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275" r:id="rId3"/>
    <p:sldId id="256" r:id="rId4"/>
    <p:sldId id="257" r:id="rId5"/>
    <p:sldId id="260" r:id="rId6"/>
    <p:sldId id="259" r:id="rId7"/>
    <p:sldId id="262" r:id="rId8"/>
    <p:sldId id="261" r:id="rId9"/>
    <p:sldId id="263" r:id="rId10"/>
    <p:sldId id="264" r:id="rId11"/>
    <p:sldId id="265" r:id="rId12"/>
    <p:sldId id="267" r:id="rId13"/>
    <p:sldId id="268" r:id="rId14"/>
    <p:sldId id="269" r:id="rId15"/>
    <p:sldId id="276" r:id="rId16"/>
    <p:sldId id="270" r:id="rId17"/>
    <p:sldId id="277" r:id="rId18"/>
    <p:sldId id="271" r:id="rId19"/>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467AD"/>
    <a:srgbClr val="67B9E8"/>
    <a:srgbClr val="FF2F92"/>
    <a:srgbClr val="F3C950"/>
    <a:srgbClr val="B1D6E6"/>
    <a:srgbClr val="02917D"/>
    <a:srgbClr val="DAD298"/>
    <a:srgbClr val="078D84"/>
    <a:srgbClr val="BF6C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68" d="100"/>
          <a:sy n="68"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A8DDE-F29A-3B43-A1AC-FFAE5F132E1B}" type="datetimeFigureOut">
              <a:rPr lang="en-VN" smtClean="0"/>
              <a:t>02/28/2022</a:t>
            </a:fld>
            <a:endParaRPr lang="en-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B8C316-C725-324E-A46E-F2FBE3693280}" type="slidenum">
              <a:rPr lang="en-VN" smtClean="0"/>
              <a:t>‹#›</a:t>
            </a:fld>
            <a:endParaRPr lang="en-VN"/>
          </a:p>
        </p:txBody>
      </p:sp>
    </p:spTree>
    <p:extLst>
      <p:ext uri="{BB962C8B-B14F-4D97-AF65-F5344CB8AC3E}">
        <p14:creationId xmlns:p14="http://schemas.microsoft.com/office/powerpoint/2010/main" val="3961596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D2F26-5D5B-4ACB-B591-16FAC2D256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B226F343-815F-4696-832B-8B0B4117BB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4B06EFC6-BF03-4458-A021-EC23C0B7FCCB}"/>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5" name="Footer Placeholder 4">
            <a:extLst>
              <a:ext uri="{FF2B5EF4-FFF2-40B4-BE49-F238E27FC236}">
                <a16:creationId xmlns:a16="http://schemas.microsoft.com/office/drawing/2014/main" id="{732E0DFE-A71C-4301-888E-39FC90A39050}"/>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2016950-20A3-4720-B6ED-C26FA6B7FD89}"/>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348744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50A4D-6CB7-4D3E-8D03-79C3EA8A26F1}"/>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E916B33-B111-42A3-98D5-D4147AAAD5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645DFBA-2E34-421B-B87E-F73CC50995C8}"/>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5" name="Footer Placeholder 4">
            <a:extLst>
              <a:ext uri="{FF2B5EF4-FFF2-40B4-BE49-F238E27FC236}">
                <a16:creationId xmlns:a16="http://schemas.microsoft.com/office/drawing/2014/main" id="{D10A0DAD-18BE-4737-90FF-C3FCB035DA3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A9C55BC4-CEE0-4F55-9757-19430DE0A845}"/>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1067802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CF8B35-3A29-4218-90AE-54EB522AF63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C21CE9B-7B05-4B1C-9F18-1FE903B7AE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8F6836D-08B1-4BC3-8E41-704E7837B7C2}"/>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5" name="Footer Placeholder 4">
            <a:extLst>
              <a:ext uri="{FF2B5EF4-FFF2-40B4-BE49-F238E27FC236}">
                <a16:creationId xmlns:a16="http://schemas.microsoft.com/office/drawing/2014/main" id="{63360259-81F9-4DFB-AF0D-97BE1AB731A3}"/>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94D4BE1-EFD3-46EE-8C2E-3AD01A3FEEA6}"/>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1928867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3078" y="91390"/>
            <a:ext cx="11954777" cy="6721505"/>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5" name="Google Shape;65;p2"/>
          <p:cNvGrpSpPr/>
          <p:nvPr/>
        </p:nvGrpSpPr>
        <p:grpSpPr>
          <a:xfrm>
            <a:off x="10501988" y="2958675"/>
            <a:ext cx="3183795" cy="3520261"/>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 name="Google Shape;74;p2"/>
          <p:cNvGrpSpPr/>
          <p:nvPr/>
        </p:nvGrpSpPr>
        <p:grpSpPr>
          <a:xfrm rot="-1799965">
            <a:off x="9547052" y="3795777"/>
            <a:ext cx="2390217" cy="2318351"/>
            <a:chOff x="6997200" y="3219600"/>
            <a:chExt cx="1426800" cy="1383900"/>
          </a:xfrm>
        </p:grpSpPr>
        <p:sp>
          <p:nvSpPr>
            <p:cNvPr id="75" name="Google Shape;75;p2"/>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2"/>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2"/>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2"/>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2"/>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2"/>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 name="Google Shape;110;p2"/>
          <p:cNvGrpSpPr/>
          <p:nvPr/>
        </p:nvGrpSpPr>
        <p:grpSpPr>
          <a:xfrm>
            <a:off x="429537" y="3651797"/>
            <a:ext cx="1754004" cy="2655631"/>
            <a:chOff x="191900" y="2943925"/>
            <a:chExt cx="1080850" cy="1636450"/>
          </a:xfrm>
        </p:grpSpPr>
        <p:sp>
          <p:nvSpPr>
            <p:cNvPr id="111" name="Google Shape;111;p2"/>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2"/>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
            <p:cNvSpPr/>
            <p:nvPr/>
          </p:nvSpPr>
          <p:spPr>
            <a:xfrm>
              <a:off x="393875" y="3868225"/>
              <a:ext cx="415500" cy="206850"/>
            </a:xfrm>
            <a:custGeom>
              <a:avLst/>
              <a:gdLst/>
              <a:ahLst/>
              <a:cxnLst/>
              <a:rect l="l" t="t" r="r" b="b"/>
              <a:pathLst>
                <a:path w="16620" h="8274" extrusionOk="0">
                  <a:moveTo>
                    <a:pt x="1584" y="0"/>
                  </a:moveTo>
                  <a:cubicBezTo>
                    <a:pt x="170" y="790"/>
                    <a:pt x="1" y="7663"/>
                    <a:pt x="1584" y="8184"/>
                  </a:cubicBezTo>
                  <a:cubicBezTo>
                    <a:pt x="1774" y="8246"/>
                    <a:pt x="2123" y="8273"/>
                    <a:pt x="2593" y="8273"/>
                  </a:cubicBezTo>
                  <a:cubicBezTo>
                    <a:pt x="5864" y="8273"/>
                    <a:pt x="14955" y="6949"/>
                    <a:pt x="16168" y="6949"/>
                  </a:cubicBezTo>
                  <a:cubicBezTo>
                    <a:pt x="16235" y="6949"/>
                    <a:pt x="16278" y="6953"/>
                    <a:pt x="16295" y="6962"/>
                  </a:cubicBezTo>
                  <a:cubicBezTo>
                    <a:pt x="16305" y="6967"/>
                    <a:pt x="16316" y="6970"/>
                    <a:pt x="16325" y="6970"/>
                  </a:cubicBezTo>
                  <a:cubicBezTo>
                    <a:pt x="16619" y="6970"/>
                    <a:pt x="16295" y="4254"/>
                    <a:pt x="16295" y="4254"/>
                  </a:cubicBezTo>
                  <a:cubicBezTo>
                    <a:pt x="16295" y="4254"/>
                    <a:pt x="15320" y="4320"/>
                    <a:pt x="13901" y="4320"/>
                  </a:cubicBezTo>
                  <a:cubicBezTo>
                    <a:pt x="11224" y="4320"/>
                    <a:pt x="6966" y="4088"/>
                    <a:pt x="4681" y="2752"/>
                  </a:cubicBezTo>
                  <a:cubicBezTo>
                    <a:pt x="1190" y="708"/>
                    <a:pt x="1584" y="0"/>
                    <a:pt x="1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 name="Google Shape;151;p2"/>
          <p:cNvSpPr txBox="1">
            <a:spLocks noGrp="1"/>
          </p:cNvSpPr>
          <p:nvPr>
            <p:ph type="subTitle" idx="1"/>
          </p:nvPr>
        </p:nvSpPr>
        <p:spPr>
          <a:xfrm>
            <a:off x="2846200" y="4876667"/>
            <a:ext cx="6499600"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52" name="Google Shape;152;p2"/>
          <p:cNvSpPr txBox="1">
            <a:spLocks noGrp="1"/>
          </p:cNvSpPr>
          <p:nvPr>
            <p:ph type="ctrTitle"/>
          </p:nvPr>
        </p:nvSpPr>
        <p:spPr>
          <a:xfrm>
            <a:off x="3124000" y="1132733"/>
            <a:ext cx="5944000" cy="3744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12000" b="1">
                <a:latin typeface="Amatic SC"/>
                <a:ea typeface="Amatic SC"/>
                <a:cs typeface="Amatic SC"/>
                <a:sym typeface="Amatic SC"/>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3240867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3"/>
        <p:cNvGrpSpPr/>
        <p:nvPr/>
      </p:nvGrpSpPr>
      <p:grpSpPr>
        <a:xfrm>
          <a:off x="0" y="0"/>
          <a:ext cx="0" cy="0"/>
          <a:chOff x="0" y="0"/>
          <a:chExt cx="0" cy="0"/>
        </a:xfrm>
      </p:grpSpPr>
      <p:sp>
        <p:nvSpPr>
          <p:cNvPr id="154" name="Google Shape;154;p3"/>
          <p:cNvSpPr/>
          <p:nvPr/>
        </p:nvSpPr>
        <p:spPr>
          <a:xfrm rot="-1800227">
            <a:off x="9627373"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5" name="Google Shape;155;p3"/>
          <p:cNvSpPr/>
          <p:nvPr/>
        </p:nvSpPr>
        <p:spPr>
          <a:xfrm rot="-5400000" flipH="1">
            <a:off x="7418403" y="658792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6" name="Google Shape;156;p3"/>
          <p:cNvSpPr/>
          <p:nvPr/>
        </p:nvSpPr>
        <p:spPr>
          <a:xfrm rot="5400000">
            <a:off x="8083479" y="6552182"/>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7" name="Google Shape;157;p3"/>
          <p:cNvSpPr/>
          <p:nvPr/>
        </p:nvSpPr>
        <p:spPr>
          <a:xfrm rot="-4499594">
            <a:off x="9071201" y="6587929"/>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158" name="Google Shape;158;p3"/>
          <p:cNvGrpSpPr/>
          <p:nvPr/>
        </p:nvGrpSpPr>
        <p:grpSpPr>
          <a:xfrm>
            <a:off x="163078" y="91390"/>
            <a:ext cx="11954777" cy="6721505"/>
            <a:chOff x="122308" y="68542"/>
            <a:chExt cx="8966083" cy="5041129"/>
          </a:xfrm>
        </p:grpSpPr>
        <p:grpSp>
          <p:nvGrpSpPr>
            <p:cNvPr id="159" name="Google Shape;159;p3"/>
            <p:cNvGrpSpPr/>
            <p:nvPr/>
          </p:nvGrpSpPr>
          <p:grpSpPr>
            <a:xfrm>
              <a:off x="122308" y="68542"/>
              <a:ext cx="8966083" cy="5041129"/>
              <a:chOff x="122308" y="68542"/>
              <a:chExt cx="8966083" cy="5041129"/>
            </a:xfrm>
          </p:grpSpPr>
          <p:grpSp>
            <p:nvGrpSpPr>
              <p:cNvPr id="160" name="Google Shape;160;p3"/>
              <p:cNvGrpSpPr/>
              <p:nvPr/>
            </p:nvGrpSpPr>
            <p:grpSpPr>
              <a:xfrm rot="10800000">
                <a:off x="7818592" y="988275"/>
                <a:ext cx="507013" cy="2359987"/>
                <a:chOff x="8524342" y="1674075"/>
                <a:chExt cx="507013" cy="2359987"/>
              </a:xfrm>
            </p:grpSpPr>
            <p:sp>
              <p:nvSpPr>
                <p:cNvPr id="161" name="Google Shape;161;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62" name="Google Shape;162;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3" name="Google Shape;163;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4" name="Google Shape;164;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5" name="Google Shape;165;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66" name="Google Shape;166;p3"/>
              <p:cNvGrpSpPr/>
              <p:nvPr/>
            </p:nvGrpSpPr>
            <p:grpSpPr>
              <a:xfrm>
                <a:off x="122308" y="68542"/>
                <a:ext cx="8966083" cy="5041129"/>
                <a:chOff x="122308" y="68542"/>
                <a:chExt cx="8966083" cy="5041129"/>
              </a:xfrm>
            </p:grpSpPr>
            <p:grpSp>
              <p:nvGrpSpPr>
                <p:cNvPr id="167" name="Google Shape;167;p3"/>
                <p:cNvGrpSpPr/>
                <p:nvPr/>
              </p:nvGrpSpPr>
              <p:grpSpPr>
                <a:xfrm>
                  <a:off x="122308" y="68542"/>
                  <a:ext cx="8966083" cy="5041129"/>
                  <a:chOff x="122308" y="68542"/>
                  <a:chExt cx="8966083" cy="5041129"/>
                </a:xfrm>
              </p:grpSpPr>
              <p:sp>
                <p:nvSpPr>
                  <p:cNvPr id="168" name="Google Shape;168;p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9" name="Google Shape;169;p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0" name="Google Shape;170;p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1" name="Google Shape;171;p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2" name="Google Shape;172;p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3" name="Google Shape;173;p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4" name="Google Shape;174;p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5" name="Google Shape;175;p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6" name="Google Shape;176;p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7" name="Google Shape;177;p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8" name="Google Shape;178;p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9" name="Google Shape;179;p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0" name="Google Shape;180;p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1" name="Google Shape;181;p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2" name="Google Shape;182;p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3" name="Google Shape;183;p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84" name="Google Shape;184;p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5" name="Google Shape;185;p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6" name="Google Shape;186;p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7" name="Google Shape;187;p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8" name="Google Shape;188;p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9" name="Google Shape;189;p3"/>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0" name="Google Shape;190;p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1" name="Google Shape;191;p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2" name="Google Shape;192;p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3" name="Google Shape;193;p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94" name="Google Shape;194;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5" name="Google Shape;195;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6" name="Google Shape;196;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7" name="Google Shape;197;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8" name="Google Shape;198;p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9" name="Google Shape;199;p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0" name="Google Shape;200;p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1" name="Google Shape;201;p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2" name="Google Shape;202;p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3" name="Google Shape;203;p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4" name="Google Shape;204;p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 name="Google Shape;205;p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 name="Google Shape;206;p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 name="Google Shape;207;p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 name="Google Shape;208;p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9" name="Google Shape;209;p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0" name="Google Shape;210;p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1" name="Google Shape;211;p3"/>
                  <p:cNvSpPr/>
                  <p:nvPr/>
                </p:nvSpPr>
                <p:spPr>
                  <a:xfrm rot="2700000">
                    <a:off x="75445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2" name="Google Shape;212;p3"/>
                  <p:cNvSpPr/>
                  <p:nvPr/>
                </p:nvSpPr>
                <p:spPr>
                  <a:xfrm rot="8999773">
                    <a:off x="78946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3" name="Google Shape;213;p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4" name="Google Shape;214;p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5" name="Google Shape;215;p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6" name="Google Shape;216;p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17" name="Google Shape;217;p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18" name="Google Shape;218;p3"/>
                <p:cNvGrpSpPr/>
                <p:nvPr/>
              </p:nvGrpSpPr>
              <p:grpSpPr>
                <a:xfrm rot="10800000">
                  <a:off x="661073" y="1376836"/>
                  <a:ext cx="647001" cy="2151381"/>
                  <a:chOff x="122308" y="2608221"/>
                  <a:chExt cx="647001" cy="2151381"/>
                </a:xfrm>
              </p:grpSpPr>
              <p:sp>
                <p:nvSpPr>
                  <p:cNvPr id="219" name="Google Shape;219;p3"/>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0" name="Google Shape;220;p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1" name="Google Shape;221;p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22" name="Google Shape;222;p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3" name="Google Shape;223;p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24" name="Google Shape;224;p3"/>
                  <p:cNvSpPr/>
                  <p:nvPr/>
                </p:nvSpPr>
                <p:spPr>
                  <a:xfrm rot="8999773">
                    <a:off x="6549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225" name="Google Shape;225;p3"/>
            <p:cNvSpPr/>
            <p:nvPr/>
          </p:nvSpPr>
          <p:spPr>
            <a:xfrm>
              <a:off x="62325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7" name="Google Shape;227;p3"/>
          <p:cNvSpPr/>
          <p:nvPr/>
        </p:nvSpPr>
        <p:spPr>
          <a:xfrm>
            <a:off x="948567" y="720000"/>
            <a:ext cx="102948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8" name="Google Shape;228;p3"/>
          <p:cNvSpPr txBox="1">
            <a:spLocks noGrp="1"/>
          </p:cNvSpPr>
          <p:nvPr>
            <p:ph type="title"/>
          </p:nvPr>
        </p:nvSpPr>
        <p:spPr>
          <a:xfrm>
            <a:off x="2140433" y="2943584"/>
            <a:ext cx="7911200" cy="177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9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29" name="Google Shape;229;p3"/>
          <p:cNvSpPr txBox="1">
            <a:spLocks noGrp="1"/>
          </p:cNvSpPr>
          <p:nvPr>
            <p:ph type="title" idx="2" hasCustomPrompt="1"/>
          </p:nvPr>
        </p:nvSpPr>
        <p:spPr>
          <a:xfrm>
            <a:off x="5476584" y="1693767"/>
            <a:ext cx="1238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l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30" name="Google Shape;230;p3"/>
          <p:cNvSpPr txBox="1">
            <a:spLocks noGrp="1"/>
          </p:cNvSpPr>
          <p:nvPr>
            <p:ph type="subTitle" idx="1"/>
          </p:nvPr>
        </p:nvSpPr>
        <p:spPr>
          <a:xfrm>
            <a:off x="2140533" y="4721184"/>
            <a:ext cx="7911200"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002400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1"/>
        <p:cNvGrpSpPr/>
        <p:nvPr/>
      </p:nvGrpSpPr>
      <p:grpSpPr>
        <a:xfrm>
          <a:off x="0" y="0"/>
          <a:ext cx="0" cy="0"/>
          <a:chOff x="0" y="0"/>
          <a:chExt cx="0" cy="0"/>
        </a:xfrm>
      </p:grpSpPr>
      <p:sp>
        <p:nvSpPr>
          <p:cNvPr id="232" name="Google Shape;232;p4"/>
          <p:cNvSpPr/>
          <p:nvPr/>
        </p:nvSpPr>
        <p:spPr>
          <a:xfrm rot="-1800227">
            <a:off x="9627373"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7215203" y="658792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8083479" y="6552182"/>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9627892" y="6381928"/>
            <a:ext cx="148249" cy="51433"/>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9071201" y="6587929"/>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81426" y="91390"/>
            <a:ext cx="12036429" cy="6721505"/>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0" name="Google Shape;290;p4"/>
          <p:cNvSpPr txBox="1">
            <a:spLocks noGrp="1"/>
          </p:cNvSpPr>
          <p:nvPr>
            <p:ph type="body" idx="1"/>
          </p:nvPr>
        </p:nvSpPr>
        <p:spPr>
          <a:xfrm>
            <a:off x="960000" y="1536633"/>
            <a:ext cx="10272000" cy="4555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AutoNum type="arabicPeriod"/>
              <a:defRPr sz="1600">
                <a:solidFill>
                  <a:srgbClr val="434343"/>
                </a:solidFill>
              </a:defRPr>
            </a:lvl1pPr>
            <a:lvl2pPr marL="1219170" lvl="1" indent="-423323" rtl="0">
              <a:lnSpc>
                <a:spcPct val="115000"/>
              </a:lnSpc>
              <a:spcBef>
                <a:spcPts val="0"/>
              </a:spcBef>
              <a:spcAft>
                <a:spcPts val="0"/>
              </a:spcAft>
              <a:buClr>
                <a:srgbClr val="434343"/>
              </a:buClr>
              <a:buSzPts val="1400"/>
              <a:buAutoNum type="alphaLcPeriod"/>
              <a:defRPr>
                <a:solidFill>
                  <a:srgbClr val="434343"/>
                </a:solidFill>
              </a:defRPr>
            </a:lvl2pPr>
            <a:lvl3pPr marL="1828754" lvl="2" indent="-423323" rtl="0">
              <a:lnSpc>
                <a:spcPct val="115000"/>
              </a:lnSpc>
              <a:spcBef>
                <a:spcPts val="0"/>
              </a:spcBef>
              <a:spcAft>
                <a:spcPts val="0"/>
              </a:spcAft>
              <a:buClr>
                <a:srgbClr val="434343"/>
              </a:buClr>
              <a:buSzPts val="1400"/>
              <a:buAutoNum type="romanLcPeriod"/>
              <a:defRPr>
                <a:solidFill>
                  <a:srgbClr val="434343"/>
                </a:solidFill>
              </a:defRPr>
            </a:lvl3pPr>
            <a:lvl4pPr marL="2438339" lvl="3" indent="-423323" rtl="0">
              <a:lnSpc>
                <a:spcPct val="115000"/>
              </a:lnSpc>
              <a:spcBef>
                <a:spcPts val="0"/>
              </a:spcBef>
              <a:spcAft>
                <a:spcPts val="0"/>
              </a:spcAft>
              <a:buClr>
                <a:srgbClr val="434343"/>
              </a:buClr>
              <a:buSzPts val="1400"/>
              <a:buAutoNum type="arabicPeriod"/>
              <a:defRPr>
                <a:solidFill>
                  <a:srgbClr val="434343"/>
                </a:solidFill>
              </a:defRPr>
            </a:lvl4pPr>
            <a:lvl5pPr marL="3047924" lvl="4" indent="-423323" rtl="0">
              <a:lnSpc>
                <a:spcPct val="115000"/>
              </a:lnSpc>
              <a:spcBef>
                <a:spcPts val="0"/>
              </a:spcBef>
              <a:spcAft>
                <a:spcPts val="0"/>
              </a:spcAft>
              <a:buClr>
                <a:srgbClr val="434343"/>
              </a:buClr>
              <a:buSzPts val="1400"/>
              <a:buAutoNum type="alphaLcPeriod"/>
              <a:defRPr>
                <a:solidFill>
                  <a:srgbClr val="434343"/>
                </a:solidFill>
              </a:defRPr>
            </a:lvl5pPr>
            <a:lvl6pPr marL="3657509" lvl="5" indent="-423323" rtl="0">
              <a:lnSpc>
                <a:spcPct val="115000"/>
              </a:lnSpc>
              <a:spcBef>
                <a:spcPts val="0"/>
              </a:spcBef>
              <a:spcAft>
                <a:spcPts val="0"/>
              </a:spcAft>
              <a:buClr>
                <a:srgbClr val="434343"/>
              </a:buClr>
              <a:buSzPts val="1400"/>
              <a:buAutoNum type="romanLcPeriod"/>
              <a:defRPr>
                <a:solidFill>
                  <a:srgbClr val="434343"/>
                </a:solidFill>
              </a:defRPr>
            </a:lvl6pPr>
            <a:lvl7pPr marL="4267093" lvl="6" indent="-423323" rtl="0">
              <a:lnSpc>
                <a:spcPct val="115000"/>
              </a:lnSpc>
              <a:spcBef>
                <a:spcPts val="0"/>
              </a:spcBef>
              <a:spcAft>
                <a:spcPts val="0"/>
              </a:spcAft>
              <a:buClr>
                <a:srgbClr val="434343"/>
              </a:buClr>
              <a:buSzPts val="1400"/>
              <a:buAutoNum type="arabicPeriod"/>
              <a:defRPr>
                <a:solidFill>
                  <a:srgbClr val="434343"/>
                </a:solidFill>
              </a:defRPr>
            </a:lvl7pPr>
            <a:lvl8pPr marL="4876678" lvl="7" indent="-423323" rtl="0">
              <a:lnSpc>
                <a:spcPct val="115000"/>
              </a:lnSpc>
              <a:spcBef>
                <a:spcPts val="0"/>
              </a:spcBef>
              <a:spcAft>
                <a:spcPts val="0"/>
              </a:spcAft>
              <a:buClr>
                <a:srgbClr val="434343"/>
              </a:buClr>
              <a:buSzPts val="1400"/>
              <a:buAutoNum type="alphaLcPeriod"/>
              <a:defRPr>
                <a:solidFill>
                  <a:srgbClr val="434343"/>
                </a:solidFill>
              </a:defRPr>
            </a:lvl8pPr>
            <a:lvl9pPr marL="5486263" lvl="8" indent="-423323"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960000" y="720000"/>
            <a:ext cx="5113200" cy="81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153785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92"/>
        <p:cNvGrpSpPr/>
        <p:nvPr/>
      </p:nvGrpSpPr>
      <p:grpSpPr>
        <a:xfrm>
          <a:off x="0" y="0"/>
          <a:ext cx="0" cy="0"/>
          <a:chOff x="0" y="0"/>
          <a:chExt cx="0" cy="0"/>
        </a:xfrm>
      </p:grpSpPr>
      <p:sp>
        <p:nvSpPr>
          <p:cNvPr id="293" name="Google Shape;293;p5"/>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94" name="Google Shape;294;p5"/>
          <p:cNvGrpSpPr/>
          <p:nvPr/>
        </p:nvGrpSpPr>
        <p:grpSpPr>
          <a:xfrm flipH="1">
            <a:off x="163078" y="91390"/>
            <a:ext cx="11954777" cy="6721505"/>
            <a:chOff x="122308" y="68542"/>
            <a:chExt cx="8966083" cy="5041129"/>
          </a:xfrm>
        </p:grpSpPr>
        <p:sp>
          <p:nvSpPr>
            <p:cNvPr id="295" name="Google Shape;295;p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96" name="Google Shape;296;p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97" name="Google Shape;297;p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98" name="Google Shape;298;p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99" name="Google Shape;299;p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0" name="Google Shape;300;p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01" name="Google Shape;301;p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03" name="Google Shape;303;p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04" name="Google Shape;304;p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05" name="Google Shape;305;p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6" name="Google Shape;306;p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07" name="Google Shape;307;p5"/>
            <p:cNvSpPr/>
            <p:nvPr/>
          </p:nvSpPr>
          <p:spPr>
            <a:xfrm>
              <a:off x="362900" y="3181900"/>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9" name="Google Shape;309;p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0" name="Google Shape;310;p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11" name="Google Shape;311;p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12" name="Google Shape;312;p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13" name="Google Shape;313;p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14" name="Google Shape;314;p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5" name="Google Shape;315;p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16" name="Google Shape;316;p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7" name="Google Shape;317;p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18" name="Google Shape;318;p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9" name="Google Shape;319;p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0" name="Google Shape;320;p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1" name="Google Shape;321;p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22" name="Google Shape;322;p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23" name="Google Shape;323;p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4" name="Google Shape;324;p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5" name="Google Shape;325;p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6" name="Google Shape;326;p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7" name="Google Shape;327;p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8" name="Google Shape;328;p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9" name="Google Shape;329;p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30" name="Google Shape;330;p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31" name="Google Shape;331;p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2" name="Google Shape;332;p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33" name="Google Shape;333;p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4" name="Google Shape;334;p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5" name="Google Shape;335;p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36" name="Google Shape;336;p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37" name="Google Shape;337;p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38" name="Google Shape;338;p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9" name="Google Shape;339;p5"/>
            <p:cNvSpPr/>
            <p:nvPr/>
          </p:nvSpPr>
          <p:spPr>
            <a:xfrm rot="8999773">
              <a:off x="6712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0" name="Google Shape;340;p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1" name="Google Shape;341;p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42" name="Google Shape;342;p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3" name="Google Shape;343;p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4" name="Google Shape;344;p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45" name="Google Shape;345;p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46" name="Google Shape;346;p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47" name="Google Shape;347;p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348" name="Google Shape;348;p5"/>
          <p:cNvSpPr/>
          <p:nvPr/>
        </p:nvSpPr>
        <p:spPr>
          <a:xfrm>
            <a:off x="951733" y="720000"/>
            <a:ext cx="10272000" cy="891200"/>
          </a:xfrm>
          <a:prstGeom prst="roundRect">
            <a:avLst>
              <a:gd name="adj" fmla="val 27596"/>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9" name="Google Shape;349;p5"/>
          <p:cNvSpPr txBox="1">
            <a:spLocks noGrp="1"/>
          </p:cNvSpPr>
          <p:nvPr>
            <p:ph type="subTitle" idx="1"/>
          </p:nvPr>
        </p:nvSpPr>
        <p:spPr>
          <a:xfrm>
            <a:off x="1689300" y="3336017"/>
            <a:ext cx="4122000" cy="81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6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350" name="Google Shape;350;p5"/>
          <p:cNvSpPr txBox="1">
            <a:spLocks noGrp="1"/>
          </p:cNvSpPr>
          <p:nvPr>
            <p:ph type="subTitle" idx="2"/>
          </p:nvPr>
        </p:nvSpPr>
        <p:spPr>
          <a:xfrm>
            <a:off x="6380681" y="3336017"/>
            <a:ext cx="4122000" cy="81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6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351" name="Google Shape;351;p5"/>
          <p:cNvSpPr txBox="1">
            <a:spLocks noGrp="1"/>
          </p:cNvSpPr>
          <p:nvPr>
            <p:ph type="subTitle" idx="3"/>
          </p:nvPr>
        </p:nvSpPr>
        <p:spPr>
          <a:xfrm>
            <a:off x="1689300" y="4154717"/>
            <a:ext cx="4122000" cy="951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2" name="Google Shape;352;p5"/>
          <p:cNvSpPr txBox="1">
            <a:spLocks noGrp="1"/>
          </p:cNvSpPr>
          <p:nvPr>
            <p:ph type="subTitle" idx="4"/>
          </p:nvPr>
        </p:nvSpPr>
        <p:spPr>
          <a:xfrm>
            <a:off x="6380681" y="4154717"/>
            <a:ext cx="4122000" cy="951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5"/>
          <p:cNvSpPr txBox="1">
            <a:spLocks noGrp="1"/>
          </p:cNvSpPr>
          <p:nvPr>
            <p:ph type="title"/>
          </p:nvPr>
        </p:nvSpPr>
        <p:spPr>
          <a:xfrm>
            <a:off x="960000" y="720000"/>
            <a:ext cx="102720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93330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4"/>
        <p:cNvGrpSpPr/>
        <p:nvPr/>
      </p:nvGrpSpPr>
      <p:grpSpPr>
        <a:xfrm>
          <a:off x="0" y="0"/>
          <a:ext cx="0" cy="0"/>
          <a:chOff x="0" y="0"/>
          <a:chExt cx="0" cy="0"/>
        </a:xfrm>
      </p:grpSpPr>
      <p:sp>
        <p:nvSpPr>
          <p:cNvPr id="355" name="Google Shape;355;p6"/>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56" name="Google Shape;356;p6"/>
          <p:cNvGrpSpPr/>
          <p:nvPr/>
        </p:nvGrpSpPr>
        <p:grpSpPr>
          <a:xfrm>
            <a:off x="163078" y="91390"/>
            <a:ext cx="11954777" cy="6721505"/>
            <a:chOff x="122308" y="68542"/>
            <a:chExt cx="8966083" cy="5041129"/>
          </a:xfrm>
        </p:grpSpPr>
        <p:sp>
          <p:nvSpPr>
            <p:cNvPr id="357" name="Google Shape;357;p6"/>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58" name="Google Shape;358;p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59" name="Google Shape;359;p6"/>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60" name="Google Shape;360;p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1" name="Google Shape;361;p6"/>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2" name="Google Shape;362;p6"/>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3" name="Google Shape;363;p6"/>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65" name="Google Shape;365;p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66" name="Google Shape;366;p6"/>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67" name="Google Shape;367;p6"/>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8" name="Google Shape;368;p6"/>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9" name="Google Shape;369;p6"/>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6"/>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1" name="Google Shape;371;p6"/>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2" name="Google Shape;372;p6"/>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73" name="Google Shape;373;p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74" name="Google Shape;374;p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5" name="Google Shape;375;p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6" name="Google Shape;376;p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77" name="Google Shape;377;p6"/>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78" name="Google Shape;378;p6"/>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9" name="Google Shape;379;p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80" name="Google Shape;380;p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1" name="Google Shape;381;p6"/>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2" name="Google Shape;382;p6"/>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3" name="Google Shape;383;p6"/>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4" name="Google Shape;384;p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85" name="Google Shape;385;p6"/>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6" name="Google Shape;386;p6"/>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7" name="Google Shape;387;p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8" name="Google Shape;388;p6"/>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89" name="Google Shape;389;p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0" name="Google Shape;390;p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91" name="Google Shape;391;p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92" name="Google Shape;392;p6"/>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3" name="Google Shape;393;p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4" name="Google Shape;394;p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95" name="Google Shape;395;p6"/>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96" name="Google Shape;396;p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7" name="Google Shape;397;p6"/>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98" name="Google Shape;398;p6"/>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99" name="Google Shape;399;p6"/>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0" name="Google Shape;400;p6"/>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01" name="Google Shape;401;p6"/>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2" name="Google Shape;402;p6"/>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3" name="Google Shape;403;p6"/>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04" name="Google Shape;404;p6"/>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5" name="Google Shape;405;p6"/>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6" name="Google Shape;406;p6"/>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07" name="Google Shape;407;p6"/>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08" name="Google Shape;408;p6"/>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09" name="Google Shape;409;p6"/>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410" name="Google Shape;410;p6"/>
          <p:cNvSpPr txBox="1">
            <a:spLocks noGrp="1"/>
          </p:cNvSpPr>
          <p:nvPr>
            <p:ph type="title"/>
          </p:nvPr>
        </p:nvSpPr>
        <p:spPr>
          <a:xfrm>
            <a:off x="3539433" y="720000"/>
            <a:ext cx="51132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747601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1"/>
        <p:cNvGrpSpPr/>
        <p:nvPr/>
      </p:nvGrpSpPr>
      <p:grpSpPr>
        <a:xfrm>
          <a:off x="0" y="0"/>
          <a:ext cx="0" cy="0"/>
          <a:chOff x="0" y="0"/>
          <a:chExt cx="0" cy="0"/>
        </a:xfrm>
      </p:grpSpPr>
      <p:grpSp>
        <p:nvGrpSpPr>
          <p:cNvPr id="412" name="Google Shape;412;p7"/>
          <p:cNvGrpSpPr/>
          <p:nvPr/>
        </p:nvGrpSpPr>
        <p:grpSpPr>
          <a:xfrm>
            <a:off x="163078" y="147200"/>
            <a:ext cx="11954777" cy="6665697"/>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1" name="Google Shape;481;p7"/>
          <p:cNvSpPr/>
          <p:nvPr/>
        </p:nvSpPr>
        <p:spPr>
          <a:xfrm>
            <a:off x="968367" y="720000"/>
            <a:ext cx="63460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2" name="Google Shape;482;p7"/>
          <p:cNvGrpSpPr/>
          <p:nvPr/>
        </p:nvGrpSpPr>
        <p:grpSpPr>
          <a:xfrm>
            <a:off x="8829704" y="960924"/>
            <a:ext cx="1848307" cy="3435465"/>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9" name="Google Shape;489;p7"/>
          <p:cNvGrpSpPr/>
          <p:nvPr/>
        </p:nvGrpSpPr>
        <p:grpSpPr>
          <a:xfrm>
            <a:off x="6655561" y="3482387"/>
            <a:ext cx="2353743" cy="2655604"/>
            <a:chOff x="1917725" y="3910125"/>
            <a:chExt cx="1279950" cy="1444100"/>
          </a:xfrm>
        </p:grpSpPr>
        <p:sp>
          <p:nvSpPr>
            <p:cNvPr id="490" name="Google Shape;490;p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8" name="Google Shape;528;p7"/>
          <p:cNvSpPr/>
          <p:nvPr/>
        </p:nvSpPr>
        <p:spPr>
          <a:xfrm>
            <a:off x="11232001" y="2119592"/>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9" name="Google Shape;529;p7"/>
          <p:cNvSpPr/>
          <p:nvPr/>
        </p:nvSpPr>
        <p:spPr>
          <a:xfrm>
            <a:off x="8763767" y="5721665"/>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0" name="Google Shape;530;p7"/>
          <p:cNvSpPr txBox="1">
            <a:spLocks noGrp="1"/>
          </p:cNvSpPr>
          <p:nvPr>
            <p:ph type="title"/>
          </p:nvPr>
        </p:nvSpPr>
        <p:spPr>
          <a:xfrm>
            <a:off x="1627167" y="1302784"/>
            <a:ext cx="5028400" cy="816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627167" y="2119584"/>
            <a:ext cx="5028400" cy="3435600"/>
          </a:xfrm>
          <a:prstGeom prst="rect">
            <a:avLst/>
          </a:prstGeom>
        </p:spPr>
        <p:txBody>
          <a:bodyPr spcFirstLastPara="1" wrap="square" lIns="91425" tIns="91425" rIns="91425" bIns="91425" anchor="ctr" anchorCtr="0">
            <a:noAutofit/>
          </a:bodyPr>
          <a:lstStyle>
            <a:lvl1pPr marL="609585" lvl="0" indent="-406390" rtl="0">
              <a:lnSpc>
                <a:spcPct val="100000"/>
              </a:lnSpc>
              <a:spcBef>
                <a:spcPts val="0"/>
              </a:spcBef>
              <a:spcAft>
                <a:spcPts val="0"/>
              </a:spcAft>
              <a:buClr>
                <a:srgbClr val="434343"/>
              </a:buClr>
              <a:buSzPts val="1200"/>
              <a:buChar char="●"/>
              <a:defRPr sz="1867">
                <a:solidFill>
                  <a:srgbClr val="434343"/>
                </a:solidFill>
              </a:defRPr>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8308481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32"/>
        <p:cNvGrpSpPr/>
        <p:nvPr/>
      </p:nvGrpSpPr>
      <p:grpSpPr>
        <a:xfrm>
          <a:off x="0" y="0"/>
          <a:ext cx="0" cy="0"/>
          <a:chOff x="0" y="0"/>
          <a:chExt cx="0" cy="0"/>
        </a:xfrm>
      </p:grpSpPr>
      <p:grpSp>
        <p:nvGrpSpPr>
          <p:cNvPr id="533" name="Google Shape;533;p8"/>
          <p:cNvGrpSpPr/>
          <p:nvPr/>
        </p:nvGrpSpPr>
        <p:grpSpPr>
          <a:xfrm>
            <a:off x="163077" y="91390"/>
            <a:ext cx="11878731" cy="6633533"/>
            <a:chOff x="122308" y="68542"/>
            <a:chExt cx="8909048" cy="4975150"/>
          </a:xfrm>
        </p:grpSpPr>
        <p:grpSp>
          <p:nvGrpSpPr>
            <p:cNvPr id="534" name="Google Shape;534;p8"/>
            <p:cNvGrpSpPr/>
            <p:nvPr/>
          </p:nvGrpSpPr>
          <p:grpSpPr>
            <a:xfrm>
              <a:off x="122308" y="68542"/>
              <a:ext cx="8909048" cy="4975150"/>
              <a:chOff x="122308" y="68542"/>
              <a:chExt cx="8909048" cy="4975150"/>
            </a:xfrm>
          </p:grpSpPr>
          <p:grpSp>
            <p:nvGrpSpPr>
              <p:cNvPr id="535" name="Google Shape;535;p8"/>
              <p:cNvGrpSpPr/>
              <p:nvPr/>
            </p:nvGrpSpPr>
            <p:grpSpPr>
              <a:xfrm>
                <a:off x="122308" y="68542"/>
                <a:ext cx="8909048" cy="4975150"/>
                <a:chOff x="122308" y="68542"/>
                <a:chExt cx="8909048" cy="4975150"/>
              </a:xfrm>
            </p:grpSpPr>
            <p:grpSp>
              <p:nvGrpSpPr>
                <p:cNvPr id="536" name="Google Shape;536;p8"/>
                <p:cNvGrpSpPr/>
                <p:nvPr/>
              </p:nvGrpSpPr>
              <p:grpSpPr>
                <a:xfrm rot="10800000">
                  <a:off x="7868647" y="1236600"/>
                  <a:ext cx="456959" cy="2111662"/>
                  <a:chOff x="8524342" y="1674075"/>
                  <a:chExt cx="456959" cy="2111662"/>
                </a:xfrm>
              </p:grpSpPr>
              <p:sp>
                <p:nvSpPr>
                  <p:cNvPr id="537" name="Google Shape;537;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38" name="Google Shape;538;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39" name="Google Shape;539;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40" name="Google Shape;540;p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541" name="Google Shape;541;p8"/>
                <p:cNvGrpSpPr/>
                <p:nvPr/>
              </p:nvGrpSpPr>
              <p:grpSpPr>
                <a:xfrm>
                  <a:off x="122308" y="68542"/>
                  <a:ext cx="8909048" cy="4975150"/>
                  <a:chOff x="122308" y="68542"/>
                  <a:chExt cx="8909048" cy="4975150"/>
                </a:xfrm>
              </p:grpSpPr>
              <p:grpSp>
                <p:nvGrpSpPr>
                  <p:cNvPr id="542" name="Google Shape;542;p8"/>
                  <p:cNvGrpSpPr/>
                  <p:nvPr/>
                </p:nvGrpSpPr>
                <p:grpSpPr>
                  <a:xfrm>
                    <a:off x="122308" y="68542"/>
                    <a:ext cx="8909048" cy="4975150"/>
                    <a:chOff x="122308" y="68542"/>
                    <a:chExt cx="8909048" cy="4975150"/>
                  </a:xfrm>
                </p:grpSpPr>
                <p:sp>
                  <p:nvSpPr>
                    <p:cNvPr id="543" name="Google Shape;543;p8"/>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4" name="Google Shape;544;p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45" name="Google Shape;545;p8"/>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46" name="Google Shape;546;p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7" name="Google Shape;547;p8"/>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48" name="Google Shape;548;p8"/>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9" name="Google Shape;549;p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0" name="Google Shape;550;p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51" name="Google Shape;551;p8"/>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2" name="Google Shape;552;p8"/>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3" name="Google Shape;553;p8"/>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54" name="Google Shape;554;p8"/>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55" name="Google Shape;555;p8"/>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6" name="Google Shape;556;p8"/>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7" name="Google Shape;557;p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8" name="Google Shape;558;p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59" name="Google Shape;559;p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60" name="Google Shape;560;p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1" name="Google Shape;561;p8"/>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62" name="Google Shape;562;p8"/>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63" name="Google Shape;563;p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4" name="Google Shape;564;p8"/>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5" name="Google Shape;565;p8"/>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66" name="Google Shape;566;p8"/>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67" name="Google Shape;567;p8"/>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68" name="Google Shape;568;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69" name="Google Shape;569;p8"/>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0" name="Google Shape;570;p8"/>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71" name="Google Shape;571;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2" name="Google Shape;572;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3" name="Google Shape;573;p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4" name="Google Shape;574;p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5" name="Google Shape;575;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6" name="Google Shape;576;p8"/>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7" name="Google Shape;577;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78" name="Google Shape;578;p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9" name="Google Shape;579;p8"/>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0" name="Google Shape;580;p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1" name="Google Shape;581;p8"/>
                    <p:cNvSpPr/>
                    <p:nvPr/>
                  </p:nvSpPr>
                  <p:spPr>
                    <a:xfrm rot="5400000" flipH="1">
                      <a:off x="1027810" y="46912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82" name="Google Shape;582;p8"/>
                    <p:cNvSpPr/>
                    <p:nvPr/>
                  </p:nvSpPr>
                  <p:spPr>
                    <a:xfrm rot="-900406" flipH="1">
                      <a:off x="7311885" y="3527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83" name="Google Shape;583;p8"/>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84" name="Google Shape;584;p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5" name="Google Shape;585;p8"/>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6" name="Google Shape;586;p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87" name="Google Shape;587;p8"/>
                    <p:cNvSpPr/>
                    <p:nvPr/>
                  </p:nvSpPr>
                  <p:spPr>
                    <a:xfrm rot="2700000">
                      <a:off x="74683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8" name="Google Shape;588;p8"/>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9" name="Google Shape;589;p8"/>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90" name="Google Shape;590;p8"/>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1" name="Google Shape;591;p8"/>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92" name="Google Shape;592;p8"/>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593" name="Google Shape;593;p8"/>
                  <p:cNvGrpSpPr/>
                  <p:nvPr/>
                </p:nvGrpSpPr>
                <p:grpSpPr>
                  <a:xfrm rot="10800000">
                    <a:off x="828058" y="1376836"/>
                    <a:ext cx="480016" cy="1076509"/>
                    <a:chOff x="122308" y="3683092"/>
                    <a:chExt cx="480016" cy="1076509"/>
                  </a:xfrm>
                </p:grpSpPr>
                <p:sp>
                  <p:nvSpPr>
                    <p:cNvPr id="594" name="Google Shape;594;p8"/>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95" name="Google Shape;595;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6" name="Google Shape;596;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597" name="Google Shape;597;p8"/>
              <p:cNvSpPr/>
              <p:nvPr/>
            </p:nvSpPr>
            <p:spPr>
              <a:xfrm>
                <a:off x="394650" y="42240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8"/>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9" name="Google Shape;599;p8"/>
            <p:cNvSpPr/>
            <p:nvPr/>
          </p:nvSpPr>
          <p:spPr>
            <a:xfrm rot="-2700000">
              <a:off x="1932765" y="3403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0" name="Google Shape;600;p8"/>
            <p:cNvSpPr/>
            <p:nvPr/>
          </p:nvSpPr>
          <p:spPr>
            <a:xfrm rot="6300406">
              <a:off x="1121095" y="44342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1" name="Google Shape;601;p8"/>
            <p:cNvSpPr/>
            <p:nvPr/>
          </p:nvSpPr>
          <p:spPr>
            <a:xfrm rot="6300406">
              <a:off x="7609637" y="15269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2" name="Google Shape;602;p8"/>
            <p:cNvSpPr/>
            <p:nvPr/>
          </p:nvSpPr>
          <p:spPr>
            <a:xfrm rot="-2700000">
              <a:off x="75226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3" name="Google Shape;603;p8"/>
            <p:cNvSpPr/>
            <p:nvPr/>
          </p:nvSpPr>
          <p:spPr>
            <a:xfrm rot="6300406">
              <a:off x="7996995" y="4195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4" name="Google Shape;604;p8"/>
            <p:cNvSpPr/>
            <p:nvPr/>
          </p:nvSpPr>
          <p:spPr>
            <a:xfrm rot="-4499594">
              <a:off x="1270787" y="2935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05" name="Google Shape;605;p8"/>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6" name="Google Shape;606;p8"/>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7" name="Google Shape;607;p8"/>
            <p:cNvSpPr/>
            <p:nvPr/>
          </p:nvSpPr>
          <p:spPr>
            <a:xfrm rot="-4499594">
              <a:off x="7303937" y="20272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08" name="Google Shape;608;p8"/>
          <p:cNvSpPr/>
          <p:nvPr/>
        </p:nvSpPr>
        <p:spPr>
          <a:xfrm>
            <a:off x="961400" y="738567"/>
            <a:ext cx="10268800" cy="5380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09" name="Google Shape;609;p8"/>
          <p:cNvGrpSpPr/>
          <p:nvPr/>
        </p:nvGrpSpPr>
        <p:grpSpPr>
          <a:xfrm rot="1799965" flipH="1">
            <a:off x="497173" y="3592577"/>
            <a:ext cx="2390217" cy="2318351"/>
            <a:chOff x="6997200" y="3219600"/>
            <a:chExt cx="1426800" cy="1383900"/>
          </a:xfrm>
        </p:grpSpPr>
        <p:sp>
          <p:nvSpPr>
            <p:cNvPr id="610" name="Google Shape;610;p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0" name="Google Shape;630;p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5" name="Google Shape;645;p8"/>
          <p:cNvGrpSpPr/>
          <p:nvPr/>
        </p:nvGrpSpPr>
        <p:grpSpPr>
          <a:xfrm flipH="1">
            <a:off x="9773835" y="3448597"/>
            <a:ext cx="1754004" cy="2655631"/>
            <a:chOff x="191900" y="2943925"/>
            <a:chExt cx="1080850" cy="1636450"/>
          </a:xfrm>
        </p:grpSpPr>
        <p:sp>
          <p:nvSpPr>
            <p:cNvPr id="646" name="Google Shape;646;p8"/>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8"/>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8"/>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8"/>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8"/>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8"/>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8"/>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8"/>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8"/>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8"/>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8"/>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8"/>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8"/>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8"/>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8"/>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8"/>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8"/>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8"/>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8"/>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8"/>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8"/>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8"/>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8"/>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8"/>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8"/>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8"/>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8"/>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8"/>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8"/>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8"/>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8"/>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8"/>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8"/>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8"/>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8"/>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8"/>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8"/>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8"/>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8"/>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5" name="Google Shape;685;p8"/>
          <p:cNvSpPr txBox="1">
            <a:spLocks noGrp="1"/>
          </p:cNvSpPr>
          <p:nvPr>
            <p:ph type="title"/>
          </p:nvPr>
        </p:nvSpPr>
        <p:spPr>
          <a:xfrm>
            <a:off x="3352167" y="1742800"/>
            <a:ext cx="5487600" cy="337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2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endParaRPr/>
          </a:p>
        </p:txBody>
      </p:sp>
    </p:spTree>
    <p:extLst>
      <p:ext uri="{BB962C8B-B14F-4D97-AF65-F5344CB8AC3E}">
        <p14:creationId xmlns:p14="http://schemas.microsoft.com/office/powerpoint/2010/main" val="2303866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86"/>
        <p:cNvGrpSpPr/>
        <p:nvPr/>
      </p:nvGrpSpPr>
      <p:grpSpPr>
        <a:xfrm>
          <a:off x="0" y="0"/>
          <a:ext cx="0" cy="0"/>
          <a:chOff x="0" y="0"/>
          <a:chExt cx="0" cy="0"/>
        </a:xfrm>
      </p:grpSpPr>
      <p:grpSp>
        <p:nvGrpSpPr>
          <p:cNvPr id="687" name="Google Shape;687;p9"/>
          <p:cNvGrpSpPr/>
          <p:nvPr/>
        </p:nvGrpSpPr>
        <p:grpSpPr>
          <a:xfrm rot="10800000">
            <a:off x="163078" y="91390"/>
            <a:ext cx="11954777" cy="6721505"/>
            <a:chOff x="122308" y="68542"/>
            <a:chExt cx="8966083" cy="5041129"/>
          </a:xfrm>
        </p:grpSpPr>
        <p:grpSp>
          <p:nvGrpSpPr>
            <p:cNvPr id="688" name="Google Shape;688;p9"/>
            <p:cNvGrpSpPr/>
            <p:nvPr/>
          </p:nvGrpSpPr>
          <p:grpSpPr>
            <a:xfrm>
              <a:off x="122308" y="68542"/>
              <a:ext cx="8966083" cy="5041129"/>
              <a:chOff x="122308" y="68542"/>
              <a:chExt cx="8966083" cy="5041129"/>
            </a:xfrm>
          </p:grpSpPr>
          <p:grpSp>
            <p:nvGrpSpPr>
              <p:cNvPr id="689" name="Google Shape;689;p9"/>
              <p:cNvGrpSpPr/>
              <p:nvPr/>
            </p:nvGrpSpPr>
            <p:grpSpPr>
              <a:xfrm rot="10800000">
                <a:off x="7894792" y="398400"/>
                <a:ext cx="888013" cy="1790004"/>
                <a:chOff x="8067142" y="2833934"/>
                <a:chExt cx="888013" cy="1790004"/>
              </a:xfrm>
            </p:grpSpPr>
            <p:sp>
              <p:nvSpPr>
                <p:cNvPr id="690" name="Google Shape;690;p9"/>
                <p:cNvSpPr/>
                <p:nvPr/>
              </p:nvSpPr>
              <p:spPr>
                <a:xfrm rot="2700000">
                  <a:off x="80647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691" name="Google Shape;691;p9"/>
                <p:cNvSpPr/>
                <p:nvPr/>
              </p:nvSpPr>
              <p:spPr>
                <a:xfrm rot="-5400000">
                  <a:off x="8878228" y="45470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692" name="Google Shape;692;p9"/>
              <p:cNvGrpSpPr/>
              <p:nvPr/>
            </p:nvGrpSpPr>
            <p:grpSpPr>
              <a:xfrm>
                <a:off x="122308" y="68542"/>
                <a:ext cx="8966083" cy="5041129"/>
                <a:chOff x="122308" y="68542"/>
                <a:chExt cx="8966083" cy="5041129"/>
              </a:xfrm>
            </p:grpSpPr>
            <p:grpSp>
              <p:nvGrpSpPr>
                <p:cNvPr id="693" name="Google Shape;693;p9"/>
                <p:cNvGrpSpPr/>
                <p:nvPr/>
              </p:nvGrpSpPr>
              <p:grpSpPr>
                <a:xfrm>
                  <a:off x="122308" y="68542"/>
                  <a:ext cx="8966083" cy="5041129"/>
                  <a:chOff x="122308" y="68542"/>
                  <a:chExt cx="8966083" cy="5041129"/>
                </a:xfrm>
              </p:grpSpPr>
              <p:sp>
                <p:nvSpPr>
                  <p:cNvPr id="694" name="Google Shape;694;p9"/>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95" name="Google Shape;695;p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696" name="Google Shape;696;p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97" name="Google Shape;697;p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698" name="Google Shape;698;p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99" name="Google Shape;699;p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00" name="Google Shape;700;p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1" name="Google Shape;701;p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02" name="Google Shape;702;p9"/>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3" name="Google Shape;703;p9"/>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4" name="Google Shape;704;p9"/>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05" name="Google Shape;705;p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06" name="Google Shape;706;p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07" name="Google Shape;707;p9"/>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08" name="Google Shape;708;p9"/>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09" name="Google Shape;709;p9"/>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0" name="Google Shape;710;p9"/>
                  <p:cNvSpPr/>
                  <p:nvPr/>
                </p:nvSpPr>
                <p:spPr>
                  <a:xfrm rot="-5400000">
                    <a:off x="21010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11" name="Google Shape;711;p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2" name="Google Shape;712;p9"/>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13" name="Google Shape;713;p9"/>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14" name="Google Shape;714;p9"/>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15" name="Google Shape;715;p9"/>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16" name="Google Shape;716;p9"/>
                  <p:cNvSpPr/>
                  <p:nvPr/>
                </p:nvSpPr>
                <p:spPr>
                  <a:xfrm rot="8100000" flipH="1">
                    <a:off x="86083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17" name="Google Shape;717;p9"/>
                  <p:cNvSpPr/>
                  <p:nvPr/>
                </p:nvSpPr>
                <p:spPr>
                  <a:xfrm rot="-10594826" flipH="1">
                    <a:off x="89022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18" name="Google Shape;718;p9"/>
                  <p:cNvSpPr/>
                  <p:nvPr/>
                </p:nvSpPr>
                <p:spPr>
                  <a:xfrm>
                    <a:off x="8631314" y="9723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19" name="Google Shape;719;p9"/>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720" name="Google Shape;720;p9"/>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1" name="Google Shape;721;p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22" name="Google Shape;722;p9"/>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3" name="Google Shape;723;p9"/>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24" name="Google Shape;724;p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5" name="Google Shape;725;p9"/>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26" name="Google Shape;726;p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27" name="Google Shape;727;p9"/>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28" name="Google Shape;728;p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29" name="Google Shape;729;p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30" name="Google Shape;730;p9"/>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1" name="Google Shape;731;p9"/>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2" name="Google Shape;732;p9"/>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33" name="Google Shape;733;p9"/>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34" name="Google Shape;734;p9"/>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35" name="Google Shape;735;p9"/>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36" name="Google Shape;736;p9"/>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37" name="Google Shape;737;p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38" name="Google Shape;738;p9"/>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39" name="Google Shape;739;p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40" name="Google Shape;740;p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41" name="Google Shape;741;p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2" name="Google Shape;742;p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43" name="Google Shape;743;p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44" name="Google Shape;744;p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745" name="Google Shape;745;p9"/>
                <p:cNvGrpSpPr/>
                <p:nvPr/>
              </p:nvGrpSpPr>
              <p:grpSpPr>
                <a:xfrm rot="10800000">
                  <a:off x="584873" y="1376836"/>
                  <a:ext cx="6376847" cy="3550539"/>
                  <a:chOff x="-5531338" y="1209062"/>
                  <a:chExt cx="6376847" cy="3550539"/>
                </a:xfrm>
              </p:grpSpPr>
              <p:sp>
                <p:nvSpPr>
                  <p:cNvPr id="746" name="Google Shape;746;p9"/>
                  <p:cNvSpPr/>
                  <p:nvPr/>
                </p:nvSpPr>
                <p:spPr>
                  <a:xfrm rot="2700000">
                    <a:off x="-442209" y="1422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47" name="Google Shape;747;p9"/>
                  <p:cNvSpPr/>
                  <p:nvPr/>
                </p:nvSpPr>
                <p:spPr>
                  <a:xfrm rot="-7200227">
                    <a:off x="253029" y="138657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48" name="Google Shape;748;p9"/>
                  <p:cNvSpPr/>
                  <p:nvPr/>
                </p:nvSpPr>
                <p:spPr>
                  <a:xfrm rot="8100000">
                    <a:off x="-4955417" y="129195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49" name="Google Shape;749;p9"/>
                  <p:cNvSpPr/>
                  <p:nvPr/>
                </p:nvSpPr>
                <p:spPr>
                  <a:xfrm rot="8100000">
                    <a:off x="-5533766" y="124285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50" name="Google Shape;750;p9"/>
                  <p:cNvSpPr/>
                  <p:nvPr/>
                </p:nvSpPr>
                <p:spPr>
                  <a:xfrm rot="6300406">
                    <a:off x="6644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51" name="Google Shape;751;p9"/>
                  <p:cNvSpPr/>
                  <p:nvPr/>
                </p:nvSpPr>
                <p:spPr>
                  <a:xfrm rot="8999773">
                    <a:off x="731172" y="29044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752" name="Google Shape;752;p9"/>
            <p:cNvSpPr/>
            <p:nvPr/>
          </p:nvSpPr>
          <p:spPr>
            <a:xfrm rot="-2059813">
              <a:off x="385089" y="4201469"/>
              <a:ext cx="193630" cy="183896"/>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9"/>
            <p:cNvSpPr/>
            <p:nvPr/>
          </p:nvSpPr>
          <p:spPr>
            <a:xfrm rot="1827662">
              <a:off x="8404975" y="337459"/>
              <a:ext cx="193509" cy="183835"/>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4" name="Google Shape;754;p9"/>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5" name="Google Shape;755;p9"/>
          <p:cNvSpPr txBox="1">
            <a:spLocks noGrp="1"/>
          </p:cNvSpPr>
          <p:nvPr>
            <p:ph type="title"/>
          </p:nvPr>
        </p:nvSpPr>
        <p:spPr>
          <a:xfrm>
            <a:off x="3189200" y="1800333"/>
            <a:ext cx="5813600" cy="14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9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56" name="Google Shape;756;p9"/>
          <p:cNvSpPr txBox="1">
            <a:spLocks noGrp="1"/>
          </p:cNvSpPr>
          <p:nvPr>
            <p:ph type="subTitle" idx="1"/>
          </p:nvPr>
        </p:nvSpPr>
        <p:spPr>
          <a:xfrm>
            <a:off x="3189233" y="3436067"/>
            <a:ext cx="5813600" cy="1621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929471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51AC5-7CA2-4913-A7C9-FD2CDBACFCBC}"/>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8702A97-A0DE-4E9E-92CB-21E5B5C438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088B284-73C6-4681-BFFC-09A2E0AE7413}"/>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5" name="Footer Placeholder 4">
            <a:extLst>
              <a:ext uri="{FF2B5EF4-FFF2-40B4-BE49-F238E27FC236}">
                <a16:creationId xmlns:a16="http://schemas.microsoft.com/office/drawing/2014/main" id="{96325894-790D-4FC1-A34F-E5E630B61B0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C309538-6B5C-4CBF-A22F-32FC195E2B68}"/>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1993025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57"/>
        <p:cNvGrpSpPr/>
        <p:nvPr/>
      </p:nvGrpSpPr>
      <p:grpSpPr>
        <a:xfrm>
          <a:off x="0" y="0"/>
          <a:ext cx="0" cy="0"/>
          <a:chOff x="0" y="0"/>
          <a:chExt cx="0" cy="0"/>
        </a:xfrm>
      </p:grpSpPr>
      <p:sp>
        <p:nvSpPr>
          <p:cNvPr id="758" name="Google Shape;758;p10"/>
          <p:cNvSpPr/>
          <p:nvPr/>
        </p:nvSpPr>
        <p:spPr>
          <a:xfrm>
            <a:off x="227067" y="921900"/>
            <a:ext cx="6355776" cy="2798109"/>
          </a:xfrm>
          <a:custGeom>
            <a:avLst/>
            <a:gdLst/>
            <a:ahLst/>
            <a:cxnLst/>
            <a:rect l="l" t="t" r="r" b="b"/>
            <a:pathLst>
              <a:path w="194109" h="85937" extrusionOk="0">
                <a:moveTo>
                  <a:pt x="9511" y="44211"/>
                </a:moveTo>
                <a:cubicBezTo>
                  <a:pt x="12538" y="42065"/>
                  <a:pt x="18362" y="46051"/>
                  <a:pt x="18707" y="47660"/>
                </a:cubicBezTo>
                <a:cubicBezTo>
                  <a:pt x="19052" y="49269"/>
                  <a:pt x="14530" y="56128"/>
                  <a:pt x="11580" y="53867"/>
                </a:cubicBezTo>
                <a:cubicBezTo>
                  <a:pt x="8630" y="51606"/>
                  <a:pt x="62" y="41183"/>
                  <a:pt x="1005" y="34095"/>
                </a:cubicBezTo>
                <a:cubicBezTo>
                  <a:pt x="1948" y="27007"/>
                  <a:pt x="4010" y="15889"/>
                  <a:pt x="17236" y="11341"/>
                </a:cubicBezTo>
                <a:cubicBezTo>
                  <a:pt x="30462" y="6793"/>
                  <a:pt x="58881" y="8695"/>
                  <a:pt x="80360" y="6806"/>
                </a:cubicBezTo>
                <a:cubicBezTo>
                  <a:pt x="101840" y="4917"/>
                  <a:pt x="128842" y="100"/>
                  <a:pt x="146113" y="5"/>
                </a:cubicBezTo>
                <a:cubicBezTo>
                  <a:pt x="163384" y="-89"/>
                  <a:pt x="176009" y="1232"/>
                  <a:pt x="183987" y="6239"/>
                </a:cubicBezTo>
                <a:cubicBezTo>
                  <a:pt x="191965" y="11246"/>
                  <a:pt x="194770" y="23451"/>
                  <a:pt x="193981" y="30045"/>
                </a:cubicBezTo>
                <a:cubicBezTo>
                  <a:pt x="193192" y="36639"/>
                  <a:pt x="181357" y="40058"/>
                  <a:pt x="179253" y="45801"/>
                </a:cubicBezTo>
                <a:cubicBezTo>
                  <a:pt x="177149" y="51544"/>
                  <a:pt x="187231" y="58289"/>
                  <a:pt x="181357" y="64505"/>
                </a:cubicBezTo>
                <a:cubicBezTo>
                  <a:pt x="175483" y="70721"/>
                  <a:pt x="169853" y="79926"/>
                  <a:pt x="144009" y="83096"/>
                </a:cubicBezTo>
                <a:cubicBezTo>
                  <a:pt x="118165" y="86266"/>
                  <a:pt x="50205" y="87285"/>
                  <a:pt x="26294" y="83525"/>
                </a:cubicBezTo>
                <a:cubicBezTo>
                  <a:pt x="2383" y="79765"/>
                  <a:pt x="3342" y="67086"/>
                  <a:pt x="545" y="60534"/>
                </a:cubicBezTo>
                <a:cubicBezTo>
                  <a:pt x="-2252" y="53982"/>
                  <a:pt x="6484" y="46357"/>
                  <a:pt x="9511" y="44211"/>
                </a:cubicBezTo>
                <a:close/>
              </a:path>
            </a:pathLst>
          </a:custGeom>
          <a:noFill/>
          <a:ln w="9525" cap="flat" cmpd="sng">
            <a:solidFill>
              <a:schemeClr val="dk1"/>
            </a:solidFill>
            <a:prstDash val="dash"/>
            <a:round/>
            <a:headEnd type="none" w="med" len="med"/>
            <a:tailEnd type="none" w="med" len="med"/>
          </a:ln>
        </p:spPr>
      </p:sp>
      <p:grpSp>
        <p:nvGrpSpPr>
          <p:cNvPr id="759" name="Google Shape;759;p10"/>
          <p:cNvGrpSpPr/>
          <p:nvPr/>
        </p:nvGrpSpPr>
        <p:grpSpPr>
          <a:xfrm>
            <a:off x="831001" y="291934"/>
            <a:ext cx="10961567" cy="4702300"/>
            <a:chOff x="623250" y="218950"/>
            <a:chExt cx="8221175" cy="3526725"/>
          </a:xfrm>
        </p:grpSpPr>
        <p:sp>
          <p:nvSpPr>
            <p:cNvPr id="760" name="Google Shape;760;p10"/>
            <p:cNvSpPr/>
            <p:nvPr/>
          </p:nvSpPr>
          <p:spPr>
            <a:xfrm>
              <a:off x="8650925" y="19619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10"/>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10"/>
            <p:cNvSpPr/>
            <p:nvPr/>
          </p:nvSpPr>
          <p:spPr>
            <a:xfrm>
              <a:off x="623250" y="35617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3" name="Google Shape;763;p10"/>
          <p:cNvGrpSpPr/>
          <p:nvPr/>
        </p:nvGrpSpPr>
        <p:grpSpPr>
          <a:xfrm>
            <a:off x="-279001" y="720014"/>
            <a:ext cx="12470991" cy="3295391"/>
            <a:chOff x="-209251" y="540010"/>
            <a:chExt cx="9353243" cy="2471543"/>
          </a:xfrm>
        </p:grpSpPr>
        <p:sp>
          <p:nvSpPr>
            <p:cNvPr id="764" name="Google Shape;764;p10"/>
            <p:cNvSpPr/>
            <p:nvPr/>
          </p:nvSpPr>
          <p:spPr>
            <a:xfrm>
              <a:off x="-209251" y="54001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400"/>
                <a:t> </a:t>
              </a:r>
              <a:endParaRPr sz="2400"/>
            </a:p>
          </p:txBody>
        </p:sp>
        <p:sp>
          <p:nvSpPr>
            <p:cNvPr id="765" name="Google Shape;765;p10"/>
            <p:cNvSpPr/>
            <p:nvPr/>
          </p:nvSpPr>
          <p:spPr>
            <a:xfrm>
              <a:off x="8214749" y="54001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400"/>
                <a:t> </a:t>
              </a:r>
              <a:endParaRPr sz="2400"/>
            </a:p>
          </p:txBody>
        </p:sp>
        <p:sp>
          <p:nvSpPr>
            <p:cNvPr id="766" name="Google Shape;766;p10"/>
            <p:cNvSpPr/>
            <p:nvPr/>
          </p:nvSpPr>
          <p:spPr>
            <a:xfrm>
              <a:off x="1496625" y="269930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400"/>
                <a:t> </a:t>
              </a:r>
              <a:endParaRPr sz="2400"/>
            </a:p>
          </p:txBody>
        </p:sp>
        <p:sp>
          <p:nvSpPr>
            <p:cNvPr id="767" name="Google Shape;767;p10"/>
            <p:cNvSpPr/>
            <p:nvPr/>
          </p:nvSpPr>
          <p:spPr>
            <a:xfrm>
              <a:off x="7225074" y="12248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400"/>
                <a:t> </a:t>
              </a:r>
              <a:endParaRPr sz="2400"/>
            </a:p>
          </p:txBody>
        </p:sp>
      </p:grpSp>
      <p:sp>
        <p:nvSpPr>
          <p:cNvPr id="768" name="Google Shape;768;p10"/>
          <p:cNvSpPr txBox="1">
            <a:spLocks noGrp="1"/>
          </p:cNvSpPr>
          <p:nvPr>
            <p:ph type="title"/>
          </p:nvPr>
        </p:nvSpPr>
        <p:spPr>
          <a:xfrm>
            <a:off x="960000" y="1286100"/>
            <a:ext cx="5056800" cy="211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6667">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769" name="Google Shape;769;p10"/>
          <p:cNvGrpSpPr/>
          <p:nvPr/>
        </p:nvGrpSpPr>
        <p:grpSpPr>
          <a:xfrm>
            <a:off x="381051" y="5452000"/>
            <a:ext cx="1157900" cy="686000"/>
            <a:chOff x="2575700" y="1885000"/>
            <a:chExt cx="868425" cy="514500"/>
          </a:xfrm>
        </p:grpSpPr>
        <p:sp>
          <p:nvSpPr>
            <p:cNvPr id="770" name="Google Shape;770;p1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1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1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1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820599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1"/>
        </a:solidFill>
        <a:effectLst/>
      </p:bgPr>
    </p:bg>
    <p:spTree>
      <p:nvGrpSpPr>
        <p:cNvPr id="1" name="Shape 774"/>
        <p:cNvGrpSpPr/>
        <p:nvPr/>
      </p:nvGrpSpPr>
      <p:grpSpPr>
        <a:xfrm>
          <a:off x="0" y="0"/>
          <a:ext cx="0" cy="0"/>
          <a:chOff x="0" y="0"/>
          <a:chExt cx="0" cy="0"/>
        </a:xfrm>
      </p:grpSpPr>
      <p:grpSp>
        <p:nvGrpSpPr>
          <p:cNvPr id="775" name="Google Shape;775;p11"/>
          <p:cNvGrpSpPr/>
          <p:nvPr/>
        </p:nvGrpSpPr>
        <p:grpSpPr>
          <a:xfrm rot="10800000" flipH="1">
            <a:off x="163078" y="91390"/>
            <a:ext cx="11954777" cy="6721505"/>
            <a:chOff x="122308" y="68542"/>
            <a:chExt cx="8966083" cy="5041129"/>
          </a:xfrm>
        </p:grpSpPr>
        <p:sp>
          <p:nvSpPr>
            <p:cNvPr id="776" name="Google Shape;776;p11"/>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77" name="Google Shape;777;p1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78" name="Google Shape;778;p1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79" name="Google Shape;779;p1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0" name="Google Shape;780;p1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1" name="Google Shape;781;p1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82" name="Google Shape;782;p1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84" name="Google Shape;784;p1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85" name="Google Shape;785;p1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86" name="Google Shape;786;p1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7" name="Google Shape;787;p1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8" name="Google Shape;788;p11"/>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1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0" name="Google Shape;790;p1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1" name="Google Shape;791;p1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92" name="Google Shape;792;p1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93" name="Google Shape;793;p1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94" name="Google Shape;794;p1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5" name="Google Shape;795;p11"/>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96" name="Google Shape;796;p1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97" name="Google Shape;797;p1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8" name="Google Shape;798;p1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99" name="Google Shape;799;p1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0" name="Google Shape;800;p1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1" name="Google Shape;801;p1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2" name="Google Shape;802;p11"/>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03" name="Google Shape;803;p1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04" name="Google Shape;804;p1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5" name="Google Shape;805;p1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6" name="Google Shape;806;p1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7" name="Google Shape;807;p1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08" name="Google Shape;808;p1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9" name="Google Shape;809;p1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0" name="Google Shape;810;p1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11" name="Google Shape;811;p11"/>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12" name="Google Shape;812;p1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3" name="Google Shape;813;p1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14" name="Google Shape;814;p1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15" name="Google Shape;815;p11"/>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6" name="Google Shape;816;p1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17" name="Google Shape;817;p1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18" name="Google Shape;818;p1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9" name="Google Shape;819;p1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20" name="Google Shape;820;p11"/>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1" name="Google Shape;821;p1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2" name="Google Shape;822;p1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23" name="Google Shape;823;p1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4" name="Google Shape;824;p1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5" name="Google Shape;825;p1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26" name="Google Shape;826;p1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27" name="Google Shape;827;p1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28" name="Google Shape;828;p1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29" name="Google Shape;829;p11"/>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0" name="Google Shape;830;p11"/>
          <p:cNvSpPr/>
          <p:nvPr/>
        </p:nvSpPr>
        <p:spPr>
          <a:xfrm rot="2700000">
            <a:off x="11159353" y="1994839"/>
            <a:ext cx="149268" cy="52672"/>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31" name="Google Shape;831;p11"/>
          <p:cNvSpPr txBox="1">
            <a:spLocks noGrp="1"/>
          </p:cNvSpPr>
          <p:nvPr>
            <p:ph type="title" hasCustomPrompt="1"/>
          </p:nvPr>
        </p:nvSpPr>
        <p:spPr>
          <a:xfrm>
            <a:off x="1712000" y="1699467"/>
            <a:ext cx="8768000" cy="24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18666"/>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832" name="Google Shape;832;p11"/>
          <p:cNvSpPr txBox="1">
            <a:spLocks noGrp="1"/>
          </p:cNvSpPr>
          <p:nvPr>
            <p:ph type="subTitle" idx="1"/>
          </p:nvPr>
        </p:nvSpPr>
        <p:spPr>
          <a:xfrm>
            <a:off x="2115267" y="4479317"/>
            <a:ext cx="7961600" cy="6792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3426212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extLst>
      <p:ext uri="{BB962C8B-B14F-4D97-AF65-F5344CB8AC3E}">
        <p14:creationId xmlns:p14="http://schemas.microsoft.com/office/powerpoint/2010/main" val="754200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4"/>
        <p:cNvGrpSpPr/>
        <p:nvPr/>
      </p:nvGrpSpPr>
      <p:grpSpPr>
        <a:xfrm>
          <a:off x="0" y="0"/>
          <a:ext cx="0" cy="0"/>
          <a:chOff x="0" y="0"/>
          <a:chExt cx="0" cy="0"/>
        </a:xfrm>
      </p:grpSpPr>
      <p:grpSp>
        <p:nvGrpSpPr>
          <p:cNvPr id="835" name="Google Shape;835;p13"/>
          <p:cNvGrpSpPr/>
          <p:nvPr/>
        </p:nvGrpSpPr>
        <p:grpSpPr>
          <a:xfrm rot="10800000" flipH="1">
            <a:off x="163078" y="91390"/>
            <a:ext cx="11954777" cy="6665697"/>
            <a:chOff x="122308" y="110399"/>
            <a:chExt cx="8966083" cy="4999273"/>
          </a:xfrm>
        </p:grpSpPr>
        <p:sp>
          <p:nvSpPr>
            <p:cNvPr id="836" name="Google Shape;836;p1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37" name="Google Shape;837;p1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38" name="Google Shape;838;p1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39" name="Google Shape;839;p1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0" name="Google Shape;840;p1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1" name="Google Shape;841;p1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42" name="Google Shape;842;p13"/>
            <p:cNvSpPr/>
            <p:nvPr/>
          </p:nvSpPr>
          <p:spPr>
            <a:xfrm>
              <a:off x="77754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1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44" name="Google Shape;844;p1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45" name="Google Shape;845;p1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46" name="Google Shape;846;p1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7" name="Google Shape;847;p1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8" name="Google Shape;848;p1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0" name="Google Shape;850;p1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1" name="Google Shape;851;p1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52" name="Google Shape;852;p1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53" name="Google Shape;853;p1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54" name="Google Shape;854;p1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5" name="Google Shape;855;p1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56" name="Google Shape;856;p1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57" name="Google Shape;857;p1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8" name="Google Shape;858;p13"/>
            <p:cNvSpPr/>
            <p:nvPr/>
          </p:nvSpPr>
          <p:spPr>
            <a:xfrm rot="8999773">
              <a:off x="65370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59" name="Google Shape;859;p13"/>
            <p:cNvSpPr/>
            <p:nvPr/>
          </p:nvSpPr>
          <p:spPr>
            <a:xfrm rot="8100000" flipH="1">
              <a:off x="7197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0" name="Google Shape;860;p1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1" name="Google Shape;861;p1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2" name="Google Shape;862;p1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63" name="Google Shape;863;p1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64" name="Google Shape;864;p1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5" name="Google Shape;865;p1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6" name="Google Shape;866;p1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7" name="Google Shape;867;p1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68" name="Google Shape;868;p1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9" name="Google Shape;869;p1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0" name="Google Shape;870;p1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71" name="Google Shape;871;p1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72" name="Google Shape;872;p1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3" name="Google Shape;873;p1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74" name="Google Shape;874;p1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75" name="Google Shape;875;p1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6" name="Google Shape;876;p1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77" name="Google Shape;877;p1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78" name="Google Shape;878;p1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9" name="Google Shape;879;p1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80" name="Google Shape;880;p1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1" name="Google Shape;881;p1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2" name="Google Shape;882;p1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83" name="Google Shape;883;p1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4" name="Google Shape;884;p1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5" name="Google Shape;885;p1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86" name="Google Shape;886;p1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87" name="Google Shape;887;p1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88" name="Google Shape;888;p1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89" name="Google Shape;889;p13"/>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90" name="Google Shape;890;p13"/>
          <p:cNvSpPr txBox="1">
            <a:spLocks noGrp="1"/>
          </p:cNvSpPr>
          <p:nvPr>
            <p:ph type="title"/>
          </p:nvPr>
        </p:nvSpPr>
        <p:spPr>
          <a:xfrm>
            <a:off x="1256400" y="2193805"/>
            <a:ext cx="3115200" cy="65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1" name="Google Shape;891;p13"/>
          <p:cNvSpPr txBox="1">
            <a:spLocks noGrp="1"/>
          </p:cNvSpPr>
          <p:nvPr>
            <p:ph type="title" idx="2" hasCustomPrompt="1"/>
          </p:nvPr>
        </p:nvSpPr>
        <p:spPr>
          <a:xfrm>
            <a:off x="4620867" y="2437333"/>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2" name="Google Shape;892;p13"/>
          <p:cNvSpPr txBox="1">
            <a:spLocks noGrp="1"/>
          </p:cNvSpPr>
          <p:nvPr>
            <p:ph type="subTitle" idx="1"/>
          </p:nvPr>
        </p:nvSpPr>
        <p:spPr>
          <a:xfrm>
            <a:off x="1256400" y="2814916"/>
            <a:ext cx="3115200" cy="59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3" name="Google Shape;893;p13"/>
          <p:cNvSpPr txBox="1">
            <a:spLocks noGrp="1"/>
          </p:cNvSpPr>
          <p:nvPr>
            <p:ph type="title" idx="3"/>
          </p:nvPr>
        </p:nvSpPr>
        <p:spPr>
          <a:xfrm>
            <a:off x="7820567" y="2193805"/>
            <a:ext cx="31152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4" name="Google Shape;894;p13"/>
          <p:cNvSpPr txBox="1">
            <a:spLocks noGrp="1"/>
          </p:cNvSpPr>
          <p:nvPr>
            <p:ph type="title" idx="4" hasCustomPrompt="1"/>
          </p:nvPr>
        </p:nvSpPr>
        <p:spPr>
          <a:xfrm>
            <a:off x="6480967" y="2437333"/>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accen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5" name="Google Shape;895;p13"/>
          <p:cNvSpPr txBox="1">
            <a:spLocks noGrp="1"/>
          </p:cNvSpPr>
          <p:nvPr>
            <p:ph type="subTitle" idx="5"/>
          </p:nvPr>
        </p:nvSpPr>
        <p:spPr>
          <a:xfrm>
            <a:off x="7820567" y="2814916"/>
            <a:ext cx="3115200" cy="59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6" name="Google Shape;896;p13"/>
          <p:cNvSpPr txBox="1">
            <a:spLocks noGrp="1"/>
          </p:cNvSpPr>
          <p:nvPr>
            <p:ph type="title" idx="6"/>
          </p:nvPr>
        </p:nvSpPr>
        <p:spPr>
          <a:xfrm>
            <a:off x="1256400" y="4060905"/>
            <a:ext cx="3115200" cy="65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7" name="Google Shape;897;p13"/>
          <p:cNvSpPr txBox="1">
            <a:spLocks noGrp="1"/>
          </p:cNvSpPr>
          <p:nvPr>
            <p:ph type="title" idx="7" hasCustomPrompt="1"/>
          </p:nvPr>
        </p:nvSpPr>
        <p:spPr>
          <a:xfrm>
            <a:off x="4620784" y="4304465"/>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accent5"/>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8" name="Google Shape;898;p13"/>
          <p:cNvSpPr txBox="1">
            <a:spLocks noGrp="1"/>
          </p:cNvSpPr>
          <p:nvPr>
            <p:ph type="subTitle" idx="8"/>
          </p:nvPr>
        </p:nvSpPr>
        <p:spPr>
          <a:xfrm>
            <a:off x="1256400" y="4682017"/>
            <a:ext cx="3115200" cy="59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9" name="Google Shape;899;p13"/>
          <p:cNvSpPr txBox="1">
            <a:spLocks noGrp="1"/>
          </p:cNvSpPr>
          <p:nvPr>
            <p:ph type="title" idx="9"/>
          </p:nvPr>
        </p:nvSpPr>
        <p:spPr>
          <a:xfrm>
            <a:off x="7820567" y="4060905"/>
            <a:ext cx="31152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0" name="Google Shape;900;p13"/>
          <p:cNvSpPr txBox="1">
            <a:spLocks noGrp="1"/>
          </p:cNvSpPr>
          <p:nvPr>
            <p:ph type="title" idx="13" hasCustomPrompt="1"/>
          </p:nvPr>
        </p:nvSpPr>
        <p:spPr>
          <a:xfrm>
            <a:off x="6480967" y="4294732"/>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accent6"/>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01" name="Google Shape;901;p13"/>
          <p:cNvSpPr txBox="1">
            <a:spLocks noGrp="1"/>
          </p:cNvSpPr>
          <p:nvPr>
            <p:ph type="subTitle" idx="14"/>
          </p:nvPr>
        </p:nvSpPr>
        <p:spPr>
          <a:xfrm>
            <a:off x="7820567" y="4682017"/>
            <a:ext cx="3115200" cy="59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2" name="Google Shape;902;p13"/>
          <p:cNvSpPr txBox="1">
            <a:spLocks noGrp="1"/>
          </p:cNvSpPr>
          <p:nvPr>
            <p:ph type="title" idx="15"/>
          </p:nvPr>
        </p:nvSpPr>
        <p:spPr>
          <a:xfrm>
            <a:off x="4663900" y="720000"/>
            <a:ext cx="28644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8920973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903"/>
        <p:cNvGrpSpPr/>
        <p:nvPr/>
      </p:nvGrpSpPr>
      <p:grpSpPr>
        <a:xfrm>
          <a:off x="0" y="0"/>
          <a:ext cx="0" cy="0"/>
          <a:chOff x="0" y="0"/>
          <a:chExt cx="0" cy="0"/>
        </a:xfrm>
      </p:grpSpPr>
      <p:grpSp>
        <p:nvGrpSpPr>
          <p:cNvPr id="904" name="Google Shape;904;p14"/>
          <p:cNvGrpSpPr/>
          <p:nvPr/>
        </p:nvGrpSpPr>
        <p:grpSpPr>
          <a:xfrm flipH="1">
            <a:off x="163078" y="91390"/>
            <a:ext cx="11860749" cy="6623228"/>
            <a:chOff x="135794" y="68542"/>
            <a:chExt cx="8895562" cy="4967421"/>
          </a:xfrm>
        </p:grpSpPr>
        <p:grpSp>
          <p:nvGrpSpPr>
            <p:cNvPr id="905" name="Google Shape;905;p14"/>
            <p:cNvGrpSpPr/>
            <p:nvPr/>
          </p:nvGrpSpPr>
          <p:grpSpPr>
            <a:xfrm>
              <a:off x="135794" y="68542"/>
              <a:ext cx="8895562" cy="4967421"/>
              <a:chOff x="135794" y="68542"/>
              <a:chExt cx="8895562" cy="4967421"/>
            </a:xfrm>
          </p:grpSpPr>
          <p:grpSp>
            <p:nvGrpSpPr>
              <p:cNvPr id="906" name="Google Shape;906;p14"/>
              <p:cNvGrpSpPr/>
              <p:nvPr/>
            </p:nvGrpSpPr>
            <p:grpSpPr>
              <a:xfrm>
                <a:off x="135794" y="68542"/>
                <a:ext cx="8895562" cy="4967421"/>
                <a:chOff x="135794" y="68542"/>
                <a:chExt cx="8895562" cy="4967421"/>
              </a:xfrm>
            </p:grpSpPr>
            <p:grpSp>
              <p:nvGrpSpPr>
                <p:cNvPr id="907" name="Google Shape;907;p14"/>
                <p:cNvGrpSpPr/>
                <p:nvPr/>
              </p:nvGrpSpPr>
              <p:grpSpPr>
                <a:xfrm rot="10800000">
                  <a:off x="7868647" y="1236600"/>
                  <a:ext cx="456959" cy="2111662"/>
                  <a:chOff x="8524342" y="1674075"/>
                  <a:chExt cx="456959" cy="2111662"/>
                </a:xfrm>
              </p:grpSpPr>
              <p:sp>
                <p:nvSpPr>
                  <p:cNvPr id="908" name="Google Shape;908;p14"/>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909" name="Google Shape;909;p1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10" name="Google Shape;910;p1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11" name="Google Shape;911;p14"/>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912" name="Google Shape;912;p14"/>
                <p:cNvGrpSpPr/>
                <p:nvPr/>
              </p:nvGrpSpPr>
              <p:grpSpPr>
                <a:xfrm>
                  <a:off x="135794" y="68542"/>
                  <a:ext cx="8895562" cy="4967421"/>
                  <a:chOff x="135794" y="68542"/>
                  <a:chExt cx="8895562" cy="4967421"/>
                </a:xfrm>
              </p:grpSpPr>
              <p:grpSp>
                <p:nvGrpSpPr>
                  <p:cNvPr id="913" name="Google Shape;913;p14"/>
                  <p:cNvGrpSpPr/>
                  <p:nvPr/>
                </p:nvGrpSpPr>
                <p:grpSpPr>
                  <a:xfrm>
                    <a:off x="135794" y="68542"/>
                    <a:ext cx="8895562" cy="4967421"/>
                    <a:chOff x="135794" y="68542"/>
                    <a:chExt cx="8895562" cy="4967421"/>
                  </a:xfrm>
                </p:grpSpPr>
                <p:sp>
                  <p:nvSpPr>
                    <p:cNvPr id="914" name="Google Shape;914;p14"/>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15" name="Google Shape;915;p1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16" name="Google Shape;916;p14"/>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17" name="Google Shape;917;p1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18" name="Google Shape;918;p1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19" name="Google Shape;919;p1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20" name="Google Shape;920;p14"/>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21" name="Google Shape;921;p14"/>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22" name="Google Shape;922;p14"/>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23" name="Google Shape;923;p14"/>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24" name="Google Shape;924;p14"/>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25" name="Google Shape;925;p14"/>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26" name="Google Shape;926;p14"/>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27" name="Google Shape;927;p14"/>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28" name="Google Shape;928;p1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29" name="Google Shape;929;p14"/>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0" name="Google Shape;930;p14"/>
                    <p:cNvSpPr/>
                    <p:nvPr/>
                  </p:nvSpPr>
                  <p:spPr>
                    <a:xfrm rot="6300406">
                      <a:off x="389970" y="732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31" name="Google Shape;931;p14"/>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32" name="Google Shape;932;p1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33" name="Google Shape;933;p14"/>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4" name="Google Shape;934;p1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35" name="Google Shape;935;p14"/>
                    <p:cNvSpPr/>
                    <p:nvPr/>
                  </p:nvSpPr>
                  <p:spPr>
                    <a:xfrm rot="-10594826" flipH="1">
                      <a:off x="2806268" y="4178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36" name="Google Shape;936;p1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37" name="Google Shape;937;p14"/>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938" name="Google Shape;938;p14"/>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9" name="Google Shape;939;p14"/>
                    <p:cNvSpPr/>
                    <p:nvPr/>
                  </p:nvSpPr>
                  <p:spPr>
                    <a:xfrm rot="2700000">
                      <a:off x="2087466" y="43448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40" name="Google Shape;940;p1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1" name="Google Shape;941;p14"/>
                    <p:cNvSpPr/>
                    <p:nvPr/>
                  </p:nvSpPr>
                  <p:spPr>
                    <a:xfrm rot="6300406">
                      <a:off x="6644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42" name="Google Shape;942;p1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3" name="Google Shape;943;p1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44" name="Google Shape;944;p1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45" name="Google Shape;945;p14"/>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6" name="Google Shape;946;p1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47" name="Google Shape;947;p1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48" name="Google Shape;948;p14"/>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49" name="Google Shape;949;p1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50" name="Google Shape;950;p14"/>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51" name="Google Shape;951;p14"/>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52" name="Google Shape;952;p14"/>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53" name="Google Shape;953;p14"/>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54" name="Google Shape;954;p14"/>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55" name="Google Shape;955;p14"/>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56" name="Google Shape;956;p14"/>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57" name="Google Shape;957;p14"/>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58" name="Google Shape;958;p14"/>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59" name="Google Shape;959;p14"/>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0" name="Google Shape;960;p14"/>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61" name="Google Shape;961;p1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962" name="Google Shape;962;p14"/>
                  <p:cNvGrpSpPr/>
                  <p:nvPr/>
                </p:nvGrpSpPr>
                <p:grpSpPr>
                  <a:xfrm rot="10800000">
                    <a:off x="828058" y="1376836"/>
                    <a:ext cx="480016" cy="1076509"/>
                    <a:chOff x="122308" y="3683092"/>
                    <a:chExt cx="480016" cy="1076509"/>
                  </a:xfrm>
                </p:grpSpPr>
                <p:sp>
                  <p:nvSpPr>
                    <p:cNvPr id="963" name="Google Shape;963;p14"/>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64" name="Google Shape;964;p1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5" name="Google Shape;965;p1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966" name="Google Shape;966;p14"/>
              <p:cNvSpPr/>
              <p:nvPr/>
            </p:nvSpPr>
            <p:spPr>
              <a:xfrm>
                <a:off x="62325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4"/>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8" name="Google Shape;968;p14"/>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9" name="Google Shape;969;p14"/>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0" name="Google Shape;970;p14"/>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71" name="Google Shape;971;p14"/>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72" name="Google Shape;972;p14"/>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3" name="Google Shape;973;p14"/>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74" name="Google Shape;974;p14"/>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5" name="Google Shape;975;p14"/>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76" name="Google Shape;976;p14"/>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977" name="Google Shape;977;p14"/>
          <p:cNvSpPr txBox="1">
            <a:spLocks noGrp="1"/>
          </p:cNvSpPr>
          <p:nvPr>
            <p:ph type="title"/>
          </p:nvPr>
        </p:nvSpPr>
        <p:spPr>
          <a:xfrm>
            <a:off x="3181000" y="3854967"/>
            <a:ext cx="58300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78" name="Google Shape;978;p14"/>
          <p:cNvSpPr txBox="1">
            <a:spLocks noGrp="1"/>
          </p:cNvSpPr>
          <p:nvPr>
            <p:ph type="subTitle" idx="1"/>
          </p:nvPr>
        </p:nvSpPr>
        <p:spPr>
          <a:xfrm>
            <a:off x="3180867" y="2442967"/>
            <a:ext cx="5830000" cy="1412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133">
                <a:solidFill>
                  <a:schemeClr val="dk1"/>
                </a:solidFill>
                <a:latin typeface="Nunito"/>
                <a:ea typeface="Nunito"/>
                <a:cs typeface="Nunito"/>
                <a:sym typeface="Nunito"/>
              </a:defRPr>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42488888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63078" y="91390"/>
            <a:ext cx="11954777" cy="6721505"/>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4" name="Google Shape;1034;p15"/>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5" name="Google Shape;1035;p15"/>
          <p:cNvSpPr/>
          <p:nvPr/>
        </p:nvSpPr>
        <p:spPr>
          <a:xfrm rot="-5028676">
            <a:off x="701206" y="4952426"/>
            <a:ext cx="1322149" cy="2666551"/>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6" name="Google Shape;1036;p15"/>
          <p:cNvSpPr txBox="1">
            <a:spLocks noGrp="1"/>
          </p:cNvSpPr>
          <p:nvPr>
            <p:ph type="subTitle" idx="1"/>
          </p:nvPr>
        </p:nvSpPr>
        <p:spPr>
          <a:xfrm>
            <a:off x="3778400" y="3746200"/>
            <a:ext cx="4635200" cy="153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3778400" y="1579000"/>
            <a:ext cx="4635200" cy="21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8666"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5476501" y="5862816"/>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39" name="Google Shape;1039;p15"/>
          <p:cNvSpPr/>
          <p:nvPr/>
        </p:nvSpPr>
        <p:spPr>
          <a:xfrm rot="-8099864">
            <a:off x="9541318" y="5155623"/>
            <a:ext cx="1322167" cy="2666557"/>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24412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lt1"/>
        </a:solidFill>
        <a:effectLst/>
      </p:bgPr>
    </p:bg>
    <p:spTree>
      <p:nvGrpSpPr>
        <p:cNvPr id="1" name="Shape 1040"/>
        <p:cNvGrpSpPr/>
        <p:nvPr/>
      </p:nvGrpSpPr>
      <p:grpSpPr>
        <a:xfrm>
          <a:off x="0" y="0"/>
          <a:ext cx="0" cy="0"/>
          <a:chOff x="0" y="0"/>
          <a:chExt cx="0" cy="0"/>
        </a:xfrm>
      </p:grpSpPr>
      <p:grpSp>
        <p:nvGrpSpPr>
          <p:cNvPr id="1041" name="Google Shape;1041;p16"/>
          <p:cNvGrpSpPr/>
          <p:nvPr/>
        </p:nvGrpSpPr>
        <p:grpSpPr>
          <a:xfrm flipH="1">
            <a:off x="163078" y="91390"/>
            <a:ext cx="11860749" cy="6623228"/>
            <a:chOff x="135794" y="68542"/>
            <a:chExt cx="8895562" cy="4967421"/>
          </a:xfrm>
        </p:grpSpPr>
        <p:grpSp>
          <p:nvGrpSpPr>
            <p:cNvPr id="1042" name="Google Shape;1042;p16"/>
            <p:cNvGrpSpPr/>
            <p:nvPr/>
          </p:nvGrpSpPr>
          <p:grpSpPr>
            <a:xfrm>
              <a:off x="135794" y="68542"/>
              <a:ext cx="8895562" cy="4967421"/>
              <a:chOff x="135794" y="68542"/>
              <a:chExt cx="8895562" cy="4967421"/>
            </a:xfrm>
          </p:grpSpPr>
          <p:grpSp>
            <p:nvGrpSpPr>
              <p:cNvPr id="1043" name="Google Shape;1043;p16"/>
              <p:cNvGrpSpPr/>
              <p:nvPr/>
            </p:nvGrpSpPr>
            <p:grpSpPr>
              <a:xfrm>
                <a:off x="135794" y="68542"/>
                <a:ext cx="8895562" cy="4967421"/>
                <a:chOff x="135794" y="68542"/>
                <a:chExt cx="8895562" cy="4967421"/>
              </a:xfrm>
            </p:grpSpPr>
            <p:grpSp>
              <p:nvGrpSpPr>
                <p:cNvPr id="1044" name="Google Shape;1044;p16"/>
                <p:cNvGrpSpPr/>
                <p:nvPr/>
              </p:nvGrpSpPr>
              <p:grpSpPr>
                <a:xfrm rot="10800000">
                  <a:off x="7868647" y="1236600"/>
                  <a:ext cx="456959" cy="2111662"/>
                  <a:chOff x="8524342" y="1674075"/>
                  <a:chExt cx="456959" cy="2111662"/>
                </a:xfrm>
              </p:grpSpPr>
              <p:sp>
                <p:nvSpPr>
                  <p:cNvPr id="1045" name="Google Shape;1045;p16"/>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46" name="Google Shape;1046;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47" name="Google Shape;1047;p1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48" name="Google Shape;1048;p16"/>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049" name="Google Shape;1049;p16"/>
                <p:cNvGrpSpPr/>
                <p:nvPr/>
              </p:nvGrpSpPr>
              <p:grpSpPr>
                <a:xfrm>
                  <a:off x="135794" y="68542"/>
                  <a:ext cx="8895562" cy="4967421"/>
                  <a:chOff x="135794" y="68542"/>
                  <a:chExt cx="8895562" cy="4967421"/>
                </a:xfrm>
              </p:grpSpPr>
              <p:grpSp>
                <p:nvGrpSpPr>
                  <p:cNvPr id="1050" name="Google Shape;1050;p16"/>
                  <p:cNvGrpSpPr/>
                  <p:nvPr/>
                </p:nvGrpSpPr>
                <p:grpSpPr>
                  <a:xfrm>
                    <a:off x="135794" y="68542"/>
                    <a:ext cx="8895562" cy="4967421"/>
                    <a:chOff x="135794" y="68542"/>
                    <a:chExt cx="8895562" cy="4967421"/>
                  </a:xfrm>
                </p:grpSpPr>
                <p:sp>
                  <p:nvSpPr>
                    <p:cNvPr id="1051" name="Google Shape;1051;p1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2" name="Google Shape;1052;p16"/>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53" name="Google Shape;1053;p1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4" name="Google Shape;1054;p1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55" name="Google Shape;1055;p1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56" name="Google Shape;1056;p16"/>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57" name="Google Shape;1057;p16"/>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58" name="Google Shape;1058;p16"/>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59" name="Google Shape;1059;p16"/>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0" name="Google Shape;1060;p16"/>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1" name="Google Shape;1061;p16"/>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62" name="Google Shape;1062;p1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63" name="Google Shape;1063;p1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64" name="Google Shape;1064;p1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65" name="Google Shape;1065;p1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6" name="Google Shape;1066;p16"/>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67" name="Google Shape;1067;p1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68" name="Google Shape;1068;p1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69" name="Google Shape;1069;p16"/>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0" name="Google Shape;1070;p16"/>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1" name="Google Shape;1071;p16"/>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72" name="Google Shape;1072;p1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73" name="Google Shape;1073;p16"/>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4" name="Google Shape;1074;p16"/>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75" name="Google Shape;1075;p1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6" name="Google Shape;1076;p16"/>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77" name="Google Shape;1077;p1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78" name="Google Shape;1078;p1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79" name="Google Shape;1079;p1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80" name="Google Shape;1080;p16"/>
                    <p:cNvSpPr/>
                    <p:nvPr/>
                  </p:nvSpPr>
                  <p:spPr>
                    <a:xfrm rot="8100000" flipH="1">
                      <a:off x="8826469" y="3708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81" name="Google Shape;1081;p16"/>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2" name="Google Shape;1082;p1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83" name="Google Shape;1083;p16"/>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4" name="Google Shape;1084;p1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85" name="Google Shape;1085;p16"/>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86" name="Google Shape;1086;p16"/>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87" name="Google Shape;1087;p16"/>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88" name="Google Shape;1088;p16"/>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89" name="Google Shape;1089;p16"/>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0" name="Google Shape;1090;p16"/>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1" name="Google Shape;1091;p16"/>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92" name="Google Shape;1092;p16"/>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93" name="Google Shape;1093;p16"/>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94" name="Google Shape;1094;p16"/>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95" name="Google Shape;1095;p16"/>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96" name="Google Shape;1096;p16"/>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097" name="Google Shape;1097;p16"/>
                  <p:cNvGrpSpPr/>
                  <p:nvPr/>
                </p:nvGrpSpPr>
                <p:grpSpPr>
                  <a:xfrm rot="10800000">
                    <a:off x="1132858" y="911298"/>
                    <a:ext cx="1533329" cy="1542048"/>
                    <a:chOff x="-1235806" y="3683092"/>
                    <a:chExt cx="1533329" cy="1542048"/>
                  </a:xfrm>
                </p:grpSpPr>
                <p:sp>
                  <p:nvSpPr>
                    <p:cNvPr id="1098" name="Google Shape;1098;p16"/>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99" name="Google Shape;1099;p16"/>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0" name="Google Shape;1100;p16"/>
                    <p:cNvSpPr/>
                    <p:nvPr/>
                  </p:nvSpPr>
                  <p:spPr>
                    <a:xfrm rot="6300406">
                      <a:off x="2072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101" name="Google Shape;1101;p16"/>
              <p:cNvSpPr/>
              <p:nvPr/>
            </p:nvSpPr>
            <p:spPr>
              <a:xfrm>
                <a:off x="623250" y="43764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6"/>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03" name="Google Shape;1103;p16"/>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4" name="Google Shape;1104;p16"/>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5" name="Google Shape;1105;p16"/>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06" name="Google Shape;1106;p16"/>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07" name="Google Shape;1107;p16"/>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08" name="Google Shape;1108;p16"/>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109" name="Google Shape;1109;p16"/>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10" name="Google Shape;1110;p16"/>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11" name="Google Shape;1111;p16"/>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112" name="Google Shape;1112;p16"/>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3" name="Google Shape;1113;p16"/>
          <p:cNvSpPr txBox="1">
            <a:spLocks noGrp="1"/>
          </p:cNvSpPr>
          <p:nvPr>
            <p:ph type="subTitle" idx="1"/>
          </p:nvPr>
        </p:nvSpPr>
        <p:spPr>
          <a:xfrm>
            <a:off x="1297533" y="3746200"/>
            <a:ext cx="4862000" cy="1532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0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14" name="Google Shape;1114;p16"/>
          <p:cNvSpPr txBox="1">
            <a:spLocks noGrp="1"/>
          </p:cNvSpPr>
          <p:nvPr>
            <p:ph type="title"/>
          </p:nvPr>
        </p:nvSpPr>
        <p:spPr>
          <a:xfrm>
            <a:off x="1297533" y="1579000"/>
            <a:ext cx="4862000" cy="2167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4924842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lt1"/>
        </a:solidFill>
        <a:effectLst/>
      </p:bgPr>
    </p:bg>
    <p:spTree>
      <p:nvGrpSpPr>
        <p:cNvPr id="1" name="Shape 1115"/>
        <p:cNvGrpSpPr/>
        <p:nvPr/>
      </p:nvGrpSpPr>
      <p:grpSpPr>
        <a:xfrm>
          <a:off x="0" y="0"/>
          <a:ext cx="0" cy="0"/>
          <a:chOff x="0" y="0"/>
          <a:chExt cx="0" cy="0"/>
        </a:xfrm>
      </p:grpSpPr>
      <p:grpSp>
        <p:nvGrpSpPr>
          <p:cNvPr id="1116" name="Google Shape;1116;p17"/>
          <p:cNvGrpSpPr/>
          <p:nvPr/>
        </p:nvGrpSpPr>
        <p:grpSpPr>
          <a:xfrm flipH="1">
            <a:off x="163078" y="91390"/>
            <a:ext cx="11860749" cy="6623228"/>
            <a:chOff x="135794" y="68542"/>
            <a:chExt cx="8895562" cy="4967421"/>
          </a:xfrm>
        </p:grpSpPr>
        <p:grpSp>
          <p:nvGrpSpPr>
            <p:cNvPr id="1117" name="Google Shape;1117;p17"/>
            <p:cNvGrpSpPr/>
            <p:nvPr/>
          </p:nvGrpSpPr>
          <p:grpSpPr>
            <a:xfrm>
              <a:off x="135794" y="68542"/>
              <a:ext cx="8895562" cy="4967421"/>
              <a:chOff x="135794" y="68542"/>
              <a:chExt cx="8895562" cy="4967421"/>
            </a:xfrm>
          </p:grpSpPr>
          <p:grpSp>
            <p:nvGrpSpPr>
              <p:cNvPr id="1118" name="Google Shape;1118;p17"/>
              <p:cNvGrpSpPr/>
              <p:nvPr/>
            </p:nvGrpSpPr>
            <p:grpSpPr>
              <a:xfrm>
                <a:off x="135794" y="68542"/>
                <a:ext cx="8895562" cy="4967421"/>
                <a:chOff x="135794" y="68542"/>
                <a:chExt cx="8895562" cy="4967421"/>
              </a:xfrm>
            </p:grpSpPr>
            <p:grpSp>
              <p:nvGrpSpPr>
                <p:cNvPr id="1119" name="Google Shape;1119;p17"/>
                <p:cNvGrpSpPr/>
                <p:nvPr/>
              </p:nvGrpSpPr>
              <p:grpSpPr>
                <a:xfrm rot="10800000">
                  <a:off x="7132792" y="855600"/>
                  <a:ext cx="1192813" cy="2492662"/>
                  <a:chOff x="8524342" y="1674075"/>
                  <a:chExt cx="1192813" cy="2492662"/>
                </a:xfrm>
              </p:grpSpPr>
              <p:sp>
                <p:nvSpPr>
                  <p:cNvPr id="1120" name="Google Shape;1120;p17"/>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121" name="Google Shape;1121;p1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22" name="Google Shape;1122;p1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123" name="Google Shape;1123;p17"/>
                  <p:cNvSpPr/>
                  <p:nvPr/>
                </p:nvSpPr>
                <p:spPr>
                  <a:xfrm rot="-5400000">
                    <a:off x="9640228" y="4089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124" name="Google Shape;1124;p17"/>
                <p:cNvGrpSpPr/>
                <p:nvPr/>
              </p:nvGrpSpPr>
              <p:grpSpPr>
                <a:xfrm>
                  <a:off x="135794" y="68542"/>
                  <a:ext cx="8895562" cy="4967421"/>
                  <a:chOff x="135794" y="68542"/>
                  <a:chExt cx="8895562" cy="4967421"/>
                </a:xfrm>
              </p:grpSpPr>
              <p:grpSp>
                <p:nvGrpSpPr>
                  <p:cNvPr id="1125" name="Google Shape;1125;p17"/>
                  <p:cNvGrpSpPr/>
                  <p:nvPr/>
                </p:nvGrpSpPr>
                <p:grpSpPr>
                  <a:xfrm>
                    <a:off x="135794" y="68542"/>
                    <a:ext cx="8895562" cy="4967421"/>
                    <a:chOff x="135794" y="68542"/>
                    <a:chExt cx="8895562" cy="4967421"/>
                  </a:xfrm>
                </p:grpSpPr>
                <p:sp>
                  <p:nvSpPr>
                    <p:cNvPr id="1126" name="Google Shape;1126;p1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127" name="Google Shape;1127;p17"/>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28" name="Google Shape;1128;p1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129" name="Google Shape;1129;p17"/>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130" name="Google Shape;1130;p1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131" name="Google Shape;1131;p17"/>
                    <p:cNvSpPr/>
                    <p:nvPr/>
                  </p:nvSpPr>
                  <p:spPr>
                    <a:xfrm rot="5400000" flipH="1">
                      <a:off x="470935" y="578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132" name="Google Shape;1132;p17"/>
                    <p:cNvSpPr/>
                    <p:nvPr/>
                  </p:nvSpPr>
                  <p:spPr>
                    <a:xfrm rot="-900406" flipH="1">
                      <a:off x="5002410" y="10146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133" name="Google Shape;1133;p17"/>
                    <p:cNvSpPr/>
                    <p:nvPr/>
                  </p:nvSpPr>
                  <p:spPr>
                    <a:xfrm rot="8100000" flipH="1">
                      <a:off x="4204394" y="84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134" name="Google Shape;1134;p17"/>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135" name="Google Shape;1135;p17"/>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136" name="Google Shape;1136;p17"/>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137" name="Google Shape;1137;p1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138" name="Google Shape;1138;p1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139" name="Google Shape;1139;p1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140" name="Google Shape;1140;p17"/>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141" name="Google Shape;1141;p17"/>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142" name="Google Shape;1142;p17"/>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143" name="Google Shape;1143;p1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144" name="Google Shape;1144;p17"/>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45" name="Google Shape;1145;p17"/>
                    <p:cNvSpPr/>
                    <p:nvPr/>
                  </p:nvSpPr>
                  <p:spPr>
                    <a:xfrm>
                      <a:off x="8707514" y="8961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46" name="Google Shape;1146;p1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147" name="Google Shape;1147;p17"/>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148" name="Google Shape;1148;p17"/>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149" name="Google Shape;1149;p1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50" name="Google Shape;1150;p17"/>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51" name="Google Shape;1151;p1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52" name="Google Shape;1152;p1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153" name="Google Shape;1153;p1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54" name="Google Shape;1154;p17"/>
                    <p:cNvSpPr/>
                    <p:nvPr/>
                  </p:nvSpPr>
                  <p:spPr>
                    <a:xfrm rot="8100000" flipH="1">
                      <a:off x="8826469" y="424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55" name="Google Shape;1155;p17"/>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156" name="Google Shape;1156;p17"/>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57" name="Google Shape;1157;p17"/>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158" name="Google Shape;1158;p1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159" name="Google Shape;1159;p17"/>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160" name="Google Shape;1160;p17"/>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161" name="Google Shape;1161;p17"/>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162" name="Google Shape;1162;p17"/>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163" name="Google Shape;1163;p17"/>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164" name="Google Shape;1164;p17"/>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65" name="Google Shape;1165;p17"/>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166" name="Google Shape;1166;p17"/>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167" name="Google Shape;1167;p17"/>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68" name="Google Shape;1168;p17"/>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69" name="Google Shape;1169;p17"/>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170" name="Google Shape;1170;p17"/>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171" name="Google Shape;1171;p17"/>
                  <p:cNvGrpSpPr/>
                  <p:nvPr/>
                </p:nvGrpSpPr>
                <p:grpSpPr>
                  <a:xfrm rot="10800000">
                    <a:off x="657960" y="767236"/>
                    <a:ext cx="3061268" cy="3895909"/>
                    <a:chOff x="-2288847" y="1473292"/>
                    <a:chExt cx="3061268" cy="3895909"/>
                  </a:xfrm>
                </p:grpSpPr>
                <p:sp>
                  <p:nvSpPr>
                    <p:cNvPr id="1172" name="Google Shape;1172;p17"/>
                    <p:cNvSpPr/>
                    <p:nvPr/>
                  </p:nvSpPr>
                  <p:spPr>
                    <a:xfrm rot="8999773">
                      <a:off x="658084" y="1498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173" name="Google Shape;1173;p17"/>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74" name="Google Shape;1174;p17"/>
                    <p:cNvSpPr/>
                    <p:nvPr/>
                  </p:nvSpPr>
                  <p:spPr>
                    <a:xfrm rot="6300406">
                      <a:off x="-2307305" y="5288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175" name="Google Shape;1175;p17"/>
              <p:cNvSpPr/>
              <p:nvPr/>
            </p:nvSpPr>
            <p:spPr>
              <a:xfrm>
                <a:off x="1004250" y="41478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17"/>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77" name="Google Shape;1177;p17"/>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78" name="Google Shape;1178;p17"/>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79" name="Google Shape;1179;p17"/>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80" name="Google Shape;1180;p17"/>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181" name="Google Shape;1181;p17"/>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82" name="Google Shape;1182;p17"/>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183" name="Google Shape;1183;p17"/>
          <p:cNvSpPr/>
          <p:nvPr/>
        </p:nvSpPr>
        <p:spPr>
          <a:xfrm>
            <a:off x="5476506" y="511832"/>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4" name="Google Shape;1184;p17"/>
          <p:cNvSpPr/>
          <p:nvPr/>
        </p:nvSpPr>
        <p:spPr>
          <a:xfrm flipH="1">
            <a:off x="5966985" y="5632100"/>
            <a:ext cx="258000" cy="2452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85" name="Google Shape;1185;p17"/>
          <p:cNvGrpSpPr/>
          <p:nvPr/>
        </p:nvGrpSpPr>
        <p:grpSpPr>
          <a:xfrm flipH="1">
            <a:off x="1217285" y="827167"/>
            <a:ext cx="9648600" cy="346800"/>
            <a:chOff x="1004250" y="4147875"/>
            <a:chExt cx="7236450" cy="260100"/>
          </a:xfrm>
        </p:grpSpPr>
        <p:sp>
          <p:nvSpPr>
            <p:cNvPr id="1186" name="Google Shape;1186;p17"/>
            <p:cNvSpPr/>
            <p:nvPr/>
          </p:nvSpPr>
          <p:spPr>
            <a:xfrm>
              <a:off x="1004250" y="414787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17"/>
            <p:cNvSpPr/>
            <p:nvPr/>
          </p:nvSpPr>
          <p:spPr>
            <a:xfrm>
              <a:off x="8047200" y="42240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88" name="Google Shape;1188;p17"/>
          <p:cNvSpPr txBox="1">
            <a:spLocks noGrp="1"/>
          </p:cNvSpPr>
          <p:nvPr>
            <p:ph type="subTitle" idx="1"/>
          </p:nvPr>
        </p:nvSpPr>
        <p:spPr>
          <a:xfrm>
            <a:off x="1416200" y="3335851"/>
            <a:ext cx="4278800" cy="15328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9" name="Google Shape;1189;p17"/>
          <p:cNvSpPr txBox="1">
            <a:spLocks noGrp="1"/>
          </p:cNvSpPr>
          <p:nvPr>
            <p:ph type="title"/>
          </p:nvPr>
        </p:nvSpPr>
        <p:spPr>
          <a:xfrm>
            <a:off x="1416200" y="2140600"/>
            <a:ext cx="4278800" cy="1195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398872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lt1"/>
        </a:solidFill>
        <a:effectLst/>
      </p:bgPr>
    </p:bg>
    <p:spTree>
      <p:nvGrpSpPr>
        <p:cNvPr id="1" name="Shape 1190"/>
        <p:cNvGrpSpPr/>
        <p:nvPr/>
      </p:nvGrpSpPr>
      <p:grpSpPr>
        <a:xfrm>
          <a:off x="0" y="0"/>
          <a:ext cx="0" cy="0"/>
          <a:chOff x="0" y="0"/>
          <a:chExt cx="0" cy="0"/>
        </a:xfrm>
      </p:grpSpPr>
      <p:grpSp>
        <p:nvGrpSpPr>
          <p:cNvPr id="1191" name="Google Shape;1191;p18"/>
          <p:cNvGrpSpPr/>
          <p:nvPr/>
        </p:nvGrpSpPr>
        <p:grpSpPr>
          <a:xfrm flipH="1">
            <a:off x="163078" y="192990"/>
            <a:ext cx="11860749" cy="6623228"/>
            <a:chOff x="135794" y="68542"/>
            <a:chExt cx="8895562" cy="4967421"/>
          </a:xfrm>
        </p:grpSpPr>
        <p:grpSp>
          <p:nvGrpSpPr>
            <p:cNvPr id="1192" name="Google Shape;1192;p18"/>
            <p:cNvGrpSpPr/>
            <p:nvPr/>
          </p:nvGrpSpPr>
          <p:grpSpPr>
            <a:xfrm>
              <a:off x="135794" y="68542"/>
              <a:ext cx="8895562" cy="4967421"/>
              <a:chOff x="135794" y="68542"/>
              <a:chExt cx="8895562" cy="4967421"/>
            </a:xfrm>
          </p:grpSpPr>
          <p:grpSp>
            <p:nvGrpSpPr>
              <p:cNvPr id="1193" name="Google Shape;1193;p18"/>
              <p:cNvGrpSpPr/>
              <p:nvPr/>
            </p:nvGrpSpPr>
            <p:grpSpPr>
              <a:xfrm>
                <a:off x="135794" y="68542"/>
                <a:ext cx="8895562" cy="4967421"/>
                <a:chOff x="135794" y="68542"/>
                <a:chExt cx="8895562" cy="4967421"/>
              </a:xfrm>
            </p:grpSpPr>
            <p:sp>
              <p:nvSpPr>
                <p:cNvPr id="1194" name="Google Shape;1194;p18"/>
                <p:cNvSpPr/>
                <p:nvPr/>
              </p:nvSpPr>
              <p:spPr>
                <a:xfrm rot="5400000">
                  <a:off x="7101033" y="88735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nvGrpSpPr>
                <p:cNvPr id="1195" name="Google Shape;1195;p18"/>
                <p:cNvGrpSpPr/>
                <p:nvPr/>
              </p:nvGrpSpPr>
              <p:grpSpPr>
                <a:xfrm>
                  <a:off x="135794" y="68542"/>
                  <a:ext cx="8895562" cy="4967421"/>
                  <a:chOff x="135794" y="68542"/>
                  <a:chExt cx="8895562" cy="4967421"/>
                </a:xfrm>
              </p:grpSpPr>
              <p:grpSp>
                <p:nvGrpSpPr>
                  <p:cNvPr id="1196" name="Google Shape;1196;p18"/>
                  <p:cNvGrpSpPr/>
                  <p:nvPr/>
                </p:nvGrpSpPr>
                <p:grpSpPr>
                  <a:xfrm>
                    <a:off x="135794" y="68542"/>
                    <a:ext cx="8895562" cy="4967421"/>
                    <a:chOff x="135794" y="68542"/>
                    <a:chExt cx="8895562" cy="4967421"/>
                  </a:xfrm>
                </p:grpSpPr>
                <p:sp>
                  <p:nvSpPr>
                    <p:cNvPr id="1197" name="Google Shape;1197;p1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198" name="Google Shape;1198;p1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99" name="Google Shape;1199;p1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00" name="Google Shape;1200;p1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01" name="Google Shape;1201;p1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02" name="Google Shape;1202;p18"/>
                    <p:cNvSpPr/>
                    <p:nvPr/>
                  </p:nvSpPr>
                  <p:spPr>
                    <a:xfrm rot="5400000" flipH="1">
                      <a:off x="470935" y="578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03" name="Google Shape;1203;p18"/>
                    <p:cNvSpPr/>
                    <p:nvPr/>
                  </p:nvSpPr>
                  <p:spPr>
                    <a:xfrm rot="-900406" flipH="1">
                      <a:off x="4621410" y="5574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04" name="Google Shape;1204;p18"/>
                    <p:cNvSpPr/>
                    <p:nvPr/>
                  </p:nvSpPr>
                  <p:spPr>
                    <a:xfrm rot="8100000" flipH="1">
                      <a:off x="4204394" y="84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05" name="Google Shape;1205;p18"/>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06" name="Google Shape;1206;p1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07" name="Google Shape;1207;p18"/>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08" name="Google Shape;1208;p1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09" name="Google Shape;1209;p1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10" name="Google Shape;1210;p1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11" name="Google Shape;1211;p1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2" name="Google Shape;1212;p1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13" name="Google Shape;1213;p18"/>
                    <p:cNvSpPr/>
                    <p:nvPr/>
                  </p:nvSpPr>
                  <p:spPr>
                    <a:xfrm rot="8100000" flipH="1">
                      <a:off x="7578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4" name="Google Shape;1214;p1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15" name="Google Shape;1215;p18"/>
                    <p:cNvSpPr/>
                    <p:nvPr/>
                  </p:nvSpPr>
                  <p:spPr>
                    <a:xfrm>
                      <a:off x="8707514" y="8961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16" name="Google Shape;1216;p1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217" name="Google Shape;1217;p1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8" name="Google Shape;1218;p18"/>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19" name="Google Shape;1219;p1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0" name="Google Shape;1220;p1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21" name="Google Shape;1221;p1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2" name="Google Shape;1222;p1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23" name="Google Shape;1223;p1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24" name="Google Shape;1224;p18"/>
                    <p:cNvSpPr/>
                    <p:nvPr/>
                  </p:nvSpPr>
                  <p:spPr>
                    <a:xfrm rot="8100000" flipH="1">
                      <a:off x="8750269" y="4013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5" name="Google Shape;1225;p18"/>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26" name="Google Shape;1226;p1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27" name="Google Shape;1227;p18"/>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28" name="Google Shape;1228;p1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29" name="Google Shape;1229;p1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30" name="Google Shape;1230;p1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31" name="Google Shape;1231;p18"/>
                    <p:cNvSpPr/>
                    <p:nvPr/>
                  </p:nvSpPr>
                  <p:spPr>
                    <a:xfrm rot="8100000" flipH="1">
                      <a:off x="3618269" y="4729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32" name="Google Shape;1232;p1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33" name="Google Shape;1233;p18"/>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34" name="Google Shape;1234;p1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35" name="Google Shape;1235;p18"/>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36" name="Google Shape;1236;p18"/>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37" name="Google Shape;1237;p1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38" name="Google Shape;1238;p18"/>
                    <p:cNvSpPr/>
                    <p:nvPr/>
                  </p:nvSpPr>
                  <p:spPr>
                    <a:xfrm rot="8100000" flipH="1">
                      <a:off x="52596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39" name="Google Shape;1239;p1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40" name="Google Shape;1240;p18"/>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241" name="Google Shape;1241;p18"/>
                  <p:cNvGrpSpPr/>
                  <p:nvPr/>
                </p:nvGrpSpPr>
                <p:grpSpPr>
                  <a:xfrm rot="10800000">
                    <a:off x="657960" y="767236"/>
                    <a:ext cx="3061268" cy="3895909"/>
                    <a:chOff x="-2288847" y="1473292"/>
                    <a:chExt cx="3061268" cy="3895909"/>
                  </a:xfrm>
                </p:grpSpPr>
                <p:sp>
                  <p:nvSpPr>
                    <p:cNvPr id="1242" name="Google Shape;1242;p18"/>
                    <p:cNvSpPr/>
                    <p:nvPr/>
                  </p:nvSpPr>
                  <p:spPr>
                    <a:xfrm rot="8999773">
                      <a:off x="658084" y="1498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43" name="Google Shape;1243;p18"/>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44" name="Google Shape;1244;p18"/>
                    <p:cNvSpPr/>
                    <p:nvPr/>
                  </p:nvSpPr>
                  <p:spPr>
                    <a:xfrm rot="6300406">
                      <a:off x="-2307305" y="5288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245" name="Google Shape;1245;p18"/>
              <p:cNvSpPr/>
              <p:nvPr/>
            </p:nvSpPr>
            <p:spPr>
              <a:xfrm>
                <a:off x="797100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46" name="Google Shape;1246;p18"/>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47" name="Google Shape;1247;p18"/>
            <p:cNvSpPr/>
            <p:nvPr/>
          </p:nvSpPr>
          <p:spPr>
            <a:xfrm rot="-2700000">
              <a:off x="7827490" y="9993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48" name="Google Shape;1248;p18"/>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49" name="Google Shape;1249;p18"/>
            <p:cNvSpPr/>
            <p:nvPr/>
          </p:nvSpPr>
          <p:spPr>
            <a:xfrm rot="8100000">
              <a:off x="2648340" y="4067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50" name="Google Shape;1250;p18"/>
            <p:cNvSpPr/>
            <p:nvPr/>
          </p:nvSpPr>
          <p:spPr>
            <a:xfrm rot="-4499594">
              <a:off x="3417737" y="4160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251" name="Google Shape;1251;p18"/>
          <p:cNvSpPr txBox="1">
            <a:spLocks noGrp="1"/>
          </p:cNvSpPr>
          <p:nvPr>
            <p:ph type="subTitle" idx="1"/>
          </p:nvPr>
        </p:nvSpPr>
        <p:spPr>
          <a:xfrm>
            <a:off x="6497000" y="3335851"/>
            <a:ext cx="4278800" cy="1532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2" name="Google Shape;1252;p18"/>
          <p:cNvSpPr txBox="1">
            <a:spLocks noGrp="1"/>
          </p:cNvSpPr>
          <p:nvPr>
            <p:ph type="title"/>
          </p:nvPr>
        </p:nvSpPr>
        <p:spPr>
          <a:xfrm>
            <a:off x="6497000" y="2140584"/>
            <a:ext cx="4278800" cy="119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0104226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4">
  <p:cSld name="Title and Text 4">
    <p:bg>
      <p:bgPr>
        <a:solidFill>
          <a:schemeClr val="lt1"/>
        </a:solidFill>
        <a:effectLst/>
      </p:bgPr>
    </p:bg>
    <p:spTree>
      <p:nvGrpSpPr>
        <p:cNvPr id="1" name="Shape 1253"/>
        <p:cNvGrpSpPr/>
        <p:nvPr/>
      </p:nvGrpSpPr>
      <p:grpSpPr>
        <a:xfrm>
          <a:off x="0" y="0"/>
          <a:ext cx="0" cy="0"/>
          <a:chOff x="0" y="0"/>
          <a:chExt cx="0" cy="0"/>
        </a:xfrm>
      </p:grpSpPr>
      <p:grpSp>
        <p:nvGrpSpPr>
          <p:cNvPr id="1254" name="Google Shape;1254;p19"/>
          <p:cNvGrpSpPr/>
          <p:nvPr/>
        </p:nvGrpSpPr>
        <p:grpSpPr>
          <a:xfrm flipH="1">
            <a:off x="163078" y="192990"/>
            <a:ext cx="11860749" cy="6610900"/>
            <a:chOff x="135794" y="68542"/>
            <a:chExt cx="8895562" cy="4958175"/>
          </a:xfrm>
        </p:grpSpPr>
        <p:grpSp>
          <p:nvGrpSpPr>
            <p:cNvPr id="1255" name="Google Shape;1255;p19"/>
            <p:cNvGrpSpPr/>
            <p:nvPr/>
          </p:nvGrpSpPr>
          <p:grpSpPr>
            <a:xfrm>
              <a:off x="135794" y="68542"/>
              <a:ext cx="8895562" cy="4958175"/>
              <a:chOff x="135794" y="68542"/>
              <a:chExt cx="8895562" cy="4958175"/>
            </a:xfrm>
          </p:grpSpPr>
          <p:sp>
            <p:nvSpPr>
              <p:cNvPr id="1256" name="Google Shape;1256;p19"/>
              <p:cNvSpPr/>
              <p:nvPr/>
            </p:nvSpPr>
            <p:spPr>
              <a:xfrm rot="5400000">
                <a:off x="7101033" y="88735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nvGrpSpPr>
              <p:cNvPr id="1257" name="Google Shape;1257;p19"/>
              <p:cNvGrpSpPr/>
              <p:nvPr/>
            </p:nvGrpSpPr>
            <p:grpSpPr>
              <a:xfrm>
                <a:off x="135794" y="68542"/>
                <a:ext cx="8895562" cy="4958175"/>
                <a:chOff x="135794" y="68542"/>
                <a:chExt cx="8895562" cy="4958175"/>
              </a:xfrm>
            </p:grpSpPr>
            <p:grpSp>
              <p:nvGrpSpPr>
                <p:cNvPr id="1258" name="Google Shape;1258;p19"/>
                <p:cNvGrpSpPr/>
                <p:nvPr/>
              </p:nvGrpSpPr>
              <p:grpSpPr>
                <a:xfrm>
                  <a:off x="135794" y="68542"/>
                  <a:ext cx="8895562" cy="4958175"/>
                  <a:chOff x="135794" y="68542"/>
                  <a:chExt cx="8895562" cy="4958175"/>
                </a:xfrm>
              </p:grpSpPr>
              <p:sp>
                <p:nvSpPr>
                  <p:cNvPr id="1259" name="Google Shape;1259;p1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60" name="Google Shape;1260;p19"/>
                  <p:cNvSpPr/>
                  <p:nvPr/>
                </p:nvSpPr>
                <p:spPr>
                  <a:xfrm rot="6300406">
                    <a:off x="3563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61" name="Google Shape;1261;p1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62" name="Google Shape;1262;p1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63" name="Google Shape;1263;p1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64" name="Google Shape;1264;p19"/>
                  <p:cNvSpPr/>
                  <p:nvPr/>
                </p:nvSpPr>
                <p:spPr>
                  <a:xfrm rot="5400000" flipH="1">
                    <a:off x="470935" y="578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65" name="Google Shape;1265;p19"/>
                  <p:cNvSpPr/>
                  <p:nvPr/>
                </p:nvSpPr>
                <p:spPr>
                  <a:xfrm rot="-900406" flipH="1">
                    <a:off x="4621410" y="5574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66" name="Google Shape;1266;p19"/>
                  <p:cNvSpPr/>
                  <p:nvPr/>
                </p:nvSpPr>
                <p:spPr>
                  <a:xfrm rot="8100000" flipH="1">
                    <a:off x="3899594" y="769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67" name="Google Shape;1267;p19"/>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68" name="Google Shape;1268;p19"/>
                  <p:cNvSpPr/>
                  <p:nvPr/>
                </p:nvSpPr>
                <p:spPr>
                  <a:xfrm>
                    <a:off x="1878594" y="1419994"/>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69" name="Google Shape;1269;p19"/>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70" name="Google Shape;1270;p19"/>
                  <p:cNvSpPr/>
                  <p:nvPr/>
                </p:nvSpPr>
                <p:spPr>
                  <a:xfrm rot="-5400000">
                    <a:off x="1540615" y="8944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71" name="Google Shape;1271;p19"/>
                  <p:cNvSpPr/>
                  <p:nvPr/>
                </p:nvSpPr>
                <p:spPr>
                  <a:xfrm rot="2700000">
                    <a:off x="1049241" y="13227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72" name="Google Shape;1272;p19"/>
                  <p:cNvSpPr/>
                  <p:nvPr/>
                </p:nvSpPr>
                <p:spPr>
                  <a:xfrm rot="-5400000">
                    <a:off x="1720029" y="48066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73" name="Google Shape;1273;p1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74" name="Google Shape;1274;p19"/>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75" name="Google Shape;1275;p19"/>
                  <p:cNvSpPr/>
                  <p:nvPr/>
                </p:nvSpPr>
                <p:spPr>
                  <a:xfrm rot="8100000" flipH="1">
                    <a:off x="7578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76" name="Google Shape;1276;p19"/>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77" name="Google Shape;1277;p19"/>
                  <p:cNvSpPr/>
                  <p:nvPr/>
                </p:nvSpPr>
                <p:spPr>
                  <a:xfrm>
                    <a:off x="8707514" y="8961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78" name="Google Shape;1278;p19"/>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279" name="Google Shape;1279;p19"/>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80" name="Google Shape;1280;p19"/>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81" name="Google Shape;1281;p19"/>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82" name="Google Shape;1282;p19"/>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83" name="Google Shape;1283;p19"/>
                  <p:cNvSpPr/>
                  <p:nvPr/>
                </p:nvSpPr>
                <p:spPr>
                  <a:xfrm rot="-2700000">
                    <a:off x="1041415" y="38810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84" name="Google Shape;1284;p19"/>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85" name="Google Shape;1285;p1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86" name="Google Shape;1286;p19"/>
                  <p:cNvSpPr/>
                  <p:nvPr/>
                </p:nvSpPr>
                <p:spPr>
                  <a:xfrm rot="8100000" flipH="1">
                    <a:off x="8750269" y="4013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87" name="Google Shape;1287;p19"/>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88" name="Google Shape;1288;p1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89" name="Google Shape;1289;p19"/>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90" name="Google Shape;1290;p19"/>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91" name="Google Shape;1291;p19"/>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92" name="Google Shape;1292;p19"/>
                  <p:cNvSpPr/>
                  <p:nvPr/>
                </p:nvSpPr>
                <p:spPr>
                  <a:xfrm rot="-900406" flipH="1">
                    <a:off x="7769085" y="43654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93" name="Google Shape;1293;p19"/>
                  <p:cNvSpPr/>
                  <p:nvPr/>
                </p:nvSpPr>
                <p:spPr>
                  <a:xfrm rot="8100000" flipH="1">
                    <a:off x="3618269" y="4729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94" name="Google Shape;1294;p19"/>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95" name="Google Shape;1295;p19"/>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96" name="Google Shape;1296;p19"/>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97" name="Google Shape;1297;p19"/>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98" name="Google Shape;1298;p19"/>
                  <p:cNvSpPr/>
                  <p:nvPr/>
                </p:nvSpPr>
                <p:spPr>
                  <a:xfrm rot="8999773">
                    <a:off x="4313272" y="4369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99" name="Google Shape;1299;p19"/>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00" name="Google Shape;1300;p19"/>
                  <p:cNvSpPr/>
                  <p:nvPr/>
                </p:nvSpPr>
                <p:spPr>
                  <a:xfrm rot="8100000" flipH="1">
                    <a:off x="52596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01" name="Google Shape;1301;p19"/>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02" name="Google Shape;1302;p19"/>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303" name="Google Shape;1303;p19"/>
                <p:cNvGrpSpPr/>
                <p:nvPr/>
              </p:nvGrpSpPr>
              <p:grpSpPr>
                <a:xfrm rot="10800000">
                  <a:off x="657960" y="911298"/>
                  <a:ext cx="2985068" cy="3751848"/>
                  <a:chOff x="-2212647" y="1473292"/>
                  <a:chExt cx="2985068" cy="3751848"/>
                </a:xfrm>
              </p:grpSpPr>
              <p:sp>
                <p:nvSpPr>
                  <p:cNvPr id="1304" name="Google Shape;1304;p19"/>
                  <p:cNvSpPr/>
                  <p:nvPr/>
                </p:nvSpPr>
                <p:spPr>
                  <a:xfrm rot="8999773">
                    <a:off x="658084" y="1498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05" name="Google Shape;1305;p19"/>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06" name="Google Shape;1306;p19"/>
                  <p:cNvSpPr/>
                  <p:nvPr/>
                </p:nvSpPr>
                <p:spPr>
                  <a:xfrm rot="6300406">
                    <a:off x="-2231105" y="4907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307" name="Google Shape;1307;p19"/>
            <p:cNvSpPr/>
            <p:nvPr/>
          </p:nvSpPr>
          <p:spPr>
            <a:xfrm rot="6300406">
              <a:off x="1578295" y="38246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08" name="Google Shape;1308;p19"/>
            <p:cNvSpPr/>
            <p:nvPr/>
          </p:nvSpPr>
          <p:spPr>
            <a:xfrm rot="-2700000">
              <a:off x="7827490" y="9993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09" name="Google Shape;1309;p19"/>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10" name="Google Shape;1310;p19"/>
            <p:cNvSpPr/>
            <p:nvPr/>
          </p:nvSpPr>
          <p:spPr>
            <a:xfrm rot="8100000">
              <a:off x="2648340" y="3762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11" name="Google Shape;1311;p19"/>
            <p:cNvSpPr/>
            <p:nvPr/>
          </p:nvSpPr>
          <p:spPr>
            <a:xfrm rot="-4499594">
              <a:off x="3417737" y="4160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312" name="Google Shape;1312;p19"/>
          <p:cNvSpPr txBox="1">
            <a:spLocks noGrp="1"/>
          </p:cNvSpPr>
          <p:nvPr>
            <p:ph type="subTitle" idx="1"/>
          </p:nvPr>
        </p:nvSpPr>
        <p:spPr>
          <a:xfrm>
            <a:off x="1416200" y="3335867"/>
            <a:ext cx="4278800" cy="15328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3" name="Google Shape;1313;p19"/>
          <p:cNvSpPr txBox="1">
            <a:spLocks noGrp="1"/>
          </p:cNvSpPr>
          <p:nvPr>
            <p:ph type="title"/>
          </p:nvPr>
        </p:nvSpPr>
        <p:spPr>
          <a:xfrm>
            <a:off x="1416200" y="2140600"/>
            <a:ext cx="4278800" cy="1195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75112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C5DE6-542E-4B15-A693-49DFA13D65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7AD29850-387A-41AC-9286-F113482617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DB4A9A-87F7-4100-9837-A3183BADF317}"/>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5" name="Footer Placeholder 4">
            <a:extLst>
              <a:ext uri="{FF2B5EF4-FFF2-40B4-BE49-F238E27FC236}">
                <a16:creationId xmlns:a16="http://schemas.microsoft.com/office/drawing/2014/main" id="{BC4D7A6B-D49B-4621-9C8B-0B8C41C1E7B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C7FE5FC-8C33-4540-B7EC-6F73157E8D6B}"/>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26228895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lt1"/>
        </a:solidFill>
        <a:effectLst/>
      </p:bgPr>
    </p:bg>
    <p:spTree>
      <p:nvGrpSpPr>
        <p:cNvPr id="1" name="Shape 1314"/>
        <p:cNvGrpSpPr/>
        <p:nvPr/>
      </p:nvGrpSpPr>
      <p:grpSpPr>
        <a:xfrm>
          <a:off x="0" y="0"/>
          <a:ext cx="0" cy="0"/>
          <a:chOff x="0" y="0"/>
          <a:chExt cx="0" cy="0"/>
        </a:xfrm>
      </p:grpSpPr>
      <p:grpSp>
        <p:nvGrpSpPr>
          <p:cNvPr id="1315" name="Google Shape;1315;p20"/>
          <p:cNvGrpSpPr/>
          <p:nvPr/>
        </p:nvGrpSpPr>
        <p:grpSpPr>
          <a:xfrm>
            <a:off x="163078" y="91390"/>
            <a:ext cx="11860749" cy="6623228"/>
            <a:chOff x="122308" y="68542"/>
            <a:chExt cx="8895562" cy="4967421"/>
          </a:xfrm>
        </p:grpSpPr>
        <p:grpSp>
          <p:nvGrpSpPr>
            <p:cNvPr id="1316" name="Google Shape;1316;p20"/>
            <p:cNvGrpSpPr/>
            <p:nvPr/>
          </p:nvGrpSpPr>
          <p:grpSpPr>
            <a:xfrm flipH="1">
              <a:off x="122308" y="68542"/>
              <a:ext cx="8895562" cy="4967421"/>
              <a:chOff x="135794" y="68542"/>
              <a:chExt cx="8895562" cy="4967421"/>
            </a:xfrm>
          </p:grpSpPr>
          <p:grpSp>
            <p:nvGrpSpPr>
              <p:cNvPr id="1317" name="Google Shape;1317;p20"/>
              <p:cNvGrpSpPr/>
              <p:nvPr/>
            </p:nvGrpSpPr>
            <p:grpSpPr>
              <a:xfrm>
                <a:off x="135794" y="68542"/>
                <a:ext cx="8895562" cy="4967421"/>
                <a:chOff x="135794" y="68542"/>
                <a:chExt cx="8895562" cy="4967421"/>
              </a:xfrm>
            </p:grpSpPr>
            <p:grpSp>
              <p:nvGrpSpPr>
                <p:cNvPr id="1318" name="Google Shape;1318;p20"/>
                <p:cNvGrpSpPr/>
                <p:nvPr/>
              </p:nvGrpSpPr>
              <p:grpSpPr>
                <a:xfrm>
                  <a:off x="135794" y="68542"/>
                  <a:ext cx="8895562" cy="4967421"/>
                  <a:chOff x="135794" y="68542"/>
                  <a:chExt cx="8895562" cy="4967421"/>
                </a:xfrm>
              </p:grpSpPr>
              <p:grpSp>
                <p:nvGrpSpPr>
                  <p:cNvPr id="1319" name="Google Shape;1319;p20"/>
                  <p:cNvGrpSpPr/>
                  <p:nvPr/>
                </p:nvGrpSpPr>
                <p:grpSpPr>
                  <a:xfrm rot="10800000">
                    <a:off x="7868647" y="1236600"/>
                    <a:ext cx="456959" cy="2111662"/>
                    <a:chOff x="8524342" y="1674075"/>
                    <a:chExt cx="456959" cy="2111662"/>
                  </a:xfrm>
                </p:grpSpPr>
                <p:sp>
                  <p:nvSpPr>
                    <p:cNvPr id="1320" name="Google Shape;1320;p20"/>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21" name="Google Shape;1321;p2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22" name="Google Shape;1322;p2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23" name="Google Shape;1323;p20"/>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324" name="Google Shape;1324;p20"/>
                  <p:cNvGrpSpPr/>
                  <p:nvPr/>
                </p:nvGrpSpPr>
                <p:grpSpPr>
                  <a:xfrm>
                    <a:off x="135794" y="68542"/>
                    <a:ext cx="8895562" cy="4967421"/>
                    <a:chOff x="135794" y="68542"/>
                    <a:chExt cx="8895562" cy="4967421"/>
                  </a:xfrm>
                </p:grpSpPr>
                <p:grpSp>
                  <p:nvGrpSpPr>
                    <p:cNvPr id="1325" name="Google Shape;1325;p20"/>
                    <p:cNvGrpSpPr/>
                    <p:nvPr/>
                  </p:nvGrpSpPr>
                  <p:grpSpPr>
                    <a:xfrm>
                      <a:off x="135794" y="68542"/>
                      <a:ext cx="8895562" cy="4967421"/>
                      <a:chOff x="135794" y="68542"/>
                      <a:chExt cx="8895562" cy="4967421"/>
                    </a:xfrm>
                  </p:grpSpPr>
                  <p:sp>
                    <p:nvSpPr>
                      <p:cNvPr id="1326" name="Google Shape;1326;p2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27" name="Google Shape;1327;p20"/>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28" name="Google Shape;1328;p2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29" name="Google Shape;1329;p2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30" name="Google Shape;1330;p2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31" name="Google Shape;1331;p20"/>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32" name="Google Shape;1332;p20"/>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33" name="Google Shape;1333;p20"/>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34" name="Google Shape;1334;p20"/>
                      <p:cNvSpPr/>
                      <p:nvPr/>
                    </p:nvSpPr>
                    <p:spPr>
                      <a:xfrm rot="6300406">
                        <a:off x="2834574" y="2717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35" name="Google Shape;1335;p20"/>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36" name="Google Shape;1336;p20"/>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37" name="Google Shape;1337;p20"/>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338" name="Google Shape;1338;p2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39" name="Google Shape;1339;p20"/>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340" name="Google Shape;1340;p20"/>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41" name="Google Shape;1341;p20"/>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42" name="Google Shape;1342;p20"/>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43" name="Google Shape;1343;p20"/>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44" name="Google Shape;1344;p20"/>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45" name="Google Shape;1345;p20"/>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46" name="Google Shape;1346;p20"/>
                      <p:cNvSpPr/>
                      <p:nvPr/>
                    </p:nvSpPr>
                    <p:spPr>
                      <a:xfrm rot="2700000">
                        <a:off x="1935066" y="4802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47" name="Google Shape;1347;p20"/>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48" name="Google Shape;1348;p20"/>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49" name="Google Shape;1349;p20"/>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50" name="Google Shape;1350;p20"/>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51" name="Google Shape;1351;p2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52" name="Google Shape;1352;p20"/>
                      <p:cNvSpPr/>
                      <p:nvPr/>
                    </p:nvSpPr>
                    <p:spPr>
                      <a:xfrm rot="8100000" flipH="1">
                        <a:off x="8826469" y="3708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53" name="Google Shape;1353;p20"/>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54" name="Google Shape;1354;p2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55" name="Google Shape;1355;p20"/>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56" name="Google Shape;1356;p20"/>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57" name="Google Shape;1357;p20"/>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58" name="Google Shape;1358;p20"/>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59" name="Google Shape;1359;p20"/>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60" name="Google Shape;1360;p20"/>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61" name="Google Shape;1361;p20"/>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62" name="Google Shape;1362;p20"/>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363" name="Google Shape;1363;p20"/>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64" name="Google Shape;1364;p20"/>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65" name="Google Shape;1365;p20"/>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1366" name="Google Shape;1366;p20"/>
                    <p:cNvSpPr/>
                    <p:nvPr/>
                  </p:nvSpPr>
                  <p:spPr>
                    <a:xfrm rot="-4499594">
                      <a:off x="11144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1367" name="Google Shape;1367;p20"/>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68" name="Google Shape;1368;p20"/>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69" name="Google Shape;1369;p20"/>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0" name="Google Shape;1370;p20"/>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71" name="Google Shape;1371;p20"/>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72" name="Google Shape;1372;p20"/>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3" name="Google Shape;1373;p20"/>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74" name="Google Shape;1374;p20"/>
              <p:cNvSpPr/>
              <p:nvPr/>
            </p:nvSpPr>
            <p:spPr>
              <a:xfrm rot="-4499594">
                <a:off x="1580237" y="1682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5" name="Google Shape;1375;p20"/>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1376" name="Google Shape;1376;p20"/>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77" name="Google Shape;1377;p20"/>
          <p:cNvSpPr/>
          <p:nvPr/>
        </p:nvSpPr>
        <p:spPr>
          <a:xfrm>
            <a:off x="937000" y="720000"/>
            <a:ext cx="103180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78" name="Google Shape;1378;p20"/>
          <p:cNvSpPr txBox="1">
            <a:spLocks noGrp="1"/>
          </p:cNvSpPr>
          <p:nvPr>
            <p:ph type="subTitle" idx="1"/>
          </p:nvPr>
        </p:nvSpPr>
        <p:spPr>
          <a:xfrm>
            <a:off x="3937833" y="3490000"/>
            <a:ext cx="4316400" cy="1061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9" name="Google Shape;1379;p20"/>
          <p:cNvSpPr txBox="1">
            <a:spLocks noGrp="1"/>
          </p:cNvSpPr>
          <p:nvPr>
            <p:ph type="title"/>
          </p:nvPr>
        </p:nvSpPr>
        <p:spPr>
          <a:xfrm>
            <a:off x="3938167" y="2306400"/>
            <a:ext cx="4316000" cy="118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8895830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6">
  <p:cSld name="Title and Text 6">
    <p:bg>
      <p:bgPr>
        <a:solidFill>
          <a:schemeClr val="lt1"/>
        </a:solidFill>
        <a:effectLst/>
      </p:bgPr>
    </p:bg>
    <p:spTree>
      <p:nvGrpSpPr>
        <p:cNvPr id="1" name="Shape 1380"/>
        <p:cNvGrpSpPr/>
        <p:nvPr/>
      </p:nvGrpSpPr>
      <p:grpSpPr>
        <a:xfrm>
          <a:off x="0" y="0"/>
          <a:ext cx="0" cy="0"/>
          <a:chOff x="0" y="0"/>
          <a:chExt cx="0" cy="0"/>
        </a:xfrm>
      </p:grpSpPr>
      <p:grpSp>
        <p:nvGrpSpPr>
          <p:cNvPr id="1381" name="Google Shape;1381;p21"/>
          <p:cNvGrpSpPr/>
          <p:nvPr/>
        </p:nvGrpSpPr>
        <p:grpSpPr>
          <a:xfrm>
            <a:off x="163078" y="91390"/>
            <a:ext cx="11860749" cy="6623228"/>
            <a:chOff x="122308" y="68542"/>
            <a:chExt cx="8895562" cy="4967421"/>
          </a:xfrm>
        </p:grpSpPr>
        <p:grpSp>
          <p:nvGrpSpPr>
            <p:cNvPr id="1382" name="Google Shape;1382;p21"/>
            <p:cNvGrpSpPr/>
            <p:nvPr/>
          </p:nvGrpSpPr>
          <p:grpSpPr>
            <a:xfrm>
              <a:off x="122308" y="68542"/>
              <a:ext cx="8895562" cy="4967421"/>
              <a:chOff x="122308" y="68542"/>
              <a:chExt cx="8895562" cy="4967421"/>
            </a:xfrm>
          </p:grpSpPr>
          <p:grpSp>
            <p:nvGrpSpPr>
              <p:cNvPr id="1383" name="Google Shape;1383;p21"/>
              <p:cNvGrpSpPr/>
              <p:nvPr/>
            </p:nvGrpSpPr>
            <p:grpSpPr>
              <a:xfrm flipH="1">
                <a:off x="122308" y="68542"/>
                <a:ext cx="8895562" cy="4967421"/>
                <a:chOff x="135794" y="68542"/>
                <a:chExt cx="8895562" cy="4967421"/>
              </a:xfrm>
            </p:grpSpPr>
            <p:grpSp>
              <p:nvGrpSpPr>
                <p:cNvPr id="1384" name="Google Shape;1384;p21"/>
                <p:cNvGrpSpPr/>
                <p:nvPr/>
              </p:nvGrpSpPr>
              <p:grpSpPr>
                <a:xfrm>
                  <a:off x="135794" y="68542"/>
                  <a:ext cx="8895562" cy="4967421"/>
                  <a:chOff x="135794" y="68542"/>
                  <a:chExt cx="8895562" cy="4967421"/>
                </a:xfrm>
              </p:grpSpPr>
              <p:grpSp>
                <p:nvGrpSpPr>
                  <p:cNvPr id="1385" name="Google Shape;1385;p21"/>
                  <p:cNvGrpSpPr/>
                  <p:nvPr/>
                </p:nvGrpSpPr>
                <p:grpSpPr>
                  <a:xfrm>
                    <a:off x="135794" y="68542"/>
                    <a:ext cx="8895562" cy="4967421"/>
                    <a:chOff x="135794" y="68542"/>
                    <a:chExt cx="8895562" cy="4967421"/>
                  </a:xfrm>
                </p:grpSpPr>
                <p:grpSp>
                  <p:nvGrpSpPr>
                    <p:cNvPr id="1386" name="Google Shape;1386;p21"/>
                    <p:cNvGrpSpPr/>
                    <p:nvPr/>
                  </p:nvGrpSpPr>
                  <p:grpSpPr>
                    <a:xfrm rot="10800000">
                      <a:off x="7868647" y="1236600"/>
                      <a:ext cx="456959" cy="2111662"/>
                      <a:chOff x="8524342" y="1674075"/>
                      <a:chExt cx="456959" cy="2111662"/>
                    </a:xfrm>
                  </p:grpSpPr>
                  <p:sp>
                    <p:nvSpPr>
                      <p:cNvPr id="1387" name="Google Shape;1387;p21"/>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88" name="Google Shape;1388;p2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89" name="Google Shape;1389;p2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90" name="Google Shape;1390;p21"/>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391" name="Google Shape;1391;p21"/>
                    <p:cNvGrpSpPr/>
                    <p:nvPr/>
                  </p:nvGrpSpPr>
                  <p:grpSpPr>
                    <a:xfrm>
                      <a:off x="135794" y="68542"/>
                      <a:ext cx="8895562" cy="4967421"/>
                      <a:chOff x="135794" y="68542"/>
                      <a:chExt cx="8895562" cy="4967421"/>
                    </a:xfrm>
                  </p:grpSpPr>
                  <p:grpSp>
                    <p:nvGrpSpPr>
                      <p:cNvPr id="1392" name="Google Shape;1392;p21"/>
                      <p:cNvGrpSpPr/>
                      <p:nvPr/>
                    </p:nvGrpSpPr>
                    <p:grpSpPr>
                      <a:xfrm>
                        <a:off x="135794" y="68542"/>
                        <a:ext cx="8895562" cy="4967421"/>
                        <a:chOff x="135794" y="68542"/>
                        <a:chExt cx="8895562" cy="4967421"/>
                      </a:xfrm>
                    </p:grpSpPr>
                    <p:sp>
                      <p:nvSpPr>
                        <p:cNvPr id="1393" name="Google Shape;1393;p2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94" name="Google Shape;1394;p21"/>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95" name="Google Shape;1395;p2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96" name="Google Shape;1396;p2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97" name="Google Shape;1397;p2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98" name="Google Shape;1398;p21"/>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99" name="Google Shape;1399;p21"/>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0" name="Google Shape;1400;p21"/>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01" name="Google Shape;1401;p2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02" name="Google Shape;1402;p2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03" name="Google Shape;1403;p2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404" name="Google Shape;1404;p21"/>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5" name="Google Shape;1405;p2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406" name="Google Shape;1406;p2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7" name="Google Shape;1407;p21"/>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08" name="Google Shape;1408;p21"/>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09" name="Google Shape;1409;p21"/>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10" name="Google Shape;1410;p2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411" name="Google Shape;1411;p21"/>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12" name="Google Shape;1412;p2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3" name="Google Shape;1413;p21"/>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14" name="Google Shape;1414;p2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5" name="Google Shape;1415;p2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16" name="Google Shape;1416;p2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17" name="Google Shape;1417;p21"/>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8" name="Google Shape;1418;p21"/>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19" name="Google Shape;1419;p2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20" name="Google Shape;1420;p21"/>
                        <p:cNvSpPr/>
                        <p:nvPr/>
                      </p:nvSpPr>
                      <p:spPr>
                        <a:xfrm>
                          <a:off x="3005139" y="49308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21" name="Google Shape;1421;p21"/>
                        <p:cNvSpPr/>
                        <p:nvPr/>
                      </p:nvSpPr>
                      <p:spPr>
                        <a:xfrm rot="2700000">
                          <a:off x="4401664" y="49172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22" name="Google Shape;1422;p21"/>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23" name="Google Shape;1423;p21"/>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24" name="Google Shape;1424;p21"/>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25" name="Google Shape;1425;p21"/>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26" name="Google Shape;1426;p21"/>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27" name="Google Shape;1427;p21"/>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428" name="Google Shape;1428;p21"/>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29" name="Google Shape;1429;p21"/>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30" name="Google Shape;1430;p21"/>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1431" name="Google Shape;1431;p21"/>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1432" name="Google Shape;1432;p21"/>
                  <p:cNvSpPr/>
                  <p:nvPr/>
                </p:nvSpPr>
                <p:spPr>
                  <a:xfrm>
                    <a:off x="8336925" y="58533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33" name="Google Shape;1433;p21"/>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34" name="Google Shape;1434;p21"/>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35" name="Google Shape;1435;p21"/>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36" name="Google Shape;1436;p21"/>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37" name="Google Shape;1437;p21"/>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38" name="Google Shape;1438;p21"/>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39" name="Google Shape;1439;p21"/>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40" name="Google Shape;1440;p21"/>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1441" name="Google Shape;1441;p21"/>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42" name="Google Shape;1442;p21"/>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43" name="Google Shape;1443;p21"/>
          <p:cNvSpPr/>
          <p:nvPr/>
        </p:nvSpPr>
        <p:spPr>
          <a:xfrm>
            <a:off x="960000" y="717833"/>
            <a:ext cx="10272000" cy="5433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4" name="Google Shape;1444;p21"/>
          <p:cNvSpPr txBox="1">
            <a:spLocks noGrp="1"/>
          </p:cNvSpPr>
          <p:nvPr>
            <p:ph type="subTitle" idx="1"/>
          </p:nvPr>
        </p:nvSpPr>
        <p:spPr>
          <a:xfrm>
            <a:off x="3385667" y="2436833"/>
            <a:ext cx="5420800" cy="1984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5" name="Google Shape;1445;p21"/>
          <p:cNvSpPr txBox="1">
            <a:spLocks noGrp="1"/>
          </p:cNvSpPr>
          <p:nvPr>
            <p:ph type="title"/>
          </p:nvPr>
        </p:nvSpPr>
        <p:spPr>
          <a:xfrm>
            <a:off x="2768667" y="720000"/>
            <a:ext cx="66548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6041230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ext 7">
  <p:cSld name="Title and Text 7">
    <p:bg>
      <p:bgPr>
        <a:solidFill>
          <a:schemeClr val="lt1"/>
        </a:solidFill>
        <a:effectLst/>
      </p:bgPr>
    </p:bg>
    <p:spTree>
      <p:nvGrpSpPr>
        <p:cNvPr id="1" name="Shape 1446"/>
        <p:cNvGrpSpPr/>
        <p:nvPr/>
      </p:nvGrpSpPr>
      <p:grpSpPr>
        <a:xfrm>
          <a:off x="0" y="0"/>
          <a:ext cx="0" cy="0"/>
          <a:chOff x="0" y="0"/>
          <a:chExt cx="0" cy="0"/>
        </a:xfrm>
      </p:grpSpPr>
      <p:sp>
        <p:nvSpPr>
          <p:cNvPr id="1447" name="Google Shape;1447;p22"/>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8" name="Google Shape;1448;p22"/>
          <p:cNvSpPr txBox="1">
            <a:spLocks noGrp="1"/>
          </p:cNvSpPr>
          <p:nvPr>
            <p:ph type="title"/>
          </p:nvPr>
        </p:nvSpPr>
        <p:spPr>
          <a:xfrm>
            <a:off x="1235333" y="2501649"/>
            <a:ext cx="46740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449" name="Google Shape;1449;p22"/>
          <p:cNvSpPr txBox="1">
            <a:spLocks noGrp="1"/>
          </p:cNvSpPr>
          <p:nvPr>
            <p:ph type="subTitle" idx="1"/>
          </p:nvPr>
        </p:nvSpPr>
        <p:spPr>
          <a:xfrm>
            <a:off x="1235333" y="3122731"/>
            <a:ext cx="4674000" cy="1166400"/>
          </a:xfrm>
          <a:prstGeom prst="rect">
            <a:avLst/>
          </a:prstGeom>
          <a:noFill/>
          <a:ln>
            <a:noFill/>
          </a:ln>
        </p:spPr>
        <p:txBody>
          <a:bodyPr spcFirstLastPara="1" wrap="square" lIns="91425" tIns="91425" rIns="91425" bIns="91425" anchor="t" anchorCtr="0">
            <a:noAutofit/>
          </a:bodyPr>
          <a:lstStyle>
            <a:lvl1pPr marR="67732" lvl="0" rtl="0">
              <a:spcBef>
                <a:spcPts val="0"/>
              </a:spcBef>
              <a:spcAft>
                <a:spcPts val="0"/>
              </a:spcAft>
              <a:buClr>
                <a:schemeClr val="dk1"/>
              </a:buClr>
              <a:buSzPts val="1400"/>
              <a:buFont typeface="Nunito"/>
              <a:buChar char="●"/>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1450" name="Google Shape;1450;p22"/>
          <p:cNvSpPr txBox="1">
            <a:spLocks noGrp="1"/>
          </p:cNvSpPr>
          <p:nvPr>
            <p:ph type="subTitle" idx="2"/>
          </p:nvPr>
        </p:nvSpPr>
        <p:spPr>
          <a:xfrm>
            <a:off x="1235333" y="1651933"/>
            <a:ext cx="4674000" cy="779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451" name="Google Shape;1451;p22"/>
          <p:cNvGrpSpPr/>
          <p:nvPr/>
        </p:nvGrpSpPr>
        <p:grpSpPr>
          <a:xfrm rot="10800000">
            <a:off x="163078" y="91390"/>
            <a:ext cx="11954777" cy="6721505"/>
            <a:chOff x="122308" y="68542"/>
            <a:chExt cx="8966083" cy="5041129"/>
          </a:xfrm>
        </p:grpSpPr>
        <p:sp>
          <p:nvSpPr>
            <p:cNvPr id="1452" name="Google Shape;1452;p2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53" name="Google Shape;1453;p2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54" name="Google Shape;1454;p2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55" name="Google Shape;1455;p2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56" name="Google Shape;1456;p2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57" name="Google Shape;1457;p2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58" name="Google Shape;1458;p2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9" name="Google Shape;1459;p2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60" name="Google Shape;1460;p2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61" name="Google Shape;1461;p2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62" name="Google Shape;1462;p2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63" name="Google Shape;1463;p2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64" name="Google Shape;1464;p2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5" name="Google Shape;1465;p2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466" name="Google Shape;1466;p2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67" name="Google Shape;1467;p2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68" name="Google Shape;1468;p2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69" name="Google Shape;1469;p2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70" name="Google Shape;1470;p2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471" name="Google Shape;1471;p2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72" name="Google Shape;1472;p2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73" name="Google Shape;1473;p2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74" name="Google Shape;1474;p2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475" name="Google Shape;1475;p2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76" name="Google Shape;1476;p2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77" name="Google Shape;1477;p2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78" name="Google Shape;1478;p2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79" name="Google Shape;1479;p2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480" name="Google Shape;1480;p2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81" name="Google Shape;1481;p2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82" name="Google Shape;1482;p2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83" name="Google Shape;1483;p2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84" name="Google Shape;1484;p2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85" name="Google Shape;1485;p2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86" name="Google Shape;1486;p2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87" name="Google Shape;1487;p2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88" name="Google Shape;1488;p2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89" name="Google Shape;1489;p2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90" name="Google Shape;1490;p2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91" name="Google Shape;1491;p2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92" name="Google Shape;1492;p2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93" name="Google Shape;1493;p2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94" name="Google Shape;1494;p2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95" name="Google Shape;1495;p2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96" name="Google Shape;1496;p2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497" name="Google Shape;1497;p2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98" name="Google Shape;1498;p2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99" name="Google Shape;1499;p2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500" name="Google Shape;1500;p2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501" name="Google Shape;1501;p2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02" name="Google Shape;1502;p2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03" name="Google Shape;1503;p2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04" name="Google Shape;1504;p2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505" name="Google Shape;1505;p22"/>
          <p:cNvSpPr txBox="1">
            <a:spLocks noGrp="1"/>
          </p:cNvSpPr>
          <p:nvPr>
            <p:ph type="title" idx="3"/>
          </p:nvPr>
        </p:nvSpPr>
        <p:spPr>
          <a:xfrm>
            <a:off x="1235333" y="4313492"/>
            <a:ext cx="46740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506" name="Google Shape;1506;p22"/>
          <p:cNvSpPr txBox="1">
            <a:spLocks noGrp="1"/>
          </p:cNvSpPr>
          <p:nvPr>
            <p:ph type="subTitle" idx="4"/>
          </p:nvPr>
        </p:nvSpPr>
        <p:spPr>
          <a:xfrm>
            <a:off x="1235333" y="4934600"/>
            <a:ext cx="4674000" cy="10208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400"/>
              <a:buChar char="●"/>
              <a:defRPr sz="1867">
                <a:solidFill>
                  <a:schemeClr val="dk1"/>
                </a:solidFill>
                <a:highlight>
                  <a:srgbClr val="FFFFFF"/>
                </a:highlight>
                <a:latin typeface="Nunito"/>
                <a:ea typeface="Nunito"/>
                <a:cs typeface="Nunito"/>
                <a:sym typeface="Nunito"/>
              </a:defRPr>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1507" name="Google Shape;1507;p22"/>
          <p:cNvSpPr txBox="1">
            <a:spLocks noGrp="1"/>
          </p:cNvSpPr>
          <p:nvPr>
            <p:ph type="title" idx="5"/>
          </p:nvPr>
        </p:nvSpPr>
        <p:spPr>
          <a:xfrm>
            <a:off x="6011967" y="2501633"/>
            <a:ext cx="52200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508" name="Google Shape;1508;p22"/>
          <p:cNvSpPr txBox="1">
            <a:spLocks noGrp="1"/>
          </p:cNvSpPr>
          <p:nvPr>
            <p:ph type="subTitle" idx="6"/>
          </p:nvPr>
        </p:nvSpPr>
        <p:spPr>
          <a:xfrm>
            <a:off x="6011967" y="3122800"/>
            <a:ext cx="5220000" cy="2832400"/>
          </a:xfrm>
          <a:prstGeom prst="rect">
            <a:avLst/>
          </a:prstGeom>
          <a:noFill/>
          <a:ln>
            <a:noFill/>
          </a:ln>
        </p:spPr>
        <p:txBody>
          <a:bodyPr spcFirstLastPara="1" wrap="square" lIns="91425" tIns="91425" rIns="91425" bIns="91425" anchor="t" anchorCtr="0">
            <a:noAutofit/>
          </a:bodyPr>
          <a:lstStyle>
            <a:lvl1pPr marR="67732" lvl="0" rtl="0">
              <a:spcBef>
                <a:spcPts val="0"/>
              </a:spcBef>
              <a:spcAft>
                <a:spcPts val="0"/>
              </a:spcAft>
              <a:buClr>
                <a:schemeClr val="dk1"/>
              </a:buClr>
              <a:buSzPts val="1400"/>
              <a:buFont typeface="Nunito"/>
              <a:buChar char="●"/>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1509" name="Google Shape;1509;p22"/>
          <p:cNvSpPr txBox="1">
            <a:spLocks noGrp="1"/>
          </p:cNvSpPr>
          <p:nvPr>
            <p:ph type="title" idx="7"/>
          </p:nvPr>
        </p:nvSpPr>
        <p:spPr>
          <a:xfrm>
            <a:off x="3539433" y="720000"/>
            <a:ext cx="51132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6987247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ext 8">
  <p:cSld name="Title and Text 8">
    <p:bg>
      <p:bgPr>
        <a:solidFill>
          <a:schemeClr val="lt1"/>
        </a:solidFill>
        <a:effectLst/>
      </p:bgPr>
    </p:bg>
    <p:spTree>
      <p:nvGrpSpPr>
        <p:cNvPr id="1" name="Shape 1510"/>
        <p:cNvGrpSpPr/>
        <p:nvPr/>
      </p:nvGrpSpPr>
      <p:grpSpPr>
        <a:xfrm>
          <a:off x="0" y="0"/>
          <a:ext cx="0" cy="0"/>
          <a:chOff x="0" y="0"/>
          <a:chExt cx="0" cy="0"/>
        </a:xfrm>
      </p:grpSpPr>
      <p:sp>
        <p:nvSpPr>
          <p:cNvPr id="1511" name="Google Shape;1511;p23"/>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12" name="Google Shape;1512;p23"/>
          <p:cNvSpPr txBox="1">
            <a:spLocks noGrp="1"/>
          </p:cNvSpPr>
          <p:nvPr>
            <p:ph type="title"/>
          </p:nvPr>
        </p:nvSpPr>
        <p:spPr>
          <a:xfrm>
            <a:off x="1235333" y="2501649"/>
            <a:ext cx="46740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513" name="Google Shape;1513;p23"/>
          <p:cNvSpPr txBox="1">
            <a:spLocks noGrp="1"/>
          </p:cNvSpPr>
          <p:nvPr>
            <p:ph type="subTitle" idx="1"/>
          </p:nvPr>
        </p:nvSpPr>
        <p:spPr>
          <a:xfrm>
            <a:off x="1235333" y="3122731"/>
            <a:ext cx="4674000" cy="1166400"/>
          </a:xfrm>
          <a:prstGeom prst="rect">
            <a:avLst/>
          </a:prstGeom>
          <a:noFill/>
          <a:ln>
            <a:noFill/>
          </a:ln>
        </p:spPr>
        <p:txBody>
          <a:bodyPr spcFirstLastPara="1" wrap="square" lIns="91425" tIns="91425" rIns="91425" bIns="91425" anchor="t" anchorCtr="0">
            <a:noAutofit/>
          </a:bodyPr>
          <a:lstStyle>
            <a:lvl1pPr marR="67732" lvl="0" rtl="0">
              <a:spcBef>
                <a:spcPts val="0"/>
              </a:spcBef>
              <a:spcAft>
                <a:spcPts val="0"/>
              </a:spcAft>
              <a:buClr>
                <a:schemeClr val="dk1"/>
              </a:buClr>
              <a:buSzPts val="1400"/>
              <a:buFont typeface="Nunito"/>
              <a:buChar char="●"/>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1514" name="Google Shape;1514;p23"/>
          <p:cNvSpPr txBox="1">
            <a:spLocks noGrp="1"/>
          </p:cNvSpPr>
          <p:nvPr>
            <p:ph type="subTitle" idx="2"/>
          </p:nvPr>
        </p:nvSpPr>
        <p:spPr>
          <a:xfrm>
            <a:off x="1235333" y="1651933"/>
            <a:ext cx="5571600" cy="779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515" name="Google Shape;1515;p23"/>
          <p:cNvGrpSpPr/>
          <p:nvPr/>
        </p:nvGrpSpPr>
        <p:grpSpPr>
          <a:xfrm flipH="1">
            <a:off x="163078" y="91390"/>
            <a:ext cx="11954777" cy="6721505"/>
            <a:chOff x="122308" y="68542"/>
            <a:chExt cx="8966083" cy="5041129"/>
          </a:xfrm>
        </p:grpSpPr>
        <p:sp>
          <p:nvSpPr>
            <p:cNvPr id="1516" name="Google Shape;1516;p2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17" name="Google Shape;1517;p2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18" name="Google Shape;1518;p2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519" name="Google Shape;1519;p2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20" name="Google Shape;1520;p2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21" name="Google Shape;1521;p2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22" name="Google Shape;1522;p23"/>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3" name="Google Shape;1523;p2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24" name="Google Shape;1524;p2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525" name="Google Shape;1525;p2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26" name="Google Shape;1526;p2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27" name="Google Shape;1527;p2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28" name="Google Shape;1528;p2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9" name="Google Shape;1529;p2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30" name="Google Shape;1530;p2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31" name="Google Shape;1531;p2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32" name="Google Shape;1532;p2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33" name="Google Shape;1533;p2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534" name="Google Shape;1534;p2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35" name="Google Shape;1535;p2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36" name="Google Shape;1536;p2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537" name="Google Shape;1537;p2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38" name="Google Shape;1538;p2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539" name="Google Shape;1539;p23"/>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40" name="Google Shape;1540;p2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41" name="Google Shape;1541;p2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542" name="Google Shape;1542;p2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543" name="Google Shape;1543;p2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544" name="Google Shape;1544;p2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45" name="Google Shape;1545;p2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546" name="Google Shape;1546;p2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47" name="Google Shape;1547;p2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548" name="Google Shape;1548;p2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49" name="Google Shape;1549;p2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50" name="Google Shape;1550;p2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551" name="Google Shape;1551;p2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52" name="Google Shape;1552;p2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553" name="Google Shape;1553;p2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554" name="Google Shape;1554;p2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55" name="Google Shape;1555;p2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556" name="Google Shape;1556;p2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57" name="Google Shape;1557;p2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58" name="Google Shape;1558;p2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59" name="Google Shape;1559;p2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60" name="Google Shape;1560;p2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561" name="Google Shape;1561;p2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562" name="Google Shape;1562;p2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563" name="Google Shape;1563;p2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564" name="Google Shape;1564;p2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565" name="Google Shape;1565;p2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66" name="Google Shape;1566;p2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67" name="Google Shape;1567;p2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68" name="Google Shape;1568;p2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569" name="Google Shape;1569;p23"/>
          <p:cNvSpPr txBox="1">
            <a:spLocks noGrp="1"/>
          </p:cNvSpPr>
          <p:nvPr>
            <p:ph type="title" idx="3"/>
          </p:nvPr>
        </p:nvSpPr>
        <p:spPr>
          <a:xfrm>
            <a:off x="6011967" y="2501633"/>
            <a:ext cx="52200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1570" name="Google Shape;1570;p23"/>
          <p:cNvSpPr txBox="1">
            <a:spLocks noGrp="1"/>
          </p:cNvSpPr>
          <p:nvPr>
            <p:ph type="subTitle" idx="4"/>
          </p:nvPr>
        </p:nvSpPr>
        <p:spPr>
          <a:xfrm>
            <a:off x="6011967" y="3122800"/>
            <a:ext cx="5220000" cy="3116800"/>
          </a:xfrm>
          <a:prstGeom prst="rect">
            <a:avLst/>
          </a:prstGeom>
          <a:noFill/>
          <a:ln>
            <a:noFill/>
          </a:ln>
        </p:spPr>
        <p:txBody>
          <a:bodyPr spcFirstLastPara="1" wrap="square" lIns="91425" tIns="91425" rIns="91425" bIns="91425" anchor="t" anchorCtr="0">
            <a:noAutofit/>
          </a:bodyPr>
          <a:lstStyle>
            <a:lvl1pPr marR="67732" lvl="0" rtl="0">
              <a:spcBef>
                <a:spcPts val="0"/>
              </a:spcBef>
              <a:spcAft>
                <a:spcPts val="0"/>
              </a:spcAft>
              <a:buClr>
                <a:schemeClr val="dk1"/>
              </a:buClr>
              <a:buSzPts val="1400"/>
              <a:buFont typeface="Nunito"/>
              <a:buChar char="●"/>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1571" name="Google Shape;1571;p23"/>
          <p:cNvSpPr txBox="1">
            <a:spLocks noGrp="1"/>
          </p:cNvSpPr>
          <p:nvPr>
            <p:ph type="title" idx="5"/>
          </p:nvPr>
        </p:nvSpPr>
        <p:spPr>
          <a:xfrm>
            <a:off x="3539433" y="720000"/>
            <a:ext cx="51132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999608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72"/>
        <p:cNvGrpSpPr/>
        <p:nvPr/>
      </p:nvGrpSpPr>
      <p:grpSpPr>
        <a:xfrm>
          <a:off x="0" y="0"/>
          <a:ext cx="0" cy="0"/>
          <a:chOff x="0" y="0"/>
          <a:chExt cx="0" cy="0"/>
        </a:xfrm>
      </p:grpSpPr>
      <p:grpSp>
        <p:nvGrpSpPr>
          <p:cNvPr id="1573" name="Google Shape;1573;p24"/>
          <p:cNvGrpSpPr/>
          <p:nvPr/>
        </p:nvGrpSpPr>
        <p:grpSpPr>
          <a:xfrm>
            <a:off x="163077" y="91390"/>
            <a:ext cx="11878731" cy="6721505"/>
            <a:chOff x="122308" y="68542"/>
            <a:chExt cx="8909048" cy="5041129"/>
          </a:xfrm>
        </p:grpSpPr>
        <p:sp>
          <p:nvSpPr>
            <p:cNvPr id="1574" name="Google Shape;1574;p24"/>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75" name="Google Shape;1575;p2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76" name="Google Shape;1576;p2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577" name="Google Shape;1577;p2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78" name="Google Shape;1578;p2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79" name="Google Shape;1579;p24"/>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80" name="Google Shape;1580;p2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81" name="Google Shape;1581;p2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582" name="Google Shape;1582;p2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83" name="Google Shape;1583;p2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84" name="Google Shape;1584;p24"/>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85" name="Google Shape;1585;p2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6" name="Google Shape;1586;p24"/>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87" name="Google Shape;1587;p2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88" name="Google Shape;1588;p2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89" name="Google Shape;1589;p24"/>
            <p:cNvSpPr/>
            <p:nvPr/>
          </p:nvSpPr>
          <p:spPr>
            <a:xfrm rot="-5400000">
              <a:off x="1007215" y="1504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590" name="Google Shape;1590;p24"/>
            <p:cNvSpPr/>
            <p:nvPr/>
          </p:nvSpPr>
          <p:spPr>
            <a:xfrm rot="2700000">
              <a:off x="1582641" y="17037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591" name="Google Shape;1591;p2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592" name="Google Shape;1592;p24"/>
            <p:cNvSpPr/>
            <p:nvPr/>
          </p:nvSpPr>
          <p:spPr>
            <a:xfrm rot="8999773">
              <a:off x="447859" y="17799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93" name="Google Shape;1593;p24"/>
            <p:cNvSpPr/>
            <p:nvPr/>
          </p:nvSpPr>
          <p:spPr>
            <a:xfrm rot="6300406">
              <a:off x="237570" y="1266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594" name="Google Shape;1594;p2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595" name="Google Shape;1595;p2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596" name="Google Shape;1596;p24"/>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597" name="Google Shape;1597;p2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598" name="Google Shape;1598;p24"/>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599" name="Google Shape;1599;p2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00" name="Google Shape;1600;p24"/>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601" name="Google Shape;1601;p2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02" name="Google Shape;1602;p24"/>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603" name="Google Shape;1603;p24"/>
            <p:cNvSpPr/>
            <p:nvPr/>
          </p:nvSpPr>
          <p:spPr>
            <a:xfrm rot="2700000">
              <a:off x="133366" y="2256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04" name="Google Shape;1604;p2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05" name="Google Shape;1605;p2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06" name="Google Shape;1606;p2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07" name="Google Shape;1607;p2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08" name="Google Shape;1608;p24"/>
            <p:cNvSpPr/>
            <p:nvPr/>
          </p:nvSpPr>
          <p:spPr>
            <a:xfrm rot="8100000" flipH="1">
              <a:off x="88264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09" name="Google Shape;1609;p2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10" name="Google Shape;1610;p2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11" name="Google Shape;1611;p2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612" name="Google Shape;1612;p2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13" name="Google Shape;1613;p2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614" name="Google Shape;1614;p2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615" name="Google Shape;1615;p2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16" name="Google Shape;1616;p24"/>
            <p:cNvSpPr/>
            <p:nvPr/>
          </p:nvSpPr>
          <p:spPr>
            <a:xfrm>
              <a:off x="51713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617" name="Google Shape;1617;p24"/>
            <p:cNvSpPr/>
            <p:nvPr/>
          </p:nvSpPr>
          <p:spPr>
            <a:xfrm rot="8999773">
              <a:off x="5950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618" name="Google Shape;1618;p24"/>
            <p:cNvSpPr/>
            <p:nvPr/>
          </p:nvSpPr>
          <p:spPr>
            <a:xfrm>
              <a:off x="67011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19" name="Google Shape;1619;p2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20" name="Google Shape;1620;p24"/>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621" name="Google Shape;1621;p2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22" name="Google Shape;1622;p2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23" name="Google Shape;1623;p2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624" name="Google Shape;1624;p2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625" name="Google Shape;1625;p2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626" name="Google Shape;1626;p24"/>
          <p:cNvSpPr/>
          <p:nvPr/>
        </p:nvSpPr>
        <p:spPr>
          <a:xfrm>
            <a:off x="951733" y="720000"/>
            <a:ext cx="10272000" cy="891200"/>
          </a:xfrm>
          <a:prstGeom prst="roundRect">
            <a:avLst>
              <a:gd name="adj" fmla="val 27596"/>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7" name="Google Shape;1627;p24"/>
          <p:cNvSpPr txBox="1">
            <a:spLocks noGrp="1"/>
          </p:cNvSpPr>
          <p:nvPr>
            <p:ph type="title"/>
          </p:nvPr>
        </p:nvSpPr>
        <p:spPr>
          <a:xfrm>
            <a:off x="3539433" y="720000"/>
            <a:ext cx="5113200" cy="8168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Tree>
    <p:extLst>
      <p:ext uri="{BB962C8B-B14F-4D97-AF65-F5344CB8AC3E}">
        <p14:creationId xmlns:p14="http://schemas.microsoft.com/office/powerpoint/2010/main" val="24457438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lt1"/>
        </a:solidFill>
        <a:effectLst/>
      </p:bgPr>
    </p:bg>
    <p:spTree>
      <p:nvGrpSpPr>
        <p:cNvPr id="1" name="Shape 1628"/>
        <p:cNvGrpSpPr/>
        <p:nvPr/>
      </p:nvGrpSpPr>
      <p:grpSpPr>
        <a:xfrm>
          <a:off x="0" y="0"/>
          <a:ext cx="0" cy="0"/>
          <a:chOff x="0" y="0"/>
          <a:chExt cx="0" cy="0"/>
        </a:xfrm>
      </p:grpSpPr>
      <p:grpSp>
        <p:nvGrpSpPr>
          <p:cNvPr id="1629" name="Google Shape;1629;p25"/>
          <p:cNvGrpSpPr/>
          <p:nvPr/>
        </p:nvGrpSpPr>
        <p:grpSpPr>
          <a:xfrm flipH="1">
            <a:off x="163078" y="192990"/>
            <a:ext cx="11860749" cy="6610900"/>
            <a:chOff x="135794" y="68542"/>
            <a:chExt cx="8895562" cy="4958175"/>
          </a:xfrm>
        </p:grpSpPr>
        <p:grpSp>
          <p:nvGrpSpPr>
            <p:cNvPr id="1630" name="Google Shape;1630;p25"/>
            <p:cNvGrpSpPr/>
            <p:nvPr/>
          </p:nvGrpSpPr>
          <p:grpSpPr>
            <a:xfrm>
              <a:off x="135794" y="68542"/>
              <a:ext cx="8895562" cy="4958175"/>
              <a:chOff x="135794" y="68542"/>
              <a:chExt cx="8895562" cy="4958175"/>
            </a:xfrm>
          </p:grpSpPr>
          <p:sp>
            <p:nvSpPr>
              <p:cNvPr id="1631" name="Google Shape;1631;p25"/>
              <p:cNvSpPr/>
              <p:nvPr/>
            </p:nvSpPr>
            <p:spPr>
              <a:xfrm rot="5400000">
                <a:off x="7101033" y="88735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nvGrpSpPr>
              <p:cNvPr id="1632" name="Google Shape;1632;p25"/>
              <p:cNvGrpSpPr/>
              <p:nvPr/>
            </p:nvGrpSpPr>
            <p:grpSpPr>
              <a:xfrm>
                <a:off x="135794" y="68542"/>
                <a:ext cx="8895562" cy="4958175"/>
                <a:chOff x="135794" y="68542"/>
                <a:chExt cx="8895562" cy="4958175"/>
              </a:xfrm>
            </p:grpSpPr>
            <p:grpSp>
              <p:nvGrpSpPr>
                <p:cNvPr id="1633" name="Google Shape;1633;p25"/>
                <p:cNvGrpSpPr/>
                <p:nvPr/>
              </p:nvGrpSpPr>
              <p:grpSpPr>
                <a:xfrm>
                  <a:off x="135794" y="68542"/>
                  <a:ext cx="8895562" cy="4958175"/>
                  <a:chOff x="135794" y="68542"/>
                  <a:chExt cx="8895562" cy="4958175"/>
                </a:xfrm>
              </p:grpSpPr>
              <p:sp>
                <p:nvSpPr>
                  <p:cNvPr id="1634" name="Google Shape;1634;p2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635" name="Google Shape;1635;p25"/>
                  <p:cNvSpPr/>
                  <p:nvPr/>
                </p:nvSpPr>
                <p:spPr>
                  <a:xfrm rot="6300406">
                    <a:off x="3563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36" name="Google Shape;1636;p2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37" name="Google Shape;1637;p2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638" name="Google Shape;1638;p2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39" name="Google Shape;1639;p25"/>
                  <p:cNvSpPr/>
                  <p:nvPr/>
                </p:nvSpPr>
                <p:spPr>
                  <a:xfrm rot="5400000" flipH="1">
                    <a:off x="470935" y="578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640" name="Google Shape;1640;p25"/>
                  <p:cNvSpPr/>
                  <p:nvPr/>
                </p:nvSpPr>
                <p:spPr>
                  <a:xfrm rot="-900406" flipH="1">
                    <a:off x="4621410" y="5574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641" name="Google Shape;1641;p25"/>
                  <p:cNvSpPr/>
                  <p:nvPr/>
                </p:nvSpPr>
                <p:spPr>
                  <a:xfrm rot="8100000" flipH="1">
                    <a:off x="3899594" y="769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42" name="Google Shape;1642;p25"/>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643" name="Google Shape;1643;p25"/>
                  <p:cNvSpPr/>
                  <p:nvPr/>
                </p:nvSpPr>
                <p:spPr>
                  <a:xfrm>
                    <a:off x="1878594" y="1419994"/>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644" name="Google Shape;1644;p25"/>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645" name="Google Shape;1645;p25"/>
                  <p:cNvSpPr/>
                  <p:nvPr/>
                </p:nvSpPr>
                <p:spPr>
                  <a:xfrm rot="-5400000">
                    <a:off x="1540615" y="8944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646" name="Google Shape;1646;p25"/>
                  <p:cNvSpPr/>
                  <p:nvPr/>
                </p:nvSpPr>
                <p:spPr>
                  <a:xfrm rot="2700000">
                    <a:off x="1049241" y="13227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647" name="Google Shape;1647;p25"/>
                  <p:cNvSpPr/>
                  <p:nvPr/>
                </p:nvSpPr>
                <p:spPr>
                  <a:xfrm rot="-5400000">
                    <a:off x="1720029" y="48066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648" name="Google Shape;1648;p2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49" name="Google Shape;1649;p2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650" name="Google Shape;1650;p25"/>
                  <p:cNvSpPr/>
                  <p:nvPr/>
                </p:nvSpPr>
                <p:spPr>
                  <a:xfrm rot="8100000" flipH="1">
                    <a:off x="7578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51" name="Google Shape;1651;p25"/>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52" name="Google Shape;1652;p25"/>
                  <p:cNvSpPr/>
                  <p:nvPr/>
                </p:nvSpPr>
                <p:spPr>
                  <a:xfrm>
                    <a:off x="8707514" y="8961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53" name="Google Shape;1653;p2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654" name="Google Shape;1654;p25"/>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55" name="Google Shape;1655;p25"/>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656" name="Google Shape;1656;p2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57" name="Google Shape;1657;p25"/>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58" name="Google Shape;1658;p25"/>
                  <p:cNvSpPr/>
                  <p:nvPr/>
                </p:nvSpPr>
                <p:spPr>
                  <a:xfrm rot="-2700000">
                    <a:off x="1041415" y="38810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59" name="Google Shape;1659;p2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60" name="Google Shape;1660;p2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61" name="Google Shape;1661;p25"/>
                  <p:cNvSpPr/>
                  <p:nvPr/>
                </p:nvSpPr>
                <p:spPr>
                  <a:xfrm rot="8100000" flipH="1">
                    <a:off x="8750269" y="4013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62" name="Google Shape;1662;p25"/>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63" name="Google Shape;1663;p2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64" name="Google Shape;1664;p25"/>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665" name="Google Shape;1665;p2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66" name="Google Shape;1666;p25"/>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667" name="Google Shape;1667;p25"/>
                  <p:cNvSpPr/>
                  <p:nvPr/>
                </p:nvSpPr>
                <p:spPr>
                  <a:xfrm rot="-900406" flipH="1">
                    <a:off x="7769085" y="43654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668" name="Google Shape;1668;p25"/>
                  <p:cNvSpPr/>
                  <p:nvPr/>
                </p:nvSpPr>
                <p:spPr>
                  <a:xfrm rot="8100000" flipH="1">
                    <a:off x="3618269" y="4729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69" name="Google Shape;1669;p25"/>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670" name="Google Shape;1670;p25"/>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671" name="Google Shape;1671;p25"/>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72" name="Google Shape;1672;p25"/>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673" name="Google Shape;1673;p25"/>
                  <p:cNvSpPr/>
                  <p:nvPr/>
                </p:nvSpPr>
                <p:spPr>
                  <a:xfrm rot="8999773">
                    <a:off x="4313272" y="4369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674" name="Google Shape;1674;p25"/>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75" name="Google Shape;1675;p25"/>
                  <p:cNvSpPr/>
                  <p:nvPr/>
                </p:nvSpPr>
                <p:spPr>
                  <a:xfrm rot="8100000" flipH="1">
                    <a:off x="52596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76" name="Google Shape;1676;p25"/>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677" name="Google Shape;1677;p25"/>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678" name="Google Shape;1678;p25"/>
                <p:cNvGrpSpPr/>
                <p:nvPr/>
              </p:nvGrpSpPr>
              <p:grpSpPr>
                <a:xfrm rot="10800000">
                  <a:off x="657960" y="911298"/>
                  <a:ext cx="2985068" cy="3751848"/>
                  <a:chOff x="-2212647" y="1473292"/>
                  <a:chExt cx="2985068" cy="3751848"/>
                </a:xfrm>
              </p:grpSpPr>
              <p:sp>
                <p:nvSpPr>
                  <p:cNvPr id="1679" name="Google Shape;1679;p25"/>
                  <p:cNvSpPr/>
                  <p:nvPr/>
                </p:nvSpPr>
                <p:spPr>
                  <a:xfrm rot="8999773">
                    <a:off x="658084" y="1498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80" name="Google Shape;1680;p25"/>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81" name="Google Shape;1681;p25"/>
                  <p:cNvSpPr/>
                  <p:nvPr/>
                </p:nvSpPr>
                <p:spPr>
                  <a:xfrm rot="6300406">
                    <a:off x="-2231105" y="4907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682" name="Google Shape;1682;p25"/>
            <p:cNvSpPr/>
            <p:nvPr/>
          </p:nvSpPr>
          <p:spPr>
            <a:xfrm rot="6300406">
              <a:off x="1578295" y="38246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83" name="Google Shape;1683;p25"/>
            <p:cNvSpPr/>
            <p:nvPr/>
          </p:nvSpPr>
          <p:spPr>
            <a:xfrm rot="-2700000">
              <a:off x="7827490" y="9993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84" name="Google Shape;1684;p25"/>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685" name="Google Shape;1685;p25"/>
            <p:cNvSpPr/>
            <p:nvPr/>
          </p:nvSpPr>
          <p:spPr>
            <a:xfrm rot="8100000">
              <a:off x="2648340" y="3762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86" name="Google Shape;1686;p25"/>
            <p:cNvSpPr/>
            <p:nvPr/>
          </p:nvSpPr>
          <p:spPr>
            <a:xfrm rot="-4499594">
              <a:off x="3417737" y="4160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687" name="Google Shape;1687;p25"/>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8" name="Google Shape;1688;p25"/>
          <p:cNvSpPr txBox="1">
            <a:spLocks noGrp="1"/>
          </p:cNvSpPr>
          <p:nvPr>
            <p:ph type="title"/>
          </p:nvPr>
        </p:nvSpPr>
        <p:spPr>
          <a:xfrm>
            <a:off x="2719067" y="720000"/>
            <a:ext cx="67540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0580597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3">
  <p:cSld name="Title only 3">
    <p:bg>
      <p:bgPr>
        <a:solidFill>
          <a:schemeClr val="lt1"/>
        </a:solidFill>
        <a:effectLst/>
      </p:bgPr>
    </p:bg>
    <p:spTree>
      <p:nvGrpSpPr>
        <p:cNvPr id="1" name="Shape 1689"/>
        <p:cNvGrpSpPr/>
        <p:nvPr/>
      </p:nvGrpSpPr>
      <p:grpSpPr>
        <a:xfrm>
          <a:off x="0" y="0"/>
          <a:ext cx="0" cy="0"/>
          <a:chOff x="0" y="0"/>
          <a:chExt cx="0" cy="0"/>
        </a:xfrm>
      </p:grpSpPr>
      <p:sp>
        <p:nvSpPr>
          <p:cNvPr id="1690" name="Google Shape;1690;p26"/>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91" name="Google Shape;1691;p26"/>
          <p:cNvGrpSpPr/>
          <p:nvPr/>
        </p:nvGrpSpPr>
        <p:grpSpPr>
          <a:xfrm rot="10800000" flipH="1">
            <a:off x="181059" y="91390"/>
            <a:ext cx="11936796" cy="6721505"/>
            <a:chOff x="135794" y="68542"/>
            <a:chExt cx="8952597" cy="5041129"/>
          </a:xfrm>
        </p:grpSpPr>
        <p:sp>
          <p:nvSpPr>
            <p:cNvPr id="1692" name="Google Shape;1692;p26"/>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93" name="Google Shape;1693;p2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694" name="Google Shape;1694;p26"/>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695" name="Google Shape;1695;p2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696" name="Google Shape;1696;p26"/>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697" name="Google Shape;1697;p26"/>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98" name="Google Shape;1698;p26"/>
            <p:cNvSpPr/>
            <p:nvPr/>
          </p:nvSpPr>
          <p:spPr>
            <a:xfrm>
              <a:off x="7924089" y="2072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699" name="Google Shape;1699;p2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00" name="Google Shape;1700;p26"/>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01" name="Google Shape;1701;p26"/>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02" name="Google Shape;1702;p26"/>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03" name="Google Shape;1703;p26"/>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4" name="Google Shape;1704;p26"/>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705" name="Google Shape;1705;p26"/>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06" name="Google Shape;1706;p26"/>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07" name="Google Shape;1707;p26"/>
            <p:cNvSpPr/>
            <p:nvPr/>
          </p:nvSpPr>
          <p:spPr>
            <a:xfrm rot="-5400000">
              <a:off x="245215" y="15802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08" name="Google Shape;1708;p2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709" name="Google Shape;1709;p2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710" name="Google Shape;1710;p2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11" name="Google Shape;1711;p26"/>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712" name="Google Shape;1712;p26"/>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13" name="Google Shape;1713;p2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714" name="Google Shape;1714;p2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15" name="Google Shape;1715;p26"/>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16" name="Google Shape;1716;p26"/>
            <p:cNvSpPr/>
            <p:nvPr/>
          </p:nvSpPr>
          <p:spPr>
            <a:xfrm rot="-10594826" flipH="1">
              <a:off x="8826068" y="368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717" name="Google Shape;1717;p26"/>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18" name="Google Shape;1718;p26"/>
            <p:cNvSpPr/>
            <p:nvPr/>
          </p:nvSpPr>
          <p:spPr>
            <a:xfrm>
              <a:off x="8824189" y="14454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719" name="Google Shape;1719;p26"/>
            <p:cNvSpPr/>
            <p:nvPr/>
          </p:nvSpPr>
          <p:spPr>
            <a:xfrm rot="8999773">
              <a:off x="4294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20" name="Google Shape;1720;p26"/>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721" name="Google Shape;1721;p2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22" name="Google Shape;1722;p26"/>
            <p:cNvSpPr/>
            <p:nvPr/>
          </p:nvSpPr>
          <p:spPr>
            <a:xfrm rot="6300406">
              <a:off x="588295" y="47548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723" name="Google Shape;1723;p2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24" name="Google Shape;1724;p2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25" name="Google Shape;1725;p2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26" name="Google Shape;1726;p26"/>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27" name="Google Shape;1727;p2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28" name="Google Shape;1728;p2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729" name="Google Shape;1729;p26"/>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30" name="Google Shape;1730;p2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31" name="Google Shape;1731;p26"/>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32" name="Google Shape;1732;p26"/>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33" name="Google Shape;1733;p26"/>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34" name="Google Shape;1734;p26"/>
            <p:cNvSpPr/>
            <p:nvPr/>
          </p:nvSpPr>
          <p:spPr>
            <a:xfrm>
              <a:off x="6314364" y="48543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35" name="Google Shape;1735;p26"/>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736" name="Google Shape;1736;p26"/>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37" name="Google Shape;1737;p26"/>
            <p:cNvSpPr/>
            <p:nvPr/>
          </p:nvSpPr>
          <p:spPr>
            <a:xfrm rot="2700000">
              <a:off x="70873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38" name="Google Shape;1738;p26"/>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739" name="Google Shape;1739;p26"/>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40" name="Google Shape;1740;p26"/>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41" name="Google Shape;1741;p26"/>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742" name="Google Shape;1742;p26"/>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743" name="Google Shape;1743;p26"/>
          <p:cNvSpPr txBox="1">
            <a:spLocks noGrp="1"/>
          </p:cNvSpPr>
          <p:nvPr>
            <p:ph type="title"/>
          </p:nvPr>
        </p:nvSpPr>
        <p:spPr>
          <a:xfrm>
            <a:off x="2719067" y="720000"/>
            <a:ext cx="67540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8804835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4">
  <p:cSld name="Title only 4">
    <p:bg>
      <p:bgPr>
        <a:solidFill>
          <a:schemeClr val="lt1"/>
        </a:solidFill>
        <a:effectLst/>
      </p:bgPr>
    </p:bg>
    <p:spTree>
      <p:nvGrpSpPr>
        <p:cNvPr id="1" name="Shape 1744"/>
        <p:cNvGrpSpPr/>
        <p:nvPr/>
      </p:nvGrpSpPr>
      <p:grpSpPr>
        <a:xfrm>
          <a:off x="0" y="0"/>
          <a:ext cx="0" cy="0"/>
          <a:chOff x="0" y="0"/>
          <a:chExt cx="0" cy="0"/>
        </a:xfrm>
      </p:grpSpPr>
      <p:grpSp>
        <p:nvGrpSpPr>
          <p:cNvPr id="1745" name="Google Shape;1745;p27"/>
          <p:cNvGrpSpPr/>
          <p:nvPr/>
        </p:nvGrpSpPr>
        <p:grpSpPr>
          <a:xfrm rot="10800000">
            <a:off x="181059" y="91390"/>
            <a:ext cx="11936796" cy="6721505"/>
            <a:chOff x="135794" y="68542"/>
            <a:chExt cx="8952597" cy="5041129"/>
          </a:xfrm>
        </p:grpSpPr>
        <p:sp>
          <p:nvSpPr>
            <p:cNvPr id="1746" name="Google Shape;1746;p27"/>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47" name="Google Shape;1747;p2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48" name="Google Shape;1748;p27"/>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49" name="Google Shape;1749;p2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50" name="Google Shape;1750;p2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51" name="Google Shape;1751;p27"/>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52" name="Google Shape;1752;p27"/>
            <p:cNvSpPr/>
            <p:nvPr/>
          </p:nvSpPr>
          <p:spPr>
            <a:xfrm>
              <a:off x="7924089" y="2072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53" name="Google Shape;1753;p2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54" name="Google Shape;1754;p2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55" name="Google Shape;1755;p2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56" name="Google Shape;1756;p27"/>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57" name="Google Shape;1757;p27"/>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8" name="Google Shape;1758;p2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759" name="Google Shape;1759;p2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60" name="Google Shape;1760;p2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61" name="Google Shape;1761;p27"/>
            <p:cNvSpPr/>
            <p:nvPr/>
          </p:nvSpPr>
          <p:spPr>
            <a:xfrm rot="-5400000">
              <a:off x="245215" y="15802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62" name="Google Shape;1762;p2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763" name="Google Shape;1763;p2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764" name="Google Shape;1764;p27"/>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65" name="Google Shape;1765;p2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766" name="Google Shape;1766;p2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67" name="Google Shape;1767;p27"/>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768" name="Google Shape;1768;p2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69" name="Google Shape;1769;p2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70" name="Google Shape;1770;p27"/>
            <p:cNvSpPr/>
            <p:nvPr/>
          </p:nvSpPr>
          <p:spPr>
            <a:xfrm rot="-10594826" flipH="1">
              <a:off x="8826068" y="368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771" name="Google Shape;1771;p2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72" name="Google Shape;1772;p27"/>
            <p:cNvSpPr/>
            <p:nvPr/>
          </p:nvSpPr>
          <p:spPr>
            <a:xfrm>
              <a:off x="8824189" y="14454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773" name="Google Shape;1773;p27"/>
            <p:cNvSpPr/>
            <p:nvPr/>
          </p:nvSpPr>
          <p:spPr>
            <a:xfrm rot="8999773">
              <a:off x="4294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74" name="Google Shape;1774;p2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775" name="Google Shape;1775;p2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76" name="Google Shape;1776;p27"/>
            <p:cNvSpPr/>
            <p:nvPr/>
          </p:nvSpPr>
          <p:spPr>
            <a:xfrm rot="6300406">
              <a:off x="588295" y="47548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777" name="Google Shape;1777;p2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78" name="Google Shape;1778;p2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79" name="Google Shape;1779;p2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80" name="Google Shape;1780;p2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81" name="Google Shape;1781;p2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82" name="Google Shape;1782;p27"/>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783" name="Google Shape;1783;p2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84" name="Google Shape;1784;p2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85" name="Google Shape;1785;p27"/>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786" name="Google Shape;1786;p2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787" name="Google Shape;1787;p2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788" name="Google Shape;1788;p27"/>
            <p:cNvSpPr/>
            <p:nvPr/>
          </p:nvSpPr>
          <p:spPr>
            <a:xfrm>
              <a:off x="6314364" y="48543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789" name="Google Shape;1789;p2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790" name="Google Shape;1790;p2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791" name="Google Shape;1791;p27"/>
            <p:cNvSpPr/>
            <p:nvPr/>
          </p:nvSpPr>
          <p:spPr>
            <a:xfrm rot="2700000">
              <a:off x="70873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792" name="Google Shape;1792;p2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793" name="Google Shape;1793;p2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794" name="Google Shape;1794;p2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795" name="Google Shape;1795;p2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796" name="Google Shape;1796;p27"/>
          <p:cNvSpPr/>
          <p:nvPr/>
        </p:nvSpPr>
        <p:spPr>
          <a:xfrm>
            <a:off x="937000" y="720000"/>
            <a:ext cx="103180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7" name="Google Shape;1797;p27"/>
          <p:cNvSpPr txBox="1">
            <a:spLocks noGrp="1"/>
          </p:cNvSpPr>
          <p:nvPr>
            <p:ph type="title"/>
          </p:nvPr>
        </p:nvSpPr>
        <p:spPr>
          <a:xfrm>
            <a:off x="2719067" y="720000"/>
            <a:ext cx="67540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6393401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5">
  <p:cSld name="Title only 5">
    <p:bg>
      <p:bgPr>
        <a:solidFill>
          <a:schemeClr val="lt1"/>
        </a:solidFill>
        <a:effectLst/>
      </p:bgPr>
    </p:bg>
    <p:spTree>
      <p:nvGrpSpPr>
        <p:cNvPr id="1" name="Shape 1798"/>
        <p:cNvGrpSpPr/>
        <p:nvPr/>
      </p:nvGrpSpPr>
      <p:grpSpPr>
        <a:xfrm>
          <a:off x="0" y="0"/>
          <a:ext cx="0" cy="0"/>
          <a:chOff x="0" y="0"/>
          <a:chExt cx="0" cy="0"/>
        </a:xfrm>
      </p:grpSpPr>
      <p:sp>
        <p:nvSpPr>
          <p:cNvPr id="1799" name="Google Shape;1799;p28"/>
          <p:cNvSpPr/>
          <p:nvPr/>
        </p:nvSpPr>
        <p:spPr>
          <a:xfrm>
            <a:off x="1720033" y="1655800"/>
            <a:ext cx="4154000" cy="35464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0" name="Google Shape;1800;p28"/>
          <p:cNvSpPr txBox="1">
            <a:spLocks noGrp="1"/>
          </p:cNvSpPr>
          <p:nvPr>
            <p:ph type="title"/>
          </p:nvPr>
        </p:nvSpPr>
        <p:spPr>
          <a:xfrm>
            <a:off x="1912600" y="1995600"/>
            <a:ext cx="3768800" cy="286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6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2879758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6">
  <p:cSld name="Title only 6">
    <p:bg>
      <p:bgPr>
        <a:solidFill>
          <a:schemeClr val="lt1"/>
        </a:solidFill>
        <a:effectLst/>
      </p:bgPr>
    </p:bg>
    <p:spTree>
      <p:nvGrpSpPr>
        <p:cNvPr id="1" name="Shape 1801"/>
        <p:cNvGrpSpPr/>
        <p:nvPr/>
      </p:nvGrpSpPr>
      <p:grpSpPr>
        <a:xfrm>
          <a:off x="0" y="0"/>
          <a:ext cx="0" cy="0"/>
          <a:chOff x="0" y="0"/>
          <a:chExt cx="0" cy="0"/>
        </a:xfrm>
      </p:grpSpPr>
      <p:grpSp>
        <p:nvGrpSpPr>
          <p:cNvPr id="1802" name="Google Shape;1802;p29"/>
          <p:cNvGrpSpPr/>
          <p:nvPr/>
        </p:nvGrpSpPr>
        <p:grpSpPr>
          <a:xfrm rot="10800000">
            <a:off x="181059" y="91390"/>
            <a:ext cx="11936796" cy="6721505"/>
            <a:chOff x="135794" y="68542"/>
            <a:chExt cx="8952597" cy="5041129"/>
          </a:xfrm>
        </p:grpSpPr>
        <p:sp>
          <p:nvSpPr>
            <p:cNvPr id="1803" name="Google Shape;1803;p29"/>
            <p:cNvSpPr/>
            <p:nvPr/>
          </p:nvSpPr>
          <p:spPr>
            <a:xfrm rot="2700000">
              <a:off x="4721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04" name="Google Shape;1804;p2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05" name="Google Shape;1805;p2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806" name="Google Shape;1806;p2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07" name="Google Shape;1807;p2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08" name="Google Shape;1808;p2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09" name="Google Shape;1809;p29"/>
            <p:cNvSpPr/>
            <p:nvPr/>
          </p:nvSpPr>
          <p:spPr>
            <a:xfrm>
              <a:off x="8000289" y="3596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10" name="Google Shape;1810;p2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811" name="Google Shape;1811;p29"/>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12" name="Google Shape;1812;p29"/>
            <p:cNvSpPr/>
            <p:nvPr/>
          </p:nvSpPr>
          <p:spPr>
            <a:xfrm rot="8100000" flipH="1">
              <a:off x="42805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13" name="Google Shape;1813;p29"/>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15" name="Google Shape;1815;p2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16" name="Google Shape;1816;p29"/>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17" name="Google Shape;1817;p29"/>
            <p:cNvSpPr/>
            <p:nvPr/>
          </p:nvSpPr>
          <p:spPr>
            <a:xfrm rot="-5400000">
              <a:off x="245215" y="15802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18" name="Google Shape;1818;p29"/>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819" name="Google Shape;1819;p29"/>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20" name="Google Shape;1820;p2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21" name="Google Shape;1821;p29"/>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22" name="Google Shape;1822;p29"/>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23" name="Google Shape;1823;p29"/>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24" name="Google Shape;1824;p29"/>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25" name="Google Shape;1825;p29"/>
            <p:cNvSpPr/>
            <p:nvPr/>
          </p:nvSpPr>
          <p:spPr>
            <a:xfrm rot="8100000" flipH="1">
              <a:off x="86845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26" name="Google Shape;1826;p29"/>
            <p:cNvSpPr/>
            <p:nvPr/>
          </p:nvSpPr>
          <p:spPr>
            <a:xfrm rot="-10594826" flipH="1">
              <a:off x="88260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827" name="Google Shape;1827;p29"/>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828" name="Google Shape;1828;p29"/>
            <p:cNvSpPr/>
            <p:nvPr/>
          </p:nvSpPr>
          <p:spPr>
            <a:xfrm>
              <a:off x="8824189" y="14454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829" name="Google Shape;1829;p29"/>
            <p:cNvSpPr/>
            <p:nvPr/>
          </p:nvSpPr>
          <p:spPr>
            <a:xfrm rot="8999773">
              <a:off x="4294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30" name="Google Shape;1830;p29"/>
            <p:cNvSpPr/>
            <p:nvPr/>
          </p:nvSpPr>
          <p:spPr>
            <a:xfrm rot="2700000">
              <a:off x="563466" y="38114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831" name="Google Shape;1831;p29"/>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32" name="Google Shape;1832;p29"/>
            <p:cNvSpPr/>
            <p:nvPr/>
          </p:nvSpPr>
          <p:spPr>
            <a:xfrm rot="6300406">
              <a:off x="588295" y="47548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33" name="Google Shape;1833;p29"/>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34" name="Google Shape;1834;p29"/>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35" name="Google Shape;1835;p2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836" name="Google Shape;1836;p29"/>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37" name="Google Shape;1837;p2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838" name="Google Shape;1838;p2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39" name="Google Shape;1839;p29"/>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40" name="Google Shape;1840;p29"/>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841" name="Google Shape;1841;p29"/>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42" name="Google Shape;1842;p29"/>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43" name="Google Shape;1843;p29"/>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44" name="Google Shape;1844;p29"/>
            <p:cNvSpPr/>
            <p:nvPr/>
          </p:nvSpPr>
          <p:spPr>
            <a:xfrm>
              <a:off x="6314364" y="48543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45" name="Google Shape;1845;p29"/>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46" name="Google Shape;1846;p2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847" name="Google Shape;1847;p29"/>
            <p:cNvSpPr/>
            <p:nvPr/>
          </p:nvSpPr>
          <p:spPr>
            <a:xfrm rot="2700000">
              <a:off x="70873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848" name="Google Shape;1848;p2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49" name="Google Shape;1849;p2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50" name="Google Shape;1850;p2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51" name="Google Shape;1851;p2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852" name="Google Shape;1852;p29"/>
          <p:cNvSpPr/>
          <p:nvPr/>
        </p:nvSpPr>
        <p:spPr>
          <a:xfrm>
            <a:off x="951733" y="720000"/>
            <a:ext cx="10272000" cy="891200"/>
          </a:xfrm>
          <a:prstGeom prst="roundRect">
            <a:avLst>
              <a:gd name="adj" fmla="val 27596"/>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3" name="Google Shape;1853;p29"/>
          <p:cNvSpPr txBox="1">
            <a:spLocks noGrp="1"/>
          </p:cNvSpPr>
          <p:nvPr>
            <p:ph type="title"/>
          </p:nvPr>
        </p:nvSpPr>
        <p:spPr>
          <a:xfrm>
            <a:off x="2693400" y="720000"/>
            <a:ext cx="68052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224603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115D-4292-4912-8ADF-45A2DD50567B}"/>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EB3A2A3F-6445-4577-AB33-A3DFFF5F57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5A00374C-24AD-4369-84AB-7856BD743C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A1238C17-303B-4F7B-986B-880DB83DA8E0}"/>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6" name="Footer Placeholder 5">
            <a:extLst>
              <a:ext uri="{FF2B5EF4-FFF2-40B4-BE49-F238E27FC236}">
                <a16:creationId xmlns:a16="http://schemas.microsoft.com/office/drawing/2014/main" id="{4D1CE258-D39B-4A50-A77B-F8E9C1BEC38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CD94681-4896-475F-BC09-75012A28A24A}"/>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32061388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7">
  <p:cSld name="Title only 7">
    <p:bg>
      <p:bgPr>
        <a:solidFill>
          <a:schemeClr val="lt1"/>
        </a:solidFill>
        <a:effectLst/>
      </p:bgPr>
    </p:bg>
    <p:spTree>
      <p:nvGrpSpPr>
        <p:cNvPr id="1" name="Shape 1854"/>
        <p:cNvGrpSpPr/>
        <p:nvPr/>
      </p:nvGrpSpPr>
      <p:grpSpPr>
        <a:xfrm>
          <a:off x="0" y="0"/>
          <a:ext cx="0" cy="0"/>
          <a:chOff x="0" y="0"/>
          <a:chExt cx="0" cy="0"/>
        </a:xfrm>
      </p:grpSpPr>
      <p:sp>
        <p:nvSpPr>
          <p:cNvPr id="1855" name="Google Shape;1855;p30"/>
          <p:cNvSpPr/>
          <p:nvPr/>
        </p:nvSpPr>
        <p:spPr>
          <a:xfrm>
            <a:off x="937000" y="720000"/>
            <a:ext cx="103180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856" name="Google Shape;1856;p30"/>
          <p:cNvGrpSpPr/>
          <p:nvPr/>
        </p:nvGrpSpPr>
        <p:grpSpPr>
          <a:xfrm rot="10800000">
            <a:off x="181059" y="91390"/>
            <a:ext cx="11936796" cy="6721505"/>
            <a:chOff x="135794" y="68542"/>
            <a:chExt cx="8952597" cy="5041129"/>
          </a:xfrm>
        </p:grpSpPr>
        <p:sp>
          <p:nvSpPr>
            <p:cNvPr id="1857" name="Google Shape;1857;p3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58" name="Google Shape;1858;p3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859" name="Google Shape;1859;p3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60" name="Google Shape;1860;p3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61" name="Google Shape;1861;p3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62" name="Google Shape;1862;p30"/>
            <p:cNvSpPr/>
            <p:nvPr/>
          </p:nvSpPr>
          <p:spPr>
            <a:xfrm>
              <a:off x="8000289" y="3596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63" name="Google Shape;1863;p3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864" name="Google Shape;1864;p30"/>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65" name="Google Shape;1865;p30"/>
            <p:cNvSpPr/>
            <p:nvPr/>
          </p:nvSpPr>
          <p:spPr>
            <a:xfrm rot="8100000" flipH="1">
              <a:off x="42805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66" name="Google Shape;1866;p3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67" name="Google Shape;1867;p3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68" name="Google Shape;1868;p30"/>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69" name="Google Shape;1869;p30"/>
            <p:cNvSpPr/>
            <p:nvPr/>
          </p:nvSpPr>
          <p:spPr>
            <a:xfrm rot="-5400000">
              <a:off x="245215" y="15802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70" name="Google Shape;1870;p30"/>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71" name="Google Shape;1871;p3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72" name="Google Shape;1872;p30"/>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73" name="Google Shape;1873;p30"/>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74" name="Google Shape;1874;p30"/>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75" name="Google Shape;1875;p30"/>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76" name="Google Shape;1876;p30"/>
            <p:cNvSpPr/>
            <p:nvPr/>
          </p:nvSpPr>
          <p:spPr>
            <a:xfrm rot="8100000" flipH="1">
              <a:off x="86845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77" name="Google Shape;1877;p30"/>
            <p:cNvSpPr/>
            <p:nvPr/>
          </p:nvSpPr>
          <p:spPr>
            <a:xfrm rot="-10594826" flipH="1">
              <a:off x="88260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878" name="Google Shape;1878;p30"/>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879" name="Google Shape;1879;p30"/>
            <p:cNvSpPr/>
            <p:nvPr/>
          </p:nvSpPr>
          <p:spPr>
            <a:xfrm>
              <a:off x="8824189" y="14454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880" name="Google Shape;1880;p30"/>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81" name="Google Shape;1881;p30"/>
            <p:cNvSpPr/>
            <p:nvPr/>
          </p:nvSpPr>
          <p:spPr>
            <a:xfrm rot="6300406">
              <a:off x="588295" y="47548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82" name="Google Shape;1882;p30"/>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83" name="Google Shape;1883;p30"/>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84" name="Google Shape;1884;p30"/>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85" name="Google Shape;1885;p3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886" name="Google Shape;1886;p30"/>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87" name="Google Shape;1887;p30"/>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888" name="Google Shape;1888;p30"/>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889" name="Google Shape;1889;p30"/>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890" name="Google Shape;1890;p30"/>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891" name="Google Shape;1891;p30"/>
            <p:cNvSpPr/>
            <p:nvPr/>
          </p:nvSpPr>
          <p:spPr>
            <a:xfrm>
              <a:off x="6314364" y="48543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92" name="Google Shape;1892;p30"/>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93" name="Google Shape;1893;p3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894" name="Google Shape;1894;p30"/>
            <p:cNvSpPr/>
            <p:nvPr/>
          </p:nvSpPr>
          <p:spPr>
            <a:xfrm rot="2700000">
              <a:off x="70873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895" name="Google Shape;1895;p3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896" name="Google Shape;1896;p3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897" name="Google Shape;1897;p30"/>
            <p:cNvSpPr/>
            <p:nvPr/>
          </p:nvSpPr>
          <p:spPr>
            <a:xfrm rot="-5400000">
              <a:off x="8873453" y="4261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898" name="Google Shape;1898;p3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899" name="Google Shape;1899;p30"/>
          <p:cNvSpPr txBox="1">
            <a:spLocks noGrp="1"/>
          </p:cNvSpPr>
          <p:nvPr>
            <p:ph type="title"/>
          </p:nvPr>
        </p:nvSpPr>
        <p:spPr>
          <a:xfrm>
            <a:off x="1244833" y="720000"/>
            <a:ext cx="97024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0676505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900"/>
        <p:cNvGrpSpPr/>
        <p:nvPr/>
      </p:nvGrpSpPr>
      <p:grpSpPr>
        <a:xfrm>
          <a:off x="0" y="0"/>
          <a:ext cx="0" cy="0"/>
          <a:chOff x="0" y="0"/>
          <a:chExt cx="0" cy="0"/>
        </a:xfrm>
      </p:grpSpPr>
      <p:grpSp>
        <p:nvGrpSpPr>
          <p:cNvPr id="1901" name="Google Shape;1901;p31"/>
          <p:cNvGrpSpPr/>
          <p:nvPr/>
        </p:nvGrpSpPr>
        <p:grpSpPr>
          <a:xfrm flipH="1">
            <a:off x="239124" y="91390"/>
            <a:ext cx="11878731" cy="6721505"/>
            <a:chOff x="122308" y="68542"/>
            <a:chExt cx="8909048" cy="5041129"/>
          </a:xfrm>
        </p:grpSpPr>
        <p:sp>
          <p:nvSpPr>
            <p:cNvPr id="1902" name="Google Shape;1902;p31"/>
            <p:cNvSpPr/>
            <p:nvPr/>
          </p:nvSpPr>
          <p:spPr>
            <a:xfrm rot="2700000">
              <a:off x="395991" y="27182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03" name="Google Shape;1903;p3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904" name="Google Shape;1904;p3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05" name="Google Shape;1905;p3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06" name="Google Shape;1906;p3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07" name="Google Shape;1907;p3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08" name="Google Shape;1908;p3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9" name="Google Shape;1909;p3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10" name="Google Shape;1910;p3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11" name="Google Shape;1911;p3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912" name="Google Shape;1912;p3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13" name="Google Shape;1913;p3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14" name="Google Shape;1914;p31"/>
            <p:cNvSpPr/>
            <p:nvPr/>
          </p:nvSpPr>
          <p:spPr>
            <a:xfrm>
              <a:off x="362900" y="3181900"/>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5" name="Google Shape;1915;p31"/>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16" name="Google Shape;1916;p3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917" name="Google Shape;1917;p3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18" name="Google Shape;1918;p3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19" name="Google Shape;1919;p31"/>
            <p:cNvSpPr/>
            <p:nvPr/>
          </p:nvSpPr>
          <p:spPr>
            <a:xfrm rot="-5400000">
              <a:off x="321415" y="1504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920" name="Google Shape;1920;p31"/>
            <p:cNvSpPr/>
            <p:nvPr/>
          </p:nvSpPr>
          <p:spPr>
            <a:xfrm rot="2700000">
              <a:off x="820641" y="20085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21" name="Google Shape;1921;p3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922" name="Google Shape;1922;p31"/>
            <p:cNvSpPr/>
            <p:nvPr/>
          </p:nvSpPr>
          <p:spPr>
            <a:xfrm rot="8999773">
              <a:off x="371659" y="22371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23" name="Google Shape;1923;p3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24" name="Google Shape;1924;p3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25" name="Google Shape;1925;p3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926" name="Google Shape;1926;p3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27" name="Google Shape;1927;p3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28" name="Google Shape;1928;p3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29" name="Google Shape;1929;p31"/>
            <p:cNvSpPr/>
            <p:nvPr/>
          </p:nvSpPr>
          <p:spPr>
            <a:xfrm>
              <a:off x="8707514" y="10485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30" name="Google Shape;1930;p3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931" name="Google Shape;1931;p3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32" name="Google Shape;1932;p3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33" name="Google Shape;1933;p3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34" name="Google Shape;1934;p3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35" name="Google Shape;1935;p3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36" name="Google Shape;1936;p3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37" name="Google Shape;1937;p3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38" name="Google Shape;1938;p31"/>
            <p:cNvSpPr/>
            <p:nvPr/>
          </p:nvSpPr>
          <p:spPr>
            <a:xfrm rot="8100000" flipH="1">
              <a:off x="8445469" y="2489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39" name="Google Shape;1939;p31"/>
            <p:cNvSpPr/>
            <p:nvPr/>
          </p:nvSpPr>
          <p:spPr>
            <a:xfrm rot="2700000">
              <a:off x="84457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40" name="Google Shape;1940;p3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41" name="Google Shape;1941;p3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42" name="Google Shape;1942;p31"/>
            <p:cNvSpPr/>
            <p:nvPr/>
          </p:nvSpPr>
          <p:spPr>
            <a:xfrm rot="2700000">
              <a:off x="4554064" y="46886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43" name="Google Shape;1943;p3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944" name="Google Shape;1944;p3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45" name="Google Shape;1945;p3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46" name="Google Shape;1946;p3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47" name="Google Shape;1947;p31"/>
            <p:cNvSpPr/>
            <p:nvPr/>
          </p:nvSpPr>
          <p:spPr>
            <a:xfrm rot="8999773">
              <a:off x="6712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948" name="Google Shape;1948;p3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49" name="Google Shape;1949;p3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50" name="Google Shape;1950;p3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951" name="Google Shape;1951;p3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52" name="Google Shape;1952;p3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53" name="Google Shape;1953;p3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54" name="Google Shape;1954;p3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955" name="Google Shape;1955;p3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956" name="Google Shape;1956;p31"/>
          <p:cNvSpPr/>
          <p:nvPr/>
        </p:nvSpPr>
        <p:spPr>
          <a:xfrm>
            <a:off x="951733" y="720000"/>
            <a:ext cx="10272000" cy="891200"/>
          </a:xfrm>
          <a:prstGeom prst="roundRect">
            <a:avLst>
              <a:gd name="adj" fmla="val 27596"/>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57" name="Google Shape;1957;p31"/>
          <p:cNvSpPr txBox="1">
            <a:spLocks noGrp="1"/>
          </p:cNvSpPr>
          <p:nvPr>
            <p:ph type="subTitle" idx="1"/>
          </p:nvPr>
        </p:nvSpPr>
        <p:spPr>
          <a:xfrm>
            <a:off x="1680167" y="4507700"/>
            <a:ext cx="3354000" cy="60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6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1958" name="Google Shape;1958;p31"/>
          <p:cNvSpPr txBox="1">
            <a:spLocks noGrp="1"/>
          </p:cNvSpPr>
          <p:nvPr>
            <p:ph type="subTitle" idx="2"/>
          </p:nvPr>
        </p:nvSpPr>
        <p:spPr>
          <a:xfrm>
            <a:off x="7166195" y="4507700"/>
            <a:ext cx="3354000" cy="60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6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1959" name="Google Shape;1959;p31"/>
          <p:cNvSpPr txBox="1">
            <a:spLocks noGrp="1"/>
          </p:cNvSpPr>
          <p:nvPr>
            <p:ph type="subTitle" idx="3"/>
          </p:nvPr>
        </p:nvSpPr>
        <p:spPr>
          <a:xfrm>
            <a:off x="1680167" y="5116567"/>
            <a:ext cx="3354000" cy="81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60" name="Google Shape;1960;p31"/>
          <p:cNvSpPr txBox="1">
            <a:spLocks noGrp="1"/>
          </p:cNvSpPr>
          <p:nvPr>
            <p:ph type="subTitle" idx="4"/>
          </p:nvPr>
        </p:nvSpPr>
        <p:spPr>
          <a:xfrm>
            <a:off x="7166195" y="5116567"/>
            <a:ext cx="3354000" cy="81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961" name="Google Shape;1961;p31"/>
          <p:cNvGrpSpPr/>
          <p:nvPr/>
        </p:nvGrpSpPr>
        <p:grpSpPr>
          <a:xfrm rot="-8999956" flipH="1">
            <a:off x="5702967" y="2360722"/>
            <a:ext cx="747824" cy="436319"/>
            <a:chOff x="369283" y="1974771"/>
            <a:chExt cx="560880" cy="327246"/>
          </a:xfrm>
        </p:grpSpPr>
        <p:sp>
          <p:nvSpPr>
            <p:cNvPr id="1962" name="Google Shape;1962;p31"/>
            <p:cNvSpPr/>
            <p:nvPr/>
          </p:nvSpPr>
          <p:spPr>
            <a:xfrm rot="2700000">
              <a:off x="820641" y="20085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963" name="Google Shape;1963;p31"/>
            <p:cNvSpPr/>
            <p:nvPr/>
          </p:nvSpPr>
          <p:spPr>
            <a:xfrm rot="8999773">
              <a:off x="371659" y="22371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sp>
        <p:nvSpPr>
          <p:cNvPr id="1964" name="Google Shape;1964;p31"/>
          <p:cNvSpPr txBox="1">
            <a:spLocks noGrp="1"/>
          </p:cNvSpPr>
          <p:nvPr>
            <p:ph type="title"/>
          </p:nvPr>
        </p:nvSpPr>
        <p:spPr>
          <a:xfrm>
            <a:off x="2719067" y="720000"/>
            <a:ext cx="67540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7833847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lt1"/>
        </a:solidFill>
        <a:effectLst/>
      </p:bgPr>
    </p:bg>
    <p:spTree>
      <p:nvGrpSpPr>
        <p:cNvPr id="1" name="Shape 1965"/>
        <p:cNvGrpSpPr/>
        <p:nvPr/>
      </p:nvGrpSpPr>
      <p:grpSpPr>
        <a:xfrm>
          <a:off x="0" y="0"/>
          <a:ext cx="0" cy="0"/>
          <a:chOff x="0" y="0"/>
          <a:chExt cx="0" cy="0"/>
        </a:xfrm>
      </p:grpSpPr>
      <p:grpSp>
        <p:nvGrpSpPr>
          <p:cNvPr id="1966" name="Google Shape;1966;p32"/>
          <p:cNvGrpSpPr/>
          <p:nvPr/>
        </p:nvGrpSpPr>
        <p:grpSpPr>
          <a:xfrm flipH="1">
            <a:off x="163078" y="91390"/>
            <a:ext cx="11954777" cy="6721505"/>
            <a:chOff x="122308" y="68542"/>
            <a:chExt cx="8966083" cy="5041129"/>
          </a:xfrm>
        </p:grpSpPr>
        <p:sp>
          <p:nvSpPr>
            <p:cNvPr id="1967" name="Google Shape;1967;p3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68" name="Google Shape;1968;p3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969" name="Google Shape;1969;p3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70" name="Google Shape;1970;p3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71" name="Google Shape;1971;p3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72" name="Google Shape;1972;p3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73" name="Google Shape;1973;p3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4" name="Google Shape;1974;p3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75" name="Google Shape;1975;p3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76" name="Google Shape;1976;p3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977" name="Google Shape;1977;p3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78" name="Google Shape;1978;p3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79" name="Google Shape;1979;p3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0" name="Google Shape;1980;p3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81" name="Google Shape;1981;p3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982" name="Google Shape;1982;p3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83" name="Google Shape;1983;p3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984" name="Google Shape;1984;p3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985" name="Google Shape;1985;p3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86" name="Google Shape;1986;p3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987" name="Google Shape;1987;p3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88" name="Google Shape;1988;p3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989" name="Google Shape;1989;p3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990" name="Google Shape;1990;p3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991" name="Google Shape;1991;p3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92" name="Google Shape;1992;p3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93" name="Google Shape;1993;p3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94" name="Google Shape;1994;p3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995" name="Google Shape;1995;p3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996" name="Google Shape;1996;p3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997" name="Google Shape;1997;p3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998" name="Google Shape;1998;p3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999" name="Google Shape;1999;p3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00" name="Google Shape;2000;p3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01" name="Google Shape;2001;p3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02" name="Google Shape;2002;p3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03" name="Google Shape;2003;p3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04" name="Google Shape;2004;p3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05" name="Google Shape;2005;p3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06" name="Google Shape;2006;p3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07" name="Google Shape;2007;p3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08" name="Google Shape;2008;p3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09" name="Google Shape;2009;p3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10" name="Google Shape;2010;p3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11" name="Google Shape;2011;p3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12" name="Google Shape;2012;p3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13" name="Google Shape;2013;p3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14" name="Google Shape;2014;p3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15" name="Google Shape;2015;p3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16" name="Google Shape;2016;p3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17" name="Google Shape;2017;p3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18" name="Google Shape;2018;p3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19" name="Google Shape;2019;p3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20" name="Google Shape;2020;p3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021" name="Google Shape;2021;p32"/>
          <p:cNvSpPr/>
          <p:nvPr/>
        </p:nvSpPr>
        <p:spPr>
          <a:xfrm>
            <a:off x="1351630" y="1211367"/>
            <a:ext cx="278468" cy="115727"/>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22" name="Google Shape;2022;p32"/>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3" name="Google Shape;2023;p32"/>
          <p:cNvSpPr txBox="1">
            <a:spLocks noGrp="1"/>
          </p:cNvSpPr>
          <p:nvPr>
            <p:ph type="title"/>
          </p:nvPr>
        </p:nvSpPr>
        <p:spPr>
          <a:xfrm>
            <a:off x="1511200" y="3345833"/>
            <a:ext cx="2870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600" b="1">
                <a:latin typeface="Amatic SC"/>
                <a:ea typeface="Amatic SC"/>
                <a:cs typeface="Amatic SC"/>
                <a:sym typeface="Amatic SC"/>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24" name="Google Shape;2024;p32"/>
          <p:cNvSpPr txBox="1">
            <a:spLocks noGrp="1"/>
          </p:cNvSpPr>
          <p:nvPr>
            <p:ph type="subTitle" idx="1"/>
          </p:nvPr>
        </p:nvSpPr>
        <p:spPr>
          <a:xfrm>
            <a:off x="1511200" y="4127867"/>
            <a:ext cx="2870800" cy="92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5" name="Google Shape;2025;p32"/>
          <p:cNvSpPr txBox="1">
            <a:spLocks noGrp="1"/>
          </p:cNvSpPr>
          <p:nvPr>
            <p:ph type="title" idx="2"/>
          </p:nvPr>
        </p:nvSpPr>
        <p:spPr>
          <a:xfrm>
            <a:off x="4622417" y="3345833"/>
            <a:ext cx="2870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600" b="1">
                <a:latin typeface="Amatic SC"/>
                <a:ea typeface="Amatic SC"/>
                <a:cs typeface="Amatic SC"/>
                <a:sym typeface="Amatic SC"/>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26" name="Google Shape;2026;p32"/>
          <p:cNvSpPr txBox="1">
            <a:spLocks noGrp="1"/>
          </p:cNvSpPr>
          <p:nvPr>
            <p:ph type="subTitle" idx="3"/>
          </p:nvPr>
        </p:nvSpPr>
        <p:spPr>
          <a:xfrm>
            <a:off x="4622417" y="4127867"/>
            <a:ext cx="2870800" cy="92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7" name="Google Shape;2027;p32"/>
          <p:cNvSpPr txBox="1">
            <a:spLocks noGrp="1"/>
          </p:cNvSpPr>
          <p:nvPr>
            <p:ph type="title" idx="4"/>
          </p:nvPr>
        </p:nvSpPr>
        <p:spPr>
          <a:xfrm>
            <a:off x="7810067" y="3345833"/>
            <a:ext cx="2870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600" b="1">
                <a:latin typeface="Amatic SC"/>
                <a:ea typeface="Amatic SC"/>
                <a:cs typeface="Amatic SC"/>
                <a:sym typeface="Amatic SC"/>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28" name="Google Shape;2028;p32"/>
          <p:cNvSpPr txBox="1">
            <a:spLocks noGrp="1"/>
          </p:cNvSpPr>
          <p:nvPr>
            <p:ph type="subTitle" idx="5"/>
          </p:nvPr>
        </p:nvSpPr>
        <p:spPr>
          <a:xfrm>
            <a:off x="7810067" y="4127867"/>
            <a:ext cx="2870800" cy="920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9" name="Google Shape;2029;p32"/>
          <p:cNvSpPr txBox="1">
            <a:spLocks noGrp="1"/>
          </p:cNvSpPr>
          <p:nvPr>
            <p:ph type="title" idx="6"/>
          </p:nvPr>
        </p:nvSpPr>
        <p:spPr>
          <a:xfrm>
            <a:off x="1244833" y="720000"/>
            <a:ext cx="97024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8868263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030"/>
        <p:cNvGrpSpPr/>
        <p:nvPr/>
      </p:nvGrpSpPr>
      <p:grpSpPr>
        <a:xfrm>
          <a:off x="0" y="0"/>
          <a:ext cx="0" cy="0"/>
          <a:chOff x="0" y="0"/>
          <a:chExt cx="0" cy="0"/>
        </a:xfrm>
      </p:grpSpPr>
      <p:grpSp>
        <p:nvGrpSpPr>
          <p:cNvPr id="2031" name="Google Shape;2031;p33"/>
          <p:cNvGrpSpPr/>
          <p:nvPr/>
        </p:nvGrpSpPr>
        <p:grpSpPr>
          <a:xfrm>
            <a:off x="81426" y="91390"/>
            <a:ext cx="12036429" cy="6721505"/>
            <a:chOff x="61069" y="68542"/>
            <a:chExt cx="9027322" cy="5041129"/>
          </a:xfrm>
        </p:grpSpPr>
        <p:sp>
          <p:nvSpPr>
            <p:cNvPr id="2032" name="Google Shape;2032;p33"/>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3" name="Google Shape;2033;p3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34" name="Google Shape;2034;p3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35" name="Google Shape;2035;p3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36" name="Google Shape;2036;p3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37" name="Google Shape;2037;p33"/>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8" name="Google Shape;2038;p3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39" name="Google Shape;2039;p3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40" name="Google Shape;2040;p3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1" name="Google Shape;2041;p3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2" name="Google Shape;2042;p33"/>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43" name="Google Shape;2043;p3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4" name="Google Shape;2044;p33"/>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45" name="Google Shape;2045;p3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46" name="Google Shape;2046;p3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7" name="Google Shape;2047;p33"/>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8" name="Google Shape;2048;p33"/>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49" name="Google Shape;2049;p3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50" name="Google Shape;2050;p33"/>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1" name="Google Shape;2051;p3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52" name="Google Shape;2052;p3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3" name="Google Shape;2053;p3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54" name="Google Shape;2054;p33"/>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5" name="Google Shape;2055;p3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56" name="Google Shape;2056;p33"/>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57" name="Google Shape;2057;p3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58" name="Google Shape;2058;p33"/>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059" name="Google Shape;2059;p3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0" name="Google Shape;2060;p33"/>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61" name="Google Shape;2061;p3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2" name="Google Shape;2062;p3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3" name="Google Shape;2063;p3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4" name="Google Shape;2064;p3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5" name="Google Shape;2065;p33"/>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66" name="Google Shape;2066;p3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7" name="Google Shape;2067;p3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8" name="Google Shape;2068;p3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9" name="Google Shape;2069;p3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0" name="Google Shape;2070;p3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1" name="Google Shape;2071;p3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2" name="Google Shape;2072;p3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73" name="Google Shape;2073;p3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74" name="Google Shape;2074;p3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5" name="Google Shape;2075;p3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6" name="Google Shape;2076;p3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77" name="Google Shape;2077;p3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8" name="Google Shape;2078;p3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9" name="Google Shape;2079;p3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80" name="Google Shape;2080;p3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81" name="Google Shape;2081;p3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2" name="Google Shape;2082;p3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83" name="Google Shape;2083;p3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084" name="Google Shape;2084;p33"/>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5" name="Google Shape;2085;p33"/>
          <p:cNvSpPr txBox="1">
            <a:spLocks noGrp="1"/>
          </p:cNvSpPr>
          <p:nvPr>
            <p:ph type="title"/>
          </p:nvPr>
        </p:nvSpPr>
        <p:spPr>
          <a:xfrm>
            <a:off x="961183" y="2376084"/>
            <a:ext cx="3403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86" name="Google Shape;2086;p33"/>
          <p:cNvSpPr txBox="1">
            <a:spLocks noGrp="1"/>
          </p:cNvSpPr>
          <p:nvPr>
            <p:ph type="subTitle" idx="1"/>
          </p:nvPr>
        </p:nvSpPr>
        <p:spPr>
          <a:xfrm>
            <a:off x="961183" y="3056517"/>
            <a:ext cx="3403200" cy="646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7" name="Google Shape;2087;p33"/>
          <p:cNvSpPr txBox="1">
            <a:spLocks noGrp="1"/>
          </p:cNvSpPr>
          <p:nvPr>
            <p:ph type="title" idx="2"/>
          </p:nvPr>
        </p:nvSpPr>
        <p:spPr>
          <a:xfrm>
            <a:off x="7829981" y="2376084"/>
            <a:ext cx="34032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88" name="Google Shape;2088;p33"/>
          <p:cNvSpPr txBox="1">
            <a:spLocks noGrp="1"/>
          </p:cNvSpPr>
          <p:nvPr>
            <p:ph type="subTitle" idx="3"/>
          </p:nvPr>
        </p:nvSpPr>
        <p:spPr>
          <a:xfrm>
            <a:off x="7829981" y="3056517"/>
            <a:ext cx="3403200" cy="64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9" name="Google Shape;2089;p33"/>
          <p:cNvSpPr txBox="1">
            <a:spLocks noGrp="1"/>
          </p:cNvSpPr>
          <p:nvPr>
            <p:ph type="title" idx="4"/>
          </p:nvPr>
        </p:nvSpPr>
        <p:spPr>
          <a:xfrm>
            <a:off x="961183" y="4200317"/>
            <a:ext cx="3403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90" name="Google Shape;2090;p33"/>
          <p:cNvSpPr txBox="1">
            <a:spLocks noGrp="1"/>
          </p:cNvSpPr>
          <p:nvPr>
            <p:ph type="subTitle" idx="5"/>
          </p:nvPr>
        </p:nvSpPr>
        <p:spPr>
          <a:xfrm>
            <a:off x="961183" y="4880751"/>
            <a:ext cx="3403200" cy="646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1" name="Google Shape;2091;p33"/>
          <p:cNvSpPr txBox="1">
            <a:spLocks noGrp="1"/>
          </p:cNvSpPr>
          <p:nvPr>
            <p:ph type="title" idx="6"/>
          </p:nvPr>
        </p:nvSpPr>
        <p:spPr>
          <a:xfrm>
            <a:off x="7829981" y="4200317"/>
            <a:ext cx="34032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92" name="Google Shape;2092;p33"/>
          <p:cNvSpPr txBox="1">
            <a:spLocks noGrp="1"/>
          </p:cNvSpPr>
          <p:nvPr>
            <p:ph type="subTitle" idx="7"/>
          </p:nvPr>
        </p:nvSpPr>
        <p:spPr>
          <a:xfrm>
            <a:off x="7829981" y="4880751"/>
            <a:ext cx="3403200" cy="64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3" name="Google Shape;2093;p33"/>
          <p:cNvSpPr txBox="1">
            <a:spLocks noGrp="1"/>
          </p:cNvSpPr>
          <p:nvPr>
            <p:ph type="title" idx="8"/>
          </p:nvPr>
        </p:nvSpPr>
        <p:spPr>
          <a:xfrm>
            <a:off x="3352167" y="720000"/>
            <a:ext cx="54876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0146336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094"/>
        <p:cNvGrpSpPr/>
        <p:nvPr/>
      </p:nvGrpSpPr>
      <p:grpSpPr>
        <a:xfrm>
          <a:off x="0" y="0"/>
          <a:ext cx="0" cy="0"/>
          <a:chOff x="0" y="0"/>
          <a:chExt cx="0" cy="0"/>
        </a:xfrm>
      </p:grpSpPr>
      <p:grpSp>
        <p:nvGrpSpPr>
          <p:cNvPr id="2095" name="Google Shape;2095;p34"/>
          <p:cNvGrpSpPr/>
          <p:nvPr/>
        </p:nvGrpSpPr>
        <p:grpSpPr>
          <a:xfrm rot="10800000" flipH="1">
            <a:off x="163078" y="140347"/>
            <a:ext cx="11954777" cy="6616741"/>
            <a:chOff x="122308" y="110399"/>
            <a:chExt cx="8966083" cy="4962556"/>
          </a:xfrm>
        </p:grpSpPr>
        <p:sp>
          <p:nvSpPr>
            <p:cNvPr id="2096" name="Google Shape;2096;p34"/>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97" name="Google Shape;2097;p3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98" name="Google Shape;2098;p34"/>
            <p:cNvSpPr/>
            <p:nvPr/>
          </p:nvSpPr>
          <p:spPr>
            <a:xfrm rot="6300406">
              <a:off x="203912" y="13732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99" name="Google Shape;2099;p3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00" name="Google Shape;2100;p3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01" name="Google Shape;2101;p34"/>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02" name="Google Shape;2102;p3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03" name="Google Shape;2103;p3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04" name="Google Shape;2104;p3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105" name="Google Shape;2105;p3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06" name="Google Shape;2106;p34"/>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07" name="Google Shape;2107;p34"/>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108" name="Google Shape;2108;p3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09" name="Google Shape;2109;p3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10" name="Google Shape;2110;p34"/>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111" name="Google Shape;2111;p34"/>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112" name="Google Shape;2112;p34"/>
            <p:cNvSpPr/>
            <p:nvPr/>
          </p:nvSpPr>
          <p:spPr>
            <a:xfrm rot="-5400000">
              <a:off x="12628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113" name="Google Shape;2113;p34"/>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14" name="Google Shape;2114;p34"/>
            <p:cNvSpPr/>
            <p:nvPr/>
          </p:nvSpPr>
          <p:spPr>
            <a:xfrm rot="6300406">
              <a:off x="3137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115" name="Google Shape;2115;p3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16" name="Google Shape;2116;p34"/>
            <p:cNvSpPr/>
            <p:nvPr/>
          </p:nvSpPr>
          <p:spPr>
            <a:xfrm rot="8999773">
              <a:off x="66132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17" name="Google Shape;2117;p34"/>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18" name="Google Shape;2118;p3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19" name="Google Shape;2119;p34"/>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120" name="Google Shape;2120;p3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21" name="Google Shape;2121;p34"/>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122" name="Google Shape;2122;p3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23" name="Google Shape;2123;p34"/>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124" name="Google Shape;2124;p3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25" name="Google Shape;2125;p3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126" name="Google Shape;2126;p34"/>
            <p:cNvSpPr/>
            <p:nvPr/>
          </p:nvSpPr>
          <p:spPr>
            <a:xfrm rot="-2700000">
              <a:off x="1879615" y="48716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27" name="Google Shape;2127;p3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28" name="Google Shape;2128;p3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29" name="Google Shape;2129;p3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30" name="Google Shape;2130;p3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31" name="Google Shape;2131;p3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132" name="Google Shape;2132;p34"/>
            <p:cNvSpPr/>
            <p:nvPr/>
          </p:nvSpPr>
          <p:spPr>
            <a:xfrm>
              <a:off x="23955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33" name="Google Shape;2133;p34"/>
            <p:cNvSpPr/>
            <p:nvPr/>
          </p:nvSpPr>
          <p:spPr>
            <a:xfrm rot="2700000">
              <a:off x="64590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34" name="Google Shape;2134;p34"/>
            <p:cNvSpPr/>
            <p:nvPr/>
          </p:nvSpPr>
          <p:spPr>
            <a:xfrm rot="5400000" flipH="1">
              <a:off x="3009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135" name="Google Shape;2135;p34"/>
            <p:cNvSpPr/>
            <p:nvPr/>
          </p:nvSpPr>
          <p:spPr>
            <a:xfrm rot="-900406" flipH="1">
              <a:off x="6854685" y="4975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36" name="Google Shape;2136;p3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37" name="Google Shape;2137;p3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38" name="Google Shape;2138;p34"/>
            <p:cNvSpPr/>
            <p:nvPr/>
          </p:nvSpPr>
          <p:spPr>
            <a:xfrm rot="8999773">
              <a:off x="42744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39" name="Google Shape;2139;p34"/>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40" name="Google Shape;2140;p3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41" name="Google Shape;2141;p34"/>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42" name="Google Shape;2142;p3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43" name="Google Shape;2143;p3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44" name="Google Shape;2144;p34"/>
            <p:cNvSpPr/>
            <p:nvPr/>
          </p:nvSpPr>
          <p:spPr>
            <a:xfrm rot="-900406" flipH="1">
              <a:off x="8623960" y="35228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45" name="Google Shape;2145;p3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146" name="Google Shape;2146;p3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147" name="Google Shape;2147;p34"/>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48" name="Google Shape;2148;p34"/>
          <p:cNvSpPr txBox="1">
            <a:spLocks noGrp="1"/>
          </p:cNvSpPr>
          <p:nvPr>
            <p:ph type="title"/>
          </p:nvPr>
        </p:nvSpPr>
        <p:spPr>
          <a:xfrm>
            <a:off x="2142400" y="2323900"/>
            <a:ext cx="2072800" cy="598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49" name="Google Shape;2149;p34"/>
          <p:cNvSpPr txBox="1">
            <a:spLocks noGrp="1"/>
          </p:cNvSpPr>
          <p:nvPr>
            <p:ph type="subTitle" idx="1"/>
          </p:nvPr>
        </p:nvSpPr>
        <p:spPr>
          <a:xfrm>
            <a:off x="2142400" y="2903115"/>
            <a:ext cx="2072800" cy="550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0" name="Google Shape;2150;p34"/>
          <p:cNvSpPr txBox="1">
            <a:spLocks noGrp="1"/>
          </p:cNvSpPr>
          <p:nvPr>
            <p:ph type="title" idx="2"/>
          </p:nvPr>
        </p:nvSpPr>
        <p:spPr>
          <a:xfrm>
            <a:off x="5655149" y="2323900"/>
            <a:ext cx="2072800" cy="598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51" name="Google Shape;2151;p34"/>
          <p:cNvSpPr txBox="1">
            <a:spLocks noGrp="1"/>
          </p:cNvSpPr>
          <p:nvPr>
            <p:ph type="subTitle" idx="3"/>
          </p:nvPr>
        </p:nvSpPr>
        <p:spPr>
          <a:xfrm>
            <a:off x="5655149" y="2903115"/>
            <a:ext cx="2072800" cy="550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2" name="Google Shape;2152;p34"/>
          <p:cNvSpPr txBox="1">
            <a:spLocks noGrp="1"/>
          </p:cNvSpPr>
          <p:nvPr>
            <p:ph type="title" idx="4"/>
          </p:nvPr>
        </p:nvSpPr>
        <p:spPr>
          <a:xfrm>
            <a:off x="2142400" y="4140160"/>
            <a:ext cx="2072800" cy="598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53" name="Google Shape;2153;p34"/>
          <p:cNvSpPr txBox="1">
            <a:spLocks noGrp="1"/>
          </p:cNvSpPr>
          <p:nvPr>
            <p:ph type="subTitle" idx="5"/>
          </p:nvPr>
        </p:nvSpPr>
        <p:spPr>
          <a:xfrm>
            <a:off x="2142400" y="4719375"/>
            <a:ext cx="2072800" cy="550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4" name="Google Shape;2154;p34"/>
          <p:cNvSpPr txBox="1">
            <a:spLocks noGrp="1"/>
          </p:cNvSpPr>
          <p:nvPr>
            <p:ph type="title" idx="6"/>
          </p:nvPr>
        </p:nvSpPr>
        <p:spPr>
          <a:xfrm>
            <a:off x="5655149" y="4140160"/>
            <a:ext cx="2072800" cy="598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55" name="Google Shape;2155;p34"/>
          <p:cNvSpPr txBox="1">
            <a:spLocks noGrp="1"/>
          </p:cNvSpPr>
          <p:nvPr>
            <p:ph type="subTitle" idx="7"/>
          </p:nvPr>
        </p:nvSpPr>
        <p:spPr>
          <a:xfrm>
            <a:off x="5655149" y="4719375"/>
            <a:ext cx="2072800" cy="550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6" name="Google Shape;2156;p34"/>
          <p:cNvSpPr txBox="1">
            <a:spLocks noGrp="1"/>
          </p:cNvSpPr>
          <p:nvPr>
            <p:ph type="title" idx="8"/>
          </p:nvPr>
        </p:nvSpPr>
        <p:spPr>
          <a:xfrm>
            <a:off x="9159200" y="2323900"/>
            <a:ext cx="2072800" cy="598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57" name="Google Shape;2157;p34"/>
          <p:cNvSpPr txBox="1">
            <a:spLocks noGrp="1"/>
          </p:cNvSpPr>
          <p:nvPr>
            <p:ph type="subTitle" idx="9"/>
          </p:nvPr>
        </p:nvSpPr>
        <p:spPr>
          <a:xfrm>
            <a:off x="9159200" y="2903115"/>
            <a:ext cx="2072800" cy="550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8" name="Google Shape;2158;p34"/>
          <p:cNvSpPr txBox="1">
            <a:spLocks noGrp="1"/>
          </p:cNvSpPr>
          <p:nvPr>
            <p:ph type="title" idx="13"/>
          </p:nvPr>
        </p:nvSpPr>
        <p:spPr>
          <a:xfrm>
            <a:off x="9159200" y="4140160"/>
            <a:ext cx="2072800" cy="598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59" name="Google Shape;2159;p34"/>
          <p:cNvSpPr txBox="1">
            <a:spLocks noGrp="1"/>
          </p:cNvSpPr>
          <p:nvPr>
            <p:ph type="subTitle" idx="14"/>
          </p:nvPr>
        </p:nvSpPr>
        <p:spPr>
          <a:xfrm>
            <a:off x="9159200" y="4719375"/>
            <a:ext cx="2072800" cy="550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60" name="Google Shape;2160;p34"/>
          <p:cNvSpPr txBox="1">
            <a:spLocks noGrp="1"/>
          </p:cNvSpPr>
          <p:nvPr>
            <p:ph type="title" idx="15"/>
          </p:nvPr>
        </p:nvSpPr>
        <p:spPr>
          <a:xfrm>
            <a:off x="2910167" y="720000"/>
            <a:ext cx="63716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5364547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lt1"/>
        </a:solidFill>
        <a:effectLst/>
      </p:bgPr>
    </p:bg>
    <p:spTree>
      <p:nvGrpSpPr>
        <p:cNvPr id="1" name="Shape 2161"/>
        <p:cNvGrpSpPr/>
        <p:nvPr/>
      </p:nvGrpSpPr>
      <p:grpSpPr>
        <a:xfrm>
          <a:off x="0" y="0"/>
          <a:ext cx="0" cy="0"/>
          <a:chOff x="0" y="0"/>
          <a:chExt cx="0" cy="0"/>
        </a:xfrm>
      </p:grpSpPr>
      <p:sp>
        <p:nvSpPr>
          <p:cNvPr id="2162" name="Google Shape;2162;p35"/>
          <p:cNvSpPr/>
          <p:nvPr/>
        </p:nvSpPr>
        <p:spPr>
          <a:xfrm>
            <a:off x="2321533" y="603617"/>
            <a:ext cx="7548800" cy="1548800"/>
          </a:xfrm>
          <a:prstGeom prst="roundRect">
            <a:avLst>
              <a:gd name="adj" fmla="val 25783"/>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3" name="Google Shape;2163;p35"/>
          <p:cNvSpPr/>
          <p:nvPr/>
        </p:nvSpPr>
        <p:spPr>
          <a:xfrm>
            <a:off x="2321533" y="4705584"/>
            <a:ext cx="7548800" cy="1548800"/>
          </a:xfrm>
          <a:prstGeom prst="roundRect">
            <a:avLst>
              <a:gd name="adj" fmla="val 25783"/>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4" name="Google Shape;2164;p35"/>
          <p:cNvSpPr/>
          <p:nvPr/>
        </p:nvSpPr>
        <p:spPr>
          <a:xfrm>
            <a:off x="2321533" y="2654600"/>
            <a:ext cx="7548800" cy="1548800"/>
          </a:xfrm>
          <a:prstGeom prst="roundRect">
            <a:avLst>
              <a:gd name="adj" fmla="val 25783"/>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65" name="Google Shape;2165;p35"/>
          <p:cNvGrpSpPr/>
          <p:nvPr/>
        </p:nvGrpSpPr>
        <p:grpSpPr>
          <a:xfrm>
            <a:off x="187578" y="147199"/>
            <a:ext cx="11854231" cy="6577724"/>
            <a:chOff x="140683" y="110399"/>
            <a:chExt cx="8890673" cy="4933293"/>
          </a:xfrm>
        </p:grpSpPr>
        <p:sp>
          <p:nvSpPr>
            <p:cNvPr id="2166" name="Google Shape;2166;p35"/>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67" name="Google Shape;2167;p3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168" name="Google Shape;2168;p3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69" name="Google Shape;2169;p3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70" name="Google Shape;2170;p3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71" name="Google Shape;2171;p3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72" name="Google Shape;2172;p35"/>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3" name="Google Shape;2173;p3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74" name="Google Shape;2174;p3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75" name="Google Shape;2175;p35"/>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76" name="Google Shape;2176;p35"/>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7" name="Google Shape;2177;p3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178" name="Google Shape;2178;p3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79" name="Google Shape;2179;p35"/>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80" name="Google Shape;2180;p35"/>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181" name="Google Shape;2181;p3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82" name="Google Shape;2182;p35"/>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183" name="Google Shape;2183;p35"/>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184" name="Google Shape;2184;p35"/>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85" name="Google Shape;2185;p3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86" name="Google Shape;2186;p3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187" name="Google Shape;2187;p35"/>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188" name="Google Shape;2188;p3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189" name="Google Shape;2189;p35"/>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90" name="Google Shape;2190;p35"/>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91" name="Google Shape;2191;p35"/>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192" name="Google Shape;2192;p3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193" name="Google Shape;2193;p35"/>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194" name="Google Shape;2194;p3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95" name="Google Shape;2195;p3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196" name="Google Shape;2196;p35"/>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197" name="Google Shape;2197;p35"/>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198" name="Google Shape;2198;p35"/>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99" name="Google Shape;2199;p35"/>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200" name="Google Shape;2200;p35"/>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201" name="Google Shape;2201;p3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202" name="Google Shape;2202;p3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203" name="Google Shape;2203;p3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204" name="Google Shape;2204;p3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05" name="Google Shape;2205;p3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206" name="Google Shape;2206;p3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207" name="Google Shape;2207;p3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208" name="Google Shape;2208;p35"/>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09" name="Google Shape;2209;p35"/>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210" name="Google Shape;2210;p35"/>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11" name="Google Shape;2211;p35"/>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212" name="Google Shape;2212;p35"/>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213" name="Google Shape;2213;p35"/>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214" name="Google Shape;2214;p35"/>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grpSp>
        <p:nvGrpSpPr>
          <p:cNvPr id="2215" name="Google Shape;2215;p35"/>
          <p:cNvGrpSpPr/>
          <p:nvPr/>
        </p:nvGrpSpPr>
        <p:grpSpPr>
          <a:xfrm>
            <a:off x="1143026" y="2584041"/>
            <a:ext cx="1206911" cy="2943767"/>
            <a:chOff x="323849" y="1835718"/>
            <a:chExt cx="1365902" cy="3332063"/>
          </a:xfrm>
        </p:grpSpPr>
        <p:sp>
          <p:nvSpPr>
            <p:cNvPr id="2216" name="Google Shape;2216;p35"/>
            <p:cNvSpPr/>
            <p:nvPr/>
          </p:nvSpPr>
          <p:spPr>
            <a:xfrm flipH="1">
              <a:off x="837882" y="1835718"/>
              <a:ext cx="627666" cy="523854"/>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7" name="Google Shape;2217;p35"/>
            <p:cNvSpPr/>
            <p:nvPr/>
          </p:nvSpPr>
          <p:spPr>
            <a:xfrm flipH="1">
              <a:off x="994830" y="1839096"/>
              <a:ext cx="467033" cy="26469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8" name="Google Shape;2218;p35"/>
            <p:cNvSpPr/>
            <p:nvPr/>
          </p:nvSpPr>
          <p:spPr>
            <a:xfrm flipH="1">
              <a:off x="996194" y="2155320"/>
              <a:ext cx="92571" cy="173963"/>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9" name="Google Shape;2219;p35"/>
            <p:cNvSpPr/>
            <p:nvPr/>
          </p:nvSpPr>
          <p:spPr>
            <a:xfrm flipH="1">
              <a:off x="1073948" y="1839158"/>
              <a:ext cx="387915" cy="329251"/>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0" name="Google Shape;2220;p35"/>
            <p:cNvSpPr/>
            <p:nvPr/>
          </p:nvSpPr>
          <p:spPr>
            <a:xfrm flipH="1">
              <a:off x="1073961" y="2155258"/>
              <a:ext cx="38761" cy="89930"/>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1" name="Google Shape;2221;p35"/>
            <p:cNvSpPr/>
            <p:nvPr/>
          </p:nvSpPr>
          <p:spPr>
            <a:xfrm flipH="1">
              <a:off x="323849" y="2413126"/>
              <a:ext cx="1365902" cy="275465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222" name="Google Shape;2222;p35"/>
          <p:cNvSpPr txBox="1">
            <a:spLocks noGrp="1"/>
          </p:cNvSpPr>
          <p:nvPr>
            <p:ph type="title" hasCustomPrompt="1"/>
          </p:nvPr>
        </p:nvSpPr>
        <p:spPr>
          <a:xfrm>
            <a:off x="3081267" y="720000"/>
            <a:ext cx="6029600" cy="83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b="1">
                <a:latin typeface="Amatic SC"/>
                <a:ea typeface="Amatic SC"/>
                <a:cs typeface="Amatic SC"/>
                <a:sym typeface="Amatic SC"/>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223" name="Google Shape;2223;p35"/>
          <p:cNvSpPr txBox="1">
            <a:spLocks noGrp="1"/>
          </p:cNvSpPr>
          <p:nvPr>
            <p:ph type="subTitle" idx="1"/>
          </p:nvPr>
        </p:nvSpPr>
        <p:spPr>
          <a:xfrm>
            <a:off x="3081267" y="1563520"/>
            <a:ext cx="6029600" cy="449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24" name="Google Shape;2224;p35"/>
          <p:cNvSpPr txBox="1">
            <a:spLocks noGrp="1"/>
          </p:cNvSpPr>
          <p:nvPr>
            <p:ph type="title" idx="2" hasCustomPrompt="1"/>
          </p:nvPr>
        </p:nvSpPr>
        <p:spPr>
          <a:xfrm>
            <a:off x="3081267" y="2782640"/>
            <a:ext cx="6029600" cy="83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b="1">
                <a:latin typeface="Amatic SC"/>
                <a:ea typeface="Amatic SC"/>
                <a:cs typeface="Amatic SC"/>
                <a:sym typeface="Amatic SC"/>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225" name="Google Shape;2225;p35"/>
          <p:cNvSpPr txBox="1">
            <a:spLocks noGrp="1"/>
          </p:cNvSpPr>
          <p:nvPr>
            <p:ph type="subTitle" idx="3"/>
          </p:nvPr>
        </p:nvSpPr>
        <p:spPr>
          <a:xfrm>
            <a:off x="3081267" y="3626159"/>
            <a:ext cx="6029600" cy="449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26" name="Google Shape;2226;p35"/>
          <p:cNvSpPr txBox="1">
            <a:spLocks noGrp="1"/>
          </p:cNvSpPr>
          <p:nvPr>
            <p:ph type="title" idx="4" hasCustomPrompt="1"/>
          </p:nvPr>
        </p:nvSpPr>
        <p:spPr>
          <a:xfrm>
            <a:off x="3081267" y="4845279"/>
            <a:ext cx="6029600" cy="83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b="1">
                <a:latin typeface="Amatic SC"/>
                <a:ea typeface="Amatic SC"/>
                <a:cs typeface="Amatic SC"/>
                <a:sym typeface="Amatic SC"/>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227" name="Google Shape;2227;p35"/>
          <p:cNvSpPr txBox="1">
            <a:spLocks noGrp="1"/>
          </p:cNvSpPr>
          <p:nvPr>
            <p:ph type="subTitle" idx="5"/>
          </p:nvPr>
        </p:nvSpPr>
        <p:spPr>
          <a:xfrm>
            <a:off x="3081267" y="5688799"/>
            <a:ext cx="6029600" cy="449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1741496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Numbers and text 1">
  <p:cSld name="Numbers and text 1">
    <p:bg>
      <p:bgPr>
        <a:solidFill>
          <a:schemeClr val="lt1"/>
        </a:solidFill>
        <a:effectLst/>
      </p:bgPr>
    </p:bg>
    <p:spTree>
      <p:nvGrpSpPr>
        <p:cNvPr id="1" name="Shape 2228"/>
        <p:cNvGrpSpPr/>
        <p:nvPr/>
      </p:nvGrpSpPr>
      <p:grpSpPr>
        <a:xfrm>
          <a:off x="0" y="0"/>
          <a:ext cx="0" cy="0"/>
          <a:chOff x="0" y="0"/>
          <a:chExt cx="0" cy="0"/>
        </a:xfrm>
      </p:grpSpPr>
      <p:grpSp>
        <p:nvGrpSpPr>
          <p:cNvPr id="2229" name="Google Shape;2229;p36"/>
          <p:cNvGrpSpPr/>
          <p:nvPr/>
        </p:nvGrpSpPr>
        <p:grpSpPr>
          <a:xfrm>
            <a:off x="187578" y="147199"/>
            <a:ext cx="11854231" cy="6577724"/>
            <a:chOff x="140683" y="110399"/>
            <a:chExt cx="8890673" cy="4933293"/>
          </a:xfrm>
        </p:grpSpPr>
        <p:sp>
          <p:nvSpPr>
            <p:cNvPr id="2230" name="Google Shape;2230;p36"/>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31" name="Google Shape;2231;p3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232" name="Google Shape;2232;p36"/>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233" name="Google Shape;2233;p3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34" name="Google Shape;2234;p36"/>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235" name="Google Shape;2235;p36"/>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36" name="Google Shape;2236;p36"/>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7" name="Google Shape;2237;p3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238" name="Google Shape;2238;p3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239" name="Google Shape;2239;p36"/>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40" name="Google Shape;2240;p36"/>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1" name="Google Shape;2241;p36"/>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242" name="Google Shape;2242;p36"/>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243" name="Google Shape;2243;p36"/>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244" name="Google Shape;2244;p36"/>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245" name="Google Shape;2245;p3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46" name="Google Shape;2246;p36"/>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247" name="Google Shape;2247;p36"/>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248" name="Google Shape;2248;p36"/>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49" name="Google Shape;2249;p36"/>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50" name="Google Shape;2250;p36"/>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251" name="Google Shape;2251;p36"/>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252" name="Google Shape;2252;p36"/>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253" name="Google Shape;2253;p36"/>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54" name="Google Shape;2254;p36"/>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55" name="Google Shape;2255;p36"/>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56" name="Google Shape;2256;p3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257" name="Google Shape;2257;p36"/>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58" name="Google Shape;2258;p3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259" name="Google Shape;2259;p3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260" name="Google Shape;2260;p36"/>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261" name="Google Shape;2261;p36"/>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262" name="Google Shape;2262;p36"/>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263" name="Google Shape;2263;p36"/>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264" name="Google Shape;2264;p36"/>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265" name="Google Shape;2265;p36"/>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266" name="Google Shape;2266;p36"/>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267" name="Google Shape;2267;p36"/>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268" name="Google Shape;2268;p36"/>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69" name="Google Shape;2269;p36"/>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270" name="Google Shape;2270;p36"/>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271" name="Google Shape;2271;p36"/>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272" name="Google Shape;2272;p36"/>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73" name="Google Shape;2273;p36"/>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274" name="Google Shape;2274;p36"/>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75" name="Google Shape;2275;p36"/>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276" name="Google Shape;2276;p36"/>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277" name="Google Shape;2277;p36"/>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278" name="Google Shape;2278;p36"/>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279" name="Google Shape;2279;p36"/>
          <p:cNvSpPr/>
          <p:nvPr/>
        </p:nvSpPr>
        <p:spPr>
          <a:xfrm>
            <a:off x="960000" y="717833"/>
            <a:ext cx="10272000" cy="5433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80" name="Google Shape;2280;p36"/>
          <p:cNvSpPr txBox="1">
            <a:spLocks noGrp="1"/>
          </p:cNvSpPr>
          <p:nvPr>
            <p:ph type="title" hasCustomPrompt="1"/>
          </p:nvPr>
        </p:nvSpPr>
        <p:spPr>
          <a:xfrm>
            <a:off x="2629033" y="2160584"/>
            <a:ext cx="2604400" cy="158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12000" b="1">
                <a:latin typeface="Amatic SC"/>
                <a:ea typeface="Amatic SC"/>
                <a:cs typeface="Amatic SC"/>
                <a:sym typeface="Amatic SC"/>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281" name="Google Shape;2281;p36"/>
          <p:cNvSpPr txBox="1">
            <a:spLocks noGrp="1"/>
          </p:cNvSpPr>
          <p:nvPr>
            <p:ph type="subTitle" idx="1"/>
          </p:nvPr>
        </p:nvSpPr>
        <p:spPr>
          <a:xfrm>
            <a:off x="2629033" y="3733545"/>
            <a:ext cx="2604400" cy="955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82" name="Google Shape;2282;p36"/>
          <p:cNvSpPr txBox="1">
            <a:spLocks noGrp="1"/>
          </p:cNvSpPr>
          <p:nvPr>
            <p:ph type="title" idx="2" hasCustomPrompt="1"/>
          </p:nvPr>
        </p:nvSpPr>
        <p:spPr>
          <a:xfrm>
            <a:off x="6958567" y="2160584"/>
            <a:ext cx="2604400" cy="158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12000" b="1">
                <a:latin typeface="Amatic SC"/>
                <a:ea typeface="Amatic SC"/>
                <a:cs typeface="Amatic SC"/>
                <a:sym typeface="Amatic SC"/>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283" name="Google Shape;2283;p36"/>
          <p:cNvSpPr txBox="1">
            <a:spLocks noGrp="1"/>
          </p:cNvSpPr>
          <p:nvPr>
            <p:ph type="subTitle" idx="3"/>
          </p:nvPr>
        </p:nvSpPr>
        <p:spPr>
          <a:xfrm>
            <a:off x="6958567" y="3733545"/>
            <a:ext cx="2604400" cy="955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9779225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284"/>
        <p:cNvGrpSpPr/>
        <p:nvPr/>
      </p:nvGrpSpPr>
      <p:grpSpPr>
        <a:xfrm>
          <a:off x="0" y="0"/>
          <a:ext cx="0" cy="0"/>
          <a:chOff x="0" y="0"/>
          <a:chExt cx="0" cy="0"/>
        </a:xfrm>
      </p:grpSpPr>
      <p:grpSp>
        <p:nvGrpSpPr>
          <p:cNvPr id="2285" name="Google Shape;2285;p37"/>
          <p:cNvGrpSpPr/>
          <p:nvPr/>
        </p:nvGrpSpPr>
        <p:grpSpPr>
          <a:xfrm flipH="1">
            <a:off x="163078" y="91389"/>
            <a:ext cx="11860749" cy="6664315"/>
            <a:chOff x="135794" y="68542"/>
            <a:chExt cx="8895562" cy="4998236"/>
          </a:xfrm>
        </p:grpSpPr>
        <p:grpSp>
          <p:nvGrpSpPr>
            <p:cNvPr id="2286" name="Google Shape;2286;p37"/>
            <p:cNvGrpSpPr/>
            <p:nvPr/>
          </p:nvGrpSpPr>
          <p:grpSpPr>
            <a:xfrm>
              <a:off x="135794" y="68542"/>
              <a:ext cx="8895562" cy="4998236"/>
              <a:chOff x="135794" y="68542"/>
              <a:chExt cx="8895562" cy="4998236"/>
            </a:xfrm>
          </p:grpSpPr>
          <p:grpSp>
            <p:nvGrpSpPr>
              <p:cNvPr id="2287" name="Google Shape;2287;p37"/>
              <p:cNvGrpSpPr/>
              <p:nvPr/>
            </p:nvGrpSpPr>
            <p:grpSpPr>
              <a:xfrm>
                <a:off x="135794" y="68542"/>
                <a:ext cx="8895562" cy="4998236"/>
                <a:chOff x="135794" y="68542"/>
                <a:chExt cx="8895562" cy="4998236"/>
              </a:xfrm>
            </p:grpSpPr>
            <p:grpSp>
              <p:nvGrpSpPr>
                <p:cNvPr id="2288" name="Google Shape;2288;p37"/>
                <p:cNvGrpSpPr/>
                <p:nvPr/>
              </p:nvGrpSpPr>
              <p:grpSpPr>
                <a:xfrm rot="10800000">
                  <a:off x="7868647" y="1236600"/>
                  <a:ext cx="456959" cy="2111662"/>
                  <a:chOff x="8524342" y="1674075"/>
                  <a:chExt cx="456959" cy="2111662"/>
                </a:xfrm>
              </p:grpSpPr>
              <p:sp>
                <p:nvSpPr>
                  <p:cNvPr id="2289" name="Google Shape;2289;p37"/>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290" name="Google Shape;2290;p3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291" name="Google Shape;2291;p3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292" name="Google Shape;2292;p37"/>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293" name="Google Shape;2293;p37"/>
                <p:cNvGrpSpPr/>
                <p:nvPr/>
              </p:nvGrpSpPr>
              <p:grpSpPr>
                <a:xfrm>
                  <a:off x="135794" y="68542"/>
                  <a:ext cx="8895562" cy="4998236"/>
                  <a:chOff x="135794" y="68542"/>
                  <a:chExt cx="8895562" cy="4998236"/>
                </a:xfrm>
              </p:grpSpPr>
              <p:grpSp>
                <p:nvGrpSpPr>
                  <p:cNvPr id="2294" name="Google Shape;2294;p37"/>
                  <p:cNvGrpSpPr/>
                  <p:nvPr/>
                </p:nvGrpSpPr>
                <p:grpSpPr>
                  <a:xfrm>
                    <a:off x="135794" y="68542"/>
                    <a:ext cx="8895562" cy="4998236"/>
                    <a:chOff x="135794" y="68542"/>
                    <a:chExt cx="8895562" cy="4998236"/>
                  </a:xfrm>
                </p:grpSpPr>
                <p:sp>
                  <p:nvSpPr>
                    <p:cNvPr id="2295" name="Google Shape;2295;p37"/>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296" name="Google Shape;2296;p3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297" name="Google Shape;2297;p37"/>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298" name="Google Shape;2298;p3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99" name="Google Shape;2299;p37"/>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00" name="Google Shape;2300;p3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01" name="Google Shape;2301;p37"/>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02" name="Google Shape;2302;p37"/>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03" name="Google Shape;2303;p37"/>
                    <p:cNvSpPr/>
                    <p:nvPr/>
                  </p:nvSpPr>
                  <p:spPr>
                    <a:xfrm rot="8100000" flipH="1">
                      <a:off x="1537394" y="1379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04" name="Google Shape;2304;p37"/>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05" name="Google Shape;2305;p37"/>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06" name="Google Shape;2306;p3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07" name="Google Shape;2307;p3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08" name="Google Shape;2308;p3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09" name="Google Shape;2309;p37"/>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10" name="Google Shape;2310;p37"/>
                    <p:cNvSpPr/>
                    <p:nvPr/>
                  </p:nvSpPr>
                  <p:spPr>
                    <a:xfrm rot="6300406">
                      <a:off x="389970" y="732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11" name="Google Shape;2311;p37"/>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12" name="Google Shape;2312;p37"/>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13" name="Google Shape;2313;p3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14" name="Google Shape;2314;p3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15" name="Google Shape;2315;p3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16" name="Google Shape;2316;p3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17" name="Google Shape;2317;p37"/>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18" name="Google Shape;2318;p37"/>
                    <p:cNvSpPr/>
                    <p:nvPr/>
                  </p:nvSpPr>
                  <p:spPr>
                    <a:xfrm rot="2700000">
                      <a:off x="2087466" y="43448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19" name="Google Shape;2319;p3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20" name="Google Shape;2320;p37"/>
                    <p:cNvSpPr/>
                    <p:nvPr/>
                  </p:nvSpPr>
                  <p:spPr>
                    <a:xfrm rot="6300406">
                      <a:off x="6644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21" name="Google Shape;2321;p3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22" name="Google Shape;2322;p3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23" name="Google Shape;2323;p3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24" name="Google Shape;2324;p37"/>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25" name="Google Shape;2325;p3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26" name="Google Shape;2326;p37"/>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27" name="Google Shape;2327;p37"/>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28" name="Google Shape;2328;p37"/>
                    <p:cNvSpPr/>
                    <p:nvPr/>
                  </p:nvSpPr>
                  <p:spPr>
                    <a:xfrm rot="2700000">
                      <a:off x="3944464" y="49934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29" name="Google Shape;2329;p37"/>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30" name="Google Shape;2330;p37"/>
                    <p:cNvSpPr/>
                    <p:nvPr/>
                  </p:nvSpPr>
                  <p:spPr>
                    <a:xfrm rot="-900406" flipH="1">
                      <a:off x="7311885" y="44416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31" name="Google Shape;2331;p37"/>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32" name="Google Shape;2332;p37"/>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33" name="Google Shape;2333;p37"/>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34" name="Google Shape;2334;p37"/>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35" name="Google Shape;2335;p37"/>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grpSp>
                <p:nvGrpSpPr>
                  <p:cNvPr id="2336" name="Google Shape;2336;p37"/>
                  <p:cNvGrpSpPr/>
                  <p:nvPr/>
                </p:nvGrpSpPr>
                <p:grpSpPr>
                  <a:xfrm rot="10800000">
                    <a:off x="828058" y="1376836"/>
                    <a:ext cx="480016" cy="1076509"/>
                    <a:chOff x="122308" y="3683092"/>
                    <a:chExt cx="480016" cy="1076509"/>
                  </a:xfrm>
                </p:grpSpPr>
                <p:sp>
                  <p:nvSpPr>
                    <p:cNvPr id="2337" name="Google Shape;2337;p37"/>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8" name="Google Shape;2338;p3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39" name="Google Shape;2339;p3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2340" name="Google Shape;2340;p37"/>
              <p:cNvSpPr/>
              <p:nvPr/>
            </p:nvSpPr>
            <p:spPr>
              <a:xfrm>
                <a:off x="1004250" y="422407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1" name="Google Shape;2341;p37"/>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42" name="Google Shape;2342;p37"/>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43" name="Google Shape;2343;p37"/>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44" name="Google Shape;2344;p37"/>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45" name="Google Shape;2345;p37"/>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46" name="Google Shape;2346;p37"/>
            <p:cNvSpPr/>
            <p:nvPr/>
          </p:nvSpPr>
          <p:spPr>
            <a:xfrm rot="-4499594">
              <a:off x="14231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47" name="Google Shape;2347;p37"/>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48" name="Google Shape;2348;p37"/>
            <p:cNvSpPr/>
            <p:nvPr/>
          </p:nvSpPr>
          <p:spPr>
            <a:xfrm rot="8100000">
              <a:off x="7448940" y="2619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49" name="Google Shape;2349;p37"/>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350" name="Google Shape;2350;p37"/>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51" name="Google Shape;2351;p37"/>
          <p:cNvSpPr/>
          <p:nvPr/>
        </p:nvSpPr>
        <p:spPr>
          <a:xfrm>
            <a:off x="5967167" y="6360667"/>
            <a:ext cx="258000" cy="2452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52" name="Google Shape;2352;p37"/>
          <p:cNvSpPr txBox="1">
            <a:spLocks noGrp="1"/>
          </p:cNvSpPr>
          <p:nvPr>
            <p:ph type="ctrTitle"/>
          </p:nvPr>
        </p:nvSpPr>
        <p:spPr>
          <a:xfrm>
            <a:off x="3967376" y="720000"/>
            <a:ext cx="4257200" cy="131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93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353" name="Google Shape;2353;p37"/>
          <p:cNvSpPr txBox="1">
            <a:spLocks noGrp="1"/>
          </p:cNvSpPr>
          <p:nvPr>
            <p:ph type="subTitle" idx="1"/>
          </p:nvPr>
        </p:nvSpPr>
        <p:spPr>
          <a:xfrm>
            <a:off x="3962533" y="2038000"/>
            <a:ext cx="4267200" cy="577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6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2354" name="Google Shape;2354;p37"/>
          <p:cNvSpPr txBox="1">
            <a:spLocks noGrp="1"/>
          </p:cNvSpPr>
          <p:nvPr>
            <p:ph type="subTitle" idx="2"/>
          </p:nvPr>
        </p:nvSpPr>
        <p:spPr>
          <a:xfrm>
            <a:off x="3962500" y="2615200"/>
            <a:ext cx="4267200" cy="1070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2355" name="Google Shape;2355;p37"/>
          <p:cNvSpPr txBox="1"/>
          <p:nvPr/>
        </p:nvSpPr>
        <p:spPr>
          <a:xfrm>
            <a:off x="2757367" y="4822441"/>
            <a:ext cx="6677200" cy="789919"/>
          </a:xfrm>
          <a:prstGeom prst="rect">
            <a:avLst/>
          </a:prstGeom>
          <a:noFill/>
          <a:ln>
            <a:noFill/>
          </a:ln>
        </p:spPr>
        <p:txBody>
          <a:bodyPr spcFirstLastPara="1" wrap="square" lIns="121900" tIns="121900" rIns="121900" bIns="121900" anchor="ctr" anchorCtr="0">
            <a:spAutoFit/>
          </a:bodyPr>
          <a:lstStyle/>
          <a:p>
            <a:pPr marL="0" lvl="0" indent="0" algn="ctr" rtl="0">
              <a:spcBef>
                <a:spcPts val="400"/>
              </a:spcBef>
              <a:spcAft>
                <a:spcPts val="0"/>
              </a:spcAft>
              <a:buNone/>
            </a:pPr>
            <a:r>
              <a:rPr lang="pt-PT" sz="1600">
                <a:solidFill>
                  <a:schemeClr val="dk1"/>
                </a:solidFill>
                <a:latin typeface="Nunito"/>
                <a:ea typeface="Nunito"/>
                <a:cs typeface="Nunito"/>
                <a:sym typeface="Nunito"/>
              </a:rPr>
              <a:t>CRÉDITOS: este modelo de apresentação foi criado pelo </a:t>
            </a:r>
            <a:r>
              <a:rPr lang="pt-PT" sz="1600" b="1">
                <a:solidFill>
                  <a:schemeClr val="dk1"/>
                </a:solidFill>
                <a:uFill>
                  <a:noFill/>
                </a:uFill>
                <a:latin typeface="Nunito"/>
                <a:ea typeface="Nunito"/>
                <a:cs typeface="Nunito"/>
                <a:sym typeface="Nunito"/>
                <a:hlinkClick r:id="rId2">
                  <a:extLst>
                    <a:ext uri="{A12FA001-AC4F-418D-AE19-62706E023703}">
                      <ahyp:hlinkClr xmlns:ahyp="http://schemas.microsoft.com/office/drawing/2018/hyperlinkcolor" val="tx"/>
                    </a:ext>
                  </a:extLst>
                </a:hlinkClick>
              </a:rPr>
              <a:t>Slidesgo</a:t>
            </a:r>
            <a:r>
              <a:rPr lang="pt-PT" sz="1600" b="1">
                <a:solidFill>
                  <a:schemeClr val="dk1"/>
                </a:solidFill>
                <a:latin typeface="Nunito"/>
                <a:ea typeface="Nunito"/>
                <a:cs typeface="Nunito"/>
                <a:sym typeface="Nunito"/>
              </a:rPr>
              <a:t>,</a:t>
            </a:r>
            <a:r>
              <a:rPr lang="pt-PT" sz="1600">
                <a:solidFill>
                  <a:schemeClr val="dk1"/>
                </a:solidFill>
                <a:latin typeface="Nunito"/>
                <a:ea typeface="Nunito"/>
                <a:cs typeface="Nunito"/>
                <a:sym typeface="Nunito"/>
              </a:rPr>
              <a:t> e inclui ícones da </a:t>
            </a:r>
            <a:r>
              <a:rPr lang="pt-PT" sz="1600" b="1">
                <a:solidFill>
                  <a:schemeClr val="dk1"/>
                </a:solidFill>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Flaticon</a:t>
            </a:r>
            <a:r>
              <a:rPr lang="pt-PT" sz="1600">
                <a:solidFill>
                  <a:schemeClr val="dk1"/>
                </a:solidFill>
                <a:latin typeface="Nunito"/>
                <a:ea typeface="Nunito"/>
                <a:cs typeface="Nunito"/>
                <a:sym typeface="Nunito"/>
              </a:rPr>
              <a:t> e infográficos e imagens da </a:t>
            </a:r>
            <a:r>
              <a:rPr lang="pt-PT" sz="1600" b="1">
                <a:solidFill>
                  <a:schemeClr val="dk1"/>
                </a:solidFill>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Freepik</a:t>
            </a:r>
            <a:endParaRPr sz="1600" b="1">
              <a:solidFill>
                <a:schemeClr val="dk1"/>
              </a:solidFill>
              <a:latin typeface="Nunito"/>
              <a:ea typeface="Nunito"/>
              <a:cs typeface="Nunito"/>
              <a:sym typeface="Nunito"/>
            </a:endParaRPr>
          </a:p>
        </p:txBody>
      </p:sp>
    </p:spTree>
    <p:extLst>
      <p:ext uri="{BB962C8B-B14F-4D97-AF65-F5344CB8AC3E}">
        <p14:creationId xmlns:p14="http://schemas.microsoft.com/office/powerpoint/2010/main" val="9641566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63078" y="105368"/>
            <a:ext cx="11860749" cy="6609251"/>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5" name="Google Shape;2415;p38"/>
          <p:cNvSpPr/>
          <p:nvPr/>
        </p:nvSpPr>
        <p:spPr>
          <a:xfrm>
            <a:off x="960000" y="397367"/>
            <a:ext cx="10272000" cy="60636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16" name="Google Shape;2416;p38"/>
          <p:cNvGrpSpPr/>
          <p:nvPr/>
        </p:nvGrpSpPr>
        <p:grpSpPr>
          <a:xfrm rot="1799965" flipH="1">
            <a:off x="8981540" y="3592577"/>
            <a:ext cx="2390217" cy="2318351"/>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2" name="Google Shape;2452;p38"/>
          <p:cNvGrpSpPr/>
          <p:nvPr/>
        </p:nvGrpSpPr>
        <p:grpSpPr>
          <a:xfrm>
            <a:off x="9394201" y="380468"/>
            <a:ext cx="2105633" cy="3636633"/>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2468" name="Google Shape;2468;p38"/>
          <p:cNvGrpSpPr/>
          <p:nvPr/>
        </p:nvGrpSpPr>
        <p:grpSpPr>
          <a:xfrm>
            <a:off x="1274501" y="1024800"/>
            <a:ext cx="1019067" cy="1006067"/>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72" name="Google Shape;2472;p38"/>
          <p:cNvSpPr/>
          <p:nvPr/>
        </p:nvSpPr>
        <p:spPr>
          <a:xfrm rot="8823568">
            <a:off x="2254886" y="5510810"/>
            <a:ext cx="2715127" cy="2473629"/>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73" name="Google Shape;2473;p38"/>
          <p:cNvSpPr/>
          <p:nvPr/>
        </p:nvSpPr>
        <p:spPr>
          <a:xfrm rot="-8552197" flipH="1">
            <a:off x="7203899" y="5510745"/>
            <a:ext cx="2715252" cy="2473744"/>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126029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87578" y="147199"/>
            <a:ext cx="11854231" cy="6577724"/>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960000" y="726633"/>
            <a:ext cx="10272000" cy="5404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26" name="Google Shape;2526;p39"/>
          <p:cNvSpPr/>
          <p:nvPr/>
        </p:nvSpPr>
        <p:spPr>
          <a:xfrm>
            <a:off x="7470650" y="2272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27" name="Google Shape;2527;p39"/>
          <p:cNvGrpSpPr/>
          <p:nvPr/>
        </p:nvGrpSpPr>
        <p:grpSpPr>
          <a:xfrm>
            <a:off x="8714967" y="3093067"/>
            <a:ext cx="1157900" cy="6860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32" name="Google Shape;2532;p39"/>
          <p:cNvSpPr/>
          <p:nvPr/>
        </p:nvSpPr>
        <p:spPr>
          <a:xfrm flipH="1">
            <a:off x="9146232" y="2038567"/>
            <a:ext cx="258000" cy="245200"/>
          </a:xfrm>
          <a:prstGeom prst="star5">
            <a:avLst>
              <a:gd name="adj" fmla="val 19098"/>
              <a:gd name="hf" fmla="val 105146"/>
              <a:gd name="vf" fmla="val 11055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3" name="Google Shape;2533;p39"/>
          <p:cNvSpPr/>
          <p:nvPr/>
        </p:nvSpPr>
        <p:spPr>
          <a:xfrm>
            <a:off x="9568083" y="4064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4" name="Google Shape;2534;p39"/>
          <p:cNvSpPr/>
          <p:nvPr/>
        </p:nvSpPr>
        <p:spPr>
          <a:xfrm>
            <a:off x="9568083" y="1648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5" name="Google Shape;2535;p39"/>
          <p:cNvSpPr/>
          <p:nvPr/>
        </p:nvSpPr>
        <p:spPr>
          <a:xfrm>
            <a:off x="7780783" y="4976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6" name="Google Shape;2536;p39"/>
          <p:cNvSpPr/>
          <p:nvPr/>
        </p:nvSpPr>
        <p:spPr>
          <a:xfrm flipH="1">
            <a:off x="9146232" y="4484967"/>
            <a:ext cx="258000" cy="245200"/>
          </a:xfrm>
          <a:prstGeom prst="star5">
            <a:avLst>
              <a:gd name="adj" fmla="val 19098"/>
              <a:gd name="hf" fmla="val 105146"/>
              <a:gd name="vf" fmla="val 110557"/>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7" name="Google Shape;2537;p39"/>
          <p:cNvSpPr/>
          <p:nvPr/>
        </p:nvSpPr>
        <p:spPr>
          <a:xfrm flipH="1">
            <a:off x="7660632" y="3313467"/>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8" name="Google Shape;2538;p39"/>
          <p:cNvSpPr/>
          <p:nvPr/>
        </p:nvSpPr>
        <p:spPr>
          <a:xfrm flipH="1">
            <a:off x="10669199" y="3313467"/>
            <a:ext cx="258000" cy="2452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71972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DD096-75A2-4AD3-ADD4-A75B70CE51D6}"/>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8957678A-5953-4C98-B39D-CE37F5BF61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684FC4-CCFB-4316-AD13-A333AA0347C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91310705-B289-457E-9590-D4C679BD66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54A98D-E0ED-405D-93EB-272B4A23EC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4E847BE6-F6EE-40AE-9801-D8500E0CC8DC}"/>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8" name="Footer Placeholder 7">
            <a:extLst>
              <a:ext uri="{FF2B5EF4-FFF2-40B4-BE49-F238E27FC236}">
                <a16:creationId xmlns:a16="http://schemas.microsoft.com/office/drawing/2014/main" id="{87D25C54-318E-4DE8-B521-9DB02E86E945}"/>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4CDCB482-2312-4F93-A16F-2984E17B8778}"/>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26449011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87578" y="147199"/>
            <a:ext cx="11854231" cy="6577724"/>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2153533" y="726633"/>
            <a:ext cx="7922400" cy="5404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91" name="Google Shape;2591;p40"/>
          <p:cNvGrpSpPr/>
          <p:nvPr/>
        </p:nvGrpSpPr>
        <p:grpSpPr>
          <a:xfrm>
            <a:off x="555094" y="2741405"/>
            <a:ext cx="2462727" cy="457727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98" name="Google Shape;2598;p40"/>
          <p:cNvGrpSpPr/>
          <p:nvPr/>
        </p:nvGrpSpPr>
        <p:grpSpPr>
          <a:xfrm rot="536064" flipH="1">
            <a:off x="8914812" y="1203254"/>
            <a:ext cx="2353801" cy="2655671"/>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7" name="Google Shape;2637;p40"/>
          <p:cNvSpPr/>
          <p:nvPr/>
        </p:nvSpPr>
        <p:spPr>
          <a:xfrm flipH="1">
            <a:off x="9259832" y="5537467"/>
            <a:ext cx="258000" cy="2452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8" name="Google Shape;2638;p40"/>
          <p:cNvSpPr/>
          <p:nvPr/>
        </p:nvSpPr>
        <p:spPr>
          <a:xfrm flipH="1">
            <a:off x="5985681" y="902800"/>
            <a:ext cx="258000" cy="2452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39" name="Google Shape;2639;p40"/>
          <p:cNvGrpSpPr/>
          <p:nvPr/>
        </p:nvGrpSpPr>
        <p:grpSpPr>
          <a:xfrm>
            <a:off x="1520450" y="784213"/>
            <a:ext cx="9347391" cy="4752336"/>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46" name="Google Shape;2646;p40"/>
          <p:cNvSpPr/>
          <p:nvPr/>
        </p:nvSpPr>
        <p:spPr>
          <a:xfrm flipH="1">
            <a:off x="3079765" y="4907433"/>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380982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A3C6A-64D4-427B-AA8A-894338FBEDCC}"/>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0C504726-F395-4B60-BEED-ADFEA28EF841}"/>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4" name="Footer Placeholder 3">
            <a:extLst>
              <a:ext uri="{FF2B5EF4-FFF2-40B4-BE49-F238E27FC236}">
                <a16:creationId xmlns:a16="http://schemas.microsoft.com/office/drawing/2014/main" id="{AABE6E3A-8926-4D42-A51A-844F0F7C1891}"/>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A6E9BD2B-E792-461C-B330-5C872D52647D}"/>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1316328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75692E-CCBD-48B8-84C6-AB84D60F33F1}"/>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3" name="Footer Placeholder 2">
            <a:extLst>
              <a:ext uri="{FF2B5EF4-FFF2-40B4-BE49-F238E27FC236}">
                <a16:creationId xmlns:a16="http://schemas.microsoft.com/office/drawing/2014/main" id="{10BB6CDC-2BB8-4944-8A49-A8BAF12C0C8F}"/>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7B50A66D-1083-4668-82BF-1F6376D81CE0}"/>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71935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BA362-8326-4D5D-A284-08F579E99C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9E7A5C9A-0485-4D70-ACFA-05A35B9A03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E2AC5F1B-659D-4209-A92F-B07639C8E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E6424D-56F7-489D-9C7D-791447FDB6E8}"/>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6" name="Footer Placeholder 5">
            <a:extLst>
              <a:ext uri="{FF2B5EF4-FFF2-40B4-BE49-F238E27FC236}">
                <a16:creationId xmlns:a16="http://schemas.microsoft.com/office/drawing/2014/main" id="{268854A9-5A53-4EBE-89FE-2BC424BFDA7A}"/>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BCD9F7F3-B82C-4660-9288-C5FA66655321}"/>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2646397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CB477-ED56-4C11-AC2B-9D1ABD76B7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39BF9EF1-D38B-456E-A5DD-F662CD4F0A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4CAD382B-52D6-43DF-8D3F-12C3D9BF87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E6E912-FD2F-4292-882F-A15626D1FDB5}"/>
              </a:ext>
            </a:extLst>
          </p:cNvPr>
          <p:cNvSpPr>
            <a:spLocks noGrp="1"/>
          </p:cNvSpPr>
          <p:nvPr>
            <p:ph type="dt" sz="half" idx="10"/>
          </p:nvPr>
        </p:nvSpPr>
        <p:spPr/>
        <p:txBody>
          <a:bodyPr/>
          <a:lstStyle/>
          <a:p>
            <a:fld id="{13FB8416-AE91-4D78-AA0C-FBBFC273F27A}" type="datetimeFigureOut">
              <a:rPr lang="vi-VN" smtClean="0"/>
              <a:t>28/02/2022</a:t>
            </a:fld>
            <a:endParaRPr lang="vi-VN"/>
          </a:p>
        </p:txBody>
      </p:sp>
      <p:sp>
        <p:nvSpPr>
          <p:cNvPr id="6" name="Footer Placeholder 5">
            <a:extLst>
              <a:ext uri="{FF2B5EF4-FFF2-40B4-BE49-F238E27FC236}">
                <a16:creationId xmlns:a16="http://schemas.microsoft.com/office/drawing/2014/main" id="{1F8BE62C-B615-4F1D-991C-66BF5AE9087A}"/>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BC35E678-E5AD-4EEC-84F9-5F44982A5941}"/>
              </a:ext>
            </a:extLst>
          </p:cNvPr>
          <p:cNvSpPr>
            <a:spLocks noGrp="1"/>
          </p:cNvSpPr>
          <p:nvPr>
            <p:ph type="sldNum" sz="quarter" idx="12"/>
          </p:nvPr>
        </p:nvSpPr>
        <p:spPr/>
        <p:txBody>
          <a:bodyPr/>
          <a:lstStyle/>
          <a:p>
            <a:fld id="{C827873B-E25D-43C1-A454-B0D7D02A555B}" type="slidenum">
              <a:rPr lang="vi-VN" smtClean="0"/>
              <a:t>‹#›</a:t>
            </a:fld>
            <a:endParaRPr lang="vi-VN"/>
          </a:p>
        </p:txBody>
      </p:sp>
    </p:spTree>
    <p:extLst>
      <p:ext uri="{BB962C8B-B14F-4D97-AF65-F5344CB8AC3E}">
        <p14:creationId xmlns:p14="http://schemas.microsoft.com/office/powerpoint/2010/main" val="3892085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780D51-6351-428C-A714-83D261CAF6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E04714BB-5A27-4994-9032-39A059952E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1C9A5794-BDF5-4FDA-B800-F05FC941A7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FB8416-AE91-4D78-AA0C-FBBFC273F27A}" type="datetimeFigureOut">
              <a:rPr lang="vi-VN" smtClean="0"/>
              <a:t>28/02/2022</a:t>
            </a:fld>
            <a:endParaRPr lang="vi-VN"/>
          </a:p>
        </p:txBody>
      </p:sp>
      <p:sp>
        <p:nvSpPr>
          <p:cNvPr id="5" name="Footer Placeholder 4">
            <a:extLst>
              <a:ext uri="{FF2B5EF4-FFF2-40B4-BE49-F238E27FC236}">
                <a16:creationId xmlns:a16="http://schemas.microsoft.com/office/drawing/2014/main" id="{C47BBD3B-C54D-43D0-939A-6350C9161E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F09ECBAA-749E-40F3-94A5-0EDC9B2D0F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27873B-E25D-43C1-A454-B0D7D02A555B}" type="slidenum">
              <a:rPr lang="vi-VN" smtClean="0"/>
              <a:t>‹#›</a:t>
            </a:fld>
            <a:endParaRPr lang="vi-VN"/>
          </a:p>
        </p:txBody>
      </p:sp>
    </p:spTree>
    <p:extLst>
      <p:ext uri="{BB962C8B-B14F-4D97-AF65-F5344CB8AC3E}">
        <p14:creationId xmlns:p14="http://schemas.microsoft.com/office/powerpoint/2010/main" val="2045176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816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Amatic SC"/>
              <a:buNone/>
              <a:defRPr sz="3500" b="1">
                <a:solidFill>
                  <a:schemeClr val="dk1"/>
                </a:solidFill>
                <a:latin typeface="Amatic SC"/>
                <a:ea typeface="Amatic SC"/>
                <a:cs typeface="Amatic SC"/>
                <a:sym typeface="Amatic SC"/>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rtl="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extLst>
      <p:ext uri="{BB962C8B-B14F-4D97-AF65-F5344CB8AC3E}">
        <p14:creationId xmlns:p14="http://schemas.microsoft.com/office/powerpoint/2010/main" val="368540880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hdphoto" Target="../media/hdphoto14.wdp"/><Relationship Id="rId7" Type="http://schemas.microsoft.com/office/2007/relationships/hdphoto" Target="../media/hdphoto29.wdp"/><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40.png"/><Relationship Id="rId5" Type="http://schemas.microsoft.com/office/2007/relationships/hdphoto" Target="../media/hdphoto28.wdp"/><Relationship Id="rId4" Type="http://schemas.openxmlformats.org/officeDocument/2006/relationships/image" Target="../media/image39.png"/><Relationship Id="rId9" Type="http://schemas.openxmlformats.org/officeDocument/2006/relationships/image" Target="../media/image42.jpe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microsoft.com/office/2007/relationships/hdphoto" Target="../media/hdphoto14.wdp"/><Relationship Id="rId7" Type="http://schemas.microsoft.com/office/2007/relationships/hdphoto" Target="../media/hdphoto31.wdp"/><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7.jpeg"/><Relationship Id="rId5" Type="http://schemas.microsoft.com/office/2007/relationships/hdphoto" Target="../media/hdphoto30.wdp"/><Relationship Id="rId10" Type="http://schemas.microsoft.com/office/2007/relationships/hdphoto" Target="../media/hdphoto32.wdp"/><Relationship Id="rId4" Type="http://schemas.openxmlformats.org/officeDocument/2006/relationships/image" Target="../media/image43.png"/><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3" Type="http://schemas.microsoft.com/office/2007/relationships/hdphoto" Target="../media/hdphoto30.wdp"/><Relationship Id="rId7" Type="http://schemas.microsoft.com/office/2007/relationships/hdphoto" Target="../media/hdphoto32.wdp"/><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6.png"/><Relationship Id="rId5" Type="http://schemas.microsoft.com/office/2007/relationships/hdphoto" Target="../media/hdphoto14.wdp"/><Relationship Id="rId4" Type="http://schemas.openxmlformats.org/officeDocument/2006/relationships/image" Target="../media/image18.png"/><Relationship Id="rId9" Type="http://schemas.microsoft.com/office/2007/relationships/hdphoto" Target="../media/hdphoto33.wdp"/></Relationships>
</file>

<file path=ppt/slides/_rels/slide13.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3.png"/><Relationship Id="rId3" Type="http://schemas.microsoft.com/office/2007/relationships/hdphoto" Target="../media/hdphoto34.wdp"/><Relationship Id="rId7" Type="http://schemas.microsoft.com/office/2007/relationships/hdphoto" Target="../media/hdphoto35.wdp"/><Relationship Id="rId12" Type="http://schemas.openxmlformats.org/officeDocument/2006/relationships/image" Target="../media/image45.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0.png"/><Relationship Id="rId11" Type="http://schemas.microsoft.com/office/2007/relationships/hdphoto" Target="../media/hdphoto37.wdp"/><Relationship Id="rId5" Type="http://schemas.microsoft.com/office/2007/relationships/hdphoto" Target="../media/hdphoto12.wdp"/><Relationship Id="rId10" Type="http://schemas.openxmlformats.org/officeDocument/2006/relationships/image" Target="../media/image52.png"/><Relationship Id="rId4" Type="http://schemas.openxmlformats.org/officeDocument/2006/relationships/image" Target="../media/image16.png"/><Relationship Id="rId9" Type="http://schemas.microsoft.com/office/2007/relationships/hdphoto" Target="../media/hdphoto36.wdp"/></Relationships>
</file>

<file path=ppt/slides/_rels/slide14.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image" Target="../media/image23.png"/><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2.xml"/><Relationship Id="rId6" Type="http://schemas.microsoft.com/office/2007/relationships/hdphoto" Target="../media/hdphoto16.wdp"/><Relationship Id="rId5" Type="http://schemas.openxmlformats.org/officeDocument/2006/relationships/image" Target="../media/image24.png"/><Relationship Id="rId10" Type="http://schemas.microsoft.com/office/2007/relationships/hdphoto" Target="../media/hdphoto18.wdp"/><Relationship Id="rId4" Type="http://schemas.microsoft.com/office/2007/relationships/hdphoto" Target="../media/hdphoto15.wdp"/><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hdphoto" Target="../media/hdphoto34.wdp"/><Relationship Id="rId7" Type="http://schemas.microsoft.com/office/2007/relationships/hdphoto" Target="../media/hdphoto35.wdp"/><Relationship Id="rId12" Type="http://schemas.openxmlformats.org/officeDocument/2006/relationships/image" Target="../media/image45.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0.png"/><Relationship Id="rId11" Type="http://schemas.microsoft.com/office/2007/relationships/hdphoto" Target="../media/hdphoto37.wdp"/><Relationship Id="rId5" Type="http://schemas.microsoft.com/office/2007/relationships/hdphoto" Target="../media/hdphoto12.wdp"/><Relationship Id="rId10" Type="http://schemas.openxmlformats.org/officeDocument/2006/relationships/image" Target="../media/image52.png"/><Relationship Id="rId4" Type="http://schemas.openxmlformats.org/officeDocument/2006/relationships/image" Target="../media/image16.png"/><Relationship Id="rId9" Type="http://schemas.microsoft.com/office/2007/relationships/hdphoto" Target="../media/hdphoto36.wdp"/></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54.jpeg"/><Relationship Id="rId2" Type="http://schemas.openxmlformats.org/officeDocument/2006/relationships/image" Target="../media/image15.gif"/><Relationship Id="rId1" Type="http://schemas.openxmlformats.org/officeDocument/2006/relationships/slideLayout" Target="../slideLayouts/slideLayout2.xml"/><Relationship Id="rId6" Type="http://schemas.microsoft.com/office/2007/relationships/hdphoto" Target="../media/hdphoto13.wdp"/><Relationship Id="rId5" Type="http://schemas.openxmlformats.org/officeDocument/2006/relationships/image" Target="../media/image17.png"/><Relationship Id="rId4" Type="http://schemas.microsoft.com/office/2007/relationships/hdphoto" Target="../media/hdphoto12.wdp"/></Relationships>
</file>

<file path=ppt/slides/_rels/slide17.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image" Target="../media/image55.gif"/><Relationship Id="rId1" Type="http://schemas.openxmlformats.org/officeDocument/2006/relationships/slideLayout" Target="../slideLayouts/slideLayout2.xml"/><Relationship Id="rId5" Type="http://schemas.openxmlformats.org/officeDocument/2006/relationships/image" Target="../media/image58.gif"/><Relationship Id="rId4" Type="http://schemas.openxmlformats.org/officeDocument/2006/relationships/image" Target="../media/image57.gif"/></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6.png"/><Relationship Id="rId18" Type="http://schemas.microsoft.com/office/2007/relationships/hdphoto" Target="../media/hdphoto7.wdp"/><Relationship Id="rId26" Type="http://schemas.openxmlformats.org/officeDocument/2006/relationships/image" Target="../media/image13.png"/><Relationship Id="rId3" Type="http://schemas.openxmlformats.org/officeDocument/2006/relationships/slideLayout" Target="../slideLayouts/slideLayout1.xml"/><Relationship Id="rId21" Type="http://schemas.openxmlformats.org/officeDocument/2006/relationships/image" Target="../media/image10.png"/><Relationship Id="rId7" Type="http://schemas.openxmlformats.org/officeDocument/2006/relationships/image" Target="../media/image3.png"/><Relationship Id="rId12" Type="http://schemas.microsoft.com/office/2007/relationships/hdphoto" Target="../media/hdphoto4.wdp"/><Relationship Id="rId17" Type="http://schemas.openxmlformats.org/officeDocument/2006/relationships/image" Target="../media/image8.png"/><Relationship Id="rId25" Type="http://schemas.openxmlformats.org/officeDocument/2006/relationships/image" Target="../media/image12.png"/><Relationship Id="rId2" Type="http://schemas.openxmlformats.org/officeDocument/2006/relationships/audio" Target="../media/media1.mp3"/><Relationship Id="rId16" Type="http://schemas.microsoft.com/office/2007/relationships/hdphoto" Target="../media/hdphoto6.wdp"/><Relationship Id="rId20" Type="http://schemas.microsoft.com/office/2007/relationships/hdphoto" Target="../media/hdphoto8.wdp"/><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5.png"/><Relationship Id="rId24" Type="http://schemas.microsoft.com/office/2007/relationships/hdphoto" Target="../media/hdphoto10.wdp"/><Relationship Id="rId5" Type="http://schemas.microsoft.com/office/2007/relationships/hdphoto" Target="../media/hdphoto1.wdp"/><Relationship Id="rId15" Type="http://schemas.openxmlformats.org/officeDocument/2006/relationships/image" Target="../media/image7.png"/><Relationship Id="rId23" Type="http://schemas.openxmlformats.org/officeDocument/2006/relationships/image" Target="../media/image11.png"/><Relationship Id="rId28" Type="http://schemas.openxmlformats.org/officeDocument/2006/relationships/image" Target="../media/image14.png"/><Relationship Id="rId10" Type="http://schemas.microsoft.com/office/2007/relationships/hdphoto" Target="../media/hdphoto3.wdp"/><Relationship Id="rId19"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4.png"/><Relationship Id="rId14" Type="http://schemas.microsoft.com/office/2007/relationships/hdphoto" Target="../media/hdphoto5.wdp"/><Relationship Id="rId22" Type="http://schemas.microsoft.com/office/2007/relationships/hdphoto" Target="../media/hdphoto9.wdp"/><Relationship Id="rId27" Type="http://schemas.microsoft.com/office/2007/relationships/hdphoto" Target="../media/hdphoto11.wdp"/></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slideLayout" Target="../slideLayouts/slideLayout2.xml"/><Relationship Id="rId6" Type="http://schemas.microsoft.com/office/2007/relationships/hdphoto" Target="../media/hdphoto13.wdp"/><Relationship Id="rId5" Type="http://schemas.openxmlformats.org/officeDocument/2006/relationships/image" Target="../media/image17.png"/><Relationship Id="rId4" Type="http://schemas.microsoft.com/office/2007/relationships/hdphoto" Target="../media/hdphoto12.wdp"/></Relationships>
</file>

<file path=ppt/slides/_rels/slide4.xml.rels><?xml version="1.0" encoding="UTF-8" standalone="yes"?>
<Relationships xmlns="http://schemas.openxmlformats.org/package/2006/relationships"><Relationship Id="rId8" Type="http://schemas.microsoft.com/office/2007/relationships/hdphoto" Target="../media/hdphoto16.wdp"/><Relationship Id="rId3" Type="http://schemas.microsoft.com/office/2007/relationships/hdphoto" Target="../media/hdphoto14.wdp"/><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2.xml"/><Relationship Id="rId6" Type="http://schemas.microsoft.com/office/2007/relationships/hdphoto" Target="../media/hdphoto15.wdp"/><Relationship Id="rId5" Type="http://schemas.openxmlformats.org/officeDocument/2006/relationships/image" Target="../media/image20.png"/><Relationship Id="rId10" Type="http://schemas.microsoft.com/office/2007/relationships/hdphoto" Target="../media/hdphoto17.wdp"/><Relationship Id="rId4" Type="http://schemas.openxmlformats.org/officeDocument/2006/relationships/image" Target="../media/image19.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image" Target="../media/image23.png"/><Relationship Id="rId7" Type="http://schemas.openxmlformats.org/officeDocument/2006/relationships/image" Target="../media/image22.png"/><Relationship Id="rId12" Type="http://schemas.microsoft.com/office/2007/relationships/hdphoto" Target="../media/hdphoto18.wdp"/><Relationship Id="rId2" Type="http://schemas.openxmlformats.org/officeDocument/2006/relationships/image" Target="../media/image19.png"/><Relationship Id="rId1" Type="http://schemas.openxmlformats.org/officeDocument/2006/relationships/slideLayout" Target="../slideLayouts/slideLayout2.xml"/><Relationship Id="rId6" Type="http://schemas.microsoft.com/office/2007/relationships/hdphoto" Target="../media/hdphoto16.wdp"/><Relationship Id="rId11" Type="http://schemas.openxmlformats.org/officeDocument/2006/relationships/image" Target="../media/image25.png"/><Relationship Id="rId5" Type="http://schemas.openxmlformats.org/officeDocument/2006/relationships/image" Target="../media/image24.png"/><Relationship Id="rId10" Type="http://schemas.microsoft.com/office/2007/relationships/hdphoto" Target="../media/hdphoto14.wdp"/><Relationship Id="rId4" Type="http://schemas.microsoft.com/office/2007/relationships/hdphoto" Target="../media/hdphoto15.wdp"/><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hdphoto" Target="../media/hdphoto21.wdp"/><Relationship Id="rId3" Type="http://schemas.openxmlformats.org/officeDocument/2006/relationships/slideLayout" Target="../slideLayouts/slideLayout2.xml"/><Relationship Id="rId7" Type="http://schemas.microsoft.com/office/2007/relationships/hdphoto" Target="../media/hdphoto14.wdp"/><Relationship Id="rId12" Type="http://schemas.openxmlformats.org/officeDocument/2006/relationships/image" Target="../media/image2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8.png"/><Relationship Id="rId11" Type="http://schemas.microsoft.com/office/2007/relationships/hdphoto" Target="../media/hdphoto18.wdp"/><Relationship Id="rId5" Type="http://schemas.microsoft.com/office/2007/relationships/hdphoto" Target="../media/hdphoto19.wdp"/><Relationship Id="rId10" Type="http://schemas.openxmlformats.org/officeDocument/2006/relationships/image" Target="../media/image25.png"/><Relationship Id="rId4" Type="http://schemas.openxmlformats.org/officeDocument/2006/relationships/image" Target="../media/image26.png"/><Relationship Id="rId9" Type="http://schemas.microsoft.com/office/2007/relationships/hdphoto" Target="../media/hdphoto20.wdp"/><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microsoft.com/office/2007/relationships/hdphoto" Target="../media/hdphoto19.wdp"/><Relationship Id="rId3" Type="http://schemas.openxmlformats.org/officeDocument/2006/relationships/image" Target="../media/image18.png"/><Relationship Id="rId7" Type="http://schemas.openxmlformats.org/officeDocument/2006/relationships/image" Target="../media/image26.png"/><Relationship Id="rId2" Type="http://schemas.openxmlformats.org/officeDocument/2006/relationships/image" Target="../media/image30.jpg"/><Relationship Id="rId1" Type="http://schemas.openxmlformats.org/officeDocument/2006/relationships/slideLayout" Target="../slideLayouts/slideLayout2.xml"/><Relationship Id="rId6" Type="http://schemas.microsoft.com/office/2007/relationships/hdphoto" Target="../media/hdphoto22.wdp"/><Relationship Id="rId5" Type="http://schemas.openxmlformats.org/officeDocument/2006/relationships/image" Target="../media/image31.png"/><Relationship Id="rId4" Type="http://schemas.microsoft.com/office/2007/relationships/hdphoto" Target="../media/hdphoto14.wdp"/></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hdphoto" Target="../media/hdphoto23.wdp"/><Relationship Id="rId7" Type="http://schemas.microsoft.com/office/2007/relationships/hdphoto" Target="../media/hdphoto25.wdp"/><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4.png"/><Relationship Id="rId5" Type="http://schemas.microsoft.com/office/2007/relationships/hdphoto" Target="../media/hdphoto24.wdp"/><Relationship Id="rId10" Type="http://schemas.openxmlformats.org/officeDocument/2006/relationships/image" Target="../media/image36.jpeg"/><Relationship Id="rId4" Type="http://schemas.openxmlformats.org/officeDocument/2006/relationships/image" Target="../media/image33.png"/><Relationship Id="rId9" Type="http://schemas.microsoft.com/office/2007/relationships/hdphoto" Target="../media/hdphoto26.wdp"/></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07/relationships/hdphoto" Target="../media/hdphoto26.wdp"/><Relationship Id="rId7" Type="http://schemas.microsoft.com/office/2007/relationships/hdphoto" Target="../media/hdphoto14.wdp"/><Relationship Id="rId12" Type="http://schemas.openxmlformats.org/officeDocument/2006/relationships/image" Target="../media/image38.jpe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18.png"/><Relationship Id="rId11" Type="http://schemas.microsoft.com/office/2007/relationships/hdphoto" Target="../media/hdphoto24.wdp"/><Relationship Id="rId5" Type="http://schemas.microsoft.com/office/2007/relationships/hdphoto" Target="../media/hdphoto27.wdp"/><Relationship Id="rId10" Type="http://schemas.openxmlformats.org/officeDocument/2006/relationships/image" Target="../media/image33.png"/><Relationship Id="rId4" Type="http://schemas.openxmlformats.org/officeDocument/2006/relationships/image" Target="../media/image37.png"/><Relationship Id="rId9" Type="http://schemas.microsoft.com/office/2007/relationships/hdphoto" Target="../media/hdphoto23.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4E1"/>
        </a:solidFill>
        <a:effectLst/>
      </p:bgPr>
    </p:bg>
    <p:spTree>
      <p:nvGrpSpPr>
        <p:cNvPr id="1" name="Shape 2654"/>
        <p:cNvGrpSpPr/>
        <p:nvPr/>
      </p:nvGrpSpPr>
      <p:grpSpPr>
        <a:xfrm>
          <a:off x="0" y="0"/>
          <a:ext cx="0" cy="0"/>
          <a:chOff x="0" y="0"/>
          <a:chExt cx="0" cy="0"/>
        </a:xfrm>
      </p:grpSpPr>
      <p:sp>
        <p:nvSpPr>
          <p:cNvPr id="2655" name="Google Shape;2655;p43"/>
          <p:cNvSpPr txBox="1">
            <a:spLocks noGrp="1"/>
          </p:cNvSpPr>
          <p:nvPr>
            <p:ph type="ctrTitle"/>
          </p:nvPr>
        </p:nvSpPr>
        <p:spPr>
          <a:xfrm>
            <a:off x="3184696" y="1581335"/>
            <a:ext cx="5944000" cy="3744000"/>
          </a:xfrm>
          <a:prstGeom prst="rect">
            <a:avLst/>
          </a:prstGeom>
        </p:spPr>
        <p:txBody>
          <a:bodyPr spcFirstLastPara="1" wrap="square" lIns="121900" tIns="121900" rIns="121900" bIns="121900" anchor="ctr" anchorCtr="0">
            <a:noAutofit/>
          </a:bodyPr>
          <a:lstStyle/>
          <a:p>
            <a:r>
              <a:rPr lang="pt-PT" sz="6000" dirty="0" err="1">
                <a:solidFill>
                  <a:srgbClr val="FF0000"/>
                </a:solidFill>
              </a:rPr>
              <a:t>Đạo</a:t>
            </a:r>
            <a:r>
              <a:rPr lang="pt-PT" sz="6000" dirty="0">
                <a:solidFill>
                  <a:srgbClr val="FF0000"/>
                </a:solidFill>
              </a:rPr>
              <a:t> </a:t>
            </a:r>
            <a:r>
              <a:rPr lang="pt-PT" sz="6000" dirty="0" err="1">
                <a:solidFill>
                  <a:srgbClr val="FF0000"/>
                </a:solidFill>
              </a:rPr>
              <a:t>đức</a:t>
            </a:r>
            <a:br>
              <a:rPr lang="pt-PT" sz="6000" dirty="0"/>
            </a:br>
            <a:r>
              <a:rPr lang="pt-PT" sz="6000" dirty="0">
                <a:solidFill>
                  <a:srgbClr val="0467AD"/>
                </a:solidFill>
              </a:rPr>
              <a:t>Em </a:t>
            </a:r>
            <a:r>
              <a:rPr lang="pt-PT" sz="6000" dirty="0" err="1">
                <a:solidFill>
                  <a:srgbClr val="0467AD"/>
                </a:solidFill>
              </a:rPr>
              <a:t>yêu</a:t>
            </a:r>
            <a:r>
              <a:rPr lang="pt-PT" sz="6000" dirty="0">
                <a:solidFill>
                  <a:srgbClr val="0467AD"/>
                </a:solidFill>
              </a:rPr>
              <a:t> </a:t>
            </a:r>
            <a:r>
              <a:rPr lang="pt-PT" sz="6000" dirty="0" err="1">
                <a:solidFill>
                  <a:srgbClr val="0467AD"/>
                </a:solidFill>
              </a:rPr>
              <a:t>hoà</a:t>
            </a:r>
            <a:r>
              <a:rPr lang="pt-PT" sz="6000" dirty="0">
                <a:solidFill>
                  <a:srgbClr val="0467AD"/>
                </a:solidFill>
              </a:rPr>
              <a:t> </a:t>
            </a:r>
            <a:r>
              <a:rPr lang="pt-PT" sz="6000" dirty="0" err="1">
                <a:solidFill>
                  <a:srgbClr val="0467AD"/>
                </a:solidFill>
              </a:rPr>
              <a:t>bình</a:t>
            </a:r>
            <a:r>
              <a:rPr lang="pt-PT" sz="6000" dirty="0">
                <a:solidFill>
                  <a:srgbClr val="0467AD"/>
                </a:solidFill>
              </a:rPr>
              <a:t> (</a:t>
            </a:r>
            <a:r>
              <a:rPr lang="pt-PT" sz="6000" dirty="0" err="1">
                <a:solidFill>
                  <a:srgbClr val="0467AD"/>
                </a:solidFill>
              </a:rPr>
              <a:t>tiết</a:t>
            </a:r>
            <a:r>
              <a:rPr lang="pt-PT" sz="6000" dirty="0">
                <a:solidFill>
                  <a:srgbClr val="0467AD"/>
                </a:solidFill>
              </a:rPr>
              <a:t> 2)</a:t>
            </a:r>
            <a:br>
              <a:rPr lang="pt-PT" sz="6000" dirty="0">
                <a:solidFill>
                  <a:srgbClr val="0467AD"/>
                </a:solidFill>
              </a:rPr>
            </a:br>
            <a:r>
              <a:rPr lang="pt-PT" sz="4000" dirty="0">
                <a:solidFill>
                  <a:schemeClr val="tx1">
                    <a:lumMod val="75000"/>
                  </a:schemeClr>
                </a:solidFill>
              </a:rPr>
              <a:t>                        </a:t>
            </a:r>
            <a:r>
              <a:rPr lang="pt-PT" sz="4000" dirty="0" err="1">
                <a:solidFill>
                  <a:schemeClr val="tx1">
                    <a:lumMod val="75000"/>
                  </a:schemeClr>
                </a:solidFill>
              </a:rPr>
              <a:t>trang</a:t>
            </a:r>
            <a:r>
              <a:rPr lang="pt-PT" sz="4000" dirty="0">
                <a:solidFill>
                  <a:schemeClr val="tx1">
                    <a:lumMod val="75000"/>
                  </a:schemeClr>
                </a:solidFill>
              </a:rPr>
              <a:t> 38</a:t>
            </a:r>
            <a:endParaRPr sz="6000" dirty="0">
              <a:solidFill>
                <a:schemeClr val="tx1">
                  <a:lumMod val="75000"/>
                </a:schemeClr>
              </a:solidFill>
            </a:endParaRPr>
          </a:p>
        </p:txBody>
      </p:sp>
      <p:grpSp>
        <p:nvGrpSpPr>
          <p:cNvPr id="2657" name="Google Shape;2657;p43"/>
          <p:cNvGrpSpPr/>
          <p:nvPr/>
        </p:nvGrpSpPr>
        <p:grpSpPr>
          <a:xfrm>
            <a:off x="3576634" y="1462567"/>
            <a:ext cx="5695433" cy="2816967"/>
            <a:chOff x="2682475" y="1096925"/>
            <a:chExt cx="4271575" cy="2112725"/>
          </a:xfrm>
        </p:grpSpPr>
        <p:sp>
          <p:nvSpPr>
            <p:cNvPr id="2658" name="Google Shape;2658;p43"/>
            <p:cNvSpPr/>
            <p:nvPr/>
          </p:nvSpPr>
          <p:spPr>
            <a:xfrm>
              <a:off x="6196550" y="1096925"/>
              <a:ext cx="193500" cy="1839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59" name="Google Shape;2659;p43"/>
            <p:cNvSpPr/>
            <p:nvPr/>
          </p:nvSpPr>
          <p:spPr>
            <a:xfrm>
              <a:off x="2682475" y="1096925"/>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60" name="Google Shape;2660;p43"/>
            <p:cNvSpPr/>
            <p:nvPr/>
          </p:nvSpPr>
          <p:spPr>
            <a:xfrm>
              <a:off x="6760550" y="3025750"/>
              <a:ext cx="193500" cy="1839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661" name="Google Shape;2661;p43"/>
          <p:cNvGrpSpPr/>
          <p:nvPr/>
        </p:nvGrpSpPr>
        <p:grpSpPr>
          <a:xfrm>
            <a:off x="-175922" y="-320445"/>
            <a:ext cx="12544196" cy="3428276"/>
            <a:chOff x="-131942" y="-240334"/>
            <a:chExt cx="9408147" cy="2571207"/>
          </a:xfrm>
        </p:grpSpPr>
        <p:grpSp>
          <p:nvGrpSpPr>
            <p:cNvPr id="2662" name="Google Shape;2662;p43"/>
            <p:cNvGrpSpPr/>
            <p:nvPr/>
          </p:nvGrpSpPr>
          <p:grpSpPr>
            <a:xfrm rot="-1799975">
              <a:off x="-47704" y="459634"/>
              <a:ext cx="3113747" cy="1171270"/>
              <a:chOff x="0" y="539998"/>
              <a:chExt cx="3901889" cy="1467738"/>
            </a:xfrm>
          </p:grpSpPr>
          <p:sp>
            <p:nvSpPr>
              <p:cNvPr id="2663" name="Google Shape;2663;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64" name="Google Shape;2664;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65" name="Google Shape;2665;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66" name="Google Shape;2666;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67" name="Google Shape;2667;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68" name="Google Shape;2668;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669" name="Google Shape;2669;p43"/>
            <p:cNvGrpSpPr/>
            <p:nvPr/>
          </p:nvGrpSpPr>
          <p:grpSpPr>
            <a:xfrm rot="1799975" flipH="1">
              <a:off x="6078221" y="459634"/>
              <a:ext cx="3113747" cy="1171270"/>
              <a:chOff x="0" y="539998"/>
              <a:chExt cx="3901889" cy="1467738"/>
            </a:xfrm>
          </p:grpSpPr>
          <p:sp>
            <p:nvSpPr>
              <p:cNvPr id="2670" name="Google Shape;2670;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71" name="Google Shape;2671;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72" name="Google Shape;2672;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73" name="Google Shape;2673;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74" name="Google Shape;2674;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75" name="Google Shape;2675;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2676" name="Google Shape;2676;p43"/>
          <p:cNvGrpSpPr/>
          <p:nvPr/>
        </p:nvGrpSpPr>
        <p:grpSpPr>
          <a:xfrm>
            <a:off x="1885001" y="2796564"/>
            <a:ext cx="8208191" cy="3808635"/>
            <a:chOff x="1413750" y="2097423"/>
            <a:chExt cx="6156143" cy="2856476"/>
          </a:xfrm>
        </p:grpSpPr>
        <p:sp>
          <p:nvSpPr>
            <p:cNvPr id="2677" name="Google Shape;2677;p43"/>
            <p:cNvSpPr/>
            <p:nvPr/>
          </p:nvSpPr>
          <p:spPr>
            <a:xfrm>
              <a:off x="6640650" y="209743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78" name="Google Shape;2678;p43"/>
            <p:cNvSpPr/>
            <p:nvPr/>
          </p:nvSpPr>
          <p:spPr>
            <a:xfrm>
              <a:off x="6291299" y="46416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79" name="Google Shape;2679;p43"/>
            <p:cNvSpPr/>
            <p:nvPr/>
          </p:nvSpPr>
          <p:spPr>
            <a:xfrm>
              <a:off x="1766950" y="43971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80" name="Google Shape;2680;p43"/>
            <p:cNvSpPr/>
            <p:nvPr/>
          </p:nvSpPr>
          <p:spPr>
            <a:xfrm>
              <a:off x="1413750" y="209742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16F28E-3C61-473E-9D0E-1A0810A8415E}"/>
              </a:ext>
            </a:extLst>
          </p:cNvPr>
          <p:cNvSpPr/>
          <p:nvPr/>
        </p:nvSpPr>
        <p:spPr>
          <a:xfrm>
            <a:off x="0" y="0"/>
            <a:ext cx="12213834" cy="6858000"/>
          </a:xfrm>
          <a:prstGeom prst="rect">
            <a:avLst/>
          </a:prstGeom>
          <a:solidFill>
            <a:srgbClr val="03A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pic>
        <p:nvPicPr>
          <p:cNvPr id="6" name="Picture 5">
            <a:extLst>
              <a:ext uri="{FF2B5EF4-FFF2-40B4-BE49-F238E27FC236}">
                <a16:creationId xmlns:a16="http://schemas.microsoft.com/office/drawing/2014/main" id="{4F0FF1BB-8679-4EB9-B84B-36A9E159EC8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224" b="95066" l="913" r="99368">
                        <a14:foregroundMark x1="5688" y1="39145" x2="9199" y2="53289"/>
                        <a14:foregroundMark x1="9199" y1="53289" x2="9199" y2="53289"/>
                        <a14:foregroundMark x1="19171" y1="50000" x2="46067" y2="54605"/>
                        <a14:foregroundMark x1="67697" y1="52632" x2="71419" y2="49671"/>
                        <a14:foregroundMark x1="16784" y1="17763" x2="16784" y2="17763"/>
                        <a14:foregroundMark x1="17978" y1="15132" x2="32514" y2="15132"/>
                        <a14:foregroundMark x1="31039" y1="15132" x2="38413" y2="15132"/>
                        <a14:foregroundMark x1="38413" y1="15132" x2="40520" y2="14803"/>
                        <a14:foregroundMark x1="33989" y1="10526" x2="38834" y2="11184"/>
                        <a14:foregroundMark x1="35955" y1="11184" x2="41222" y2="12171"/>
                        <a14:foregroundMark x1="41222" y1="12171" x2="41362" y2="12500"/>
                        <a14:foregroundMark x1="40871" y1="14474" x2="49298" y2="14474"/>
                        <a14:foregroundMark x1="46067" y1="15132" x2="53933" y2="17434"/>
                        <a14:foregroundMark x1="49438" y1="17434" x2="60463" y2="18092"/>
                        <a14:foregroundMark x1="74579" y1="31579" x2="79354" y2="34539"/>
                        <a14:foregroundMark x1="82865" y1="39803" x2="86236" y2="42105"/>
                        <a14:foregroundMark x1="89045" y1="43421" x2="92065" y2="55263"/>
                        <a14:foregroundMark x1="92065" y1="55263" x2="92135" y2="55921"/>
                        <a14:foregroundMark x1="92416" y1="42763" x2="92065" y2="56579"/>
                        <a14:foregroundMark x1="87500" y1="33553" x2="88483" y2="55592"/>
                        <a14:foregroundMark x1="87149" y1="39145" x2="87430" y2="40789"/>
                        <a14:foregroundMark x1="84270" y1="25000" x2="87079" y2="25000"/>
                        <a14:foregroundMark x1="79846" y1="25000" x2="83146" y2="26316"/>
                        <a14:foregroundMark x1="72683" y1="23355" x2="76756" y2="23355"/>
                        <a14:foregroundMark x1="72331" y1="22039" x2="76334" y2="20724"/>
                        <a14:foregroundMark x1="74930" y1="19737" x2="76194" y2="18750"/>
                        <a14:foregroundMark x1="71489" y1="17434" x2="71489" y2="17434"/>
                        <a14:foregroundMark x1="68820" y1="14803" x2="68820" y2="14803"/>
                        <a14:foregroundMark x1="67767" y1="13158" x2="65169" y2="13158"/>
                        <a14:foregroundMark x1="61938" y1="11513" x2="62289" y2="11184"/>
                        <a14:foregroundMark x1="62570" y1="8224" x2="62570" y2="8224"/>
                        <a14:foregroundMark x1="80618" y1="13487" x2="80618" y2="13487"/>
                        <a14:foregroundMark x1="87289" y1="14145" x2="87289" y2="14145"/>
                        <a14:foregroundMark x1="91081" y1="13487" x2="91081" y2="13487"/>
                        <a14:foregroundMark x1="90730" y1="17105" x2="94803" y2="26974"/>
                        <a14:foregroundMark x1="94803" y1="26974" x2="95506" y2="30263"/>
                        <a14:foregroundMark x1="94803" y1="28289" x2="96138" y2="49671"/>
                        <a14:foregroundMark x1="96138" y1="49671" x2="96138" y2="50000"/>
                        <a14:foregroundMark x1="97261" y1="42763" x2="97402" y2="50000"/>
                        <a14:foregroundMark x1="97472" y1="36513" x2="98104" y2="50329"/>
                        <a14:foregroundMark x1="97963" y1="39803" x2="98596" y2="53618"/>
                        <a14:foregroundMark x1="98315" y1="34868" x2="98315" y2="34868"/>
                        <a14:foregroundMark x1="98947" y1="49671" x2="98947" y2="51645"/>
                        <a14:foregroundMark x1="98806" y1="62500" x2="97753" y2="78947"/>
                        <a14:foregroundMark x1="97612" y1="73355" x2="94944" y2="89803"/>
                        <a14:foregroundMark x1="94944" y1="89803" x2="94944" y2="89803"/>
                        <a14:foregroundMark x1="93399" y1="93421" x2="96067" y2="91776"/>
                        <a14:foregroundMark x1="98315" y1="79276" x2="98315" y2="79276"/>
                        <a14:foregroundMark x1="98806" y1="72697" x2="98806" y2="77632"/>
                        <a14:foregroundMark x1="99228" y1="61842" x2="99368" y2="73026"/>
                        <a14:foregroundMark x1="99017" y1="58882" x2="99438" y2="67105"/>
                        <a14:foregroundMark x1="99017" y1="55592" x2="98315" y2="74671"/>
                        <a14:foregroundMark x1="98315" y1="74671" x2="98244" y2="75658"/>
                        <a14:foregroundMark x1="97472" y1="88816" x2="98596" y2="84211"/>
                        <a14:foregroundMark x1="99017" y1="78947" x2="95506" y2="88487"/>
                        <a14:foregroundMark x1="95506" y1="88487" x2="87430" y2="82566"/>
                        <a14:foregroundMark x1="83778" y1="83882" x2="88062" y2="86513"/>
                        <a14:foregroundMark x1="76545" y1="78289" x2="80618" y2="78289"/>
                        <a14:foregroundMark x1="80618" y1="78289" x2="81531" y2="76645"/>
                        <a14:foregroundMark x1="65449" y1="69737" x2="71910" y2="72697"/>
                        <a14:foregroundMark x1="60885" y1="77632" x2="66433" y2="82895"/>
                        <a14:foregroundMark x1="58919" y1="82895" x2="65379" y2="86513"/>
                        <a14:foregroundMark x1="58216" y1="84868" x2="64747" y2="84868"/>
                        <a14:foregroundMark x1="67837" y1="83553" x2="72612" y2="84868"/>
                        <a14:foregroundMark x1="68820" y1="87500" x2="76334" y2="90461"/>
                        <a14:foregroundMark x1="79565" y1="86842" x2="83427" y2="86842"/>
                        <a14:foregroundMark x1="80197" y1="92763" x2="82303" y2="92763"/>
                        <a14:foregroundMark x1="83146" y1="91118" x2="86868" y2="91118"/>
                        <a14:foregroundMark x1="87430" y1="92763" x2="87711" y2="93421"/>
                        <a14:foregroundMark x1="70506" y1="92763" x2="74368" y2="93421"/>
                        <a14:foregroundMark x1="68399" y1="90132" x2="70014" y2="90132"/>
                        <a14:foregroundMark x1="62289" y1="90132" x2="63904" y2="90132"/>
                        <a14:foregroundMark x1="55548" y1="85197" x2="58989" y2="85526"/>
                        <a14:foregroundMark x1="54705" y1="87171" x2="55267" y2="85855"/>
                        <a14:foregroundMark x1="51194" y1="87171" x2="55056" y2="89474"/>
                        <a14:foregroundMark x1="49649" y1="90132" x2="52388" y2="90132"/>
                        <a14:foregroundMark x1="50702" y1="91447" x2="51545" y2="91776"/>
                        <a14:foregroundMark x1="49228" y1="88158" x2="50632" y2="88158"/>
                        <a14:foregroundMark x1="47472" y1="84211" x2="49649" y2="85197"/>
                        <a14:foregroundMark x1="43188" y1="83553" x2="45787" y2="85855"/>
                        <a14:foregroundMark x1="41503" y1="90132" x2="44031" y2="90132"/>
                        <a14:foregroundMark x1="40660" y1="90132" x2="43048" y2="90132"/>
                        <a14:foregroundMark x1="41573" y1="90461" x2="42486" y2="93092"/>
                        <a14:foregroundMark x1="40801" y1="93092" x2="42978" y2="93092"/>
                        <a14:foregroundMark x1="38062" y1="91118" x2="41784" y2="91447"/>
                        <a14:foregroundMark x1="44312" y1="91447" x2="46980" y2="91447"/>
                        <a14:foregroundMark x1="48385" y1="90132" x2="49438" y2="90132"/>
                        <a14:foregroundMark x1="35534" y1="85855" x2="40098" y2="87171"/>
                        <a14:foregroundMark x1="33567" y1="87171" x2="37079" y2="89474"/>
                        <a14:foregroundMark x1="32584" y1="87500" x2="36447" y2="88158"/>
                        <a14:foregroundMark x1="30899" y1="88158" x2="32865" y2="88158"/>
                        <a14:foregroundMark x1="28371" y1="87500" x2="30337" y2="89803"/>
                        <a14:foregroundMark x1="27528" y1="84211" x2="28862" y2="84211"/>
                        <a14:foregroundMark x1="27317" y1="80921" x2="28160" y2="80592"/>
                        <a14:foregroundMark x1="24017" y1="80263" x2="25211" y2="80263"/>
                        <a14:foregroundMark x1="21980" y1="80263" x2="24789" y2="82895"/>
                        <a14:foregroundMark x1="21067" y1="85526" x2="23596" y2="86842"/>
                        <a14:foregroundMark x1="21419" y1="91118" x2="23806" y2="92105"/>
                        <a14:foregroundMark x1="23455" y1="94079" x2="24719" y2="93421"/>
                        <a14:foregroundMark x1="27037" y1="88487" x2="28371" y2="89803"/>
                        <a14:foregroundMark x1="6180" y1="34539" x2="7022" y2="55921"/>
                        <a14:foregroundMark x1="7022" y1="55921" x2="7022" y2="55921"/>
                        <a14:foregroundMark x1="2949" y1="25658" x2="2949" y2="51974"/>
                        <a14:foregroundMark x1="2949" y1="51974" x2="3160" y2="54605"/>
                        <a14:foregroundMark x1="1685" y1="45066" x2="2388" y2="60855"/>
                        <a14:foregroundMark x1="2037" y1="45724" x2="2177" y2="58224"/>
                        <a14:foregroundMark x1="1334" y1="39474" x2="1896" y2="53618"/>
                        <a14:foregroundMark x1="1896" y1="41776" x2="2669" y2="32566"/>
                        <a14:foregroundMark x1="1896" y1="28289" x2="2528" y2="21053"/>
                        <a14:foregroundMark x1="1053" y1="24342" x2="1756" y2="15789"/>
                        <a14:foregroundMark x1="1264" y1="22039" x2="3511" y2="18092"/>
                        <a14:foregroundMark x1="4284" y1="14145" x2="5688" y2="14145"/>
                        <a14:foregroundMark x1="1264" y1="52961" x2="2388" y2="72039"/>
                        <a14:foregroundMark x1="2247" y1="72039" x2="2949" y2="83882"/>
                        <a14:foregroundMark x1="3862" y1="87171" x2="6250" y2="89474"/>
                        <a14:foregroundMark x1="7935" y1="88158" x2="9551" y2="87171"/>
                        <a14:foregroundMark x1="10253" y1="86513" x2="11447" y2="86842"/>
                        <a14:foregroundMark x1="11868" y1="86513" x2="13132" y2="86513"/>
                        <a14:foregroundMark x1="13904" y1="85526" x2="14677" y2="82566"/>
                        <a14:foregroundMark x1="10604" y1="92105" x2="10604" y2="92105"/>
                        <a14:foregroundMark x1="9902" y1="94079" x2="8989" y2="94408"/>
                        <a14:foregroundMark x1="7514" y1="95066" x2="6882" y2="95066"/>
                      </a14:backgroundRemoval>
                    </a14:imgEffect>
                  </a14:imgLayer>
                </a14:imgProps>
              </a:ext>
              <a:ext uri="{28A0092B-C50C-407E-A947-70E740481C1C}">
                <a14:useLocalDpi xmlns:a14="http://schemas.microsoft.com/office/drawing/2010/main" val="0"/>
              </a:ext>
            </a:extLst>
          </a:blip>
          <a:stretch>
            <a:fillRect/>
          </a:stretch>
        </p:blipFill>
        <p:spPr>
          <a:xfrm>
            <a:off x="164628" y="199212"/>
            <a:ext cx="2536815" cy="541568"/>
          </a:xfrm>
          <a:prstGeom prst="rect">
            <a:avLst/>
          </a:prstGeom>
        </p:spPr>
      </p:pic>
      <p:sp>
        <p:nvSpPr>
          <p:cNvPr id="7" name="Rectangle 6">
            <a:extLst>
              <a:ext uri="{FF2B5EF4-FFF2-40B4-BE49-F238E27FC236}">
                <a16:creationId xmlns:a16="http://schemas.microsoft.com/office/drawing/2014/main" id="{E03F86BC-FD8A-4703-9048-71F606A254EF}"/>
              </a:ext>
            </a:extLst>
          </p:cNvPr>
          <p:cNvSpPr/>
          <p:nvPr/>
        </p:nvSpPr>
        <p:spPr>
          <a:xfrm>
            <a:off x="-21834" y="5822066"/>
            <a:ext cx="12213834" cy="10359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Rectangle 7">
            <a:extLst>
              <a:ext uri="{FF2B5EF4-FFF2-40B4-BE49-F238E27FC236}">
                <a16:creationId xmlns:a16="http://schemas.microsoft.com/office/drawing/2014/main" id="{0E05F9E1-1A99-4630-B2F2-8DDD5F65CE21}"/>
              </a:ext>
            </a:extLst>
          </p:cNvPr>
          <p:cNvSpPr/>
          <p:nvPr/>
        </p:nvSpPr>
        <p:spPr>
          <a:xfrm>
            <a:off x="2701442" y="424206"/>
            <a:ext cx="9490557" cy="1305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0" name="Picture 9" descr="A picture containing clipart&#10;&#10;Description automatically generated">
            <a:extLst>
              <a:ext uri="{FF2B5EF4-FFF2-40B4-BE49-F238E27FC236}">
                <a16:creationId xmlns:a16="http://schemas.microsoft.com/office/drawing/2014/main" id="{24596D82-A45E-49B2-9131-E7C555EFCC5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755" b="94286" l="9709" r="89806">
                        <a14:foregroundMark x1="38835" y1="8571" x2="35922" y2="10204"/>
                        <a14:foregroundMark x1="27670" y1="85714" x2="22330" y2="87755"/>
                        <a14:foregroundMark x1="25243" y1="82449" x2="21845" y2="86939"/>
                        <a14:foregroundMark x1="16990" y1="92653" x2="16990" y2="92653"/>
                        <a14:foregroundMark x1="65049" y1="83673" x2="66990" y2="86939"/>
                        <a14:foregroundMark x1="66019" y1="94286" x2="66019" y2="94286"/>
                      </a14:backgroundRemoval>
                    </a14:imgEffect>
                  </a14:imgLayer>
                </a14:imgProps>
              </a:ext>
              <a:ext uri="{28A0092B-C50C-407E-A947-70E740481C1C}">
                <a14:useLocalDpi xmlns:a14="http://schemas.microsoft.com/office/drawing/2010/main" val="0"/>
              </a:ext>
            </a:extLst>
          </a:blip>
          <a:stretch>
            <a:fillRect/>
          </a:stretch>
        </p:blipFill>
        <p:spPr>
          <a:xfrm>
            <a:off x="10764367" y="4957034"/>
            <a:ext cx="1598363" cy="1900966"/>
          </a:xfrm>
          <a:prstGeom prst="rect">
            <a:avLst/>
          </a:prstGeom>
        </p:spPr>
      </p:pic>
      <p:pic>
        <p:nvPicPr>
          <p:cNvPr id="12" name="Picture 11" descr="A picture containing text, sky&#10;&#10;Description automatically generated">
            <a:extLst>
              <a:ext uri="{FF2B5EF4-FFF2-40B4-BE49-F238E27FC236}">
                <a16:creationId xmlns:a16="http://schemas.microsoft.com/office/drawing/2014/main" id="{A61BC866-B999-4658-BEB3-8F4D6530700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48143" y1="25799" x2="51714" y2="30365"/>
                      </a14:backgroundRemoval>
                    </a14:imgEffect>
                  </a14:imgLayer>
                </a14:imgProps>
              </a:ext>
              <a:ext uri="{28A0092B-C50C-407E-A947-70E740481C1C}">
                <a14:useLocalDpi xmlns:a14="http://schemas.microsoft.com/office/drawing/2010/main" val="0"/>
              </a:ext>
            </a:extLst>
          </a:blip>
          <a:srcRect l="20202" r="11494"/>
          <a:stretch/>
        </p:blipFill>
        <p:spPr>
          <a:xfrm>
            <a:off x="-216302" y="4232631"/>
            <a:ext cx="1958195" cy="1793852"/>
          </a:xfrm>
          <a:prstGeom prst="rect">
            <a:avLst/>
          </a:prstGeom>
        </p:spPr>
      </p:pic>
      <p:pic>
        <p:nvPicPr>
          <p:cNvPr id="16" name="Picture 15" descr="A picture containing text, vector graphics&#10;&#10;Description automatically generated">
            <a:extLst>
              <a:ext uri="{FF2B5EF4-FFF2-40B4-BE49-F238E27FC236}">
                <a16:creationId xmlns:a16="http://schemas.microsoft.com/office/drawing/2014/main" id="{9ECCB1D9-736A-4074-A5B3-E06610DFA2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764368" y="0"/>
            <a:ext cx="1449466" cy="1291472"/>
          </a:xfrm>
          <a:prstGeom prst="rect">
            <a:avLst/>
          </a:prstGeom>
        </p:spPr>
      </p:pic>
      <p:pic>
        <p:nvPicPr>
          <p:cNvPr id="13" name="Picture 2" descr="Phong trào phản đối chiến tranh Việt Nam thập niên 60 - VnExpress">
            <a:extLst>
              <a:ext uri="{FF2B5EF4-FFF2-40B4-BE49-F238E27FC236}">
                <a16:creationId xmlns:a16="http://schemas.microsoft.com/office/drawing/2014/main" id="{C555C539-F662-C742-AF6F-E58243116AC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41893" y="764992"/>
            <a:ext cx="9350326" cy="484682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49A5C222-D77F-F541-AC41-F481A6647676}"/>
              </a:ext>
            </a:extLst>
          </p:cNvPr>
          <p:cNvSpPr txBox="1"/>
          <p:nvPr/>
        </p:nvSpPr>
        <p:spPr>
          <a:xfrm>
            <a:off x="-587306" y="5762793"/>
            <a:ext cx="14878707" cy="1200329"/>
          </a:xfrm>
          <a:prstGeom prst="rect">
            <a:avLst/>
          </a:prstGeom>
          <a:noFill/>
        </p:spPr>
        <p:txBody>
          <a:bodyPr wrap="square">
            <a:spAutoFit/>
          </a:bodyPr>
          <a:lstStyle/>
          <a:p>
            <a:pPr algn="ctr"/>
            <a:r>
              <a:rPr lang="en-US" sz="3600" dirty="0">
                <a:solidFill>
                  <a:srgbClr val="0467AD"/>
                </a:solidFill>
                <a:latin typeface="Chalkboard SE Light" panose="03050602040202020205" pitchFamily="66" charset="77"/>
              </a:rPr>
              <a:t>Ng</a:t>
            </a:r>
            <a:r>
              <a:rPr lang="en-VN" sz="3600" dirty="0">
                <a:solidFill>
                  <a:srgbClr val="0467AD"/>
                </a:solidFill>
                <a:latin typeface="Chalkboard SE Light" panose="03050602040202020205" pitchFamily="66" charset="77"/>
              </a:rPr>
              <a:t>ười dân Mỹ phản đối chiến tranh</a:t>
            </a:r>
          </a:p>
          <a:p>
            <a:pPr algn="ctr"/>
            <a:r>
              <a:rPr lang="en-VN" sz="3600" dirty="0">
                <a:solidFill>
                  <a:srgbClr val="0467AD"/>
                </a:solidFill>
                <a:latin typeface="Chalkboard SE Light" panose="03050602040202020205" pitchFamily="66" charset="77"/>
              </a:rPr>
              <a:t>Việt Nam</a:t>
            </a:r>
          </a:p>
        </p:txBody>
      </p:sp>
    </p:spTree>
    <p:extLst>
      <p:ext uri="{BB962C8B-B14F-4D97-AF65-F5344CB8AC3E}">
        <p14:creationId xmlns:p14="http://schemas.microsoft.com/office/powerpoint/2010/main" val="1619113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396103-340D-42F1-B09B-B3B13F268F87}"/>
              </a:ext>
            </a:extLst>
          </p:cNvPr>
          <p:cNvSpPr/>
          <p:nvPr/>
        </p:nvSpPr>
        <p:spPr>
          <a:xfrm>
            <a:off x="0" y="0"/>
            <a:ext cx="12213834" cy="6858000"/>
          </a:xfrm>
          <a:prstGeom prst="rect">
            <a:avLst/>
          </a:prstGeom>
          <a:solidFill>
            <a:srgbClr val="03A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 name="Picture 4">
            <a:extLst>
              <a:ext uri="{FF2B5EF4-FFF2-40B4-BE49-F238E27FC236}">
                <a16:creationId xmlns:a16="http://schemas.microsoft.com/office/drawing/2014/main" id="{99913D5F-A163-47A8-A23A-FA147AB939F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224" b="95066" l="913" r="99368">
                        <a14:foregroundMark x1="5688" y1="39145" x2="9199" y2="53289"/>
                        <a14:foregroundMark x1="9199" y1="53289" x2="9199" y2="53289"/>
                        <a14:foregroundMark x1="19171" y1="50000" x2="46067" y2="54605"/>
                        <a14:foregroundMark x1="67697" y1="52632" x2="71419" y2="49671"/>
                        <a14:foregroundMark x1="16784" y1="17763" x2="16784" y2="17763"/>
                        <a14:foregroundMark x1="17978" y1="15132" x2="32514" y2="15132"/>
                        <a14:foregroundMark x1="31039" y1="15132" x2="38413" y2="15132"/>
                        <a14:foregroundMark x1="38413" y1="15132" x2="40520" y2="14803"/>
                        <a14:foregroundMark x1="33989" y1="10526" x2="38834" y2="11184"/>
                        <a14:foregroundMark x1="35955" y1="11184" x2="41222" y2="12171"/>
                        <a14:foregroundMark x1="41222" y1="12171" x2="41362" y2="12500"/>
                        <a14:foregroundMark x1="40871" y1="14474" x2="49298" y2="14474"/>
                        <a14:foregroundMark x1="46067" y1="15132" x2="53933" y2="17434"/>
                        <a14:foregroundMark x1="49438" y1="17434" x2="60463" y2="18092"/>
                        <a14:foregroundMark x1="74579" y1="31579" x2="79354" y2="34539"/>
                        <a14:foregroundMark x1="82865" y1="39803" x2="86236" y2="42105"/>
                        <a14:foregroundMark x1="89045" y1="43421" x2="92065" y2="55263"/>
                        <a14:foregroundMark x1="92065" y1="55263" x2="92135" y2="55921"/>
                        <a14:foregroundMark x1="92416" y1="42763" x2="92065" y2="56579"/>
                        <a14:foregroundMark x1="87500" y1="33553" x2="88483" y2="55592"/>
                        <a14:foregroundMark x1="87149" y1="39145" x2="87430" y2="40789"/>
                        <a14:foregroundMark x1="84270" y1="25000" x2="87079" y2="25000"/>
                        <a14:foregroundMark x1="79846" y1="25000" x2="83146" y2="26316"/>
                        <a14:foregroundMark x1="72683" y1="23355" x2="76756" y2="23355"/>
                        <a14:foregroundMark x1="72331" y1="22039" x2="76334" y2="20724"/>
                        <a14:foregroundMark x1="74930" y1="19737" x2="76194" y2="18750"/>
                        <a14:foregroundMark x1="71489" y1="17434" x2="71489" y2="17434"/>
                        <a14:foregroundMark x1="68820" y1="14803" x2="68820" y2="14803"/>
                        <a14:foregroundMark x1="67767" y1="13158" x2="65169" y2="13158"/>
                        <a14:foregroundMark x1="61938" y1="11513" x2="62289" y2="11184"/>
                        <a14:foregroundMark x1="62570" y1="8224" x2="62570" y2="8224"/>
                        <a14:foregroundMark x1="80618" y1="13487" x2="80618" y2="13487"/>
                        <a14:foregroundMark x1="87289" y1="14145" x2="87289" y2="14145"/>
                        <a14:foregroundMark x1="91081" y1="13487" x2="91081" y2="13487"/>
                        <a14:foregroundMark x1="90730" y1="17105" x2="94803" y2="26974"/>
                        <a14:foregroundMark x1="94803" y1="26974" x2="95506" y2="30263"/>
                        <a14:foregroundMark x1="94803" y1="28289" x2="96138" y2="49671"/>
                        <a14:foregroundMark x1="96138" y1="49671" x2="96138" y2="50000"/>
                        <a14:foregroundMark x1="97261" y1="42763" x2="97402" y2="50000"/>
                        <a14:foregroundMark x1="97472" y1="36513" x2="98104" y2="50329"/>
                        <a14:foregroundMark x1="97963" y1="39803" x2="98596" y2="53618"/>
                        <a14:foregroundMark x1="98315" y1="34868" x2="98315" y2="34868"/>
                        <a14:foregroundMark x1="98947" y1="49671" x2="98947" y2="51645"/>
                        <a14:foregroundMark x1="98806" y1="62500" x2="97753" y2="78947"/>
                        <a14:foregroundMark x1="97612" y1="73355" x2="94944" y2="89803"/>
                        <a14:foregroundMark x1="94944" y1="89803" x2="94944" y2="89803"/>
                        <a14:foregroundMark x1="93399" y1="93421" x2="96067" y2="91776"/>
                        <a14:foregroundMark x1="98315" y1="79276" x2="98315" y2="79276"/>
                        <a14:foregroundMark x1="98806" y1="72697" x2="98806" y2="77632"/>
                        <a14:foregroundMark x1="99228" y1="61842" x2="99368" y2="73026"/>
                        <a14:foregroundMark x1="99017" y1="58882" x2="99438" y2="67105"/>
                        <a14:foregroundMark x1="99017" y1="55592" x2="98315" y2="74671"/>
                        <a14:foregroundMark x1="98315" y1="74671" x2="98244" y2="75658"/>
                        <a14:foregroundMark x1="97472" y1="88816" x2="98596" y2="84211"/>
                        <a14:foregroundMark x1="99017" y1="78947" x2="95506" y2="88487"/>
                        <a14:foregroundMark x1="95506" y1="88487" x2="87430" y2="82566"/>
                        <a14:foregroundMark x1="83778" y1="83882" x2="88062" y2="86513"/>
                        <a14:foregroundMark x1="76545" y1="78289" x2="80618" y2="78289"/>
                        <a14:foregroundMark x1="80618" y1="78289" x2="81531" y2="76645"/>
                        <a14:foregroundMark x1="65449" y1="69737" x2="71910" y2="72697"/>
                        <a14:foregroundMark x1="60885" y1="77632" x2="66433" y2="82895"/>
                        <a14:foregroundMark x1="58919" y1="82895" x2="65379" y2="86513"/>
                        <a14:foregroundMark x1="58216" y1="84868" x2="64747" y2="84868"/>
                        <a14:foregroundMark x1="67837" y1="83553" x2="72612" y2="84868"/>
                        <a14:foregroundMark x1="68820" y1="87500" x2="76334" y2="90461"/>
                        <a14:foregroundMark x1="79565" y1="86842" x2="83427" y2="86842"/>
                        <a14:foregroundMark x1="80197" y1="92763" x2="82303" y2="92763"/>
                        <a14:foregroundMark x1="83146" y1="91118" x2="86868" y2="91118"/>
                        <a14:foregroundMark x1="87430" y1="92763" x2="87711" y2="93421"/>
                        <a14:foregroundMark x1="70506" y1="92763" x2="74368" y2="93421"/>
                        <a14:foregroundMark x1="68399" y1="90132" x2="70014" y2="90132"/>
                        <a14:foregroundMark x1="62289" y1="90132" x2="63904" y2="90132"/>
                        <a14:foregroundMark x1="55548" y1="85197" x2="58989" y2="85526"/>
                        <a14:foregroundMark x1="54705" y1="87171" x2="55267" y2="85855"/>
                        <a14:foregroundMark x1="51194" y1="87171" x2="55056" y2="89474"/>
                        <a14:foregroundMark x1="49649" y1="90132" x2="52388" y2="90132"/>
                        <a14:foregroundMark x1="50702" y1="91447" x2="51545" y2="91776"/>
                        <a14:foregroundMark x1="49228" y1="88158" x2="50632" y2="88158"/>
                        <a14:foregroundMark x1="47472" y1="84211" x2="49649" y2="85197"/>
                        <a14:foregroundMark x1="43188" y1="83553" x2="45787" y2="85855"/>
                        <a14:foregroundMark x1="41503" y1="90132" x2="44031" y2="90132"/>
                        <a14:foregroundMark x1="40660" y1="90132" x2="43048" y2="90132"/>
                        <a14:foregroundMark x1="41573" y1="90461" x2="42486" y2="93092"/>
                        <a14:foregroundMark x1="40801" y1="93092" x2="42978" y2="93092"/>
                        <a14:foregroundMark x1="38062" y1="91118" x2="41784" y2="91447"/>
                        <a14:foregroundMark x1="44312" y1="91447" x2="46980" y2="91447"/>
                        <a14:foregroundMark x1="48385" y1="90132" x2="49438" y2="90132"/>
                        <a14:foregroundMark x1="35534" y1="85855" x2="40098" y2="87171"/>
                        <a14:foregroundMark x1="33567" y1="87171" x2="37079" y2="89474"/>
                        <a14:foregroundMark x1="32584" y1="87500" x2="36447" y2="88158"/>
                        <a14:foregroundMark x1="30899" y1="88158" x2="32865" y2="88158"/>
                        <a14:foregroundMark x1="28371" y1="87500" x2="30337" y2="89803"/>
                        <a14:foregroundMark x1="27528" y1="84211" x2="28862" y2="84211"/>
                        <a14:foregroundMark x1="27317" y1="80921" x2="28160" y2="80592"/>
                        <a14:foregroundMark x1="24017" y1="80263" x2="25211" y2="80263"/>
                        <a14:foregroundMark x1="21980" y1="80263" x2="24789" y2="82895"/>
                        <a14:foregroundMark x1="21067" y1="85526" x2="23596" y2="86842"/>
                        <a14:foregroundMark x1="21419" y1="91118" x2="23806" y2="92105"/>
                        <a14:foregroundMark x1="23455" y1="94079" x2="24719" y2="93421"/>
                        <a14:foregroundMark x1="27037" y1="88487" x2="28371" y2="89803"/>
                        <a14:foregroundMark x1="6180" y1="34539" x2="7022" y2="55921"/>
                        <a14:foregroundMark x1="7022" y1="55921" x2="7022" y2="55921"/>
                        <a14:foregroundMark x1="2949" y1="25658" x2="2949" y2="51974"/>
                        <a14:foregroundMark x1="2949" y1="51974" x2="3160" y2="54605"/>
                        <a14:foregroundMark x1="1685" y1="45066" x2="2388" y2="60855"/>
                        <a14:foregroundMark x1="2037" y1="45724" x2="2177" y2="58224"/>
                        <a14:foregroundMark x1="1334" y1="39474" x2="1896" y2="53618"/>
                        <a14:foregroundMark x1="1896" y1="41776" x2="2669" y2="32566"/>
                        <a14:foregroundMark x1="1896" y1="28289" x2="2528" y2="21053"/>
                        <a14:foregroundMark x1="1053" y1="24342" x2="1756" y2="15789"/>
                        <a14:foregroundMark x1="1264" y1="22039" x2="3511" y2="18092"/>
                        <a14:foregroundMark x1="4284" y1="14145" x2="5688" y2="14145"/>
                        <a14:foregroundMark x1="1264" y1="52961" x2="2388" y2="72039"/>
                        <a14:foregroundMark x1="2247" y1="72039" x2="2949" y2="83882"/>
                        <a14:foregroundMark x1="3862" y1="87171" x2="6250" y2="89474"/>
                        <a14:foregroundMark x1="7935" y1="88158" x2="9551" y2="87171"/>
                        <a14:foregroundMark x1="10253" y1="86513" x2="11447" y2="86842"/>
                        <a14:foregroundMark x1="11868" y1="86513" x2="13132" y2="86513"/>
                        <a14:foregroundMark x1="13904" y1="85526" x2="14677" y2="82566"/>
                        <a14:foregroundMark x1="10604" y1="92105" x2="10604" y2="92105"/>
                        <a14:foregroundMark x1="9902" y1="94079" x2="8989" y2="94408"/>
                        <a14:foregroundMark x1="7514" y1="95066" x2="6882" y2="95066"/>
                      </a14:backgroundRemoval>
                    </a14:imgEffect>
                  </a14:imgLayer>
                </a14:imgProps>
              </a:ext>
              <a:ext uri="{28A0092B-C50C-407E-A947-70E740481C1C}">
                <a14:useLocalDpi xmlns:a14="http://schemas.microsoft.com/office/drawing/2010/main" val="0"/>
              </a:ext>
            </a:extLst>
          </a:blip>
          <a:stretch>
            <a:fillRect/>
          </a:stretch>
        </p:blipFill>
        <p:spPr>
          <a:xfrm>
            <a:off x="117494" y="189785"/>
            <a:ext cx="2536815" cy="541568"/>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5D367A07-471F-45C9-841A-8D599FC0B1A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962" b="93671" l="9412" r="92941">
                        <a14:foregroundMark x1="64706" y1="25633" x2="64118" y2="31646"/>
                        <a14:foregroundMark x1="68235" y1="24367" x2="65882" y2="28797"/>
                        <a14:foregroundMark x1="51176" y1="23101" x2="52941" y2="27215"/>
                        <a14:foregroundMark x1="52353" y1="25949" x2="54118" y2="38924"/>
                        <a14:foregroundMark x1="9412" y1="50633" x2="12941" y2="53165"/>
                        <a14:foregroundMark x1="77059" y1="82595" x2="76471" y2="88924"/>
                        <a14:foregroundMark x1="68235" y1="80696" x2="70000" y2="88291"/>
                        <a14:foregroundMark x1="71765" y1="93038" x2="71765" y2="93987"/>
                        <a14:foregroundMark x1="93529" y1="24684" x2="92353" y2="25949"/>
                        <a14:foregroundMark x1="48235" y1="6962" x2="48235" y2="6962"/>
                        <a14:foregroundMark x1="60000" y1="42722" x2="68235" y2="51582"/>
                        <a14:foregroundMark x1="55294" y1="43987" x2="53529" y2="44304"/>
                        <a14:foregroundMark x1="60000" y1="83544" x2="60000" y2="86392"/>
                      </a14:backgroundRemoval>
                    </a14:imgEffect>
                  </a14:imgLayer>
                </a14:imgProps>
              </a:ext>
              <a:ext uri="{28A0092B-C50C-407E-A947-70E740481C1C}">
                <a14:useLocalDpi xmlns:a14="http://schemas.microsoft.com/office/drawing/2010/main" val="0"/>
              </a:ext>
            </a:extLst>
          </a:blip>
          <a:stretch>
            <a:fillRect/>
          </a:stretch>
        </p:blipFill>
        <p:spPr>
          <a:xfrm>
            <a:off x="9874523" y="3586379"/>
            <a:ext cx="1832006" cy="3405377"/>
          </a:xfrm>
          <a:prstGeom prst="rect">
            <a:avLst/>
          </a:prstGeom>
        </p:spPr>
      </p:pic>
      <p:sp>
        <p:nvSpPr>
          <p:cNvPr id="8" name="Rectangle 7">
            <a:extLst>
              <a:ext uri="{FF2B5EF4-FFF2-40B4-BE49-F238E27FC236}">
                <a16:creationId xmlns:a16="http://schemas.microsoft.com/office/drawing/2014/main" id="{4279EE81-799F-4166-B0AE-EC7649DD30C5}"/>
              </a:ext>
            </a:extLst>
          </p:cNvPr>
          <p:cNvSpPr/>
          <p:nvPr/>
        </p:nvSpPr>
        <p:spPr>
          <a:xfrm>
            <a:off x="2701442" y="424206"/>
            <a:ext cx="9490557" cy="1305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 name="Picture 11" descr="A picture containing text, clipart&#10;&#10;Description automatically generated">
            <a:extLst>
              <a:ext uri="{FF2B5EF4-FFF2-40B4-BE49-F238E27FC236}">
                <a16:creationId xmlns:a16="http://schemas.microsoft.com/office/drawing/2014/main" id="{B5583014-6B01-48AB-8A82-CE8BF788752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78" b="96889" l="2222" r="92000">
                        <a14:foregroundMark x1="31556" y1="39556" x2="37333" y2="64000"/>
                        <a14:foregroundMark x1="38667" y1="55556" x2="40889" y2="60889"/>
                        <a14:foregroundMark x1="49333" y1="45778" x2="51111" y2="59111"/>
                        <a14:foregroundMark x1="53778" y1="49778" x2="53778" y2="60444"/>
                        <a14:foregroundMark x1="53333" y1="44444" x2="52000" y2="56000"/>
                        <a14:foregroundMark x1="5333" y1="43111" x2="7556" y2="48000"/>
                        <a14:foregroundMark x1="55211" y1="80413" x2="55111" y2="83111"/>
                        <a14:foregroundMark x1="55556" y1="71111" x2="55348" y2="76707"/>
                        <a14:foregroundMark x1="36444" y1="80444" x2="40000" y2="83111"/>
                        <a14:foregroundMark x1="28889" y1="74222" x2="46222" y2="80889"/>
                        <a14:foregroundMark x1="48444" y1="86222" x2="66667" y2="86667"/>
                        <a14:foregroundMark x1="92000" y1="70667" x2="91556" y2="71111"/>
                        <a14:foregroundMark x1="46667" y1="88889" x2="53333" y2="88889"/>
                        <a14:foregroundMark x1="38222" y1="88889" x2="44000" y2="88444"/>
                        <a14:foregroundMark x1="21333" y1="82222" x2="21333" y2="93778"/>
                        <a14:foregroundMark x1="13778" y1="88444" x2="12444" y2="94222"/>
                        <a14:foregroundMark x1="6222" y1="92444" x2="4889" y2="97333"/>
                        <a14:foregroundMark x1="2222" y1="91111" x2="2222" y2="96000"/>
                        <a14:backgroundMark x1="57778" y1="77333" x2="57778" y2="77333"/>
                        <a14:backgroundMark x1="55111" y1="78222" x2="55111" y2="78222"/>
                        <a14:backgroundMark x1="56444" y1="78667" x2="56444" y2="78667"/>
                        <a14:backgroundMark x1="54667" y1="77778" x2="54667" y2="77778"/>
                        <a14:backgroundMark x1="55556" y1="77778" x2="56889" y2="77778"/>
                        <a14:backgroundMark x1="54667" y1="77778" x2="55556" y2="77778"/>
                        <a14:backgroundMark x1="55556" y1="77333" x2="55556" y2="77333"/>
                        <a14:backgroundMark x1="55556" y1="77333" x2="55556" y2="77333"/>
                        <a14:backgroundMark x1="54667" y1="77333" x2="54667" y2="77333"/>
                      </a14:backgroundRemoval>
                    </a14:imgEffect>
                  </a14:imgLayer>
                </a14:imgProps>
              </a:ext>
              <a:ext uri="{28A0092B-C50C-407E-A947-70E740481C1C}">
                <a14:useLocalDpi xmlns:a14="http://schemas.microsoft.com/office/drawing/2010/main" val="0"/>
              </a:ext>
            </a:extLst>
          </a:blip>
          <a:stretch>
            <a:fillRect/>
          </a:stretch>
        </p:blipFill>
        <p:spPr>
          <a:xfrm>
            <a:off x="23360" y="4903304"/>
            <a:ext cx="1954696" cy="1954696"/>
          </a:xfrm>
          <a:prstGeom prst="rect">
            <a:avLst/>
          </a:prstGeom>
        </p:spPr>
      </p:pic>
      <p:pic>
        <p:nvPicPr>
          <p:cNvPr id="14" name="Picture 13" descr="A picture containing vector graphics&#10;&#10;Description automatically generated">
            <a:extLst>
              <a:ext uri="{FF2B5EF4-FFF2-40B4-BE49-F238E27FC236}">
                <a16:creationId xmlns:a16="http://schemas.microsoft.com/office/drawing/2014/main" id="{ECE9392C-1445-4DB8-AF60-42A85BB059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96528" y="0"/>
            <a:ext cx="1342604" cy="1613129"/>
          </a:xfrm>
          <a:prstGeom prst="rect">
            <a:avLst/>
          </a:prstGeom>
        </p:spPr>
      </p:pic>
      <p:grpSp>
        <p:nvGrpSpPr>
          <p:cNvPr id="20" name="Group 19">
            <a:extLst>
              <a:ext uri="{FF2B5EF4-FFF2-40B4-BE49-F238E27FC236}">
                <a16:creationId xmlns:a16="http://schemas.microsoft.com/office/drawing/2014/main" id="{FAFFA95C-EC52-46E4-921E-6BB8A7AB731A}"/>
              </a:ext>
            </a:extLst>
          </p:cNvPr>
          <p:cNvGrpSpPr/>
          <p:nvPr/>
        </p:nvGrpSpPr>
        <p:grpSpPr>
          <a:xfrm>
            <a:off x="1276498" y="7119766"/>
            <a:ext cx="9660835" cy="5779719"/>
            <a:chOff x="384313" y="607829"/>
            <a:chExt cx="9660835" cy="5779719"/>
          </a:xfrm>
        </p:grpSpPr>
        <p:sp>
          <p:nvSpPr>
            <p:cNvPr id="21" name="Rectangle 20">
              <a:extLst>
                <a:ext uri="{FF2B5EF4-FFF2-40B4-BE49-F238E27FC236}">
                  <a16:creationId xmlns:a16="http://schemas.microsoft.com/office/drawing/2014/main" id="{4B314A96-9656-4A3E-9BAA-AAC79C821216}"/>
                </a:ext>
              </a:extLst>
            </p:cNvPr>
            <p:cNvSpPr/>
            <p:nvPr/>
          </p:nvSpPr>
          <p:spPr>
            <a:xfrm>
              <a:off x="384313" y="622852"/>
              <a:ext cx="9660835" cy="5764696"/>
            </a:xfrm>
            <a:prstGeom prst="rect">
              <a:avLst/>
            </a:prstGeom>
            <a:solidFill>
              <a:schemeClr val="accent1">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2" name="Picture 21" descr="A picture containing text, vector graphics&#10;&#10;Description automatically generated">
              <a:extLst>
                <a:ext uri="{FF2B5EF4-FFF2-40B4-BE49-F238E27FC236}">
                  <a16:creationId xmlns:a16="http://schemas.microsoft.com/office/drawing/2014/main" id="{C0E0E125-DCA1-419B-B2FB-F8B657D2A32C}"/>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7174" b="93696" l="10000" r="90000">
                          <a14:foregroundMark x1="40761" y1="32283" x2="49348" y2="43152"/>
                          <a14:foregroundMark x1="49348" y1="43152" x2="51957" y2="51304"/>
                          <a14:foregroundMark x1="51957" y1="51304" x2="51957" y2="51413"/>
                          <a14:foregroundMark x1="38043" y1="28261" x2="43478" y2="44022"/>
                          <a14:foregroundMark x1="39022" y1="31304" x2="43261" y2="49239"/>
                          <a14:foregroundMark x1="41304" y1="41957" x2="43804" y2="60435"/>
                          <a14:foregroundMark x1="40870" y1="55870" x2="40543" y2="68587"/>
                          <a14:foregroundMark x1="41304" y1="93370" x2="49783" y2="92717"/>
                          <a14:foregroundMark x1="59457" y1="76087" x2="62609" y2="85000"/>
                          <a14:foregroundMark x1="47826" y1="70326" x2="47717" y2="80761"/>
                          <a14:foregroundMark x1="47717" y1="80761" x2="48043" y2="82174"/>
                          <a14:foregroundMark x1="46304" y1="73478" x2="50000" y2="79022"/>
                          <a14:foregroundMark x1="50435" y1="55870" x2="57500" y2="69348"/>
                          <a14:foregroundMark x1="55000" y1="54674" x2="60978" y2="69130"/>
                          <a14:foregroundMark x1="56196" y1="70543" x2="56957" y2="77500"/>
                          <a14:foregroundMark x1="56957" y1="77500" x2="56522" y2="77500"/>
                          <a14:foregroundMark x1="52935" y1="63913" x2="54457" y2="76522"/>
                          <a14:foregroundMark x1="54457" y1="76522" x2="53913" y2="76739"/>
                          <a14:foregroundMark x1="47500" y1="63152" x2="49457" y2="70652"/>
                          <a14:foregroundMark x1="49457" y1="70652" x2="50217" y2="71848"/>
                          <a14:foregroundMark x1="49783" y1="62391" x2="52174" y2="70109"/>
                          <a14:foregroundMark x1="52174" y1="70109" x2="52174" y2="70109"/>
                          <a14:foregroundMark x1="63696" y1="65652" x2="63913" y2="72065"/>
                          <a14:foregroundMark x1="62391" y1="60109" x2="64348" y2="70326"/>
                          <a14:foregroundMark x1="72609" y1="51739" x2="74783" y2="55217"/>
                          <a14:foregroundMark x1="75543" y1="49457" x2="76522" y2="54457"/>
                          <a14:foregroundMark x1="51522" y1="46196" x2="53370" y2="54348"/>
                          <a14:foregroundMark x1="53370" y1="54348" x2="55652" y2="57174"/>
                          <a14:foregroundMark x1="59891" y1="45000" x2="61739" y2="54674"/>
                          <a14:foregroundMark x1="60978" y1="40000" x2="60978" y2="52609"/>
                          <a14:foregroundMark x1="61957" y1="31522" x2="65000" y2="37935"/>
                          <a14:foregroundMark x1="65000" y1="37935" x2="65217" y2="37500"/>
                          <a14:foregroundMark x1="65109" y1="24130" x2="63370" y2="29783"/>
                          <a14:foregroundMark x1="55978" y1="21630" x2="45761" y2="27609"/>
                          <a14:foregroundMark x1="40326" y1="16848" x2="34565" y2="24674"/>
                          <a14:foregroundMark x1="34565" y1="24674" x2="34565" y2="24891"/>
                          <a14:foregroundMark x1="35109" y1="20652" x2="32391" y2="35761"/>
                          <a14:foregroundMark x1="29891" y1="49674" x2="30435" y2="45652"/>
                          <a14:foregroundMark x1="26413" y1="36087" x2="33478" y2="54022"/>
                          <a14:foregroundMark x1="33478" y1="54022" x2="36304" y2="55217"/>
                          <a14:foregroundMark x1="46304" y1="16087" x2="54022" y2="14674"/>
                          <a14:foregroundMark x1="39130" y1="12717" x2="47717" y2="13152"/>
                          <a14:foregroundMark x1="34130" y1="10652" x2="39783" y2="10435"/>
                          <a14:foregroundMark x1="41087" y1="7174" x2="49239" y2="8478"/>
                          <a14:foregroundMark x1="54783" y1="12391" x2="59239" y2="16087"/>
                          <a14:foregroundMark x1="56739" y1="16957" x2="56413" y2="31304"/>
                          <a14:foregroundMark x1="53696" y1="24891" x2="50217" y2="45217"/>
                          <a14:foregroundMark x1="47717" y1="39239" x2="47717" y2="60326"/>
                          <a14:foregroundMark x1="37609" y1="38696" x2="42065" y2="67935"/>
                          <a14:foregroundMark x1="42065" y1="67935" x2="42283" y2="68587"/>
                          <a14:foregroundMark x1="36304" y1="44674" x2="41630" y2="65978"/>
                          <a14:foregroundMark x1="41630" y1="65978" x2="41739" y2="65109"/>
                          <a14:foregroundMark x1="27174" y1="35326" x2="30652" y2="50870"/>
                          <a14:foregroundMark x1="30652" y1="50870" x2="32065" y2="51630"/>
                          <a14:foregroundMark x1="25435" y1="30109" x2="36087" y2="56630"/>
                          <a14:foregroundMark x1="36087" y1="56630" x2="36848" y2="55652"/>
                          <a14:foregroundMark x1="31848" y1="32065" x2="42826" y2="62717"/>
                          <a14:foregroundMark x1="42826" y1="62717" x2="42826" y2="62174"/>
                          <a14:foregroundMark x1="32174" y1="40000" x2="43478" y2="71848"/>
                          <a14:foregroundMark x1="41304" y1="65326" x2="50000" y2="81304"/>
                          <a14:foregroundMark x1="50000" y1="81304" x2="50000" y2="80978"/>
                          <a14:foregroundMark x1="49565" y1="75543" x2="50435" y2="80543"/>
                          <a14:foregroundMark x1="49783" y1="76957" x2="46739" y2="82500"/>
                          <a14:foregroundMark x1="51304" y1="70109" x2="51413" y2="82174"/>
                          <a14:foregroundMark x1="51413" y1="82174" x2="51304" y2="78696"/>
                          <a14:foregroundMark x1="39783" y1="67391" x2="40870" y2="76957"/>
                          <a14:foregroundMark x1="40870" y1="76957" x2="42500" y2="77065"/>
                          <a14:foregroundMark x1="47065" y1="79565" x2="47065" y2="77283"/>
                          <a14:foregroundMark x1="46087" y1="80000" x2="45217" y2="77500"/>
                          <a14:foregroundMark x1="43261" y1="76739" x2="46087" y2="81522"/>
                          <a14:foregroundMark x1="42283" y1="75000" x2="45326" y2="80543"/>
                          <a14:foregroundMark x1="41304" y1="73587" x2="49239" y2="78804"/>
                          <a14:foregroundMark x1="49239" y1="78804" x2="50000" y2="78804"/>
                          <a14:foregroundMark x1="58696" y1="80978" x2="62391" y2="90978"/>
                          <a14:foregroundMark x1="54239" y1="76957" x2="55870" y2="84457"/>
                          <a14:foregroundMark x1="55870" y1="84457" x2="55978" y2="83696"/>
                          <a14:foregroundMark x1="52935" y1="78043" x2="54565" y2="85326"/>
                          <a14:foregroundMark x1="54565" y1="85326" x2="54783" y2="85435"/>
                          <a14:foregroundMark x1="52174" y1="79783" x2="52935" y2="87174"/>
                          <a14:foregroundMark x1="52935" y1="87174" x2="54674" y2="87717"/>
                          <a14:foregroundMark x1="56739" y1="89674" x2="59130" y2="90652"/>
                          <a14:foregroundMark x1="61413" y1="87500" x2="64130" y2="87717"/>
                          <a14:foregroundMark x1="63696" y1="78261" x2="64457" y2="83261"/>
                          <a14:foregroundMark x1="59130" y1="72826" x2="62935" y2="81848"/>
                          <a14:foregroundMark x1="62935" y1="81848" x2="63913" y2="83043"/>
                          <a14:foregroundMark x1="61630" y1="74783" x2="63696" y2="80978"/>
                          <a14:foregroundMark x1="60870" y1="71304" x2="65435" y2="80000"/>
                          <a14:foregroundMark x1="65217" y1="86196" x2="64457" y2="87935"/>
                          <a14:foregroundMark x1="57174" y1="91739" x2="55000" y2="92391"/>
                          <a14:foregroundMark x1="53913" y1="91196" x2="56196" y2="92174"/>
                          <a14:foregroundMark x1="53478" y1="88913" x2="56196" y2="91630"/>
                          <a14:foregroundMark x1="53043" y1="92717" x2="56196" y2="93696"/>
                          <a14:foregroundMark x1="58152" y1="92391" x2="59239" y2="92609"/>
                          <a14:foregroundMark x1="56957" y1="38804" x2="57174" y2="55217"/>
                          <a14:foregroundMark x1="57174" y1="55217" x2="60000" y2="55217"/>
                          <a14:foregroundMark x1="63478" y1="45000" x2="63696" y2="53913"/>
                          <a14:foregroundMark x1="63696" y1="46522" x2="62391" y2="52174"/>
                          <a14:foregroundMark x1="74348" y1="52609" x2="75109" y2="56196"/>
                          <a14:foregroundMark x1="75652" y1="53370" x2="76087" y2="55217"/>
                          <a14:foregroundMark x1="77391" y1="51196" x2="74130" y2="55435"/>
                          <a14:foregroundMark x1="75109" y1="51630" x2="72065" y2="54130"/>
                          <a14:foregroundMark x1="72391" y1="49457" x2="72826" y2="54130"/>
                          <a14:foregroundMark x1="71087" y1="51413" x2="70652" y2="54891"/>
                          <a14:foregroundMark x1="70109" y1="51630" x2="70109" y2="53152"/>
                          <a14:foregroundMark x1="71087" y1="50870" x2="72174" y2="52935"/>
                          <a14:foregroundMark x1="74348" y1="51413" x2="74891" y2="53696"/>
                          <a14:foregroundMark x1="76087" y1="53152" x2="76630" y2="55217"/>
                          <a14:foregroundMark x1="79022" y1="52717" x2="79130" y2="54348"/>
                          <a14:foregroundMark x1="79130" y1="50652" x2="78804" y2="53370"/>
                          <a14:foregroundMark x1="77065" y1="46957" x2="77826" y2="52609"/>
                          <a14:foregroundMark x1="77609" y1="50978" x2="77391" y2="54348"/>
                          <a14:foregroundMark x1="75109" y1="48696" x2="74891" y2="50978"/>
                          <a14:foregroundMark x1="73370" y1="46522" x2="72826" y2="50870"/>
                          <a14:foregroundMark x1="71304" y1="45978" x2="71413" y2="49891"/>
                          <a14:foregroundMark x1="71304" y1="48913" x2="71630" y2="51739"/>
                          <a14:foregroundMark x1="77391" y1="48152" x2="78043" y2="52174"/>
                          <a14:foregroundMark x1="79565" y1="49674" x2="80109" y2="52391"/>
                          <a14:foregroundMark x1="80761" y1="51739" x2="80870" y2="54674"/>
                          <a14:foregroundMark x1="78261" y1="56196" x2="77283" y2="58152"/>
                          <a14:foregroundMark x1="42826" y1="61413" x2="45326" y2="70435"/>
                          <a14:foregroundMark x1="45326" y1="70435" x2="47065" y2="73043"/>
                          <a14:foregroundMark x1="23913" y1="36522" x2="27935" y2="55109"/>
                          <a14:foregroundMark x1="26196" y1="36522" x2="32717" y2="44022"/>
                          <a14:foregroundMark x1="32717" y1="44022" x2="33370" y2="43696"/>
                          <a14:foregroundMark x1="37065" y1="28804" x2="40870" y2="34891"/>
                          <a14:foregroundMark x1="40870" y1="34891" x2="45326" y2="37717"/>
                          <a14:foregroundMark x1="47826" y1="28804" x2="57174" y2="32717"/>
                          <a14:foregroundMark x1="57174" y1="32717" x2="57391" y2="32065"/>
                          <a14:foregroundMark x1="47717" y1="24783" x2="54783" y2="24783"/>
                          <a14:foregroundMark x1="54783" y1="24783" x2="57391" y2="23152"/>
                          <a14:foregroundMark x1="62174" y1="23152" x2="67391" y2="30870"/>
                          <a14:foregroundMark x1="59239" y1="19130" x2="63152" y2="25652"/>
                          <a14:foregroundMark x1="63370" y1="22065" x2="67826" y2="30109"/>
                          <a14:foregroundMark x1="63696" y1="20326" x2="67826" y2="27065"/>
                          <a14:foregroundMark x1="69130" y1="25543" x2="72174" y2="31522"/>
                          <a14:foregroundMark x1="66957" y1="21087" x2="61304" y2="26413"/>
                          <a14:foregroundMark x1="61304" y1="26413" x2="60217" y2="25543"/>
                          <a14:foregroundMark x1="53913" y1="20870" x2="45978" y2="27609"/>
                          <a14:foregroundMark x1="45978" y1="27609" x2="45217" y2="27065"/>
                          <a14:foregroundMark x1="37609" y1="22826" x2="32391" y2="31087"/>
                          <a14:foregroundMark x1="32391" y1="31087" x2="32391" y2="31087"/>
                          <a14:foregroundMark x1="33587" y1="29348" x2="30326" y2="31304"/>
                          <a14:foregroundMark x1="29130" y1="26848" x2="23587" y2="35761"/>
                          <a14:foregroundMark x1="23587" y1="35761" x2="24457" y2="34783"/>
                          <a14:foregroundMark x1="29891" y1="23043" x2="25652" y2="31413"/>
                          <a14:foregroundMark x1="25652" y1="31413" x2="25652" y2="30326"/>
                          <a14:foregroundMark x1="26848" y1="23804" x2="32609" y2="25543"/>
                          <a14:foregroundMark x1="37391" y1="24348" x2="38587" y2="24130"/>
                          <a14:foregroundMark x1="37826" y1="16957" x2="45326" y2="17065"/>
                          <a14:foregroundMark x1="45326" y1="17065" x2="45978" y2="16848"/>
                          <a14:foregroundMark x1="39130" y1="15109" x2="43804" y2="13478"/>
                          <a14:foregroundMark x1="40761" y1="16848" x2="40761" y2="20326"/>
                          <a14:foregroundMark x1="39022" y1="14457" x2="39783" y2="18696"/>
                          <a14:foregroundMark x1="36087" y1="12609" x2="35870" y2="17826"/>
                          <a14:foregroundMark x1="34565" y1="11413" x2="35543" y2="16196"/>
                          <a14:foregroundMark x1="36304" y1="11196" x2="38587" y2="16087"/>
                          <a14:foregroundMark x1="40326" y1="13152" x2="46413" y2="18587"/>
                          <a14:foregroundMark x1="46413" y1="18587" x2="46957" y2="17935"/>
                          <a14:foregroundMark x1="45326" y1="13913" x2="45326" y2="24348"/>
                          <a14:foregroundMark x1="41848" y1="21087" x2="41196" y2="29022"/>
                          <a14:foregroundMark x1="41196" y1="29022" x2="41522" y2="28043"/>
                          <a14:foregroundMark x1="43261" y1="24348" x2="48152" y2="32609"/>
                          <a14:foregroundMark x1="48152" y1="32609" x2="48261" y2="31739"/>
                          <a14:foregroundMark x1="43587" y1="25652" x2="43152" y2="34348"/>
                          <a14:foregroundMark x1="43152" y1="34348" x2="44348" y2="31087"/>
                          <a14:foregroundMark x1="48478" y1="29565" x2="55000" y2="35870"/>
                          <a14:foregroundMark x1="55000" y1="35870" x2="55000" y2="33587"/>
                          <a14:foregroundMark x1="40000" y1="32500" x2="42826" y2="32500"/>
                          <a14:foregroundMark x1="30435" y1="21848" x2="29891" y2="25326"/>
                          <a14:foregroundMark x1="26196" y1="24130" x2="24891" y2="31739"/>
                          <a14:foregroundMark x1="24891" y1="27065" x2="26087" y2="29130"/>
                          <a14:foregroundMark x1="26196" y1="27391" x2="25217" y2="27283"/>
                          <a14:foregroundMark x1="33913" y1="21304" x2="41304" y2="22065"/>
                          <a14:foregroundMark x1="41304" y1="22065" x2="41522" y2="21848"/>
                          <a14:foregroundMark x1="32826" y1="18696" x2="38261" y2="18370"/>
                          <a14:foregroundMark x1="32826" y1="22609" x2="32826" y2="23043"/>
                          <a14:foregroundMark x1="31630" y1="23804" x2="29674" y2="24348"/>
                          <a14:foregroundMark x1="32065" y1="20652" x2="32391" y2="22065"/>
                          <a14:foregroundMark x1="28913" y1="21304" x2="31413" y2="19891"/>
                          <a14:foregroundMark x1="38804" y1="14457" x2="38804" y2="13370"/>
                          <a14:foregroundMark x1="39022" y1="11630" x2="45978" y2="10978"/>
                          <a14:foregroundMark x1="40109" y1="10870" x2="43043" y2="10978"/>
                          <a14:foregroundMark x1="48261" y1="10870" x2="51957" y2="11957"/>
                          <a14:foregroundMark x1="50435" y1="11196" x2="52174" y2="12717"/>
                          <a14:foregroundMark x1="50978" y1="10652" x2="55761" y2="13478"/>
                          <a14:foregroundMark x1="53043" y1="12609" x2="59783" y2="16196"/>
                          <a14:foregroundMark x1="59783" y1="16196" x2="60435" y2="16196"/>
                          <a14:foregroundMark x1="63696" y1="20109" x2="65217" y2="23587"/>
                          <a14:foregroundMark x1="57174" y1="18587" x2="58587" y2="25435"/>
                          <a14:foregroundMark x1="58587" y1="25435" x2="60435" y2="26304"/>
                          <a14:foregroundMark x1="60435" y1="22391" x2="60870" y2="27391"/>
                          <a14:foregroundMark x1="59239" y1="23804" x2="60217" y2="31196"/>
                          <a14:foregroundMark x1="60217" y1="31196" x2="60652" y2="30543"/>
                          <a14:foregroundMark x1="60978" y1="28261" x2="63370" y2="31848"/>
                          <a14:foregroundMark x1="67826" y1="28043" x2="71630" y2="35000"/>
                          <a14:foregroundMark x1="71630" y1="35000" x2="71848" y2="34239"/>
                          <a14:foregroundMark x1="71087" y1="32283" x2="71848" y2="34239"/>
                          <a14:foregroundMark x1="70435" y1="30761" x2="70870" y2="40761"/>
                          <a14:foregroundMark x1="69348" y1="36739" x2="69565" y2="42500"/>
                          <a14:foregroundMark x1="69891" y1="22174" x2="71304" y2="29130"/>
                          <a14:foregroundMark x1="71848" y1="24130" x2="72391" y2="26522"/>
                          <a14:foregroundMark x1="61739" y1="31848" x2="64130" y2="35217"/>
                          <a14:foregroundMark x1="65435" y1="31087" x2="66630" y2="35000"/>
                          <a14:foregroundMark x1="62174" y1="15217" x2="64891" y2="22065"/>
                          <a14:foregroundMark x1="59674" y1="16196" x2="60652" y2="20109"/>
                          <a14:foregroundMark x1="55217" y1="10435" x2="55435" y2="13370"/>
                          <a14:foregroundMark x1="51522" y1="9891" x2="55652" y2="11739"/>
                          <a14:foregroundMark x1="55435" y1="9130" x2="49239" y2="7717"/>
                        </a14:backgroundRemoval>
                      </a14:imgEffect>
                    </a14:imgLayer>
                  </a14:imgProps>
                </a:ext>
                <a:ext uri="{28A0092B-C50C-407E-A947-70E740481C1C}">
                  <a14:useLocalDpi xmlns:a14="http://schemas.microsoft.com/office/drawing/2010/main" val="0"/>
                </a:ext>
              </a:extLst>
            </a:blip>
            <a:srcRect l="26094" b="13827"/>
            <a:stretch/>
          </p:blipFill>
          <p:spPr>
            <a:xfrm flipH="1">
              <a:off x="8706679" y="4896893"/>
              <a:ext cx="1338469" cy="1490655"/>
            </a:xfrm>
            <a:prstGeom prst="rect">
              <a:avLst/>
            </a:prstGeom>
          </p:spPr>
        </p:pic>
        <p:sp>
          <p:nvSpPr>
            <p:cNvPr id="23" name="TextBox 22">
              <a:extLst>
                <a:ext uri="{FF2B5EF4-FFF2-40B4-BE49-F238E27FC236}">
                  <a16:creationId xmlns:a16="http://schemas.microsoft.com/office/drawing/2014/main" id="{9E66F94A-FBD4-4AC3-969D-EC8984E33E63}"/>
                </a:ext>
              </a:extLst>
            </p:cNvPr>
            <p:cNvSpPr txBox="1"/>
            <p:nvPr/>
          </p:nvSpPr>
          <p:spPr>
            <a:xfrm>
              <a:off x="384313" y="607829"/>
              <a:ext cx="3704623" cy="707886"/>
            </a:xfrm>
            <a:prstGeom prst="rect">
              <a:avLst/>
            </a:prstGeom>
            <a:noFill/>
            <a:ln>
              <a:noFill/>
            </a:ln>
          </p:spPr>
          <p:txBody>
            <a:bodyPr wrap="square" rtlCol="0">
              <a:spAutoFit/>
            </a:bodyPr>
            <a:lstStyle/>
            <a:p>
              <a:r>
                <a:rPr lang="en-US" sz="4000" b="1">
                  <a:ln w="19050">
                    <a:solidFill>
                      <a:schemeClr val="bg1"/>
                    </a:solidFill>
                  </a:ln>
                  <a:solidFill>
                    <a:schemeClr val="accent1">
                      <a:lumMod val="50000"/>
                    </a:schemeClr>
                  </a:solidFill>
                  <a:latin typeface="iCiel Cadena" panose="02000503000000020004" pitchFamily="50" charset="0"/>
                </a:rPr>
                <a:t>NỘI DUNG 4</a:t>
              </a:r>
              <a:endParaRPr lang="vi-VN" sz="4000" b="1">
                <a:ln w="19050">
                  <a:solidFill>
                    <a:schemeClr val="bg1"/>
                  </a:solidFill>
                </a:ln>
                <a:solidFill>
                  <a:schemeClr val="accent1">
                    <a:lumMod val="50000"/>
                  </a:schemeClr>
                </a:solidFill>
                <a:latin typeface="iCiel Cadena" panose="02000503000000020004" pitchFamily="50" charset="0"/>
              </a:endParaRPr>
            </a:p>
          </p:txBody>
        </p:sp>
        <p:sp>
          <p:nvSpPr>
            <p:cNvPr id="24" name="Rectangle 23">
              <a:extLst>
                <a:ext uri="{FF2B5EF4-FFF2-40B4-BE49-F238E27FC236}">
                  <a16:creationId xmlns:a16="http://schemas.microsoft.com/office/drawing/2014/main" id="{3A53D679-C83A-47C6-8077-A269FFDC213A}"/>
                </a:ext>
              </a:extLst>
            </p:cNvPr>
            <p:cNvSpPr/>
            <p:nvPr/>
          </p:nvSpPr>
          <p:spPr>
            <a:xfrm>
              <a:off x="3087757" y="908136"/>
              <a:ext cx="6957391" cy="155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23554" name="Picture 2" descr="Hình ảnh rộn rã &amp;quot;Ngày hội văn hoá vì hoà bình&amp;quot; tại Hà Nội - Hànộimới">
            <a:extLst>
              <a:ext uri="{FF2B5EF4-FFF2-40B4-BE49-F238E27FC236}">
                <a16:creationId xmlns:a16="http://schemas.microsoft.com/office/drawing/2014/main" id="{7D709F3A-679B-6C49-9859-91662B040F4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8177" y="291685"/>
            <a:ext cx="7455327" cy="5051288"/>
          </a:xfrm>
          <a:prstGeom prst="rect">
            <a:avLst/>
          </a:prstGeom>
          <a:noFill/>
          <a:ln>
            <a:solidFill>
              <a:schemeClr val="bg1"/>
            </a:solidFill>
            <a:prstDash val="lgDashDot"/>
          </a:ln>
          <a:extLst>
            <a:ext uri="{909E8E84-426E-40DD-AFC4-6F175D3DCCD1}">
              <a14:hiddenFill xmlns:a14="http://schemas.microsoft.com/office/drawing/2010/main">
                <a:solidFill>
                  <a:srgbClr val="FFFFFF"/>
                </a:solidFill>
              </a14:hiddenFill>
            </a:ext>
          </a:extLst>
        </p:spPr>
      </p:pic>
      <p:sp>
        <p:nvSpPr>
          <p:cNvPr id="15" name="Oval Callout 14">
            <a:extLst>
              <a:ext uri="{FF2B5EF4-FFF2-40B4-BE49-F238E27FC236}">
                <a16:creationId xmlns:a16="http://schemas.microsoft.com/office/drawing/2014/main" id="{5DB8B52A-CB12-9F46-98CE-05FDDF9B8F1F}"/>
              </a:ext>
            </a:extLst>
          </p:cNvPr>
          <p:cNvSpPr/>
          <p:nvPr/>
        </p:nvSpPr>
        <p:spPr>
          <a:xfrm>
            <a:off x="7906215" y="700313"/>
            <a:ext cx="3517603" cy="3196821"/>
          </a:xfr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dirty="0">
                <a:solidFill>
                  <a:schemeClr val="bg1"/>
                </a:solidFill>
                <a:latin typeface="Chalkboard SE Light" panose="03050602040202020205" pitchFamily="66" charset="77"/>
              </a:rPr>
              <a:t>Các bạn nhỏ tham gia vẽ tranh về chủ đề “Hoà bình thế </a:t>
            </a:r>
            <a:r>
              <a:rPr lang="en-VN" sz="3200">
                <a:solidFill>
                  <a:schemeClr val="bg1"/>
                </a:solidFill>
                <a:latin typeface="Chalkboard SE Light" panose="03050602040202020205" pitchFamily="66" charset="77"/>
              </a:rPr>
              <a:t>giới”</a:t>
            </a:r>
            <a:r>
              <a:rPr lang="en-US" sz="3200">
                <a:solidFill>
                  <a:schemeClr val="bg1"/>
                </a:solidFill>
                <a:latin typeface="Chalkboard SE Light" panose="03050602040202020205" pitchFamily="66" charset="77"/>
              </a:rPr>
              <a:t>.</a:t>
            </a:r>
            <a:endParaRPr lang="en-VN" sz="3200" dirty="0">
              <a:solidFill>
                <a:schemeClr val="bg1"/>
              </a:solidFill>
              <a:latin typeface="Chalkboard SE Light" panose="03050602040202020205" pitchFamily="66" charset="77"/>
            </a:endParaRPr>
          </a:p>
        </p:txBody>
      </p:sp>
    </p:spTree>
    <p:extLst>
      <p:ext uri="{BB962C8B-B14F-4D97-AF65-F5344CB8AC3E}">
        <p14:creationId xmlns:p14="http://schemas.microsoft.com/office/powerpoint/2010/main" val="68124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ppt_x"/>
                                          </p:val>
                                        </p:tav>
                                        <p:tav tm="100000">
                                          <p:val>
                                            <p:strVal val="#ppt_x"/>
                                          </p:val>
                                        </p:tav>
                                      </p:tavLst>
                                    </p:anim>
                                    <p:anim calcmode="lin" valueType="num">
                                      <p:cBhvr additive="base">
                                        <p:cTn id="8" dur="500" fill="hold"/>
                                        <p:tgtEl>
                                          <p:spTgt spid="235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89EAD94-A585-4D28-9432-A35579E13012}"/>
              </a:ext>
            </a:extLst>
          </p:cNvPr>
          <p:cNvSpPr/>
          <p:nvPr/>
        </p:nvSpPr>
        <p:spPr>
          <a:xfrm>
            <a:off x="0" y="0"/>
            <a:ext cx="12213834" cy="6858000"/>
          </a:xfrm>
          <a:prstGeom prst="rect">
            <a:avLst/>
          </a:prstGeom>
          <a:solidFill>
            <a:srgbClr val="F3C9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6" name="Picture 5" descr="A picture containing clipart&#10;&#10;Description automatically generated">
            <a:extLst>
              <a:ext uri="{FF2B5EF4-FFF2-40B4-BE49-F238E27FC236}">
                <a16:creationId xmlns:a16="http://schemas.microsoft.com/office/drawing/2014/main" id="{7B280709-7E9A-4138-BF6C-ACA8587A142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962" b="93671" l="9412" r="92941">
                        <a14:foregroundMark x1="64706" y1="25633" x2="64118" y2="31646"/>
                        <a14:foregroundMark x1="68235" y1="24367" x2="65882" y2="28797"/>
                        <a14:foregroundMark x1="51176" y1="23101" x2="52941" y2="27215"/>
                        <a14:foregroundMark x1="52353" y1="25949" x2="54118" y2="38924"/>
                        <a14:foregroundMark x1="9412" y1="50633" x2="12941" y2="53165"/>
                        <a14:foregroundMark x1="77059" y1="82595" x2="76471" y2="88924"/>
                        <a14:foregroundMark x1="68235" y1="80696" x2="70000" y2="88291"/>
                        <a14:foregroundMark x1="71765" y1="93038" x2="71765" y2="93987"/>
                        <a14:foregroundMark x1="93529" y1="24684" x2="92353" y2="25949"/>
                        <a14:foregroundMark x1="48235" y1="6962" x2="48235" y2="6962"/>
                        <a14:foregroundMark x1="60000" y1="42722" x2="68235" y2="51582"/>
                        <a14:foregroundMark x1="55294" y1="43987" x2="53529" y2="44304"/>
                        <a14:foregroundMark x1="60000" y1="83544" x2="60000" y2="86392"/>
                      </a14:backgroundRemoval>
                    </a14:imgEffect>
                  </a14:imgLayer>
                </a14:imgProps>
              </a:ext>
              <a:ext uri="{28A0092B-C50C-407E-A947-70E740481C1C}">
                <a14:useLocalDpi xmlns:a14="http://schemas.microsoft.com/office/drawing/2010/main" val="0"/>
              </a:ext>
            </a:extLst>
          </a:blip>
          <a:stretch>
            <a:fillRect/>
          </a:stretch>
        </p:blipFill>
        <p:spPr>
          <a:xfrm>
            <a:off x="10107506" y="3194205"/>
            <a:ext cx="1832006" cy="3405377"/>
          </a:xfrm>
          <a:prstGeom prst="rect">
            <a:avLst/>
          </a:prstGeom>
        </p:spPr>
      </p:pic>
      <p:pic>
        <p:nvPicPr>
          <p:cNvPr id="10" name="Picture 9">
            <a:extLst>
              <a:ext uri="{FF2B5EF4-FFF2-40B4-BE49-F238E27FC236}">
                <a16:creationId xmlns:a16="http://schemas.microsoft.com/office/drawing/2014/main" id="{5111802D-3076-4785-BF26-96EC43D32E3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224" b="95066" l="913" r="99368">
                        <a14:foregroundMark x1="5688" y1="39145" x2="9199" y2="53289"/>
                        <a14:foregroundMark x1="9199" y1="53289" x2="9199" y2="53289"/>
                        <a14:foregroundMark x1="19171" y1="50000" x2="46067" y2="54605"/>
                        <a14:foregroundMark x1="67697" y1="52632" x2="71419" y2="49671"/>
                        <a14:foregroundMark x1="16784" y1="17763" x2="16784" y2="17763"/>
                        <a14:foregroundMark x1="17978" y1="15132" x2="32514" y2="15132"/>
                        <a14:foregroundMark x1="31039" y1="15132" x2="38413" y2="15132"/>
                        <a14:foregroundMark x1="38413" y1="15132" x2="40520" y2="14803"/>
                        <a14:foregroundMark x1="33989" y1="10526" x2="38834" y2="11184"/>
                        <a14:foregroundMark x1="35955" y1="11184" x2="41222" y2="12171"/>
                        <a14:foregroundMark x1="41222" y1="12171" x2="41362" y2="12500"/>
                        <a14:foregroundMark x1="40871" y1="14474" x2="49298" y2="14474"/>
                        <a14:foregroundMark x1="46067" y1="15132" x2="53933" y2="17434"/>
                        <a14:foregroundMark x1="49438" y1="17434" x2="60463" y2="18092"/>
                        <a14:foregroundMark x1="74579" y1="31579" x2="79354" y2="34539"/>
                        <a14:foregroundMark x1="82865" y1="39803" x2="86236" y2="42105"/>
                        <a14:foregroundMark x1="89045" y1="43421" x2="92065" y2="55263"/>
                        <a14:foregroundMark x1="92065" y1="55263" x2="92135" y2="55921"/>
                        <a14:foregroundMark x1="92416" y1="42763" x2="92065" y2="56579"/>
                        <a14:foregroundMark x1="87500" y1="33553" x2="88483" y2="55592"/>
                        <a14:foregroundMark x1="87149" y1="39145" x2="87430" y2="40789"/>
                        <a14:foregroundMark x1="84270" y1="25000" x2="87079" y2="25000"/>
                        <a14:foregroundMark x1="79846" y1="25000" x2="83146" y2="26316"/>
                        <a14:foregroundMark x1="72683" y1="23355" x2="76756" y2="23355"/>
                        <a14:foregroundMark x1="72331" y1="22039" x2="76334" y2="20724"/>
                        <a14:foregroundMark x1="74930" y1="19737" x2="76194" y2="18750"/>
                        <a14:foregroundMark x1="71489" y1="17434" x2="71489" y2="17434"/>
                        <a14:foregroundMark x1="68820" y1="14803" x2="68820" y2="14803"/>
                        <a14:foregroundMark x1="67767" y1="13158" x2="65169" y2="13158"/>
                        <a14:foregroundMark x1="61938" y1="11513" x2="62289" y2="11184"/>
                        <a14:foregroundMark x1="62570" y1="8224" x2="62570" y2="8224"/>
                        <a14:foregroundMark x1="80618" y1="13487" x2="80618" y2="13487"/>
                        <a14:foregroundMark x1="87289" y1="14145" x2="87289" y2="14145"/>
                        <a14:foregroundMark x1="91081" y1="13487" x2="91081" y2="13487"/>
                        <a14:foregroundMark x1="90730" y1="17105" x2="94803" y2="26974"/>
                        <a14:foregroundMark x1="94803" y1="26974" x2="95506" y2="30263"/>
                        <a14:foregroundMark x1="94803" y1="28289" x2="96138" y2="49671"/>
                        <a14:foregroundMark x1="96138" y1="49671" x2="96138" y2="50000"/>
                        <a14:foregroundMark x1="97261" y1="42763" x2="97402" y2="50000"/>
                        <a14:foregroundMark x1="97472" y1="36513" x2="98104" y2="50329"/>
                        <a14:foregroundMark x1="97963" y1="39803" x2="98596" y2="53618"/>
                        <a14:foregroundMark x1="98315" y1="34868" x2="98315" y2="34868"/>
                        <a14:foregroundMark x1="98947" y1="49671" x2="98947" y2="51645"/>
                        <a14:foregroundMark x1="98806" y1="62500" x2="97753" y2="78947"/>
                        <a14:foregroundMark x1="97612" y1="73355" x2="94944" y2="89803"/>
                        <a14:foregroundMark x1="94944" y1="89803" x2="94944" y2="89803"/>
                        <a14:foregroundMark x1="93399" y1="93421" x2="96067" y2="91776"/>
                        <a14:foregroundMark x1="98315" y1="79276" x2="98315" y2="79276"/>
                        <a14:foregroundMark x1="98806" y1="72697" x2="98806" y2="77632"/>
                        <a14:foregroundMark x1="99228" y1="61842" x2="99368" y2="73026"/>
                        <a14:foregroundMark x1="99017" y1="58882" x2="99438" y2="67105"/>
                        <a14:foregroundMark x1="99017" y1="55592" x2="98315" y2="74671"/>
                        <a14:foregroundMark x1="98315" y1="74671" x2="98244" y2="75658"/>
                        <a14:foregroundMark x1="97472" y1="88816" x2="98596" y2="84211"/>
                        <a14:foregroundMark x1="99017" y1="78947" x2="95506" y2="88487"/>
                        <a14:foregroundMark x1="95506" y1="88487" x2="87430" y2="82566"/>
                        <a14:foregroundMark x1="83778" y1="83882" x2="88062" y2="86513"/>
                        <a14:foregroundMark x1="76545" y1="78289" x2="80618" y2="78289"/>
                        <a14:foregroundMark x1="80618" y1="78289" x2="81531" y2="76645"/>
                        <a14:foregroundMark x1="65449" y1="69737" x2="71910" y2="72697"/>
                        <a14:foregroundMark x1="60885" y1="77632" x2="66433" y2="82895"/>
                        <a14:foregroundMark x1="58919" y1="82895" x2="65379" y2="86513"/>
                        <a14:foregroundMark x1="58216" y1="84868" x2="64747" y2="84868"/>
                        <a14:foregroundMark x1="67837" y1="83553" x2="72612" y2="84868"/>
                        <a14:foregroundMark x1="68820" y1="87500" x2="76334" y2="90461"/>
                        <a14:foregroundMark x1="79565" y1="86842" x2="83427" y2="86842"/>
                        <a14:foregroundMark x1="80197" y1="92763" x2="82303" y2="92763"/>
                        <a14:foregroundMark x1="83146" y1="91118" x2="86868" y2="91118"/>
                        <a14:foregroundMark x1="87430" y1="92763" x2="87711" y2="93421"/>
                        <a14:foregroundMark x1="70506" y1="92763" x2="74368" y2="93421"/>
                        <a14:foregroundMark x1="68399" y1="90132" x2="70014" y2="90132"/>
                        <a14:foregroundMark x1="62289" y1="90132" x2="63904" y2="90132"/>
                        <a14:foregroundMark x1="55548" y1="85197" x2="58989" y2="85526"/>
                        <a14:foregroundMark x1="54705" y1="87171" x2="55267" y2="85855"/>
                        <a14:foregroundMark x1="51194" y1="87171" x2="55056" y2="89474"/>
                        <a14:foregroundMark x1="49649" y1="90132" x2="52388" y2="90132"/>
                        <a14:foregroundMark x1="50702" y1="91447" x2="51545" y2="91776"/>
                        <a14:foregroundMark x1="49228" y1="88158" x2="50632" y2="88158"/>
                        <a14:foregroundMark x1="47472" y1="84211" x2="49649" y2="85197"/>
                        <a14:foregroundMark x1="43188" y1="83553" x2="45787" y2="85855"/>
                        <a14:foregroundMark x1="41503" y1="90132" x2="44031" y2="90132"/>
                        <a14:foregroundMark x1="40660" y1="90132" x2="43048" y2="90132"/>
                        <a14:foregroundMark x1="41573" y1="90461" x2="42486" y2="93092"/>
                        <a14:foregroundMark x1="40801" y1="93092" x2="42978" y2="93092"/>
                        <a14:foregroundMark x1="38062" y1="91118" x2="41784" y2="91447"/>
                        <a14:foregroundMark x1="44312" y1="91447" x2="46980" y2="91447"/>
                        <a14:foregroundMark x1="48385" y1="90132" x2="49438" y2="90132"/>
                        <a14:foregroundMark x1="35534" y1="85855" x2="40098" y2="87171"/>
                        <a14:foregroundMark x1="33567" y1="87171" x2="37079" y2="89474"/>
                        <a14:foregroundMark x1="32584" y1="87500" x2="36447" y2="88158"/>
                        <a14:foregroundMark x1="30899" y1="88158" x2="32865" y2="88158"/>
                        <a14:foregroundMark x1="28371" y1="87500" x2="30337" y2="89803"/>
                        <a14:foregroundMark x1="27528" y1="84211" x2="28862" y2="84211"/>
                        <a14:foregroundMark x1="27317" y1="80921" x2="28160" y2="80592"/>
                        <a14:foregroundMark x1="24017" y1="80263" x2="25211" y2="80263"/>
                        <a14:foregroundMark x1="21980" y1="80263" x2="24789" y2="82895"/>
                        <a14:foregroundMark x1="21067" y1="85526" x2="23596" y2="86842"/>
                        <a14:foregroundMark x1="21419" y1="91118" x2="23806" y2="92105"/>
                        <a14:foregroundMark x1="23455" y1="94079" x2="24719" y2="93421"/>
                        <a14:foregroundMark x1="27037" y1="88487" x2="28371" y2="89803"/>
                        <a14:foregroundMark x1="6180" y1="34539" x2="7022" y2="55921"/>
                        <a14:foregroundMark x1="7022" y1="55921" x2="7022" y2="55921"/>
                        <a14:foregroundMark x1="2949" y1="25658" x2="2949" y2="51974"/>
                        <a14:foregroundMark x1="2949" y1="51974" x2="3160" y2="54605"/>
                        <a14:foregroundMark x1="1685" y1="45066" x2="2388" y2="60855"/>
                        <a14:foregroundMark x1="2037" y1="45724" x2="2177" y2="58224"/>
                        <a14:foregroundMark x1="1334" y1="39474" x2="1896" y2="53618"/>
                        <a14:foregroundMark x1="1896" y1="41776" x2="2669" y2="32566"/>
                        <a14:foregroundMark x1="1896" y1="28289" x2="2528" y2="21053"/>
                        <a14:foregroundMark x1="1053" y1="24342" x2="1756" y2="15789"/>
                        <a14:foregroundMark x1="1264" y1="22039" x2="3511" y2="18092"/>
                        <a14:foregroundMark x1="4284" y1="14145" x2="5688" y2="14145"/>
                        <a14:foregroundMark x1="1264" y1="52961" x2="2388" y2="72039"/>
                        <a14:foregroundMark x1="2247" y1="72039" x2="2949" y2="83882"/>
                        <a14:foregroundMark x1="3862" y1="87171" x2="6250" y2="89474"/>
                        <a14:foregroundMark x1="7935" y1="88158" x2="9551" y2="87171"/>
                        <a14:foregroundMark x1="10253" y1="86513" x2="11447" y2="86842"/>
                        <a14:foregroundMark x1="11868" y1="86513" x2="13132" y2="86513"/>
                        <a14:foregroundMark x1="13904" y1="85526" x2="14677" y2="82566"/>
                        <a14:foregroundMark x1="10604" y1="92105" x2="10604" y2="92105"/>
                        <a14:foregroundMark x1="9902" y1="94079" x2="8989" y2="94408"/>
                        <a14:foregroundMark x1="7514" y1="95066" x2="6882" y2="95066"/>
                      </a14:backgroundRemoval>
                    </a14:imgEffect>
                  </a14:imgLayer>
                </a14:imgProps>
              </a:ext>
              <a:ext uri="{28A0092B-C50C-407E-A947-70E740481C1C}">
                <a14:useLocalDpi xmlns:a14="http://schemas.microsoft.com/office/drawing/2010/main" val="0"/>
              </a:ext>
            </a:extLst>
          </a:blip>
          <a:stretch>
            <a:fillRect/>
          </a:stretch>
        </p:blipFill>
        <p:spPr>
          <a:xfrm>
            <a:off x="3946322" y="40642"/>
            <a:ext cx="2536815" cy="541568"/>
          </a:xfrm>
          <a:prstGeom prst="rect">
            <a:avLst/>
          </a:prstGeom>
        </p:spPr>
      </p:pic>
      <p:grpSp>
        <p:nvGrpSpPr>
          <p:cNvPr id="17" name="Group 16">
            <a:extLst>
              <a:ext uri="{FF2B5EF4-FFF2-40B4-BE49-F238E27FC236}">
                <a16:creationId xmlns:a16="http://schemas.microsoft.com/office/drawing/2014/main" id="{332954C1-0A15-40FB-BE06-5B002586860D}"/>
              </a:ext>
            </a:extLst>
          </p:cNvPr>
          <p:cNvGrpSpPr/>
          <p:nvPr/>
        </p:nvGrpSpPr>
        <p:grpSpPr>
          <a:xfrm>
            <a:off x="384313" y="622852"/>
            <a:ext cx="9660835" cy="5764696"/>
            <a:chOff x="384313" y="622852"/>
            <a:chExt cx="9660835" cy="5764696"/>
          </a:xfrm>
        </p:grpSpPr>
        <p:sp>
          <p:nvSpPr>
            <p:cNvPr id="9" name="Rectangle 8">
              <a:extLst>
                <a:ext uri="{FF2B5EF4-FFF2-40B4-BE49-F238E27FC236}">
                  <a16:creationId xmlns:a16="http://schemas.microsoft.com/office/drawing/2014/main" id="{D514B690-5344-4A6C-A129-806B57C29697}"/>
                </a:ext>
              </a:extLst>
            </p:cNvPr>
            <p:cNvSpPr/>
            <p:nvPr/>
          </p:nvSpPr>
          <p:spPr>
            <a:xfrm>
              <a:off x="384313" y="622852"/>
              <a:ext cx="9660835" cy="5764696"/>
            </a:xfrm>
            <a:prstGeom prst="rect">
              <a:avLst/>
            </a:prstGeom>
            <a:solidFill>
              <a:schemeClr val="accent1">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 name="Picture 11" descr="A picture containing text, vector graphics&#10;&#10;Description automatically generated">
              <a:extLst>
                <a:ext uri="{FF2B5EF4-FFF2-40B4-BE49-F238E27FC236}">
                  <a16:creationId xmlns:a16="http://schemas.microsoft.com/office/drawing/2014/main" id="{36BCA006-31FA-45D1-9D11-355807B07A4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7174" b="93696" l="10000" r="90000">
                          <a14:foregroundMark x1="40761" y1="32283" x2="49348" y2="43152"/>
                          <a14:foregroundMark x1="49348" y1="43152" x2="51957" y2="51304"/>
                          <a14:foregroundMark x1="51957" y1="51304" x2="51957" y2="51413"/>
                          <a14:foregroundMark x1="38043" y1="28261" x2="43478" y2="44022"/>
                          <a14:foregroundMark x1="39022" y1="31304" x2="43261" y2="49239"/>
                          <a14:foregroundMark x1="41304" y1="41957" x2="43804" y2="60435"/>
                          <a14:foregroundMark x1="40870" y1="55870" x2="40543" y2="68587"/>
                          <a14:foregroundMark x1="41304" y1="93370" x2="49783" y2="92717"/>
                          <a14:foregroundMark x1="59457" y1="76087" x2="62609" y2="85000"/>
                          <a14:foregroundMark x1="47826" y1="70326" x2="47717" y2="80761"/>
                          <a14:foregroundMark x1="47717" y1="80761" x2="48043" y2="82174"/>
                          <a14:foregroundMark x1="46304" y1="73478" x2="50000" y2="79022"/>
                          <a14:foregroundMark x1="50435" y1="55870" x2="57500" y2="69348"/>
                          <a14:foregroundMark x1="55000" y1="54674" x2="60978" y2="69130"/>
                          <a14:foregroundMark x1="56196" y1="70543" x2="56957" y2="77500"/>
                          <a14:foregroundMark x1="56957" y1="77500" x2="56522" y2="77500"/>
                          <a14:foregroundMark x1="52935" y1="63913" x2="54457" y2="76522"/>
                          <a14:foregroundMark x1="54457" y1="76522" x2="53913" y2="76739"/>
                          <a14:foregroundMark x1="47500" y1="63152" x2="49457" y2="70652"/>
                          <a14:foregroundMark x1="49457" y1="70652" x2="50217" y2="71848"/>
                          <a14:foregroundMark x1="49783" y1="62391" x2="52174" y2="70109"/>
                          <a14:foregroundMark x1="52174" y1="70109" x2="52174" y2="70109"/>
                          <a14:foregroundMark x1="63696" y1="65652" x2="63913" y2="72065"/>
                          <a14:foregroundMark x1="62391" y1="60109" x2="64348" y2="70326"/>
                          <a14:foregroundMark x1="72609" y1="51739" x2="74783" y2="55217"/>
                          <a14:foregroundMark x1="75543" y1="49457" x2="76522" y2="54457"/>
                          <a14:foregroundMark x1="51522" y1="46196" x2="53370" y2="54348"/>
                          <a14:foregroundMark x1="53370" y1="54348" x2="55652" y2="57174"/>
                          <a14:foregroundMark x1="59891" y1="45000" x2="61739" y2="54674"/>
                          <a14:foregroundMark x1="60978" y1="40000" x2="60978" y2="52609"/>
                          <a14:foregroundMark x1="61957" y1="31522" x2="65000" y2="37935"/>
                          <a14:foregroundMark x1="65000" y1="37935" x2="65217" y2="37500"/>
                          <a14:foregroundMark x1="65109" y1="24130" x2="63370" y2="29783"/>
                          <a14:foregroundMark x1="55978" y1="21630" x2="45761" y2="27609"/>
                          <a14:foregroundMark x1="40326" y1="16848" x2="34565" y2="24674"/>
                          <a14:foregroundMark x1="34565" y1="24674" x2="34565" y2="24891"/>
                          <a14:foregroundMark x1="35109" y1="20652" x2="32391" y2="35761"/>
                          <a14:foregroundMark x1="29891" y1="49674" x2="30435" y2="45652"/>
                          <a14:foregroundMark x1="26413" y1="36087" x2="33478" y2="54022"/>
                          <a14:foregroundMark x1="33478" y1="54022" x2="36304" y2="55217"/>
                          <a14:foregroundMark x1="46304" y1="16087" x2="54022" y2="14674"/>
                          <a14:foregroundMark x1="39130" y1="12717" x2="47717" y2="13152"/>
                          <a14:foregroundMark x1="34130" y1="10652" x2="39783" y2="10435"/>
                          <a14:foregroundMark x1="41087" y1="7174" x2="49239" y2="8478"/>
                          <a14:foregroundMark x1="54783" y1="12391" x2="59239" y2="16087"/>
                          <a14:foregroundMark x1="56739" y1="16957" x2="56413" y2="31304"/>
                          <a14:foregroundMark x1="53696" y1="24891" x2="50217" y2="45217"/>
                          <a14:foregroundMark x1="47717" y1="39239" x2="47717" y2="60326"/>
                          <a14:foregroundMark x1="37609" y1="38696" x2="42065" y2="67935"/>
                          <a14:foregroundMark x1="42065" y1="67935" x2="42283" y2="68587"/>
                          <a14:foregroundMark x1="36304" y1="44674" x2="41630" y2="65978"/>
                          <a14:foregroundMark x1="41630" y1="65978" x2="41739" y2="65109"/>
                          <a14:foregroundMark x1="27174" y1="35326" x2="30652" y2="50870"/>
                          <a14:foregroundMark x1="30652" y1="50870" x2="32065" y2="51630"/>
                          <a14:foregroundMark x1="25435" y1="30109" x2="36087" y2="56630"/>
                          <a14:foregroundMark x1="36087" y1="56630" x2="36848" y2="55652"/>
                          <a14:foregroundMark x1="31848" y1="32065" x2="42826" y2="62717"/>
                          <a14:foregroundMark x1="42826" y1="62717" x2="42826" y2="62174"/>
                          <a14:foregroundMark x1="32174" y1="40000" x2="43478" y2="71848"/>
                          <a14:foregroundMark x1="41304" y1="65326" x2="50000" y2="81304"/>
                          <a14:foregroundMark x1="50000" y1="81304" x2="50000" y2="80978"/>
                          <a14:foregroundMark x1="49565" y1="75543" x2="50435" y2="80543"/>
                          <a14:foregroundMark x1="49783" y1="76957" x2="46739" y2="82500"/>
                          <a14:foregroundMark x1="51304" y1="70109" x2="51413" y2="82174"/>
                          <a14:foregroundMark x1="51413" y1="82174" x2="51304" y2="78696"/>
                          <a14:foregroundMark x1="39783" y1="67391" x2="40870" y2="76957"/>
                          <a14:foregroundMark x1="40870" y1="76957" x2="42500" y2="77065"/>
                          <a14:foregroundMark x1="47065" y1="79565" x2="47065" y2="77283"/>
                          <a14:foregroundMark x1="46087" y1="80000" x2="45217" y2="77500"/>
                          <a14:foregroundMark x1="43261" y1="76739" x2="46087" y2="81522"/>
                          <a14:foregroundMark x1="42283" y1="75000" x2="45326" y2="80543"/>
                          <a14:foregroundMark x1="41304" y1="73587" x2="49239" y2="78804"/>
                          <a14:foregroundMark x1="49239" y1="78804" x2="50000" y2="78804"/>
                          <a14:foregroundMark x1="58696" y1="80978" x2="62391" y2="90978"/>
                          <a14:foregroundMark x1="54239" y1="76957" x2="55870" y2="84457"/>
                          <a14:foregroundMark x1="55870" y1="84457" x2="55978" y2="83696"/>
                          <a14:foregroundMark x1="52935" y1="78043" x2="54565" y2="85326"/>
                          <a14:foregroundMark x1="54565" y1="85326" x2="54783" y2="85435"/>
                          <a14:foregroundMark x1="52174" y1="79783" x2="52935" y2="87174"/>
                          <a14:foregroundMark x1="52935" y1="87174" x2="54674" y2="87717"/>
                          <a14:foregroundMark x1="56739" y1="89674" x2="59130" y2="90652"/>
                          <a14:foregroundMark x1="61413" y1="87500" x2="64130" y2="87717"/>
                          <a14:foregroundMark x1="63696" y1="78261" x2="64457" y2="83261"/>
                          <a14:foregroundMark x1="59130" y1="72826" x2="62935" y2="81848"/>
                          <a14:foregroundMark x1="62935" y1="81848" x2="63913" y2="83043"/>
                          <a14:foregroundMark x1="61630" y1="74783" x2="63696" y2="80978"/>
                          <a14:foregroundMark x1="60870" y1="71304" x2="65435" y2="80000"/>
                          <a14:foregroundMark x1="65217" y1="86196" x2="64457" y2="87935"/>
                          <a14:foregroundMark x1="57174" y1="91739" x2="55000" y2="92391"/>
                          <a14:foregroundMark x1="53913" y1="91196" x2="56196" y2="92174"/>
                          <a14:foregroundMark x1="53478" y1="88913" x2="56196" y2="91630"/>
                          <a14:foregroundMark x1="53043" y1="92717" x2="56196" y2="93696"/>
                          <a14:foregroundMark x1="58152" y1="92391" x2="59239" y2="92609"/>
                          <a14:foregroundMark x1="56957" y1="38804" x2="57174" y2="55217"/>
                          <a14:foregroundMark x1="57174" y1="55217" x2="60000" y2="55217"/>
                          <a14:foregroundMark x1="63478" y1="45000" x2="63696" y2="53913"/>
                          <a14:foregroundMark x1="63696" y1="46522" x2="62391" y2="52174"/>
                          <a14:foregroundMark x1="74348" y1="52609" x2="75109" y2="56196"/>
                          <a14:foregroundMark x1="75652" y1="53370" x2="76087" y2="55217"/>
                          <a14:foregroundMark x1="77391" y1="51196" x2="74130" y2="55435"/>
                          <a14:foregroundMark x1="75109" y1="51630" x2="72065" y2="54130"/>
                          <a14:foregroundMark x1="72391" y1="49457" x2="72826" y2="54130"/>
                          <a14:foregroundMark x1="71087" y1="51413" x2="70652" y2="54891"/>
                          <a14:foregroundMark x1="70109" y1="51630" x2="70109" y2="53152"/>
                          <a14:foregroundMark x1="71087" y1="50870" x2="72174" y2="52935"/>
                          <a14:foregroundMark x1="74348" y1="51413" x2="74891" y2="53696"/>
                          <a14:foregroundMark x1="76087" y1="53152" x2="76630" y2="55217"/>
                          <a14:foregroundMark x1="79022" y1="52717" x2="79130" y2="54348"/>
                          <a14:foregroundMark x1="79130" y1="50652" x2="78804" y2="53370"/>
                          <a14:foregroundMark x1="77065" y1="46957" x2="77826" y2="52609"/>
                          <a14:foregroundMark x1="77609" y1="50978" x2="77391" y2="54348"/>
                          <a14:foregroundMark x1="75109" y1="48696" x2="74891" y2="50978"/>
                          <a14:foregroundMark x1="73370" y1="46522" x2="72826" y2="50870"/>
                          <a14:foregroundMark x1="71304" y1="45978" x2="71413" y2="49891"/>
                          <a14:foregroundMark x1="71304" y1="48913" x2="71630" y2="51739"/>
                          <a14:foregroundMark x1="77391" y1="48152" x2="78043" y2="52174"/>
                          <a14:foregroundMark x1="79565" y1="49674" x2="80109" y2="52391"/>
                          <a14:foregroundMark x1="80761" y1="51739" x2="80870" y2="54674"/>
                          <a14:foregroundMark x1="78261" y1="56196" x2="77283" y2="58152"/>
                          <a14:foregroundMark x1="42826" y1="61413" x2="45326" y2="70435"/>
                          <a14:foregroundMark x1="45326" y1="70435" x2="47065" y2="73043"/>
                          <a14:foregroundMark x1="23913" y1="36522" x2="27935" y2="55109"/>
                          <a14:foregroundMark x1="26196" y1="36522" x2="32717" y2="44022"/>
                          <a14:foregroundMark x1="32717" y1="44022" x2="33370" y2="43696"/>
                          <a14:foregroundMark x1="37065" y1="28804" x2="40870" y2="34891"/>
                          <a14:foregroundMark x1="40870" y1="34891" x2="45326" y2="37717"/>
                          <a14:foregroundMark x1="47826" y1="28804" x2="57174" y2="32717"/>
                          <a14:foregroundMark x1="57174" y1="32717" x2="57391" y2="32065"/>
                          <a14:foregroundMark x1="47717" y1="24783" x2="54783" y2="24783"/>
                          <a14:foregroundMark x1="54783" y1="24783" x2="57391" y2="23152"/>
                          <a14:foregroundMark x1="62174" y1="23152" x2="67391" y2="30870"/>
                          <a14:foregroundMark x1="59239" y1="19130" x2="63152" y2="25652"/>
                          <a14:foregroundMark x1="63370" y1="22065" x2="67826" y2="30109"/>
                          <a14:foregroundMark x1="63696" y1="20326" x2="67826" y2="27065"/>
                          <a14:foregroundMark x1="69130" y1="25543" x2="72174" y2="31522"/>
                          <a14:foregroundMark x1="66957" y1="21087" x2="61304" y2="26413"/>
                          <a14:foregroundMark x1="61304" y1="26413" x2="60217" y2="25543"/>
                          <a14:foregroundMark x1="53913" y1="20870" x2="45978" y2="27609"/>
                          <a14:foregroundMark x1="45978" y1="27609" x2="45217" y2="27065"/>
                          <a14:foregroundMark x1="37609" y1="22826" x2="32391" y2="31087"/>
                          <a14:foregroundMark x1="32391" y1="31087" x2="32391" y2="31087"/>
                          <a14:foregroundMark x1="33587" y1="29348" x2="30326" y2="31304"/>
                          <a14:foregroundMark x1="29130" y1="26848" x2="23587" y2="35761"/>
                          <a14:foregroundMark x1="23587" y1="35761" x2="24457" y2="34783"/>
                          <a14:foregroundMark x1="29891" y1="23043" x2="25652" y2="31413"/>
                          <a14:foregroundMark x1="25652" y1="31413" x2="25652" y2="30326"/>
                          <a14:foregroundMark x1="26848" y1="23804" x2="32609" y2="25543"/>
                          <a14:foregroundMark x1="37391" y1="24348" x2="38587" y2="24130"/>
                          <a14:foregroundMark x1="37826" y1="16957" x2="45326" y2="17065"/>
                          <a14:foregroundMark x1="45326" y1="17065" x2="45978" y2="16848"/>
                          <a14:foregroundMark x1="39130" y1="15109" x2="43804" y2="13478"/>
                          <a14:foregroundMark x1="40761" y1="16848" x2="40761" y2="20326"/>
                          <a14:foregroundMark x1="39022" y1="14457" x2="39783" y2="18696"/>
                          <a14:foregroundMark x1="36087" y1="12609" x2="35870" y2="17826"/>
                          <a14:foregroundMark x1="34565" y1="11413" x2="35543" y2="16196"/>
                          <a14:foregroundMark x1="36304" y1="11196" x2="38587" y2="16087"/>
                          <a14:foregroundMark x1="40326" y1="13152" x2="46413" y2="18587"/>
                          <a14:foregroundMark x1="46413" y1="18587" x2="46957" y2="17935"/>
                          <a14:foregroundMark x1="45326" y1="13913" x2="45326" y2="24348"/>
                          <a14:foregroundMark x1="41848" y1="21087" x2="41196" y2="29022"/>
                          <a14:foregroundMark x1="41196" y1="29022" x2="41522" y2="28043"/>
                          <a14:foregroundMark x1="43261" y1="24348" x2="48152" y2="32609"/>
                          <a14:foregroundMark x1="48152" y1="32609" x2="48261" y2="31739"/>
                          <a14:foregroundMark x1="43587" y1="25652" x2="43152" y2="34348"/>
                          <a14:foregroundMark x1="43152" y1="34348" x2="44348" y2="31087"/>
                          <a14:foregroundMark x1="48478" y1="29565" x2="55000" y2="35870"/>
                          <a14:foregroundMark x1="55000" y1="35870" x2="55000" y2="33587"/>
                          <a14:foregroundMark x1="40000" y1="32500" x2="42826" y2="32500"/>
                          <a14:foregroundMark x1="30435" y1="21848" x2="29891" y2="25326"/>
                          <a14:foregroundMark x1="26196" y1="24130" x2="24891" y2="31739"/>
                          <a14:foregroundMark x1="24891" y1="27065" x2="26087" y2="29130"/>
                          <a14:foregroundMark x1="26196" y1="27391" x2="25217" y2="27283"/>
                          <a14:foregroundMark x1="33913" y1="21304" x2="41304" y2="22065"/>
                          <a14:foregroundMark x1="41304" y1="22065" x2="41522" y2="21848"/>
                          <a14:foregroundMark x1="32826" y1="18696" x2="38261" y2="18370"/>
                          <a14:foregroundMark x1="32826" y1="22609" x2="32826" y2="23043"/>
                          <a14:foregroundMark x1="31630" y1="23804" x2="29674" y2="24348"/>
                          <a14:foregroundMark x1="32065" y1="20652" x2="32391" y2="22065"/>
                          <a14:foregroundMark x1="28913" y1="21304" x2="31413" y2="19891"/>
                          <a14:foregroundMark x1="38804" y1="14457" x2="38804" y2="13370"/>
                          <a14:foregroundMark x1="39022" y1="11630" x2="45978" y2="10978"/>
                          <a14:foregroundMark x1="40109" y1="10870" x2="43043" y2="10978"/>
                          <a14:foregroundMark x1="48261" y1="10870" x2="51957" y2="11957"/>
                          <a14:foregroundMark x1="50435" y1="11196" x2="52174" y2="12717"/>
                          <a14:foregroundMark x1="50978" y1="10652" x2="55761" y2="13478"/>
                          <a14:foregroundMark x1="53043" y1="12609" x2="59783" y2="16196"/>
                          <a14:foregroundMark x1="59783" y1="16196" x2="60435" y2="16196"/>
                          <a14:foregroundMark x1="63696" y1="20109" x2="65217" y2="23587"/>
                          <a14:foregroundMark x1="57174" y1="18587" x2="58587" y2="25435"/>
                          <a14:foregroundMark x1="58587" y1="25435" x2="60435" y2="26304"/>
                          <a14:foregroundMark x1="60435" y1="22391" x2="60870" y2="27391"/>
                          <a14:foregroundMark x1="59239" y1="23804" x2="60217" y2="31196"/>
                          <a14:foregroundMark x1="60217" y1="31196" x2="60652" y2="30543"/>
                          <a14:foregroundMark x1="60978" y1="28261" x2="63370" y2="31848"/>
                          <a14:foregroundMark x1="67826" y1="28043" x2="71630" y2="35000"/>
                          <a14:foregroundMark x1="71630" y1="35000" x2="71848" y2="34239"/>
                          <a14:foregroundMark x1="71087" y1="32283" x2="71848" y2="34239"/>
                          <a14:foregroundMark x1="70435" y1="30761" x2="70870" y2="40761"/>
                          <a14:foregroundMark x1="69348" y1="36739" x2="69565" y2="42500"/>
                          <a14:foregroundMark x1="69891" y1="22174" x2="71304" y2="29130"/>
                          <a14:foregroundMark x1="71848" y1="24130" x2="72391" y2="26522"/>
                          <a14:foregroundMark x1="61739" y1="31848" x2="64130" y2="35217"/>
                          <a14:foregroundMark x1="65435" y1="31087" x2="66630" y2="35000"/>
                          <a14:foregroundMark x1="62174" y1="15217" x2="64891" y2="22065"/>
                          <a14:foregroundMark x1="59674" y1="16196" x2="60652" y2="20109"/>
                          <a14:foregroundMark x1="55217" y1="10435" x2="55435" y2="13370"/>
                          <a14:foregroundMark x1="51522" y1="9891" x2="55652" y2="11739"/>
                          <a14:foregroundMark x1="55435" y1="9130" x2="49239" y2="7717"/>
                        </a14:backgroundRemoval>
                      </a14:imgEffect>
                    </a14:imgLayer>
                  </a14:imgProps>
                </a:ext>
                <a:ext uri="{28A0092B-C50C-407E-A947-70E740481C1C}">
                  <a14:useLocalDpi xmlns:a14="http://schemas.microsoft.com/office/drawing/2010/main" val="0"/>
                </a:ext>
              </a:extLst>
            </a:blip>
            <a:srcRect l="26094" b="13827"/>
            <a:stretch/>
          </p:blipFill>
          <p:spPr>
            <a:xfrm flipH="1">
              <a:off x="8706679" y="4896893"/>
              <a:ext cx="1338469" cy="1490655"/>
            </a:xfrm>
            <a:prstGeom prst="rect">
              <a:avLst/>
            </a:prstGeom>
          </p:spPr>
        </p:pic>
        <p:sp>
          <p:nvSpPr>
            <p:cNvPr id="14" name="Rectangle 13">
              <a:extLst>
                <a:ext uri="{FF2B5EF4-FFF2-40B4-BE49-F238E27FC236}">
                  <a16:creationId xmlns:a16="http://schemas.microsoft.com/office/drawing/2014/main" id="{F559E113-3F24-469D-BA4B-B48D2D5F6DAC}"/>
                </a:ext>
              </a:extLst>
            </p:cNvPr>
            <p:cNvSpPr/>
            <p:nvPr/>
          </p:nvSpPr>
          <p:spPr>
            <a:xfrm>
              <a:off x="3087757" y="908136"/>
              <a:ext cx="6957391" cy="155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2" name="TextBox 1">
            <a:extLst>
              <a:ext uri="{FF2B5EF4-FFF2-40B4-BE49-F238E27FC236}">
                <a16:creationId xmlns:a16="http://schemas.microsoft.com/office/drawing/2014/main" id="{1E64E5A6-D512-794D-8D61-FEAA7378804F}"/>
              </a:ext>
            </a:extLst>
          </p:cNvPr>
          <p:cNvSpPr txBox="1"/>
          <p:nvPr/>
        </p:nvSpPr>
        <p:spPr>
          <a:xfrm>
            <a:off x="2424608" y="2709710"/>
            <a:ext cx="8117058" cy="1015663"/>
          </a:xfrm>
          <a:prstGeom prst="rect">
            <a:avLst/>
          </a:prstGeom>
          <a:noFill/>
        </p:spPr>
        <p:txBody>
          <a:bodyPr wrap="square" rtlCol="0">
            <a:spAutoFit/>
          </a:bodyPr>
          <a:lstStyle/>
          <a:p>
            <a:r>
              <a:rPr lang="en-US" sz="6000" dirty="0">
                <a:ln>
                  <a:solidFill>
                    <a:schemeClr val="tx1"/>
                  </a:solidFill>
                </a:ln>
                <a:solidFill>
                  <a:schemeClr val="bg1"/>
                </a:solidFill>
                <a:latin typeface="#9Slide07 Cadena" panose="02000503000000020004" pitchFamily="2" charset="0"/>
              </a:rPr>
              <a:t>V</a:t>
            </a:r>
            <a:r>
              <a:rPr lang="en-VN" sz="6000" dirty="0">
                <a:ln>
                  <a:solidFill>
                    <a:schemeClr val="tx1"/>
                  </a:solidFill>
                </a:ln>
                <a:solidFill>
                  <a:schemeClr val="bg1"/>
                </a:solidFill>
                <a:latin typeface="#9Slide07 Cadena" panose="02000503000000020004" pitchFamily="2" charset="0"/>
              </a:rPr>
              <a:t>ẽ cây hoà bình</a:t>
            </a:r>
          </a:p>
        </p:txBody>
      </p:sp>
      <p:pic>
        <p:nvPicPr>
          <p:cNvPr id="24578" name="Picture 2" descr="Is the Cell Phone the New Pencil? | Cartoon clip art, Drawing for kids,  Kids room art">
            <a:extLst>
              <a:ext uri="{FF2B5EF4-FFF2-40B4-BE49-F238E27FC236}">
                <a16:creationId xmlns:a16="http://schemas.microsoft.com/office/drawing/2014/main" id="{7D3AAF9A-7C0B-8A4A-9C18-A16A3055B63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521" b="89837" l="3804" r="89946">
                        <a14:foregroundMark x1="32337" y1="7026" x2="44293" y2="17566"/>
                        <a14:foregroundMark x1="3940" y1="7528" x2="4484" y2="23338"/>
                        <a14:foregroundMark x1="36277" y1="76286" x2="37364" y2="78419"/>
                        <a14:foregroundMark x1="47147" y1="5521" x2="44837" y2="27227"/>
                        <a14:foregroundMark x1="44837" y1="27227" x2="44293" y2="28105"/>
                        <a14:foregroundMark x1="32880" y1="34881" x2="36821" y2="42785"/>
                        <a14:foregroundMark x1="36821" y1="42158" x2="38587" y2="45420"/>
                        <a14:foregroundMark x1="36277" y1="38519" x2="40217" y2="59598"/>
                      </a14:backgroundRemoval>
                    </a14:imgEffect>
                  </a14:imgLayer>
                </a14:imgProps>
              </a:ext>
              <a:ext uri="{28A0092B-C50C-407E-A947-70E740481C1C}">
                <a14:useLocalDpi xmlns:a14="http://schemas.microsoft.com/office/drawing/2010/main" val="0"/>
              </a:ext>
            </a:extLst>
          </a:blip>
          <a:srcRect/>
          <a:stretch>
            <a:fillRect/>
          </a:stretch>
        </p:blipFill>
        <p:spPr bwMode="auto">
          <a:xfrm>
            <a:off x="1026762" y="2168056"/>
            <a:ext cx="1655197" cy="1792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0464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wipe(left)">
                                      <p:cBhvr>
                                        <p:cTn id="7" dur="500"/>
                                        <p:tgtEl>
                                          <p:spTgt spid="2457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779B157D-0B11-4F7C-9775-6C68E0A15AD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752" b="91640" l="9781" r="89882">
                        <a14:foregroundMark x1="37437" y1="33923" x2="44688" y2="48875"/>
                        <a14:foregroundMark x1="44688" y1="48875" x2="45025" y2="52251"/>
                        <a14:foregroundMark x1="42496" y1="39389" x2="42496" y2="54502"/>
                        <a14:foregroundMark x1="40472" y1="42283" x2="40304" y2="60129"/>
                        <a14:foregroundMark x1="35919" y1="51608" x2="38280" y2="61897"/>
                        <a14:foregroundMark x1="38280" y1="61897" x2="39123" y2="63344"/>
                        <a14:foregroundMark x1="39123" y1="48875" x2="42159" y2="66399"/>
                        <a14:foregroundMark x1="43002" y1="65273" x2="46374" y2="71222"/>
                        <a14:foregroundMark x1="48735" y1="66559" x2="44688" y2="75241"/>
                        <a14:foregroundMark x1="44688" y1="75241" x2="43508" y2="75241"/>
                        <a14:foregroundMark x1="49747" y1="66238" x2="46037" y2="71061"/>
                        <a14:foregroundMark x1="48904" y1="59003" x2="49916" y2="69614"/>
                        <a14:foregroundMark x1="52277" y1="57717" x2="52614" y2="66077"/>
                        <a14:foregroundMark x1="52614" y1="66077" x2="52951" y2="65273"/>
                        <a14:foregroundMark x1="54975" y1="57717" x2="56830" y2="63344"/>
                        <a14:foregroundMark x1="58179" y1="60129" x2="59528" y2="65273"/>
                        <a14:foregroundMark x1="63575" y1="60289" x2="62732" y2="66881"/>
                        <a14:foregroundMark x1="63238" y1="60129" x2="59696" y2="70418"/>
                        <a14:foregroundMark x1="59696" y1="70418" x2="57841" y2="72830"/>
                        <a14:foregroundMark x1="55818" y1="72347" x2="53120" y2="77170"/>
                        <a14:foregroundMark x1="46374" y1="78296" x2="49073" y2="79260"/>
                        <a14:foregroundMark x1="46543" y1="78939" x2="43676" y2="81672"/>
                        <a14:foregroundMark x1="43339" y1="80547" x2="40978" y2="83923"/>
                        <a14:foregroundMark x1="37774" y1="89389" x2="37774" y2="91158"/>
                        <a14:foregroundMark x1="32884" y1="88585" x2="36931" y2="90193"/>
                        <a14:foregroundMark x1="33390" y1="89711" x2="36931" y2="90836"/>
                        <a14:foregroundMark x1="56324" y1="80868" x2="59865" y2="86977"/>
                        <a14:foregroundMark x1="61046" y1="90193" x2="62901" y2="91158"/>
                        <a14:foregroundMark x1="56324" y1="43569" x2="53457" y2="52572"/>
                        <a14:foregroundMark x1="62057" y1="28778" x2="57504" y2="52090"/>
                        <a14:foregroundMark x1="59528" y1="25402" x2="52277" y2="43248"/>
                        <a14:foregroundMark x1="52277" y1="43248" x2="49410" y2="41479"/>
                        <a14:foregroundMark x1="40641" y1="18971" x2="39629" y2="33119"/>
                        <a14:foregroundMark x1="36931" y1="31994" x2="31703" y2="42283"/>
                        <a14:foregroundMark x1="31703" y1="42283" x2="31197" y2="42444"/>
                        <a14:foregroundMark x1="34233" y1="28457" x2="33221" y2="44855"/>
                        <a14:foregroundMark x1="30017" y1="39871" x2="32546" y2="54502"/>
                        <a14:foregroundMark x1="32546" y1="54502" x2="32715" y2="54662"/>
                        <a14:foregroundMark x1="62395" y1="38424" x2="65936" y2="51125"/>
                        <a14:foregroundMark x1="66610" y1="41640" x2="67285" y2="48071"/>
                        <a14:foregroundMark x1="66273" y1="29421" x2="67454" y2="35209"/>
                        <a14:foregroundMark x1="61046" y1="19775" x2="62395" y2="24759"/>
                        <a14:foregroundMark x1="50422" y1="13505" x2="51096" y2="16559"/>
                        <a14:foregroundMark x1="39798" y1="13666" x2="44857" y2="13987"/>
                        <a14:foregroundMark x1="44857" y1="14630" x2="44857" y2="19936"/>
                        <a14:foregroundMark x1="48735" y1="6913" x2="48735" y2="6913"/>
                        <a14:foregroundMark x1="54637" y1="11576" x2="58685" y2="21061"/>
                        <a14:foregroundMark x1="56661" y1="15434" x2="60034" y2="23151"/>
                        <a14:foregroundMark x1="60034" y1="23151" x2="60202" y2="23312"/>
                        <a14:foregroundMark x1="63575" y1="29743" x2="67116" y2="39228"/>
                        <a14:foregroundMark x1="69309" y1="37942" x2="70489" y2="42765"/>
                        <a14:foregroundMark x1="72850" y1="35691" x2="72850" y2="42122"/>
                        <a14:foregroundMark x1="72175" y1="29260" x2="72007" y2="32958"/>
                        <a14:foregroundMark x1="69815" y1="22026" x2="70320" y2="26206"/>
                        <a14:foregroundMark x1="66442" y1="21543" x2="66779" y2="29904"/>
                        <a14:foregroundMark x1="66779" y1="29904" x2="66610" y2="29743"/>
                        <a14:foregroundMark x1="48735" y1="19132" x2="44688" y2="17203"/>
                        <a14:foregroundMark x1="47723" y1="15756" x2="49747" y2="17685"/>
                        <a14:foregroundMark x1="54806" y1="16559" x2="60540" y2="18971"/>
                        <a14:foregroundMark x1="52445" y1="16238" x2="58347" y2="19775"/>
                        <a14:foregroundMark x1="68128" y1="27653" x2="71838" y2="32154"/>
                        <a14:foregroundMark x1="74030" y1="28617" x2="75042" y2="30868"/>
                        <a14:foregroundMark x1="75885" y1="30225" x2="76054" y2="33441"/>
                        <a14:foregroundMark x1="75211" y1="30225" x2="75042" y2="31672"/>
                        <a14:foregroundMark x1="33727" y1="21222" x2="34401" y2="27331"/>
                        <a14:foregroundMark x1="32884" y1="23151" x2="30017" y2="31350"/>
                        <a14:foregroundMark x1="30017" y1="31350" x2="29848" y2="31511"/>
                        <a14:foregroundMark x1="29342" y1="30064" x2="28499" y2="36495"/>
                        <a14:foregroundMark x1="27487" y1="29100" x2="26307" y2="34727"/>
                        <a14:foregroundMark x1="25126" y1="31994" x2="24958" y2="35531"/>
                        <a14:foregroundMark x1="37268" y1="71704" x2="35582" y2="80868"/>
                        <a14:foregroundMark x1="35582" y1="80868" x2="36762" y2="80868"/>
                        <a14:foregroundMark x1="40135" y1="72347" x2="39123" y2="83119"/>
                        <a14:foregroundMark x1="40135" y1="90514" x2="43002" y2="91640"/>
                        <a14:foregroundMark x1="44351" y1="88264" x2="44351" y2="89711"/>
                        <a14:foregroundMark x1="15346" y1="70096" x2="19562" y2="73955"/>
                        <a14:foregroundMark x1="83474" y1="46785" x2="79764" y2="51286"/>
                      </a14:backgroundRemoval>
                    </a14:imgEffect>
                  </a14:imgLayer>
                </a14:imgProps>
              </a:ext>
              <a:ext uri="{28A0092B-C50C-407E-A947-70E740481C1C}">
                <a14:useLocalDpi xmlns:a14="http://schemas.microsoft.com/office/drawing/2010/main" val="0"/>
              </a:ext>
            </a:extLst>
          </a:blip>
          <a:stretch>
            <a:fillRect/>
          </a:stretch>
        </p:blipFill>
        <p:spPr>
          <a:xfrm>
            <a:off x="-158619" y="4849906"/>
            <a:ext cx="1980220" cy="2077061"/>
          </a:xfrm>
          <a:prstGeom prst="rect">
            <a:avLst/>
          </a:prstGeom>
        </p:spPr>
      </p:pic>
      <p:pic>
        <p:nvPicPr>
          <p:cNvPr id="9" name="Picture 8" descr="Shape&#10;&#10;Description automatically generated">
            <a:extLst>
              <a:ext uri="{FF2B5EF4-FFF2-40B4-BE49-F238E27FC236}">
                <a16:creationId xmlns:a16="http://schemas.microsoft.com/office/drawing/2014/main" id="{5ABBF71B-79D0-4A73-B3BC-40E660F4340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056" b="95062" l="6220" r="91463">
                        <a14:foregroundMark x1="35122" y1="10582" x2="39512" y2="30423"/>
                        <a14:foregroundMark x1="37683" y1="22663" x2="36829" y2="38360"/>
                        <a14:foregroundMark x1="36829" y1="38360" x2="36098" y2="38448"/>
                        <a14:foregroundMark x1="31951" y1="24515" x2="31951" y2="43122"/>
                        <a14:foregroundMark x1="25366" y1="23986" x2="23415" y2="36684"/>
                        <a14:foregroundMark x1="23293" y1="35802" x2="31463" y2="52469"/>
                        <a14:foregroundMark x1="31463" y1="52469" x2="32317" y2="53175"/>
                        <a14:foregroundMark x1="35122" y1="37831" x2="39634" y2="52557"/>
                        <a14:foregroundMark x1="39634" y1="52557" x2="40732" y2="53175"/>
                        <a14:foregroundMark x1="40854" y1="43298" x2="46220" y2="62787"/>
                        <a14:foregroundMark x1="46220" y1="62787" x2="46463" y2="58642"/>
                        <a14:foregroundMark x1="43415" y1="38007" x2="47561" y2="52293"/>
                        <a14:foregroundMark x1="48780" y1="32981" x2="52561" y2="52910"/>
                        <a14:foregroundMark x1="54756" y1="34656" x2="57927" y2="57937"/>
                        <a14:foregroundMark x1="57317" y1="37390" x2="61707" y2="61640"/>
                        <a14:foregroundMark x1="60488" y1="34568" x2="62439" y2="57760"/>
                        <a14:foregroundMark x1="72561" y1="30952" x2="73537" y2="59083"/>
                        <a14:foregroundMark x1="72805" y1="35450" x2="73293" y2="49118"/>
                        <a14:foregroundMark x1="73293" y1="49118" x2="71220" y2="49647"/>
                        <a14:foregroundMark x1="65244" y1="35450" x2="61707" y2="55379"/>
                        <a14:foregroundMark x1="61707" y1="55379" x2="61463" y2="55644"/>
                        <a14:foregroundMark x1="58537" y1="46473" x2="58537" y2="59700"/>
                        <a14:foregroundMark x1="58537" y1="59700" x2="57561" y2="59524"/>
                        <a14:foregroundMark x1="54024" y1="53351" x2="50610" y2="65697"/>
                        <a14:foregroundMark x1="50366" y1="67284" x2="50122" y2="74427"/>
                        <a14:foregroundMark x1="50122" y1="74427" x2="49756" y2="74691"/>
                        <a14:foregroundMark x1="48171" y1="73810" x2="45976" y2="73280"/>
                        <a14:foregroundMark x1="43049" y1="67108" x2="42317" y2="73810"/>
                        <a14:foregroundMark x1="40488" y1="71869" x2="38902" y2="72663"/>
                        <a14:foregroundMark x1="36951" y1="67637" x2="47073" y2="65961"/>
                        <a14:foregroundMark x1="48415" y1="65344" x2="46220" y2="68519"/>
                        <a14:foregroundMark x1="43902" y1="64198" x2="34512" y2="74603"/>
                        <a14:foregroundMark x1="34512" y1="74603" x2="34390" y2="74691"/>
                        <a14:foregroundMark x1="35732" y1="68695" x2="35976" y2="73545"/>
                        <a14:foregroundMark x1="36707" y1="71869" x2="35732" y2="72663"/>
                        <a14:foregroundMark x1="34878" y1="70282" x2="34878" y2="70282"/>
                        <a14:foregroundMark x1="38537" y1="75132" x2="37683" y2="76543"/>
                        <a14:foregroundMark x1="30976" y1="90476" x2="30976" y2="91005"/>
                        <a14:foregroundMark x1="32317" y1="92504" x2="31341" y2="93298"/>
                        <a14:foregroundMark x1="28049" y1="93298" x2="30366" y2="93298"/>
                        <a14:foregroundMark x1="31220" y1="93298" x2="31220" y2="93298"/>
                        <a14:foregroundMark x1="27805" y1="43298" x2="29390" y2="61376"/>
                        <a14:foregroundMark x1="28415" y1="43122" x2="26463" y2="56085"/>
                        <a14:foregroundMark x1="26463" y1="56085" x2="25854" y2="56173"/>
                        <a14:foregroundMark x1="16707" y1="35538" x2="16707" y2="44004"/>
                        <a14:foregroundMark x1="16707" y1="44004" x2="16707" y2="43474"/>
                        <a14:foregroundMark x1="16341" y1="30247" x2="20854" y2="39153"/>
                        <a14:foregroundMark x1="20854" y1="39153" x2="22195" y2="35979"/>
                        <a14:foregroundMark x1="23293" y1="27690" x2="28049" y2="39506"/>
                        <a14:foregroundMark x1="28049" y1="39506" x2="28537" y2="38713"/>
                        <a14:foregroundMark x1="29634" y1="25485" x2="41707" y2="41799"/>
                        <a14:foregroundMark x1="41707" y1="41799" x2="48415" y2="37125"/>
                        <a14:foregroundMark x1="49146" y1="26367" x2="54024" y2="39153"/>
                        <a14:foregroundMark x1="54024" y1="39153" x2="55732" y2="37125"/>
                        <a14:foregroundMark x1="51341" y1="23633" x2="53902" y2="32187"/>
                        <a14:foregroundMark x1="53902" y1="32187" x2="55366" y2="32540"/>
                        <a14:foregroundMark x1="45610" y1="20194" x2="52439" y2="23986"/>
                        <a14:foregroundMark x1="50000" y1="17901" x2="52927" y2="23810"/>
                        <a14:foregroundMark x1="36341" y1="15608" x2="49146" y2="15432"/>
                        <a14:foregroundMark x1="49146" y1="15432" x2="49390" y2="15344"/>
                        <a14:foregroundMark x1="45488" y1="16226" x2="55366" y2="16931"/>
                        <a14:foregroundMark x1="39512" y1="13316" x2="39878" y2="25838"/>
                        <a14:foregroundMark x1="41707" y1="12875" x2="46829" y2="36949"/>
                        <a14:foregroundMark x1="46829" y1="36949" x2="47073" y2="35538"/>
                        <a14:foregroundMark x1="45854" y1="17019" x2="51098" y2="39506"/>
                        <a14:foregroundMark x1="51098" y1="39506" x2="51951" y2="37566"/>
                        <a14:foregroundMark x1="61341" y1="32275" x2="71098" y2="40123"/>
                        <a14:foregroundMark x1="71098" y1="40123" x2="75366" y2="39242"/>
                        <a14:foregroundMark x1="71463" y1="23369" x2="77561" y2="37478"/>
                        <a14:foregroundMark x1="77561" y1="37478" x2="76707" y2="36155"/>
                        <a14:foregroundMark x1="68780" y1="23810" x2="71829" y2="38007"/>
                        <a14:foregroundMark x1="57683" y1="18166" x2="57683" y2="34127"/>
                        <a14:foregroundMark x1="57683" y1="34127" x2="57683" y2="33510"/>
                        <a14:foregroundMark x1="57683" y1="25838" x2="63049" y2="55291"/>
                        <a14:foregroundMark x1="63049" y1="55291" x2="62927" y2="51940"/>
                        <a14:foregroundMark x1="58293" y1="36155" x2="65854" y2="70723"/>
                        <a14:foregroundMark x1="65854" y1="70723" x2="65122" y2="71958"/>
                        <a14:foregroundMark x1="60366" y1="65256" x2="57439" y2="83686"/>
                        <a14:foregroundMark x1="57439" y1="83686" x2="55000" y2="84039"/>
                        <a14:foregroundMark x1="55000" y1="65079" x2="53293" y2="76984"/>
                        <a14:foregroundMark x1="53293" y1="76984" x2="52927" y2="73280"/>
                        <a14:foregroundMark x1="52561" y1="61817" x2="47073" y2="73457"/>
                        <a14:foregroundMark x1="47073" y1="73457" x2="45000" y2="72663"/>
                        <a14:foregroundMark x1="42073" y1="64374" x2="39390" y2="75132"/>
                        <a14:foregroundMark x1="39390" y1="75132" x2="38659" y2="73280"/>
                        <a14:foregroundMark x1="36707" y1="66490" x2="35366" y2="76367"/>
                        <a14:foregroundMark x1="35366" y1="76367" x2="35366" y2="73810"/>
                        <a14:foregroundMark x1="34878" y1="60317" x2="31585" y2="71781"/>
                        <a14:foregroundMark x1="31585" y1="71781" x2="31341" y2="70811"/>
                        <a14:foregroundMark x1="30366" y1="61464" x2="29512" y2="76984"/>
                        <a14:foregroundMark x1="29512" y1="76984" x2="30000" y2="75838"/>
                        <a14:foregroundMark x1="31707" y1="69665" x2="31951" y2="73104"/>
                        <a14:foregroundMark x1="35122" y1="63228" x2="37073" y2="73810"/>
                        <a14:foregroundMark x1="37073" y1="73810" x2="37927" y2="72840"/>
                        <a14:foregroundMark x1="36707" y1="62963" x2="48293" y2="68078"/>
                        <a14:foregroundMark x1="48293" y1="68078" x2="48415" y2="67372"/>
                        <a14:foregroundMark x1="37317" y1="58466" x2="44390" y2="59083"/>
                        <a14:foregroundMark x1="37073" y1="62787" x2="43659" y2="61640"/>
                        <a14:foregroundMark x1="36341" y1="58466" x2="47805" y2="60758"/>
                        <a14:foregroundMark x1="47805" y1="60758" x2="48415" y2="60670"/>
                        <a14:foregroundMark x1="52927" y1="62610" x2="58902" y2="69136"/>
                        <a14:foregroundMark x1="58902" y1="69136" x2="59146" y2="68959"/>
                        <a14:foregroundMark x1="61707" y1="63404" x2="66463" y2="72222"/>
                        <a14:foregroundMark x1="66463" y1="72222" x2="66463" y2="70988"/>
                        <a14:foregroundMark x1="67805" y1="65344" x2="67805" y2="68783"/>
                        <a14:foregroundMark x1="67439" y1="61464" x2="66707" y2="71869"/>
                        <a14:foregroundMark x1="66707" y1="71869" x2="66707" y2="69577"/>
                        <a14:foregroundMark x1="66463" y1="58201" x2="64268" y2="71605"/>
                        <a14:foregroundMark x1="64268" y1="71605" x2="59512" y2="74427"/>
                        <a14:foregroundMark x1="51585" y1="73016" x2="44756" y2="79453"/>
                        <a14:foregroundMark x1="44756" y1="79453" x2="44634" y2="79453"/>
                        <a14:foregroundMark x1="44878" y1="80688" x2="47073" y2="82011"/>
                        <a14:foregroundMark x1="42683" y1="78748" x2="59878" y2="79718"/>
                        <a14:foregroundMark x1="59512" y1="79894" x2="63293" y2="75838"/>
                        <a14:foregroundMark x1="56707" y1="73545" x2="66585" y2="72663"/>
                        <a14:foregroundMark x1="66585" y1="72663" x2="67195" y2="72134"/>
                        <a14:foregroundMark x1="68049" y1="71517" x2="66707" y2="71958"/>
                        <a14:foregroundMark x1="30366" y1="66843" x2="27561" y2="66049"/>
                        <a14:foregroundMark x1="23780" y1="56878" x2="21098" y2="64550"/>
                        <a14:foregroundMark x1="21098" y1="64550" x2="21098" y2="64374"/>
                        <a14:foregroundMark x1="20610" y1="61640" x2="20610" y2="63668"/>
                        <a14:foregroundMark x1="22805" y1="59612" x2="23780" y2="64638"/>
                        <a14:foregroundMark x1="23659" y1="62257" x2="23049" y2="63933"/>
                        <a14:foregroundMark x1="22195" y1="61111" x2="22805" y2="64903"/>
                        <a14:foregroundMark x1="20488" y1="61376" x2="20610" y2="64109"/>
                        <a14:foregroundMark x1="19024" y1="61111" x2="19024" y2="63404"/>
                        <a14:foregroundMark x1="17927" y1="61376" x2="18902" y2="64815"/>
                        <a14:foregroundMark x1="18049" y1="62257" x2="18902" y2="65256"/>
                        <a14:foregroundMark x1="17683" y1="62610" x2="19512" y2="64815"/>
                        <a14:foregroundMark x1="9512" y1="59524" x2="9512" y2="59524"/>
                        <a14:foregroundMark x1="8415" y1="59612" x2="8415" y2="59612"/>
                        <a14:foregroundMark x1="28415" y1="60229" x2="30000" y2="69577"/>
                        <a14:foregroundMark x1="30000" y1="69577" x2="30000" y2="69577"/>
                        <a14:foregroundMark x1="22073" y1="56614" x2="22317" y2="67549"/>
                        <a14:foregroundMark x1="22317" y1="67549" x2="23415" y2="69665"/>
                        <a14:foregroundMark x1="28415" y1="90917" x2="31585" y2="94621"/>
                        <a14:foregroundMark x1="21098" y1="92504" x2="31585" y2="92945"/>
                        <a14:foregroundMark x1="21829" y1="93210" x2="29024" y2="93739"/>
                        <a14:foregroundMark x1="20854" y1="94092" x2="26829" y2="95062"/>
                        <a14:foregroundMark x1="34878" y1="94092" x2="34878" y2="94092"/>
                        <a14:foregroundMark x1="35732" y1="91887" x2="36951" y2="91887"/>
                        <a14:foregroundMark x1="37073" y1="91358" x2="38049" y2="92328"/>
                        <a14:foregroundMark x1="39512" y1="90476" x2="40488" y2="93210"/>
                        <a14:foregroundMark x1="40854" y1="89330" x2="41098" y2="91182"/>
                        <a14:foregroundMark x1="20854" y1="92152" x2="20854" y2="92152"/>
                        <a14:foregroundMark x1="17683" y1="92593" x2="18415" y2="93298"/>
                        <a14:foregroundMark x1="17073" y1="93298" x2="17683" y2="93474"/>
                        <a14:foregroundMark x1="59878" y1="37566" x2="61098" y2="45326"/>
                        <a14:foregroundMark x1="61098" y1="45326" x2="61707" y2="45855"/>
                        <a14:foregroundMark x1="63537" y1="38713" x2="65000" y2="46914"/>
                        <a14:foregroundMark x1="65000" y1="46914" x2="66220" y2="48854"/>
                        <a14:foregroundMark x1="68415" y1="40829" x2="68293" y2="48148"/>
                        <a14:foregroundMark x1="68293" y1="48148" x2="68293" y2="46561"/>
                        <a14:foregroundMark x1="68293" y1="36596" x2="66707" y2="40564"/>
                        <a14:foregroundMark x1="68415" y1="18519" x2="69146" y2="26014"/>
                        <a14:foregroundMark x1="69146" y1="26014" x2="68780" y2="27072"/>
                        <a14:foregroundMark x1="61463" y1="16667" x2="60732" y2="19489"/>
                        <a14:foregroundMark x1="47073" y1="11640" x2="44268" y2="16226"/>
                        <a14:foregroundMark x1="46585" y1="12875" x2="58780" y2="13316"/>
                        <a14:foregroundMark x1="51951" y1="10053" x2="59756" y2="12346"/>
                        <a14:foregroundMark x1="56951" y1="10582" x2="65122" y2="20899"/>
                        <a14:foregroundMark x1="61707" y1="16667" x2="72561" y2="32716"/>
                        <a14:foregroundMark x1="72561" y1="32716" x2="72195" y2="32716"/>
                        <a14:foregroundMark x1="66707" y1="22487" x2="73171" y2="35097"/>
                        <a14:foregroundMark x1="73171" y1="35097" x2="71463" y2="34303"/>
                        <a14:foregroundMark x1="62317" y1="24339" x2="63659" y2="39242"/>
                        <a14:foregroundMark x1="63659" y1="29982" x2="69878" y2="39506"/>
                        <a14:foregroundMark x1="69878" y1="39506" x2="70610" y2="38889"/>
                        <a14:foregroundMark x1="73537" y1="34303" x2="76585" y2="45062"/>
                        <a14:foregroundMark x1="73537" y1="37831" x2="76220" y2="43122"/>
                        <a14:foregroundMark x1="88293" y1="37390" x2="87927" y2="42416"/>
                        <a14:foregroundMark x1="84146" y1="38007" x2="81829" y2="44797"/>
                        <a14:foregroundMark x1="81829" y1="44797" x2="81707" y2="43739"/>
                        <a14:foregroundMark x1="82317" y1="40388" x2="83902" y2="43563"/>
                        <a14:foregroundMark x1="85732" y1="41270" x2="86707" y2="43739"/>
                        <a14:foregroundMark x1="90244" y1="39418" x2="91829" y2="41975"/>
                        <a14:foregroundMark x1="90488" y1="36861" x2="89634" y2="39153"/>
                        <a14:foregroundMark x1="29024" y1="28836" x2="25976" y2="38889"/>
                        <a14:foregroundMark x1="25854" y1="25397" x2="30732" y2="27954"/>
                        <a14:foregroundMark x1="30976" y1="21076" x2="29756" y2="32540"/>
                        <a14:foregroundMark x1="26463" y1="22840" x2="23659" y2="27954"/>
                        <a14:foregroundMark x1="22805" y1="21958" x2="19268" y2="28219"/>
                        <a14:foregroundMark x1="19268" y1="24956" x2="16829" y2="28660"/>
                        <a14:foregroundMark x1="10366" y1="29718" x2="7927" y2="34127"/>
                        <a14:foregroundMark x1="7317" y1="33157" x2="6341" y2="36949"/>
                        <a14:foregroundMark x1="6341" y1="32011" x2="7561" y2="35009"/>
                        <a14:foregroundMark x1="14878" y1="35273" x2="24268" y2="51940"/>
                        <a14:foregroundMark x1="25610" y1="43034" x2="30244" y2="50882"/>
                        <a14:foregroundMark x1="30244" y1="50882" x2="30000" y2="50353"/>
                        <a14:foregroundMark x1="64512" y1="20635" x2="77561" y2="30247"/>
                        <a14:foregroundMark x1="77561" y1="24339" x2="80122" y2="33422"/>
                        <a14:foregroundMark x1="80122" y1="33422" x2="80122" y2="32099"/>
                        <a14:foregroundMark x1="72805" y1="24250" x2="73049" y2="29718"/>
                        <a14:foregroundMark x1="65122" y1="16314" x2="66463" y2="22046"/>
                        <a14:foregroundMark x1="57195" y1="15520" x2="69634" y2="19753"/>
                        <a14:foregroundMark x1="70854" y1="19753" x2="74634" y2="24956"/>
                        <a14:foregroundMark x1="49390" y1="4056" x2="52561" y2="6878"/>
                        <a14:foregroundMark x1="62317" y1="93210" x2="68659" y2="93651"/>
                        <a14:foregroundMark x1="52195" y1="92504" x2="63293" y2="90476"/>
                      </a14:backgroundRemoval>
                    </a14:imgEffect>
                  </a14:imgLayer>
                </a14:imgProps>
              </a:ext>
              <a:ext uri="{28A0092B-C50C-407E-A947-70E740481C1C}">
                <a14:useLocalDpi xmlns:a14="http://schemas.microsoft.com/office/drawing/2010/main" val="0"/>
              </a:ext>
            </a:extLst>
          </a:blip>
          <a:stretch>
            <a:fillRect/>
          </a:stretch>
        </p:blipFill>
        <p:spPr>
          <a:xfrm flipH="1">
            <a:off x="10849064" y="4926295"/>
            <a:ext cx="1335742" cy="1883781"/>
          </a:xfrm>
          <a:prstGeom prst="rect">
            <a:avLst/>
          </a:prstGeom>
        </p:spPr>
      </p:pic>
      <p:grpSp>
        <p:nvGrpSpPr>
          <p:cNvPr id="12" name="Group 11">
            <a:extLst>
              <a:ext uri="{FF2B5EF4-FFF2-40B4-BE49-F238E27FC236}">
                <a16:creationId xmlns:a16="http://schemas.microsoft.com/office/drawing/2014/main" id="{796E2109-6C44-429C-8E91-5204CEA58F83}"/>
              </a:ext>
            </a:extLst>
          </p:cNvPr>
          <p:cNvGrpSpPr/>
          <p:nvPr/>
        </p:nvGrpSpPr>
        <p:grpSpPr>
          <a:xfrm>
            <a:off x="402000" y="6924484"/>
            <a:ext cx="12062357" cy="5917327"/>
            <a:chOff x="329457" y="676505"/>
            <a:chExt cx="12062357" cy="5917327"/>
          </a:xfrm>
        </p:grpSpPr>
        <p:sp>
          <p:nvSpPr>
            <p:cNvPr id="13" name="Rectangle 12">
              <a:extLst>
                <a:ext uri="{FF2B5EF4-FFF2-40B4-BE49-F238E27FC236}">
                  <a16:creationId xmlns:a16="http://schemas.microsoft.com/office/drawing/2014/main" id="{69B84FAF-F05E-4343-A082-1534B96F32D4}"/>
                </a:ext>
              </a:extLst>
            </p:cNvPr>
            <p:cNvSpPr/>
            <p:nvPr/>
          </p:nvSpPr>
          <p:spPr>
            <a:xfrm>
              <a:off x="414142" y="676505"/>
              <a:ext cx="11645153" cy="5917327"/>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4" name="Picture 13" descr="A picture containing text, clipart&#10;&#10;Description automatically generated">
              <a:extLst>
                <a:ext uri="{FF2B5EF4-FFF2-40B4-BE49-F238E27FC236}">
                  <a16:creationId xmlns:a16="http://schemas.microsoft.com/office/drawing/2014/main" id="{6F0C6E6C-08D4-42C9-A846-8A130C24DF9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2719" b="99849" l="3167" r="99000">
                          <a14:foregroundMark x1="53000" y1="42749" x2="55167" y2="75378"/>
                          <a14:foregroundMark x1="55167" y1="75378" x2="53333" y2="82628"/>
                          <a14:foregroundMark x1="50500" y1="79607" x2="47000" y2="87764"/>
                          <a14:foregroundMark x1="47000" y1="87764" x2="46167" y2="88066"/>
                          <a14:foregroundMark x1="41000" y1="84592" x2="36833" y2="89879"/>
                          <a14:foregroundMark x1="37500" y1="82931" x2="32667" y2="89426"/>
                          <a14:foregroundMark x1="32667" y1="89426" x2="32667" y2="89577"/>
                          <a14:foregroundMark x1="30333" y1="86254" x2="28667" y2="91239"/>
                          <a14:foregroundMark x1="28500" y1="93958" x2="37000" y2="98036"/>
                          <a14:foregroundMark x1="37000" y1="98036" x2="37000" y2="98036"/>
                          <a14:foregroundMark x1="49167" y1="92749" x2="58667" y2="93958"/>
                          <a14:foregroundMark x1="59667" y1="93505" x2="68167" y2="94713"/>
                          <a14:foregroundMark x1="72000" y1="86103" x2="64500" y2="89426"/>
                          <a14:foregroundMark x1="59333" y1="84441" x2="54500" y2="90483"/>
                          <a14:foregroundMark x1="50833" y1="77039" x2="48500" y2="82175"/>
                          <a14:foregroundMark x1="51167" y1="47885" x2="46667" y2="64502"/>
                          <a14:foregroundMark x1="61667" y1="31571" x2="59833" y2="48792"/>
                          <a14:foregroundMark x1="60167" y1="33233" x2="59500" y2="48187"/>
                          <a14:foregroundMark x1="59500" y1="48187" x2="59500" y2="48640"/>
                          <a14:foregroundMark x1="58167" y1="40785" x2="53500" y2="51360"/>
                          <a14:foregroundMark x1="51833" y1="46677" x2="57500" y2="52266"/>
                          <a14:foregroundMark x1="57500" y1="52266" x2="59667" y2="51964"/>
                          <a14:foregroundMark x1="65167" y1="48338" x2="63833" y2="50000"/>
                          <a14:foregroundMark x1="61000" y1="45317" x2="60000" y2="48338"/>
                          <a14:foregroundMark x1="65500" y1="41541" x2="63667" y2="45015"/>
                          <a14:foregroundMark x1="65667" y1="40785" x2="60167" y2="44411"/>
                          <a14:foregroundMark x1="60167" y1="42900" x2="59667" y2="45015"/>
                          <a14:foregroundMark x1="56167" y1="40332" x2="56167" y2="45317"/>
                          <a14:foregroundMark x1="59000" y1="44411" x2="60500" y2="46224"/>
                          <a14:foregroundMark x1="60500" y1="45468" x2="59333" y2="47432"/>
                          <a14:foregroundMark x1="61000" y1="44562" x2="60333" y2="46979"/>
                          <a14:foregroundMark x1="61000" y1="46979" x2="60667" y2="47885"/>
                          <a14:foregroundMark x1="68500" y1="46375" x2="62667" y2="47281"/>
                          <a14:foregroundMark x1="58167" y1="47130" x2="58000" y2="47130"/>
                          <a14:foregroundMark x1="55000" y1="46828" x2="63833" y2="46526"/>
                          <a14:foregroundMark x1="63833" y1="46526" x2="64500" y2="46224"/>
                          <a14:foregroundMark x1="59167" y1="48187" x2="56167" y2="49547"/>
                          <a14:foregroundMark x1="55833" y1="49396" x2="61667" y2="50000"/>
                          <a14:foregroundMark x1="52833" y1="46526" x2="52000" y2="45921"/>
                          <a14:foregroundMark x1="54000" y1="44260" x2="57667" y2="44411"/>
                          <a14:foregroundMark x1="60000" y1="42447" x2="54000" y2="43505"/>
                          <a14:foregroundMark x1="53500" y1="43505" x2="57333" y2="43505"/>
                          <a14:foregroundMark x1="36167" y1="40937" x2="36500" y2="40181"/>
                          <a14:foregroundMark x1="39833" y1="37462" x2="37500" y2="41239"/>
                          <a14:foregroundMark x1="33500" y1="34743" x2="31333" y2="40634"/>
                          <a14:foregroundMark x1="32167" y1="38218" x2="31167" y2="41239"/>
                          <a14:foregroundMark x1="28333" y1="38066" x2="25000" y2="40483"/>
                          <a14:foregroundMark x1="25500" y1="39124" x2="27167" y2="40785"/>
                          <a14:foregroundMark x1="27500" y1="40634" x2="27500" y2="40634"/>
                          <a14:foregroundMark x1="27333" y1="38973" x2="26500" y2="41390"/>
                          <a14:foregroundMark x1="29333" y1="36405" x2="29333" y2="44411"/>
                          <a14:foregroundMark x1="29333" y1="44411" x2="29500" y2="44109"/>
                          <a14:foregroundMark x1="29000" y1="31873" x2="28000" y2="42900"/>
                          <a14:foregroundMark x1="27667" y1="37915" x2="26333" y2="45921"/>
                          <a14:foregroundMark x1="26333" y1="45921" x2="26667" y2="44713"/>
                          <a14:foregroundMark x1="27333" y1="35801" x2="26833" y2="42296"/>
                          <a14:foregroundMark x1="25000" y1="33837" x2="26667" y2="39426"/>
                          <a14:foregroundMark x1="27167" y1="33686" x2="28833" y2="42145"/>
                          <a14:foregroundMark x1="28833" y1="42145" x2="32000" y2="43505"/>
                          <a14:foregroundMark x1="33500" y1="35498" x2="32833" y2="42598"/>
                          <a14:foregroundMark x1="33833" y1="36707" x2="34833" y2="44562"/>
                          <a14:foregroundMark x1="34833" y1="44562" x2="35333" y2="44713"/>
                          <a14:foregroundMark x1="35500" y1="33535" x2="34667" y2="44109"/>
                          <a14:foregroundMark x1="34667" y1="44109" x2="32333" y2="44713"/>
                          <a14:foregroundMark x1="29167" y1="38520" x2="28667" y2="47281"/>
                          <a14:foregroundMark x1="30000" y1="41692" x2="30167" y2="44864"/>
                          <a14:foregroundMark x1="29167" y1="41994" x2="30500" y2="40181"/>
                          <a14:foregroundMark x1="32667" y1="34290" x2="35667" y2="38822"/>
                          <a14:foregroundMark x1="30000" y1="33082" x2="33667" y2="35347"/>
                          <a14:foregroundMark x1="32667" y1="33837" x2="33167" y2="34290"/>
                          <a14:foregroundMark x1="29333" y1="34139" x2="35833" y2="34743"/>
                          <a14:foregroundMark x1="25667" y1="19335" x2="26500" y2="15710"/>
                          <a14:foregroundMark x1="22000" y1="21299" x2="30833" y2="11782"/>
                          <a14:foregroundMark x1="30833" y1="11782" x2="38000" y2="10423"/>
                          <a14:foregroundMark x1="38333" y1="15257" x2="46500" y2="10725"/>
                          <a14:foregroundMark x1="46500" y1="10725" x2="46500" y2="10725"/>
                          <a14:foregroundMark x1="60667" y1="16163" x2="57833" y2="22659"/>
                          <a14:foregroundMark x1="46833" y1="18127" x2="46500" y2="39275"/>
                          <a14:foregroundMark x1="39167" y1="59063" x2="43333" y2="88822"/>
                          <a14:foregroundMark x1="40167" y1="92900" x2="39833" y2="95770"/>
                          <a14:foregroundMark x1="42167" y1="91994" x2="36500" y2="89728"/>
                          <a14:foregroundMark x1="34500" y1="90332" x2="39833" y2="91088"/>
                          <a14:foregroundMark x1="38167" y1="89124" x2="37000" y2="87160"/>
                          <a14:foregroundMark x1="35667" y1="83686" x2="35167" y2="86858"/>
                          <a14:foregroundMark x1="33500" y1="77190" x2="32333" y2="79758"/>
                          <a14:foregroundMark x1="31333" y1="76888" x2="31333" y2="79607"/>
                          <a14:foregroundMark x1="31167" y1="79909" x2="29667" y2="82024"/>
                          <a14:foregroundMark x1="28667" y1="84743" x2="27833" y2="84894"/>
                          <a14:foregroundMark x1="27333" y1="80514" x2="24833" y2="83535"/>
                          <a14:foregroundMark x1="24667" y1="83686" x2="23667" y2="87311"/>
                          <a14:foregroundMark x1="24000" y1="90332" x2="24333" y2="90937"/>
                          <a14:foregroundMark x1="25000" y1="93202" x2="28500" y2="93505"/>
                          <a14:foregroundMark x1="29667" y1="90634" x2="27333" y2="92598"/>
                          <a14:foregroundMark x1="24167" y1="92598" x2="26667" y2="96677"/>
                          <a14:foregroundMark x1="31167" y1="97281" x2="36500" y2="96526"/>
                          <a14:foregroundMark x1="47000" y1="95770" x2="62167" y2="95921"/>
                          <a14:foregroundMark x1="62167" y1="95921" x2="61500" y2="91239"/>
                          <a14:foregroundMark x1="58833" y1="85952" x2="58333" y2="93202"/>
                          <a14:foregroundMark x1="57500" y1="87160" x2="50667" y2="93353"/>
                          <a14:foregroundMark x1="50667" y1="93353" x2="49667" y2="93353"/>
                          <a14:foregroundMark x1="48833" y1="89275" x2="42667" y2="93505"/>
                          <a14:foregroundMark x1="41167" y1="93958" x2="34000" y2="95015"/>
                          <a14:foregroundMark x1="50333" y1="97432" x2="50667" y2="95770"/>
                          <a14:foregroundMark x1="36833" y1="94562" x2="30500" y2="95166"/>
                          <a14:foregroundMark x1="24000" y1="94713" x2="22500" y2="95015"/>
                          <a14:foregroundMark x1="19667" y1="94260" x2="20167" y2="90937"/>
                          <a14:foregroundMark x1="20667" y1="90332" x2="19333" y2="92598"/>
                          <a14:foregroundMark x1="19000" y1="92145" x2="18500" y2="91088"/>
                          <a14:foregroundMark x1="18167" y1="90483" x2="17833" y2="89879"/>
                          <a14:foregroundMark x1="17833" y1="89728" x2="18333" y2="88973"/>
                          <a14:foregroundMark x1="18667" y1="88520" x2="19333" y2="85952"/>
                          <a14:foregroundMark x1="19333" y1="84441" x2="19333" y2="88520"/>
                          <a14:foregroundMark x1="19333" y1="89577" x2="19333" y2="87915"/>
                          <a14:foregroundMark x1="19333" y1="87311" x2="16500" y2="89728"/>
                          <a14:foregroundMark x1="16167" y1="90332" x2="16500" y2="93656"/>
                          <a14:foregroundMark x1="16833" y1="95468" x2="16833" y2="95921"/>
                          <a14:foregroundMark x1="19167" y1="84894" x2="25167" y2="83082"/>
                          <a14:foregroundMark x1="26333" y1="82326" x2="26667" y2="82931"/>
                          <a14:foregroundMark x1="17500" y1="82628" x2="24833" y2="81873"/>
                          <a14:foregroundMark x1="19333" y1="81420" x2="30333" y2="81118"/>
                          <a14:foregroundMark x1="30333" y1="81118" x2="32000" y2="81118"/>
                          <a14:foregroundMark x1="35333" y1="80514" x2="36833" y2="79003"/>
                          <a14:foregroundMark x1="34500" y1="78701" x2="37500" y2="85801"/>
                          <a14:foregroundMark x1="37500" y1="85801" x2="39167" y2="85801"/>
                          <a14:foregroundMark x1="47000" y1="79154" x2="35167" y2="81118"/>
                          <a14:foregroundMark x1="35167" y1="81118" x2="33500" y2="80816"/>
                          <a14:foregroundMark x1="34667" y1="77039" x2="33667" y2="76888"/>
                          <a14:foregroundMark x1="30833" y1="77039" x2="36333" y2="74622"/>
                          <a14:foregroundMark x1="67833" y1="79909" x2="63667" y2="92598"/>
                          <a14:foregroundMark x1="61167" y1="78852" x2="68833" y2="94411"/>
                          <a14:foregroundMark x1="68500" y1="84592" x2="67667" y2="87613"/>
                          <a14:foregroundMark x1="66000" y1="76133" x2="68000" y2="86707"/>
                          <a14:foregroundMark x1="68000" y1="86707" x2="67667" y2="85196"/>
                          <a14:foregroundMark x1="66333" y1="80967" x2="72167" y2="90937"/>
                          <a14:foregroundMark x1="70000" y1="82628" x2="71833" y2="87915"/>
                          <a14:foregroundMark x1="69333" y1="82628" x2="70667" y2="89577"/>
                          <a14:foregroundMark x1="69000" y1="83535" x2="70833" y2="91239"/>
                          <a14:foregroundMark x1="70833" y1="91239" x2="70500" y2="91541"/>
                          <a14:foregroundMark x1="68000" y1="89426" x2="65667" y2="96526"/>
                          <a14:foregroundMark x1="60000" y1="98943" x2="59500" y2="99849"/>
                          <a14:foregroundMark x1="58167" y1="97432" x2="68167" y2="98792"/>
                          <a14:foregroundMark x1="79667" y1="59063" x2="77000" y2="69789"/>
                          <a14:foregroundMark x1="77000" y1="69789" x2="77333" y2="72356"/>
                          <a14:foregroundMark x1="77667" y1="59668" x2="78833" y2="74471"/>
                          <a14:foregroundMark x1="78833" y1="74471" x2="82000" y2="76284"/>
                          <a14:foregroundMark x1="80833" y1="67523" x2="82000" y2="74320"/>
                          <a14:foregroundMark x1="82833" y1="67674" x2="83833" y2="76133"/>
                          <a14:foregroundMark x1="83833" y1="76133" x2="84500" y2="77190"/>
                          <a14:foregroundMark x1="83167" y1="70091" x2="84000" y2="77946"/>
                          <a14:foregroundMark x1="84000" y1="77946" x2="85000" y2="77946"/>
                          <a14:foregroundMark x1="80167" y1="64502" x2="83500" y2="72356"/>
                          <a14:foregroundMark x1="83500" y1="72356" x2="84500" y2="72961"/>
                          <a14:foregroundMark x1="76833" y1="57553" x2="77833" y2="60272"/>
                          <a14:foregroundMark x1="75833" y1="29154" x2="76333" y2="35498"/>
                          <a14:foregroundMark x1="69333" y1="13746" x2="69333" y2="26586"/>
                          <a14:foregroundMark x1="53667" y1="21148" x2="43167" y2="21148"/>
                          <a14:foregroundMark x1="46333" y1="20846" x2="44667" y2="20997"/>
                          <a14:foregroundMark x1="40833" y1="19033" x2="42333" y2="17069"/>
                          <a14:foregroundMark x1="42833" y1="20695" x2="40167" y2="29305"/>
                          <a14:foregroundMark x1="40167" y1="29305" x2="40000" y2="29003"/>
                          <a14:foregroundMark x1="39500" y1="22205" x2="42333" y2="35801"/>
                          <a14:foregroundMark x1="42333" y1="35801" x2="43167" y2="30816"/>
                          <a14:foregroundMark x1="44333" y1="16616" x2="46500" y2="29456"/>
                          <a14:foregroundMark x1="46500" y1="29456" x2="47500" y2="29758"/>
                          <a14:foregroundMark x1="51333" y1="15861" x2="59000" y2="18429"/>
                          <a14:foregroundMark x1="55000" y1="14350" x2="66500" y2="14199"/>
                          <a14:foregroundMark x1="57500" y1="13746" x2="40000" y2="13746"/>
                          <a14:foregroundMark x1="40000" y1="13746" x2="40000" y2="13746"/>
                          <a14:foregroundMark x1="55167" y1="12538" x2="46833" y2="12689"/>
                          <a14:foregroundMark x1="21500" y1="14350" x2="22333" y2="19486"/>
                          <a14:foregroundMark x1="22500" y1="19637" x2="20667" y2="20997"/>
                          <a14:foregroundMark x1="17667" y1="17221" x2="17667" y2="26586"/>
                          <a14:foregroundMark x1="17667" y1="26586" x2="19000" y2="27341"/>
                          <a14:foregroundMark x1="21333" y1="20695" x2="21167" y2="28852"/>
                          <a14:foregroundMark x1="21167" y1="28852" x2="21333" y2="26737"/>
                          <a14:foregroundMark x1="19500" y1="14955" x2="19333" y2="20997"/>
                          <a14:foregroundMark x1="12333" y1="16314" x2="11667" y2="20091"/>
                          <a14:foregroundMark x1="12167" y1="18882" x2="17667" y2="12840"/>
                          <a14:foregroundMark x1="17667" y1="12840" x2="20333" y2="12236"/>
                          <a14:foregroundMark x1="21500" y1="13746" x2="33500" y2="12387"/>
                          <a14:foregroundMark x1="30833" y1="11631" x2="41333" y2="10423"/>
                          <a14:foregroundMark x1="41333" y1="10423" x2="52333" y2="10423"/>
                          <a14:foregroundMark x1="47667" y1="10574" x2="57167" y2="11782"/>
                          <a14:foregroundMark x1="57167" y1="11782" x2="62167" y2="14502"/>
                          <a14:foregroundMark x1="62667" y1="15559" x2="67000" y2="27492"/>
                          <a14:foregroundMark x1="67333" y1="24320" x2="70833" y2="34290"/>
                          <a14:foregroundMark x1="70833" y1="34290" x2="71333" y2="32779"/>
                          <a14:foregroundMark x1="70500" y1="19335" x2="77833" y2="36254"/>
                          <a14:foregroundMark x1="77833" y1="36254" x2="77333" y2="35650"/>
                          <a14:foregroundMark x1="72333" y1="27341" x2="78833" y2="43202"/>
                          <a14:foregroundMark x1="78833" y1="43202" x2="80167" y2="38973"/>
                          <a14:foregroundMark x1="79500" y1="24169" x2="79667" y2="44713"/>
                          <a14:foregroundMark x1="81500" y1="35498" x2="82167" y2="43051"/>
                          <a14:foregroundMark x1="82167" y1="43051" x2="81333" y2="44864"/>
                          <a14:foregroundMark x1="80833" y1="32477" x2="81167" y2="45921"/>
                          <a14:foregroundMark x1="81167" y1="45921" x2="80333" y2="42900"/>
                          <a14:foregroundMark x1="74833" y1="40785" x2="71333" y2="54230"/>
                          <a14:foregroundMark x1="71333" y1="54230" x2="71167" y2="53474"/>
                          <a14:foregroundMark x1="75833" y1="47432" x2="77333" y2="55740"/>
                          <a14:foregroundMark x1="77333" y1="55740" x2="78333" y2="53172"/>
                          <a14:foregroundMark x1="80667" y1="43051" x2="77667" y2="53776"/>
                          <a14:foregroundMark x1="77667" y1="53776" x2="77000" y2="49698"/>
                          <a14:foregroundMark x1="53833" y1="61782" x2="53667" y2="58308"/>
                          <a14:foregroundMark x1="80000" y1="29154" x2="81500" y2="42296"/>
                          <a14:foregroundMark x1="83333" y1="31420" x2="83667" y2="39275"/>
                          <a14:foregroundMark x1="83667" y1="39275" x2="83500" y2="39124"/>
                          <a14:foregroundMark x1="81667" y1="26435" x2="80833" y2="25529"/>
                          <a14:foregroundMark x1="73500" y1="14804" x2="55333" y2="12387"/>
                          <a14:foregroundMark x1="45667" y1="9517" x2="53000" y2="8912"/>
                          <a14:foregroundMark x1="53833" y1="9063" x2="53833" y2="9063"/>
                          <a14:foregroundMark x1="54333" y1="9517" x2="54333" y2="10423"/>
                          <a14:foregroundMark x1="44333" y1="5136" x2="39833" y2="7100"/>
                          <a14:foregroundMark x1="28833" y1="7100" x2="20833" y2="9063"/>
                          <a14:foregroundMark x1="17333" y1="10423" x2="17333" y2="10423"/>
                          <a14:foregroundMark x1="39833" y1="5740" x2="51333" y2="6344"/>
                          <a14:foregroundMark x1="51333" y1="6344" x2="51667" y2="6193"/>
                          <a14:foregroundMark x1="52667" y1="5740" x2="59333" y2="6344"/>
                          <a14:foregroundMark x1="60000" y1="6798" x2="68167" y2="7704"/>
                          <a14:foregroundMark x1="33667" y1="8157" x2="47500" y2="5438"/>
                          <a14:foregroundMark x1="39000" y1="5136" x2="52167" y2="4230"/>
                          <a14:foregroundMark x1="53667" y1="3927" x2="62667" y2="5740"/>
                          <a14:foregroundMark x1="62667" y1="5740" x2="63167" y2="5589"/>
                          <a14:foregroundMark x1="59667" y1="4532" x2="71667" y2="7553"/>
                          <a14:foregroundMark x1="73333" y1="12689" x2="80000" y2="22356"/>
                          <a14:foregroundMark x1="80333" y1="24018" x2="83167" y2="33082"/>
                          <a14:foregroundMark x1="83333" y1="26133" x2="87500" y2="34139"/>
                          <a14:foregroundMark x1="87500" y1="34139" x2="87667" y2="35498"/>
                          <a14:foregroundMark x1="85000" y1="25831" x2="88000" y2="36707"/>
                          <a14:foregroundMark x1="88000" y1="36707" x2="86667" y2="35498"/>
                          <a14:foregroundMark x1="84167" y1="25982" x2="87500" y2="36556"/>
                          <a14:foregroundMark x1="87500" y1="36556" x2="86167" y2="37462"/>
                          <a14:foregroundMark x1="87167" y1="29456" x2="88500" y2="40937"/>
                          <a14:foregroundMark x1="88500" y1="40937" x2="83833" y2="43958"/>
                          <a14:foregroundMark x1="82167" y1="42749" x2="78667" y2="49396"/>
                          <a14:foregroundMark x1="81667" y1="45921" x2="84000" y2="53625"/>
                          <a14:foregroundMark x1="84000" y1="53625" x2="83667" y2="52719"/>
                          <a14:foregroundMark x1="85167" y1="43958" x2="85000" y2="45770"/>
                          <a14:foregroundMark x1="81333" y1="22356" x2="86500" y2="23263"/>
                          <a14:foregroundMark x1="72833" y1="17372" x2="80500" y2="22356"/>
                          <a14:foregroundMark x1="80500" y1="22356" x2="82667" y2="22205"/>
                          <a14:foregroundMark x1="79167" y1="14502" x2="83833" y2="19486"/>
                          <a14:foregroundMark x1="70500" y1="12085" x2="77500" y2="16465"/>
                          <a14:foregroundMark x1="23667" y1="64048" x2="13333" y2="70997"/>
                          <a14:foregroundMark x1="13167" y1="62840" x2="9333" y2="71903"/>
                          <a14:foregroundMark x1="9333" y1="71903" x2="9333" y2="69940"/>
                          <a14:foregroundMark x1="7000" y1="67674" x2="6167" y2="67976"/>
                          <a14:foregroundMark x1="7000" y1="64653" x2="6333" y2="67674"/>
                          <a14:foregroundMark x1="4500" y1="70091" x2="3333" y2="71903"/>
                          <a14:foregroundMark x1="3333" y1="72659" x2="3500" y2="73112"/>
                          <a14:foregroundMark x1="4500" y1="72205" x2="8500" y2="65408"/>
                          <a14:foregroundMark x1="8500" y1="65408" x2="16667" y2="61178"/>
                          <a14:foregroundMark x1="16667" y1="61178" x2="16667" y2="61178"/>
                          <a14:foregroundMark x1="11333" y1="70997" x2="11000" y2="73716"/>
                          <a14:foregroundMark x1="11833" y1="74471" x2="18333" y2="72961"/>
                          <a14:foregroundMark x1="11667" y1="75680" x2="11667" y2="75680"/>
                          <a14:foregroundMark x1="6333" y1="66012" x2="3333" y2="74773"/>
                          <a14:foregroundMark x1="8167" y1="61782" x2="19000" y2="59063"/>
                          <a14:foregroundMark x1="19000" y1="59063" x2="19167" y2="59063"/>
                          <a14:foregroundMark x1="70333" y1="69184" x2="77167" y2="77190"/>
                          <a14:foregroundMark x1="77167" y1="77190" x2="77500" y2="77039"/>
                          <a14:foregroundMark x1="69333" y1="69789" x2="78667" y2="75076"/>
                          <a14:foregroundMark x1="78667" y1="75076" x2="87500" y2="76737"/>
                          <a14:foregroundMark x1="87667" y1="73263" x2="92333" y2="80363"/>
                          <a14:foregroundMark x1="92333" y1="80363" x2="92333" y2="80363"/>
                          <a14:foregroundMark x1="85000" y1="75529" x2="85000" y2="80211"/>
                          <a14:foregroundMark x1="86833" y1="80514" x2="87833" y2="82477"/>
                          <a14:foregroundMark x1="89500" y1="83837" x2="89500" y2="83837"/>
                          <a14:foregroundMark x1="91000" y1="71752" x2="92833" y2="75982"/>
                          <a14:foregroundMark x1="90833" y1="69184" x2="95667" y2="75378"/>
                          <a14:foregroundMark x1="89000" y1="68429" x2="93000" y2="74622"/>
                          <a14:foregroundMark x1="96333" y1="86858" x2="96333" y2="86858"/>
                          <a14:foregroundMark x1="99000" y1="79154" x2="99000" y2="79154"/>
                        </a14:backgroundRemoval>
                      </a14:imgEffect>
                    </a14:imgLayer>
                  </a14:imgProps>
                </a:ext>
                <a:ext uri="{28A0092B-C50C-407E-A947-70E740481C1C}">
                  <a14:useLocalDpi xmlns:a14="http://schemas.microsoft.com/office/drawing/2010/main" val="0"/>
                </a:ext>
              </a:extLst>
            </a:blip>
            <a:stretch>
              <a:fillRect/>
            </a:stretch>
          </p:blipFill>
          <p:spPr>
            <a:xfrm>
              <a:off x="414142" y="678116"/>
              <a:ext cx="866655" cy="956209"/>
            </a:xfrm>
            <a:prstGeom prst="rect">
              <a:avLst/>
            </a:prstGeom>
          </p:spPr>
        </p:pic>
        <p:pic>
          <p:nvPicPr>
            <p:cNvPr id="15" name="Picture 14">
              <a:extLst>
                <a:ext uri="{FF2B5EF4-FFF2-40B4-BE49-F238E27FC236}">
                  <a16:creationId xmlns:a16="http://schemas.microsoft.com/office/drawing/2014/main" id="{9AED7348-AF45-466F-A443-44F134F34904}"/>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9867" b="98133" l="10000" r="90000">
                          <a14:foregroundMark x1="45833" y1="43467" x2="47167" y2="76267"/>
                          <a14:foregroundMark x1="35333" y1="90933" x2="34000" y2="92533"/>
                          <a14:foregroundMark x1="29667" y1="89067" x2="58500" y2="89067"/>
                          <a14:foregroundMark x1="38833" y1="93600" x2="57667" y2="94133"/>
                          <a14:foregroundMark x1="44333" y1="93600" x2="68500" y2="93867"/>
                          <a14:foregroundMark x1="54000" y1="93600" x2="63000" y2="93600"/>
                          <a14:foregroundMark x1="61833" y1="90133" x2="71833" y2="90133"/>
                          <a14:foregroundMark x1="71833" y1="90133" x2="71833" y2="90133"/>
                          <a14:foregroundMark x1="53833" y1="16000" x2="56167" y2="19733"/>
                          <a14:foregroundMark x1="59500" y1="15733" x2="62667" y2="18133"/>
                          <a14:foregroundMark x1="58833" y1="14667" x2="61167" y2="15733"/>
                          <a14:foregroundMark x1="50667" y1="13600" x2="53833" y2="14933"/>
                          <a14:foregroundMark x1="46667" y1="14933" x2="37833" y2="20800"/>
                          <a14:foregroundMark x1="37833" y1="20800" x2="37500" y2="21600"/>
                          <a14:foregroundMark x1="89667" y1="97600" x2="88833" y2="98133"/>
                          <a14:backgroundMark x1="24333" y1="23200" x2="25500" y2="39733"/>
                          <a14:backgroundMark x1="25500" y1="28267" x2="19667" y2="50667"/>
                          <a14:backgroundMark x1="86000" y1="32533" x2="79833" y2="60000"/>
                        </a14:backgroundRemoval>
                      </a14:imgEffect>
                    </a14:imgLayer>
                  </a14:imgProps>
                </a:ext>
                <a:ext uri="{28A0092B-C50C-407E-A947-70E740481C1C}">
                  <a14:useLocalDpi xmlns:a14="http://schemas.microsoft.com/office/drawing/2010/main" val="0"/>
                </a:ext>
              </a:extLst>
            </a:blip>
            <a:srcRect l="9707" r="7517"/>
            <a:stretch/>
          </p:blipFill>
          <p:spPr>
            <a:xfrm>
              <a:off x="329457" y="5290490"/>
              <a:ext cx="1721223" cy="1299617"/>
            </a:xfrm>
            <a:prstGeom prst="rect">
              <a:avLst/>
            </a:prstGeom>
          </p:spPr>
        </p:pic>
        <p:pic>
          <p:nvPicPr>
            <p:cNvPr id="16" name="Picture 15">
              <a:extLst>
                <a:ext uri="{FF2B5EF4-FFF2-40B4-BE49-F238E27FC236}">
                  <a16:creationId xmlns:a16="http://schemas.microsoft.com/office/drawing/2014/main" id="{902F0C73-1708-4925-925C-5F3BAE888FB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889" b="97911" l="9875" r="89708">
                          <a14:foregroundMark x1="44924" y1="82312" x2="43533" y2="91086"/>
                          <a14:foregroundMark x1="38248" y1="84123" x2="38804" y2="91922"/>
                          <a14:foregroundMark x1="38804" y1="91922" x2="38804" y2="91922"/>
                          <a14:foregroundMark x1="37969" y1="88997" x2="40056" y2="97493"/>
                          <a14:foregroundMark x1="40056" y1="97493" x2="40056" y2="97493"/>
                          <a14:foregroundMark x1="38526" y1="87465" x2="40056" y2="96379"/>
                          <a14:foregroundMark x1="40056" y1="96379" x2="40195" y2="96379"/>
                          <a14:foregroundMark x1="41446" y1="97354" x2="44228" y2="97911"/>
                          <a14:foregroundMark x1="54937" y1="95265" x2="61335" y2="96518"/>
                          <a14:foregroundMark x1="61196" y1="89415" x2="62587" y2="94986"/>
                          <a14:foregroundMark x1="65647" y1="86630" x2="68846" y2="93593"/>
                          <a14:foregroundMark x1="68846" y1="93593" x2="69402" y2="94011"/>
                          <a14:foregroundMark x1="69680" y1="85655" x2="72740" y2="96240"/>
                          <a14:backgroundMark x1="75382" y1="67967" x2="85396" y2="70752"/>
                          <a14:backgroundMark x1="85396" y1="70752" x2="85814" y2="70752"/>
                          <a14:backgroundMark x1="68289" y1="65181" x2="68428" y2="66156"/>
                          <a14:backgroundMark x1="80389" y1="68663" x2="88873" y2="75070"/>
                          <a14:backgroundMark x1="83032" y1="72563" x2="85396" y2="76045"/>
                          <a14:backgroundMark x1="73296" y1="68524" x2="77191" y2="71031"/>
                        </a14:backgroundRemoval>
                      </a14:imgEffect>
                    </a14:imgLayer>
                  </a14:imgProps>
                </a:ext>
                <a:ext uri="{28A0092B-C50C-407E-A947-70E740481C1C}">
                  <a14:useLocalDpi xmlns:a14="http://schemas.microsoft.com/office/drawing/2010/main" val="0"/>
                </a:ext>
              </a:extLst>
            </a:blip>
            <a:stretch>
              <a:fillRect/>
            </a:stretch>
          </p:blipFill>
          <p:spPr>
            <a:xfrm>
              <a:off x="10670591" y="4856977"/>
              <a:ext cx="1721223" cy="1718829"/>
            </a:xfrm>
            <a:prstGeom prst="rect">
              <a:avLst/>
            </a:prstGeom>
          </p:spPr>
        </p:pic>
      </p:grpSp>
      <p:pic>
        <p:nvPicPr>
          <p:cNvPr id="17" name="Picture 16" descr="A picture containing vector graphics&#10;&#10;Description automatically generated">
            <a:extLst>
              <a:ext uri="{FF2B5EF4-FFF2-40B4-BE49-F238E27FC236}">
                <a16:creationId xmlns:a16="http://schemas.microsoft.com/office/drawing/2014/main" id="{6C690863-76B2-4274-B8C9-4315CB1B6F3D}"/>
              </a:ext>
            </a:extLst>
          </p:cNvPr>
          <p:cNvPicPr>
            <a:picLocks noChangeAspect="1"/>
          </p:cNvPicPr>
          <p:nvPr/>
        </p:nvPicPr>
        <p:blipFill rotWithShape="1">
          <a:blip r:embed="rId12">
            <a:extLst>
              <a:ext uri="{28A0092B-C50C-407E-A947-70E740481C1C}">
                <a14:useLocalDpi xmlns:a14="http://schemas.microsoft.com/office/drawing/2010/main" val="0"/>
              </a:ext>
            </a:extLst>
          </a:blip>
          <a:srcRect t="5281" b="24670"/>
          <a:stretch/>
        </p:blipFill>
        <p:spPr>
          <a:xfrm flipH="1">
            <a:off x="-859460" y="254524"/>
            <a:ext cx="866654" cy="731738"/>
          </a:xfrm>
          <a:prstGeom prst="rect">
            <a:avLst/>
          </a:prstGeom>
        </p:spPr>
      </p:pic>
      <p:pic>
        <p:nvPicPr>
          <p:cNvPr id="1028" name="Picture 4" descr="Earth tree Royalty Free Vector Image - VectorStock">
            <a:extLst>
              <a:ext uri="{FF2B5EF4-FFF2-40B4-BE49-F238E27FC236}">
                <a16:creationId xmlns:a16="http://schemas.microsoft.com/office/drawing/2014/main" id="{99360B3C-1095-3D46-9A8A-5CA3F3DB8EF0}"/>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3514" t="2696" r="6630" b="12036"/>
          <a:stretch/>
        </p:blipFill>
        <p:spPr bwMode="auto">
          <a:xfrm>
            <a:off x="3451142" y="277067"/>
            <a:ext cx="4515730" cy="4881924"/>
          </a:xfrm>
          <a:prstGeom prst="rect">
            <a:avLst/>
          </a:prstGeom>
          <a:noFill/>
          <a:extLst>
            <a:ext uri="{909E8E84-426E-40DD-AFC4-6F175D3DCCD1}">
              <a14:hiddenFill xmlns:a14="http://schemas.microsoft.com/office/drawing/2010/main">
                <a:solidFill>
                  <a:srgbClr val="FFFFFF"/>
                </a:solidFill>
              </a14:hiddenFill>
            </a:ext>
          </a:extLst>
        </p:spPr>
      </p:pic>
      <p:sp>
        <p:nvSpPr>
          <p:cNvPr id="4" name="Cloud Callout 3">
            <a:extLst>
              <a:ext uri="{FF2B5EF4-FFF2-40B4-BE49-F238E27FC236}">
                <a16:creationId xmlns:a16="http://schemas.microsoft.com/office/drawing/2014/main" id="{245E0081-4C70-3D49-9420-0A3D6F41D7A2}"/>
              </a:ext>
            </a:extLst>
          </p:cNvPr>
          <p:cNvSpPr/>
          <p:nvPr/>
        </p:nvSpPr>
        <p:spPr>
          <a:xfrm>
            <a:off x="339584" y="2212021"/>
            <a:ext cx="3247678" cy="2208949"/>
          </a:xfrm>
          <a:prstGeom prst="cloudCallout">
            <a:avLst>
              <a:gd name="adj1" fmla="val -29731"/>
              <a:gd name="adj2" fmla="val 70086"/>
            </a:avLst>
          </a:prstGeom>
          <a:ln w="19050">
            <a:prstDash val="lgDashDot"/>
          </a:ln>
        </p:spPr>
        <p:style>
          <a:lnRef idx="2">
            <a:schemeClr val="accent5"/>
          </a:lnRef>
          <a:fillRef idx="1">
            <a:schemeClr val="lt1"/>
          </a:fillRef>
          <a:effectRef idx="0">
            <a:schemeClr val="accent5"/>
          </a:effectRef>
          <a:fontRef idx="minor">
            <a:schemeClr val="dk1"/>
          </a:fontRef>
        </p:style>
        <p:txBody>
          <a:bodyPr rtlCol="0" anchor="ctr"/>
          <a:lstStyle/>
          <a:p>
            <a:pPr algn="ctr"/>
            <a:r>
              <a:rPr lang="en-VN" sz="2800" dirty="0">
                <a:latin typeface="Chalkboard SE Light" panose="03050602040202020205" pitchFamily="66" charset="77"/>
              </a:rPr>
              <a:t>Hãy vẽ cây hoà bình theo gợi ý sau nhé!</a:t>
            </a:r>
          </a:p>
        </p:txBody>
      </p:sp>
      <p:grpSp>
        <p:nvGrpSpPr>
          <p:cNvPr id="20" name="Group 19">
            <a:extLst>
              <a:ext uri="{FF2B5EF4-FFF2-40B4-BE49-F238E27FC236}">
                <a16:creationId xmlns:a16="http://schemas.microsoft.com/office/drawing/2014/main" id="{85809DC5-0C71-9F4C-BF24-90CAB4D7F031}"/>
              </a:ext>
            </a:extLst>
          </p:cNvPr>
          <p:cNvGrpSpPr/>
          <p:nvPr/>
        </p:nvGrpSpPr>
        <p:grpSpPr>
          <a:xfrm>
            <a:off x="8089793" y="631414"/>
            <a:ext cx="3952930" cy="1883781"/>
            <a:chOff x="8089793" y="631414"/>
            <a:chExt cx="3952930" cy="1883781"/>
          </a:xfrm>
          <a:solidFill>
            <a:schemeClr val="bg1">
              <a:alpha val="63922"/>
            </a:schemeClr>
          </a:solidFill>
        </p:grpSpPr>
        <p:sp>
          <p:nvSpPr>
            <p:cNvPr id="7" name="Rounded Rectangle 6">
              <a:extLst>
                <a:ext uri="{FF2B5EF4-FFF2-40B4-BE49-F238E27FC236}">
                  <a16:creationId xmlns:a16="http://schemas.microsoft.com/office/drawing/2014/main" id="{517036E2-D177-2943-869A-F8AB37A52A2F}"/>
                </a:ext>
              </a:extLst>
            </p:cNvPr>
            <p:cNvSpPr/>
            <p:nvPr/>
          </p:nvSpPr>
          <p:spPr>
            <a:xfrm>
              <a:off x="8144955" y="631414"/>
              <a:ext cx="3842606" cy="1883781"/>
            </a:xfrm>
            <a:prstGeom prst="roundRect">
              <a:avLst/>
            </a:prstGeom>
            <a:grpFill/>
          </p:spPr>
          <p:style>
            <a:lnRef idx="2">
              <a:schemeClr val="accent1"/>
            </a:lnRef>
            <a:fillRef idx="1">
              <a:schemeClr val="lt1"/>
            </a:fillRef>
            <a:effectRef idx="0">
              <a:schemeClr val="accent1"/>
            </a:effectRef>
            <a:fontRef idx="minor">
              <a:schemeClr val="dk1"/>
            </a:fontRef>
          </p:style>
          <p:txBody>
            <a:bodyPr rtlCol="0" anchor="ctr"/>
            <a:lstStyle/>
            <a:p>
              <a:pPr algn="just">
                <a:spcBef>
                  <a:spcPct val="0"/>
                </a:spcBef>
                <a:buFontTx/>
                <a:buNone/>
              </a:pPr>
              <a:endParaRPr lang="en-VN" sz="2400" dirty="0">
                <a:latin typeface="Chalkboard SE Light" panose="03050602040202020205" pitchFamily="66" charset="77"/>
              </a:endParaRPr>
            </a:p>
          </p:txBody>
        </p:sp>
        <p:sp>
          <p:nvSpPr>
            <p:cNvPr id="21" name="TextBox 20">
              <a:extLst>
                <a:ext uri="{FF2B5EF4-FFF2-40B4-BE49-F238E27FC236}">
                  <a16:creationId xmlns:a16="http://schemas.microsoft.com/office/drawing/2014/main" id="{69723D3A-6BCD-D04E-9E4A-3509B21B5871}"/>
                </a:ext>
              </a:extLst>
            </p:cNvPr>
            <p:cNvSpPr txBox="1"/>
            <p:nvPr/>
          </p:nvSpPr>
          <p:spPr>
            <a:xfrm>
              <a:off x="8089793" y="880806"/>
              <a:ext cx="3952930" cy="1384995"/>
            </a:xfrm>
            <a:prstGeom prst="rect">
              <a:avLst/>
            </a:prstGeom>
            <a:grpFill/>
          </p:spPr>
          <p:txBody>
            <a:bodyPr wrap="square">
              <a:spAutoFit/>
            </a:bodyPr>
            <a:lstStyle/>
            <a:p>
              <a:pPr algn="ctr">
                <a:spcBef>
                  <a:spcPct val="0"/>
                </a:spcBef>
                <a:buFontTx/>
                <a:buChar char="-"/>
              </a:pPr>
              <a:r>
                <a:rPr lang="en-US" altLang="en-US" sz="2800">
                  <a:solidFill>
                    <a:srgbClr val="FF0066"/>
                  </a:solidFill>
                  <a:latin typeface="Chalkboard SE Light" panose="03050602040202020205" pitchFamily="66" charset="77"/>
                </a:rPr>
                <a:t> </a:t>
              </a:r>
              <a:r>
                <a:rPr lang="en-US" altLang="en-US" sz="2800" u="sng">
                  <a:solidFill>
                    <a:srgbClr val="FF0066"/>
                  </a:solidFill>
                  <a:latin typeface="Chalkboard SE Light" panose="03050602040202020205" pitchFamily="66" charset="77"/>
                </a:rPr>
                <a:t>Hoa</a:t>
              </a:r>
              <a:r>
                <a:rPr lang="en-US" altLang="en-US" sz="2800" u="sng" dirty="0">
                  <a:solidFill>
                    <a:srgbClr val="FF0066"/>
                  </a:solidFill>
                  <a:latin typeface="Chalkboard SE Light" panose="03050602040202020205" pitchFamily="66" charset="77"/>
                </a:rPr>
                <a:t>, </a:t>
              </a:r>
              <a:r>
                <a:rPr lang="en-US" altLang="en-US" sz="2800" u="sng" dirty="0" err="1">
                  <a:solidFill>
                    <a:srgbClr val="FF0066"/>
                  </a:solidFill>
                  <a:latin typeface="Chalkboard SE Light" panose="03050602040202020205" pitchFamily="66" charset="77"/>
                </a:rPr>
                <a:t>quả</a:t>
              </a:r>
              <a:r>
                <a:rPr lang="en-US" altLang="en-US" sz="2800" u="sng" dirty="0">
                  <a:solidFill>
                    <a:srgbClr val="FF0066"/>
                  </a:solidFill>
                  <a:latin typeface="Chalkboard SE Light" panose="03050602040202020205" pitchFamily="66" charset="77"/>
                </a:rPr>
                <a:t>, </a:t>
              </a:r>
              <a:r>
                <a:rPr lang="en-US" altLang="en-US" sz="2800" u="sng" dirty="0" err="1">
                  <a:solidFill>
                    <a:srgbClr val="FF0066"/>
                  </a:solidFill>
                  <a:latin typeface="Chalkboard SE Light" panose="03050602040202020205" pitchFamily="66" charset="77"/>
                </a:rPr>
                <a:t>lá</a:t>
              </a:r>
              <a:r>
                <a:rPr lang="en-US" altLang="en-US" sz="2800" u="sng" dirty="0">
                  <a:solidFill>
                    <a:srgbClr val="FF0066"/>
                  </a:solidFill>
                  <a:latin typeface="Chalkboard SE Light" panose="03050602040202020205" pitchFamily="66" charset="77"/>
                </a:rPr>
                <a:t> </a:t>
              </a:r>
              <a:r>
                <a:rPr lang="en-US" altLang="en-US" sz="2800" u="sng" dirty="0" err="1">
                  <a:solidFill>
                    <a:srgbClr val="FF0066"/>
                  </a:solidFill>
                  <a:latin typeface="Chalkboard SE Light" panose="03050602040202020205" pitchFamily="66" charset="77"/>
                </a:rPr>
                <a:t>cây</a:t>
              </a:r>
              <a:r>
                <a:rPr lang="en-US" altLang="en-US" sz="2800" dirty="0">
                  <a:solidFill>
                    <a:srgbClr val="FF0066"/>
                  </a:solidFill>
                  <a:latin typeface="Chalkboard SE Light" panose="03050602040202020205" pitchFamily="66" charset="77"/>
                </a:rPr>
                <a:t>:</a:t>
              </a:r>
              <a:r>
                <a:rPr lang="en-US" altLang="en-US" sz="2800" dirty="0">
                  <a:latin typeface="Chalkboard SE Light" panose="03050602040202020205" pitchFamily="66" charset="77"/>
                </a:rPr>
                <a:t> </a:t>
              </a:r>
              <a:r>
                <a:rPr lang="en-US" altLang="en-US" sz="2800" dirty="0" err="1">
                  <a:latin typeface="Chalkboard SE Light" panose="03050602040202020205" pitchFamily="66" charset="77"/>
                </a:rPr>
                <a:t>những</a:t>
              </a:r>
              <a:r>
                <a:rPr lang="en-US" altLang="en-US" sz="2800" dirty="0">
                  <a:latin typeface="Chalkboard SE Light" panose="03050602040202020205" pitchFamily="66" charset="77"/>
                </a:rPr>
                <a:t> </a:t>
              </a:r>
              <a:r>
                <a:rPr lang="en-US" altLang="en-US" sz="2800" dirty="0" err="1">
                  <a:latin typeface="Chalkboard SE Light" panose="03050602040202020205" pitchFamily="66" charset="77"/>
                </a:rPr>
                <a:t>điều</a:t>
              </a:r>
              <a:r>
                <a:rPr lang="en-US" altLang="en-US" sz="2800" dirty="0">
                  <a:latin typeface="Chalkboard SE Light" panose="03050602040202020205" pitchFamily="66" charset="77"/>
                </a:rPr>
                <a:t> </a:t>
              </a:r>
              <a:r>
                <a:rPr lang="en-US" altLang="en-US" sz="2800" dirty="0" err="1">
                  <a:latin typeface="Chalkboard SE Light" panose="03050602040202020205" pitchFamily="66" charset="77"/>
                </a:rPr>
                <a:t>tốt</a:t>
              </a:r>
              <a:r>
                <a:rPr lang="en-US" altLang="en-US" sz="2800" dirty="0">
                  <a:latin typeface="Chalkboard SE Light" panose="03050602040202020205" pitchFamily="66" charset="77"/>
                </a:rPr>
                <a:t> </a:t>
              </a:r>
              <a:r>
                <a:rPr lang="en-US" altLang="en-US" sz="2800" dirty="0" err="1">
                  <a:latin typeface="Chalkboard SE Light" panose="03050602040202020205" pitchFamily="66" charset="77"/>
                </a:rPr>
                <a:t>đẹp</a:t>
              </a:r>
              <a:r>
                <a:rPr lang="en-US" altLang="en-US" sz="2800" dirty="0">
                  <a:latin typeface="Chalkboard SE Light" panose="03050602040202020205" pitchFamily="66" charset="77"/>
                </a:rPr>
                <a:t> </a:t>
              </a:r>
              <a:r>
                <a:rPr lang="en-US" altLang="en-US" sz="2800" dirty="0" err="1">
                  <a:latin typeface="Chalkboard SE Light" panose="03050602040202020205" pitchFamily="66" charset="77"/>
                </a:rPr>
                <a:t>mà</a:t>
              </a:r>
              <a:r>
                <a:rPr lang="en-US" altLang="en-US" sz="2800" dirty="0">
                  <a:latin typeface="Chalkboard SE Light" panose="03050602040202020205" pitchFamily="66" charset="77"/>
                </a:rPr>
                <a:t> </a:t>
              </a:r>
              <a:r>
                <a:rPr lang="en-US" altLang="en-US" sz="2800" dirty="0" err="1">
                  <a:latin typeface="Chalkboard SE Light" panose="03050602040202020205" pitchFamily="66" charset="77"/>
                </a:rPr>
                <a:t>hòa</a:t>
              </a:r>
              <a:r>
                <a:rPr lang="en-US" altLang="en-US" sz="2800" dirty="0">
                  <a:latin typeface="Chalkboard SE Light" panose="03050602040202020205" pitchFamily="66" charset="77"/>
                </a:rPr>
                <a:t> </a:t>
              </a:r>
              <a:r>
                <a:rPr lang="en-US" altLang="en-US" sz="2800" dirty="0" err="1">
                  <a:latin typeface="Chalkboard SE Light" panose="03050602040202020205" pitchFamily="66" charset="77"/>
                </a:rPr>
                <a:t>bình</a:t>
              </a:r>
              <a:r>
                <a:rPr lang="en-US" altLang="en-US" sz="2800" dirty="0">
                  <a:latin typeface="Chalkboard SE Light" panose="03050602040202020205" pitchFamily="66" charset="77"/>
                </a:rPr>
                <a:t> </a:t>
              </a:r>
              <a:r>
                <a:rPr lang="en-US" altLang="en-US" sz="2800" dirty="0" err="1">
                  <a:latin typeface="Chalkboard SE Light" panose="03050602040202020205" pitchFamily="66" charset="77"/>
                </a:rPr>
                <a:t>đã</a:t>
              </a:r>
              <a:r>
                <a:rPr lang="en-US" altLang="en-US" sz="2800" dirty="0">
                  <a:latin typeface="Chalkboard SE Light" panose="03050602040202020205" pitchFamily="66" charset="77"/>
                </a:rPr>
                <a:t> </a:t>
              </a:r>
              <a:r>
                <a:rPr lang="en-US" altLang="en-US" sz="2800" dirty="0" err="1">
                  <a:latin typeface="Chalkboard SE Light" panose="03050602040202020205" pitchFamily="66" charset="77"/>
                </a:rPr>
                <a:t>mang</a:t>
              </a:r>
              <a:r>
                <a:rPr lang="en-US" altLang="en-US" sz="2800" dirty="0">
                  <a:latin typeface="Chalkboard SE Light" panose="03050602040202020205" pitchFamily="66" charset="77"/>
                </a:rPr>
                <a:t> </a:t>
              </a:r>
              <a:r>
                <a:rPr lang="en-US" altLang="en-US" sz="2800" dirty="0" err="1">
                  <a:latin typeface="Chalkboard SE Light" panose="03050602040202020205" pitchFamily="66" charset="77"/>
                </a:rPr>
                <a:t>lại</a:t>
              </a:r>
              <a:r>
                <a:rPr lang="en-US" altLang="en-US" sz="2800" dirty="0">
                  <a:latin typeface="Chalkboard SE Light" panose="03050602040202020205" pitchFamily="66" charset="77"/>
                </a:rPr>
                <a:t>.</a:t>
              </a:r>
            </a:p>
          </p:txBody>
        </p:sp>
      </p:grpSp>
      <p:grpSp>
        <p:nvGrpSpPr>
          <p:cNvPr id="22" name="Group 21">
            <a:extLst>
              <a:ext uri="{FF2B5EF4-FFF2-40B4-BE49-F238E27FC236}">
                <a16:creationId xmlns:a16="http://schemas.microsoft.com/office/drawing/2014/main" id="{56E7F20F-6856-E740-87D0-E7D6F2541BAD}"/>
              </a:ext>
            </a:extLst>
          </p:cNvPr>
          <p:cNvGrpSpPr/>
          <p:nvPr/>
        </p:nvGrpSpPr>
        <p:grpSpPr>
          <a:xfrm>
            <a:off x="1594624" y="5264854"/>
            <a:ext cx="9389327" cy="1697622"/>
            <a:chOff x="2568686" y="5060348"/>
            <a:chExt cx="7827354" cy="1697622"/>
          </a:xfrm>
        </p:grpSpPr>
        <p:sp>
          <p:nvSpPr>
            <p:cNvPr id="23" name="Rounded Rectangle 22">
              <a:extLst>
                <a:ext uri="{FF2B5EF4-FFF2-40B4-BE49-F238E27FC236}">
                  <a16:creationId xmlns:a16="http://schemas.microsoft.com/office/drawing/2014/main" id="{CE63D4C0-247B-5145-BFC3-B77AC330DA63}"/>
                </a:ext>
              </a:extLst>
            </p:cNvPr>
            <p:cNvSpPr/>
            <p:nvPr/>
          </p:nvSpPr>
          <p:spPr>
            <a:xfrm>
              <a:off x="2568686" y="5060348"/>
              <a:ext cx="7827354" cy="169762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spcBef>
                  <a:spcPct val="0"/>
                </a:spcBef>
                <a:buFontTx/>
                <a:buNone/>
              </a:pPr>
              <a:endParaRPr lang="en-VN" sz="2400" dirty="0">
                <a:latin typeface="Chalkboard SE Light" panose="03050602040202020205" pitchFamily="66" charset="77"/>
              </a:endParaRPr>
            </a:p>
          </p:txBody>
        </p:sp>
        <p:sp>
          <p:nvSpPr>
            <p:cNvPr id="24" name="TextBox 23">
              <a:extLst>
                <a:ext uri="{FF2B5EF4-FFF2-40B4-BE49-F238E27FC236}">
                  <a16:creationId xmlns:a16="http://schemas.microsoft.com/office/drawing/2014/main" id="{CD9DA592-6F46-734A-BB2F-6A330BC4AFFD}"/>
                </a:ext>
              </a:extLst>
            </p:cNvPr>
            <p:cNvSpPr txBox="1"/>
            <p:nvPr/>
          </p:nvSpPr>
          <p:spPr>
            <a:xfrm>
              <a:off x="2568686" y="5195938"/>
              <a:ext cx="7827354" cy="1384995"/>
            </a:xfrm>
            <a:prstGeom prst="rect">
              <a:avLst/>
            </a:prstGeom>
            <a:noFill/>
          </p:spPr>
          <p:txBody>
            <a:bodyPr wrap="square">
              <a:spAutoFit/>
            </a:bodyPr>
            <a:lstStyle/>
            <a:p>
              <a:pPr algn="just">
                <a:spcBef>
                  <a:spcPct val="0"/>
                </a:spcBef>
                <a:buFontTx/>
                <a:buNone/>
              </a:pPr>
              <a:r>
                <a:rPr lang="en-US" altLang="en-US" sz="2800">
                  <a:latin typeface="Chalkboard SE Light" panose="03050602040202020205" pitchFamily="66" charset="77"/>
                </a:rPr>
                <a:t> - </a:t>
              </a:r>
              <a:r>
                <a:rPr lang="en-US" altLang="en-US" sz="2800" u="sng">
                  <a:solidFill>
                    <a:srgbClr val="800000"/>
                  </a:solidFill>
                  <a:latin typeface="Chalkboard SE Light" panose="03050602040202020205" pitchFamily="66" charset="77"/>
                </a:rPr>
                <a:t>Rễ </a:t>
              </a:r>
              <a:r>
                <a:rPr lang="en-US" altLang="en-US" sz="2800" u="sng" dirty="0" err="1">
                  <a:solidFill>
                    <a:srgbClr val="800000"/>
                  </a:solidFill>
                  <a:latin typeface="Chalkboard SE Light" panose="03050602040202020205" pitchFamily="66" charset="77"/>
                </a:rPr>
                <a:t>cây</a:t>
              </a:r>
              <a:r>
                <a:rPr lang="en-US" altLang="en-US" sz="2800" dirty="0">
                  <a:solidFill>
                    <a:srgbClr val="800000"/>
                  </a:solidFill>
                  <a:latin typeface="Chalkboard SE Light" panose="03050602040202020205" pitchFamily="66" charset="77"/>
                </a:rPr>
                <a:t>:</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là</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các</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hoạt</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động</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bảo</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vệ</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hòa</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bình</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chống</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chiến</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tranh</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là</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các</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việc</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làm</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các</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ứng</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xử</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thể</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hiện</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tình</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yêu</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hòa</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bình</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trong</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sinh</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hoạt</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hàng</a:t>
              </a:r>
              <a:r>
                <a:rPr lang="en-US" altLang="en-US" sz="2800" dirty="0">
                  <a:solidFill>
                    <a:srgbClr val="008000"/>
                  </a:solidFill>
                  <a:latin typeface="Chalkboard SE Light" panose="03050602040202020205" pitchFamily="66" charset="77"/>
                </a:rPr>
                <a:t> </a:t>
              </a:r>
              <a:r>
                <a:rPr lang="en-US" altLang="en-US" sz="2800" dirty="0" err="1">
                  <a:solidFill>
                    <a:srgbClr val="008000"/>
                  </a:solidFill>
                  <a:latin typeface="Chalkboard SE Light" panose="03050602040202020205" pitchFamily="66" charset="77"/>
                </a:rPr>
                <a:t>ngày</a:t>
              </a:r>
              <a:r>
                <a:rPr lang="en-US" altLang="en-US" sz="2800" dirty="0">
                  <a:solidFill>
                    <a:srgbClr val="008000"/>
                  </a:solidFill>
                  <a:latin typeface="Chalkboard SE Light" panose="03050602040202020205" pitchFamily="66" charset="77"/>
                </a:rPr>
                <a:t>.</a:t>
              </a:r>
              <a:endParaRPr lang="en-VN" sz="2800" dirty="0">
                <a:latin typeface="Chalkboard SE Light" panose="03050602040202020205" pitchFamily="66" charset="77"/>
              </a:endParaRPr>
            </a:p>
          </p:txBody>
        </p:sp>
      </p:grpSp>
    </p:spTree>
    <p:extLst>
      <p:ext uri="{BB962C8B-B14F-4D97-AF65-F5344CB8AC3E}">
        <p14:creationId xmlns:p14="http://schemas.microsoft.com/office/powerpoint/2010/main" val="27412939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xit" presetSubtype="21" fill="hold" grpId="1" nodeType="clickEffect">
                                  <p:stCondLst>
                                    <p:cond delay="0"/>
                                  </p:stCondLst>
                                  <p:childTnLst>
                                    <p:animEffect transition="out" filter="barn(inVertical)">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linds(horizontal)">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linds(horizontal)">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FABEC4-244F-4E5E-9655-3CED3251F444}"/>
              </a:ext>
            </a:extLst>
          </p:cNvPr>
          <p:cNvSpPr/>
          <p:nvPr/>
        </p:nvSpPr>
        <p:spPr>
          <a:xfrm>
            <a:off x="-21834" y="-15705"/>
            <a:ext cx="12213834" cy="6873705"/>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3" name="Picture 2" descr="A picture containing text, queen, vector graphics&#10;&#10;Description automatically generated">
            <a:extLst>
              <a:ext uri="{FF2B5EF4-FFF2-40B4-BE49-F238E27FC236}">
                <a16:creationId xmlns:a16="http://schemas.microsoft.com/office/drawing/2014/main" id="{902CC66B-B162-40F2-9518-3FBCBA6D6B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189652">
            <a:off x="-478246" y="1173806"/>
            <a:ext cx="5275638" cy="4130924"/>
          </a:xfrm>
          <a:prstGeom prst="rect">
            <a:avLst/>
          </a:prstGeom>
        </p:spPr>
      </p:pic>
      <p:sp>
        <p:nvSpPr>
          <p:cNvPr id="6" name="Rectangle 5">
            <a:extLst>
              <a:ext uri="{FF2B5EF4-FFF2-40B4-BE49-F238E27FC236}">
                <a16:creationId xmlns:a16="http://schemas.microsoft.com/office/drawing/2014/main" id="{BAD9FE01-0D84-4921-BD12-F02F2A812B12}"/>
              </a:ext>
            </a:extLst>
          </p:cNvPr>
          <p:cNvSpPr/>
          <p:nvPr/>
        </p:nvSpPr>
        <p:spPr>
          <a:xfrm>
            <a:off x="-10917" y="508621"/>
            <a:ext cx="12213834" cy="192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7" name="Group 26">
            <a:extLst>
              <a:ext uri="{FF2B5EF4-FFF2-40B4-BE49-F238E27FC236}">
                <a16:creationId xmlns:a16="http://schemas.microsoft.com/office/drawing/2014/main" id="{AB997325-62FA-4A63-A7F6-82D945882E63}"/>
              </a:ext>
            </a:extLst>
          </p:cNvPr>
          <p:cNvGrpSpPr/>
          <p:nvPr/>
        </p:nvGrpSpPr>
        <p:grpSpPr>
          <a:xfrm>
            <a:off x="4798057" y="935436"/>
            <a:ext cx="7172605" cy="5983614"/>
            <a:chOff x="4798057" y="935436"/>
            <a:chExt cx="7172605" cy="5983614"/>
          </a:xfrm>
        </p:grpSpPr>
        <p:grpSp>
          <p:nvGrpSpPr>
            <p:cNvPr id="23" name="Group 22">
              <a:extLst>
                <a:ext uri="{FF2B5EF4-FFF2-40B4-BE49-F238E27FC236}">
                  <a16:creationId xmlns:a16="http://schemas.microsoft.com/office/drawing/2014/main" id="{81B27037-145D-4713-AED1-7EE08684AADC}"/>
                </a:ext>
              </a:extLst>
            </p:cNvPr>
            <p:cNvGrpSpPr/>
            <p:nvPr/>
          </p:nvGrpSpPr>
          <p:grpSpPr>
            <a:xfrm>
              <a:off x="4798057" y="935436"/>
              <a:ext cx="7172605" cy="5983614"/>
              <a:chOff x="5251590" y="1051051"/>
              <a:chExt cx="6850999" cy="5983614"/>
            </a:xfrm>
          </p:grpSpPr>
          <p:grpSp>
            <p:nvGrpSpPr>
              <p:cNvPr id="15" name="Group 14">
                <a:extLst>
                  <a:ext uri="{FF2B5EF4-FFF2-40B4-BE49-F238E27FC236}">
                    <a16:creationId xmlns:a16="http://schemas.microsoft.com/office/drawing/2014/main" id="{57B3B64D-4B6F-481E-AC17-3B6ACBEA112B}"/>
                  </a:ext>
                </a:extLst>
              </p:cNvPr>
              <p:cNvGrpSpPr/>
              <p:nvPr/>
            </p:nvGrpSpPr>
            <p:grpSpPr>
              <a:xfrm>
                <a:off x="5251590" y="1051051"/>
                <a:ext cx="6850999" cy="5983614"/>
                <a:chOff x="5190343" y="874386"/>
                <a:chExt cx="6850999" cy="5983614"/>
              </a:xfrm>
            </p:grpSpPr>
            <p:pic>
              <p:nvPicPr>
                <p:cNvPr id="9" name="Picture 8" descr="A picture containing text, clipart&#10;&#10;Description automatically generated">
                  <a:extLst>
                    <a:ext uri="{FF2B5EF4-FFF2-40B4-BE49-F238E27FC236}">
                      <a16:creationId xmlns:a16="http://schemas.microsoft.com/office/drawing/2014/main" id="{79C12753-E5B7-4AC3-AA9B-2AFE4066371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5490" b="99265" l="10000" r="90000">
                              <a14:foregroundMark x1="34688" y1="96446" x2="34688" y2="96446"/>
                              <a14:foregroundMark x1="68438" y1="93995" x2="69688" y2="94853"/>
                              <a14:foregroundMark x1="70156" y1="94485" x2="70156" y2="94485"/>
                              <a14:foregroundMark x1="73906" y1="90441" x2="73750" y2="90196"/>
                              <a14:foregroundMark x1="71563" y1="85417" x2="72188" y2="87132"/>
                              <a14:foregroundMark x1="73594" y1="90809" x2="73438" y2="91912"/>
                              <a14:foregroundMark x1="73594" y1="92034" x2="72500" y2="93750"/>
                              <a14:foregroundMark x1="73750" y1="93382" x2="73281" y2="93995"/>
                              <a14:foregroundMark x1="73438" y1="94363" x2="73438" y2="94363"/>
                              <a14:foregroundMark x1="71563" y1="95098" x2="71563" y2="95098"/>
                              <a14:foregroundMark x1="25938" y1="93260" x2="25313" y2="91176"/>
                              <a14:foregroundMark x1="26094" y1="90441" x2="28125" y2="88480"/>
                              <a14:foregroundMark x1="27500" y1="87377" x2="28125" y2="87010"/>
                              <a14:foregroundMark x1="27969" y1="86029" x2="28750" y2="85907"/>
                              <a14:foregroundMark x1="29688" y1="83824" x2="31250" y2="83211"/>
                              <a14:foregroundMark x1="30156" y1="83456" x2="32031" y2="81618"/>
                              <a14:foregroundMark x1="33750" y1="80882" x2="37031" y2="79534"/>
                              <a14:foregroundMark x1="35000" y1="79167" x2="40000" y2="78799"/>
                              <a14:foregroundMark x1="39219" y1="77819" x2="42188" y2="77206"/>
                              <a14:foregroundMark x1="42813" y1="76838" x2="44844" y2="76838"/>
                              <a14:foregroundMark x1="45781" y1="75980" x2="45781" y2="75980"/>
                              <a14:foregroundMark x1="54063" y1="75735" x2="54063" y2="75735"/>
                              <a14:foregroundMark x1="56875" y1="77083" x2="58125" y2="77574"/>
                              <a14:foregroundMark x1="56563" y1="77083" x2="57813" y2="77328"/>
                              <a14:foregroundMark x1="58125" y1="77328" x2="58906" y2="77574"/>
                              <a14:foregroundMark x1="59375" y1="77574" x2="60156" y2="77819"/>
                              <a14:foregroundMark x1="60156" y1="77574" x2="61406" y2="78064"/>
                              <a14:foregroundMark x1="62031" y1="78186" x2="63438" y2="78922"/>
                              <a14:foregroundMark x1="63281" y1="78799" x2="64531" y2="79412"/>
                              <a14:foregroundMark x1="65000" y1="79657" x2="65938" y2="80392"/>
                              <a14:foregroundMark x1="67031" y1="95343" x2="65625" y2="96446"/>
                              <a14:foregroundMark x1="28906" y1="84436" x2="28906" y2="84436"/>
                              <a14:foregroundMark x1="28906" y1="84559" x2="26875" y2="90564"/>
                              <a14:foregroundMark x1="26563" y1="89216" x2="27031" y2="88235"/>
                              <a14:foregroundMark x1="27344" y1="87990" x2="27656" y2="86642"/>
                              <a14:foregroundMark x1="32031" y1="81005" x2="33750" y2="79902"/>
                              <a14:foregroundMark x1="35469" y1="79289" x2="37969" y2="78309"/>
                              <a14:foregroundMark x1="37813" y1="78309" x2="40156" y2="77696"/>
                              <a14:foregroundMark x1="54531" y1="76716" x2="56875" y2="76961"/>
                              <a14:foregroundMark x1="57813" y1="77083" x2="59375" y2="77451"/>
                              <a14:foregroundMark x1="61094" y1="78186" x2="63906" y2="79412"/>
                              <a14:foregroundMark x1="64531" y1="79289" x2="65781" y2="80147"/>
                              <a14:foregroundMark x1="65938" y1="80882" x2="66406" y2="81250"/>
                              <a14:foregroundMark x1="66406" y1="80270" x2="67188" y2="81005"/>
                              <a14:foregroundMark x1="66250" y1="80515" x2="68750" y2="82843"/>
                              <a14:foregroundMark x1="69063" y1="82353" x2="69844" y2="83211"/>
                              <a14:foregroundMark x1="68594" y1="81985" x2="69531" y2="82843"/>
                              <a14:foregroundMark x1="67656" y1="81005" x2="69219" y2="82108"/>
                              <a14:foregroundMark x1="70000" y1="83701" x2="71250" y2="85049"/>
                              <a14:foregroundMark x1="71719" y1="86520" x2="72656" y2="88235"/>
                              <a14:foregroundMark x1="72656" y1="87868" x2="73281" y2="89216"/>
                              <a14:foregroundMark x1="71250" y1="95343" x2="68125" y2="96569"/>
                              <a14:foregroundMark x1="67344" y1="96936" x2="68906" y2="96569"/>
                              <a14:foregroundMark x1="70156" y1="96201" x2="71406" y2="95711"/>
                              <a14:foregroundMark x1="71719" y1="95466" x2="72500" y2="94975"/>
                              <a14:foregroundMark x1="62500" y1="97672" x2="60313" y2="97917"/>
                              <a14:foregroundMark x1="62969" y1="97426" x2="65469" y2="97426"/>
                              <a14:foregroundMark x1="65313" y1="97426" x2="66563" y2="96936"/>
                              <a14:foregroundMark x1="52969" y1="98284" x2="48438" y2="98162"/>
                              <a14:foregroundMark x1="46719" y1="98039" x2="41406" y2="97549"/>
                              <a14:foregroundMark x1="37500" y1="97549" x2="36094" y2="97426"/>
                              <a14:foregroundMark x1="35781" y1="97426" x2="41719" y2="98039"/>
                              <a14:foregroundMark x1="43281" y1="98039" x2="45938" y2="98284"/>
                              <a14:foregroundMark x1="35156" y1="97426" x2="37656" y2="97917"/>
                              <a14:foregroundMark x1="34844" y1="97549" x2="31406" y2="96936"/>
                              <a14:foregroundMark x1="30781" y1="96691" x2="28438" y2="95833"/>
                              <a14:foregroundMark x1="26875" y1="95098" x2="25938" y2="94118"/>
                              <a14:foregroundMark x1="25938" y1="94240" x2="27969" y2="95221"/>
                              <a14:foregroundMark x1="56563" y1="98162" x2="58125" y2="98039"/>
                              <a14:foregroundMark x1="58906" y1="98039" x2="60000" y2="98039"/>
                              <a14:foregroundMark x1="54531" y1="98284" x2="56563" y2="98162"/>
                              <a14:foregroundMark x1="39063" y1="98039" x2="39063" y2="98039"/>
                              <a14:foregroundMark x1="38594" y1="98039" x2="38750" y2="98162"/>
                              <a14:foregroundMark x1="40781" y1="98162" x2="41094" y2="98162"/>
                              <a14:foregroundMark x1="74688" y1="91544" x2="74688" y2="91544"/>
                              <a14:foregroundMark x1="74219" y1="92892" x2="74219" y2="92892"/>
                              <a14:foregroundMark x1="47344" y1="98407" x2="47344" y2="98407"/>
                              <a14:backgroundMark x1="57471" y1="98897" x2="58210" y2="98897"/>
                              <a14:backgroundMark x1="57190" y1="99265" x2="57656" y2="99265"/>
                              <a14:backgroundMark x1="48594" y1="76593" x2="49063" y2="78186"/>
                              <a14:backgroundMark x1="48125" y1="76348" x2="49219" y2="78922"/>
                              <a14:backgroundMark x1="48438" y1="78186" x2="48594" y2="78676"/>
                              <a14:backgroundMark x1="48750" y1="79412" x2="48906" y2="79534"/>
                              <a14:backgroundMark x1="49063" y1="79534" x2="50313" y2="79902"/>
                              <a14:backgroundMark x1="49375" y1="79167" x2="49844" y2="79412"/>
                              <a14:backgroundMark x1="48906" y1="78922" x2="49375" y2="79167"/>
                              <a14:backgroundMark x1="48438" y1="78799" x2="48438" y2="78799"/>
                              <a14:backgroundMark x1="47500" y1="75735" x2="47813" y2="75735"/>
                              <a14:backgroundMark x1="47813" y1="75490" x2="48750" y2="75613"/>
                            </a14:backgroundRemoval>
                          </a14:imgEffect>
                        </a14:imgLayer>
                      </a14:imgProps>
                    </a:ext>
                    <a:ext uri="{28A0092B-C50C-407E-A947-70E740481C1C}">
                      <a14:useLocalDpi xmlns:a14="http://schemas.microsoft.com/office/drawing/2010/main" val="0"/>
                    </a:ext>
                  </a:extLst>
                </a:blip>
                <a:srcRect l="22550" t="75153" r="22173"/>
                <a:stretch/>
              </p:blipFill>
              <p:spPr>
                <a:xfrm>
                  <a:off x="7139338" y="5154033"/>
                  <a:ext cx="2973277" cy="1703967"/>
                </a:xfrm>
                <a:prstGeom prst="rect">
                  <a:avLst/>
                </a:prstGeom>
              </p:spPr>
            </p:pic>
            <p:sp>
              <p:nvSpPr>
                <p:cNvPr id="10" name="Rectangle: Rounded Corners 9">
                  <a:extLst>
                    <a:ext uri="{FF2B5EF4-FFF2-40B4-BE49-F238E27FC236}">
                      <a16:creationId xmlns:a16="http://schemas.microsoft.com/office/drawing/2014/main" id="{BD2BD910-5DE9-4093-9E14-7A47E780EBEF}"/>
                    </a:ext>
                  </a:extLst>
                </p:cNvPr>
                <p:cNvSpPr/>
                <p:nvPr/>
              </p:nvSpPr>
              <p:spPr>
                <a:xfrm>
                  <a:off x="5190343" y="874386"/>
                  <a:ext cx="6850999" cy="4090596"/>
                </a:xfrm>
                <a:prstGeom prst="roundRect">
                  <a:avLst>
                    <a:gd name="adj" fmla="val 4000"/>
                  </a:avLst>
                </a:prstGeom>
                <a:solidFill>
                  <a:srgbClr val="CF93B5"/>
                </a:solidFill>
                <a:ln w="381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Rectangle: Rounded Corners 10">
                  <a:extLst>
                    <a:ext uri="{FF2B5EF4-FFF2-40B4-BE49-F238E27FC236}">
                      <a16:creationId xmlns:a16="http://schemas.microsoft.com/office/drawing/2014/main" id="{49A13A29-B150-45FA-A51D-D7B49612EC41}"/>
                    </a:ext>
                  </a:extLst>
                </p:cNvPr>
                <p:cNvSpPr/>
                <p:nvPr/>
              </p:nvSpPr>
              <p:spPr>
                <a:xfrm>
                  <a:off x="5582244" y="1119864"/>
                  <a:ext cx="6067196" cy="3599637"/>
                </a:xfrm>
                <a:prstGeom prst="roundRect">
                  <a:avLst>
                    <a:gd name="adj" fmla="val 0"/>
                  </a:avLst>
                </a:prstGeom>
                <a:solidFill>
                  <a:srgbClr val="C8C9DE"/>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Rectangle: Top Corners Rounded 13">
                  <a:extLst>
                    <a:ext uri="{FF2B5EF4-FFF2-40B4-BE49-F238E27FC236}">
                      <a16:creationId xmlns:a16="http://schemas.microsoft.com/office/drawing/2014/main" id="{298A76CF-242F-4420-A719-EECBC4B2D260}"/>
                    </a:ext>
                  </a:extLst>
                </p:cNvPr>
                <p:cNvSpPr/>
                <p:nvPr/>
              </p:nvSpPr>
              <p:spPr>
                <a:xfrm rot="10800000">
                  <a:off x="8380462" y="4964978"/>
                  <a:ext cx="477196" cy="549748"/>
                </a:xfrm>
                <a:prstGeom prst="round2SameRect">
                  <a:avLst>
                    <a:gd name="adj1" fmla="val 43333"/>
                    <a:gd name="adj2" fmla="val 0"/>
                  </a:avLst>
                </a:prstGeom>
                <a:solidFill>
                  <a:srgbClr val="2E71A5"/>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19" name="Rectangle: Rounded Corners 18">
                <a:extLst>
                  <a:ext uri="{FF2B5EF4-FFF2-40B4-BE49-F238E27FC236}">
                    <a16:creationId xmlns:a16="http://schemas.microsoft.com/office/drawing/2014/main" id="{16022B67-7569-4CBD-A060-77462D3616AE}"/>
                  </a:ext>
                </a:extLst>
              </p:cNvPr>
              <p:cNvSpPr/>
              <p:nvPr/>
            </p:nvSpPr>
            <p:spPr>
              <a:xfrm rot="21421545">
                <a:off x="5856173" y="1849964"/>
                <a:ext cx="401288" cy="2808075"/>
              </a:xfrm>
              <a:custGeom>
                <a:avLst/>
                <a:gdLst>
                  <a:gd name="connsiteX0" fmla="*/ 0 w 297390"/>
                  <a:gd name="connsiteY0" fmla="*/ 49566 h 2261420"/>
                  <a:gd name="connsiteX1" fmla="*/ 49566 w 297390"/>
                  <a:gd name="connsiteY1" fmla="*/ 0 h 2261420"/>
                  <a:gd name="connsiteX2" fmla="*/ 247824 w 297390"/>
                  <a:gd name="connsiteY2" fmla="*/ 0 h 2261420"/>
                  <a:gd name="connsiteX3" fmla="*/ 297390 w 297390"/>
                  <a:gd name="connsiteY3" fmla="*/ 49566 h 2261420"/>
                  <a:gd name="connsiteX4" fmla="*/ 297390 w 297390"/>
                  <a:gd name="connsiteY4" fmla="*/ 2211854 h 2261420"/>
                  <a:gd name="connsiteX5" fmla="*/ 247824 w 297390"/>
                  <a:gd name="connsiteY5" fmla="*/ 2261420 h 2261420"/>
                  <a:gd name="connsiteX6" fmla="*/ 49566 w 297390"/>
                  <a:gd name="connsiteY6" fmla="*/ 2261420 h 2261420"/>
                  <a:gd name="connsiteX7" fmla="*/ 0 w 297390"/>
                  <a:gd name="connsiteY7" fmla="*/ 2211854 h 2261420"/>
                  <a:gd name="connsiteX8" fmla="*/ 0 w 297390"/>
                  <a:gd name="connsiteY8" fmla="*/ 49566 h 2261420"/>
                  <a:gd name="connsiteX0" fmla="*/ 127820 w 297390"/>
                  <a:gd name="connsiteY0" fmla="*/ 8612 h 2289292"/>
                  <a:gd name="connsiteX1" fmla="*/ 49566 w 297390"/>
                  <a:gd name="connsiteY1" fmla="*/ 27872 h 2289292"/>
                  <a:gd name="connsiteX2" fmla="*/ 247824 w 297390"/>
                  <a:gd name="connsiteY2" fmla="*/ 27872 h 2289292"/>
                  <a:gd name="connsiteX3" fmla="*/ 297390 w 297390"/>
                  <a:gd name="connsiteY3" fmla="*/ 77438 h 2289292"/>
                  <a:gd name="connsiteX4" fmla="*/ 297390 w 297390"/>
                  <a:gd name="connsiteY4" fmla="*/ 2239726 h 2289292"/>
                  <a:gd name="connsiteX5" fmla="*/ 247824 w 297390"/>
                  <a:gd name="connsiteY5" fmla="*/ 2289292 h 2289292"/>
                  <a:gd name="connsiteX6" fmla="*/ 49566 w 297390"/>
                  <a:gd name="connsiteY6" fmla="*/ 2289292 h 2289292"/>
                  <a:gd name="connsiteX7" fmla="*/ 0 w 297390"/>
                  <a:gd name="connsiteY7" fmla="*/ 2239726 h 2289292"/>
                  <a:gd name="connsiteX8" fmla="*/ 127820 w 297390"/>
                  <a:gd name="connsiteY8" fmla="*/ 8612 h 2289292"/>
                  <a:gd name="connsiteX0" fmla="*/ 135597 w 305167"/>
                  <a:gd name="connsiteY0" fmla="*/ 8612 h 2289292"/>
                  <a:gd name="connsiteX1" fmla="*/ 57343 w 305167"/>
                  <a:gd name="connsiteY1" fmla="*/ 27872 h 2289292"/>
                  <a:gd name="connsiteX2" fmla="*/ 255601 w 305167"/>
                  <a:gd name="connsiteY2" fmla="*/ 27872 h 2289292"/>
                  <a:gd name="connsiteX3" fmla="*/ 305167 w 305167"/>
                  <a:gd name="connsiteY3" fmla="*/ 77438 h 2289292"/>
                  <a:gd name="connsiteX4" fmla="*/ 305167 w 305167"/>
                  <a:gd name="connsiteY4" fmla="*/ 2239726 h 2289292"/>
                  <a:gd name="connsiteX5" fmla="*/ 255601 w 305167"/>
                  <a:gd name="connsiteY5" fmla="*/ 2289292 h 2289292"/>
                  <a:gd name="connsiteX6" fmla="*/ 57343 w 305167"/>
                  <a:gd name="connsiteY6" fmla="*/ 2289292 h 2289292"/>
                  <a:gd name="connsiteX7" fmla="*/ 7777 w 305167"/>
                  <a:gd name="connsiteY7" fmla="*/ 2239726 h 2289292"/>
                  <a:gd name="connsiteX8" fmla="*/ 135597 w 305167"/>
                  <a:gd name="connsiteY8" fmla="*/ 8612 h 2289292"/>
                  <a:gd name="connsiteX0" fmla="*/ 135597 w 305167"/>
                  <a:gd name="connsiteY0" fmla="*/ 8612 h 2297605"/>
                  <a:gd name="connsiteX1" fmla="*/ 57343 w 305167"/>
                  <a:gd name="connsiteY1" fmla="*/ 27872 h 2297605"/>
                  <a:gd name="connsiteX2" fmla="*/ 255601 w 305167"/>
                  <a:gd name="connsiteY2" fmla="*/ 27872 h 2297605"/>
                  <a:gd name="connsiteX3" fmla="*/ 305167 w 305167"/>
                  <a:gd name="connsiteY3" fmla="*/ 77438 h 2297605"/>
                  <a:gd name="connsiteX4" fmla="*/ 305167 w 305167"/>
                  <a:gd name="connsiteY4" fmla="*/ 2239726 h 2297605"/>
                  <a:gd name="connsiteX5" fmla="*/ 255601 w 305167"/>
                  <a:gd name="connsiteY5" fmla="*/ 2289292 h 2297605"/>
                  <a:gd name="connsiteX6" fmla="*/ 144626 w 305167"/>
                  <a:gd name="connsiteY6" fmla="*/ 2297605 h 2297605"/>
                  <a:gd name="connsiteX7" fmla="*/ 7777 w 305167"/>
                  <a:gd name="connsiteY7" fmla="*/ 2239726 h 2297605"/>
                  <a:gd name="connsiteX8" fmla="*/ 135597 w 305167"/>
                  <a:gd name="connsiteY8" fmla="*/ 8612 h 2297605"/>
                  <a:gd name="connsiteX0" fmla="*/ 118055 w 287625"/>
                  <a:gd name="connsiteY0" fmla="*/ 8612 h 2297605"/>
                  <a:gd name="connsiteX1" fmla="*/ 39801 w 287625"/>
                  <a:gd name="connsiteY1" fmla="*/ 27872 h 2297605"/>
                  <a:gd name="connsiteX2" fmla="*/ 238059 w 287625"/>
                  <a:gd name="connsiteY2" fmla="*/ 27872 h 2297605"/>
                  <a:gd name="connsiteX3" fmla="*/ 287625 w 287625"/>
                  <a:gd name="connsiteY3" fmla="*/ 77438 h 2297605"/>
                  <a:gd name="connsiteX4" fmla="*/ 287625 w 287625"/>
                  <a:gd name="connsiteY4" fmla="*/ 2239726 h 2297605"/>
                  <a:gd name="connsiteX5" fmla="*/ 238059 w 287625"/>
                  <a:gd name="connsiteY5" fmla="*/ 2289292 h 2297605"/>
                  <a:gd name="connsiteX6" fmla="*/ 127084 w 287625"/>
                  <a:gd name="connsiteY6" fmla="*/ 2297605 h 2297605"/>
                  <a:gd name="connsiteX7" fmla="*/ 19330 w 287625"/>
                  <a:gd name="connsiteY7" fmla="*/ 2164911 h 2297605"/>
                  <a:gd name="connsiteX8" fmla="*/ 118055 w 287625"/>
                  <a:gd name="connsiteY8" fmla="*/ 8612 h 2297605"/>
                  <a:gd name="connsiteX0" fmla="*/ 118055 w 395592"/>
                  <a:gd name="connsiteY0" fmla="*/ 76336 h 2365329"/>
                  <a:gd name="connsiteX1" fmla="*/ 39801 w 395592"/>
                  <a:gd name="connsiteY1" fmla="*/ 95596 h 2365329"/>
                  <a:gd name="connsiteX2" fmla="*/ 391845 w 395592"/>
                  <a:gd name="connsiteY2" fmla="*/ 0 h 2365329"/>
                  <a:gd name="connsiteX3" fmla="*/ 287625 w 395592"/>
                  <a:gd name="connsiteY3" fmla="*/ 145162 h 2365329"/>
                  <a:gd name="connsiteX4" fmla="*/ 287625 w 395592"/>
                  <a:gd name="connsiteY4" fmla="*/ 2307450 h 2365329"/>
                  <a:gd name="connsiteX5" fmla="*/ 238059 w 395592"/>
                  <a:gd name="connsiteY5" fmla="*/ 2357016 h 2365329"/>
                  <a:gd name="connsiteX6" fmla="*/ 127084 w 395592"/>
                  <a:gd name="connsiteY6" fmla="*/ 2365329 h 2365329"/>
                  <a:gd name="connsiteX7" fmla="*/ 19330 w 395592"/>
                  <a:gd name="connsiteY7" fmla="*/ 2232635 h 2365329"/>
                  <a:gd name="connsiteX8" fmla="*/ 118055 w 395592"/>
                  <a:gd name="connsiteY8" fmla="*/ 76336 h 2365329"/>
                  <a:gd name="connsiteX0" fmla="*/ 118055 w 406499"/>
                  <a:gd name="connsiteY0" fmla="*/ 76336 h 2365329"/>
                  <a:gd name="connsiteX1" fmla="*/ 39801 w 406499"/>
                  <a:gd name="connsiteY1" fmla="*/ 95596 h 2365329"/>
                  <a:gd name="connsiteX2" fmla="*/ 391845 w 406499"/>
                  <a:gd name="connsiteY2" fmla="*/ 0 h 2365329"/>
                  <a:gd name="connsiteX3" fmla="*/ 399847 w 406499"/>
                  <a:gd name="connsiteY3" fmla="*/ 170100 h 2365329"/>
                  <a:gd name="connsiteX4" fmla="*/ 287625 w 406499"/>
                  <a:gd name="connsiteY4" fmla="*/ 2307450 h 2365329"/>
                  <a:gd name="connsiteX5" fmla="*/ 238059 w 406499"/>
                  <a:gd name="connsiteY5" fmla="*/ 2357016 h 2365329"/>
                  <a:gd name="connsiteX6" fmla="*/ 127084 w 406499"/>
                  <a:gd name="connsiteY6" fmla="*/ 2365329 h 2365329"/>
                  <a:gd name="connsiteX7" fmla="*/ 19330 w 406499"/>
                  <a:gd name="connsiteY7" fmla="*/ 2232635 h 2365329"/>
                  <a:gd name="connsiteX8" fmla="*/ 118055 w 406499"/>
                  <a:gd name="connsiteY8" fmla="*/ 76336 h 2365329"/>
                  <a:gd name="connsiteX0" fmla="*/ 118055 w 399847"/>
                  <a:gd name="connsiteY0" fmla="*/ 63867 h 2352860"/>
                  <a:gd name="connsiteX1" fmla="*/ 39801 w 399847"/>
                  <a:gd name="connsiteY1" fmla="*/ 83127 h 2352860"/>
                  <a:gd name="connsiteX2" fmla="*/ 275467 w 399847"/>
                  <a:gd name="connsiteY2" fmla="*/ 0 h 2352860"/>
                  <a:gd name="connsiteX3" fmla="*/ 399847 w 399847"/>
                  <a:gd name="connsiteY3" fmla="*/ 157631 h 2352860"/>
                  <a:gd name="connsiteX4" fmla="*/ 287625 w 399847"/>
                  <a:gd name="connsiteY4" fmla="*/ 2294981 h 2352860"/>
                  <a:gd name="connsiteX5" fmla="*/ 238059 w 399847"/>
                  <a:gd name="connsiteY5" fmla="*/ 2344547 h 2352860"/>
                  <a:gd name="connsiteX6" fmla="*/ 127084 w 399847"/>
                  <a:gd name="connsiteY6" fmla="*/ 2352860 h 2352860"/>
                  <a:gd name="connsiteX7" fmla="*/ 19330 w 399847"/>
                  <a:gd name="connsiteY7" fmla="*/ 2220166 h 2352860"/>
                  <a:gd name="connsiteX8" fmla="*/ 118055 w 399847"/>
                  <a:gd name="connsiteY8" fmla="*/ 63867 h 2352860"/>
                  <a:gd name="connsiteX0" fmla="*/ 118055 w 399847"/>
                  <a:gd name="connsiteY0" fmla="*/ 65678 h 2354671"/>
                  <a:gd name="connsiteX1" fmla="*/ 39801 w 399847"/>
                  <a:gd name="connsiteY1" fmla="*/ 84938 h 2354671"/>
                  <a:gd name="connsiteX2" fmla="*/ 275467 w 399847"/>
                  <a:gd name="connsiteY2" fmla="*/ 1811 h 2354671"/>
                  <a:gd name="connsiteX3" fmla="*/ 399847 w 399847"/>
                  <a:gd name="connsiteY3" fmla="*/ 159442 h 2354671"/>
                  <a:gd name="connsiteX4" fmla="*/ 287625 w 399847"/>
                  <a:gd name="connsiteY4" fmla="*/ 2296792 h 2354671"/>
                  <a:gd name="connsiteX5" fmla="*/ 238059 w 399847"/>
                  <a:gd name="connsiteY5" fmla="*/ 2346358 h 2354671"/>
                  <a:gd name="connsiteX6" fmla="*/ 127084 w 399847"/>
                  <a:gd name="connsiteY6" fmla="*/ 2354671 h 2354671"/>
                  <a:gd name="connsiteX7" fmla="*/ 19330 w 399847"/>
                  <a:gd name="connsiteY7" fmla="*/ 2221977 h 2354671"/>
                  <a:gd name="connsiteX8" fmla="*/ 118055 w 399847"/>
                  <a:gd name="connsiteY8" fmla="*/ 65678 h 2354671"/>
                  <a:gd name="connsiteX0" fmla="*/ 118055 w 399847"/>
                  <a:gd name="connsiteY0" fmla="*/ 73103 h 2362096"/>
                  <a:gd name="connsiteX1" fmla="*/ 39801 w 399847"/>
                  <a:gd name="connsiteY1" fmla="*/ 92363 h 2362096"/>
                  <a:gd name="connsiteX2" fmla="*/ 275467 w 399847"/>
                  <a:gd name="connsiteY2" fmla="*/ 9236 h 2362096"/>
                  <a:gd name="connsiteX3" fmla="*/ 399847 w 399847"/>
                  <a:gd name="connsiteY3" fmla="*/ 166867 h 2362096"/>
                  <a:gd name="connsiteX4" fmla="*/ 287625 w 399847"/>
                  <a:gd name="connsiteY4" fmla="*/ 2304217 h 2362096"/>
                  <a:gd name="connsiteX5" fmla="*/ 238059 w 399847"/>
                  <a:gd name="connsiteY5" fmla="*/ 2353783 h 2362096"/>
                  <a:gd name="connsiteX6" fmla="*/ 127084 w 399847"/>
                  <a:gd name="connsiteY6" fmla="*/ 2362096 h 2362096"/>
                  <a:gd name="connsiteX7" fmla="*/ 19330 w 399847"/>
                  <a:gd name="connsiteY7" fmla="*/ 2229402 h 2362096"/>
                  <a:gd name="connsiteX8" fmla="*/ 118055 w 399847"/>
                  <a:gd name="connsiteY8" fmla="*/ 73103 h 2362096"/>
                  <a:gd name="connsiteX0" fmla="*/ 118055 w 399847"/>
                  <a:gd name="connsiteY0" fmla="*/ 112348 h 2401341"/>
                  <a:gd name="connsiteX1" fmla="*/ 39801 w 399847"/>
                  <a:gd name="connsiteY1" fmla="*/ 131608 h 2401341"/>
                  <a:gd name="connsiteX2" fmla="*/ 325343 w 399847"/>
                  <a:gd name="connsiteY2" fmla="*/ 6917 h 2401341"/>
                  <a:gd name="connsiteX3" fmla="*/ 399847 w 399847"/>
                  <a:gd name="connsiteY3" fmla="*/ 206112 h 2401341"/>
                  <a:gd name="connsiteX4" fmla="*/ 287625 w 399847"/>
                  <a:gd name="connsiteY4" fmla="*/ 2343462 h 2401341"/>
                  <a:gd name="connsiteX5" fmla="*/ 238059 w 399847"/>
                  <a:gd name="connsiteY5" fmla="*/ 2393028 h 2401341"/>
                  <a:gd name="connsiteX6" fmla="*/ 127084 w 399847"/>
                  <a:gd name="connsiteY6" fmla="*/ 2401341 h 2401341"/>
                  <a:gd name="connsiteX7" fmla="*/ 19330 w 399847"/>
                  <a:gd name="connsiteY7" fmla="*/ 2268647 h 2401341"/>
                  <a:gd name="connsiteX8" fmla="*/ 118055 w 399847"/>
                  <a:gd name="connsiteY8" fmla="*/ 112348 h 2401341"/>
                  <a:gd name="connsiteX0" fmla="*/ 118055 w 399847"/>
                  <a:gd name="connsiteY0" fmla="*/ 112348 h 2447061"/>
                  <a:gd name="connsiteX1" fmla="*/ 39801 w 399847"/>
                  <a:gd name="connsiteY1" fmla="*/ 131608 h 2447061"/>
                  <a:gd name="connsiteX2" fmla="*/ 325343 w 399847"/>
                  <a:gd name="connsiteY2" fmla="*/ 6917 h 2447061"/>
                  <a:gd name="connsiteX3" fmla="*/ 399847 w 399847"/>
                  <a:gd name="connsiteY3" fmla="*/ 206112 h 2447061"/>
                  <a:gd name="connsiteX4" fmla="*/ 287625 w 399847"/>
                  <a:gd name="connsiteY4" fmla="*/ 2343462 h 2447061"/>
                  <a:gd name="connsiteX5" fmla="*/ 304561 w 399847"/>
                  <a:gd name="connsiteY5" fmla="*/ 2447061 h 2447061"/>
                  <a:gd name="connsiteX6" fmla="*/ 127084 w 399847"/>
                  <a:gd name="connsiteY6" fmla="*/ 2401341 h 2447061"/>
                  <a:gd name="connsiteX7" fmla="*/ 19330 w 399847"/>
                  <a:gd name="connsiteY7" fmla="*/ 2268647 h 2447061"/>
                  <a:gd name="connsiteX8" fmla="*/ 118055 w 399847"/>
                  <a:gd name="connsiteY8" fmla="*/ 112348 h 2447061"/>
                  <a:gd name="connsiteX0" fmla="*/ 118055 w 399847"/>
                  <a:gd name="connsiteY0" fmla="*/ 112348 h 2447061"/>
                  <a:gd name="connsiteX1" fmla="*/ 39801 w 399847"/>
                  <a:gd name="connsiteY1" fmla="*/ 131608 h 2447061"/>
                  <a:gd name="connsiteX2" fmla="*/ 325343 w 399847"/>
                  <a:gd name="connsiteY2" fmla="*/ 6917 h 2447061"/>
                  <a:gd name="connsiteX3" fmla="*/ 399847 w 399847"/>
                  <a:gd name="connsiteY3" fmla="*/ 206112 h 2447061"/>
                  <a:gd name="connsiteX4" fmla="*/ 287625 w 399847"/>
                  <a:gd name="connsiteY4" fmla="*/ 2343462 h 2447061"/>
                  <a:gd name="connsiteX5" fmla="*/ 304561 w 399847"/>
                  <a:gd name="connsiteY5" fmla="*/ 2447061 h 2447061"/>
                  <a:gd name="connsiteX6" fmla="*/ 131240 w 399847"/>
                  <a:gd name="connsiteY6" fmla="*/ 2442905 h 2447061"/>
                  <a:gd name="connsiteX7" fmla="*/ 19330 w 399847"/>
                  <a:gd name="connsiteY7" fmla="*/ 2268647 h 2447061"/>
                  <a:gd name="connsiteX8" fmla="*/ 118055 w 399847"/>
                  <a:gd name="connsiteY8" fmla="*/ 112348 h 2447061"/>
                  <a:gd name="connsiteX0" fmla="*/ 118055 w 399847"/>
                  <a:gd name="connsiteY0" fmla="*/ 112348 h 2447061"/>
                  <a:gd name="connsiteX1" fmla="*/ 39801 w 399847"/>
                  <a:gd name="connsiteY1" fmla="*/ 131608 h 2447061"/>
                  <a:gd name="connsiteX2" fmla="*/ 325343 w 399847"/>
                  <a:gd name="connsiteY2" fmla="*/ 6917 h 2447061"/>
                  <a:gd name="connsiteX3" fmla="*/ 399847 w 399847"/>
                  <a:gd name="connsiteY3" fmla="*/ 206112 h 2447061"/>
                  <a:gd name="connsiteX4" fmla="*/ 316720 w 399847"/>
                  <a:gd name="connsiteY4" fmla="*/ 2351775 h 2447061"/>
                  <a:gd name="connsiteX5" fmla="*/ 304561 w 399847"/>
                  <a:gd name="connsiteY5" fmla="*/ 2447061 h 2447061"/>
                  <a:gd name="connsiteX6" fmla="*/ 131240 w 399847"/>
                  <a:gd name="connsiteY6" fmla="*/ 2442905 h 2447061"/>
                  <a:gd name="connsiteX7" fmla="*/ 19330 w 399847"/>
                  <a:gd name="connsiteY7" fmla="*/ 2268647 h 2447061"/>
                  <a:gd name="connsiteX8" fmla="*/ 118055 w 399847"/>
                  <a:gd name="connsiteY8" fmla="*/ 112348 h 2447061"/>
                  <a:gd name="connsiteX0" fmla="*/ 118055 w 506477"/>
                  <a:gd name="connsiteY0" fmla="*/ 112348 h 2513563"/>
                  <a:gd name="connsiteX1" fmla="*/ 39801 w 506477"/>
                  <a:gd name="connsiteY1" fmla="*/ 131608 h 2513563"/>
                  <a:gd name="connsiteX2" fmla="*/ 325343 w 506477"/>
                  <a:gd name="connsiteY2" fmla="*/ 6917 h 2513563"/>
                  <a:gd name="connsiteX3" fmla="*/ 399847 w 506477"/>
                  <a:gd name="connsiteY3" fmla="*/ 206112 h 2513563"/>
                  <a:gd name="connsiteX4" fmla="*/ 316720 w 506477"/>
                  <a:gd name="connsiteY4" fmla="*/ 2351775 h 2513563"/>
                  <a:gd name="connsiteX5" fmla="*/ 504066 w 506477"/>
                  <a:gd name="connsiteY5" fmla="*/ 2513563 h 2513563"/>
                  <a:gd name="connsiteX6" fmla="*/ 131240 w 506477"/>
                  <a:gd name="connsiteY6" fmla="*/ 2442905 h 2513563"/>
                  <a:gd name="connsiteX7" fmla="*/ 19330 w 506477"/>
                  <a:gd name="connsiteY7" fmla="*/ 2268647 h 2513563"/>
                  <a:gd name="connsiteX8" fmla="*/ 118055 w 506477"/>
                  <a:gd name="connsiteY8" fmla="*/ 112348 h 2513563"/>
                  <a:gd name="connsiteX0" fmla="*/ 118055 w 506477"/>
                  <a:gd name="connsiteY0" fmla="*/ 112348 h 2538120"/>
                  <a:gd name="connsiteX1" fmla="*/ 39801 w 506477"/>
                  <a:gd name="connsiteY1" fmla="*/ 131608 h 2538120"/>
                  <a:gd name="connsiteX2" fmla="*/ 325343 w 506477"/>
                  <a:gd name="connsiteY2" fmla="*/ 6917 h 2538120"/>
                  <a:gd name="connsiteX3" fmla="*/ 399847 w 506477"/>
                  <a:gd name="connsiteY3" fmla="*/ 206112 h 2538120"/>
                  <a:gd name="connsiteX4" fmla="*/ 316720 w 506477"/>
                  <a:gd name="connsiteY4" fmla="*/ 2351775 h 2538120"/>
                  <a:gd name="connsiteX5" fmla="*/ 504066 w 506477"/>
                  <a:gd name="connsiteY5" fmla="*/ 2513563 h 2538120"/>
                  <a:gd name="connsiteX6" fmla="*/ 131240 w 506477"/>
                  <a:gd name="connsiteY6" fmla="*/ 2442905 h 2538120"/>
                  <a:gd name="connsiteX7" fmla="*/ 19330 w 506477"/>
                  <a:gd name="connsiteY7" fmla="*/ 2268647 h 2538120"/>
                  <a:gd name="connsiteX8" fmla="*/ 118055 w 506477"/>
                  <a:gd name="connsiteY8" fmla="*/ 112348 h 2538120"/>
                  <a:gd name="connsiteX0" fmla="*/ 118055 w 506477"/>
                  <a:gd name="connsiteY0" fmla="*/ 112348 h 2551944"/>
                  <a:gd name="connsiteX1" fmla="*/ 39801 w 506477"/>
                  <a:gd name="connsiteY1" fmla="*/ 131608 h 2551944"/>
                  <a:gd name="connsiteX2" fmla="*/ 325343 w 506477"/>
                  <a:gd name="connsiteY2" fmla="*/ 6917 h 2551944"/>
                  <a:gd name="connsiteX3" fmla="*/ 399847 w 506477"/>
                  <a:gd name="connsiteY3" fmla="*/ 206112 h 2551944"/>
                  <a:gd name="connsiteX4" fmla="*/ 316720 w 506477"/>
                  <a:gd name="connsiteY4" fmla="*/ 2351775 h 2551944"/>
                  <a:gd name="connsiteX5" fmla="*/ 504066 w 506477"/>
                  <a:gd name="connsiteY5" fmla="*/ 2513563 h 2551944"/>
                  <a:gd name="connsiteX6" fmla="*/ 131240 w 506477"/>
                  <a:gd name="connsiteY6" fmla="*/ 2509407 h 2551944"/>
                  <a:gd name="connsiteX7" fmla="*/ 19330 w 506477"/>
                  <a:gd name="connsiteY7" fmla="*/ 2268647 h 2551944"/>
                  <a:gd name="connsiteX8" fmla="*/ 118055 w 506477"/>
                  <a:gd name="connsiteY8" fmla="*/ 112348 h 2551944"/>
                  <a:gd name="connsiteX0" fmla="*/ 118055 w 506477"/>
                  <a:gd name="connsiteY0" fmla="*/ 112348 h 2581966"/>
                  <a:gd name="connsiteX1" fmla="*/ 39801 w 506477"/>
                  <a:gd name="connsiteY1" fmla="*/ 131608 h 2581966"/>
                  <a:gd name="connsiteX2" fmla="*/ 325343 w 506477"/>
                  <a:gd name="connsiteY2" fmla="*/ 6917 h 2581966"/>
                  <a:gd name="connsiteX3" fmla="*/ 399847 w 506477"/>
                  <a:gd name="connsiteY3" fmla="*/ 206112 h 2581966"/>
                  <a:gd name="connsiteX4" fmla="*/ 316720 w 506477"/>
                  <a:gd name="connsiteY4" fmla="*/ 2351775 h 2581966"/>
                  <a:gd name="connsiteX5" fmla="*/ 504066 w 506477"/>
                  <a:gd name="connsiteY5" fmla="*/ 2513563 h 2581966"/>
                  <a:gd name="connsiteX6" fmla="*/ 131240 w 506477"/>
                  <a:gd name="connsiteY6" fmla="*/ 2509407 h 2581966"/>
                  <a:gd name="connsiteX7" fmla="*/ 19330 w 506477"/>
                  <a:gd name="connsiteY7" fmla="*/ 2268647 h 2581966"/>
                  <a:gd name="connsiteX8" fmla="*/ 118055 w 506477"/>
                  <a:gd name="connsiteY8" fmla="*/ 112348 h 2581966"/>
                  <a:gd name="connsiteX0" fmla="*/ 118055 w 506477"/>
                  <a:gd name="connsiteY0" fmla="*/ 112348 h 2610837"/>
                  <a:gd name="connsiteX1" fmla="*/ 39801 w 506477"/>
                  <a:gd name="connsiteY1" fmla="*/ 131608 h 2610837"/>
                  <a:gd name="connsiteX2" fmla="*/ 325343 w 506477"/>
                  <a:gd name="connsiteY2" fmla="*/ 6917 h 2610837"/>
                  <a:gd name="connsiteX3" fmla="*/ 399847 w 506477"/>
                  <a:gd name="connsiteY3" fmla="*/ 206112 h 2610837"/>
                  <a:gd name="connsiteX4" fmla="*/ 316720 w 506477"/>
                  <a:gd name="connsiteY4" fmla="*/ 2351775 h 2610837"/>
                  <a:gd name="connsiteX5" fmla="*/ 504066 w 506477"/>
                  <a:gd name="connsiteY5" fmla="*/ 2513563 h 2610837"/>
                  <a:gd name="connsiteX6" fmla="*/ 110458 w 506477"/>
                  <a:gd name="connsiteY6" fmla="*/ 2555127 h 2610837"/>
                  <a:gd name="connsiteX7" fmla="*/ 19330 w 506477"/>
                  <a:gd name="connsiteY7" fmla="*/ 2268647 h 2610837"/>
                  <a:gd name="connsiteX8" fmla="*/ 118055 w 506477"/>
                  <a:gd name="connsiteY8" fmla="*/ 112348 h 2610837"/>
                  <a:gd name="connsiteX0" fmla="*/ 118055 w 507279"/>
                  <a:gd name="connsiteY0" fmla="*/ 112348 h 2610837"/>
                  <a:gd name="connsiteX1" fmla="*/ 39801 w 507279"/>
                  <a:gd name="connsiteY1" fmla="*/ 131608 h 2610837"/>
                  <a:gd name="connsiteX2" fmla="*/ 325343 w 507279"/>
                  <a:gd name="connsiteY2" fmla="*/ 6917 h 2610837"/>
                  <a:gd name="connsiteX3" fmla="*/ 399847 w 507279"/>
                  <a:gd name="connsiteY3" fmla="*/ 206112 h 2610837"/>
                  <a:gd name="connsiteX4" fmla="*/ 374909 w 507279"/>
                  <a:gd name="connsiteY4" fmla="*/ 2306055 h 2610837"/>
                  <a:gd name="connsiteX5" fmla="*/ 504066 w 507279"/>
                  <a:gd name="connsiteY5" fmla="*/ 2513563 h 2610837"/>
                  <a:gd name="connsiteX6" fmla="*/ 110458 w 507279"/>
                  <a:gd name="connsiteY6" fmla="*/ 2555127 h 2610837"/>
                  <a:gd name="connsiteX7" fmla="*/ 19330 w 507279"/>
                  <a:gd name="connsiteY7" fmla="*/ 2268647 h 2610837"/>
                  <a:gd name="connsiteX8" fmla="*/ 118055 w 507279"/>
                  <a:gd name="connsiteY8" fmla="*/ 112348 h 2610837"/>
                  <a:gd name="connsiteX0" fmla="*/ 118055 w 508152"/>
                  <a:gd name="connsiteY0" fmla="*/ 112348 h 2610837"/>
                  <a:gd name="connsiteX1" fmla="*/ 39801 w 508152"/>
                  <a:gd name="connsiteY1" fmla="*/ 131608 h 2610837"/>
                  <a:gd name="connsiteX2" fmla="*/ 325343 w 508152"/>
                  <a:gd name="connsiteY2" fmla="*/ 6917 h 2610837"/>
                  <a:gd name="connsiteX3" fmla="*/ 399847 w 508152"/>
                  <a:gd name="connsiteY3" fmla="*/ 206112 h 2610837"/>
                  <a:gd name="connsiteX4" fmla="*/ 412317 w 508152"/>
                  <a:gd name="connsiteY4" fmla="*/ 2285273 h 2610837"/>
                  <a:gd name="connsiteX5" fmla="*/ 504066 w 508152"/>
                  <a:gd name="connsiteY5" fmla="*/ 2513563 h 2610837"/>
                  <a:gd name="connsiteX6" fmla="*/ 110458 w 508152"/>
                  <a:gd name="connsiteY6" fmla="*/ 2555127 h 2610837"/>
                  <a:gd name="connsiteX7" fmla="*/ 19330 w 508152"/>
                  <a:gd name="connsiteY7" fmla="*/ 2268647 h 2610837"/>
                  <a:gd name="connsiteX8" fmla="*/ 118055 w 508152"/>
                  <a:gd name="connsiteY8" fmla="*/ 112348 h 2610837"/>
                  <a:gd name="connsiteX0" fmla="*/ 91479 w 545252"/>
                  <a:gd name="connsiteY0" fmla="*/ 152759 h 2610837"/>
                  <a:gd name="connsiteX1" fmla="*/ 76901 w 545252"/>
                  <a:gd name="connsiteY1" fmla="*/ 131608 h 2610837"/>
                  <a:gd name="connsiteX2" fmla="*/ 362443 w 545252"/>
                  <a:gd name="connsiteY2" fmla="*/ 6917 h 2610837"/>
                  <a:gd name="connsiteX3" fmla="*/ 436947 w 545252"/>
                  <a:gd name="connsiteY3" fmla="*/ 206112 h 2610837"/>
                  <a:gd name="connsiteX4" fmla="*/ 449417 w 545252"/>
                  <a:gd name="connsiteY4" fmla="*/ 2285273 h 2610837"/>
                  <a:gd name="connsiteX5" fmla="*/ 541166 w 545252"/>
                  <a:gd name="connsiteY5" fmla="*/ 2513563 h 2610837"/>
                  <a:gd name="connsiteX6" fmla="*/ 147558 w 545252"/>
                  <a:gd name="connsiteY6" fmla="*/ 2555127 h 2610837"/>
                  <a:gd name="connsiteX7" fmla="*/ 56430 w 545252"/>
                  <a:gd name="connsiteY7" fmla="*/ 2268647 h 2610837"/>
                  <a:gd name="connsiteX8" fmla="*/ 91479 w 545252"/>
                  <a:gd name="connsiteY8" fmla="*/ 152759 h 2610837"/>
                  <a:gd name="connsiteX0" fmla="*/ 91479 w 545252"/>
                  <a:gd name="connsiteY0" fmla="*/ 154255 h 2612333"/>
                  <a:gd name="connsiteX1" fmla="*/ 166366 w 545252"/>
                  <a:gd name="connsiteY1" fmla="*/ 103704 h 2612333"/>
                  <a:gd name="connsiteX2" fmla="*/ 362443 w 545252"/>
                  <a:gd name="connsiteY2" fmla="*/ 8413 h 2612333"/>
                  <a:gd name="connsiteX3" fmla="*/ 436947 w 545252"/>
                  <a:gd name="connsiteY3" fmla="*/ 207608 h 2612333"/>
                  <a:gd name="connsiteX4" fmla="*/ 449417 w 545252"/>
                  <a:gd name="connsiteY4" fmla="*/ 2286769 h 2612333"/>
                  <a:gd name="connsiteX5" fmla="*/ 541166 w 545252"/>
                  <a:gd name="connsiteY5" fmla="*/ 2515059 h 2612333"/>
                  <a:gd name="connsiteX6" fmla="*/ 147558 w 545252"/>
                  <a:gd name="connsiteY6" fmla="*/ 2556623 h 2612333"/>
                  <a:gd name="connsiteX7" fmla="*/ 56430 w 545252"/>
                  <a:gd name="connsiteY7" fmla="*/ 2270143 h 2612333"/>
                  <a:gd name="connsiteX8" fmla="*/ 91479 w 545252"/>
                  <a:gd name="connsiteY8" fmla="*/ 154255 h 2612333"/>
                  <a:gd name="connsiteX0" fmla="*/ 91479 w 545252"/>
                  <a:gd name="connsiteY0" fmla="*/ 159122 h 2617200"/>
                  <a:gd name="connsiteX1" fmla="*/ 123010 w 545252"/>
                  <a:gd name="connsiteY1" fmla="*/ 58020 h 2617200"/>
                  <a:gd name="connsiteX2" fmla="*/ 362443 w 545252"/>
                  <a:gd name="connsiteY2" fmla="*/ 13280 h 2617200"/>
                  <a:gd name="connsiteX3" fmla="*/ 436947 w 545252"/>
                  <a:gd name="connsiteY3" fmla="*/ 212475 h 2617200"/>
                  <a:gd name="connsiteX4" fmla="*/ 449417 w 545252"/>
                  <a:gd name="connsiteY4" fmla="*/ 2291636 h 2617200"/>
                  <a:gd name="connsiteX5" fmla="*/ 541166 w 545252"/>
                  <a:gd name="connsiteY5" fmla="*/ 2519926 h 2617200"/>
                  <a:gd name="connsiteX6" fmla="*/ 147558 w 545252"/>
                  <a:gd name="connsiteY6" fmla="*/ 2561490 h 2617200"/>
                  <a:gd name="connsiteX7" fmla="*/ 56430 w 545252"/>
                  <a:gd name="connsiteY7" fmla="*/ 2275010 h 2617200"/>
                  <a:gd name="connsiteX8" fmla="*/ 91479 w 545252"/>
                  <a:gd name="connsiteY8" fmla="*/ 159122 h 2617200"/>
                  <a:gd name="connsiteX0" fmla="*/ 78593 w 578126"/>
                  <a:gd name="connsiteY0" fmla="*/ 162491 h 2617200"/>
                  <a:gd name="connsiteX1" fmla="*/ 155884 w 578126"/>
                  <a:gd name="connsiteY1" fmla="*/ 58020 h 2617200"/>
                  <a:gd name="connsiteX2" fmla="*/ 395317 w 578126"/>
                  <a:gd name="connsiteY2" fmla="*/ 13280 h 2617200"/>
                  <a:gd name="connsiteX3" fmla="*/ 469821 w 578126"/>
                  <a:gd name="connsiteY3" fmla="*/ 212475 h 2617200"/>
                  <a:gd name="connsiteX4" fmla="*/ 482291 w 578126"/>
                  <a:gd name="connsiteY4" fmla="*/ 2291636 h 2617200"/>
                  <a:gd name="connsiteX5" fmla="*/ 574040 w 578126"/>
                  <a:gd name="connsiteY5" fmla="*/ 2519926 h 2617200"/>
                  <a:gd name="connsiteX6" fmla="*/ 180432 w 578126"/>
                  <a:gd name="connsiteY6" fmla="*/ 2561490 h 2617200"/>
                  <a:gd name="connsiteX7" fmla="*/ 89304 w 578126"/>
                  <a:gd name="connsiteY7" fmla="*/ 2275010 h 2617200"/>
                  <a:gd name="connsiteX8" fmla="*/ 78593 w 578126"/>
                  <a:gd name="connsiteY8" fmla="*/ 162491 h 2617200"/>
                  <a:gd name="connsiteX0" fmla="*/ 78593 w 579891"/>
                  <a:gd name="connsiteY0" fmla="*/ 162491 h 2617200"/>
                  <a:gd name="connsiteX1" fmla="*/ 155884 w 579891"/>
                  <a:gd name="connsiteY1" fmla="*/ 58020 h 2617200"/>
                  <a:gd name="connsiteX2" fmla="*/ 395317 w 579891"/>
                  <a:gd name="connsiteY2" fmla="*/ 13280 h 2617200"/>
                  <a:gd name="connsiteX3" fmla="*/ 469821 w 579891"/>
                  <a:gd name="connsiteY3" fmla="*/ 212475 h 2617200"/>
                  <a:gd name="connsiteX4" fmla="*/ 523854 w 579891"/>
                  <a:gd name="connsiteY4" fmla="*/ 2298745 h 2617200"/>
                  <a:gd name="connsiteX5" fmla="*/ 574040 w 579891"/>
                  <a:gd name="connsiteY5" fmla="*/ 2519926 h 2617200"/>
                  <a:gd name="connsiteX6" fmla="*/ 180432 w 579891"/>
                  <a:gd name="connsiteY6" fmla="*/ 2561490 h 2617200"/>
                  <a:gd name="connsiteX7" fmla="*/ 89304 w 579891"/>
                  <a:gd name="connsiteY7" fmla="*/ 2275010 h 2617200"/>
                  <a:gd name="connsiteX8" fmla="*/ 78593 w 579891"/>
                  <a:gd name="connsiteY8" fmla="*/ 162491 h 2617200"/>
                  <a:gd name="connsiteX0" fmla="*/ 78593 w 581354"/>
                  <a:gd name="connsiteY0" fmla="*/ 162491 h 2617200"/>
                  <a:gd name="connsiteX1" fmla="*/ 155884 w 581354"/>
                  <a:gd name="connsiteY1" fmla="*/ 58020 h 2617200"/>
                  <a:gd name="connsiteX2" fmla="*/ 395317 w 581354"/>
                  <a:gd name="connsiteY2" fmla="*/ 13280 h 2617200"/>
                  <a:gd name="connsiteX3" fmla="*/ 469821 w 581354"/>
                  <a:gd name="connsiteY3" fmla="*/ 212475 h 2617200"/>
                  <a:gd name="connsiteX4" fmla="*/ 523854 w 581354"/>
                  <a:gd name="connsiteY4" fmla="*/ 2298745 h 2617200"/>
                  <a:gd name="connsiteX5" fmla="*/ 574040 w 581354"/>
                  <a:gd name="connsiteY5" fmla="*/ 2519926 h 2617200"/>
                  <a:gd name="connsiteX6" fmla="*/ 180432 w 581354"/>
                  <a:gd name="connsiteY6" fmla="*/ 2561490 h 2617200"/>
                  <a:gd name="connsiteX7" fmla="*/ 89304 w 581354"/>
                  <a:gd name="connsiteY7" fmla="*/ 2275010 h 2617200"/>
                  <a:gd name="connsiteX8" fmla="*/ 78593 w 581354"/>
                  <a:gd name="connsiteY8" fmla="*/ 162491 h 2617200"/>
                  <a:gd name="connsiteX0" fmla="*/ 78593 w 584819"/>
                  <a:gd name="connsiteY0" fmla="*/ 162491 h 2617200"/>
                  <a:gd name="connsiteX1" fmla="*/ 155884 w 584819"/>
                  <a:gd name="connsiteY1" fmla="*/ 58020 h 2617200"/>
                  <a:gd name="connsiteX2" fmla="*/ 395317 w 584819"/>
                  <a:gd name="connsiteY2" fmla="*/ 13280 h 2617200"/>
                  <a:gd name="connsiteX3" fmla="*/ 469821 w 584819"/>
                  <a:gd name="connsiteY3" fmla="*/ 212475 h 2617200"/>
                  <a:gd name="connsiteX4" fmla="*/ 523854 w 584819"/>
                  <a:gd name="connsiteY4" fmla="*/ 2298745 h 2617200"/>
                  <a:gd name="connsiteX5" fmla="*/ 574040 w 584819"/>
                  <a:gd name="connsiteY5" fmla="*/ 2519926 h 2617200"/>
                  <a:gd name="connsiteX6" fmla="*/ 180432 w 584819"/>
                  <a:gd name="connsiteY6" fmla="*/ 2561490 h 2617200"/>
                  <a:gd name="connsiteX7" fmla="*/ 89304 w 584819"/>
                  <a:gd name="connsiteY7" fmla="*/ 2275010 h 2617200"/>
                  <a:gd name="connsiteX8" fmla="*/ 78593 w 584819"/>
                  <a:gd name="connsiteY8" fmla="*/ 162491 h 2617200"/>
                  <a:gd name="connsiteX0" fmla="*/ 78593 w 584819"/>
                  <a:gd name="connsiteY0" fmla="*/ 162491 h 2617200"/>
                  <a:gd name="connsiteX1" fmla="*/ 155884 w 584819"/>
                  <a:gd name="connsiteY1" fmla="*/ 58020 h 2617200"/>
                  <a:gd name="connsiteX2" fmla="*/ 395317 w 584819"/>
                  <a:gd name="connsiteY2" fmla="*/ 13280 h 2617200"/>
                  <a:gd name="connsiteX3" fmla="*/ 469821 w 584819"/>
                  <a:gd name="connsiteY3" fmla="*/ 212475 h 2617200"/>
                  <a:gd name="connsiteX4" fmla="*/ 523854 w 584819"/>
                  <a:gd name="connsiteY4" fmla="*/ 2298745 h 2617200"/>
                  <a:gd name="connsiteX5" fmla="*/ 574040 w 584819"/>
                  <a:gd name="connsiteY5" fmla="*/ 2519926 h 2617200"/>
                  <a:gd name="connsiteX6" fmla="*/ 180432 w 584819"/>
                  <a:gd name="connsiteY6" fmla="*/ 2561490 h 2617200"/>
                  <a:gd name="connsiteX7" fmla="*/ 89304 w 584819"/>
                  <a:gd name="connsiteY7" fmla="*/ 2275010 h 2617200"/>
                  <a:gd name="connsiteX8" fmla="*/ 78593 w 584819"/>
                  <a:gd name="connsiteY8" fmla="*/ 162491 h 2617200"/>
                  <a:gd name="connsiteX0" fmla="*/ 78593 w 586505"/>
                  <a:gd name="connsiteY0" fmla="*/ 162491 h 2617200"/>
                  <a:gd name="connsiteX1" fmla="*/ 155884 w 586505"/>
                  <a:gd name="connsiteY1" fmla="*/ 58020 h 2617200"/>
                  <a:gd name="connsiteX2" fmla="*/ 395317 w 586505"/>
                  <a:gd name="connsiteY2" fmla="*/ 13280 h 2617200"/>
                  <a:gd name="connsiteX3" fmla="*/ 469821 w 586505"/>
                  <a:gd name="connsiteY3" fmla="*/ 212475 h 2617200"/>
                  <a:gd name="connsiteX4" fmla="*/ 532167 w 586505"/>
                  <a:gd name="connsiteY4" fmla="*/ 2248991 h 2617200"/>
                  <a:gd name="connsiteX5" fmla="*/ 574040 w 586505"/>
                  <a:gd name="connsiteY5" fmla="*/ 2519926 h 2617200"/>
                  <a:gd name="connsiteX6" fmla="*/ 180432 w 586505"/>
                  <a:gd name="connsiteY6" fmla="*/ 2561490 h 2617200"/>
                  <a:gd name="connsiteX7" fmla="*/ 89304 w 586505"/>
                  <a:gd name="connsiteY7" fmla="*/ 2275010 h 2617200"/>
                  <a:gd name="connsiteX8" fmla="*/ 78593 w 586505"/>
                  <a:gd name="connsiteY8" fmla="*/ 162491 h 2617200"/>
                  <a:gd name="connsiteX0" fmla="*/ 78593 w 582669"/>
                  <a:gd name="connsiteY0" fmla="*/ 162491 h 2617200"/>
                  <a:gd name="connsiteX1" fmla="*/ 155884 w 582669"/>
                  <a:gd name="connsiteY1" fmla="*/ 58020 h 2617200"/>
                  <a:gd name="connsiteX2" fmla="*/ 395317 w 582669"/>
                  <a:gd name="connsiteY2" fmla="*/ 13280 h 2617200"/>
                  <a:gd name="connsiteX3" fmla="*/ 469821 w 582669"/>
                  <a:gd name="connsiteY3" fmla="*/ 212475 h 2617200"/>
                  <a:gd name="connsiteX4" fmla="*/ 532167 w 582669"/>
                  <a:gd name="connsiteY4" fmla="*/ 2248991 h 2617200"/>
                  <a:gd name="connsiteX5" fmla="*/ 574040 w 582669"/>
                  <a:gd name="connsiteY5" fmla="*/ 2519926 h 2617200"/>
                  <a:gd name="connsiteX6" fmla="*/ 180432 w 582669"/>
                  <a:gd name="connsiteY6" fmla="*/ 2561490 h 2617200"/>
                  <a:gd name="connsiteX7" fmla="*/ 89304 w 582669"/>
                  <a:gd name="connsiteY7" fmla="*/ 2275010 h 2617200"/>
                  <a:gd name="connsiteX8" fmla="*/ 78593 w 582669"/>
                  <a:gd name="connsiteY8" fmla="*/ 162491 h 2617200"/>
                  <a:gd name="connsiteX0" fmla="*/ 78593 w 613061"/>
                  <a:gd name="connsiteY0" fmla="*/ 162491 h 2628246"/>
                  <a:gd name="connsiteX1" fmla="*/ 155884 w 613061"/>
                  <a:gd name="connsiteY1" fmla="*/ 58020 h 2628246"/>
                  <a:gd name="connsiteX2" fmla="*/ 395317 w 613061"/>
                  <a:gd name="connsiteY2" fmla="*/ 13280 h 2628246"/>
                  <a:gd name="connsiteX3" fmla="*/ 469821 w 613061"/>
                  <a:gd name="connsiteY3" fmla="*/ 212475 h 2628246"/>
                  <a:gd name="connsiteX4" fmla="*/ 532167 w 613061"/>
                  <a:gd name="connsiteY4" fmla="*/ 2248991 h 2628246"/>
                  <a:gd name="connsiteX5" fmla="*/ 607291 w 613061"/>
                  <a:gd name="connsiteY5" fmla="*/ 2551911 h 2628246"/>
                  <a:gd name="connsiteX6" fmla="*/ 180432 w 613061"/>
                  <a:gd name="connsiteY6" fmla="*/ 2561490 h 2628246"/>
                  <a:gd name="connsiteX7" fmla="*/ 89304 w 613061"/>
                  <a:gd name="connsiteY7" fmla="*/ 2275010 h 2628246"/>
                  <a:gd name="connsiteX8" fmla="*/ 78593 w 613061"/>
                  <a:gd name="connsiteY8" fmla="*/ 162491 h 2628246"/>
                  <a:gd name="connsiteX0" fmla="*/ 78593 w 582669"/>
                  <a:gd name="connsiteY0" fmla="*/ 162491 h 2642883"/>
                  <a:gd name="connsiteX1" fmla="*/ 155884 w 582669"/>
                  <a:gd name="connsiteY1" fmla="*/ 58020 h 2642883"/>
                  <a:gd name="connsiteX2" fmla="*/ 395317 w 582669"/>
                  <a:gd name="connsiteY2" fmla="*/ 13280 h 2642883"/>
                  <a:gd name="connsiteX3" fmla="*/ 469821 w 582669"/>
                  <a:gd name="connsiteY3" fmla="*/ 212475 h 2642883"/>
                  <a:gd name="connsiteX4" fmla="*/ 532167 w 582669"/>
                  <a:gd name="connsiteY4" fmla="*/ 2248991 h 2642883"/>
                  <a:gd name="connsiteX5" fmla="*/ 574040 w 582669"/>
                  <a:gd name="connsiteY5" fmla="*/ 2583896 h 2642883"/>
                  <a:gd name="connsiteX6" fmla="*/ 180432 w 582669"/>
                  <a:gd name="connsiteY6" fmla="*/ 2561490 h 2642883"/>
                  <a:gd name="connsiteX7" fmla="*/ 89304 w 582669"/>
                  <a:gd name="connsiteY7" fmla="*/ 2275010 h 2642883"/>
                  <a:gd name="connsiteX8" fmla="*/ 78593 w 582669"/>
                  <a:gd name="connsiteY8" fmla="*/ 162491 h 2642883"/>
                  <a:gd name="connsiteX0" fmla="*/ 85140 w 589216"/>
                  <a:gd name="connsiteY0" fmla="*/ 162491 h 2642883"/>
                  <a:gd name="connsiteX1" fmla="*/ 162431 w 589216"/>
                  <a:gd name="connsiteY1" fmla="*/ 58020 h 2642883"/>
                  <a:gd name="connsiteX2" fmla="*/ 401864 w 589216"/>
                  <a:gd name="connsiteY2" fmla="*/ 13280 h 2642883"/>
                  <a:gd name="connsiteX3" fmla="*/ 476368 w 589216"/>
                  <a:gd name="connsiteY3" fmla="*/ 212475 h 2642883"/>
                  <a:gd name="connsiteX4" fmla="*/ 538714 w 589216"/>
                  <a:gd name="connsiteY4" fmla="*/ 2248991 h 2642883"/>
                  <a:gd name="connsiteX5" fmla="*/ 580587 w 589216"/>
                  <a:gd name="connsiteY5" fmla="*/ 2583896 h 2642883"/>
                  <a:gd name="connsiteX6" fmla="*/ 186979 w 589216"/>
                  <a:gd name="connsiteY6" fmla="*/ 2561490 h 2642883"/>
                  <a:gd name="connsiteX7" fmla="*/ 70912 w 589216"/>
                  <a:gd name="connsiteY7" fmla="*/ 2275010 h 2642883"/>
                  <a:gd name="connsiteX8" fmla="*/ 85140 w 589216"/>
                  <a:gd name="connsiteY8" fmla="*/ 162491 h 2642883"/>
                  <a:gd name="connsiteX0" fmla="*/ 97180 w 601256"/>
                  <a:gd name="connsiteY0" fmla="*/ 162491 h 2642883"/>
                  <a:gd name="connsiteX1" fmla="*/ 174471 w 601256"/>
                  <a:gd name="connsiteY1" fmla="*/ 58020 h 2642883"/>
                  <a:gd name="connsiteX2" fmla="*/ 413904 w 601256"/>
                  <a:gd name="connsiteY2" fmla="*/ 13280 h 2642883"/>
                  <a:gd name="connsiteX3" fmla="*/ 488408 w 601256"/>
                  <a:gd name="connsiteY3" fmla="*/ 212475 h 2642883"/>
                  <a:gd name="connsiteX4" fmla="*/ 550754 w 601256"/>
                  <a:gd name="connsiteY4" fmla="*/ 2248991 h 2642883"/>
                  <a:gd name="connsiteX5" fmla="*/ 592627 w 601256"/>
                  <a:gd name="connsiteY5" fmla="*/ 2583896 h 2642883"/>
                  <a:gd name="connsiteX6" fmla="*/ 199019 w 601256"/>
                  <a:gd name="connsiteY6" fmla="*/ 2561490 h 2642883"/>
                  <a:gd name="connsiteX7" fmla="*/ 82952 w 601256"/>
                  <a:gd name="connsiteY7" fmla="*/ 2275010 h 2642883"/>
                  <a:gd name="connsiteX8" fmla="*/ 97180 w 601256"/>
                  <a:gd name="connsiteY8" fmla="*/ 162491 h 2642883"/>
                  <a:gd name="connsiteX0" fmla="*/ 108584 w 612660"/>
                  <a:gd name="connsiteY0" fmla="*/ 162491 h 2642883"/>
                  <a:gd name="connsiteX1" fmla="*/ 185875 w 612660"/>
                  <a:gd name="connsiteY1" fmla="*/ 58020 h 2642883"/>
                  <a:gd name="connsiteX2" fmla="*/ 425308 w 612660"/>
                  <a:gd name="connsiteY2" fmla="*/ 13280 h 2642883"/>
                  <a:gd name="connsiteX3" fmla="*/ 499812 w 612660"/>
                  <a:gd name="connsiteY3" fmla="*/ 212475 h 2642883"/>
                  <a:gd name="connsiteX4" fmla="*/ 562158 w 612660"/>
                  <a:gd name="connsiteY4" fmla="*/ 2248991 h 2642883"/>
                  <a:gd name="connsiteX5" fmla="*/ 604031 w 612660"/>
                  <a:gd name="connsiteY5" fmla="*/ 2583896 h 2642883"/>
                  <a:gd name="connsiteX6" fmla="*/ 210423 w 612660"/>
                  <a:gd name="connsiteY6" fmla="*/ 2561490 h 2642883"/>
                  <a:gd name="connsiteX7" fmla="*/ 94356 w 612660"/>
                  <a:gd name="connsiteY7" fmla="*/ 2275010 h 2642883"/>
                  <a:gd name="connsiteX8" fmla="*/ 108584 w 612660"/>
                  <a:gd name="connsiteY8" fmla="*/ 162491 h 2642883"/>
                  <a:gd name="connsiteX0" fmla="*/ 108584 w 612660"/>
                  <a:gd name="connsiteY0" fmla="*/ 190932 h 2671324"/>
                  <a:gd name="connsiteX1" fmla="*/ 185875 w 612660"/>
                  <a:gd name="connsiteY1" fmla="*/ 86461 h 2671324"/>
                  <a:gd name="connsiteX2" fmla="*/ 458559 w 612660"/>
                  <a:gd name="connsiteY2" fmla="*/ 9735 h 2671324"/>
                  <a:gd name="connsiteX3" fmla="*/ 499812 w 612660"/>
                  <a:gd name="connsiteY3" fmla="*/ 240916 h 2671324"/>
                  <a:gd name="connsiteX4" fmla="*/ 562158 w 612660"/>
                  <a:gd name="connsiteY4" fmla="*/ 2277432 h 2671324"/>
                  <a:gd name="connsiteX5" fmla="*/ 604031 w 612660"/>
                  <a:gd name="connsiteY5" fmla="*/ 2612337 h 2671324"/>
                  <a:gd name="connsiteX6" fmla="*/ 210423 w 612660"/>
                  <a:gd name="connsiteY6" fmla="*/ 2589931 h 2671324"/>
                  <a:gd name="connsiteX7" fmla="*/ 94356 w 612660"/>
                  <a:gd name="connsiteY7" fmla="*/ 2303451 h 2671324"/>
                  <a:gd name="connsiteX8" fmla="*/ 108584 w 612660"/>
                  <a:gd name="connsiteY8" fmla="*/ 190932 h 2671324"/>
                  <a:gd name="connsiteX0" fmla="*/ 108584 w 612660"/>
                  <a:gd name="connsiteY0" fmla="*/ 201288 h 2681680"/>
                  <a:gd name="connsiteX1" fmla="*/ 185875 w 612660"/>
                  <a:gd name="connsiteY1" fmla="*/ 96817 h 2681680"/>
                  <a:gd name="connsiteX2" fmla="*/ 458559 w 612660"/>
                  <a:gd name="connsiteY2" fmla="*/ 20091 h 2681680"/>
                  <a:gd name="connsiteX3" fmla="*/ 499812 w 612660"/>
                  <a:gd name="connsiteY3" fmla="*/ 251272 h 2681680"/>
                  <a:gd name="connsiteX4" fmla="*/ 562158 w 612660"/>
                  <a:gd name="connsiteY4" fmla="*/ 2287788 h 2681680"/>
                  <a:gd name="connsiteX5" fmla="*/ 604031 w 612660"/>
                  <a:gd name="connsiteY5" fmla="*/ 2622693 h 2681680"/>
                  <a:gd name="connsiteX6" fmla="*/ 210423 w 612660"/>
                  <a:gd name="connsiteY6" fmla="*/ 2600287 h 2681680"/>
                  <a:gd name="connsiteX7" fmla="*/ 94356 w 612660"/>
                  <a:gd name="connsiteY7" fmla="*/ 2313807 h 2681680"/>
                  <a:gd name="connsiteX8" fmla="*/ 108584 w 612660"/>
                  <a:gd name="connsiteY8" fmla="*/ 201288 h 2681680"/>
                  <a:gd name="connsiteX0" fmla="*/ 108584 w 612660"/>
                  <a:gd name="connsiteY0" fmla="*/ 201288 h 2681680"/>
                  <a:gd name="connsiteX1" fmla="*/ 185875 w 612660"/>
                  <a:gd name="connsiteY1" fmla="*/ 96817 h 2681680"/>
                  <a:gd name="connsiteX2" fmla="*/ 458559 w 612660"/>
                  <a:gd name="connsiteY2" fmla="*/ 20091 h 2681680"/>
                  <a:gd name="connsiteX3" fmla="*/ 499812 w 612660"/>
                  <a:gd name="connsiteY3" fmla="*/ 251272 h 2681680"/>
                  <a:gd name="connsiteX4" fmla="*/ 562158 w 612660"/>
                  <a:gd name="connsiteY4" fmla="*/ 2287788 h 2681680"/>
                  <a:gd name="connsiteX5" fmla="*/ 604031 w 612660"/>
                  <a:gd name="connsiteY5" fmla="*/ 2622693 h 2681680"/>
                  <a:gd name="connsiteX6" fmla="*/ 210423 w 612660"/>
                  <a:gd name="connsiteY6" fmla="*/ 2600287 h 2681680"/>
                  <a:gd name="connsiteX7" fmla="*/ 94356 w 612660"/>
                  <a:gd name="connsiteY7" fmla="*/ 2313807 h 2681680"/>
                  <a:gd name="connsiteX8" fmla="*/ 108584 w 612660"/>
                  <a:gd name="connsiteY8" fmla="*/ 201288 h 2681680"/>
                  <a:gd name="connsiteX0" fmla="*/ 108584 w 612660"/>
                  <a:gd name="connsiteY0" fmla="*/ 213767 h 2694159"/>
                  <a:gd name="connsiteX1" fmla="*/ 173406 w 612660"/>
                  <a:gd name="connsiteY1" fmla="*/ 73758 h 2694159"/>
                  <a:gd name="connsiteX2" fmla="*/ 458559 w 612660"/>
                  <a:gd name="connsiteY2" fmla="*/ 32570 h 2694159"/>
                  <a:gd name="connsiteX3" fmla="*/ 499812 w 612660"/>
                  <a:gd name="connsiteY3" fmla="*/ 263751 h 2694159"/>
                  <a:gd name="connsiteX4" fmla="*/ 562158 w 612660"/>
                  <a:gd name="connsiteY4" fmla="*/ 2300267 h 2694159"/>
                  <a:gd name="connsiteX5" fmla="*/ 604031 w 612660"/>
                  <a:gd name="connsiteY5" fmla="*/ 2635172 h 2694159"/>
                  <a:gd name="connsiteX6" fmla="*/ 210423 w 612660"/>
                  <a:gd name="connsiteY6" fmla="*/ 2612766 h 2694159"/>
                  <a:gd name="connsiteX7" fmla="*/ 94356 w 612660"/>
                  <a:gd name="connsiteY7" fmla="*/ 2326286 h 2694159"/>
                  <a:gd name="connsiteX8" fmla="*/ 108584 w 612660"/>
                  <a:gd name="connsiteY8" fmla="*/ 213767 h 2694159"/>
                  <a:gd name="connsiteX0" fmla="*/ 108584 w 612660"/>
                  <a:gd name="connsiteY0" fmla="*/ 206821 h 2687213"/>
                  <a:gd name="connsiteX1" fmla="*/ 173406 w 612660"/>
                  <a:gd name="connsiteY1" fmla="*/ 66812 h 2687213"/>
                  <a:gd name="connsiteX2" fmla="*/ 458559 w 612660"/>
                  <a:gd name="connsiteY2" fmla="*/ 25624 h 2687213"/>
                  <a:gd name="connsiteX3" fmla="*/ 499812 w 612660"/>
                  <a:gd name="connsiteY3" fmla="*/ 256805 h 2687213"/>
                  <a:gd name="connsiteX4" fmla="*/ 562158 w 612660"/>
                  <a:gd name="connsiteY4" fmla="*/ 2293321 h 2687213"/>
                  <a:gd name="connsiteX5" fmla="*/ 604031 w 612660"/>
                  <a:gd name="connsiteY5" fmla="*/ 2628226 h 2687213"/>
                  <a:gd name="connsiteX6" fmla="*/ 210423 w 612660"/>
                  <a:gd name="connsiteY6" fmla="*/ 2605820 h 2687213"/>
                  <a:gd name="connsiteX7" fmla="*/ 94356 w 612660"/>
                  <a:gd name="connsiteY7" fmla="*/ 2319340 h 2687213"/>
                  <a:gd name="connsiteX8" fmla="*/ 108584 w 612660"/>
                  <a:gd name="connsiteY8" fmla="*/ 206821 h 2687213"/>
                  <a:gd name="connsiteX0" fmla="*/ 108584 w 612660"/>
                  <a:gd name="connsiteY0" fmla="*/ 219961 h 2700353"/>
                  <a:gd name="connsiteX1" fmla="*/ 181719 w 612660"/>
                  <a:gd name="connsiteY1" fmla="*/ 51521 h 2700353"/>
                  <a:gd name="connsiteX2" fmla="*/ 458559 w 612660"/>
                  <a:gd name="connsiteY2" fmla="*/ 38764 h 2700353"/>
                  <a:gd name="connsiteX3" fmla="*/ 499812 w 612660"/>
                  <a:gd name="connsiteY3" fmla="*/ 269945 h 2700353"/>
                  <a:gd name="connsiteX4" fmla="*/ 562158 w 612660"/>
                  <a:gd name="connsiteY4" fmla="*/ 2306461 h 2700353"/>
                  <a:gd name="connsiteX5" fmla="*/ 604031 w 612660"/>
                  <a:gd name="connsiteY5" fmla="*/ 2641366 h 2700353"/>
                  <a:gd name="connsiteX6" fmla="*/ 210423 w 612660"/>
                  <a:gd name="connsiteY6" fmla="*/ 2618960 h 2700353"/>
                  <a:gd name="connsiteX7" fmla="*/ 94356 w 612660"/>
                  <a:gd name="connsiteY7" fmla="*/ 2332480 h 2700353"/>
                  <a:gd name="connsiteX8" fmla="*/ 108584 w 612660"/>
                  <a:gd name="connsiteY8" fmla="*/ 219961 h 2700353"/>
                  <a:gd name="connsiteX0" fmla="*/ 89998 w 594074"/>
                  <a:gd name="connsiteY0" fmla="*/ 219961 h 2700353"/>
                  <a:gd name="connsiteX1" fmla="*/ 163133 w 594074"/>
                  <a:gd name="connsiteY1" fmla="*/ 51521 h 2700353"/>
                  <a:gd name="connsiteX2" fmla="*/ 439973 w 594074"/>
                  <a:gd name="connsiteY2" fmla="*/ 38764 h 2700353"/>
                  <a:gd name="connsiteX3" fmla="*/ 481226 w 594074"/>
                  <a:gd name="connsiteY3" fmla="*/ 269945 h 2700353"/>
                  <a:gd name="connsiteX4" fmla="*/ 543572 w 594074"/>
                  <a:gd name="connsiteY4" fmla="*/ 2306461 h 2700353"/>
                  <a:gd name="connsiteX5" fmla="*/ 585445 w 594074"/>
                  <a:gd name="connsiteY5" fmla="*/ 2641366 h 2700353"/>
                  <a:gd name="connsiteX6" fmla="*/ 191837 w 594074"/>
                  <a:gd name="connsiteY6" fmla="*/ 2618960 h 2700353"/>
                  <a:gd name="connsiteX7" fmla="*/ 75770 w 594074"/>
                  <a:gd name="connsiteY7" fmla="*/ 2332480 h 2700353"/>
                  <a:gd name="connsiteX8" fmla="*/ 89998 w 594074"/>
                  <a:gd name="connsiteY8" fmla="*/ 219961 h 2700353"/>
                  <a:gd name="connsiteX0" fmla="*/ 89998 w 594074"/>
                  <a:gd name="connsiteY0" fmla="*/ 219961 h 2700353"/>
                  <a:gd name="connsiteX1" fmla="*/ 163133 w 594074"/>
                  <a:gd name="connsiteY1" fmla="*/ 51521 h 2700353"/>
                  <a:gd name="connsiteX2" fmla="*/ 439973 w 594074"/>
                  <a:gd name="connsiteY2" fmla="*/ 38764 h 2700353"/>
                  <a:gd name="connsiteX3" fmla="*/ 340549 w 594074"/>
                  <a:gd name="connsiteY3" fmla="*/ 320064 h 2700353"/>
                  <a:gd name="connsiteX4" fmla="*/ 543572 w 594074"/>
                  <a:gd name="connsiteY4" fmla="*/ 2306461 h 2700353"/>
                  <a:gd name="connsiteX5" fmla="*/ 585445 w 594074"/>
                  <a:gd name="connsiteY5" fmla="*/ 2641366 h 2700353"/>
                  <a:gd name="connsiteX6" fmla="*/ 191837 w 594074"/>
                  <a:gd name="connsiteY6" fmla="*/ 2618960 h 2700353"/>
                  <a:gd name="connsiteX7" fmla="*/ 75770 w 594074"/>
                  <a:gd name="connsiteY7" fmla="*/ 2332480 h 2700353"/>
                  <a:gd name="connsiteX8" fmla="*/ 89998 w 594074"/>
                  <a:gd name="connsiteY8" fmla="*/ 219961 h 2700353"/>
                  <a:gd name="connsiteX0" fmla="*/ 89998 w 587917"/>
                  <a:gd name="connsiteY0" fmla="*/ 219961 h 2700353"/>
                  <a:gd name="connsiteX1" fmla="*/ 163133 w 587917"/>
                  <a:gd name="connsiteY1" fmla="*/ 51521 h 2700353"/>
                  <a:gd name="connsiteX2" fmla="*/ 439973 w 587917"/>
                  <a:gd name="connsiteY2" fmla="*/ 38764 h 2700353"/>
                  <a:gd name="connsiteX3" fmla="*/ 340549 w 587917"/>
                  <a:gd name="connsiteY3" fmla="*/ 320064 h 2700353"/>
                  <a:gd name="connsiteX4" fmla="*/ 379449 w 587917"/>
                  <a:gd name="connsiteY4" fmla="*/ 2296438 h 2700353"/>
                  <a:gd name="connsiteX5" fmla="*/ 585445 w 587917"/>
                  <a:gd name="connsiteY5" fmla="*/ 2641366 h 2700353"/>
                  <a:gd name="connsiteX6" fmla="*/ 191837 w 587917"/>
                  <a:gd name="connsiteY6" fmla="*/ 2618960 h 2700353"/>
                  <a:gd name="connsiteX7" fmla="*/ 75770 w 587917"/>
                  <a:gd name="connsiteY7" fmla="*/ 2332480 h 2700353"/>
                  <a:gd name="connsiteX8" fmla="*/ 89998 w 587917"/>
                  <a:gd name="connsiteY8" fmla="*/ 219961 h 2700353"/>
                  <a:gd name="connsiteX0" fmla="*/ 89998 w 587592"/>
                  <a:gd name="connsiteY0" fmla="*/ 219961 h 2700353"/>
                  <a:gd name="connsiteX1" fmla="*/ 163133 w 587592"/>
                  <a:gd name="connsiteY1" fmla="*/ 51521 h 2700353"/>
                  <a:gd name="connsiteX2" fmla="*/ 439973 w 587592"/>
                  <a:gd name="connsiteY2" fmla="*/ 38764 h 2700353"/>
                  <a:gd name="connsiteX3" fmla="*/ 340549 w 587592"/>
                  <a:gd name="connsiteY3" fmla="*/ 320064 h 2700353"/>
                  <a:gd name="connsiteX4" fmla="*/ 379449 w 587592"/>
                  <a:gd name="connsiteY4" fmla="*/ 2296438 h 2700353"/>
                  <a:gd name="connsiteX5" fmla="*/ 585445 w 587592"/>
                  <a:gd name="connsiteY5" fmla="*/ 2641366 h 2700353"/>
                  <a:gd name="connsiteX6" fmla="*/ 191837 w 587592"/>
                  <a:gd name="connsiteY6" fmla="*/ 2618960 h 2700353"/>
                  <a:gd name="connsiteX7" fmla="*/ 75770 w 587592"/>
                  <a:gd name="connsiteY7" fmla="*/ 2332480 h 2700353"/>
                  <a:gd name="connsiteX8" fmla="*/ 89998 w 587592"/>
                  <a:gd name="connsiteY8" fmla="*/ 219961 h 2700353"/>
                  <a:gd name="connsiteX0" fmla="*/ 89998 w 575970"/>
                  <a:gd name="connsiteY0" fmla="*/ 219961 h 2717814"/>
                  <a:gd name="connsiteX1" fmla="*/ 163133 w 575970"/>
                  <a:gd name="connsiteY1" fmla="*/ 51521 h 2717814"/>
                  <a:gd name="connsiteX2" fmla="*/ 439973 w 575970"/>
                  <a:gd name="connsiteY2" fmla="*/ 38764 h 2717814"/>
                  <a:gd name="connsiteX3" fmla="*/ 340549 w 575970"/>
                  <a:gd name="connsiteY3" fmla="*/ 320064 h 2717814"/>
                  <a:gd name="connsiteX4" fmla="*/ 379449 w 575970"/>
                  <a:gd name="connsiteY4" fmla="*/ 2296438 h 2717814"/>
                  <a:gd name="connsiteX5" fmla="*/ 573722 w 575970"/>
                  <a:gd name="connsiteY5" fmla="*/ 2671437 h 2717814"/>
                  <a:gd name="connsiteX6" fmla="*/ 191837 w 575970"/>
                  <a:gd name="connsiteY6" fmla="*/ 2618960 h 2717814"/>
                  <a:gd name="connsiteX7" fmla="*/ 75770 w 575970"/>
                  <a:gd name="connsiteY7" fmla="*/ 2332480 h 2717814"/>
                  <a:gd name="connsiteX8" fmla="*/ 89998 w 575970"/>
                  <a:gd name="connsiteY8" fmla="*/ 219961 h 2717814"/>
                  <a:gd name="connsiteX0" fmla="*/ 89998 w 575970"/>
                  <a:gd name="connsiteY0" fmla="*/ 219961 h 2717814"/>
                  <a:gd name="connsiteX1" fmla="*/ 163133 w 575970"/>
                  <a:gd name="connsiteY1" fmla="*/ 51521 h 2717814"/>
                  <a:gd name="connsiteX2" fmla="*/ 439973 w 575970"/>
                  <a:gd name="connsiteY2" fmla="*/ 38764 h 2717814"/>
                  <a:gd name="connsiteX3" fmla="*/ 328826 w 575970"/>
                  <a:gd name="connsiteY3" fmla="*/ 330087 h 2717814"/>
                  <a:gd name="connsiteX4" fmla="*/ 379449 w 575970"/>
                  <a:gd name="connsiteY4" fmla="*/ 2296438 h 2717814"/>
                  <a:gd name="connsiteX5" fmla="*/ 573722 w 575970"/>
                  <a:gd name="connsiteY5" fmla="*/ 2671437 h 2717814"/>
                  <a:gd name="connsiteX6" fmla="*/ 191837 w 575970"/>
                  <a:gd name="connsiteY6" fmla="*/ 2618960 h 2717814"/>
                  <a:gd name="connsiteX7" fmla="*/ 75770 w 575970"/>
                  <a:gd name="connsiteY7" fmla="*/ 2332480 h 2717814"/>
                  <a:gd name="connsiteX8" fmla="*/ 89998 w 575970"/>
                  <a:gd name="connsiteY8" fmla="*/ 219961 h 2717814"/>
                  <a:gd name="connsiteX0" fmla="*/ 89998 w 575970"/>
                  <a:gd name="connsiteY0" fmla="*/ 219961 h 2717814"/>
                  <a:gd name="connsiteX1" fmla="*/ 163133 w 575970"/>
                  <a:gd name="connsiteY1" fmla="*/ 51521 h 2717814"/>
                  <a:gd name="connsiteX2" fmla="*/ 439973 w 575970"/>
                  <a:gd name="connsiteY2" fmla="*/ 38764 h 2717814"/>
                  <a:gd name="connsiteX3" fmla="*/ 328826 w 575970"/>
                  <a:gd name="connsiteY3" fmla="*/ 330087 h 2717814"/>
                  <a:gd name="connsiteX4" fmla="*/ 379449 w 575970"/>
                  <a:gd name="connsiteY4" fmla="*/ 2296438 h 2717814"/>
                  <a:gd name="connsiteX5" fmla="*/ 573722 w 575970"/>
                  <a:gd name="connsiteY5" fmla="*/ 2671437 h 2717814"/>
                  <a:gd name="connsiteX6" fmla="*/ 191837 w 575970"/>
                  <a:gd name="connsiteY6" fmla="*/ 2618960 h 2717814"/>
                  <a:gd name="connsiteX7" fmla="*/ 75770 w 575970"/>
                  <a:gd name="connsiteY7" fmla="*/ 2332480 h 2717814"/>
                  <a:gd name="connsiteX8" fmla="*/ 89998 w 575970"/>
                  <a:gd name="connsiteY8" fmla="*/ 219961 h 2717814"/>
                  <a:gd name="connsiteX0" fmla="*/ 89998 w 575476"/>
                  <a:gd name="connsiteY0" fmla="*/ 219961 h 2717814"/>
                  <a:gd name="connsiteX1" fmla="*/ 163133 w 575476"/>
                  <a:gd name="connsiteY1" fmla="*/ 51521 h 2717814"/>
                  <a:gd name="connsiteX2" fmla="*/ 439973 w 575476"/>
                  <a:gd name="connsiteY2" fmla="*/ 38764 h 2717814"/>
                  <a:gd name="connsiteX3" fmla="*/ 328826 w 575476"/>
                  <a:gd name="connsiteY3" fmla="*/ 330087 h 2717814"/>
                  <a:gd name="connsiteX4" fmla="*/ 309110 w 575476"/>
                  <a:gd name="connsiteY4" fmla="*/ 2316485 h 2717814"/>
                  <a:gd name="connsiteX5" fmla="*/ 573722 w 575476"/>
                  <a:gd name="connsiteY5" fmla="*/ 2671437 h 2717814"/>
                  <a:gd name="connsiteX6" fmla="*/ 191837 w 575476"/>
                  <a:gd name="connsiteY6" fmla="*/ 2618960 h 2717814"/>
                  <a:gd name="connsiteX7" fmla="*/ 75770 w 575476"/>
                  <a:gd name="connsiteY7" fmla="*/ 2332480 h 2717814"/>
                  <a:gd name="connsiteX8" fmla="*/ 89998 w 575476"/>
                  <a:gd name="connsiteY8" fmla="*/ 219961 h 2717814"/>
                  <a:gd name="connsiteX0" fmla="*/ 89998 w 575476"/>
                  <a:gd name="connsiteY0" fmla="*/ 219961 h 2730425"/>
                  <a:gd name="connsiteX1" fmla="*/ 163133 w 575476"/>
                  <a:gd name="connsiteY1" fmla="*/ 51521 h 2730425"/>
                  <a:gd name="connsiteX2" fmla="*/ 439973 w 575476"/>
                  <a:gd name="connsiteY2" fmla="*/ 38764 h 2730425"/>
                  <a:gd name="connsiteX3" fmla="*/ 328826 w 575476"/>
                  <a:gd name="connsiteY3" fmla="*/ 330087 h 2730425"/>
                  <a:gd name="connsiteX4" fmla="*/ 309110 w 575476"/>
                  <a:gd name="connsiteY4" fmla="*/ 2316485 h 2730425"/>
                  <a:gd name="connsiteX5" fmla="*/ 573722 w 575476"/>
                  <a:gd name="connsiteY5" fmla="*/ 2671437 h 2730425"/>
                  <a:gd name="connsiteX6" fmla="*/ 191837 w 575476"/>
                  <a:gd name="connsiteY6" fmla="*/ 2649032 h 2730425"/>
                  <a:gd name="connsiteX7" fmla="*/ 75770 w 575476"/>
                  <a:gd name="connsiteY7" fmla="*/ 2332480 h 2730425"/>
                  <a:gd name="connsiteX8" fmla="*/ 89998 w 575476"/>
                  <a:gd name="connsiteY8" fmla="*/ 219961 h 2730425"/>
                  <a:gd name="connsiteX0" fmla="*/ 89998 w 575476"/>
                  <a:gd name="connsiteY0" fmla="*/ 230205 h 2740669"/>
                  <a:gd name="connsiteX1" fmla="*/ 163133 w 575476"/>
                  <a:gd name="connsiteY1" fmla="*/ 61765 h 2740669"/>
                  <a:gd name="connsiteX2" fmla="*/ 510312 w 575476"/>
                  <a:gd name="connsiteY2" fmla="*/ 28961 h 2740669"/>
                  <a:gd name="connsiteX3" fmla="*/ 328826 w 575476"/>
                  <a:gd name="connsiteY3" fmla="*/ 340331 h 2740669"/>
                  <a:gd name="connsiteX4" fmla="*/ 309110 w 575476"/>
                  <a:gd name="connsiteY4" fmla="*/ 2326729 h 2740669"/>
                  <a:gd name="connsiteX5" fmla="*/ 573722 w 575476"/>
                  <a:gd name="connsiteY5" fmla="*/ 2681681 h 2740669"/>
                  <a:gd name="connsiteX6" fmla="*/ 191837 w 575476"/>
                  <a:gd name="connsiteY6" fmla="*/ 2659276 h 2740669"/>
                  <a:gd name="connsiteX7" fmla="*/ 75770 w 575476"/>
                  <a:gd name="connsiteY7" fmla="*/ 2342724 h 2740669"/>
                  <a:gd name="connsiteX8" fmla="*/ 89998 w 575476"/>
                  <a:gd name="connsiteY8" fmla="*/ 230205 h 2740669"/>
                  <a:gd name="connsiteX0" fmla="*/ 89998 w 575476"/>
                  <a:gd name="connsiteY0" fmla="*/ 247113 h 2757577"/>
                  <a:gd name="connsiteX1" fmla="*/ 163133 w 575476"/>
                  <a:gd name="connsiteY1" fmla="*/ 78673 h 2757577"/>
                  <a:gd name="connsiteX2" fmla="*/ 510312 w 575476"/>
                  <a:gd name="connsiteY2" fmla="*/ 45869 h 2757577"/>
                  <a:gd name="connsiteX3" fmla="*/ 328826 w 575476"/>
                  <a:gd name="connsiteY3" fmla="*/ 357239 h 2757577"/>
                  <a:gd name="connsiteX4" fmla="*/ 309110 w 575476"/>
                  <a:gd name="connsiteY4" fmla="*/ 2343637 h 2757577"/>
                  <a:gd name="connsiteX5" fmla="*/ 573722 w 575476"/>
                  <a:gd name="connsiteY5" fmla="*/ 2698589 h 2757577"/>
                  <a:gd name="connsiteX6" fmla="*/ 191837 w 575476"/>
                  <a:gd name="connsiteY6" fmla="*/ 2676184 h 2757577"/>
                  <a:gd name="connsiteX7" fmla="*/ 75770 w 575476"/>
                  <a:gd name="connsiteY7" fmla="*/ 2359632 h 2757577"/>
                  <a:gd name="connsiteX8" fmla="*/ 89998 w 575476"/>
                  <a:gd name="connsiteY8" fmla="*/ 247113 h 2757577"/>
                  <a:gd name="connsiteX0" fmla="*/ 89998 w 575476"/>
                  <a:gd name="connsiteY0" fmla="*/ 273324 h 2783788"/>
                  <a:gd name="connsiteX1" fmla="*/ 163133 w 575476"/>
                  <a:gd name="connsiteY1" fmla="*/ 104884 h 2783788"/>
                  <a:gd name="connsiteX2" fmla="*/ 510312 w 575476"/>
                  <a:gd name="connsiteY2" fmla="*/ 72080 h 2783788"/>
                  <a:gd name="connsiteX3" fmla="*/ 328826 w 575476"/>
                  <a:gd name="connsiteY3" fmla="*/ 383450 h 2783788"/>
                  <a:gd name="connsiteX4" fmla="*/ 309110 w 575476"/>
                  <a:gd name="connsiteY4" fmla="*/ 2369848 h 2783788"/>
                  <a:gd name="connsiteX5" fmla="*/ 573722 w 575476"/>
                  <a:gd name="connsiteY5" fmla="*/ 2724800 h 2783788"/>
                  <a:gd name="connsiteX6" fmla="*/ 191837 w 575476"/>
                  <a:gd name="connsiteY6" fmla="*/ 2702395 h 2783788"/>
                  <a:gd name="connsiteX7" fmla="*/ 75770 w 575476"/>
                  <a:gd name="connsiteY7" fmla="*/ 2385843 h 2783788"/>
                  <a:gd name="connsiteX8" fmla="*/ 89998 w 575476"/>
                  <a:gd name="connsiteY8" fmla="*/ 273324 h 2783788"/>
                  <a:gd name="connsiteX0" fmla="*/ 82448 w 585511"/>
                  <a:gd name="connsiteY0" fmla="*/ 280841 h 2783788"/>
                  <a:gd name="connsiteX1" fmla="*/ 173168 w 585511"/>
                  <a:gd name="connsiteY1" fmla="*/ 104884 h 2783788"/>
                  <a:gd name="connsiteX2" fmla="*/ 520347 w 585511"/>
                  <a:gd name="connsiteY2" fmla="*/ 72080 h 2783788"/>
                  <a:gd name="connsiteX3" fmla="*/ 338861 w 585511"/>
                  <a:gd name="connsiteY3" fmla="*/ 383450 h 2783788"/>
                  <a:gd name="connsiteX4" fmla="*/ 319145 w 585511"/>
                  <a:gd name="connsiteY4" fmla="*/ 2369848 h 2783788"/>
                  <a:gd name="connsiteX5" fmla="*/ 583757 w 585511"/>
                  <a:gd name="connsiteY5" fmla="*/ 2724800 h 2783788"/>
                  <a:gd name="connsiteX6" fmla="*/ 201872 w 585511"/>
                  <a:gd name="connsiteY6" fmla="*/ 2702395 h 2783788"/>
                  <a:gd name="connsiteX7" fmla="*/ 85805 w 585511"/>
                  <a:gd name="connsiteY7" fmla="*/ 2385843 h 2783788"/>
                  <a:gd name="connsiteX8" fmla="*/ 82448 w 585511"/>
                  <a:gd name="connsiteY8" fmla="*/ 280841 h 278378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955"/>
                  <a:gd name="connsiteY0" fmla="*/ 290091 h 2793038"/>
                  <a:gd name="connsiteX1" fmla="*/ 177564 w 585955"/>
                  <a:gd name="connsiteY1" fmla="*/ 87822 h 2793038"/>
                  <a:gd name="connsiteX2" fmla="*/ 520347 w 585955"/>
                  <a:gd name="connsiteY2" fmla="*/ 81330 h 2793038"/>
                  <a:gd name="connsiteX3" fmla="*/ 338861 w 585955"/>
                  <a:gd name="connsiteY3" fmla="*/ 392700 h 2793038"/>
                  <a:gd name="connsiteX4" fmla="*/ 319145 w 585955"/>
                  <a:gd name="connsiteY4" fmla="*/ 2379098 h 2793038"/>
                  <a:gd name="connsiteX5" fmla="*/ 583757 w 585955"/>
                  <a:gd name="connsiteY5" fmla="*/ 2734050 h 2793038"/>
                  <a:gd name="connsiteX6" fmla="*/ 201872 w 585955"/>
                  <a:gd name="connsiteY6" fmla="*/ 2711645 h 2793038"/>
                  <a:gd name="connsiteX7" fmla="*/ 85805 w 585955"/>
                  <a:gd name="connsiteY7" fmla="*/ 2395093 h 2793038"/>
                  <a:gd name="connsiteX8" fmla="*/ 82448 w 585955"/>
                  <a:gd name="connsiteY8" fmla="*/ 290091 h 2793038"/>
                  <a:gd name="connsiteX0" fmla="*/ 82448 w 585955"/>
                  <a:gd name="connsiteY0" fmla="*/ 290091 h 2810498"/>
                  <a:gd name="connsiteX1" fmla="*/ 177564 w 585955"/>
                  <a:gd name="connsiteY1" fmla="*/ 87822 h 2810498"/>
                  <a:gd name="connsiteX2" fmla="*/ 520347 w 585955"/>
                  <a:gd name="connsiteY2" fmla="*/ 81330 h 2810498"/>
                  <a:gd name="connsiteX3" fmla="*/ 338861 w 585955"/>
                  <a:gd name="connsiteY3" fmla="*/ 392700 h 2810498"/>
                  <a:gd name="connsiteX4" fmla="*/ 319145 w 585955"/>
                  <a:gd name="connsiteY4" fmla="*/ 2379098 h 2810498"/>
                  <a:gd name="connsiteX5" fmla="*/ 583757 w 585955"/>
                  <a:gd name="connsiteY5" fmla="*/ 2764121 h 2810498"/>
                  <a:gd name="connsiteX6" fmla="*/ 201872 w 585955"/>
                  <a:gd name="connsiteY6" fmla="*/ 2711645 h 2810498"/>
                  <a:gd name="connsiteX7" fmla="*/ 85805 w 585955"/>
                  <a:gd name="connsiteY7" fmla="*/ 2395093 h 2810498"/>
                  <a:gd name="connsiteX8" fmla="*/ 82448 w 585955"/>
                  <a:gd name="connsiteY8" fmla="*/ 290091 h 2810498"/>
                  <a:gd name="connsiteX0" fmla="*/ 82448 w 585955"/>
                  <a:gd name="connsiteY0" fmla="*/ 290091 h 2816986"/>
                  <a:gd name="connsiteX1" fmla="*/ 177564 w 585955"/>
                  <a:gd name="connsiteY1" fmla="*/ 87822 h 2816986"/>
                  <a:gd name="connsiteX2" fmla="*/ 520347 w 585955"/>
                  <a:gd name="connsiteY2" fmla="*/ 81330 h 2816986"/>
                  <a:gd name="connsiteX3" fmla="*/ 338861 w 585955"/>
                  <a:gd name="connsiteY3" fmla="*/ 392700 h 2816986"/>
                  <a:gd name="connsiteX4" fmla="*/ 319145 w 585955"/>
                  <a:gd name="connsiteY4" fmla="*/ 2379098 h 2816986"/>
                  <a:gd name="connsiteX5" fmla="*/ 583757 w 585955"/>
                  <a:gd name="connsiteY5" fmla="*/ 2764121 h 2816986"/>
                  <a:gd name="connsiteX6" fmla="*/ 201872 w 585955"/>
                  <a:gd name="connsiteY6" fmla="*/ 2711645 h 2816986"/>
                  <a:gd name="connsiteX7" fmla="*/ 85805 w 585955"/>
                  <a:gd name="connsiteY7" fmla="*/ 2395093 h 2816986"/>
                  <a:gd name="connsiteX8" fmla="*/ 82448 w 585955"/>
                  <a:gd name="connsiteY8" fmla="*/ 290091 h 2816986"/>
                  <a:gd name="connsiteX0" fmla="*/ 82448 w 525100"/>
                  <a:gd name="connsiteY0" fmla="*/ 290091 h 2803134"/>
                  <a:gd name="connsiteX1" fmla="*/ 177564 w 525100"/>
                  <a:gd name="connsiteY1" fmla="*/ 87822 h 2803134"/>
                  <a:gd name="connsiteX2" fmla="*/ 520347 w 525100"/>
                  <a:gd name="connsiteY2" fmla="*/ 81330 h 2803134"/>
                  <a:gd name="connsiteX3" fmla="*/ 338861 w 525100"/>
                  <a:gd name="connsiteY3" fmla="*/ 392700 h 2803134"/>
                  <a:gd name="connsiteX4" fmla="*/ 319145 w 525100"/>
                  <a:gd name="connsiteY4" fmla="*/ 2379098 h 2803134"/>
                  <a:gd name="connsiteX5" fmla="*/ 522211 w 525100"/>
                  <a:gd name="connsiteY5" fmla="*/ 2741568 h 2803134"/>
                  <a:gd name="connsiteX6" fmla="*/ 201872 w 525100"/>
                  <a:gd name="connsiteY6" fmla="*/ 2711645 h 2803134"/>
                  <a:gd name="connsiteX7" fmla="*/ 85805 w 525100"/>
                  <a:gd name="connsiteY7" fmla="*/ 2395093 h 2803134"/>
                  <a:gd name="connsiteX8" fmla="*/ 82448 w 525100"/>
                  <a:gd name="connsiteY8" fmla="*/ 290091 h 2803134"/>
                  <a:gd name="connsiteX0" fmla="*/ 82448 w 533768"/>
                  <a:gd name="connsiteY0" fmla="*/ 290091 h 2832485"/>
                  <a:gd name="connsiteX1" fmla="*/ 177564 w 533768"/>
                  <a:gd name="connsiteY1" fmla="*/ 87822 h 2832485"/>
                  <a:gd name="connsiteX2" fmla="*/ 520347 w 533768"/>
                  <a:gd name="connsiteY2" fmla="*/ 81330 h 2832485"/>
                  <a:gd name="connsiteX3" fmla="*/ 338861 w 533768"/>
                  <a:gd name="connsiteY3" fmla="*/ 392700 h 2832485"/>
                  <a:gd name="connsiteX4" fmla="*/ 319145 w 533768"/>
                  <a:gd name="connsiteY4" fmla="*/ 2379098 h 2832485"/>
                  <a:gd name="connsiteX5" fmla="*/ 531003 w 533768"/>
                  <a:gd name="connsiteY5" fmla="*/ 2786675 h 2832485"/>
                  <a:gd name="connsiteX6" fmla="*/ 201872 w 533768"/>
                  <a:gd name="connsiteY6" fmla="*/ 2711645 h 2832485"/>
                  <a:gd name="connsiteX7" fmla="*/ 85805 w 533768"/>
                  <a:gd name="connsiteY7" fmla="*/ 2395093 h 2832485"/>
                  <a:gd name="connsiteX8" fmla="*/ 82448 w 533768"/>
                  <a:gd name="connsiteY8" fmla="*/ 290091 h 2832485"/>
                  <a:gd name="connsiteX0" fmla="*/ 82448 w 542447"/>
                  <a:gd name="connsiteY0" fmla="*/ 290091 h 2809840"/>
                  <a:gd name="connsiteX1" fmla="*/ 177564 w 542447"/>
                  <a:gd name="connsiteY1" fmla="*/ 87822 h 2809840"/>
                  <a:gd name="connsiteX2" fmla="*/ 520347 w 542447"/>
                  <a:gd name="connsiteY2" fmla="*/ 81330 h 2809840"/>
                  <a:gd name="connsiteX3" fmla="*/ 338861 w 542447"/>
                  <a:gd name="connsiteY3" fmla="*/ 392700 h 2809840"/>
                  <a:gd name="connsiteX4" fmla="*/ 319145 w 542447"/>
                  <a:gd name="connsiteY4" fmla="*/ 2379098 h 2809840"/>
                  <a:gd name="connsiteX5" fmla="*/ 539796 w 542447"/>
                  <a:gd name="connsiteY5" fmla="*/ 2752846 h 2809840"/>
                  <a:gd name="connsiteX6" fmla="*/ 201872 w 542447"/>
                  <a:gd name="connsiteY6" fmla="*/ 2711645 h 2809840"/>
                  <a:gd name="connsiteX7" fmla="*/ 85805 w 542447"/>
                  <a:gd name="connsiteY7" fmla="*/ 2395093 h 2809840"/>
                  <a:gd name="connsiteX8" fmla="*/ 82448 w 542447"/>
                  <a:gd name="connsiteY8" fmla="*/ 290091 h 2809840"/>
                  <a:gd name="connsiteX0" fmla="*/ 82448 w 542447"/>
                  <a:gd name="connsiteY0" fmla="*/ 290091 h 2800841"/>
                  <a:gd name="connsiteX1" fmla="*/ 177564 w 542447"/>
                  <a:gd name="connsiteY1" fmla="*/ 87822 h 2800841"/>
                  <a:gd name="connsiteX2" fmla="*/ 520347 w 542447"/>
                  <a:gd name="connsiteY2" fmla="*/ 81330 h 2800841"/>
                  <a:gd name="connsiteX3" fmla="*/ 338861 w 542447"/>
                  <a:gd name="connsiteY3" fmla="*/ 392700 h 2800841"/>
                  <a:gd name="connsiteX4" fmla="*/ 319145 w 542447"/>
                  <a:gd name="connsiteY4" fmla="*/ 2379098 h 2800841"/>
                  <a:gd name="connsiteX5" fmla="*/ 539796 w 542447"/>
                  <a:gd name="connsiteY5" fmla="*/ 2752846 h 2800841"/>
                  <a:gd name="connsiteX6" fmla="*/ 153514 w 542447"/>
                  <a:gd name="connsiteY6" fmla="*/ 2685333 h 2800841"/>
                  <a:gd name="connsiteX7" fmla="*/ 85805 w 542447"/>
                  <a:gd name="connsiteY7" fmla="*/ 2395093 h 2800841"/>
                  <a:gd name="connsiteX8" fmla="*/ 82448 w 542447"/>
                  <a:gd name="connsiteY8" fmla="*/ 290091 h 2800841"/>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19145 w 523022"/>
                  <a:gd name="connsiteY4" fmla="*/ 2379098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93879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41125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41125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41125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970"/>
                  <a:gd name="connsiteY0" fmla="*/ 290091 h 2811659"/>
                  <a:gd name="connsiteX1" fmla="*/ 177564 w 523970"/>
                  <a:gd name="connsiteY1" fmla="*/ 87822 h 2811659"/>
                  <a:gd name="connsiteX2" fmla="*/ 520347 w 523970"/>
                  <a:gd name="connsiteY2" fmla="*/ 81330 h 2811659"/>
                  <a:gd name="connsiteX3" fmla="*/ 338861 w 523970"/>
                  <a:gd name="connsiteY3" fmla="*/ 392700 h 2811659"/>
                  <a:gd name="connsiteX4" fmla="*/ 341125 w 523970"/>
                  <a:gd name="connsiteY4" fmla="*/ 2352786 h 2811659"/>
                  <a:gd name="connsiteX5" fmla="*/ 517815 w 523970"/>
                  <a:gd name="connsiteY5" fmla="*/ 2767882 h 2811659"/>
                  <a:gd name="connsiteX6" fmla="*/ 153514 w 523970"/>
                  <a:gd name="connsiteY6" fmla="*/ 2685333 h 2811659"/>
                  <a:gd name="connsiteX7" fmla="*/ 85805 w 523970"/>
                  <a:gd name="connsiteY7" fmla="*/ 2395093 h 2811659"/>
                  <a:gd name="connsiteX8" fmla="*/ 82448 w 523970"/>
                  <a:gd name="connsiteY8" fmla="*/ 290091 h 2811659"/>
                  <a:gd name="connsiteX0" fmla="*/ 82448 w 526272"/>
                  <a:gd name="connsiteY0" fmla="*/ 290091 h 2811659"/>
                  <a:gd name="connsiteX1" fmla="*/ 177564 w 526272"/>
                  <a:gd name="connsiteY1" fmla="*/ 87822 h 2811659"/>
                  <a:gd name="connsiteX2" fmla="*/ 520347 w 526272"/>
                  <a:gd name="connsiteY2" fmla="*/ 81330 h 2811659"/>
                  <a:gd name="connsiteX3" fmla="*/ 338861 w 526272"/>
                  <a:gd name="connsiteY3" fmla="*/ 392700 h 2811659"/>
                  <a:gd name="connsiteX4" fmla="*/ 341125 w 526272"/>
                  <a:gd name="connsiteY4" fmla="*/ 2352786 h 2811659"/>
                  <a:gd name="connsiteX5" fmla="*/ 517815 w 526272"/>
                  <a:gd name="connsiteY5" fmla="*/ 2767882 h 2811659"/>
                  <a:gd name="connsiteX6" fmla="*/ 153514 w 526272"/>
                  <a:gd name="connsiteY6" fmla="*/ 2685333 h 2811659"/>
                  <a:gd name="connsiteX7" fmla="*/ 85805 w 526272"/>
                  <a:gd name="connsiteY7" fmla="*/ 2395093 h 2811659"/>
                  <a:gd name="connsiteX8" fmla="*/ 82448 w 526272"/>
                  <a:gd name="connsiteY8" fmla="*/ 290091 h 2811659"/>
                  <a:gd name="connsiteX0" fmla="*/ 82448 w 528767"/>
                  <a:gd name="connsiteY0" fmla="*/ 290091 h 2811659"/>
                  <a:gd name="connsiteX1" fmla="*/ 177564 w 528767"/>
                  <a:gd name="connsiteY1" fmla="*/ 87822 h 2811659"/>
                  <a:gd name="connsiteX2" fmla="*/ 520347 w 528767"/>
                  <a:gd name="connsiteY2" fmla="*/ 81330 h 2811659"/>
                  <a:gd name="connsiteX3" fmla="*/ 338861 w 528767"/>
                  <a:gd name="connsiteY3" fmla="*/ 392700 h 2811659"/>
                  <a:gd name="connsiteX4" fmla="*/ 341125 w 528767"/>
                  <a:gd name="connsiteY4" fmla="*/ 2352786 h 2811659"/>
                  <a:gd name="connsiteX5" fmla="*/ 517815 w 528767"/>
                  <a:gd name="connsiteY5" fmla="*/ 2767882 h 2811659"/>
                  <a:gd name="connsiteX6" fmla="*/ 153514 w 528767"/>
                  <a:gd name="connsiteY6" fmla="*/ 2685333 h 2811659"/>
                  <a:gd name="connsiteX7" fmla="*/ 85805 w 528767"/>
                  <a:gd name="connsiteY7" fmla="*/ 2395093 h 2811659"/>
                  <a:gd name="connsiteX8" fmla="*/ 82448 w 528767"/>
                  <a:gd name="connsiteY8" fmla="*/ 290091 h 2811659"/>
                  <a:gd name="connsiteX0" fmla="*/ 82448 w 528767"/>
                  <a:gd name="connsiteY0" fmla="*/ 290091 h 2811659"/>
                  <a:gd name="connsiteX1" fmla="*/ 177564 w 528767"/>
                  <a:gd name="connsiteY1" fmla="*/ 87822 h 2811659"/>
                  <a:gd name="connsiteX2" fmla="*/ 520347 w 528767"/>
                  <a:gd name="connsiteY2" fmla="*/ 81330 h 2811659"/>
                  <a:gd name="connsiteX3" fmla="*/ 338861 w 528767"/>
                  <a:gd name="connsiteY3" fmla="*/ 392700 h 2811659"/>
                  <a:gd name="connsiteX4" fmla="*/ 341125 w 528767"/>
                  <a:gd name="connsiteY4" fmla="*/ 2352786 h 2811659"/>
                  <a:gd name="connsiteX5" fmla="*/ 517815 w 528767"/>
                  <a:gd name="connsiteY5" fmla="*/ 2767882 h 2811659"/>
                  <a:gd name="connsiteX6" fmla="*/ 153514 w 528767"/>
                  <a:gd name="connsiteY6" fmla="*/ 2685333 h 2811659"/>
                  <a:gd name="connsiteX7" fmla="*/ 85805 w 528767"/>
                  <a:gd name="connsiteY7" fmla="*/ 2395093 h 2811659"/>
                  <a:gd name="connsiteX8" fmla="*/ 82448 w 528767"/>
                  <a:gd name="connsiteY8" fmla="*/ 290091 h 2811659"/>
                  <a:gd name="connsiteX0" fmla="*/ 82448 w 546170"/>
                  <a:gd name="connsiteY0" fmla="*/ 290091 h 2811659"/>
                  <a:gd name="connsiteX1" fmla="*/ 177564 w 546170"/>
                  <a:gd name="connsiteY1" fmla="*/ 87822 h 2811659"/>
                  <a:gd name="connsiteX2" fmla="*/ 520347 w 546170"/>
                  <a:gd name="connsiteY2" fmla="*/ 81330 h 2811659"/>
                  <a:gd name="connsiteX3" fmla="*/ 338861 w 546170"/>
                  <a:gd name="connsiteY3" fmla="*/ 392700 h 2811659"/>
                  <a:gd name="connsiteX4" fmla="*/ 407067 w 546170"/>
                  <a:gd name="connsiteY4" fmla="*/ 2330233 h 2811659"/>
                  <a:gd name="connsiteX5" fmla="*/ 517815 w 546170"/>
                  <a:gd name="connsiteY5" fmla="*/ 2767882 h 2811659"/>
                  <a:gd name="connsiteX6" fmla="*/ 153514 w 546170"/>
                  <a:gd name="connsiteY6" fmla="*/ 2685333 h 2811659"/>
                  <a:gd name="connsiteX7" fmla="*/ 85805 w 546170"/>
                  <a:gd name="connsiteY7" fmla="*/ 2395093 h 2811659"/>
                  <a:gd name="connsiteX8" fmla="*/ 82448 w 546170"/>
                  <a:gd name="connsiteY8" fmla="*/ 290091 h 2811659"/>
                  <a:gd name="connsiteX0" fmla="*/ 82448 w 524830"/>
                  <a:gd name="connsiteY0" fmla="*/ 290091 h 2811659"/>
                  <a:gd name="connsiteX1" fmla="*/ 177564 w 524830"/>
                  <a:gd name="connsiteY1" fmla="*/ 87822 h 2811659"/>
                  <a:gd name="connsiteX2" fmla="*/ 520347 w 524830"/>
                  <a:gd name="connsiteY2" fmla="*/ 81330 h 2811659"/>
                  <a:gd name="connsiteX3" fmla="*/ 338861 w 524830"/>
                  <a:gd name="connsiteY3" fmla="*/ 392700 h 2811659"/>
                  <a:gd name="connsiteX4" fmla="*/ 407067 w 524830"/>
                  <a:gd name="connsiteY4" fmla="*/ 2330233 h 2811659"/>
                  <a:gd name="connsiteX5" fmla="*/ 517815 w 524830"/>
                  <a:gd name="connsiteY5" fmla="*/ 2767882 h 2811659"/>
                  <a:gd name="connsiteX6" fmla="*/ 153514 w 524830"/>
                  <a:gd name="connsiteY6" fmla="*/ 2685333 h 2811659"/>
                  <a:gd name="connsiteX7" fmla="*/ 85805 w 524830"/>
                  <a:gd name="connsiteY7" fmla="*/ 2395093 h 2811659"/>
                  <a:gd name="connsiteX8" fmla="*/ 82448 w 524830"/>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320366 h 2841934"/>
                  <a:gd name="connsiteX1" fmla="*/ 177564 w 530989"/>
                  <a:gd name="connsiteY1" fmla="*/ 118097 h 2841934"/>
                  <a:gd name="connsiteX2" fmla="*/ 480781 w 530989"/>
                  <a:gd name="connsiteY2" fmla="*/ 66498 h 2841934"/>
                  <a:gd name="connsiteX3" fmla="*/ 338861 w 530989"/>
                  <a:gd name="connsiteY3" fmla="*/ 422975 h 2841934"/>
                  <a:gd name="connsiteX4" fmla="*/ 451028 w 530989"/>
                  <a:gd name="connsiteY4" fmla="*/ 2360508 h 2841934"/>
                  <a:gd name="connsiteX5" fmla="*/ 517815 w 530989"/>
                  <a:gd name="connsiteY5" fmla="*/ 2798157 h 2841934"/>
                  <a:gd name="connsiteX6" fmla="*/ 153514 w 530989"/>
                  <a:gd name="connsiteY6" fmla="*/ 2715608 h 2841934"/>
                  <a:gd name="connsiteX7" fmla="*/ 85805 w 530989"/>
                  <a:gd name="connsiteY7" fmla="*/ 2425368 h 2841934"/>
                  <a:gd name="connsiteX8" fmla="*/ 82448 w 530989"/>
                  <a:gd name="connsiteY8" fmla="*/ 320366 h 2841934"/>
                  <a:gd name="connsiteX0" fmla="*/ 82448 w 530989"/>
                  <a:gd name="connsiteY0" fmla="*/ 303686 h 2825254"/>
                  <a:gd name="connsiteX1" fmla="*/ 177564 w 530989"/>
                  <a:gd name="connsiteY1" fmla="*/ 101417 h 2825254"/>
                  <a:gd name="connsiteX2" fmla="*/ 480781 w 530989"/>
                  <a:gd name="connsiteY2" fmla="*/ 49818 h 2825254"/>
                  <a:gd name="connsiteX3" fmla="*/ 338861 w 530989"/>
                  <a:gd name="connsiteY3" fmla="*/ 406295 h 2825254"/>
                  <a:gd name="connsiteX4" fmla="*/ 451028 w 530989"/>
                  <a:gd name="connsiteY4" fmla="*/ 2343828 h 2825254"/>
                  <a:gd name="connsiteX5" fmla="*/ 517815 w 530989"/>
                  <a:gd name="connsiteY5" fmla="*/ 2781477 h 2825254"/>
                  <a:gd name="connsiteX6" fmla="*/ 153514 w 530989"/>
                  <a:gd name="connsiteY6" fmla="*/ 2698928 h 2825254"/>
                  <a:gd name="connsiteX7" fmla="*/ 85805 w 530989"/>
                  <a:gd name="connsiteY7" fmla="*/ 2408688 h 2825254"/>
                  <a:gd name="connsiteX8" fmla="*/ 82448 w 530989"/>
                  <a:gd name="connsiteY8" fmla="*/ 303686 h 2825254"/>
                  <a:gd name="connsiteX0" fmla="*/ 82448 w 530989"/>
                  <a:gd name="connsiteY0" fmla="*/ 303686 h 2825254"/>
                  <a:gd name="connsiteX1" fmla="*/ 177564 w 530989"/>
                  <a:gd name="connsiteY1" fmla="*/ 101417 h 2825254"/>
                  <a:gd name="connsiteX2" fmla="*/ 480781 w 530989"/>
                  <a:gd name="connsiteY2" fmla="*/ 49818 h 2825254"/>
                  <a:gd name="connsiteX3" fmla="*/ 338861 w 530989"/>
                  <a:gd name="connsiteY3" fmla="*/ 406295 h 2825254"/>
                  <a:gd name="connsiteX4" fmla="*/ 451028 w 530989"/>
                  <a:gd name="connsiteY4" fmla="*/ 2343828 h 2825254"/>
                  <a:gd name="connsiteX5" fmla="*/ 517815 w 530989"/>
                  <a:gd name="connsiteY5" fmla="*/ 2781477 h 2825254"/>
                  <a:gd name="connsiteX6" fmla="*/ 153514 w 530989"/>
                  <a:gd name="connsiteY6" fmla="*/ 2698928 h 2825254"/>
                  <a:gd name="connsiteX7" fmla="*/ 85805 w 530989"/>
                  <a:gd name="connsiteY7" fmla="*/ 2408688 h 2825254"/>
                  <a:gd name="connsiteX8" fmla="*/ 82448 w 530989"/>
                  <a:gd name="connsiteY8" fmla="*/ 303686 h 2825254"/>
                  <a:gd name="connsiteX0" fmla="*/ 82448 w 593890"/>
                  <a:gd name="connsiteY0" fmla="*/ 303686 h 2818254"/>
                  <a:gd name="connsiteX1" fmla="*/ 177564 w 593890"/>
                  <a:gd name="connsiteY1" fmla="*/ 101417 h 2818254"/>
                  <a:gd name="connsiteX2" fmla="*/ 480781 w 593890"/>
                  <a:gd name="connsiteY2" fmla="*/ 49818 h 2818254"/>
                  <a:gd name="connsiteX3" fmla="*/ 338861 w 593890"/>
                  <a:gd name="connsiteY3" fmla="*/ 406295 h 2818254"/>
                  <a:gd name="connsiteX4" fmla="*/ 451028 w 593890"/>
                  <a:gd name="connsiteY4" fmla="*/ 2343828 h 2818254"/>
                  <a:gd name="connsiteX5" fmla="*/ 588553 w 593890"/>
                  <a:gd name="connsiteY5" fmla="*/ 2771846 h 2818254"/>
                  <a:gd name="connsiteX6" fmla="*/ 153514 w 593890"/>
                  <a:gd name="connsiteY6" fmla="*/ 2698928 h 2818254"/>
                  <a:gd name="connsiteX7" fmla="*/ 85805 w 593890"/>
                  <a:gd name="connsiteY7" fmla="*/ 2408688 h 2818254"/>
                  <a:gd name="connsiteX8" fmla="*/ 82448 w 593890"/>
                  <a:gd name="connsiteY8" fmla="*/ 303686 h 2818254"/>
                  <a:gd name="connsiteX0" fmla="*/ 82448 w 667152"/>
                  <a:gd name="connsiteY0" fmla="*/ 303686 h 2813647"/>
                  <a:gd name="connsiteX1" fmla="*/ 177564 w 667152"/>
                  <a:gd name="connsiteY1" fmla="*/ 101417 h 2813647"/>
                  <a:gd name="connsiteX2" fmla="*/ 480781 w 667152"/>
                  <a:gd name="connsiteY2" fmla="*/ 49818 h 2813647"/>
                  <a:gd name="connsiteX3" fmla="*/ 338861 w 667152"/>
                  <a:gd name="connsiteY3" fmla="*/ 406295 h 2813647"/>
                  <a:gd name="connsiteX4" fmla="*/ 451028 w 667152"/>
                  <a:gd name="connsiteY4" fmla="*/ 2343828 h 2813647"/>
                  <a:gd name="connsiteX5" fmla="*/ 664011 w 667152"/>
                  <a:gd name="connsiteY5" fmla="*/ 2765310 h 2813647"/>
                  <a:gd name="connsiteX6" fmla="*/ 153514 w 667152"/>
                  <a:gd name="connsiteY6" fmla="*/ 2698928 h 2813647"/>
                  <a:gd name="connsiteX7" fmla="*/ 85805 w 667152"/>
                  <a:gd name="connsiteY7" fmla="*/ 2408688 h 2813647"/>
                  <a:gd name="connsiteX8" fmla="*/ 82448 w 667152"/>
                  <a:gd name="connsiteY8" fmla="*/ 303686 h 2813647"/>
                  <a:gd name="connsiteX0" fmla="*/ 82448 w 726119"/>
                  <a:gd name="connsiteY0" fmla="*/ 303686 h 2814928"/>
                  <a:gd name="connsiteX1" fmla="*/ 177564 w 726119"/>
                  <a:gd name="connsiteY1" fmla="*/ 101417 h 2814928"/>
                  <a:gd name="connsiteX2" fmla="*/ 480781 w 726119"/>
                  <a:gd name="connsiteY2" fmla="*/ 49818 h 2814928"/>
                  <a:gd name="connsiteX3" fmla="*/ 338861 w 726119"/>
                  <a:gd name="connsiteY3" fmla="*/ 406295 h 2814928"/>
                  <a:gd name="connsiteX4" fmla="*/ 451028 w 726119"/>
                  <a:gd name="connsiteY4" fmla="*/ 2343828 h 2814928"/>
                  <a:gd name="connsiteX5" fmla="*/ 723757 w 726119"/>
                  <a:gd name="connsiteY5" fmla="*/ 2767145 h 2814928"/>
                  <a:gd name="connsiteX6" fmla="*/ 153514 w 726119"/>
                  <a:gd name="connsiteY6" fmla="*/ 2698928 h 2814928"/>
                  <a:gd name="connsiteX7" fmla="*/ 85805 w 726119"/>
                  <a:gd name="connsiteY7" fmla="*/ 2408688 h 2814928"/>
                  <a:gd name="connsiteX8" fmla="*/ 82448 w 726119"/>
                  <a:gd name="connsiteY8" fmla="*/ 303686 h 2814928"/>
                  <a:gd name="connsiteX0" fmla="*/ 82448 w 726722"/>
                  <a:gd name="connsiteY0" fmla="*/ 303686 h 2814928"/>
                  <a:gd name="connsiteX1" fmla="*/ 177564 w 726722"/>
                  <a:gd name="connsiteY1" fmla="*/ 101417 h 2814928"/>
                  <a:gd name="connsiteX2" fmla="*/ 480781 w 726722"/>
                  <a:gd name="connsiteY2" fmla="*/ 49818 h 2814928"/>
                  <a:gd name="connsiteX3" fmla="*/ 338861 w 726722"/>
                  <a:gd name="connsiteY3" fmla="*/ 406295 h 2814928"/>
                  <a:gd name="connsiteX4" fmla="*/ 451028 w 726722"/>
                  <a:gd name="connsiteY4" fmla="*/ 2343828 h 2814928"/>
                  <a:gd name="connsiteX5" fmla="*/ 723757 w 726722"/>
                  <a:gd name="connsiteY5" fmla="*/ 2767145 h 2814928"/>
                  <a:gd name="connsiteX6" fmla="*/ 153514 w 726722"/>
                  <a:gd name="connsiteY6" fmla="*/ 2698928 h 2814928"/>
                  <a:gd name="connsiteX7" fmla="*/ 85805 w 726722"/>
                  <a:gd name="connsiteY7" fmla="*/ 2408688 h 2814928"/>
                  <a:gd name="connsiteX8" fmla="*/ 82448 w 726722"/>
                  <a:gd name="connsiteY8" fmla="*/ 303686 h 2814928"/>
                  <a:gd name="connsiteX0" fmla="*/ 82448 w 726722"/>
                  <a:gd name="connsiteY0" fmla="*/ 303686 h 2814928"/>
                  <a:gd name="connsiteX1" fmla="*/ 177564 w 726722"/>
                  <a:gd name="connsiteY1" fmla="*/ 101417 h 2814928"/>
                  <a:gd name="connsiteX2" fmla="*/ 480781 w 726722"/>
                  <a:gd name="connsiteY2" fmla="*/ 49818 h 2814928"/>
                  <a:gd name="connsiteX3" fmla="*/ 338861 w 726722"/>
                  <a:gd name="connsiteY3" fmla="*/ 406295 h 2814928"/>
                  <a:gd name="connsiteX4" fmla="*/ 451028 w 726722"/>
                  <a:gd name="connsiteY4" fmla="*/ 2343828 h 2814928"/>
                  <a:gd name="connsiteX5" fmla="*/ 723757 w 726722"/>
                  <a:gd name="connsiteY5" fmla="*/ 2767145 h 2814928"/>
                  <a:gd name="connsiteX6" fmla="*/ 153514 w 726722"/>
                  <a:gd name="connsiteY6" fmla="*/ 2698928 h 2814928"/>
                  <a:gd name="connsiteX7" fmla="*/ 85805 w 726722"/>
                  <a:gd name="connsiteY7" fmla="*/ 2408688 h 2814928"/>
                  <a:gd name="connsiteX8" fmla="*/ 82448 w 726722"/>
                  <a:gd name="connsiteY8" fmla="*/ 303686 h 2814928"/>
                  <a:gd name="connsiteX0" fmla="*/ 82448 w 727487"/>
                  <a:gd name="connsiteY0" fmla="*/ 303686 h 2814928"/>
                  <a:gd name="connsiteX1" fmla="*/ 177564 w 727487"/>
                  <a:gd name="connsiteY1" fmla="*/ 101417 h 2814928"/>
                  <a:gd name="connsiteX2" fmla="*/ 480781 w 727487"/>
                  <a:gd name="connsiteY2" fmla="*/ 49818 h 2814928"/>
                  <a:gd name="connsiteX3" fmla="*/ 338861 w 727487"/>
                  <a:gd name="connsiteY3" fmla="*/ 406295 h 2814928"/>
                  <a:gd name="connsiteX4" fmla="*/ 490859 w 727487"/>
                  <a:gd name="connsiteY4" fmla="*/ 2345052 h 2814928"/>
                  <a:gd name="connsiteX5" fmla="*/ 723757 w 727487"/>
                  <a:gd name="connsiteY5" fmla="*/ 2767145 h 2814928"/>
                  <a:gd name="connsiteX6" fmla="*/ 153514 w 727487"/>
                  <a:gd name="connsiteY6" fmla="*/ 2698928 h 2814928"/>
                  <a:gd name="connsiteX7" fmla="*/ 85805 w 727487"/>
                  <a:gd name="connsiteY7" fmla="*/ 2408688 h 2814928"/>
                  <a:gd name="connsiteX8" fmla="*/ 82448 w 727487"/>
                  <a:gd name="connsiteY8" fmla="*/ 303686 h 2814928"/>
                  <a:gd name="connsiteX0" fmla="*/ 82448 w 727054"/>
                  <a:gd name="connsiteY0" fmla="*/ 303686 h 2814928"/>
                  <a:gd name="connsiteX1" fmla="*/ 177564 w 727054"/>
                  <a:gd name="connsiteY1" fmla="*/ 101417 h 2814928"/>
                  <a:gd name="connsiteX2" fmla="*/ 480781 w 727054"/>
                  <a:gd name="connsiteY2" fmla="*/ 49818 h 2814928"/>
                  <a:gd name="connsiteX3" fmla="*/ 338861 w 727054"/>
                  <a:gd name="connsiteY3" fmla="*/ 406295 h 2814928"/>
                  <a:gd name="connsiteX4" fmla="*/ 490859 w 727054"/>
                  <a:gd name="connsiteY4" fmla="*/ 2345052 h 2814928"/>
                  <a:gd name="connsiteX5" fmla="*/ 723757 w 727054"/>
                  <a:gd name="connsiteY5" fmla="*/ 2767145 h 2814928"/>
                  <a:gd name="connsiteX6" fmla="*/ 153514 w 727054"/>
                  <a:gd name="connsiteY6" fmla="*/ 2698928 h 2814928"/>
                  <a:gd name="connsiteX7" fmla="*/ 85805 w 727054"/>
                  <a:gd name="connsiteY7" fmla="*/ 2408688 h 2814928"/>
                  <a:gd name="connsiteX8" fmla="*/ 82448 w 727054"/>
                  <a:gd name="connsiteY8" fmla="*/ 303686 h 2814928"/>
                  <a:gd name="connsiteX0" fmla="*/ 82448 w 726787"/>
                  <a:gd name="connsiteY0" fmla="*/ 303686 h 2814928"/>
                  <a:gd name="connsiteX1" fmla="*/ 177564 w 726787"/>
                  <a:gd name="connsiteY1" fmla="*/ 101417 h 2814928"/>
                  <a:gd name="connsiteX2" fmla="*/ 480781 w 726787"/>
                  <a:gd name="connsiteY2" fmla="*/ 49818 h 2814928"/>
                  <a:gd name="connsiteX3" fmla="*/ 338861 w 726787"/>
                  <a:gd name="connsiteY3" fmla="*/ 406295 h 2814928"/>
                  <a:gd name="connsiteX4" fmla="*/ 490859 w 726787"/>
                  <a:gd name="connsiteY4" fmla="*/ 2345052 h 2814928"/>
                  <a:gd name="connsiteX5" fmla="*/ 723757 w 726787"/>
                  <a:gd name="connsiteY5" fmla="*/ 2767145 h 2814928"/>
                  <a:gd name="connsiteX6" fmla="*/ 153514 w 726787"/>
                  <a:gd name="connsiteY6" fmla="*/ 2698928 h 2814928"/>
                  <a:gd name="connsiteX7" fmla="*/ 85805 w 726787"/>
                  <a:gd name="connsiteY7" fmla="*/ 2408688 h 2814928"/>
                  <a:gd name="connsiteX8" fmla="*/ 82448 w 726787"/>
                  <a:gd name="connsiteY8" fmla="*/ 303686 h 2814928"/>
                  <a:gd name="connsiteX0" fmla="*/ 82448 w 687008"/>
                  <a:gd name="connsiteY0" fmla="*/ 303686 h 2820340"/>
                  <a:gd name="connsiteX1" fmla="*/ 177564 w 687008"/>
                  <a:gd name="connsiteY1" fmla="*/ 101417 h 2820340"/>
                  <a:gd name="connsiteX2" fmla="*/ 480781 w 687008"/>
                  <a:gd name="connsiteY2" fmla="*/ 49818 h 2820340"/>
                  <a:gd name="connsiteX3" fmla="*/ 338861 w 687008"/>
                  <a:gd name="connsiteY3" fmla="*/ 406295 h 2820340"/>
                  <a:gd name="connsiteX4" fmla="*/ 490859 w 687008"/>
                  <a:gd name="connsiteY4" fmla="*/ 2345052 h 2820340"/>
                  <a:gd name="connsiteX5" fmla="*/ 683149 w 687008"/>
                  <a:gd name="connsiteY5" fmla="*/ 2774751 h 2820340"/>
                  <a:gd name="connsiteX6" fmla="*/ 153514 w 687008"/>
                  <a:gd name="connsiteY6" fmla="*/ 2698928 h 2820340"/>
                  <a:gd name="connsiteX7" fmla="*/ 85805 w 687008"/>
                  <a:gd name="connsiteY7" fmla="*/ 2408688 h 2820340"/>
                  <a:gd name="connsiteX8" fmla="*/ 82448 w 687008"/>
                  <a:gd name="connsiteY8" fmla="*/ 303686 h 2820340"/>
                  <a:gd name="connsiteX0" fmla="*/ 82448 w 687008"/>
                  <a:gd name="connsiteY0" fmla="*/ 303686 h 2826041"/>
                  <a:gd name="connsiteX1" fmla="*/ 177564 w 687008"/>
                  <a:gd name="connsiteY1" fmla="*/ 101417 h 2826041"/>
                  <a:gd name="connsiteX2" fmla="*/ 480781 w 687008"/>
                  <a:gd name="connsiteY2" fmla="*/ 49818 h 2826041"/>
                  <a:gd name="connsiteX3" fmla="*/ 338861 w 687008"/>
                  <a:gd name="connsiteY3" fmla="*/ 406295 h 2826041"/>
                  <a:gd name="connsiteX4" fmla="*/ 490859 w 687008"/>
                  <a:gd name="connsiteY4" fmla="*/ 2345052 h 2826041"/>
                  <a:gd name="connsiteX5" fmla="*/ 683149 w 687008"/>
                  <a:gd name="connsiteY5" fmla="*/ 2774751 h 2826041"/>
                  <a:gd name="connsiteX6" fmla="*/ 153514 w 687008"/>
                  <a:gd name="connsiteY6" fmla="*/ 2698928 h 2826041"/>
                  <a:gd name="connsiteX7" fmla="*/ 85805 w 687008"/>
                  <a:gd name="connsiteY7" fmla="*/ 2408688 h 2826041"/>
                  <a:gd name="connsiteX8" fmla="*/ 82448 w 687008"/>
                  <a:gd name="connsiteY8" fmla="*/ 303686 h 2826041"/>
                  <a:gd name="connsiteX0" fmla="*/ 82448 w 687008"/>
                  <a:gd name="connsiteY0" fmla="*/ 303686 h 2835325"/>
                  <a:gd name="connsiteX1" fmla="*/ 177564 w 687008"/>
                  <a:gd name="connsiteY1" fmla="*/ 101417 h 2835325"/>
                  <a:gd name="connsiteX2" fmla="*/ 480781 w 687008"/>
                  <a:gd name="connsiteY2" fmla="*/ 49818 h 2835325"/>
                  <a:gd name="connsiteX3" fmla="*/ 338861 w 687008"/>
                  <a:gd name="connsiteY3" fmla="*/ 406295 h 2835325"/>
                  <a:gd name="connsiteX4" fmla="*/ 490859 w 687008"/>
                  <a:gd name="connsiteY4" fmla="*/ 2345052 h 2835325"/>
                  <a:gd name="connsiteX5" fmla="*/ 683149 w 687008"/>
                  <a:gd name="connsiteY5" fmla="*/ 2774751 h 2835325"/>
                  <a:gd name="connsiteX6" fmla="*/ 153514 w 687008"/>
                  <a:gd name="connsiteY6" fmla="*/ 2698928 h 2835325"/>
                  <a:gd name="connsiteX7" fmla="*/ 85805 w 687008"/>
                  <a:gd name="connsiteY7" fmla="*/ 2408688 h 2835325"/>
                  <a:gd name="connsiteX8" fmla="*/ 82448 w 687008"/>
                  <a:gd name="connsiteY8" fmla="*/ 303686 h 2835325"/>
                  <a:gd name="connsiteX0" fmla="*/ 82448 w 687008"/>
                  <a:gd name="connsiteY0" fmla="*/ 303686 h 2841997"/>
                  <a:gd name="connsiteX1" fmla="*/ 177564 w 687008"/>
                  <a:gd name="connsiteY1" fmla="*/ 101417 h 2841997"/>
                  <a:gd name="connsiteX2" fmla="*/ 480781 w 687008"/>
                  <a:gd name="connsiteY2" fmla="*/ 49818 h 2841997"/>
                  <a:gd name="connsiteX3" fmla="*/ 338861 w 687008"/>
                  <a:gd name="connsiteY3" fmla="*/ 406295 h 2841997"/>
                  <a:gd name="connsiteX4" fmla="*/ 490859 w 687008"/>
                  <a:gd name="connsiteY4" fmla="*/ 2345052 h 2841997"/>
                  <a:gd name="connsiteX5" fmla="*/ 683149 w 687008"/>
                  <a:gd name="connsiteY5" fmla="*/ 2774751 h 2841997"/>
                  <a:gd name="connsiteX6" fmla="*/ 153514 w 687008"/>
                  <a:gd name="connsiteY6" fmla="*/ 2698928 h 2841997"/>
                  <a:gd name="connsiteX7" fmla="*/ 85805 w 687008"/>
                  <a:gd name="connsiteY7" fmla="*/ 2408688 h 2841997"/>
                  <a:gd name="connsiteX8" fmla="*/ 82448 w 687008"/>
                  <a:gd name="connsiteY8" fmla="*/ 303686 h 284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7008" h="2841997">
                    <a:moveTo>
                      <a:pt x="82448" y="303686"/>
                    </a:moveTo>
                    <a:cubicBezTo>
                      <a:pt x="82448" y="276311"/>
                      <a:pt x="116938" y="90756"/>
                      <a:pt x="177564" y="101417"/>
                    </a:cubicBezTo>
                    <a:cubicBezTo>
                      <a:pt x="260276" y="20400"/>
                      <a:pt x="316754" y="-51624"/>
                      <a:pt x="480781" y="49818"/>
                    </a:cubicBezTo>
                    <a:cubicBezTo>
                      <a:pt x="490571" y="121236"/>
                      <a:pt x="356446" y="341332"/>
                      <a:pt x="338861" y="406295"/>
                    </a:cubicBezTo>
                    <a:cubicBezTo>
                      <a:pt x="316642" y="1129420"/>
                      <a:pt x="450957" y="1637218"/>
                      <a:pt x="490859" y="2345052"/>
                    </a:cubicBezTo>
                    <a:cubicBezTo>
                      <a:pt x="586589" y="2560374"/>
                      <a:pt x="710524" y="2774751"/>
                      <a:pt x="683149" y="2774751"/>
                    </a:cubicBezTo>
                    <a:cubicBezTo>
                      <a:pt x="513746" y="2914759"/>
                      <a:pt x="281946" y="2809765"/>
                      <a:pt x="153514" y="2698928"/>
                    </a:cubicBezTo>
                    <a:cubicBezTo>
                      <a:pt x="126139" y="2698928"/>
                      <a:pt x="85805" y="2436063"/>
                      <a:pt x="85805" y="2408688"/>
                    </a:cubicBezTo>
                    <a:cubicBezTo>
                      <a:pt x="2677" y="1691479"/>
                      <a:pt x="-54712" y="984632"/>
                      <a:pt x="82448" y="303686"/>
                    </a:cubicBezTo>
                    <a:close/>
                  </a:path>
                </a:pathLst>
              </a:custGeom>
              <a:solidFill>
                <a:srgbClr val="FDFD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2" name="Oval 21">
                <a:extLst>
                  <a:ext uri="{FF2B5EF4-FFF2-40B4-BE49-F238E27FC236}">
                    <a16:creationId xmlns:a16="http://schemas.microsoft.com/office/drawing/2014/main" id="{23291E4B-7EC3-41E0-8586-6C02D7CDEB62}"/>
                  </a:ext>
                </a:extLst>
              </p:cNvPr>
              <p:cNvSpPr/>
              <p:nvPr/>
            </p:nvSpPr>
            <p:spPr>
              <a:xfrm rot="19034692">
                <a:off x="6093037" y="1426015"/>
                <a:ext cx="495258" cy="290672"/>
              </a:xfrm>
              <a:prstGeom prst="ellipse">
                <a:avLst/>
              </a:prstGeom>
              <a:solidFill>
                <a:srgbClr val="FDFD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26" name="Picture 25" descr="Shape, circle&#10;&#10;Description automatically generated">
              <a:extLst>
                <a:ext uri="{FF2B5EF4-FFF2-40B4-BE49-F238E27FC236}">
                  <a16:creationId xmlns:a16="http://schemas.microsoft.com/office/drawing/2014/main" id="{87903492-7907-45D2-82A4-23E3890579D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409" b="95455" l="8901" r="95812">
                          <a14:foregroundMark x1="64921" y1="40152" x2="53927" y2="53409"/>
                          <a14:foregroundMark x1="53403" y1="34848" x2="53403" y2="47348"/>
                          <a14:foregroundMark x1="51832" y1="39394" x2="36126" y2="51136"/>
                          <a14:foregroundMark x1="29843" y1="43939" x2="25131" y2="61364"/>
                          <a14:foregroundMark x1="26178" y1="62500" x2="25654" y2="71970"/>
                          <a14:foregroundMark x1="26702" y1="61364" x2="26178" y2="74621"/>
                          <a14:foregroundMark x1="23560" y1="68561" x2="20419" y2="71591"/>
                          <a14:foregroundMark x1="11518" y1="62121" x2="9424" y2="60606"/>
                          <a14:foregroundMark x1="9424" y1="61742" x2="10471" y2="62121"/>
                          <a14:foregroundMark x1="24084" y1="92045" x2="37696" y2="92045"/>
                          <a14:foregroundMark x1="27225" y1="95076" x2="33508" y2="95833"/>
                          <a14:foregroundMark x1="21466" y1="93939" x2="27225" y2="94697"/>
                          <a14:foregroundMark x1="21990" y1="92803" x2="26178" y2="93561"/>
                          <a14:foregroundMark x1="15183" y1="89394" x2="19895" y2="92424"/>
                          <a14:foregroundMark x1="16754" y1="91667" x2="20942" y2="94318"/>
                          <a14:foregroundMark x1="34031" y1="90530" x2="36126" y2="92803"/>
                          <a14:foregroundMark x1="38220" y1="89394" x2="40838" y2="93939"/>
                          <a14:foregroundMark x1="41361" y1="92045" x2="41361" y2="92045"/>
                          <a14:foregroundMark x1="54974" y1="88636" x2="73822" y2="91288"/>
                          <a14:foregroundMark x1="59686" y1="89773" x2="64921" y2="91288"/>
                          <a14:foregroundMark x1="53927" y1="90152" x2="60209" y2="91288"/>
                          <a14:foregroundMark x1="53403" y1="90530" x2="54974" y2="91288"/>
                          <a14:foregroundMark x1="49215" y1="89773" x2="52356" y2="90152"/>
                          <a14:foregroundMark x1="41361" y1="41288" x2="45026" y2="60985"/>
                          <a14:foregroundMark x1="45026" y1="37500" x2="42932" y2="74242"/>
                          <a14:foregroundMark x1="42932" y1="64773" x2="43979" y2="69697"/>
                          <a14:foregroundMark x1="53927" y1="61742" x2="51832" y2="80682"/>
                          <a14:foregroundMark x1="64398" y1="51894" x2="59686" y2="67045"/>
                          <a14:foregroundMark x1="59162" y1="54924" x2="62827" y2="68561"/>
                          <a14:foregroundMark x1="64921" y1="54167" x2="64921" y2="70455"/>
                          <a14:foregroundMark x1="64921" y1="59091" x2="64921" y2="74242"/>
                          <a14:foregroundMark x1="63874" y1="68182" x2="56021" y2="76515"/>
                          <a14:foregroundMark x1="25131" y1="64773" x2="30366" y2="71212"/>
                          <a14:foregroundMark x1="25131" y1="62500" x2="25131" y2="70455"/>
                          <a14:foregroundMark x1="20419" y1="54924" x2="21990" y2="64394"/>
                          <a14:foregroundMark x1="19372" y1="57197" x2="20419" y2="61364"/>
                          <a14:foregroundMark x1="18848" y1="56439" x2="18325" y2="56818"/>
                          <a14:foregroundMark x1="20942" y1="55682" x2="23560" y2="57197"/>
                          <a14:foregroundMark x1="15183" y1="34091" x2="34031" y2="55303"/>
                          <a14:foregroundMark x1="34031" y1="55303" x2="34031" y2="55303"/>
                          <a14:foregroundMark x1="34031" y1="35227" x2="43455" y2="53409"/>
                          <a14:foregroundMark x1="43455" y1="53409" x2="43979" y2="52652"/>
                          <a14:foregroundMark x1="41361" y1="26515" x2="56021" y2="44318"/>
                          <a14:foregroundMark x1="56021" y1="44318" x2="56021" y2="44318"/>
                          <a14:foregroundMark x1="56021" y1="24242" x2="60209" y2="42045"/>
                          <a14:foregroundMark x1="62304" y1="22348" x2="70157" y2="40530"/>
                          <a14:foregroundMark x1="70157" y1="40530" x2="70157" y2="39773"/>
                          <a14:foregroundMark x1="72775" y1="21212" x2="74346" y2="34470"/>
                          <a14:foregroundMark x1="73298" y1="18561" x2="62304" y2="32576"/>
                          <a14:foregroundMark x1="40838" y1="13636" x2="39267" y2="30303"/>
                          <a14:foregroundMark x1="34555" y1="20455" x2="33508" y2="31439"/>
                          <a14:foregroundMark x1="31937" y1="27273" x2="25654" y2="31818"/>
                          <a14:foregroundMark x1="26702" y1="28788" x2="25654" y2="29167"/>
                          <a14:foregroundMark x1="26178" y1="22727" x2="21990" y2="25758"/>
                          <a14:foregroundMark x1="21990" y1="21591" x2="26178" y2="26515"/>
                          <a14:foregroundMark x1="31414" y1="21212" x2="38220" y2="22727"/>
                          <a14:foregroundMark x1="40314" y1="18561" x2="43979" y2="15909"/>
                          <a14:foregroundMark x1="48168" y1="14015" x2="52356" y2="15909"/>
                          <a14:foregroundMark x1="53403" y1="15152" x2="52356" y2="21970"/>
                          <a14:foregroundMark x1="51309" y1="20455" x2="50785" y2="24621"/>
                          <a14:foregroundMark x1="53927" y1="17045" x2="50785" y2="21970"/>
                          <a14:foregroundMark x1="47644" y1="7576" x2="57068" y2="20455"/>
                          <a14:foregroundMark x1="47120" y1="13636" x2="62827" y2="18561"/>
                          <a14:foregroundMark x1="58115" y1="12500" x2="64398" y2="20076"/>
                          <a14:foregroundMark x1="48691" y1="13636" x2="66492" y2="22727"/>
                          <a14:foregroundMark x1="34555" y1="23864" x2="39267" y2="37500"/>
                          <a14:foregroundMark x1="26178" y1="22348" x2="25131" y2="43182"/>
                          <a14:foregroundMark x1="25131" y1="43182" x2="25131" y2="42424"/>
                          <a14:foregroundMark x1="24084" y1="31439" x2="23037" y2="43561"/>
                          <a14:foregroundMark x1="21990" y1="28788" x2="19895" y2="42045"/>
                          <a14:foregroundMark x1="16754" y1="31061" x2="16754" y2="46591"/>
                          <a14:foregroundMark x1="22513" y1="41667" x2="24607" y2="57197"/>
                          <a14:foregroundMark x1="37173" y1="44318" x2="57068" y2="58712"/>
                          <a14:foregroundMark x1="57068" y1="58712" x2="57068" y2="56439"/>
                          <a14:foregroundMark x1="58639" y1="44697" x2="65445" y2="61364"/>
                          <a14:foregroundMark x1="67539" y1="39394" x2="70681" y2="51515"/>
                          <a14:foregroundMark x1="73822" y1="40909" x2="75916" y2="45833"/>
                          <a14:foregroundMark x1="78534" y1="41288" x2="80105" y2="42424"/>
                          <a14:foregroundMark x1="79058" y1="34848" x2="81675" y2="41667"/>
                          <a14:foregroundMark x1="77487" y1="28030" x2="80628" y2="37879"/>
                          <a14:foregroundMark x1="78010" y1="24621" x2="80105" y2="31818"/>
                          <a14:foregroundMark x1="74346" y1="26894" x2="81675" y2="37879"/>
                          <a14:foregroundMark x1="91099" y1="40152" x2="87958" y2="42803"/>
                          <a14:foregroundMark x1="41885" y1="17803" x2="49215" y2="29545"/>
                          <a14:foregroundMark x1="38743" y1="14773" x2="37173" y2="20076"/>
                          <a14:foregroundMark x1="31414" y1="8712" x2="38743" y2="20833"/>
                          <a14:foregroundMark x1="41885" y1="12500" x2="63351" y2="30682"/>
                          <a14:foregroundMark x1="63351" y1="30682" x2="63351" y2="30682"/>
                          <a14:foregroundMark x1="82199" y1="37879" x2="85864" y2="41288"/>
                          <a14:foregroundMark x1="86387" y1="37500" x2="87435" y2="42045"/>
                          <a14:foregroundMark x1="87958" y1="39773" x2="89005" y2="42045"/>
                          <a14:foregroundMark x1="91099" y1="38636" x2="91099" y2="40152"/>
                          <a14:foregroundMark x1="90052" y1="36364" x2="91099" y2="38636"/>
                          <a14:foregroundMark x1="46073" y1="56061" x2="42932" y2="76894"/>
                          <a14:foregroundMark x1="42932" y1="76894" x2="42408" y2="77273"/>
                          <a14:foregroundMark x1="39791" y1="62500" x2="38743" y2="75000"/>
                          <a14:foregroundMark x1="37696" y1="67045" x2="37696" y2="82197"/>
                          <a14:foregroundMark x1="34555" y1="67424" x2="35079" y2="75000"/>
                          <a14:foregroundMark x1="33508" y1="65909" x2="42932" y2="84470"/>
                          <a14:foregroundMark x1="42932" y1="84470" x2="43455" y2="84091"/>
                          <a14:foregroundMark x1="40314" y1="79167" x2="47120" y2="79545"/>
                          <a14:foregroundMark x1="39267" y1="59091" x2="46597" y2="75758"/>
                          <a14:foregroundMark x1="46597" y1="50000" x2="50262" y2="66288"/>
                          <a14:foregroundMark x1="50262" y1="42424" x2="50785" y2="49242"/>
                          <a14:foregroundMark x1="86911" y1="34091" x2="84817" y2="37500"/>
                          <a14:foregroundMark x1="90576" y1="35227" x2="90052" y2="35606"/>
                          <a14:foregroundMark x1="90052" y1="32576" x2="90052" y2="32576"/>
                          <a14:foregroundMark x1="86911" y1="32576" x2="85340" y2="32576"/>
                          <a14:foregroundMark x1="62827" y1="9470" x2="57592" y2="17045"/>
                          <a14:foregroundMark x1="57068" y1="10985" x2="57592" y2="22727"/>
                          <a14:foregroundMark x1="64398" y1="21212" x2="64921" y2="24621"/>
                          <a14:foregroundMark x1="67539" y1="16667" x2="65445" y2="25379"/>
                          <a14:foregroundMark x1="33508" y1="21970" x2="29843" y2="22348"/>
                          <a14:foregroundMark x1="24607" y1="17803" x2="17801" y2="29924"/>
                          <a14:foregroundMark x1="18848" y1="24242" x2="12042" y2="42424"/>
                          <a14:foregroundMark x1="25131" y1="25379" x2="31414" y2="40152"/>
                          <a14:foregroundMark x1="67539" y1="62879" x2="64398" y2="65530"/>
                          <a14:foregroundMark x1="68063" y1="68939" x2="68063" y2="68939"/>
                          <a14:foregroundMark x1="73298" y1="70455" x2="71728" y2="70833"/>
                          <a14:foregroundMark x1="70681" y1="69697" x2="70681" y2="69697"/>
                          <a14:foregroundMark x1="65445" y1="70076" x2="65445" y2="70076"/>
                          <a14:foregroundMark x1="69110" y1="70076" x2="64921" y2="70076"/>
                          <a14:foregroundMark x1="92147" y1="34091" x2="90576" y2="35227"/>
                          <a14:foregroundMark x1="95288" y1="36742" x2="93717" y2="37879"/>
                          <a14:foregroundMark x1="93717" y1="42045" x2="89005" y2="44318"/>
                          <a14:foregroundMark x1="58115" y1="16288" x2="47120" y2="12500"/>
                          <a14:foregroundMark x1="39791" y1="11742" x2="38220" y2="10985"/>
                          <a14:foregroundMark x1="14660" y1="39015" x2="16754" y2="40530"/>
                          <a14:foregroundMark x1="23037" y1="45833" x2="24607" y2="52273"/>
                          <a14:foregroundMark x1="25131" y1="57197" x2="26178" y2="61364"/>
                          <a14:foregroundMark x1="57592" y1="64015" x2="54974" y2="64015"/>
                          <a14:foregroundMark x1="78534" y1="52652" x2="76440" y2="54924"/>
                          <a14:foregroundMark x1="75916" y1="58333" x2="76963" y2="57576"/>
                          <a14:foregroundMark x1="82199" y1="54545" x2="82199" y2="53788"/>
                          <a14:foregroundMark x1="68063" y1="34848" x2="68063" y2="34848"/>
                          <a14:foregroundMark x1="76963" y1="25379" x2="76963" y2="25379"/>
                          <a14:foregroundMark x1="83246" y1="27652" x2="83246" y2="26894"/>
                          <a14:foregroundMark x1="94764" y1="39773" x2="94764" y2="39773"/>
                          <a14:foregroundMark x1="95812" y1="37879" x2="95812" y2="37879"/>
                          <a14:foregroundMark x1="45550" y1="3409" x2="45550" y2="3409"/>
                          <a14:foregroundMark x1="72251" y1="67424" x2="72251" y2="68939"/>
                          <a14:foregroundMark x1="72251" y1="67424" x2="72251" y2="69697"/>
                          <a14:foregroundMark x1="72775" y1="66667" x2="72251" y2="69318"/>
                          <a14:foregroundMark x1="72251" y1="66288" x2="72251" y2="70833"/>
                          <a14:foregroundMark x1="39791" y1="17424" x2="35602" y2="38636"/>
                          <a14:foregroundMark x1="42408" y1="41667" x2="45026" y2="60227"/>
                          <a14:foregroundMark x1="48691" y1="56061" x2="48168" y2="63636"/>
                        </a14:backgroundRemoval>
                      </a14:imgEffect>
                    </a14:imgLayer>
                  </a14:imgProps>
                </a:ext>
                <a:ext uri="{28A0092B-C50C-407E-A947-70E740481C1C}">
                  <a14:useLocalDpi xmlns:a14="http://schemas.microsoft.com/office/drawing/2010/main" val="0"/>
                </a:ext>
              </a:extLst>
            </a:blip>
            <a:srcRect l="16325" b="29254"/>
            <a:stretch/>
          </p:blipFill>
          <p:spPr>
            <a:xfrm flipH="1">
              <a:off x="10478840" y="3510739"/>
              <a:ext cx="1081523" cy="1250273"/>
            </a:xfrm>
            <a:prstGeom prst="rect">
              <a:avLst/>
            </a:prstGeom>
          </p:spPr>
        </p:pic>
      </p:grpSp>
      <p:pic>
        <p:nvPicPr>
          <p:cNvPr id="31" name="Picture 30" descr="A picture containing text&#10;&#10;Description automatically generated">
            <a:extLst>
              <a:ext uri="{FF2B5EF4-FFF2-40B4-BE49-F238E27FC236}">
                <a16:creationId xmlns:a16="http://schemas.microsoft.com/office/drawing/2014/main" id="{0A67C871-6104-45E7-BEAC-87445C5F03D1}"/>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7089" b="89992" l="10000" r="90000">
                        <a14:foregroundMark x1="65556" y1="17598" x2="74222" y2="26105"/>
                        <a14:foregroundMark x1="74222" y1="17765" x2="84556" y2="29775"/>
                        <a14:foregroundMark x1="78778" y1="16430" x2="80778" y2="25771"/>
                        <a14:foregroundMark x1="77222" y1="20601" x2="79556" y2="30192"/>
                        <a14:foregroundMark x1="77222" y1="20851" x2="74111" y2="30359"/>
                        <a14:foregroundMark x1="74111" y1="30359" x2="72667" y2="32027"/>
                        <a14:foregroundMark x1="70111" y1="27857" x2="68000" y2="40617"/>
                        <a14:foregroundMark x1="68000" y1="40617" x2="67778" y2="40701"/>
                        <a14:foregroundMark x1="65000" y1="45038" x2="61222" y2="50792"/>
                        <a14:foregroundMark x1="60111" y1="57465" x2="58222" y2="65555"/>
                        <a14:foregroundMark x1="58222" y1="65555" x2="58111" y2="65638"/>
                        <a14:foregroundMark x1="59444" y1="62802" x2="61222" y2="63386"/>
                        <a14:foregroundMark x1="65556" y1="60884" x2="65778" y2="62969"/>
                        <a14:foregroundMark x1="68000" y1="58799" x2="67556" y2="62385"/>
                        <a14:foregroundMark x1="68000" y1="54545" x2="67778" y2="59383"/>
                        <a14:foregroundMark x1="67556" y1="50792" x2="65444" y2="56714"/>
                        <a14:foregroundMark x1="63222" y1="51293" x2="63222" y2="57798"/>
                        <a14:foregroundMark x1="64000" y1="47873" x2="70111" y2="53795"/>
                        <a14:foregroundMark x1="65778" y1="42702" x2="71667" y2="45455"/>
                        <a14:foregroundMark x1="80444" y1="27273" x2="86667" y2="33194"/>
                        <a14:foregroundMark x1="88111" y1="20183" x2="88111" y2="28857"/>
                        <a14:foregroundMark x1="87111" y1="22352" x2="87889" y2="29024"/>
                        <a14:foregroundMark x1="84889" y1="21018" x2="75778" y2="24520"/>
                        <a14:foregroundMark x1="75778" y1="24520" x2="75444" y2="24270"/>
                        <a14:foregroundMark x1="65556" y1="14345" x2="64778" y2="16847"/>
                        <a14:foregroundMark x1="52000" y1="9925" x2="47778" y2="16430"/>
                        <a14:foregroundMark x1="50000" y1="13178" x2="48000" y2="17765"/>
                        <a14:foregroundMark x1="44222" y1="13761" x2="39889" y2="15596"/>
                        <a14:foregroundMark x1="41667" y1="12761" x2="37778" y2="15430"/>
                        <a14:foregroundMark x1="43111" y1="12177" x2="51222" y2="11426"/>
                        <a14:foregroundMark x1="45111" y1="11843" x2="64556" y2="8257"/>
                        <a14:foregroundMark x1="59667" y1="7089" x2="69000" y2="8007"/>
                      </a14:backgroundRemoval>
                    </a14:imgEffect>
                  </a14:imgLayer>
                </a14:imgProps>
              </a:ext>
              <a:ext uri="{28A0092B-C50C-407E-A947-70E740481C1C}">
                <a14:useLocalDpi xmlns:a14="http://schemas.microsoft.com/office/drawing/2010/main" val="0"/>
              </a:ext>
            </a:extLst>
          </a:blip>
          <a:srcRect b="20467"/>
          <a:stretch/>
        </p:blipFill>
        <p:spPr>
          <a:xfrm>
            <a:off x="10811538" y="5461760"/>
            <a:ext cx="1346579" cy="1426765"/>
          </a:xfrm>
          <a:prstGeom prst="rect">
            <a:avLst/>
          </a:prstGeom>
        </p:spPr>
      </p:pic>
      <p:sp>
        <p:nvSpPr>
          <p:cNvPr id="18" name="Rectangle 17">
            <a:extLst>
              <a:ext uri="{FF2B5EF4-FFF2-40B4-BE49-F238E27FC236}">
                <a16:creationId xmlns:a16="http://schemas.microsoft.com/office/drawing/2014/main" id="{37E38D65-082C-4499-B090-9820FA4465B0}"/>
              </a:ext>
            </a:extLst>
          </p:cNvPr>
          <p:cNvSpPr/>
          <p:nvPr/>
        </p:nvSpPr>
        <p:spPr>
          <a:xfrm>
            <a:off x="12202917" y="295355"/>
            <a:ext cx="5117280" cy="85149"/>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Rectangle 19">
            <a:extLst>
              <a:ext uri="{FF2B5EF4-FFF2-40B4-BE49-F238E27FC236}">
                <a16:creationId xmlns:a16="http://schemas.microsoft.com/office/drawing/2014/main" id="{D39068B9-6FB8-4801-B8CC-B2C01D532ECD}"/>
              </a:ext>
            </a:extLst>
          </p:cNvPr>
          <p:cNvSpPr/>
          <p:nvPr/>
        </p:nvSpPr>
        <p:spPr>
          <a:xfrm>
            <a:off x="-5139114" y="335300"/>
            <a:ext cx="5117280" cy="85149"/>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Rectangle 20">
            <a:extLst>
              <a:ext uri="{FF2B5EF4-FFF2-40B4-BE49-F238E27FC236}">
                <a16:creationId xmlns:a16="http://schemas.microsoft.com/office/drawing/2014/main" id="{8CF59934-0564-4C36-A051-01F90E6973D3}"/>
              </a:ext>
            </a:extLst>
          </p:cNvPr>
          <p:cNvSpPr/>
          <p:nvPr/>
        </p:nvSpPr>
        <p:spPr>
          <a:xfrm>
            <a:off x="-12245965" y="6049751"/>
            <a:ext cx="12213834" cy="314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8" name="Picture 27">
            <a:extLst>
              <a:ext uri="{FF2B5EF4-FFF2-40B4-BE49-F238E27FC236}">
                <a16:creationId xmlns:a16="http://schemas.microsoft.com/office/drawing/2014/main" id="{1809718A-CAFC-4D8F-9109-40F4ACF05496}"/>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4902" b="92647" l="9717" r="91093">
                        <a14:foregroundMark x1="20648" y1="13725" x2="21862" y2="14706"/>
                        <a14:foregroundMark x1="19838" y1="14216" x2="22672" y2="17647"/>
                        <a14:foregroundMark x1="11741" y1="40196" x2="14170" y2="40196"/>
                        <a14:foregroundMark x1="22267" y1="10784" x2="22267" y2="10784"/>
                        <a14:foregroundMark x1="27935" y1="5392" x2="27935" y2="5392"/>
                        <a14:foregroundMark x1="58300" y1="33333" x2="73684" y2="53922"/>
                        <a14:foregroundMark x1="57895" y1="32353" x2="65587" y2="41176"/>
                        <a14:foregroundMark x1="52227" y1="48529" x2="54656" y2="67157"/>
                        <a14:foregroundMark x1="53846" y1="63235" x2="58704" y2="82353"/>
                        <a14:foregroundMark x1="56680" y1="57843" x2="58300" y2="63725"/>
                        <a14:foregroundMark x1="57895" y1="51961" x2="61538" y2="74510"/>
                        <a14:foregroundMark x1="62753" y1="59314" x2="69636" y2="83333"/>
                        <a14:foregroundMark x1="69636" y1="83333" x2="70040" y2="83333"/>
                        <a14:foregroundMark x1="71255" y1="65196" x2="75304" y2="83333"/>
                        <a14:foregroundMark x1="63563" y1="92647" x2="68421" y2="90686"/>
                        <a14:foregroundMark x1="70040" y1="92647" x2="74494" y2="93137"/>
                        <a14:foregroundMark x1="61134" y1="90196" x2="63158" y2="90686"/>
                        <a14:foregroundMark x1="57490" y1="90686" x2="62753" y2="91176"/>
                        <a14:foregroundMark x1="53846" y1="91667" x2="59919" y2="91667"/>
                        <a14:foregroundMark x1="51822" y1="92157" x2="55466" y2="92647"/>
                        <a14:foregroundMark x1="57895" y1="93137" x2="61538" y2="93137"/>
                        <a14:foregroundMark x1="61134" y1="92647" x2="68421" y2="93137"/>
                        <a14:foregroundMark x1="25911" y1="73529" x2="29150" y2="75980"/>
                        <a14:foregroundMark x1="26721" y1="75980" x2="27530" y2="77451"/>
                        <a14:foregroundMark x1="13765" y1="35784" x2="12955" y2="38725"/>
                        <a14:foregroundMark x1="60324" y1="26471" x2="66802" y2="32353"/>
                        <a14:foregroundMark x1="61538" y1="34314" x2="65182" y2="41176"/>
                        <a14:foregroundMark x1="49798" y1="41667" x2="51417" y2="53922"/>
                        <a14:foregroundMark x1="48988" y1="38725" x2="55870" y2="59314"/>
                        <a14:foregroundMark x1="50202" y1="44118" x2="48988" y2="48529"/>
                        <a14:foregroundMark x1="34818" y1="38235" x2="40486" y2="40196"/>
                        <a14:foregroundMark x1="36032" y1="37745" x2="40486" y2="38725"/>
                        <a14:foregroundMark x1="32794" y1="36275" x2="35223" y2="42157"/>
                        <a14:foregroundMark x1="34008" y1="37745" x2="34818" y2="38725"/>
                        <a14:foregroundMark x1="34008" y1="33333" x2="38462" y2="37255"/>
                        <a14:foregroundMark x1="38462" y1="33333" x2="44534" y2="37255"/>
                        <a14:foregroundMark x1="44534" y1="33824" x2="52227" y2="43137"/>
                        <a14:foregroundMark x1="50607" y1="42647" x2="56275" y2="49510"/>
                        <a14:foregroundMark x1="57490" y1="43137" x2="59514" y2="41667"/>
                        <a14:foregroundMark x1="59109" y1="39216" x2="68826" y2="53922"/>
                        <a14:foregroundMark x1="68016" y1="44608" x2="82996" y2="63235"/>
                        <a14:foregroundMark x1="82996" y1="63235" x2="85020" y2="62745"/>
                        <a14:foregroundMark x1="80162" y1="47059" x2="84211" y2="58824"/>
                        <a14:foregroundMark x1="81377" y1="47059" x2="81781" y2="54902"/>
                        <a14:foregroundMark x1="74899" y1="46078" x2="72874" y2="63725"/>
                        <a14:foregroundMark x1="46964" y1="75980" x2="53036" y2="78431"/>
                        <a14:foregroundMark x1="42510" y1="74510" x2="44534" y2="77451"/>
                        <a14:foregroundMark x1="85425" y1="53922" x2="77733" y2="74020"/>
                        <a14:foregroundMark x1="73279" y1="33333" x2="73279" y2="41667"/>
                        <a14:foregroundMark x1="64777" y1="31373" x2="66397" y2="37255"/>
                        <a14:foregroundMark x1="66802" y1="28431" x2="71660" y2="38235"/>
                        <a14:foregroundMark x1="71255" y1="30882" x2="72874" y2="34804"/>
                        <a14:foregroundMark x1="53846" y1="28431" x2="53441" y2="32353"/>
                        <a14:foregroundMark x1="50607" y1="29412" x2="50607" y2="35294"/>
                        <a14:foregroundMark x1="46964" y1="30392" x2="46964" y2="32353"/>
                        <a14:foregroundMark x1="45344" y1="27941" x2="45344" y2="31863"/>
                        <a14:foregroundMark x1="42915" y1="29412" x2="42510" y2="30392"/>
                        <a14:foregroundMark x1="90688" y1="49020" x2="91093" y2="55392"/>
                        <a14:foregroundMark x1="51822" y1="22549" x2="56275" y2="24510"/>
                        <a14:foregroundMark x1="58300" y1="20588" x2="63563" y2="23529"/>
                      </a14:backgroundRemoval>
                    </a14:imgEffect>
                  </a14:imgLayer>
                </a14:imgProps>
              </a:ext>
              <a:ext uri="{28A0092B-C50C-407E-A947-70E740481C1C}">
                <a14:useLocalDpi xmlns:a14="http://schemas.microsoft.com/office/drawing/2010/main" val="0"/>
              </a:ext>
            </a:extLst>
          </a:blip>
          <a:stretch>
            <a:fillRect/>
          </a:stretch>
        </p:blipFill>
        <p:spPr>
          <a:xfrm>
            <a:off x="12637828" y="19772"/>
            <a:ext cx="1087106" cy="897853"/>
          </a:xfrm>
          <a:prstGeom prst="rect">
            <a:avLst/>
          </a:prstGeom>
        </p:spPr>
      </p:pic>
      <p:pic>
        <p:nvPicPr>
          <p:cNvPr id="29" name="Picture 28">
            <a:extLst>
              <a:ext uri="{FF2B5EF4-FFF2-40B4-BE49-F238E27FC236}">
                <a16:creationId xmlns:a16="http://schemas.microsoft.com/office/drawing/2014/main" id="{19ED871D-ED80-48B0-BFAD-508BAFCDD057}"/>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4902" b="92647" l="9717" r="91093">
                        <a14:foregroundMark x1="20648" y1="13725" x2="21862" y2="14706"/>
                        <a14:foregroundMark x1="19838" y1="14216" x2="22672" y2="17647"/>
                        <a14:foregroundMark x1="11741" y1="40196" x2="14170" y2="40196"/>
                        <a14:foregroundMark x1="22267" y1="10784" x2="22267" y2="10784"/>
                        <a14:foregroundMark x1="27935" y1="5392" x2="27935" y2="5392"/>
                        <a14:foregroundMark x1="58300" y1="33333" x2="73684" y2="53922"/>
                        <a14:foregroundMark x1="57895" y1="32353" x2="65587" y2="41176"/>
                        <a14:foregroundMark x1="52227" y1="48529" x2="54656" y2="67157"/>
                        <a14:foregroundMark x1="53846" y1="63235" x2="58704" y2="82353"/>
                        <a14:foregroundMark x1="56680" y1="57843" x2="58300" y2="63725"/>
                        <a14:foregroundMark x1="57895" y1="51961" x2="61538" y2="74510"/>
                        <a14:foregroundMark x1="62753" y1="59314" x2="69636" y2="83333"/>
                        <a14:foregroundMark x1="69636" y1="83333" x2="70040" y2="83333"/>
                        <a14:foregroundMark x1="71255" y1="65196" x2="75304" y2="83333"/>
                        <a14:foregroundMark x1="63563" y1="92647" x2="68421" y2="90686"/>
                        <a14:foregroundMark x1="70040" y1="92647" x2="74494" y2="93137"/>
                        <a14:foregroundMark x1="61134" y1="90196" x2="63158" y2="90686"/>
                        <a14:foregroundMark x1="57490" y1="90686" x2="62753" y2="91176"/>
                        <a14:foregroundMark x1="53846" y1="91667" x2="59919" y2="91667"/>
                        <a14:foregroundMark x1="51822" y1="92157" x2="55466" y2="92647"/>
                        <a14:foregroundMark x1="57895" y1="93137" x2="61538" y2="93137"/>
                        <a14:foregroundMark x1="61134" y1="92647" x2="68421" y2="93137"/>
                        <a14:foregroundMark x1="25911" y1="73529" x2="29150" y2="75980"/>
                        <a14:foregroundMark x1="26721" y1="75980" x2="27530" y2="77451"/>
                        <a14:foregroundMark x1="13765" y1="35784" x2="12955" y2="38725"/>
                        <a14:foregroundMark x1="60324" y1="26471" x2="66802" y2="32353"/>
                        <a14:foregroundMark x1="61538" y1="34314" x2="65182" y2="41176"/>
                        <a14:foregroundMark x1="49798" y1="41667" x2="51417" y2="53922"/>
                        <a14:foregroundMark x1="48988" y1="38725" x2="55870" y2="59314"/>
                        <a14:foregroundMark x1="50202" y1="44118" x2="48988" y2="48529"/>
                        <a14:foregroundMark x1="34818" y1="38235" x2="40486" y2="40196"/>
                        <a14:foregroundMark x1="36032" y1="37745" x2="40486" y2="38725"/>
                        <a14:foregroundMark x1="32794" y1="36275" x2="35223" y2="42157"/>
                        <a14:foregroundMark x1="34008" y1="37745" x2="34818" y2="38725"/>
                        <a14:foregroundMark x1="34008" y1="33333" x2="38462" y2="37255"/>
                        <a14:foregroundMark x1="38462" y1="33333" x2="44534" y2="37255"/>
                        <a14:foregroundMark x1="44534" y1="33824" x2="52227" y2="43137"/>
                        <a14:foregroundMark x1="50607" y1="42647" x2="56275" y2="49510"/>
                        <a14:foregroundMark x1="57490" y1="43137" x2="59514" y2="41667"/>
                        <a14:foregroundMark x1="59109" y1="39216" x2="68826" y2="53922"/>
                        <a14:foregroundMark x1="68016" y1="44608" x2="82996" y2="63235"/>
                        <a14:foregroundMark x1="82996" y1="63235" x2="85020" y2="62745"/>
                        <a14:foregroundMark x1="80162" y1="47059" x2="84211" y2="58824"/>
                        <a14:foregroundMark x1="81377" y1="47059" x2="81781" y2="54902"/>
                        <a14:foregroundMark x1="74899" y1="46078" x2="72874" y2="63725"/>
                        <a14:foregroundMark x1="46964" y1="75980" x2="53036" y2="78431"/>
                        <a14:foregroundMark x1="42510" y1="74510" x2="44534" y2="77451"/>
                        <a14:foregroundMark x1="85425" y1="53922" x2="77733" y2="74020"/>
                        <a14:foregroundMark x1="73279" y1="33333" x2="73279" y2="41667"/>
                        <a14:foregroundMark x1="64777" y1="31373" x2="66397" y2="37255"/>
                        <a14:foregroundMark x1="66802" y1="28431" x2="71660" y2="38235"/>
                        <a14:foregroundMark x1="71255" y1="30882" x2="72874" y2="34804"/>
                        <a14:foregroundMark x1="53846" y1="28431" x2="53441" y2="32353"/>
                        <a14:foregroundMark x1="50607" y1="29412" x2="50607" y2="35294"/>
                        <a14:foregroundMark x1="46964" y1="30392" x2="46964" y2="32353"/>
                        <a14:foregroundMark x1="45344" y1="27941" x2="45344" y2="31863"/>
                        <a14:foregroundMark x1="42915" y1="29412" x2="42510" y2="30392"/>
                        <a14:foregroundMark x1="90688" y1="49020" x2="91093" y2="55392"/>
                        <a14:foregroundMark x1="51822" y1="22549" x2="56275" y2="24510"/>
                        <a14:foregroundMark x1="58300" y1="20588" x2="63563" y2="23529"/>
                      </a14:backgroundRemoval>
                    </a14:imgEffect>
                  </a14:imgLayer>
                </a14:imgProps>
              </a:ext>
              <a:ext uri="{28A0092B-C50C-407E-A947-70E740481C1C}">
                <a14:useLocalDpi xmlns:a14="http://schemas.microsoft.com/office/drawing/2010/main" val="0"/>
              </a:ext>
            </a:extLst>
          </a:blip>
          <a:stretch>
            <a:fillRect/>
          </a:stretch>
        </p:blipFill>
        <p:spPr>
          <a:xfrm flipH="1">
            <a:off x="-1062332" y="-153572"/>
            <a:ext cx="1087106" cy="897853"/>
          </a:xfrm>
          <a:prstGeom prst="rect">
            <a:avLst/>
          </a:prstGeom>
        </p:spPr>
      </p:pic>
      <p:sp>
        <p:nvSpPr>
          <p:cNvPr id="2" name="TextBox 1">
            <a:extLst>
              <a:ext uri="{FF2B5EF4-FFF2-40B4-BE49-F238E27FC236}">
                <a16:creationId xmlns:a16="http://schemas.microsoft.com/office/drawing/2014/main" id="{4EAD80E6-2175-DF4D-A10F-E09BE966E444}"/>
              </a:ext>
            </a:extLst>
          </p:cNvPr>
          <p:cNvSpPr txBox="1"/>
          <p:nvPr/>
        </p:nvSpPr>
        <p:spPr>
          <a:xfrm>
            <a:off x="5531524" y="1361370"/>
            <a:ext cx="5726890" cy="2862322"/>
          </a:xfrm>
          <a:prstGeom prst="rect">
            <a:avLst/>
          </a:prstGeom>
          <a:noFill/>
        </p:spPr>
        <p:txBody>
          <a:bodyPr wrap="square" rtlCol="0">
            <a:spAutoFit/>
          </a:bodyPr>
          <a:lstStyle/>
          <a:p>
            <a:pPr algn="ctr"/>
            <a:r>
              <a:rPr lang="en-VN" sz="6000" dirty="0">
                <a:solidFill>
                  <a:srgbClr val="FF0000"/>
                </a:solidFill>
                <a:latin typeface="Chalkboard SE" panose="03050602040202020205" pitchFamily="66" charset="77"/>
                <a:ea typeface="Ayuthaya" pitchFamily="2" charset="-34"/>
                <a:cs typeface="Ayuthaya" pitchFamily="2" charset="-34"/>
              </a:rPr>
              <a:t>Chúng ta cùng giới thiệu tranh trước lớp nào!</a:t>
            </a:r>
          </a:p>
        </p:txBody>
      </p:sp>
    </p:spTree>
    <p:extLst>
      <p:ext uri="{BB962C8B-B14F-4D97-AF65-F5344CB8AC3E}">
        <p14:creationId xmlns:p14="http://schemas.microsoft.com/office/powerpoint/2010/main" val="35363873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2.08333E-6 4.07407E-6 L 2.08333E-6 -0.04005 " pathEditMode="relative" rAng="0" ptsTypes="AA">
                                      <p:cBhvr>
                                        <p:cTn id="6" dur="2350" fill="hold"/>
                                        <p:tgtEl>
                                          <p:spTgt spid="3"/>
                                        </p:tgtEl>
                                        <p:attrNameLst>
                                          <p:attrName>ppt_x</p:attrName>
                                          <p:attrName>ppt_y</p:attrName>
                                        </p:attrNameLst>
                                      </p:cBhvr>
                                      <p:rCtr x="0" y="-2014"/>
                                    </p:animMotion>
                                  </p:childTnLst>
                                </p:cTn>
                              </p:par>
                              <p:par>
                                <p:cTn id="7" presetID="2" presetClass="entr" presetSubtype="4"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500" fill="hold"/>
                                        <p:tgtEl>
                                          <p:spTgt spid="2"/>
                                        </p:tgtEl>
                                        <p:attrNameLst>
                                          <p:attrName>ppt_x</p:attrName>
                                        </p:attrNameLst>
                                      </p:cBhvr>
                                      <p:tavLst>
                                        <p:tav tm="0">
                                          <p:val>
                                            <p:strVal val="#ppt_x"/>
                                          </p:val>
                                        </p:tav>
                                        <p:tav tm="100000">
                                          <p:val>
                                            <p:strVal val="#ppt_x"/>
                                          </p:val>
                                        </p:tav>
                                      </p:tavLst>
                                    </p:anim>
                                    <p:anim calcmode="lin" valueType="num">
                                      <p:cBhvr additive="base">
                                        <p:cTn id="1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43F26B3-E0C1-4238-9878-DB6C732F3F5D}"/>
              </a:ext>
            </a:extLst>
          </p:cNvPr>
          <p:cNvSpPr/>
          <p:nvPr/>
        </p:nvSpPr>
        <p:spPr>
          <a:xfrm>
            <a:off x="-3723" y="0"/>
            <a:ext cx="12213834" cy="6858000"/>
          </a:xfrm>
          <a:prstGeom prst="rect">
            <a:avLst/>
          </a:prstGeom>
          <a:solidFill>
            <a:srgbClr val="67B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TextBox 6">
            <a:extLst>
              <a:ext uri="{FF2B5EF4-FFF2-40B4-BE49-F238E27FC236}">
                <a16:creationId xmlns:a16="http://schemas.microsoft.com/office/drawing/2014/main" id="{91D2E406-4599-4D99-B684-DCD940E85AE4}"/>
              </a:ext>
            </a:extLst>
          </p:cNvPr>
          <p:cNvSpPr txBox="1"/>
          <p:nvPr/>
        </p:nvSpPr>
        <p:spPr>
          <a:xfrm>
            <a:off x="3668598" y="15087"/>
            <a:ext cx="4854804" cy="707886"/>
          </a:xfrm>
          <a:prstGeom prst="rect">
            <a:avLst/>
          </a:prstGeom>
          <a:noFill/>
        </p:spPr>
        <p:txBody>
          <a:bodyPr wrap="square" rtlCol="0">
            <a:spAutoFit/>
          </a:bodyPr>
          <a:lstStyle/>
          <a:p>
            <a:pPr algn="ctr"/>
            <a:r>
              <a:rPr lang="en-US" sz="4000" dirty="0" err="1">
                <a:ln w="28575">
                  <a:solidFill>
                    <a:srgbClr val="0467AD"/>
                  </a:solidFill>
                </a:ln>
                <a:solidFill>
                  <a:schemeClr val="bg1"/>
                </a:solidFill>
                <a:latin typeface="iCiel Cadena" panose="02000503000000020004" pitchFamily="50" charset="0"/>
              </a:rPr>
              <a:t>Tổng</a:t>
            </a:r>
            <a:r>
              <a:rPr lang="en-US" sz="4000" dirty="0">
                <a:ln w="28575">
                  <a:solidFill>
                    <a:srgbClr val="0467AD"/>
                  </a:solidFill>
                </a:ln>
                <a:solidFill>
                  <a:schemeClr val="bg1"/>
                </a:solidFill>
                <a:latin typeface="iCiel Cadena" panose="02000503000000020004" pitchFamily="50" charset="0"/>
              </a:rPr>
              <a:t> </a:t>
            </a:r>
            <a:r>
              <a:rPr lang="en-US" sz="4000" dirty="0" err="1">
                <a:ln w="28575">
                  <a:solidFill>
                    <a:srgbClr val="0467AD"/>
                  </a:solidFill>
                </a:ln>
                <a:solidFill>
                  <a:schemeClr val="bg1"/>
                </a:solidFill>
                <a:latin typeface="iCiel Cadena" panose="02000503000000020004" pitchFamily="50" charset="0"/>
              </a:rPr>
              <a:t>kết</a:t>
            </a:r>
            <a:endParaRPr lang="vi-VN" sz="4000" dirty="0">
              <a:ln w="28575">
                <a:solidFill>
                  <a:srgbClr val="0467AD"/>
                </a:solidFill>
              </a:ln>
              <a:solidFill>
                <a:schemeClr val="bg1"/>
              </a:solidFill>
              <a:latin typeface="iCiel Cadena" panose="02000503000000020004" pitchFamily="50" charset="0"/>
            </a:endParaRPr>
          </a:p>
        </p:txBody>
      </p:sp>
      <p:pic>
        <p:nvPicPr>
          <p:cNvPr id="8" name="Picture 7" descr="A picture containing diagram&#10;&#10;Description automatically generated">
            <a:extLst>
              <a:ext uri="{FF2B5EF4-FFF2-40B4-BE49-F238E27FC236}">
                <a16:creationId xmlns:a16="http://schemas.microsoft.com/office/drawing/2014/main" id="{AA80EA78-3220-42F2-A3C1-02EB306BCD0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752" b="91640" l="9781" r="89882">
                        <a14:foregroundMark x1="37437" y1="33923" x2="44688" y2="48875"/>
                        <a14:foregroundMark x1="44688" y1="48875" x2="45025" y2="52251"/>
                        <a14:foregroundMark x1="42496" y1="39389" x2="42496" y2="54502"/>
                        <a14:foregroundMark x1="40472" y1="42283" x2="40304" y2="60129"/>
                        <a14:foregroundMark x1="35919" y1="51608" x2="38280" y2="61897"/>
                        <a14:foregroundMark x1="38280" y1="61897" x2="39123" y2="63344"/>
                        <a14:foregroundMark x1="39123" y1="48875" x2="42159" y2="66399"/>
                        <a14:foregroundMark x1="43002" y1="65273" x2="46374" y2="71222"/>
                        <a14:foregroundMark x1="48735" y1="66559" x2="44688" y2="75241"/>
                        <a14:foregroundMark x1="44688" y1="75241" x2="43508" y2="75241"/>
                        <a14:foregroundMark x1="49747" y1="66238" x2="46037" y2="71061"/>
                        <a14:foregroundMark x1="48904" y1="59003" x2="49916" y2="69614"/>
                        <a14:foregroundMark x1="52277" y1="57717" x2="52614" y2="66077"/>
                        <a14:foregroundMark x1="52614" y1="66077" x2="52951" y2="65273"/>
                        <a14:foregroundMark x1="54975" y1="57717" x2="56830" y2="63344"/>
                        <a14:foregroundMark x1="58179" y1="60129" x2="59528" y2="65273"/>
                        <a14:foregroundMark x1="63575" y1="60289" x2="62732" y2="66881"/>
                        <a14:foregroundMark x1="63238" y1="60129" x2="59696" y2="70418"/>
                        <a14:foregroundMark x1="59696" y1="70418" x2="57841" y2="72830"/>
                        <a14:foregroundMark x1="55818" y1="72347" x2="53120" y2="77170"/>
                        <a14:foregroundMark x1="46374" y1="78296" x2="49073" y2="79260"/>
                        <a14:foregroundMark x1="46543" y1="78939" x2="43676" y2="81672"/>
                        <a14:foregroundMark x1="43339" y1="80547" x2="40978" y2="83923"/>
                        <a14:foregroundMark x1="37774" y1="89389" x2="37774" y2="91158"/>
                        <a14:foregroundMark x1="32884" y1="88585" x2="36931" y2="90193"/>
                        <a14:foregroundMark x1="33390" y1="89711" x2="36931" y2="90836"/>
                        <a14:foregroundMark x1="56324" y1="80868" x2="59865" y2="86977"/>
                        <a14:foregroundMark x1="61046" y1="90193" x2="62901" y2="91158"/>
                        <a14:foregroundMark x1="56324" y1="43569" x2="53457" y2="52572"/>
                        <a14:foregroundMark x1="62057" y1="28778" x2="57504" y2="52090"/>
                        <a14:foregroundMark x1="59528" y1="25402" x2="52277" y2="43248"/>
                        <a14:foregroundMark x1="52277" y1="43248" x2="49410" y2="41479"/>
                        <a14:foregroundMark x1="40641" y1="18971" x2="39629" y2="33119"/>
                        <a14:foregroundMark x1="36931" y1="31994" x2="31703" y2="42283"/>
                        <a14:foregroundMark x1="31703" y1="42283" x2="31197" y2="42444"/>
                        <a14:foregroundMark x1="34233" y1="28457" x2="33221" y2="44855"/>
                        <a14:foregroundMark x1="30017" y1="39871" x2="32546" y2="54502"/>
                        <a14:foregroundMark x1="32546" y1="54502" x2="32715" y2="54662"/>
                        <a14:foregroundMark x1="62395" y1="38424" x2="65936" y2="51125"/>
                        <a14:foregroundMark x1="66610" y1="41640" x2="67285" y2="48071"/>
                        <a14:foregroundMark x1="66273" y1="29421" x2="67454" y2="35209"/>
                        <a14:foregroundMark x1="61046" y1="19775" x2="62395" y2="24759"/>
                        <a14:foregroundMark x1="50422" y1="13505" x2="51096" y2="16559"/>
                        <a14:foregroundMark x1="39798" y1="13666" x2="44857" y2="13987"/>
                        <a14:foregroundMark x1="44857" y1="14630" x2="44857" y2="19936"/>
                        <a14:foregroundMark x1="48735" y1="6913" x2="48735" y2="6913"/>
                        <a14:foregroundMark x1="54637" y1="11576" x2="58685" y2="21061"/>
                        <a14:foregroundMark x1="56661" y1="15434" x2="60034" y2="23151"/>
                        <a14:foregroundMark x1="60034" y1="23151" x2="60202" y2="23312"/>
                        <a14:foregroundMark x1="63575" y1="29743" x2="67116" y2="39228"/>
                        <a14:foregroundMark x1="69309" y1="37942" x2="70489" y2="42765"/>
                        <a14:foregroundMark x1="72850" y1="35691" x2="72850" y2="42122"/>
                        <a14:foregroundMark x1="72175" y1="29260" x2="72007" y2="32958"/>
                        <a14:foregroundMark x1="69815" y1="22026" x2="70320" y2="26206"/>
                        <a14:foregroundMark x1="66442" y1="21543" x2="66779" y2="29904"/>
                        <a14:foregroundMark x1="66779" y1="29904" x2="66610" y2="29743"/>
                        <a14:foregroundMark x1="48735" y1="19132" x2="44688" y2="17203"/>
                        <a14:foregroundMark x1="47723" y1="15756" x2="49747" y2="17685"/>
                        <a14:foregroundMark x1="54806" y1="16559" x2="60540" y2="18971"/>
                        <a14:foregroundMark x1="52445" y1="16238" x2="58347" y2="19775"/>
                        <a14:foregroundMark x1="68128" y1="27653" x2="71838" y2="32154"/>
                        <a14:foregroundMark x1="74030" y1="28617" x2="75042" y2="30868"/>
                        <a14:foregroundMark x1="75885" y1="30225" x2="76054" y2="33441"/>
                        <a14:foregroundMark x1="75211" y1="30225" x2="75042" y2="31672"/>
                        <a14:foregroundMark x1="33727" y1="21222" x2="34401" y2="27331"/>
                        <a14:foregroundMark x1="32884" y1="23151" x2="30017" y2="31350"/>
                        <a14:foregroundMark x1="30017" y1="31350" x2="29848" y2="31511"/>
                        <a14:foregroundMark x1="29342" y1="30064" x2="28499" y2="36495"/>
                        <a14:foregroundMark x1="27487" y1="29100" x2="26307" y2="34727"/>
                        <a14:foregroundMark x1="25126" y1="31994" x2="24958" y2="35531"/>
                        <a14:foregroundMark x1="37268" y1="71704" x2="35582" y2="80868"/>
                        <a14:foregroundMark x1="35582" y1="80868" x2="36762" y2="80868"/>
                        <a14:foregroundMark x1="40135" y1="72347" x2="39123" y2="83119"/>
                        <a14:foregroundMark x1="40135" y1="90514" x2="43002" y2="91640"/>
                        <a14:foregroundMark x1="44351" y1="88264" x2="44351" y2="89711"/>
                        <a14:foregroundMark x1="15346" y1="70096" x2="19562" y2="73955"/>
                        <a14:foregroundMark x1="83474" y1="46785" x2="79764" y2="51286"/>
                      </a14:backgroundRemoval>
                    </a14:imgEffect>
                  </a14:imgLayer>
                </a14:imgProps>
              </a:ext>
              <a:ext uri="{28A0092B-C50C-407E-A947-70E740481C1C}">
                <a14:useLocalDpi xmlns:a14="http://schemas.microsoft.com/office/drawing/2010/main" val="0"/>
              </a:ext>
            </a:extLst>
          </a:blip>
          <a:stretch>
            <a:fillRect/>
          </a:stretch>
        </p:blipFill>
        <p:spPr>
          <a:xfrm>
            <a:off x="-1566078" y="4738958"/>
            <a:ext cx="1980220" cy="2077061"/>
          </a:xfrm>
          <a:prstGeom prst="rect">
            <a:avLst/>
          </a:prstGeom>
        </p:spPr>
      </p:pic>
      <p:pic>
        <p:nvPicPr>
          <p:cNvPr id="9" name="Picture 8" descr="Shape&#10;&#10;Description automatically generated">
            <a:extLst>
              <a:ext uri="{FF2B5EF4-FFF2-40B4-BE49-F238E27FC236}">
                <a16:creationId xmlns:a16="http://schemas.microsoft.com/office/drawing/2014/main" id="{9849EB1A-36C6-4F48-BA4A-F57D54014B2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056" b="95062" l="6220" r="91463">
                        <a14:foregroundMark x1="35122" y1="10582" x2="39512" y2="30423"/>
                        <a14:foregroundMark x1="37683" y1="22663" x2="36829" y2="38360"/>
                        <a14:foregroundMark x1="36829" y1="38360" x2="36098" y2="38448"/>
                        <a14:foregroundMark x1="31951" y1="24515" x2="31951" y2="43122"/>
                        <a14:foregroundMark x1="25366" y1="23986" x2="23415" y2="36684"/>
                        <a14:foregroundMark x1="23293" y1="35802" x2="31463" y2="52469"/>
                        <a14:foregroundMark x1="31463" y1="52469" x2="32317" y2="53175"/>
                        <a14:foregroundMark x1="35122" y1="37831" x2="39634" y2="52557"/>
                        <a14:foregroundMark x1="39634" y1="52557" x2="40732" y2="53175"/>
                        <a14:foregroundMark x1="40854" y1="43298" x2="46220" y2="62787"/>
                        <a14:foregroundMark x1="46220" y1="62787" x2="46463" y2="58642"/>
                        <a14:foregroundMark x1="43415" y1="38007" x2="47561" y2="52293"/>
                        <a14:foregroundMark x1="48780" y1="32981" x2="52561" y2="52910"/>
                        <a14:foregroundMark x1="54756" y1="34656" x2="57927" y2="57937"/>
                        <a14:foregroundMark x1="57317" y1="37390" x2="61707" y2="61640"/>
                        <a14:foregroundMark x1="60488" y1="34568" x2="62439" y2="57760"/>
                        <a14:foregroundMark x1="72561" y1="30952" x2="73537" y2="59083"/>
                        <a14:foregroundMark x1="72805" y1="35450" x2="73293" y2="49118"/>
                        <a14:foregroundMark x1="73293" y1="49118" x2="71220" y2="49647"/>
                        <a14:foregroundMark x1="65244" y1="35450" x2="61707" y2="55379"/>
                        <a14:foregroundMark x1="61707" y1="55379" x2="61463" y2="55644"/>
                        <a14:foregroundMark x1="58537" y1="46473" x2="58537" y2="59700"/>
                        <a14:foregroundMark x1="58537" y1="59700" x2="57561" y2="59524"/>
                        <a14:foregroundMark x1="54024" y1="53351" x2="50610" y2="65697"/>
                        <a14:foregroundMark x1="50366" y1="67284" x2="50122" y2="74427"/>
                        <a14:foregroundMark x1="50122" y1="74427" x2="49756" y2="74691"/>
                        <a14:foregroundMark x1="48171" y1="73810" x2="45976" y2="73280"/>
                        <a14:foregroundMark x1="43049" y1="67108" x2="42317" y2="73810"/>
                        <a14:foregroundMark x1="40488" y1="71869" x2="38902" y2="72663"/>
                        <a14:foregroundMark x1="36951" y1="67637" x2="47073" y2="65961"/>
                        <a14:foregroundMark x1="48415" y1="65344" x2="46220" y2="68519"/>
                        <a14:foregroundMark x1="43902" y1="64198" x2="34512" y2="74603"/>
                        <a14:foregroundMark x1="34512" y1="74603" x2="34390" y2="74691"/>
                        <a14:foregroundMark x1="35732" y1="68695" x2="35976" y2="73545"/>
                        <a14:foregroundMark x1="36707" y1="71869" x2="35732" y2="72663"/>
                        <a14:foregroundMark x1="34878" y1="70282" x2="34878" y2="70282"/>
                        <a14:foregroundMark x1="38537" y1="75132" x2="37683" y2="76543"/>
                        <a14:foregroundMark x1="30976" y1="90476" x2="30976" y2="91005"/>
                        <a14:foregroundMark x1="32317" y1="92504" x2="31341" y2="93298"/>
                        <a14:foregroundMark x1="28049" y1="93298" x2="30366" y2="93298"/>
                        <a14:foregroundMark x1="31220" y1="93298" x2="31220" y2="93298"/>
                        <a14:foregroundMark x1="27805" y1="43298" x2="29390" y2="61376"/>
                        <a14:foregroundMark x1="28415" y1="43122" x2="26463" y2="56085"/>
                        <a14:foregroundMark x1="26463" y1="56085" x2="25854" y2="56173"/>
                        <a14:foregroundMark x1="16707" y1="35538" x2="16707" y2="44004"/>
                        <a14:foregroundMark x1="16707" y1="44004" x2="16707" y2="43474"/>
                        <a14:foregroundMark x1="16341" y1="30247" x2="20854" y2="39153"/>
                        <a14:foregroundMark x1="20854" y1="39153" x2="22195" y2="35979"/>
                        <a14:foregroundMark x1="23293" y1="27690" x2="28049" y2="39506"/>
                        <a14:foregroundMark x1="28049" y1="39506" x2="28537" y2="38713"/>
                        <a14:foregroundMark x1="29634" y1="25485" x2="41707" y2="41799"/>
                        <a14:foregroundMark x1="41707" y1="41799" x2="48415" y2="37125"/>
                        <a14:foregroundMark x1="49146" y1="26367" x2="54024" y2="39153"/>
                        <a14:foregroundMark x1="54024" y1="39153" x2="55732" y2="37125"/>
                        <a14:foregroundMark x1="51341" y1="23633" x2="53902" y2="32187"/>
                        <a14:foregroundMark x1="53902" y1="32187" x2="55366" y2="32540"/>
                        <a14:foregroundMark x1="45610" y1="20194" x2="52439" y2="23986"/>
                        <a14:foregroundMark x1="50000" y1="17901" x2="52927" y2="23810"/>
                        <a14:foregroundMark x1="36341" y1="15608" x2="49146" y2="15432"/>
                        <a14:foregroundMark x1="49146" y1="15432" x2="49390" y2="15344"/>
                        <a14:foregroundMark x1="45488" y1="16226" x2="55366" y2="16931"/>
                        <a14:foregroundMark x1="39512" y1="13316" x2="39878" y2="25838"/>
                        <a14:foregroundMark x1="41707" y1="12875" x2="46829" y2="36949"/>
                        <a14:foregroundMark x1="46829" y1="36949" x2="47073" y2="35538"/>
                        <a14:foregroundMark x1="45854" y1="17019" x2="51098" y2="39506"/>
                        <a14:foregroundMark x1="51098" y1="39506" x2="51951" y2="37566"/>
                        <a14:foregroundMark x1="61341" y1="32275" x2="71098" y2="40123"/>
                        <a14:foregroundMark x1="71098" y1="40123" x2="75366" y2="39242"/>
                        <a14:foregroundMark x1="71463" y1="23369" x2="77561" y2="37478"/>
                        <a14:foregroundMark x1="77561" y1="37478" x2="76707" y2="36155"/>
                        <a14:foregroundMark x1="68780" y1="23810" x2="71829" y2="38007"/>
                        <a14:foregroundMark x1="57683" y1="18166" x2="57683" y2="34127"/>
                        <a14:foregroundMark x1="57683" y1="34127" x2="57683" y2="33510"/>
                        <a14:foregroundMark x1="57683" y1="25838" x2="63049" y2="55291"/>
                        <a14:foregroundMark x1="63049" y1="55291" x2="62927" y2="51940"/>
                        <a14:foregroundMark x1="58293" y1="36155" x2="65854" y2="70723"/>
                        <a14:foregroundMark x1="65854" y1="70723" x2="65122" y2="71958"/>
                        <a14:foregroundMark x1="60366" y1="65256" x2="57439" y2="83686"/>
                        <a14:foregroundMark x1="57439" y1="83686" x2="55000" y2="84039"/>
                        <a14:foregroundMark x1="55000" y1="65079" x2="53293" y2="76984"/>
                        <a14:foregroundMark x1="53293" y1="76984" x2="52927" y2="73280"/>
                        <a14:foregroundMark x1="52561" y1="61817" x2="47073" y2="73457"/>
                        <a14:foregroundMark x1="47073" y1="73457" x2="45000" y2="72663"/>
                        <a14:foregroundMark x1="42073" y1="64374" x2="39390" y2="75132"/>
                        <a14:foregroundMark x1="39390" y1="75132" x2="38659" y2="73280"/>
                        <a14:foregroundMark x1="36707" y1="66490" x2="35366" y2="76367"/>
                        <a14:foregroundMark x1="35366" y1="76367" x2="35366" y2="73810"/>
                        <a14:foregroundMark x1="34878" y1="60317" x2="31585" y2="71781"/>
                        <a14:foregroundMark x1="31585" y1="71781" x2="31341" y2="70811"/>
                        <a14:foregroundMark x1="30366" y1="61464" x2="29512" y2="76984"/>
                        <a14:foregroundMark x1="29512" y1="76984" x2="30000" y2="75838"/>
                        <a14:foregroundMark x1="31707" y1="69665" x2="31951" y2="73104"/>
                        <a14:foregroundMark x1="35122" y1="63228" x2="37073" y2="73810"/>
                        <a14:foregroundMark x1="37073" y1="73810" x2="37927" y2="72840"/>
                        <a14:foregroundMark x1="36707" y1="62963" x2="48293" y2="68078"/>
                        <a14:foregroundMark x1="48293" y1="68078" x2="48415" y2="67372"/>
                        <a14:foregroundMark x1="37317" y1="58466" x2="44390" y2="59083"/>
                        <a14:foregroundMark x1="37073" y1="62787" x2="43659" y2="61640"/>
                        <a14:foregroundMark x1="36341" y1="58466" x2="47805" y2="60758"/>
                        <a14:foregroundMark x1="47805" y1="60758" x2="48415" y2="60670"/>
                        <a14:foregroundMark x1="52927" y1="62610" x2="58902" y2="69136"/>
                        <a14:foregroundMark x1="58902" y1="69136" x2="59146" y2="68959"/>
                        <a14:foregroundMark x1="61707" y1="63404" x2="66463" y2="72222"/>
                        <a14:foregroundMark x1="66463" y1="72222" x2="66463" y2="70988"/>
                        <a14:foregroundMark x1="67805" y1="65344" x2="67805" y2="68783"/>
                        <a14:foregroundMark x1="67439" y1="61464" x2="66707" y2="71869"/>
                        <a14:foregroundMark x1="66707" y1="71869" x2="66707" y2="69577"/>
                        <a14:foregroundMark x1="66463" y1="58201" x2="64268" y2="71605"/>
                        <a14:foregroundMark x1="64268" y1="71605" x2="59512" y2="74427"/>
                        <a14:foregroundMark x1="51585" y1="73016" x2="44756" y2="79453"/>
                        <a14:foregroundMark x1="44756" y1="79453" x2="44634" y2="79453"/>
                        <a14:foregroundMark x1="44878" y1="80688" x2="47073" y2="82011"/>
                        <a14:foregroundMark x1="42683" y1="78748" x2="59878" y2="79718"/>
                        <a14:foregroundMark x1="59512" y1="79894" x2="63293" y2="75838"/>
                        <a14:foregroundMark x1="56707" y1="73545" x2="66585" y2="72663"/>
                        <a14:foregroundMark x1="66585" y1="72663" x2="67195" y2="72134"/>
                        <a14:foregroundMark x1="68049" y1="71517" x2="66707" y2="71958"/>
                        <a14:foregroundMark x1="30366" y1="66843" x2="27561" y2="66049"/>
                        <a14:foregroundMark x1="23780" y1="56878" x2="21098" y2="64550"/>
                        <a14:foregroundMark x1="21098" y1="64550" x2="21098" y2="64374"/>
                        <a14:foregroundMark x1="20610" y1="61640" x2="20610" y2="63668"/>
                        <a14:foregroundMark x1="22805" y1="59612" x2="23780" y2="64638"/>
                        <a14:foregroundMark x1="23659" y1="62257" x2="23049" y2="63933"/>
                        <a14:foregroundMark x1="22195" y1="61111" x2="22805" y2="64903"/>
                        <a14:foregroundMark x1="20488" y1="61376" x2="20610" y2="64109"/>
                        <a14:foregroundMark x1="19024" y1="61111" x2="19024" y2="63404"/>
                        <a14:foregroundMark x1="17927" y1="61376" x2="18902" y2="64815"/>
                        <a14:foregroundMark x1="18049" y1="62257" x2="18902" y2="65256"/>
                        <a14:foregroundMark x1="17683" y1="62610" x2="19512" y2="64815"/>
                        <a14:foregroundMark x1="9512" y1="59524" x2="9512" y2="59524"/>
                        <a14:foregroundMark x1="8415" y1="59612" x2="8415" y2="59612"/>
                        <a14:foregroundMark x1="28415" y1="60229" x2="30000" y2="69577"/>
                        <a14:foregroundMark x1="30000" y1="69577" x2="30000" y2="69577"/>
                        <a14:foregroundMark x1="22073" y1="56614" x2="22317" y2="67549"/>
                        <a14:foregroundMark x1="22317" y1="67549" x2="23415" y2="69665"/>
                        <a14:foregroundMark x1="28415" y1="90917" x2="31585" y2="94621"/>
                        <a14:foregroundMark x1="21098" y1="92504" x2="31585" y2="92945"/>
                        <a14:foregroundMark x1="21829" y1="93210" x2="29024" y2="93739"/>
                        <a14:foregroundMark x1="20854" y1="94092" x2="26829" y2="95062"/>
                        <a14:foregroundMark x1="34878" y1="94092" x2="34878" y2="94092"/>
                        <a14:foregroundMark x1="35732" y1="91887" x2="36951" y2="91887"/>
                        <a14:foregroundMark x1="37073" y1="91358" x2="38049" y2="92328"/>
                        <a14:foregroundMark x1="39512" y1="90476" x2="40488" y2="93210"/>
                        <a14:foregroundMark x1="40854" y1="89330" x2="41098" y2="91182"/>
                        <a14:foregroundMark x1="20854" y1="92152" x2="20854" y2="92152"/>
                        <a14:foregroundMark x1="17683" y1="92593" x2="18415" y2="93298"/>
                        <a14:foregroundMark x1="17073" y1="93298" x2="17683" y2="93474"/>
                        <a14:foregroundMark x1="59878" y1="37566" x2="61098" y2="45326"/>
                        <a14:foregroundMark x1="61098" y1="45326" x2="61707" y2="45855"/>
                        <a14:foregroundMark x1="63537" y1="38713" x2="65000" y2="46914"/>
                        <a14:foregroundMark x1="65000" y1="46914" x2="66220" y2="48854"/>
                        <a14:foregroundMark x1="68415" y1="40829" x2="68293" y2="48148"/>
                        <a14:foregroundMark x1="68293" y1="48148" x2="68293" y2="46561"/>
                        <a14:foregroundMark x1="68293" y1="36596" x2="66707" y2="40564"/>
                        <a14:foregroundMark x1="68415" y1="18519" x2="69146" y2="26014"/>
                        <a14:foregroundMark x1="69146" y1="26014" x2="68780" y2="27072"/>
                        <a14:foregroundMark x1="61463" y1="16667" x2="60732" y2="19489"/>
                        <a14:foregroundMark x1="47073" y1="11640" x2="44268" y2="16226"/>
                        <a14:foregroundMark x1="46585" y1="12875" x2="58780" y2="13316"/>
                        <a14:foregroundMark x1="51951" y1="10053" x2="59756" y2="12346"/>
                        <a14:foregroundMark x1="56951" y1="10582" x2="65122" y2="20899"/>
                        <a14:foregroundMark x1="61707" y1="16667" x2="72561" y2="32716"/>
                        <a14:foregroundMark x1="72561" y1="32716" x2="72195" y2="32716"/>
                        <a14:foregroundMark x1="66707" y1="22487" x2="73171" y2="35097"/>
                        <a14:foregroundMark x1="73171" y1="35097" x2="71463" y2="34303"/>
                        <a14:foregroundMark x1="62317" y1="24339" x2="63659" y2="39242"/>
                        <a14:foregroundMark x1="63659" y1="29982" x2="69878" y2="39506"/>
                        <a14:foregroundMark x1="69878" y1="39506" x2="70610" y2="38889"/>
                        <a14:foregroundMark x1="73537" y1="34303" x2="76585" y2="45062"/>
                        <a14:foregroundMark x1="73537" y1="37831" x2="76220" y2="43122"/>
                        <a14:foregroundMark x1="88293" y1="37390" x2="87927" y2="42416"/>
                        <a14:foregroundMark x1="84146" y1="38007" x2="81829" y2="44797"/>
                        <a14:foregroundMark x1="81829" y1="44797" x2="81707" y2="43739"/>
                        <a14:foregroundMark x1="82317" y1="40388" x2="83902" y2="43563"/>
                        <a14:foregroundMark x1="85732" y1="41270" x2="86707" y2="43739"/>
                        <a14:foregroundMark x1="90244" y1="39418" x2="91829" y2="41975"/>
                        <a14:foregroundMark x1="90488" y1="36861" x2="89634" y2="39153"/>
                        <a14:foregroundMark x1="29024" y1="28836" x2="25976" y2="38889"/>
                        <a14:foregroundMark x1="25854" y1="25397" x2="30732" y2="27954"/>
                        <a14:foregroundMark x1="30976" y1="21076" x2="29756" y2="32540"/>
                        <a14:foregroundMark x1="26463" y1="22840" x2="23659" y2="27954"/>
                        <a14:foregroundMark x1="22805" y1="21958" x2="19268" y2="28219"/>
                        <a14:foregroundMark x1="19268" y1="24956" x2="16829" y2="28660"/>
                        <a14:foregroundMark x1="10366" y1="29718" x2="7927" y2="34127"/>
                        <a14:foregroundMark x1="7317" y1="33157" x2="6341" y2="36949"/>
                        <a14:foregroundMark x1="6341" y1="32011" x2="7561" y2="35009"/>
                        <a14:foregroundMark x1="14878" y1="35273" x2="24268" y2="51940"/>
                        <a14:foregroundMark x1="25610" y1="43034" x2="30244" y2="50882"/>
                        <a14:foregroundMark x1="30244" y1="50882" x2="30000" y2="50353"/>
                        <a14:foregroundMark x1="64512" y1="20635" x2="77561" y2="30247"/>
                        <a14:foregroundMark x1="77561" y1="24339" x2="80122" y2="33422"/>
                        <a14:foregroundMark x1="80122" y1="33422" x2="80122" y2="32099"/>
                        <a14:foregroundMark x1="72805" y1="24250" x2="73049" y2="29718"/>
                        <a14:foregroundMark x1="65122" y1="16314" x2="66463" y2="22046"/>
                        <a14:foregroundMark x1="57195" y1="15520" x2="69634" y2="19753"/>
                        <a14:foregroundMark x1="70854" y1="19753" x2="74634" y2="24956"/>
                        <a14:foregroundMark x1="49390" y1="4056" x2="52561" y2="6878"/>
                        <a14:foregroundMark x1="62317" y1="93210" x2="68659" y2="93651"/>
                        <a14:foregroundMark x1="52195" y1="92504" x2="63293" y2="90476"/>
                      </a14:backgroundRemoval>
                    </a14:imgEffect>
                  </a14:imgLayer>
                </a14:imgProps>
              </a:ext>
              <a:ext uri="{28A0092B-C50C-407E-A947-70E740481C1C}">
                <a14:useLocalDpi xmlns:a14="http://schemas.microsoft.com/office/drawing/2010/main" val="0"/>
              </a:ext>
            </a:extLst>
          </a:blip>
          <a:stretch>
            <a:fillRect/>
          </a:stretch>
        </p:blipFill>
        <p:spPr>
          <a:xfrm flipH="1">
            <a:off x="12210110" y="4974219"/>
            <a:ext cx="1335742" cy="1883781"/>
          </a:xfrm>
          <a:prstGeom prst="rect">
            <a:avLst/>
          </a:prstGeom>
        </p:spPr>
      </p:pic>
      <p:grpSp>
        <p:nvGrpSpPr>
          <p:cNvPr id="16" name="Group 15">
            <a:extLst>
              <a:ext uri="{FF2B5EF4-FFF2-40B4-BE49-F238E27FC236}">
                <a16:creationId xmlns:a16="http://schemas.microsoft.com/office/drawing/2014/main" id="{E732E961-31EF-4D20-8590-054358E0B730}"/>
              </a:ext>
            </a:extLst>
          </p:cNvPr>
          <p:cNvGrpSpPr/>
          <p:nvPr/>
        </p:nvGrpSpPr>
        <p:grpSpPr>
          <a:xfrm>
            <a:off x="329457" y="676505"/>
            <a:ext cx="12062357" cy="5917327"/>
            <a:chOff x="329457" y="676505"/>
            <a:chExt cx="12062357" cy="5917327"/>
          </a:xfrm>
        </p:grpSpPr>
        <p:sp>
          <p:nvSpPr>
            <p:cNvPr id="5" name="Rectangle 4">
              <a:extLst>
                <a:ext uri="{FF2B5EF4-FFF2-40B4-BE49-F238E27FC236}">
                  <a16:creationId xmlns:a16="http://schemas.microsoft.com/office/drawing/2014/main" id="{88FACE71-87E3-461D-9C2F-AB4033459758}"/>
                </a:ext>
              </a:extLst>
            </p:cNvPr>
            <p:cNvSpPr/>
            <p:nvPr/>
          </p:nvSpPr>
          <p:spPr>
            <a:xfrm>
              <a:off x="414142" y="676505"/>
              <a:ext cx="11645153" cy="5917327"/>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1" name="Picture 10" descr="A picture containing text, clipart&#10;&#10;Description automatically generated">
              <a:extLst>
                <a:ext uri="{FF2B5EF4-FFF2-40B4-BE49-F238E27FC236}">
                  <a16:creationId xmlns:a16="http://schemas.microsoft.com/office/drawing/2014/main" id="{66B25602-3660-4A94-848B-596DB7DDCBD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2719" b="99849" l="3167" r="99000">
                          <a14:foregroundMark x1="53000" y1="42749" x2="55167" y2="75378"/>
                          <a14:foregroundMark x1="55167" y1="75378" x2="53333" y2="82628"/>
                          <a14:foregroundMark x1="50500" y1="79607" x2="47000" y2="87764"/>
                          <a14:foregroundMark x1="47000" y1="87764" x2="46167" y2="88066"/>
                          <a14:foregroundMark x1="41000" y1="84592" x2="36833" y2="89879"/>
                          <a14:foregroundMark x1="37500" y1="82931" x2="32667" y2="89426"/>
                          <a14:foregroundMark x1="32667" y1="89426" x2="32667" y2="89577"/>
                          <a14:foregroundMark x1="30333" y1="86254" x2="28667" y2="91239"/>
                          <a14:foregroundMark x1="28500" y1="93958" x2="37000" y2="98036"/>
                          <a14:foregroundMark x1="37000" y1="98036" x2="37000" y2="98036"/>
                          <a14:foregroundMark x1="49167" y1="92749" x2="58667" y2="93958"/>
                          <a14:foregroundMark x1="59667" y1="93505" x2="68167" y2="94713"/>
                          <a14:foregroundMark x1="72000" y1="86103" x2="64500" y2="89426"/>
                          <a14:foregroundMark x1="59333" y1="84441" x2="54500" y2="90483"/>
                          <a14:foregroundMark x1="50833" y1="77039" x2="48500" y2="82175"/>
                          <a14:foregroundMark x1="51167" y1="47885" x2="46667" y2="64502"/>
                          <a14:foregroundMark x1="61667" y1="31571" x2="59833" y2="48792"/>
                          <a14:foregroundMark x1="60167" y1="33233" x2="59500" y2="48187"/>
                          <a14:foregroundMark x1="59500" y1="48187" x2="59500" y2="48640"/>
                          <a14:foregroundMark x1="58167" y1="40785" x2="53500" y2="51360"/>
                          <a14:foregroundMark x1="51833" y1="46677" x2="57500" y2="52266"/>
                          <a14:foregroundMark x1="57500" y1="52266" x2="59667" y2="51964"/>
                          <a14:foregroundMark x1="65167" y1="48338" x2="63833" y2="50000"/>
                          <a14:foregroundMark x1="61000" y1="45317" x2="60000" y2="48338"/>
                          <a14:foregroundMark x1="65500" y1="41541" x2="63667" y2="45015"/>
                          <a14:foregroundMark x1="65667" y1="40785" x2="60167" y2="44411"/>
                          <a14:foregroundMark x1="60167" y1="42900" x2="59667" y2="45015"/>
                          <a14:foregroundMark x1="56167" y1="40332" x2="56167" y2="45317"/>
                          <a14:foregroundMark x1="59000" y1="44411" x2="60500" y2="46224"/>
                          <a14:foregroundMark x1="60500" y1="45468" x2="59333" y2="47432"/>
                          <a14:foregroundMark x1="61000" y1="44562" x2="60333" y2="46979"/>
                          <a14:foregroundMark x1="61000" y1="46979" x2="60667" y2="47885"/>
                          <a14:foregroundMark x1="68500" y1="46375" x2="62667" y2="47281"/>
                          <a14:foregroundMark x1="58167" y1="47130" x2="58000" y2="47130"/>
                          <a14:foregroundMark x1="55000" y1="46828" x2="63833" y2="46526"/>
                          <a14:foregroundMark x1="63833" y1="46526" x2="64500" y2="46224"/>
                          <a14:foregroundMark x1="59167" y1="48187" x2="56167" y2="49547"/>
                          <a14:foregroundMark x1="55833" y1="49396" x2="61667" y2="50000"/>
                          <a14:foregroundMark x1="52833" y1="46526" x2="52000" y2="45921"/>
                          <a14:foregroundMark x1="54000" y1="44260" x2="57667" y2="44411"/>
                          <a14:foregroundMark x1="60000" y1="42447" x2="54000" y2="43505"/>
                          <a14:foregroundMark x1="53500" y1="43505" x2="57333" y2="43505"/>
                          <a14:foregroundMark x1="36167" y1="40937" x2="36500" y2="40181"/>
                          <a14:foregroundMark x1="39833" y1="37462" x2="37500" y2="41239"/>
                          <a14:foregroundMark x1="33500" y1="34743" x2="31333" y2="40634"/>
                          <a14:foregroundMark x1="32167" y1="38218" x2="31167" y2="41239"/>
                          <a14:foregroundMark x1="28333" y1="38066" x2="25000" y2="40483"/>
                          <a14:foregroundMark x1="25500" y1="39124" x2="27167" y2="40785"/>
                          <a14:foregroundMark x1="27500" y1="40634" x2="27500" y2="40634"/>
                          <a14:foregroundMark x1="27333" y1="38973" x2="26500" y2="41390"/>
                          <a14:foregroundMark x1="29333" y1="36405" x2="29333" y2="44411"/>
                          <a14:foregroundMark x1="29333" y1="44411" x2="29500" y2="44109"/>
                          <a14:foregroundMark x1="29000" y1="31873" x2="28000" y2="42900"/>
                          <a14:foregroundMark x1="27667" y1="37915" x2="26333" y2="45921"/>
                          <a14:foregroundMark x1="26333" y1="45921" x2="26667" y2="44713"/>
                          <a14:foregroundMark x1="27333" y1="35801" x2="26833" y2="42296"/>
                          <a14:foregroundMark x1="25000" y1="33837" x2="26667" y2="39426"/>
                          <a14:foregroundMark x1="27167" y1="33686" x2="28833" y2="42145"/>
                          <a14:foregroundMark x1="28833" y1="42145" x2="32000" y2="43505"/>
                          <a14:foregroundMark x1="33500" y1="35498" x2="32833" y2="42598"/>
                          <a14:foregroundMark x1="33833" y1="36707" x2="34833" y2="44562"/>
                          <a14:foregroundMark x1="34833" y1="44562" x2="35333" y2="44713"/>
                          <a14:foregroundMark x1="35500" y1="33535" x2="34667" y2="44109"/>
                          <a14:foregroundMark x1="34667" y1="44109" x2="32333" y2="44713"/>
                          <a14:foregroundMark x1="29167" y1="38520" x2="28667" y2="47281"/>
                          <a14:foregroundMark x1="30000" y1="41692" x2="30167" y2="44864"/>
                          <a14:foregroundMark x1="29167" y1="41994" x2="30500" y2="40181"/>
                          <a14:foregroundMark x1="32667" y1="34290" x2="35667" y2="38822"/>
                          <a14:foregroundMark x1="30000" y1="33082" x2="33667" y2="35347"/>
                          <a14:foregroundMark x1="32667" y1="33837" x2="33167" y2="34290"/>
                          <a14:foregroundMark x1="29333" y1="34139" x2="35833" y2="34743"/>
                          <a14:foregroundMark x1="25667" y1="19335" x2="26500" y2="15710"/>
                          <a14:foregroundMark x1="22000" y1="21299" x2="30833" y2="11782"/>
                          <a14:foregroundMark x1="30833" y1="11782" x2="38000" y2="10423"/>
                          <a14:foregroundMark x1="38333" y1="15257" x2="46500" y2="10725"/>
                          <a14:foregroundMark x1="46500" y1="10725" x2="46500" y2="10725"/>
                          <a14:foregroundMark x1="60667" y1="16163" x2="57833" y2="22659"/>
                          <a14:foregroundMark x1="46833" y1="18127" x2="46500" y2="39275"/>
                          <a14:foregroundMark x1="39167" y1="59063" x2="43333" y2="88822"/>
                          <a14:foregroundMark x1="40167" y1="92900" x2="39833" y2="95770"/>
                          <a14:foregroundMark x1="42167" y1="91994" x2="36500" y2="89728"/>
                          <a14:foregroundMark x1="34500" y1="90332" x2="39833" y2="91088"/>
                          <a14:foregroundMark x1="38167" y1="89124" x2="37000" y2="87160"/>
                          <a14:foregroundMark x1="35667" y1="83686" x2="35167" y2="86858"/>
                          <a14:foregroundMark x1="33500" y1="77190" x2="32333" y2="79758"/>
                          <a14:foregroundMark x1="31333" y1="76888" x2="31333" y2="79607"/>
                          <a14:foregroundMark x1="31167" y1="79909" x2="29667" y2="82024"/>
                          <a14:foregroundMark x1="28667" y1="84743" x2="27833" y2="84894"/>
                          <a14:foregroundMark x1="27333" y1="80514" x2="24833" y2="83535"/>
                          <a14:foregroundMark x1="24667" y1="83686" x2="23667" y2="87311"/>
                          <a14:foregroundMark x1="24000" y1="90332" x2="24333" y2="90937"/>
                          <a14:foregroundMark x1="25000" y1="93202" x2="28500" y2="93505"/>
                          <a14:foregroundMark x1="29667" y1="90634" x2="27333" y2="92598"/>
                          <a14:foregroundMark x1="24167" y1="92598" x2="26667" y2="96677"/>
                          <a14:foregroundMark x1="31167" y1="97281" x2="36500" y2="96526"/>
                          <a14:foregroundMark x1="47000" y1="95770" x2="62167" y2="95921"/>
                          <a14:foregroundMark x1="62167" y1="95921" x2="61500" y2="91239"/>
                          <a14:foregroundMark x1="58833" y1="85952" x2="58333" y2="93202"/>
                          <a14:foregroundMark x1="57500" y1="87160" x2="50667" y2="93353"/>
                          <a14:foregroundMark x1="50667" y1="93353" x2="49667" y2="93353"/>
                          <a14:foregroundMark x1="48833" y1="89275" x2="42667" y2="93505"/>
                          <a14:foregroundMark x1="41167" y1="93958" x2="34000" y2="95015"/>
                          <a14:foregroundMark x1="50333" y1="97432" x2="50667" y2="95770"/>
                          <a14:foregroundMark x1="36833" y1="94562" x2="30500" y2="95166"/>
                          <a14:foregroundMark x1="24000" y1="94713" x2="22500" y2="95015"/>
                          <a14:foregroundMark x1="19667" y1="94260" x2="20167" y2="90937"/>
                          <a14:foregroundMark x1="20667" y1="90332" x2="19333" y2="92598"/>
                          <a14:foregroundMark x1="19000" y1="92145" x2="18500" y2="91088"/>
                          <a14:foregroundMark x1="18167" y1="90483" x2="17833" y2="89879"/>
                          <a14:foregroundMark x1="17833" y1="89728" x2="18333" y2="88973"/>
                          <a14:foregroundMark x1="18667" y1="88520" x2="19333" y2="85952"/>
                          <a14:foregroundMark x1="19333" y1="84441" x2="19333" y2="88520"/>
                          <a14:foregroundMark x1="19333" y1="89577" x2="19333" y2="87915"/>
                          <a14:foregroundMark x1="19333" y1="87311" x2="16500" y2="89728"/>
                          <a14:foregroundMark x1="16167" y1="90332" x2="16500" y2="93656"/>
                          <a14:foregroundMark x1="16833" y1="95468" x2="16833" y2="95921"/>
                          <a14:foregroundMark x1="19167" y1="84894" x2="25167" y2="83082"/>
                          <a14:foregroundMark x1="26333" y1="82326" x2="26667" y2="82931"/>
                          <a14:foregroundMark x1="17500" y1="82628" x2="24833" y2="81873"/>
                          <a14:foregroundMark x1="19333" y1="81420" x2="30333" y2="81118"/>
                          <a14:foregroundMark x1="30333" y1="81118" x2="32000" y2="81118"/>
                          <a14:foregroundMark x1="35333" y1="80514" x2="36833" y2="79003"/>
                          <a14:foregroundMark x1="34500" y1="78701" x2="37500" y2="85801"/>
                          <a14:foregroundMark x1="37500" y1="85801" x2="39167" y2="85801"/>
                          <a14:foregroundMark x1="47000" y1="79154" x2="35167" y2="81118"/>
                          <a14:foregroundMark x1="35167" y1="81118" x2="33500" y2="80816"/>
                          <a14:foregroundMark x1="34667" y1="77039" x2="33667" y2="76888"/>
                          <a14:foregroundMark x1="30833" y1="77039" x2="36333" y2="74622"/>
                          <a14:foregroundMark x1="67833" y1="79909" x2="63667" y2="92598"/>
                          <a14:foregroundMark x1="61167" y1="78852" x2="68833" y2="94411"/>
                          <a14:foregroundMark x1="68500" y1="84592" x2="67667" y2="87613"/>
                          <a14:foregroundMark x1="66000" y1="76133" x2="68000" y2="86707"/>
                          <a14:foregroundMark x1="68000" y1="86707" x2="67667" y2="85196"/>
                          <a14:foregroundMark x1="66333" y1="80967" x2="72167" y2="90937"/>
                          <a14:foregroundMark x1="70000" y1="82628" x2="71833" y2="87915"/>
                          <a14:foregroundMark x1="69333" y1="82628" x2="70667" y2="89577"/>
                          <a14:foregroundMark x1="69000" y1="83535" x2="70833" y2="91239"/>
                          <a14:foregroundMark x1="70833" y1="91239" x2="70500" y2="91541"/>
                          <a14:foregroundMark x1="68000" y1="89426" x2="65667" y2="96526"/>
                          <a14:foregroundMark x1="60000" y1="98943" x2="59500" y2="99849"/>
                          <a14:foregroundMark x1="58167" y1="97432" x2="68167" y2="98792"/>
                          <a14:foregroundMark x1="79667" y1="59063" x2="77000" y2="69789"/>
                          <a14:foregroundMark x1="77000" y1="69789" x2="77333" y2="72356"/>
                          <a14:foregroundMark x1="77667" y1="59668" x2="78833" y2="74471"/>
                          <a14:foregroundMark x1="78833" y1="74471" x2="82000" y2="76284"/>
                          <a14:foregroundMark x1="80833" y1="67523" x2="82000" y2="74320"/>
                          <a14:foregroundMark x1="82833" y1="67674" x2="83833" y2="76133"/>
                          <a14:foregroundMark x1="83833" y1="76133" x2="84500" y2="77190"/>
                          <a14:foregroundMark x1="83167" y1="70091" x2="84000" y2="77946"/>
                          <a14:foregroundMark x1="84000" y1="77946" x2="85000" y2="77946"/>
                          <a14:foregroundMark x1="80167" y1="64502" x2="83500" y2="72356"/>
                          <a14:foregroundMark x1="83500" y1="72356" x2="84500" y2="72961"/>
                          <a14:foregroundMark x1="76833" y1="57553" x2="77833" y2="60272"/>
                          <a14:foregroundMark x1="75833" y1="29154" x2="76333" y2="35498"/>
                          <a14:foregroundMark x1="69333" y1="13746" x2="69333" y2="26586"/>
                          <a14:foregroundMark x1="53667" y1="21148" x2="43167" y2="21148"/>
                          <a14:foregroundMark x1="46333" y1="20846" x2="44667" y2="20997"/>
                          <a14:foregroundMark x1="40833" y1="19033" x2="42333" y2="17069"/>
                          <a14:foregroundMark x1="42833" y1="20695" x2="40167" y2="29305"/>
                          <a14:foregroundMark x1="40167" y1="29305" x2="40000" y2="29003"/>
                          <a14:foregroundMark x1="39500" y1="22205" x2="42333" y2="35801"/>
                          <a14:foregroundMark x1="42333" y1="35801" x2="43167" y2="30816"/>
                          <a14:foregroundMark x1="44333" y1="16616" x2="46500" y2="29456"/>
                          <a14:foregroundMark x1="46500" y1="29456" x2="47500" y2="29758"/>
                          <a14:foregroundMark x1="51333" y1="15861" x2="59000" y2="18429"/>
                          <a14:foregroundMark x1="55000" y1="14350" x2="66500" y2="14199"/>
                          <a14:foregroundMark x1="57500" y1="13746" x2="40000" y2="13746"/>
                          <a14:foregroundMark x1="40000" y1="13746" x2="40000" y2="13746"/>
                          <a14:foregroundMark x1="55167" y1="12538" x2="46833" y2="12689"/>
                          <a14:foregroundMark x1="21500" y1="14350" x2="22333" y2="19486"/>
                          <a14:foregroundMark x1="22500" y1="19637" x2="20667" y2="20997"/>
                          <a14:foregroundMark x1="17667" y1="17221" x2="17667" y2="26586"/>
                          <a14:foregroundMark x1="17667" y1="26586" x2="19000" y2="27341"/>
                          <a14:foregroundMark x1="21333" y1="20695" x2="21167" y2="28852"/>
                          <a14:foregroundMark x1="21167" y1="28852" x2="21333" y2="26737"/>
                          <a14:foregroundMark x1="19500" y1="14955" x2="19333" y2="20997"/>
                          <a14:foregroundMark x1="12333" y1="16314" x2="11667" y2="20091"/>
                          <a14:foregroundMark x1="12167" y1="18882" x2="17667" y2="12840"/>
                          <a14:foregroundMark x1="17667" y1="12840" x2="20333" y2="12236"/>
                          <a14:foregroundMark x1="21500" y1="13746" x2="33500" y2="12387"/>
                          <a14:foregroundMark x1="30833" y1="11631" x2="41333" y2="10423"/>
                          <a14:foregroundMark x1="41333" y1="10423" x2="52333" y2="10423"/>
                          <a14:foregroundMark x1="47667" y1="10574" x2="57167" y2="11782"/>
                          <a14:foregroundMark x1="57167" y1="11782" x2="62167" y2="14502"/>
                          <a14:foregroundMark x1="62667" y1="15559" x2="67000" y2="27492"/>
                          <a14:foregroundMark x1="67333" y1="24320" x2="70833" y2="34290"/>
                          <a14:foregroundMark x1="70833" y1="34290" x2="71333" y2="32779"/>
                          <a14:foregroundMark x1="70500" y1="19335" x2="77833" y2="36254"/>
                          <a14:foregroundMark x1="77833" y1="36254" x2="77333" y2="35650"/>
                          <a14:foregroundMark x1="72333" y1="27341" x2="78833" y2="43202"/>
                          <a14:foregroundMark x1="78833" y1="43202" x2="80167" y2="38973"/>
                          <a14:foregroundMark x1="79500" y1="24169" x2="79667" y2="44713"/>
                          <a14:foregroundMark x1="81500" y1="35498" x2="82167" y2="43051"/>
                          <a14:foregroundMark x1="82167" y1="43051" x2="81333" y2="44864"/>
                          <a14:foregroundMark x1="80833" y1="32477" x2="81167" y2="45921"/>
                          <a14:foregroundMark x1="81167" y1="45921" x2="80333" y2="42900"/>
                          <a14:foregroundMark x1="74833" y1="40785" x2="71333" y2="54230"/>
                          <a14:foregroundMark x1="71333" y1="54230" x2="71167" y2="53474"/>
                          <a14:foregroundMark x1="75833" y1="47432" x2="77333" y2="55740"/>
                          <a14:foregroundMark x1="77333" y1="55740" x2="78333" y2="53172"/>
                          <a14:foregroundMark x1="80667" y1="43051" x2="77667" y2="53776"/>
                          <a14:foregroundMark x1="77667" y1="53776" x2="77000" y2="49698"/>
                          <a14:foregroundMark x1="53833" y1="61782" x2="53667" y2="58308"/>
                          <a14:foregroundMark x1="80000" y1="29154" x2="81500" y2="42296"/>
                          <a14:foregroundMark x1="83333" y1="31420" x2="83667" y2="39275"/>
                          <a14:foregroundMark x1="83667" y1="39275" x2="83500" y2="39124"/>
                          <a14:foregroundMark x1="81667" y1="26435" x2="80833" y2="25529"/>
                          <a14:foregroundMark x1="73500" y1="14804" x2="55333" y2="12387"/>
                          <a14:foregroundMark x1="45667" y1="9517" x2="53000" y2="8912"/>
                          <a14:foregroundMark x1="53833" y1="9063" x2="53833" y2="9063"/>
                          <a14:foregroundMark x1="54333" y1="9517" x2="54333" y2="10423"/>
                          <a14:foregroundMark x1="44333" y1="5136" x2="39833" y2="7100"/>
                          <a14:foregroundMark x1="28833" y1="7100" x2="20833" y2="9063"/>
                          <a14:foregroundMark x1="17333" y1="10423" x2="17333" y2="10423"/>
                          <a14:foregroundMark x1="39833" y1="5740" x2="51333" y2="6344"/>
                          <a14:foregroundMark x1="51333" y1="6344" x2="51667" y2="6193"/>
                          <a14:foregroundMark x1="52667" y1="5740" x2="59333" y2="6344"/>
                          <a14:foregroundMark x1="60000" y1="6798" x2="68167" y2="7704"/>
                          <a14:foregroundMark x1="33667" y1="8157" x2="47500" y2="5438"/>
                          <a14:foregroundMark x1="39000" y1="5136" x2="52167" y2="4230"/>
                          <a14:foregroundMark x1="53667" y1="3927" x2="62667" y2="5740"/>
                          <a14:foregroundMark x1="62667" y1="5740" x2="63167" y2="5589"/>
                          <a14:foregroundMark x1="59667" y1="4532" x2="71667" y2="7553"/>
                          <a14:foregroundMark x1="73333" y1="12689" x2="80000" y2="22356"/>
                          <a14:foregroundMark x1="80333" y1="24018" x2="83167" y2="33082"/>
                          <a14:foregroundMark x1="83333" y1="26133" x2="87500" y2="34139"/>
                          <a14:foregroundMark x1="87500" y1="34139" x2="87667" y2="35498"/>
                          <a14:foregroundMark x1="85000" y1="25831" x2="88000" y2="36707"/>
                          <a14:foregroundMark x1="88000" y1="36707" x2="86667" y2="35498"/>
                          <a14:foregroundMark x1="84167" y1="25982" x2="87500" y2="36556"/>
                          <a14:foregroundMark x1="87500" y1="36556" x2="86167" y2="37462"/>
                          <a14:foregroundMark x1="87167" y1="29456" x2="88500" y2="40937"/>
                          <a14:foregroundMark x1="88500" y1="40937" x2="83833" y2="43958"/>
                          <a14:foregroundMark x1="82167" y1="42749" x2="78667" y2="49396"/>
                          <a14:foregroundMark x1="81667" y1="45921" x2="84000" y2="53625"/>
                          <a14:foregroundMark x1="84000" y1="53625" x2="83667" y2="52719"/>
                          <a14:foregroundMark x1="85167" y1="43958" x2="85000" y2="45770"/>
                          <a14:foregroundMark x1="81333" y1="22356" x2="86500" y2="23263"/>
                          <a14:foregroundMark x1="72833" y1="17372" x2="80500" y2="22356"/>
                          <a14:foregroundMark x1="80500" y1="22356" x2="82667" y2="22205"/>
                          <a14:foregroundMark x1="79167" y1="14502" x2="83833" y2="19486"/>
                          <a14:foregroundMark x1="70500" y1="12085" x2="77500" y2="16465"/>
                          <a14:foregroundMark x1="23667" y1="64048" x2="13333" y2="70997"/>
                          <a14:foregroundMark x1="13167" y1="62840" x2="9333" y2="71903"/>
                          <a14:foregroundMark x1="9333" y1="71903" x2="9333" y2="69940"/>
                          <a14:foregroundMark x1="7000" y1="67674" x2="6167" y2="67976"/>
                          <a14:foregroundMark x1="7000" y1="64653" x2="6333" y2="67674"/>
                          <a14:foregroundMark x1="4500" y1="70091" x2="3333" y2="71903"/>
                          <a14:foregroundMark x1="3333" y1="72659" x2="3500" y2="73112"/>
                          <a14:foregroundMark x1="4500" y1="72205" x2="8500" y2="65408"/>
                          <a14:foregroundMark x1="8500" y1="65408" x2="16667" y2="61178"/>
                          <a14:foregroundMark x1="16667" y1="61178" x2="16667" y2="61178"/>
                          <a14:foregroundMark x1="11333" y1="70997" x2="11000" y2="73716"/>
                          <a14:foregroundMark x1="11833" y1="74471" x2="18333" y2="72961"/>
                          <a14:foregroundMark x1="11667" y1="75680" x2="11667" y2="75680"/>
                          <a14:foregroundMark x1="6333" y1="66012" x2="3333" y2="74773"/>
                          <a14:foregroundMark x1="8167" y1="61782" x2="19000" y2="59063"/>
                          <a14:foregroundMark x1="19000" y1="59063" x2="19167" y2="59063"/>
                          <a14:foregroundMark x1="70333" y1="69184" x2="77167" y2="77190"/>
                          <a14:foregroundMark x1="77167" y1="77190" x2="77500" y2="77039"/>
                          <a14:foregroundMark x1="69333" y1="69789" x2="78667" y2="75076"/>
                          <a14:foregroundMark x1="78667" y1="75076" x2="87500" y2="76737"/>
                          <a14:foregroundMark x1="87667" y1="73263" x2="92333" y2="80363"/>
                          <a14:foregroundMark x1="92333" y1="80363" x2="92333" y2="80363"/>
                          <a14:foregroundMark x1="85000" y1="75529" x2="85000" y2="80211"/>
                          <a14:foregroundMark x1="86833" y1="80514" x2="87833" y2="82477"/>
                          <a14:foregroundMark x1="89500" y1="83837" x2="89500" y2="83837"/>
                          <a14:foregroundMark x1="91000" y1="71752" x2="92833" y2="75982"/>
                          <a14:foregroundMark x1="90833" y1="69184" x2="95667" y2="75378"/>
                          <a14:foregroundMark x1="89000" y1="68429" x2="93000" y2="74622"/>
                          <a14:foregroundMark x1="96333" y1="86858" x2="96333" y2="86858"/>
                          <a14:foregroundMark x1="99000" y1="79154" x2="99000" y2="79154"/>
                        </a14:backgroundRemoval>
                      </a14:imgEffect>
                    </a14:imgLayer>
                  </a14:imgProps>
                </a:ext>
                <a:ext uri="{28A0092B-C50C-407E-A947-70E740481C1C}">
                  <a14:useLocalDpi xmlns:a14="http://schemas.microsoft.com/office/drawing/2010/main" val="0"/>
                </a:ext>
              </a:extLst>
            </a:blip>
            <a:stretch>
              <a:fillRect/>
            </a:stretch>
          </p:blipFill>
          <p:spPr>
            <a:xfrm>
              <a:off x="414142" y="678116"/>
              <a:ext cx="866655" cy="956209"/>
            </a:xfrm>
            <a:prstGeom prst="rect">
              <a:avLst/>
            </a:prstGeom>
          </p:spPr>
        </p:pic>
        <p:pic>
          <p:nvPicPr>
            <p:cNvPr id="13" name="Picture 12">
              <a:extLst>
                <a:ext uri="{FF2B5EF4-FFF2-40B4-BE49-F238E27FC236}">
                  <a16:creationId xmlns:a16="http://schemas.microsoft.com/office/drawing/2014/main" id="{DADE1C87-B8D6-49F8-A49D-AB52FA6C1C82}"/>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9867" b="98133" l="10000" r="90000">
                          <a14:foregroundMark x1="45833" y1="43467" x2="47167" y2="76267"/>
                          <a14:foregroundMark x1="35333" y1="90933" x2="34000" y2="92533"/>
                          <a14:foregroundMark x1="29667" y1="89067" x2="58500" y2="89067"/>
                          <a14:foregroundMark x1="38833" y1="93600" x2="57667" y2="94133"/>
                          <a14:foregroundMark x1="44333" y1="93600" x2="68500" y2="93867"/>
                          <a14:foregroundMark x1="54000" y1="93600" x2="63000" y2="93600"/>
                          <a14:foregroundMark x1="61833" y1="90133" x2="71833" y2="90133"/>
                          <a14:foregroundMark x1="71833" y1="90133" x2="71833" y2="90133"/>
                          <a14:foregroundMark x1="53833" y1="16000" x2="56167" y2="19733"/>
                          <a14:foregroundMark x1="59500" y1="15733" x2="62667" y2="18133"/>
                          <a14:foregroundMark x1="58833" y1="14667" x2="61167" y2="15733"/>
                          <a14:foregroundMark x1="50667" y1="13600" x2="53833" y2="14933"/>
                          <a14:foregroundMark x1="46667" y1="14933" x2="37833" y2="20800"/>
                          <a14:foregroundMark x1="37833" y1="20800" x2="37500" y2="21600"/>
                          <a14:foregroundMark x1="89667" y1="97600" x2="88833" y2="98133"/>
                          <a14:backgroundMark x1="24333" y1="23200" x2="25500" y2="39733"/>
                          <a14:backgroundMark x1="25500" y1="28267" x2="19667" y2="50667"/>
                          <a14:backgroundMark x1="86000" y1="32533" x2="79833" y2="60000"/>
                        </a14:backgroundRemoval>
                      </a14:imgEffect>
                    </a14:imgLayer>
                  </a14:imgProps>
                </a:ext>
                <a:ext uri="{28A0092B-C50C-407E-A947-70E740481C1C}">
                  <a14:useLocalDpi xmlns:a14="http://schemas.microsoft.com/office/drawing/2010/main" val="0"/>
                </a:ext>
              </a:extLst>
            </a:blip>
            <a:srcRect l="9707" r="7517"/>
            <a:stretch/>
          </p:blipFill>
          <p:spPr>
            <a:xfrm>
              <a:off x="329457" y="5633898"/>
              <a:ext cx="1266411" cy="956209"/>
            </a:xfrm>
            <a:prstGeom prst="rect">
              <a:avLst/>
            </a:prstGeom>
          </p:spPr>
        </p:pic>
        <p:pic>
          <p:nvPicPr>
            <p:cNvPr id="15" name="Picture 14">
              <a:extLst>
                <a:ext uri="{FF2B5EF4-FFF2-40B4-BE49-F238E27FC236}">
                  <a16:creationId xmlns:a16="http://schemas.microsoft.com/office/drawing/2014/main" id="{253347A7-F04A-4F23-B548-CB70AFDC333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889" b="97911" l="9875" r="89708">
                          <a14:foregroundMark x1="44924" y1="82312" x2="43533" y2="91086"/>
                          <a14:foregroundMark x1="38248" y1="84123" x2="38804" y2="91922"/>
                          <a14:foregroundMark x1="38804" y1="91922" x2="38804" y2="91922"/>
                          <a14:foregroundMark x1="37969" y1="88997" x2="40056" y2="97493"/>
                          <a14:foregroundMark x1="40056" y1="97493" x2="40056" y2="97493"/>
                          <a14:foregroundMark x1="38526" y1="87465" x2="40056" y2="96379"/>
                          <a14:foregroundMark x1="40056" y1="96379" x2="40195" y2="96379"/>
                          <a14:foregroundMark x1="41446" y1="97354" x2="44228" y2="97911"/>
                          <a14:foregroundMark x1="54937" y1="95265" x2="61335" y2="96518"/>
                          <a14:foregroundMark x1="61196" y1="89415" x2="62587" y2="94986"/>
                          <a14:foregroundMark x1="65647" y1="86630" x2="68846" y2="93593"/>
                          <a14:foregroundMark x1="68846" y1="93593" x2="69402" y2="94011"/>
                          <a14:foregroundMark x1="69680" y1="85655" x2="72740" y2="96240"/>
                          <a14:backgroundMark x1="75382" y1="67967" x2="85396" y2="70752"/>
                          <a14:backgroundMark x1="85396" y1="70752" x2="85814" y2="70752"/>
                          <a14:backgroundMark x1="68289" y1="65181" x2="68428" y2="66156"/>
                          <a14:backgroundMark x1="80389" y1="68663" x2="88873" y2="75070"/>
                          <a14:backgroundMark x1="83032" y1="72563" x2="85396" y2="76045"/>
                          <a14:backgroundMark x1="73296" y1="68524" x2="77191" y2="71031"/>
                        </a14:backgroundRemoval>
                      </a14:imgEffect>
                    </a14:imgLayer>
                  </a14:imgProps>
                </a:ext>
                <a:ext uri="{28A0092B-C50C-407E-A947-70E740481C1C}">
                  <a14:useLocalDpi xmlns:a14="http://schemas.microsoft.com/office/drawing/2010/main" val="0"/>
                </a:ext>
              </a:extLst>
            </a:blip>
            <a:stretch>
              <a:fillRect/>
            </a:stretch>
          </p:blipFill>
          <p:spPr>
            <a:xfrm>
              <a:off x="10795202" y="4981415"/>
              <a:ext cx="1596612" cy="1594391"/>
            </a:xfrm>
            <a:prstGeom prst="rect">
              <a:avLst/>
            </a:prstGeom>
          </p:spPr>
        </p:pic>
      </p:grpSp>
      <p:pic>
        <p:nvPicPr>
          <p:cNvPr id="17" name="Picture 16" descr="A picture containing vector graphics&#10;&#10;Description automatically generated">
            <a:extLst>
              <a:ext uri="{FF2B5EF4-FFF2-40B4-BE49-F238E27FC236}">
                <a16:creationId xmlns:a16="http://schemas.microsoft.com/office/drawing/2014/main" id="{614D1348-1966-40FE-BC0C-51A0B7CCF2C0}"/>
              </a:ext>
            </a:extLst>
          </p:cNvPr>
          <p:cNvPicPr>
            <a:picLocks noChangeAspect="1"/>
          </p:cNvPicPr>
          <p:nvPr/>
        </p:nvPicPr>
        <p:blipFill rotWithShape="1">
          <a:blip r:embed="rId12">
            <a:extLst>
              <a:ext uri="{28A0092B-C50C-407E-A947-70E740481C1C}">
                <a14:useLocalDpi xmlns:a14="http://schemas.microsoft.com/office/drawing/2010/main" val="0"/>
              </a:ext>
            </a:extLst>
          </a:blip>
          <a:srcRect t="5281" b="24670"/>
          <a:stretch/>
        </p:blipFill>
        <p:spPr>
          <a:xfrm flipH="1">
            <a:off x="251239" y="-62776"/>
            <a:ext cx="866654" cy="731738"/>
          </a:xfrm>
          <a:prstGeom prst="rect">
            <a:avLst/>
          </a:prstGeom>
        </p:spPr>
      </p:pic>
      <p:sp>
        <p:nvSpPr>
          <p:cNvPr id="14" name="TextBox 13">
            <a:extLst>
              <a:ext uri="{FF2B5EF4-FFF2-40B4-BE49-F238E27FC236}">
                <a16:creationId xmlns:a16="http://schemas.microsoft.com/office/drawing/2014/main" id="{622371B2-998A-F043-858C-B07D9D6BCDE1}"/>
              </a:ext>
            </a:extLst>
          </p:cNvPr>
          <p:cNvSpPr txBox="1"/>
          <p:nvPr/>
        </p:nvSpPr>
        <p:spPr>
          <a:xfrm>
            <a:off x="1396798" y="1189103"/>
            <a:ext cx="10140448" cy="4992392"/>
          </a:xfrm>
          <a:prstGeom prst="rect">
            <a:avLst/>
          </a:prstGeom>
          <a:noFill/>
        </p:spPr>
        <p:txBody>
          <a:bodyPr wrap="square">
            <a:spAutoFit/>
          </a:bodyPr>
          <a:lstStyle/>
          <a:p>
            <a:pPr algn="just">
              <a:lnSpc>
                <a:spcPct val="150000"/>
              </a:lnSpc>
              <a:spcBef>
                <a:spcPct val="0"/>
              </a:spcBef>
              <a:buFontTx/>
              <a:buNone/>
            </a:pP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Hòa</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bình</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mang</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lại</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cuộc</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sống</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ấm</a:t>
            </a:r>
            <a:r>
              <a:rPr lang="en-US" altLang="en-US" sz="3600" dirty="0">
                <a:solidFill>
                  <a:srgbClr val="0467AD"/>
                </a:solidFill>
                <a:latin typeface="Chalkboard SE Light" panose="03050602040202020205" pitchFamily="66" charset="77"/>
              </a:rPr>
              <a:t> no, </a:t>
            </a:r>
            <a:r>
              <a:rPr lang="en-US" altLang="en-US" sz="3600" dirty="0" err="1">
                <a:solidFill>
                  <a:srgbClr val="0467AD"/>
                </a:solidFill>
                <a:latin typeface="Chalkboard SE Light" panose="03050602040202020205" pitchFamily="66" charset="77"/>
              </a:rPr>
              <a:t>hạnh</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phúc</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cho</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trẻ</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em</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và</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mọi</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người</a:t>
            </a:r>
            <a:r>
              <a:rPr lang="en-US" altLang="en-US" sz="3600" dirty="0">
                <a:solidFill>
                  <a:srgbClr val="0467AD"/>
                </a:solidFill>
                <a:latin typeface="Chalkboard SE Light" panose="03050602040202020205" pitchFamily="66" charset="77"/>
              </a:rPr>
              <a:t>. Song </a:t>
            </a:r>
            <a:r>
              <a:rPr lang="en-US" altLang="en-US" sz="3600" dirty="0" err="1">
                <a:solidFill>
                  <a:srgbClr val="0467AD"/>
                </a:solidFill>
                <a:latin typeface="Chalkboard SE Light" panose="03050602040202020205" pitchFamily="66" charset="77"/>
              </a:rPr>
              <a:t>để</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có</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hòa</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bình</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mỗi</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người</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chúng</a:t>
            </a:r>
            <a:r>
              <a:rPr lang="en-US" altLang="en-US" sz="3600" dirty="0">
                <a:solidFill>
                  <a:srgbClr val="0467AD"/>
                </a:solidFill>
                <a:latin typeface="Chalkboard SE Light" panose="03050602040202020205" pitchFamily="66" charset="77"/>
              </a:rPr>
              <a:t> ta </a:t>
            </a:r>
            <a:r>
              <a:rPr lang="en-US" altLang="en-US" sz="3600" dirty="0" err="1">
                <a:solidFill>
                  <a:srgbClr val="0467AD"/>
                </a:solidFill>
                <a:latin typeface="Chalkboard SE Light" panose="03050602040202020205" pitchFamily="66" charset="77"/>
              </a:rPr>
              <a:t>cần</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phải</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thể</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hiện</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tinh</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thần</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hòa</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bình</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trong</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cách</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sống</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và</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ứng</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xử</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hằng</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ngày</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đồng</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thời</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cần</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tích</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cực</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tham</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gia</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các</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hoạt</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động</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để</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bảo</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vệ</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hòa</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bình</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chống</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chiến</a:t>
            </a:r>
            <a:r>
              <a:rPr lang="en-US" altLang="en-US" sz="3600" dirty="0">
                <a:solidFill>
                  <a:srgbClr val="0467AD"/>
                </a:solidFill>
                <a:latin typeface="Chalkboard SE Light" panose="03050602040202020205" pitchFamily="66" charset="77"/>
              </a:rPr>
              <a:t> </a:t>
            </a:r>
            <a:r>
              <a:rPr lang="en-US" altLang="en-US" sz="3600" dirty="0" err="1">
                <a:solidFill>
                  <a:srgbClr val="0467AD"/>
                </a:solidFill>
                <a:latin typeface="Chalkboard SE Light" panose="03050602040202020205" pitchFamily="66" charset="77"/>
              </a:rPr>
              <a:t>tranh</a:t>
            </a:r>
            <a:r>
              <a:rPr lang="en-US" altLang="en-US" sz="3600" dirty="0">
                <a:solidFill>
                  <a:srgbClr val="0467AD"/>
                </a:solidFill>
                <a:latin typeface="Chalkboard SE Light" panose="03050602040202020205" pitchFamily="66" charset="77"/>
              </a:rPr>
              <a:t>. </a:t>
            </a:r>
          </a:p>
        </p:txBody>
      </p:sp>
    </p:spTree>
    <p:extLst>
      <p:ext uri="{BB962C8B-B14F-4D97-AF65-F5344CB8AC3E}">
        <p14:creationId xmlns:p14="http://schemas.microsoft.com/office/powerpoint/2010/main" val="1290343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0FE3C4-539E-4DBE-87C1-3FAC24054C31}"/>
              </a:ext>
            </a:extLst>
          </p:cNvPr>
          <p:cNvSpPr/>
          <p:nvPr/>
        </p:nvSpPr>
        <p:spPr>
          <a:xfrm>
            <a:off x="0" y="304800"/>
            <a:ext cx="12213834" cy="6858000"/>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2" name="Rectangle 11">
            <a:extLst>
              <a:ext uri="{FF2B5EF4-FFF2-40B4-BE49-F238E27FC236}">
                <a16:creationId xmlns:a16="http://schemas.microsoft.com/office/drawing/2014/main" id="{16A0AB95-403F-4BDF-AEDA-6822523DA8E8}"/>
              </a:ext>
            </a:extLst>
          </p:cNvPr>
          <p:cNvSpPr/>
          <p:nvPr/>
        </p:nvSpPr>
        <p:spPr>
          <a:xfrm>
            <a:off x="0" y="735106"/>
            <a:ext cx="3759015" cy="206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Rectangle 13">
            <a:extLst>
              <a:ext uri="{FF2B5EF4-FFF2-40B4-BE49-F238E27FC236}">
                <a16:creationId xmlns:a16="http://schemas.microsoft.com/office/drawing/2014/main" id="{B1C202C2-A752-44BE-97E4-CAE9E87CF3D3}"/>
              </a:ext>
            </a:extLst>
          </p:cNvPr>
          <p:cNvSpPr/>
          <p:nvPr/>
        </p:nvSpPr>
        <p:spPr>
          <a:xfrm>
            <a:off x="9233210" y="735106"/>
            <a:ext cx="2958790" cy="206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Rectangle 18">
            <a:extLst>
              <a:ext uri="{FF2B5EF4-FFF2-40B4-BE49-F238E27FC236}">
                <a16:creationId xmlns:a16="http://schemas.microsoft.com/office/drawing/2014/main" id="{CAE1B811-F33F-4493-8DA7-C1FD455B7B73}"/>
              </a:ext>
            </a:extLst>
          </p:cNvPr>
          <p:cNvSpPr/>
          <p:nvPr/>
        </p:nvSpPr>
        <p:spPr>
          <a:xfrm>
            <a:off x="-3723" y="6122894"/>
            <a:ext cx="12213834" cy="206187"/>
          </a:xfrm>
          <a:prstGeom prst="rect">
            <a:avLst/>
          </a:prstGeom>
          <a:solidFill>
            <a:srgbClr val="046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3" name="Picture 2" descr="A picture containing text&#10;&#10;Description automatically generated">
            <a:extLst>
              <a:ext uri="{FF2B5EF4-FFF2-40B4-BE49-F238E27FC236}">
                <a16:creationId xmlns:a16="http://schemas.microsoft.com/office/drawing/2014/main" id="{25900DDF-44C4-4A47-B1E5-5014D90AFE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5677" y="-26441"/>
            <a:ext cx="1752337" cy="1729280"/>
          </a:xfrm>
          <a:prstGeom prst="rect">
            <a:avLst/>
          </a:prstGeom>
        </p:spPr>
      </p:pic>
      <p:sp>
        <p:nvSpPr>
          <p:cNvPr id="2" name="AutoShape 2" descr="Free Download Doraemon Png Clipart Doraemon - Doraemon Png Transparent PNG  - 759x1054 - Free Download on NicePNG">
            <a:extLst>
              <a:ext uri="{FF2B5EF4-FFF2-40B4-BE49-F238E27FC236}">
                <a16:creationId xmlns:a16="http://schemas.microsoft.com/office/drawing/2014/main" id="{F798AA31-3E52-4386-9476-AF8C3A0C34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15" name="AutoShape 4" descr="Free Download Doraemon Png Clipart Doraemon - Doraemon Png Transparent PNG  - 759x1054 - Free Download on NicePNG">
            <a:extLst>
              <a:ext uri="{FF2B5EF4-FFF2-40B4-BE49-F238E27FC236}">
                <a16:creationId xmlns:a16="http://schemas.microsoft.com/office/drawing/2014/main" id="{4785E7F8-DE9C-44E8-9C3A-8F4C4D46109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18" name="Picture 17" descr="Shape&#10;&#10;Description automatically generated">
            <a:extLst>
              <a:ext uri="{FF2B5EF4-FFF2-40B4-BE49-F238E27FC236}">
                <a16:creationId xmlns:a16="http://schemas.microsoft.com/office/drawing/2014/main" id="{29CCC75C-4814-414A-8F59-F86503FCCEB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056" b="95062" l="6220" r="91463">
                        <a14:foregroundMark x1="35122" y1="10582" x2="39512" y2="30423"/>
                        <a14:foregroundMark x1="37683" y1="22663" x2="36829" y2="38360"/>
                        <a14:foregroundMark x1="36829" y1="38360" x2="36098" y2="38448"/>
                        <a14:foregroundMark x1="31951" y1="24515" x2="31951" y2="43122"/>
                        <a14:foregroundMark x1="25366" y1="23986" x2="23415" y2="36684"/>
                        <a14:foregroundMark x1="23293" y1="35802" x2="31463" y2="52469"/>
                        <a14:foregroundMark x1="31463" y1="52469" x2="32317" y2="53175"/>
                        <a14:foregroundMark x1="35122" y1="37831" x2="39634" y2="52557"/>
                        <a14:foregroundMark x1="39634" y1="52557" x2="40732" y2="53175"/>
                        <a14:foregroundMark x1="40854" y1="43298" x2="46220" y2="62787"/>
                        <a14:foregroundMark x1="46220" y1="62787" x2="46463" y2="58642"/>
                        <a14:foregroundMark x1="43415" y1="38007" x2="47561" y2="52293"/>
                        <a14:foregroundMark x1="48780" y1="32981" x2="52561" y2="52910"/>
                        <a14:foregroundMark x1="54756" y1="34656" x2="57927" y2="57937"/>
                        <a14:foregroundMark x1="57317" y1="37390" x2="61707" y2="61640"/>
                        <a14:foregroundMark x1="60488" y1="34568" x2="62439" y2="57760"/>
                        <a14:foregroundMark x1="72561" y1="30952" x2="73537" y2="59083"/>
                        <a14:foregroundMark x1="72805" y1="35450" x2="73293" y2="49118"/>
                        <a14:foregroundMark x1="73293" y1="49118" x2="71220" y2="49647"/>
                        <a14:foregroundMark x1="65244" y1="35450" x2="61707" y2="55379"/>
                        <a14:foregroundMark x1="61707" y1="55379" x2="61463" y2="55644"/>
                        <a14:foregroundMark x1="58537" y1="46473" x2="58537" y2="59700"/>
                        <a14:foregroundMark x1="58537" y1="59700" x2="57561" y2="59524"/>
                        <a14:foregroundMark x1="54024" y1="53351" x2="50610" y2="65697"/>
                        <a14:foregroundMark x1="50366" y1="67284" x2="50122" y2="74427"/>
                        <a14:foregroundMark x1="50122" y1="74427" x2="49756" y2="74691"/>
                        <a14:foregroundMark x1="48171" y1="73810" x2="45976" y2="73280"/>
                        <a14:foregroundMark x1="43049" y1="67108" x2="42317" y2="73810"/>
                        <a14:foregroundMark x1="40488" y1="71869" x2="38902" y2="72663"/>
                        <a14:foregroundMark x1="36951" y1="67637" x2="47073" y2="65961"/>
                        <a14:foregroundMark x1="48415" y1="65344" x2="46220" y2="68519"/>
                        <a14:foregroundMark x1="43902" y1="64198" x2="34512" y2="74603"/>
                        <a14:foregroundMark x1="34512" y1="74603" x2="34390" y2="74691"/>
                        <a14:foregroundMark x1="35732" y1="68695" x2="35976" y2="73545"/>
                        <a14:foregroundMark x1="36707" y1="71869" x2="35732" y2="72663"/>
                        <a14:foregroundMark x1="34878" y1="70282" x2="34878" y2="70282"/>
                        <a14:foregroundMark x1="38537" y1="75132" x2="37683" y2="76543"/>
                        <a14:foregroundMark x1="30976" y1="90476" x2="30976" y2="91005"/>
                        <a14:foregroundMark x1="32317" y1="92504" x2="31341" y2="93298"/>
                        <a14:foregroundMark x1="28049" y1="93298" x2="30366" y2="93298"/>
                        <a14:foregroundMark x1="31220" y1="93298" x2="31220" y2="93298"/>
                        <a14:foregroundMark x1="27805" y1="43298" x2="29390" y2="61376"/>
                        <a14:foregroundMark x1="28415" y1="43122" x2="26463" y2="56085"/>
                        <a14:foregroundMark x1="26463" y1="56085" x2="25854" y2="56173"/>
                        <a14:foregroundMark x1="16707" y1="35538" x2="16707" y2="44004"/>
                        <a14:foregroundMark x1="16707" y1="44004" x2="16707" y2="43474"/>
                        <a14:foregroundMark x1="16341" y1="30247" x2="20854" y2="39153"/>
                        <a14:foregroundMark x1="20854" y1="39153" x2="22195" y2="35979"/>
                        <a14:foregroundMark x1="23293" y1="27690" x2="28049" y2="39506"/>
                        <a14:foregroundMark x1="28049" y1="39506" x2="28537" y2="38713"/>
                        <a14:foregroundMark x1="29634" y1="25485" x2="41707" y2="41799"/>
                        <a14:foregroundMark x1="41707" y1="41799" x2="48415" y2="37125"/>
                        <a14:foregroundMark x1="49146" y1="26367" x2="54024" y2="39153"/>
                        <a14:foregroundMark x1="54024" y1="39153" x2="55732" y2="37125"/>
                        <a14:foregroundMark x1="51341" y1="23633" x2="53902" y2="32187"/>
                        <a14:foregroundMark x1="53902" y1="32187" x2="55366" y2="32540"/>
                        <a14:foregroundMark x1="45610" y1="20194" x2="52439" y2="23986"/>
                        <a14:foregroundMark x1="50000" y1="17901" x2="52927" y2="23810"/>
                        <a14:foregroundMark x1="36341" y1="15608" x2="49146" y2="15432"/>
                        <a14:foregroundMark x1="49146" y1="15432" x2="49390" y2="15344"/>
                        <a14:foregroundMark x1="45488" y1="16226" x2="55366" y2="16931"/>
                        <a14:foregroundMark x1="39512" y1="13316" x2="39878" y2="25838"/>
                        <a14:foregroundMark x1="41707" y1="12875" x2="46829" y2="36949"/>
                        <a14:foregroundMark x1="46829" y1="36949" x2="47073" y2="35538"/>
                        <a14:foregroundMark x1="45854" y1="17019" x2="51098" y2="39506"/>
                        <a14:foregroundMark x1="51098" y1="39506" x2="51951" y2="37566"/>
                        <a14:foregroundMark x1="61341" y1="32275" x2="71098" y2="40123"/>
                        <a14:foregroundMark x1="71098" y1="40123" x2="75366" y2="39242"/>
                        <a14:foregroundMark x1="71463" y1="23369" x2="77561" y2="37478"/>
                        <a14:foregroundMark x1="77561" y1="37478" x2="76707" y2="36155"/>
                        <a14:foregroundMark x1="68780" y1="23810" x2="71829" y2="38007"/>
                        <a14:foregroundMark x1="57683" y1="18166" x2="57683" y2="34127"/>
                        <a14:foregroundMark x1="57683" y1="34127" x2="57683" y2="33510"/>
                        <a14:foregroundMark x1="57683" y1="25838" x2="63049" y2="55291"/>
                        <a14:foregroundMark x1="63049" y1="55291" x2="62927" y2="51940"/>
                        <a14:foregroundMark x1="58293" y1="36155" x2="65854" y2="70723"/>
                        <a14:foregroundMark x1="65854" y1="70723" x2="65122" y2="71958"/>
                        <a14:foregroundMark x1="60366" y1="65256" x2="57439" y2="83686"/>
                        <a14:foregroundMark x1="57439" y1="83686" x2="55000" y2="84039"/>
                        <a14:foregroundMark x1="55000" y1="65079" x2="53293" y2="76984"/>
                        <a14:foregroundMark x1="53293" y1="76984" x2="52927" y2="73280"/>
                        <a14:foregroundMark x1="52561" y1="61817" x2="47073" y2="73457"/>
                        <a14:foregroundMark x1="47073" y1="73457" x2="45000" y2="72663"/>
                        <a14:foregroundMark x1="42073" y1="64374" x2="39390" y2="75132"/>
                        <a14:foregroundMark x1="39390" y1="75132" x2="38659" y2="73280"/>
                        <a14:foregroundMark x1="36707" y1="66490" x2="35366" y2="76367"/>
                        <a14:foregroundMark x1="35366" y1="76367" x2="35366" y2="73810"/>
                        <a14:foregroundMark x1="34878" y1="60317" x2="31585" y2="71781"/>
                        <a14:foregroundMark x1="31585" y1="71781" x2="31341" y2="70811"/>
                        <a14:foregroundMark x1="30366" y1="61464" x2="29512" y2="76984"/>
                        <a14:foregroundMark x1="29512" y1="76984" x2="30000" y2="75838"/>
                        <a14:foregroundMark x1="31707" y1="69665" x2="31951" y2="73104"/>
                        <a14:foregroundMark x1="35122" y1="63228" x2="37073" y2="73810"/>
                        <a14:foregroundMark x1="37073" y1="73810" x2="37927" y2="72840"/>
                        <a14:foregroundMark x1="36707" y1="62963" x2="48293" y2="68078"/>
                        <a14:foregroundMark x1="48293" y1="68078" x2="48415" y2="67372"/>
                        <a14:foregroundMark x1="37317" y1="58466" x2="44390" y2="59083"/>
                        <a14:foregroundMark x1="37073" y1="62787" x2="43659" y2="61640"/>
                        <a14:foregroundMark x1="36341" y1="58466" x2="47805" y2="60758"/>
                        <a14:foregroundMark x1="47805" y1="60758" x2="48415" y2="60670"/>
                        <a14:foregroundMark x1="52927" y1="62610" x2="58902" y2="69136"/>
                        <a14:foregroundMark x1="58902" y1="69136" x2="59146" y2="68959"/>
                        <a14:foregroundMark x1="61707" y1="63404" x2="66463" y2="72222"/>
                        <a14:foregroundMark x1="66463" y1="72222" x2="66463" y2="70988"/>
                        <a14:foregroundMark x1="67805" y1="65344" x2="67805" y2="68783"/>
                        <a14:foregroundMark x1="67439" y1="61464" x2="66707" y2="71869"/>
                        <a14:foregroundMark x1="66707" y1="71869" x2="66707" y2="69577"/>
                        <a14:foregroundMark x1="66463" y1="58201" x2="64268" y2="71605"/>
                        <a14:foregroundMark x1="64268" y1="71605" x2="59512" y2="74427"/>
                        <a14:foregroundMark x1="51585" y1="73016" x2="44756" y2="79453"/>
                        <a14:foregroundMark x1="44756" y1="79453" x2="44634" y2="79453"/>
                        <a14:foregroundMark x1="44878" y1="80688" x2="47073" y2="82011"/>
                        <a14:foregroundMark x1="42683" y1="78748" x2="59878" y2="79718"/>
                        <a14:foregroundMark x1="59512" y1="79894" x2="63293" y2="75838"/>
                        <a14:foregroundMark x1="56707" y1="73545" x2="66585" y2="72663"/>
                        <a14:foregroundMark x1="66585" y1="72663" x2="67195" y2="72134"/>
                        <a14:foregroundMark x1="68049" y1="71517" x2="66707" y2="71958"/>
                        <a14:foregroundMark x1="30366" y1="66843" x2="27561" y2="66049"/>
                        <a14:foregroundMark x1="23780" y1="56878" x2="21098" y2="64550"/>
                        <a14:foregroundMark x1="21098" y1="64550" x2="21098" y2="64374"/>
                        <a14:foregroundMark x1="20610" y1="61640" x2="20610" y2="63668"/>
                        <a14:foregroundMark x1="22805" y1="59612" x2="23780" y2="64638"/>
                        <a14:foregroundMark x1="23659" y1="62257" x2="23049" y2="63933"/>
                        <a14:foregroundMark x1="22195" y1="61111" x2="22805" y2="64903"/>
                        <a14:foregroundMark x1="20488" y1="61376" x2="20610" y2="64109"/>
                        <a14:foregroundMark x1="19024" y1="61111" x2="19024" y2="63404"/>
                        <a14:foregroundMark x1="17927" y1="61376" x2="18902" y2="64815"/>
                        <a14:foregroundMark x1="18049" y1="62257" x2="18902" y2="65256"/>
                        <a14:foregroundMark x1="17683" y1="62610" x2="19512" y2="64815"/>
                        <a14:foregroundMark x1="9512" y1="59524" x2="9512" y2="59524"/>
                        <a14:foregroundMark x1="8415" y1="59612" x2="8415" y2="59612"/>
                        <a14:foregroundMark x1="28415" y1="60229" x2="30000" y2="69577"/>
                        <a14:foregroundMark x1="30000" y1="69577" x2="30000" y2="69577"/>
                        <a14:foregroundMark x1="22073" y1="56614" x2="22317" y2="67549"/>
                        <a14:foregroundMark x1="22317" y1="67549" x2="23415" y2="69665"/>
                        <a14:foregroundMark x1="28415" y1="90917" x2="31585" y2="94621"/>
                        <a14:foregroundMark x1="21098" y1="92504" x2="31585" y2="92945"/>
                        <a14:foregroundMark x1="21829" y1="93210" x2="29024" y2="93739"/>
                        <a14:foregroundMark x1="20854" y1="94092" x2="26829" y2="95062"/>
                        <a14:foregroundMark x1="34878" y1="94092" x2="34878" y2="94092"/>
                        <a14:foregroundMark x1="35732" y1="91887" x2="36951" y2="91887"/>
                        <a14:foregroundMark x1="37073" y1="91358" x2="38049" y2="92328"/>
                        <a14:foregroundMark x1="39512" y1="90476" x2="40488" y2="93210"/>
                        <a14:foregroundMark x1="40854" y1="89330" x2="41098" y2="91182"/>
                        <a14:foregroundMark x1="20854" y1="92152" x2="20854" y2="92152"/>
                        <a14:foregroundMark x1="17683" y1="92593" x2="18415" y2="93298"/>
                        <a14:foregroundMark x1="17073" y1="93298" x2="17683" y2="93474"/>
                        <a14:foregroundMark x1="59878" y1="37566" x2="61098" y2="45326"/>
                        <a14:foregroundMark x1="61098" y1="45326" x2="61707" y2="45855"/>
                        <a14:foregroundMark x1="63537" y1="38713" x2="65000" y2="46914"/>
                        <a14:foregroundMark x1="65000" y1="46914" x2="66220" y2="48854"/>
                        <a14:foregroundMark x1="68415" y1="40829" x2="68293" y2="48148"/>
                        <a14:foregroundMark x1="68293" y1="48148" x2="68293" y2="46561"/>
                        <a14:foregroundMark x1="68293" y1="36596" x2="66707" y2="40564"/>
                        <a14:foregroundMark x1="68415" y1="18519" x2="69146" y2="26014"/>
                        <a14:foregroundMark x1="69146" y1="26014" x2="68780" y2="27072"/>
                        <a14:foregroundMark x1="61463" y1="16667" x2="60732" y2="19489"/>
                        <a14:foregroundMark x1="47073" y1="11640" x2="44268" y2="16226"/>
                        <a14:foregroundMark x1="46585" y1="12875" x2="58780" y2="13316"/>
                        <a14:foregroundMark x1="51951" y1="10053" x2="59756" y2="12346"/>
                        <a14:foregroundMark x1="56951" y1="10582" x2="65122" y2="20899"/>
                        <a14:foregroundMark x1="61707" y1="16667" x2="72561" y2="32716"/>
                        <a14:foregroundMark x1="72561" y1="32716" x2="72195" y2="32716"/>
                        <a14:foregroundMark x1="66707" y1="22487" x2="73171" y2="35097"/>
                        <a14:foregroundMark x1="73171" y1="35097" x2="71463" y2="34303"/>
                        <a14:foregroundMark x1="62317" y1="24339" x2="63659" y2="39242"/>
                        <a14:foregroundMark x1="63659" y1="29982" x2="69878" y2="39506"/>
                        <a14:foregroundMark x1="69878" y1="39506" x2="70610" y2="38889"/>
                        <a14:foregroundMark x1="73537" y1="34303" x2="76585" y2="45062"/>
                        <a14:foregroundMark x1="73537" y1="37831" x2="76220" y2="43122"/>
                        <a14:foregroundMark x1="88293" y1="37390" x2="87927" y2="42416"/>
                        <a14:foregroundMark x1="84146" y1="38007" x2="81829" y2="44797"/>
                        <a14:foregroundMark x1="81829" y1="44797" x2="81707" y2="43739"/>
                        <a14:foregroundMark x1="82317" y1="40388" x2="83902" y2="43563"/>
                        <a14:foregroundMark x1="85732" y1="41270" x2="86707" y2="43739"/>
                        <a14:foregroundMark x1="90244" y1="39418" x2="91829" y2="41975"/>
                        <a14:foregroundMark x1="90488" y1="36861" x2="89634" y2="39153"/>
                        <a14:foregroundMark x1="29024" y1="28836" x2="25976" y2="38889"/>
                        <a14:foregroundMark x1="25854" y1="25397" x2="30732" y2="27954"/>
                        <a14:foregroundMark x1="30976" y1="21076" x2="29756" y2="32540"/>
                        <a14:foregroundMark x1="26463" y1="22840" x2="23659" y2="27954"/>
                        <a14:foregroundMark x1="22805" y1="21958" x2="19268" y2="28219"/>
                        <a14:foregroundMark x1="19268" y1="24956" x2="16829" y2="28660"/>
                        <a14:foregroundMark x1="10366" y1="29718" x2="7927" y2="34127"/>
                        <a14:foregroundMark x1="7317" y1="33157" x2="6341" y2="36949"/>
                        <a14:foregroundMark x1="6341" y1="32011" x2="7561" y2="35009"/>
                        <a14:foregroundMark x1="14878" y1="35273" x2="24268" y2="51940"/>
                        <a14:foregroundMark x1="25610" y1="43034" x2="30244" y2="50882"/>
                        <a14:foregroundMark x1="30244" y1="50882" x2="30000" y2="50353"/>
                        <a14:foregroundMark x1="64512" y1="20635" x2="77561" y2="30247"/>
                        <a14:foregroundMark x1="77561" y1="24339" x2="80122" y2="33422"/>
                        <a14:foregroundMark x1="80122" y1="33422" x2="80122" y2="32099"/>
                        <a14:foregroundMark x1="72805" y1="24250" x2="73049" y2="29718"/>
                        <a14:foregroundMark x1="65122" y1="16314" x2="66463" y2="22046"/>
                        <a14:foregroundMark x1="57195" y1="15520" x2="69634" y2="19753"/>
                        <a14:foregroundMark x1="70854" y1="19753" x2="74634" y2="24956"/>
                        <a14:foregroundMark x1="49390" y1="4056" x2="52561" y2="6878"/>
                        <a14:foregroundMark x1="62317" y1="93210" x2="68659" y2="93651"/>
                        <a14:foregroundMark x1="52195" y1="92504" x2="63293" y2="90476"/>
                      </a14:backgroundRemoval>
                    </a14:imgEffect>
                  </a14:imgLayer>
                </a14:imgProps>
              </a:ext>
              <a:ext uri="{28A0092B-C50C-407E-A947-70E740481C1C}">
                <a14:useLocalDpi xmlns:a14="http://schemas.microsoft.com/office/drawing/2010/main" val="0"/>
              </a:ext>
            </a:extLst>
          </a:blip>
          <a:stretch>
            <a:fillRect/>
          </a:stretch>
        </p:blipFill>
        <p:spPr>
          <a:xfrm flipH="1">
            <a:off x="10835703" y="4974219"/>
            <a:ext cx="1335742" cy="1883781"/>
          </a:xfrm>
          <a:prstGeom prst="rect">
            <a:avLst/>
          </a:prstGeom>
        </p:spPr>
      </p:pic>
      <p:pic>
        <p:nvPicPr>
          <p:cNvPr id="32" name="Picture 31" descr="A picture containing text, vector graphics, clipart, businesscard&#10;&#10;Description automatically generated">
            <a:extLst>
              <a:ext uri="{FF2B5EF4-FFF2-40B4-BE49-F238E27FC236}">
                <a16:creationId xmlns:a16="http://schemas.microsoft.com/office/drawing/2014/main" id="{34FBEBE4-6CD1-4AC6-A8CE-C2E4D0467DE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6217" t="31896" r="13137" b="21176"/>
          <a:stretch/>
        </p:blipFill>
        <p:spPr>
          <a:xfrm>
            <a:off x="-1" y="5280595"/>
            <a:ext cx="1335741" cy="1577405"/>
          </a:xfrm>
          <a:prstGeom prst="rect">
            <a:avLst/>
          </a:prstGeom>
        </p:spPr>
      </p:pic>
      <p:sp>
        <p:nvSpPr>
          <p:cNvPr id="38" name="Rounded Rectangle 37">
            <a:extLst>
              <a:ext uri="{FF2B5EF4-FFF2-40B4-BE49-F238E27FC236}">
                <a16:creationId xmlns:a16="http://schemas.microsoft.com/office/drawing/2014/main" id="{AE01B437-58E2-CD48-82F2-3A05E3B69597}"/>
              </a:ext>
            </a:extLst>
          </p:cNvPr>
          <p:cNvSpPr/>
          <p:nvPr/>
        </p:nvSpPr>
        <p:spPr>
          <a:xfrm>
            <a:off x="3897404" y="314906"/>
            <a:ext cx="5145179" cy="1308161"/>
          </a:xfrm>
          <a:prstGeom prst="roundRect">
            <a:avLst/>
          </a:prstGeom>
          <a:solidFill>
            <a:schemeClr val="bg1">
              <a:alpha val="45098"/>
            </a:schemeClr>
          </a:solidFill>
          <a:ln>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VN" sz="3600" dirty="0"/>
          </a:p>
        </p:txBody>
      </p:sp>
      <p:sp>
        <p:nvSpPr>
          <p:cNvPr id="13" name="TextBox 12">
            <a:extLst>
              <a:ext uri="{FF2B5EF4-FFF2-40B4-BE49-F238E27FC236}">
                <a16:creationId xmlns:a16="http://schemas.microsoft.com/office/drawing/2014/main" id="{A68A20A7-FC7F-48BE-9DB1-D709CB735419}"/>
              </a:ext>
            </a:extLst>
          </p:cNvPr>
          <p:cNvSpPr txBox="1"/>
          <p:nvPr/>
        </p:nvSpPr>
        <p:spPr>
          <a:xfrm>
            <a:off x="3897405" y="452755"/>
            <a:ext cx="5006789" cy="830997"/>
          </a:xfrm>
          <a:prstGeom prst="rect">
            <a:avLst/>
          </a:prstGeom>
          <a:noFill/>
        </p:spPr>
        <p:txBody>
          <a:bodyPr wrap="square" rtlCol="0">
            <a:spAutoFit/>
          </a:bodyPr>
          <a:lstStyle/>
          <a:p>
            <a:pPr algn="ctr"/>
            <a:r>
              <a:rPr lang="en-US" sz="4800" b="1" dirty="0" err="1">
                <a:ln w="38100">
                  <a:solidFill>
                    <a:schemeClr val="bg1"/>
                  </a:solidFill>
                </a:ln>
                <a:latin typeface="DORAEMON" panose="02000500000000000000" pitchFamily="2" charset="0"/>
              </a:rPr>
              <a:t>Đánh</a:t>
            </a:r>
            <a:r>
              <a:rPr lang="en-US" sz="4800" b="1" dirty="0">
                <a:ln w="38100">
                  <a:solidFill>
                    <a:schemeClr val="bg1"/>
                  </a:solidFill>
                </a:ln>
                <a:latin typeface="DORAEMON" panose="02000500000000000000" pitchFamily="2" charset="0"/>
              </a:rPr>
              <a:t> </a:t>
            </a:r>
            <a:r>
              <a:rPr lang="en-US" sz="4800" b="1" dirty="0" err="1">
                <a:ln w="38100">
                  <a:solidFill>
                    <a:schemeClr val="bg1"/>
                  </a:solidFill>
                </a:ln>
                <a:latin typeface="DORAEMON" panose="02000500000000000000" pitchFamily="2" charset="0"/>
              </a:rPr>
              <a:t>giá</a:t>
            </a:r>
            <a:r>
              <a:rPr lang="en-US" sz="4800" b="1" dirty="0">
                <a:ln w="38100">
                  <a:solidFill>
                    <a:schemeClr val="bg1"/>
                  </a:solidFill>
                </a:ln>
                <a:latin typeface="DORAEMON" panose="02000500000000000000" pitchFamily="2" charset="0"/>
              </a:rPr>
              <a:t> </a:t>
            </a:r>
            <a:r>
              <a:rPr lang="en-US" sz="4800" b="1" dirty="0" err="1">
                <a:ln w="38100">
                  <a:solidFill>
                    <a:schemeClr val="bg1"/>
                  </a:solidFill>
                </a:ln>
                <a:latin typeface="DORAEMON" panose="02000500000000000000" pitchFamily="2" charset="0"/>
              </a:rPr>
              <a:t>mục</a:t>
            </a:r>
            <a:r>
              <a:rPr lang="en-US" sz="4800" b="1" dirty="0">
                <a:ln w="38100">
                  <a:solidFill>
                    <a:schemeClr val="bg1"/>
                  </a:solidFill>
                </a:ln>
                <a:latin typeface="DORAEMON" panose="02000500000000000000" pitchFamily="2" charset="0"/>
              </a:rPr>
              <a:t> </a:t>
            </a:r>
            <a:r>
              <a:rPr lang="en-US" sz="4800" b="1" dirty="0" err="1">
                <a:ln w="38100">
                  <a:solidFill>
                    <a:schemeClr val="bg1"/>
                  </a:solidFill>
                </a:ln>
                <a:latin typeface="DORAEMON" panose="02000500000000000000" pitchFamily="2" charset="0"/>
              </a:rPr>
              <a:t>tiêu</a:t>
            </a:r>
            <a:endParaRPr lang="vi-VN" sz="4800" b="1" dirty="0">
              <a:ln w="38100">
                <a:solidFill>
                  <a:schemeClr val="bg1"/>
                </a:solidFill>
              </a:ln>
            </a:endParaRPr>
          </a:p>
        </p:txBody>
      </p:sp>
      <p:sp>
        <p:nvSpPr>
          <p:cNvPr id="44" name="Rounded Rectangle 43">
            <a:extLst>
              <a:ext uri="{FF2B5EF4-FFF2-40B4-BE49-F238E27FC236}">
                <a16:creationId xmlns:a16="http://schemas.microsoft.com/office/drawing/2014/main" id="{294DF35C-C079-A148-B63D-222E88B3EC73}"/>
              </a:ext>
            </a:extLst>
          </p:cNvPr>
          <p:cNvSpPr/>
          <p:nvPr/>
        </p:nvSpPr>
        <p:spPr>
          <a:xfrm>
            <a:off x="797341" y="2151987"/>
            <a:ext cx="10599205" cy="1429413"/>
          </a:xfrm>
          <a:prstGeom prst="roundRect">
            <a:avLst/>
          </a:prstGeom>
          <a:solidFill>
            <a:schemeClr val="bg1">
              <a:alpha val="79000"/>
            </a:schemeClr>
          </a:solidFill>
          <a:ln w="28575">
            <a:solidFill>
              <a:srgbClr val="FFFF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VN" sz="3600" dirty="0">
                <a:latin typeface="Chalkboard SE Light" panose="03050602040202020205" pitchFamily="66" charset="77"/>
              </a:rPr>
              <a:t>Biết được các hoạt động bảo vệ hoà bình của nhân dân Việt Nam và thế giới.</a:t>
            </a:r>
          </a:p>
        </p:txBody>
      </p:sp>
      <p:sp>
        <p:nvSpPr>
          <p:cNvPr id="45" name="Rounded Rectangle 44">
            <a:extLst>
              <a:ext uri="{FF2B5EF4-FFF2-40B4-BE49-F238E27FC236}">
                <a16:creationId xmlns:a16="http://schemas.microsoft.com/office/drawing/2014/main" id="{E066DE1A-1BA7-6E48-A1E2-9C559B3D8991}"/>
              </a:ext>
            </a:extLst>
          </p:cNvPr>
          <p:cNvSpPr/>
          <p:nvPr/>
        </p:nvSpPr>
        <p:spPr>
          <a:xfrm>
            <a:off x="786119" y="3995518"/>
            <a:ext cx="10599205" cy="1429413"/>
          </a:xfrm>
          <a:prstGeom prst="roundRect">
            <a:avLst/>
          </a:prstGeom>
          <a:solidFill>
            <a:schemeClr val="bg1">
              <a:alpha val="79000"/>
            </a:schemeClr>
          </a:solidFill>
          <a:ln w="28575">
            <a:solidFill>
              <a:srgbClr val="FFFF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VN" sz="3600" dirty="0">
                <a:latin typeface="Chalkboard SE Light" panose="03050602040202020205" pitchFamily="66" charset="77"/>
              </a:rPr>
              <a:t>Củng cố lại giá trị nhận thức về hòa bình và những việc làm để bảo vệ hoà bình.</a:t>
            </a:r>
          </a:p>
        </p:txBody>
      </p:sp>
      <p:pic>
        <p:nvPicPr>
          <p:cNvPr id="1028" name="Picture 4" descr="Green Checkmark Clip Art - Green Check Mark Clip Art - Png Download (#525)  - PikPng">
            <a:extLst>
              <a:ext uri="{FF2B5EF4-FFF2-40B4-BE49-F238E27FC236}">
                <a16:creationId xmlns:a16="http://schemas.microsoft.com/office/drawing/2014/main" id="{8BF92C03-F0FC-034F-A4EF-7A3379E2CE6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3934" t="6126" r="14316" b="6540"/>
          <a:stretch/>
        </p:blipFill>
        <p:spPr bwMode="auto">
          <a:xfrm>
            <a:off x="170128" y="2312914"/>
            <a:ext cx="806066" cy="840970"/>
          </a:xfrm>
          <a:prstGeom prst="ellipse">
            <a:avLst/>
          </a:prstGeom>
          <a:noFill/>
          <a:extLst>
            <a:ext uri="{909E8E84-426E-40DD-AFC4-6F175D3DCCD1}">
              <a14:hiddenFill xmlns:a14="http://schemas.microsoft.com/office/drawing/2010/main">
                <a:solidFill>
                  <a:srgbClr val="FFFFFF"/>
                </a:solidFill>
              </a14:hiddenFill>
            </a:ext>
          </a:extLst>
        </p:spPr>
      </p:pic>
      <p:pic>
        <p:nvPicPr>
          <p:cNvPr id="21" name="Picture 4" descr="Green Checkmark Clip Art - Green Check Mark Clip Art - Png Download (#525)  - PikPng">
            <a:extLst>
              <a:ext uri="{FF2B5EF4-FFF2-40B4-BE49-F238E27FC236}">
                <a16:creationId xmlns:a16="http://schemas.microsoft.com/office/drawing/2014/main" id="{2E98E6E2-33E4-DE4A-97C8-5C10EA91D76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3934" t="6126" r="14316" b="6540"/>
          <a:stretch/>
        </p:blipFill>
        <p:spPr bwMode="auto">
          <a:xfrm>
            <a:off x="174577" y="4217572"/>
            <a:ext cx="806066" cy="84097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6332827"/>
      </p:ext>
    </p:extLst>
  </p:cSld>
  <p:clrMapOvr>
    <a:masterClrMapping/>
  </p:clrMapOvr>
  <mc:AlternateContent xmlns:mc="http://schemas.openxmlformats.org/markup-compatibility/2006" xmlns:p14="http://schemas.microsoft.com/office/powerpoint/2010/main">
    <mc:Choice Requires="p14">
      <p:transition spd="med">
        <p14:flash/>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1+#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par>
                                <p:cTn id="13" presetID="10" presetClass="entr" presetSubtype="0" fill="hold" nodeType="withEffect">
                                  <p:stCondLst>
                                    <p:cond delay="7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2" presetClass="entr" presetSubtype="2" decel="100000" fill="hold" grpId="0" nodeType="withEffect">
                                  <p:stCondLst>
                                    <p:cond delay="80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1000" fill="hold"/>
                                        <p:tgtEl>
                                          <p:spTgt spid="19"/>
                                        </p:tgtEl>
                                        <p:attrNameLst>
                                          <p:attrName>ppt_x</p:attrName>
                                        </p:attrNameLst>
                                      </p:cBhvr>
                                      <p:tavLst>
                                        <p:tav tm="0">
                                          <p:val>
                                            <p:strVal val="1+#ppt_w/2"/>
                                          </p:val>
                                        </p:tav>
                                        <p:tav tm="100000">
                                          <p:val>
                                            <p:strVal val="#ppt_x"/>
                                          </p:val>
                                        </p:tav>
                                      </p:tavLst>
                                    </p:anim>
                                    <p:anim calcmode="lin" valueType="num">
                                      <p:cBhvr additive="base">
                                        <p:cTn id="19" dur="1000" fill="hold"/>
                                        <p:tgtEl>
                                          <p:spTgt spid="19"/>
                                        </p:tgtEl>
                                        <p:attrNameLst>
                                          <p:attrName>ppt_y</p:attrName>
                                        </p:attrNameLst>
                                      </p:cBhvr>
                                      <p:tavLst>
                                        <p:tav tm="0">
                                          <p:val>
                                            <p:strVal val="#ppt_y"/>
                                          </p:val>
                                        </p:tav>
                                        <p:tav tm="100000">
                                          <p:val>
                                            <p:strVal val="#ppt_y"/>
                                          </p:val>
                                        </p:tav>
                                      </p:tavLst>
                                    </p:anim>
                                  </p:childTnLst>
                                </p:cTn>
                              </p:par>
                              <p:par>
                                <p:cTn id="20" presetID="10" presetClass="entr" presetSubtype="0" fill="hold" nodeType="withEffect">
                                  <p:stCondLst>
                                    <p:cond delay="8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80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blinds(horizontal)">
                                      <p:cBhvr>
                                        <p:cTn id="30" dur="500"/>
                                        <p:tgtEl>
                                          <p:spTgt spid="44"/>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blinds(horizontal)">
                                      <p:cBhvr>
                                        <p:cTn id="33" dur="500"/>
                                        <p:tgtEl>
                                          <p:spTgt spid="45"/>
                                        </p:tgtEl>
                                      </p:cBhvr>
                                    </p:animEffect>
                                  </p:childTnLst>
                                </p:cTn>
                              </p:par>
                            </p:childTnLst>
                          </p:cTn>
                        </p:par>
                      </p:childTnLst>
                    </p:cTn>
                  </p:par>
                  <p:par>
                    <p:cTn id="34" fill="hold">
                      <p:stCondLst>
                        <p:cond delay="indefinite"/>
                      </p:stCondLst>
                      <p:childTnLst>
                        <p:par>
                          <p:cTn id="35" fill="hold">
                            <p:stCondLst>
                              <p:cond delay="0"/>
                            </p:stCondLst>
                            <p:childTnLst>
                              <p:par>
                                <p:cTn id="36" presetID="43" presetClass="entr" presetSubtype="0" fill="hold" nodeType="clickEffect">
                                  <p:stCondLst>
                                    <p:cond delay="0"/>
                                  </p:stCondLst>
                                  <p:childTnLst>
                                    <p:set>
                                      <p:cBhvr>
                                        <p:cTn id="37" dur="1" fill="hold">
                                          <p:stCondLst>
                                            <p:cond delay="0"/>
                                          </p:stCondLst>
                                        </p:cTn>
                                        <p:tgtEl>
                                          <p:spTgt spid="1028"/>
                                        </p:tgtEl>
                                        <p:attrNameLst>
                                          <p:attrName>style.visibility</p:attrName>
                                        </p:attrNameLst>
                                      </p:cBhvr>
                                      <p:to>
                                        <p:strVal val="visible"/>
                                      </p:to>
                                    </p:set>
                                    <p:animEffect transition="in" filter="fade">
                                      <p:cBhvr>
                                        <p:cTn id="38" dur="100"/>
                                        <p:tgtEl>
                                          <p:spTgt spid="1028"/>
                                        </p:tgtEl>
                                      </p:cBhvr>
                                    </p:animEffect>
                                    <p:anim calcmode="lin" valueType="num">
                                      <p:cBhvr>
                                        <p:cTn id="39" dur="400" fill="hold"/>
                                        <p:tgtEl>
                                          <p:spTgt spid="1028"/>
                                        </p:tgtEl>
                                        <p:attrNameLst>
                                          <p:attrName>ppt_x</p:attrName>
                                        </p:attrNameLst>
                                      </p:cBhvr>
                                      <p:tavLst>
                                        <p:tav tm="0">
                                          <p:val>
                                            <p:strVal val="#ppt_x"/>
                                          </p:val>
                                        </p:tav>
                                        <p:tav tm="100000">
                                          <p:val>
                                            <p:strVal val="#ppt_x"/>
                                          </p:val>
                                        </p:tav>
                                      </p:tavLst>
                                    </p:anim>
                                    <p:anim calcmode="lin" valueType="num">
                                      <p:cBhvr>
                                        <p:cTn id="40" dur="400" fill="hold"/>
                                        <p:tgtEl>
                                          <p:spTgt spid="1028"/>
                                        </p:tgtEl>
                                        <p:attrNameLst>
                                          <p:attrName>ppt_y</p:attrName>
                                        </p:attrNameLst>
                                      </p:cBhvr>
                                      <p:tavLst>
                                        <p:tav tm="0">
                                          <p:val>
                                            <p:strVal val="#ppt_y+0.31"/>
                                          </p:val>
                                        </p:tav>
                                        <p:tav tm="100000">
                                          <p:val>
                                            <p:strVal val="#ppt_y+0.31"/>
                                          </p:val>
                                        </p:tav>
                                      </p:tavLst>
                                    </p:anim>
                                    <p:anim calcmode="lin" valueType="num">
                                      <p:cBhvr>
                                        <p:cTn id="41" dur="600" decel="50000" fill="hold">
                                          <p:stCondLst>
                                            <p:cond delay="400"/>
                                          </p:stCondLst>
                                        </p:cTn>
                                        <p:tgtEl>
                                          <p:spTgt spid="102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2" dur="600" decel="50000" fill="hold">
                                          <p:stCondLst>
                                            <p:cond delay="400"/>
                                          </p:stCondLst>
                                        </p:cTn>
                                        <p:tgtEl>
                                          <p:spTgt spid="102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3"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
                                        <p:tgtEl>
                                          <p:spTgt spid="21"/>
                                        </p:tgtEl>
                                      </p:cBhvr>
                                    </p:animEffect>
                                    <p:anim calcmode="lin" valueType="num">
                                      <p:cBhvr>
                                        <p:cTn id="48" dur="400" fill="hold"/>
                                        <p:tgtEl>
                                          <p:spTgt spid="21"/>
                                        </p:tgtEl>
                                        <p:attrNameLst>
                                          <p:attrName>ppt_x</p:attrName>
                                        </p:attrNameLst>
                                      </p:cBhvr>
                                      <p:tavLst>
                                        <p:tav tm="0">
                                          <p:val>
                                            <p:strVal val="#ppt_x"/>
                                          </p:val>
                                        </p:tav>
                                        <p:tav tm="100000">
                                          <p:val>
                                            <p:strVal val="#ppt_x"/>
                                          </p:val>
                                        </p:tav>
                                      </p:tavLst>
                                    </p:anim>
                                    <p:anim calcmode="lin" valueType="num">
                                      <p:cBhvr>
                                        <p:cTn id="49" dur="400" fill="hold"/>
                                        <p:tgtEl>
                                          <p:spTgt spid="21"/>
                                        </p:tgtEl>
                                        <p:attrNameLst>
                                          <p:attrName>ppt_y</p:attrName>
                                        </p:attrNameLst>
                                      </p:cBhvr>
                                      <p:tavLst>
                                        <p:tav tm="0">
                                          <p:val>
                                            <p:strVal val="#ppt_y+0.31"/>
                                          </p:val>
                                        </p:tav>
                                        <p:tav tm="100000">
                                          <p:val>
                                            <p:strVal val="#ppt_y+0.31"/>
                                          </p:val>
                                        </p:tav>
                                      </p:tavLst>
                                    </p:anim>
                                    <p:anim calcmode="lin" valueType="num">
                                      <p:cBhvr>
                                        <p:cTn id="50" dur="600" decel="50000" fill="hold">
                                          <p:stCondLst>
                                            <p:cond delay="400"/>
                                          </p:stCondLst>
                                        </p:cTn>
                                        <p:tgtEl>
                                          <p:spTgt spid="2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1" dur="600" decel="50000" fill="hold">
                                          <p:stCondLst>
                                            <p:cond delay="400"/>
                                          </p:stCondLst>
                                        </p:cTn>
                                        <p:tgtEl>
                                          <p:spTgt spid="2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9" grpId="0" animBg="1"/>
      <p:bldP spid="44" grpId="0" animBg="1"/>
      <p:bldP spid="4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96ED30-4CD1-419B-A995-815CF7E2DC34}"/>
              </a:ext>
            </a:extLst>
          </p:cNvPr>
          <p:cNvSpPr/>
          <p:nvPr/>
        </p:nvSpPr>
        <p:spPr>
          <a:xfrm>
            <a:off x="0" y="0"/>
            <a:ext cx="12213834" cy="6858000"/>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8" name="Picture 7" descr="A picture containing clipart&#10;&#10;Description automatically generated">
            <a:extLst>
              <a:ext uri="{FF2B5EF4-FFF2-40B4-BE49-F238E27FC236}">
                <a16:creationId xmlns:a16="http://schemas.microsoft.com/office/drawing/2014/main" id="{851E5A03-283F-4693-AB5D-D1CFD67D50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9290" y="4374766"/>
            <a:ext cx="2333625" cy="2333625"/>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80892A0A-1499-495D-B73A-12058883A5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62921" y="4144584"/>
            <a:ext cx="2571629" cy="2571629"/>
          </a:xfrm>
          <a:prstGeom prst="rect">
            <a:avLst/>
          </a:prstGeom>
        </p:spPr>
      </p:pic>
      <p:pic>
        <p:nvPicPr>
          <p:cNvPr id="12" name="Picture 11">
            <a:extLst>
              <a:ext uri="{FF2B5EF4-FFF2-40B4-BE49-F238E27FC236}">
                <a16:creationId xmlns:a16="http://schemas.microsoft.com/office/drawing/2014/main" id="{E639F09C-4F50-4F6F-896F-330DE99957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9290" y="149609"/>
            <a:ext cx="1967096" cy="1941213"/>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37F45423-40FA-4341-9A95-671C5C1BF6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921" y="131079"/>
            <a:ext cx="1967096" cy="1941213"/>
          </a:xfrm>
          <a:prstGeom prst="rect">
            <a:avLst/>
          </a:prstGeom>
        </p:spPr>
      </p:pic>
      <p:sp>
        <p:nvSpPr>
          <p:cNvPr id="2" name="Rounded Rectangle 1">
            <a:extLst>
              <a:ext uri="{FF2B5EF4-FFF2-40B4-BE49-F238E27FC236}">
                <a16:creationId xmlns:a16="http://schemas.microsoft.com/office/drawing/2014/main" id="{41447ED8-9E4C-CB44-A808-AA56F3E271F1}"/>
              </a:ext>
            </a:extLst>
          </p:cNvPr>
          <p:cNvSpPr/>
          <p:nvPr/>
        </p:nvSpPr>
        <p:spPr>
          <a:xfrm>
            <a:off x="2230017" y="1170878"/>
            <a:ext cx="7415788" cy="4003288"/>
          </a:xfrm>
          <a:prstGeom prst="roundRect">
            <a:avLst/>
          </a:prstGeom>
          <a:solidFill>
            <a:srgbClr val="FFFFFF">
              <a:alpha val="6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4800" dirty="0">
                <a:solidFill>
                  <a:srgbClr val="FF0000"/>
                </a:solidFill>
                <a:latin typeface="Chalkboard SE Light" panose="03050602040202020205" pitchFamily="66" charset="77"/>
              </a:rPr>
              <a:t>Dặn dò:</a:t>
            </a:r>
          </a:p>
          <a:p>
            <a:pPr algn="ctr"/>
            <a:r>
              <a:rPr lang="en-VN" sz="4800" dirty="0">
                <a:solidFill>
                  <a:schemeClr val="tx1"/>
                </a:solidFill>
                <a:latin typeface="Chalkboard SE Light" panose="03050602040202020205" pitchFamily="66" charset="77"/>
              </a:rPr>
              <a:t>Chuẩn bị </a:t>
            </a:r>
            <a:r>
              <a:rPr lang="en-VN" sz="4800">
                <a:solidFill>
                  <a:schemeClr val="tx1"/>
                </a:solidFill>
                <a:latin typeface="Chalkboard SE Light" panose="03050602040202020205" pitchFamily="66" charset="77"/>
              </a:rPr>
              <a:t>bài “Em </a:t>
            </a:r>
            <a:r>
              <a:rPr lang="en-VN" sz="4800" dirty="0">
                <a:solidFill>
                  <a:schemeClr val="tx1"/>
                </a:solidFill>
                <a:latin typeface="Chalkboard SE Light" panose="03050602040202020205" pitchFamily="66" charset="77"/>
              </a:rPr>
              <a:t>tìm hiểu về Liên hợp </a:t>
            </a:r>
            <a:r>
              <a:rPr lang="en-VN" sz="4800">
                <a:solidFill>
                  <a:schemeClr val="tx1"/>
                </a:solidFill>
                <a:latin typeface="Chalkboard SE Light" panose="03050602040202020205" pitchFamily="66" charset="77"/>
              </a:rPr>
              <a:t>quốc.”</a:t>
            </a:r>
            <a:endParaRPr lang="en-VN" sz="4800" dirty="0">
              <a:solidFill>
                <a:schemeClr val="tx1"/>
              </a:solidFill>
              <a:latin typeface="Chalkboard SE Light" panose="03050602040202020205" pitchFamily="66" charset="77"/>
            </a:endParaRPr>
          </a:p>
        </p:txBody>
      </p:sp>
    </p:spTree>
    <p:extLst>
      <p:ext uri="{BB962C8B-B14F-4D97-AF65-F5344CB8AC3E}">
        <p14:creationId xmlns:p14="http://schemas.microsoft.com/office/powerpoint/2010/main" val="50139065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35808-42E7-4D0D-8DF1-8BCC3A99C82E}"/>
              </a:ext>
            </a:extLst>
          </p:cNvPr>
          <p:cNvSpPr/>
          <p:nvPr/>
        </p:nvSpPr>
        <p:spPr>
          <a:xfrm>
            <a:off x="0" y="5344"/>
            <a:ext cx="12213834" cy="6905189"/>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ea typeface="PilGi" pitchFamily="2" charset="-127"/>
            </a:endParaRPr>
          </a:p>
        </p:txBody>
      </p:sp>
      <p:pic>
        <p:nvPicPr>
          <p:cNvPr id="15" name="Picture 14" descr="Text, logo&#10;&#10;Description automatically generated">
            <a:extLst>
              <a:ext uri="{FF2B5EF4-FFF2-40B4-BE49-F238E27FC236}">
                <a16:creationId xmlns:a16="http://schemas.microsoft.com/office/drawing/2014/main" id="{D259EB82-AB39-480F-B8E3-2573121354D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778" b="89778" l="5500" r="90000">
                        <a14:foregroundMark x1="13500" y1="30222" x2="13500" y2="30222"/>
                        <a14:foregroundMark x1="12000" y1="29778" x2="12000" y2="29778"/>
                        <a14:backgroundMark x1="40750" y1="38667" x2="22750" y2="64889"/>
                        <a14:backgroundMark x1="30750" y1="44889" x2="21250" y2="64000"/>
                        <a14:backgroundMark x1="21250" y1="64000" x2="20500" y2="66667"/>
                        <a14:backgroundMark x1="54500" y1="54667" x2="31750" y2="69778"/>
                        <a14:backgroundMark x1="56500" y1="37778" x2="32250" y2="51111"/>
                        <a14:backgroundMark x1="32250" y1="51111" x2="26250" y2="51111"/>
                        <a14:backgroundMark x1="47500" y1="49333" x2="69500" y2="49333"/>
                        <a14:backgroundMark x1="69500" y1="49333" x2="52250" y2="45778"/>
                        <a14:backgroundMark x1="38500" y1="40889" x2="59000" y2="42667"/>
                        <a14:backgroundMark x1="48000" y1="42222" x2="64000" y2="42222"/>
                        <a14:backgroundMark x1="52750" y1="42222" x2="71000" y2="41333"/>
                        <a14:backgroundMark x1="71500" y1="42222" x2="58000" y2="41778"/>
                        <a14:backgroundMark x1="58000" y1="41778" x2="58250" y2="39556"/>
                        <a14:backgroundMark x1="82250" y1="32444" x2="53250" y2="38222"/>
                        <a14:backgroundMark x1="48250" y1="38222" x2="98000" y2="40444"/>
                        <a14:backgroundMark x1="68250" y1="36889" x2="63500" y2="36889"/>
                        <a14:backgroundMark x1="14500" y1="43111" x2="27250" y2="53333"/>
                        <a14:backgroundMark x1="27250" y1="53333" x2="27750" y2="53778"/>
                        <a14:backgroundMark x1="11250" y1="44444" x2="38750" y2="50667"/>
                        <a14:backgroundMark x1="23750" y1="48000" x2="41500" y2="47111"/>
                        <a14:backgroundMark x1="22750" y1="43556" x2="42000" y2="43111"/>
                        <a14:backgroundMark x1="42000" y1="43111" x2="43250" y2="42667"/>
                        <a14:backgroundMark x1="34750" y1="41333" x2="42000" y2="38222"/>
                        <a14:backgroundMark x1="58750" y1="47556" x2="52500" y2="55556"/>
                        <a14:backgroundMark x1="56250" y1="55556" x2="52750" y2="56889"/>
                        <a14:backgroundMark x1="65000" y1="44444" x2="56000" y2="41333"/>
                        <a14:backgroundMark x1="37750" y1="37778" x2="58750" y2="32889"/>
                        <a14:backgroundMark x1="64250" y1="52889" x2="78750" y2="42222"/>
                        <a14:backgroundMark x1="10500" y1="35556" x2="22250" y2="36000"/>
                        <a14:backgroundMark x1="82250" y1="24000" x2="73750" y2="42222"/>
                        <a14:backgroundMark x1="73750" y1="42222" x2="73750" y2="42222"/>
                        <a14:backgroundMark x1="86500" y1="36000" x2="84250" y2="49778"/>
                        <a14:backgroundMark x1="36000" y1="53778" x2="43500" y2="55556"/>
                        <a14:backgroundMark x1="7500" y1="40444" x2="26000" y2="58222"/>
                        <a14:backgroundMark x1="26000" y1="58222" x2="29750" y2="59556"/>
                        <a14:backgroundMark x1="11000" y1="47111" x2="25000" y2="56000"/>
                        <a14:backgroundMark x1="8000" y1="51556" x2="21500" y2="56000"/>
                        <a14:backgroundMark x1="7750" y1="50222" x2="14000" y2="51556"/>
                        <a14:backgroundMark x1="6250" y1="47556" x2="11250" y2="49333"/>
                        <a14:backgroundMark x1="6500" y1="48000" x2="7750" y2="48444"/>
                        <a14:backgroundMark x1="7000" y1="45333" x2="6750" y2="46222"/>
                        <a14:backgroundMark x1="5000" y1="40889" x2="7250" y2="56444"/>
                        <a14:backgroundMark x1="3500" y1="36889" x2="6500" y2="50222"/>
                        <a14:backgroundMark x1="2500" y1="34222" x2="7250" y2="38222"/>
                        <a14:backgroundMark x1="3286" y1="30667" x2="4250" y2="34667"/>
                        <a14:backgroundMark x1="2750" y1="28444" x2="3286" y2="30667"/>
                        <a14:backgroundMark x1="68750" y1="49778" x2="79750" y2="50222"/>
                        <a14:backgroundMark x1="4000" y1="24000" x2="4000" y2="31111"/>
                        <a14:backgroundMark x1="15500" y1="35111" x2="17750" y2="32444"/>
                      </a14:backgroundRemoval>
                    </a14:imgEffect>
                  </a14:imgLayer>
                </a14:imgProps>
              </a:ext>
              <a:ext uri="{28A0092B-C50C-407E-A947-70E740481C1C}">
                <a14:useLocalDpi xmlns:a14="http://schemas.microsoft.com/office/drawing/2010/main" val="0"/>
              </a:ext>
            </a:extLst>
          </a:blip>
          <a:srcRect t="17170" r="82033" b="61884"/>
          <a:stretch/>
        </p:blipFill>
        <p:spPr>
          <a:xfrm rot="20649914">
            <a:off x="3247326" y="671814"/>
            <a:ext cx="684551" cy="448889"/>
          </a:xfrm>
          <a:prstGeom prst="rect">
            <a:avLst/>
          </a:prstGeom>
        </p:spPr>
      </p:pic>
      <p:pic>
        <p:nvPicPr>
          <p:cNvPr id="20" name="Picture 19" descr="Logo&#10;&#10;Description automatically generated">
            <a:extLst>
              <a:ext uri="{FF2B5EF4-FFF2-40B4-BE49-F238E27FC236}">
                <a16:creationId xmlns:a16="http://schemas.microsoft.com/office/drawing/2014/main" id="{7C31A8A0-D7DA-41F5-8D25-4ECD41E3C9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891076">
            <a:off x="4177006" y="2724892"/>
            <a:ext cx="3859823" cy="3859823"/>
          </a:xfrm>
          <a:prstGeom prst="rect">
            <a:avLst/>
          </a:prstGeom>
        </p:spPr>
      </p:pic>
      <p:pic>
        <p:nvPicPr>
          <p:cNvPr id="1026" name="Picture 2">
            <a:extLst>
              <a:ext uri="{FF2B5EF4-FFF2-40B4-BE49-F238E27FC236}">
                <a16:creationId xmlns:a16="http://schemas.microsoft.com/office/drawing/2014/main" id="{09CFA14F-06E4-456F-B9DC-898605B22F5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8242" b="94505" l="6500" r="95000">
                        <a14:foregroundMark x1="63000" y1="20330" x2="72000" y2="14835"/>
                        <a14:foregroundMark x1="63500" y1="21978" x2="78000" y2="18681"/>
                        <a14:foregroundMark x1="60500" y1="24176" x2="75500" y2="17582"/>
                        <a14:foregroundMark x1="53500" y1="20879" x2="65000" y2="13187"/>
                        <a14:foregroundMark x1="43000" y1="23077" x2="43000" y2="23077"/>
                        <a14:foregroundMark x1="6500" y1="29121" x2="30000" y2="23626"/>
                        <a14:foregroundMark x1="26500" y1="24176" x2="43000" y2="13187"/>
                        <a14:foregroundMark x1="30500" y1="23626" x2="49000" y2="18132"/>
                        <a14:foregroundMark x1="35000" y1="27473" x2="54000" y2="21429"/>
                        <a14:foregroundMark x1="36000" y1="31868" x2="47000" y2="28022"/>
                        <a14:foregroundMark x1="26500" y1="28022" x2="34500" y2="28022"/>
                        <a14:foregroundMark x1="15000" y1="31319" x2="27000" y2="31319"/>
                        <a14:foregroundMark x1="40500" y1="19780" x2="54000" y2="17582"/>
                        <a14:foregroundMark x1="56500" y1="15385" x2="65500" y2="12088"/>
                        <a14:foregroundMark x1="81000" y1="11538" x2="72000" y2="21429"/>
                        <a14:foregroundMark x1="61000" y1="24176" x2="72500" y2="25275"/>
                        <a14:foregroundMark x1="76000" y1="18681" x2="81000" y2="15385"/>
                        <a14:foregroundMark x1="72500" y1="18132" x2="86500" y2="13736"/>
                        <a14:foregroundMark x1="80000" y1="16484" x2="87500" y2="10440"/>
                        <a14:foregroundMark x1="79000" y1="9890" x2="87000" y2="10989"/>
                        <a14:foregroundMark x1="75000" y1="9341" x2="81500" y2="8242"/>
                        <a14:foregroundMark x1="95000" y1="9890" x2="95000" y2="9890"/>
                        <a14:foregroundMark x1="65000" y1="90110" x2="65000" y2="90110"/>
                        <a14:foregroundMark x1="63500" y1="94505" x2="63500" y2="94505"/>
                      </a14:backgroundRemoval>
                    </a14:imgEffect>
                  </a14:imgLayer>
                </a14:imgProps>
              </a:ext>
              <a:ext uri="{28A0092B-C50C-407E-A947-70E740481C1C}">
                <a14:useLocalDpi xmlns:a14="http://schemas.microsoft.com/office/drawing/2010/main" val="0"/>
              </a:ext>
            </a:extLst>
          </a:blip>
          <a:srcRect/>
          <a:stretch>
            <a:fillRect/>
          </a:stretch>
        </p:blipFill>
        <p:spPr bwMode="auto">
          <a:xfrm rot="20017308">
            <a:off x="1148143" y="1263761"/>
            <a:ext cx="928629" cy="8450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539A889-5C7A-45AF-890E-6F5606990E88}"/>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8000" b="95500" l="10000" r="90000">
                        <a14:foregroundMark x1="48500" y1="8000" x2="74000" y2="9000"/>
                        <a14:foregroundMark x1="48000" y1="91000" x2="67500" y2="91000"/>
                        <a14:foregroundMark x1="29000" y1="95000" x2="29000" y2="95000"/>
                        <a14:foregroundMark x1="75000" y1="95500" x2="75000" y2="95500"/>
                      </a14:backgroundRemoval>
                    </a14:imgEffect>
                  </a14:imgLayer>
                </a14:imgProps>
              </a:ext>
              <a:ext uri="{28A0092B-C50C-407E-A947-70E740481C1C}">
                <a14:useLocalDpi xmlns:a14="http://schemas.microsoft.com/office/drawing/2010/main" val="0"/>
              </a:ext>
            </a:extLst>
          </a:blip>
          <a:srcRect/>
          <a:stretch>
            <a:fillRect/>
          </a:stretch>
        </p:blipFill>
        <p:spPr bwMode="auto">
          <a:xfrm rot="1136351">
            <a:off x="8590677" y="4873316"/>
            <a:ext cx="1366524" cy="13665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EB31366-9560-4393-AF33-0FDE3E8A8CEE}"/>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500" l="9000" r="90000">
                        <a14:foregroundMark x1="9000" y1="53000" x2="10500" y2="59500"/>
                        <a14:foregroundMark x1="74000" y1="90500" x2="74000" y2="90500"/>
                        <a14:foregroundMark x1="57500" y1="13000" x2="63000" y2="15500"/>
                        <a14:foregroundMark x1="37500" y1="19000" x2="37500" y2="19000"/>
                        <a14:foregroundMark x1="38000" y1="18000" x2="38000" y2="17000"/>
                      </a14:backgroundRemoval>
                    </a14:imgEffect>
                  </a14:imgLayer>
                </a14:imgProps>
              </a:ext>
              <a:ext uri="{28A0092B-C50C-407E-A947-70E740481C1C}">
                <a14:useLocalDpi xmlns:a14="http://schemas.microsoft.com/office/drawing/2010/main" val="0"/>
              </a:ext>
            </a:extLst>
          </a:blip>
          <a:srcRect/>
          <a:stretch>
            <a:fillRect/>
          </a:stretch>
        </p:blipFill>
        <p:spPr bwMode="auto">
          <a:xfrm rot="825341">
            <a:off x="10630196" y="3687927"/>
            <a:ext cx="791316" cy="79131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AEBB17AE-5E22-4F7E-8F0C-7409439F58E3}"/>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2500" r="97500">
                        <a14:foregroundMark x1="2500" y1="61000" x2="2500" y2="61000"/>
                        <a14:foregroundMark x1="92500" y1="48500" x2="92500" y2="48500"/>
                        <a14:foregroundMark x1="97500" y1="44500" x2="97500" y2="44500"/>
                      </a14:backgroundRemoval>
                    </a14:imgEffect>
                  </a14:imgLayer>
                </a14:imgProps>
              </a:ext>
              <a:ext uri="{28A0092B-C50C-407E-A947-70E740481C1C}">
                <a14:useLocalDpi xmlns:a14="http://schemas.microsoft.com/office/drawing/2010/main" val="0"/>
              </a:ext>
            </a:extLst>
          </a:blip>
          <a:srcRect/>
          <a:stretch>
            <a:fillRect/>
          </a:stretch>
        </p:blipFill>
        <p:spPr bwMode="auto">
          <a:xfrm rot="20672243">
            <a:off x="514938" y="3721749"/>
            <a:ext cx="1300173" cy="130017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BF67159D-0A16-4D83-9B96-4EBBA382247B}"/>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10000" b="90000" l="9000" r="90500">
                        <a14:foregroundMark x1="9000" y1="60000" x2="10500" y2="66500"/>
                        <a14:foregroundMark x1="90500" y1="42500" x2="90500" y2="42500"/>
                        <a14:backgroundMark x1="25000" y1="88500" x2="39500" y2="85000"/>
                        <a14:backgroundMark x1="39500" y1="79000" x2="45000" y2="73500"/>
                        <a14:backgroundMark x1="26000" y1="82500" x2="30000" y2="82500"/>
                        <a14:backgroundMark x1="29500" y1="80000" x2="37000" y2="78000"/>
                      </a14:backgroundRemoval>
                    </a14:imgEffect>
                  </a14:imgLayer>
                </a14:imgProps>
              </a:ext>
              <a:ext uri="{28A0092B-C50C-407E-A947-70E740481C1C}">
                <a14:useLocalDpi xmlns:a14="http://schemas.microsoft.com/office/drawing/2010/main" val="0"/>
              </a:ext>
            </a:extLst>
          </a:blip>
          <a:srcRect/>
          <a:stretch>
            <a:fillRect/>
          </a:stretch>
        </p:blipFill>
        <p:spPr bwMode="auto">
          <a:xfrm>
            <a:off x="2080065" y="5443043"/>
            <a:ext cx="957363" cy="95736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BC05760-FB93-4B15-9FEF-AEAF28592094}"/>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0000" b="90000" l="9000" r="92000">
                        <a14:foregroundMark x1="92000" y1="39500" x2="91000" y2="48000"/>
                        <a14:foregroundMark x1="9000" y1="62000" x2="9000" y2="62000"/>
                      </a14:backgroundRemoval>
                    </a14:imgEffect>
                  </a14:imgLayer>
                </a14:imgProps>
              </a:ext>
              <a:ext uri="{28A0092B-C50C-407E-A947-70E740481C1C}">
                <a14:useLocalDpi xmlns:a14="http://schemas.microsoft.com/office/drawing/2010/main" val="0"/>
              </a:ext>
            </a:extLst>
          </a:blip>
          <a:srcRect/>
          <a:stretch>
            <a:fillRect/>
          </a:stretch>
        </p:blipFill>
        <p:spPr bwMode="auto">
          <a:xfrm rot="21056841">
            <a:off x="8633551" y="3014070"/>
            <a:ext cx="924238" cy="92423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8C05EE5B-2489-4707-8E51-11F1ED377C9A}"/>
              </a:ext>
            </a:extLst>
          </p:cNvPr>
          <p:cNvPicPr>
            <a:picLocks noChangeAspect="1" noChangeArrowheads="1"/>
          </p:cNvPicPr>
          <p:nvPr/>
        </p:nvPicPr>
        <p:blipFill rotWithShape="1">
          <a:blip r:embed="rId19">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rcRect l="17042" r="23225"/>
          <a:stretch/>
        </p:blipFill>
        <p:spPr bwMode="auto">
          <a:xfrm rot="6441967">
            <a:off x="9978505" y="987756"/>
            <a:ext cx="113792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Icon&#10;&#10;Description automatically generated">
            <a:extLst>
              <a:ext uri="{FF2B5EF4-FFF2-40B4-BE49-F238E27FC236}">
                <a16:creationId xmlns:a16="http://schemas.microsoft.com/office/drawing/2014/main" id="{82A01CDC-4949-4C91-AA5D-048DAD31E478}"/>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backgroundMark x1="67000" y1="80500" x2="71000" y2="78000"/>
                      </a14:backgroundRemoval>
                    </a14:imgEffect>
                  </a14:imgLayer>
                </a14:imgProps>
              </a:ext>
              <a:ext uri="{28A0092B-C50C-407E-A947-70E740481C1C}">
                <a14:useLocalDpi xmlns:a14="http://schemas.microsoft.com/office/drawing/2010/main" val="0"/>
              </a:ext>
            </a:extLst>
          </a:blip>
          <a:stretch>
            <a:fillRect/>
          </a:stretch>
        </p:blipFill>
        <p:spPr>
          <a:xfrm>
            <a:off x="2762688" y="4083585"/>
            <a:ext cx="810998" cy="810998"/>
          </a:xfrm>
          <a:prstGeom prst="rect">
            <a:avLst/>
          </a:prstGeom>
        </p:spPr>
      </p:pic>
      <p:grpSp>
        <p:nvGrpSpPr>
          <p:cNvPr id="13" name="Group 12">
            <a:extLst>
              <a:ext uri="{FF2B5EF4-FFF2-40B4-BE49-F238E27FC236}">
                <a16:creationId xmlns:a16="http://schemas.microsoft.com/office/drawing/2014/main" id="{333FD355-BA92-4E03-BD27-D083C2AA2566}"/>
              </a:ext>
            </a:extLst>
          </p:cNvPr>
          <p:cNvGrpSpPr/>
          <p:nvPr/>
        </p:nvGrpSpPr>
        <p:grpSpPr>
          <a:xfrm>
            <a:off x="7333841" y="4083585"/>
            <a:ext cx="563769" cy="671294"/>
            <a:chOff x="7333841" y="4083585"/>
            <a:chExt cx="563769" cy="671294"/>
          </a:xfrm>
        </p:grpSpPr>
        <p:grpSp>
          <p:nvGrpSpPr>
            <p:cNvPr id="4" name="Group 3">
              <a:extLst>
                <a:ext uri="{FF2B5EF4-FFF2-40B4-BE49-F238E27FC236}">
                  <a16:creationId xmlns:a16="http://schemas.microsoft.com/office/drawing/2014/main" id="{746FE657-AE9B-4AAA-9E85-B058FAF6DCCD}"/>
                </a:ext>
              </a:extLst>
            </p:cNvPr>
            <p:cNvGrpSpPr/>
            <p:nvPr/>
          </p:nvGrpSpPr>
          <p:grpSpPr>
            <a:xfrm>
              <a:off x="7333841" y="4083585"/>
              <a:ext cx="563769" cy="671294"/>
              <a:chOff x="7361347" y="4115343"/>
              <a:chExt cx="563769" cy="671294"/>
            </a:xfrm>
          </p:grpSpPr>
          <p:sp>
            <p:nvSpPr>
              <p:cNvPr id="2" name="Rectangle 1">
                <a:extLst>
                  <a:ext uri="{FF2B5EF4-FFF2-40B4-BE49-F238E27FC236}">
                    <a16:creationId xmlns:a16="http://schemas.microsoft.com/office/drawing/2014/main" id="{E2189DC6-4615-40CD-B4F9-5EEC9507FDD1}"/>
                  </a:ext>
                </a:extLst>
              </p:cNvPr>
              <p:cNvSpPr/>
              <p:nvPr/>
            </p:nvSpPr>
            <p:spPr>
              <a:xfrm rot="1808189">
                <a:off x="7361347" y="4115343"/>
                <a:ext cx="563769" cy="67129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2">
                <a:extLst>
                  <a:ext uri="{FF2B5EF4-FFF2-40B4-BE49-F238E27FC236}">
                    <a16:creationId xmlns:a16="http://schemas.microsoft.com/office/drawing/2014/main" id="{D3FE8E2A-EA33-40BB-8097-5D1B3D78D5EB}"/>
                  </a:ext>
                </a:extLst>
              </p:cNvPr>
              <p:cNvSpPr/>
              <p:nvPr/>
            </p:nvSpPr>
            <p:spPr>
              <a:xfrm rot="1828344">
                <a:off x="7457180" y="4198832"/>
                <a:ext cx="441759" cy="374577"/>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9" name="Picture 8">
              <a:extLst>
                <a:ext uri="{FF2B5EF4-FFF2-40B4-BE49-F238E27FC236}">
                  <a16:creationId xmlns:a16="http://schemas.microsoft.com/office/drawing/2014/main" id="{912CEA0E-0960-47A5-AA5D-765289BC5C65}"/>
                </a:ext>
              </a:extLst>
            </p:cNvPr>
            <p:cNvPicPr>
              <a:picLocks noChangeAspect="1"/>
            </p:cNvPicPr>
            <p:nvPr/>
          </p:nvPicPr>
          <p:blipFill rotWithShape="1">
            <a:blip r:embed="rId23">
              <a:extLst>
                <a:ext uri="{BEBA8EAE-BF5A-486C-A8C5-ECC9F3942E4B}">
                  <a14:imgProps xmlns:a14="http://schemas.microsoft.com/office/drawing/2010/main">
                    <a14:imgLayer r:embed="rId24">
                      <a14:imgEffect>
                        <a14:backgroundRemoval t="10000" b="90000" l="10000" r="90000">
                          <a14:foregroundMark x1="24286" y1="21667" x2="24286" y2="21667"/>
                          <a14:foregroundMark x1="36429" y1="21111" x2="36429" y2="21111"/>
                          <a14:foregroundMark x1="44643" y1="17778" x2="44643" y2="17778"/>
                          <a14:foregroundMark x1="47857" y1="18889" x2="47857" y2="18889"/>
                          <a14:foregroundMark x1="59643" y1="19444" x2="59643" y2="19444"/>
                          <a14:foregroundMark x1="72143" y1="20000" x2="72143" y2="20000"/>
                        </a14:backgroundRemoval>
                      </a14:imgEffect>
                    </a14:imgLayer>
                  </a14:imgProps>
                </a:ext>
                <a:ext uri="{28A0092B-C50C-407E-A947-70E740481C1C}">
                  <a14:useLocalDpi xmlns:a14="http://schemas.microsoft.com/office/drawing/2010/main" val="0"/>
                </a:ext>
              </a:extLst>
            </a:blip>
            <a:srcRect t="37704"/>
            <a:stretch/>
          </p:blipFill>
          <p:spPr>
            <a:xfrm rot="1803562">
              <a:off x="7416816" y="4318703"/>
              <a:ext cx="416863" cy="166943"/>
            </a:xfrm>
            <a:prstGeom prst="rect">
              <a:avLst/>
            </a:prstGeom>
          </p:spPr>
        </p:pic>
        <p:pic>
          <p:nvPicPr>
            <p:cNvPr id="12" name="Picture 11">
              <a:extLst>
                <a:ext uri="{FF2B5EF4-FFF2-40B4-BE49-F238E27FC236}">
                  <a16:creationId xmlns:a16="http://schemas.microsoft.com/office/drawing/2014/main" id="{4F6372F0-28A1-4F98-A6D7-EF4380E9B5A8}"/>
                </a:ext>
              </a:extLst>
            </p:cNvPr>
            <p:cNvPicPr>
              <a:picLocks noChangeAspect="1"/>
            </p:cNvPicPr>
            <p:nvPr/>
          </p:nvPicPr>
          <p:blipFill rotWithShape="1">
            <a:blip r:embed="rId25">
              <a:extLst>
                <a:ext uri="{28A0092B-C50C-407E-A947-70E740481C1C}">
                  <a14:useLocalDpi xmlns:a14="http://schemas.microsoft.com/office/drawing/2010/main" val="0"/>
                </a:ext>
              </a:extLst>
            </a:blip>
            <a:srcRect t="35089" b="35010"/>
            <a:stretch/>
          </p:blipFill>
          <p:spPr>
            <a:xfrm rot="1800543">
              <a:off x="7526006" y="4258182"/>
              <a:ext cx="318979" cy="95380"/>
            </a:xfrm>
            <a:prstGeom prst="rect">
              <a:avLst/>
            </a:prstGeom>
          </p:spPr>
        </p:pic>
      </p:grpSp>
      <p:pic>
        <p:nvPicPr>
          <p:cNvPr id="26" name="Picture 16">
            <a:extLst>
              <a:ext uri="{FF2B5EF4-FFF2-40B4-BE49-F238E27FC236}">
                <a16:creationId xmlns:a16="http://schemas.microsoft.com/office/drawing/2014/main" id="{4AE55C4D-1E86-4D80-9256-DA6F93B21DAA}"/>
              </a:ext>
            </a:extLst>
          </p:cNvPr>
          <p:cNvPicPr>
            <a:picLocks noChangeAspect="1" noChangeArrowheads="1"/>
          </p:cNvPicPr>
          <p:nvPr/>
        </p:nvPicPr>
        <p:blipFill>
          <a:blip r:embed="rId26">
            <a:extLst>
              <a:ext uri="{BEBA8EAE-BF5A-486C-A8C5-ECC9F3942E4B}">
                <a14:imgProps xmlns:a14="http://schemas.microsoft.com/office/drawing/2010/main">
                  <a14:imgLayer r:embed="rId27">
                    <a14:imgEffect>
                      <a14:backgroundRemoval t="10000" b="90000" l="10000" r="90000">
                        <a14:foregroundMark x1="48500" y1="35500" x2="48500" y2="35500"/>
                        <a14:foregroundMark x1="20000" y1="10500" x2="20000" y2="10500"/>
                      </a14:backgroundRemoval>
                    </a14:imgEffect>
                  </a14:imgLayer>
                </a14:imgProps>
              </a:ext>
              <a:ext uri="{28A0092B-C50C-407E-A947-70E740481C1C}">
                <a14:useLocalDpi xmlns:a14="http://schemas.microsoft.com/office/drawing/2010/main" val="0"/>
              </a:ext>
            </a:extLst>
          </a:blip>
          <a:srcRect/>
          <a:stretch>
            <a:fillRect/>
          </a:stretch>
        </p:blipFill>
        <p:spPr bwMode="auto">
          <a:xfrm rot="20005005">
            <a:off x="4341856" y="4035544"/>
            <a:ext cx="970345" cy="970345"/>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a:extLst>
              <a:ext uri="{FF2B5EF4-FFF2-40B4-BE49-F238E27FC236}">
                <a16:creationId xmlns:a16="http://schemas.microsoft.com/office/drawing/2014/main" id="{F40C31FD-E682-4B7B-BA4F-ED52DC0D7232}"/>
              </a:ext>
            </a:extLst>
          </p:cNvPr>
          <p:cNvSpPr/>
          <p:nvPr/>
        </p:nvSpPr>
        <p:spPr>
          <a:xfrm rot="20388664">
            <a:off x="4388815" y="3915636"/>
            <a:ext cx="619295" cy="505714"/>
          </a:xfrm>
          <a:prstGeom prst="ellipse">
            <a:avLst/>
          </a:prstGeom>
          <a:solidFill>
            <a:schemeClr val="bg1"/>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ounded Rectangle 4">
            <a:extLst>
              <a:ext uri="{FF2B5EF4-FFF2-40B4-BE49-F238E27FC236}">
                <a16:creationId xmlns:a16="http://schemas.microsoft.com/office/drawing/2014/main" id="{9F2ED310-4E6C-CF43-B136-7B4AD0773C7A}"/>
              </a:ext>
            </a:extLst>
          </p:cNvPr>
          <p:cNvSpPr/>
          <p:nvPr/>
        </p:nvSpPr>
        <p:spPr>
          <a:xfrm>
            <a:off x="2959803" y="199682"/>
            <a:ext cx="6664941" cy="2319454"/>
          </a:xfrm>
          <a:prstGeom prst="roundRect">
            <a:avLst/>
          </a:prstGeom>
          <a:ln w="38100">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VN" sz="3600" dirty="0">
                <a:latin typeface="Chalkboard SE Light" panose="03050602040202020205" pitchFamily="66" charset="77"/>
                <a:cs typeface="Futura Medium" panose="020B0602020204020303" pitchFamily="34" charset="-79"/>
              </a:rPr>
              <a:t>Chào các bạn. Tớ là Doraemon. Chúng ta cùng nhau khám phá bài học hôm nay nhé!</a:t>
            </a:r>
          </a:p>
        </p:txBody>
      </p:sp>
      <p:pic>
        <p:nvPicPr>
          <p:cNvPr id="8" name="DoraemonNoUta-MisatoWatanabe-3160812.mp3" descr="DoraemonNoUta-MisatoWatanabe-3160812.mp3">
            <a:hlinkClick r:id="" action="ppaction://media"/>
            <a:extLst>
              <a:ext uri="{FF2B5EF4-FFF2-40B4-BE49-F238E27FC236}">
                <a16:creationId xmlns:a16="http://schemas.microsoft.com/office/drawing/2014/main" id="{F322C9F1-B714-DF4F-941D-6CEE19C3EDF4}"/>
              </a:ext>
            </a:extLst>
          </p:cNvPr>
          <p:cNvPicPr>
            <a:picLocks noChangeAspect="1"/>
          </p:cNvPicPr>
          <p:nvPr>
            <a:audioFile r:link="rId2"/>
            <p:extLst>
              <p:ext uri="{DAA4B4D4-6D71-4841-9C94-3DE7FCFB9230}">
                <p14:media xmlns:p14="http://schemas.microsoft.com/office/powerpoint/2010/main" r:embed="rId1"/>
              </p:ext>
            </p:extLst>
          </p:nvPr>
        </p:nvPicPr>
        <p:blipFill>
          <a:blip r:embed="rId28"/>
          <a:stretch>
            <a:fillRect/>
          </a:stretch>
        </p:blipFill>
        <p:spPr>
          <a:xfrm>
            <a:off x="11097845" y="5818040"/>
            <a:ext cx="812800" cy="812800"/>
          </a:xfrm>
          <a:prstGeom prst="rect">
            <a:avLst/>
          </a:prstGeom>
        </p:spPr>
      </p:pic>
    </p:spTree>
    <p:extLst>
      <p:ext uri="{BB962C8B-B14F-4D97-AF65-F5344CB8AC3E}">
        <p14:creationId xmlns:p14="http://schemas.microsoft.com/office/powerpoint/2010/main" val="1267600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advTm="0">
        <p159:morph option="byObjec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37" presetClass="path" presetSubtype="0" accel="50000" decel="50000" fill="hold" nodeType="withEffect">
                                  <p:stCondLst>
                                    <p:cond delay="200"/>
                                  </p:stCondLst>
                                  <p:childTnLst>
                                    <p:animMotion origin="layout" path="M 0.00234 -2.96296E-6 L -0.06354 -0.24514 C -0.07708 -0.30069 -0.09753 -0.33055 -0.11901 -0.33055 C -0.14349 -0.33055 -0.16315 -0.30069 -0.17669 -0.24514 L -0.24167 -2.96296E-6 " pathEditMode="relative" rAng="0" ptsTypes="AAAAA">
                                      <p:cBhvr>
                                        <p:cTn id="12" dur="1750" fill="hold"/>
                                        <p:tgtEl>
                                          <p:spTgt spid="13"/>
                                        </p:tgtEl>
                                        <p:attrNameLst>
                                          <p:attrName>ppt_x</p:attrName>
                                          <p:attrName>ppt_y</p:attrName>
                                        </p:attrNameLst>
                                      </p:cBhvr>
                                      <p:rCtr x="-12201" y="-16528"/>
                                    </p:animMotion>
                                  </p:childTnLst>
                                </p:cTn>
                              </p:par>
                              <p:par>
                                <p:cTn id="13" presetID="10" presetClass="exit" presetSubtype="0" fill="hold" nodeType="withEffect">
                                  <p:stCondLst>
                                    <p:cond delay="1800"/>
                                  </p:stCondLst>
                                  <p:childTnLst>
                                    <p:animEffect transition="out" filter="fade">
                                      <p:cBhvr>
                                        <p:cTn id="14" dur="500"/>
                                        <p:tgtEl>
                                          <p:spTgt spid="13"/>
                                        </p:tgtEl>
                                      </p:cBhvr>
                                    </p:animEffect>
                                    <p:set>
                                      <p:cBhvr>
                                        <p:cTn id="15" dur="1" fill="hold">
                                          <p:stCondLst>
                                            <p:cond delay="499"/>
                                          </p:stCondLst>
                                        </p:cTn>
                                        <p:tgtEl>
                                          <p:spTgt spid="13"/>
                                        </p:tgtEl>
                                        <p:attrNameLst>
                                          <p:attrName>style.visibility</p:attrName>
                                        </p:attrNameLst>
                                      </p:cBhvr>
                                      <p:to>
                                        <p:strVal val="hidden"/>
                                      </p:to>
                                    </p:set>
                                  </p:childTnLst>
                                </p:cTn>
                              </p:par>
                              <p:par>
                                <p:cTn id="16" presetID="10" presetClass="entr" presetSubtype="0" fill="hold" grpId="0" nodeType="withEffect">
                                  <p:stCondLst>
                                    <p:cond delay="21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600"/>
                            </p:stCondLst>
                            <p:childTnLst>
                              <p:par>
                                <p:cTn id="20" presetID="1" presetClass="mediacall" presetSubtype="0" fill="hold" nodeType="afterEffect">
                                  <p:stCondLst>
                                    <p:cond delay="0"/>
                                  </p:stCondLst>
                                  <p:childTnLst>
                                    <p:cmd type="call" cmd="playFrom(0.0)">
                                      <p:cBhvr>
                                        <p:cTn id="21" dur="18541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8"/>
                </p:tgtEl>
              </p:cMediaNode>
            </p:audio>
          </p:childTnLst>
        </p:cTn>
      </p:par>
    </p:tnLst>
    <p:bldLst>
      <p:bldP spid="1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0FE3C4-539E-4DBE-87C1-3FAC24054C31}"/>
              </a:ext>
            </a:extLst>
          </p:cNvPr>
          <p:cNvSpPr/>
          <p:nvPr/>
        </p:nvSpPr>
        <p:spPr>
          <a:xfrm>
            <a:off x="0" y="0"/>
            <a:ext cx="12213834" cy="6858000"/>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2" name="Rectangle 11">
            <a:extLst>
              <a:ext uri="{FF2B5EF4-FFF2-40B4-BE49-F238E27FC236}">
                <a16:creationId xmlns:a16="http://schemas.microsoft.com/office/drawing/2014/main" id="{16A0AB95-403F-4BDF-AEDA-6822523DA8E8}"/>
              </a:ext>
            </a:extLst>
          </p:cNvPr>
          <p:cNvSpPr/>
          <p:nvPr/>
        </p:nvSpPr>
        <p:spPr>
          <a:xfrm>
            <a:off x="0" y="735106"/>
            <a:ext cx="3759015" cy="206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Rectangle 13">
            <a:extLst>
              <a:ext uri="{FF2B5EF4-FFF2-40B4-BE49-F238E27FC236}">
                <a16:creationId xmlns:a16="http://schemas.microsoft.com/office/drawing/2014/main" id="{B1C202C2-A752-44BE-97E4-CAE9E87CF3D3}"/>
              </a:ext>
            </a:extLst>
          </p:cNvPr>
          <p:cNvSpPr/>
          <p:nvPr/>
        </p:nvSpPr>
        <p:spPr>
          <a:xfrm>
            <a:off x="8241175" y="735106"/>
            <a:ext cx="3950826" cy="206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Rectangle 18">
            <a:extLst>
              <a:ext uri="{FF2B5EF4-FFF2-40B4-BE49-F238E27FC236}">
                <a16:creationId xmlns:a16="http://schemas.microsoft.com/office/drawing/2014/main" id="{CAE1B811-F33F-4493-8DA7-C1FD455B7B73}"/>
              </a:ext>
            </a:extLst>
          </p:cNvPr>
          <p:cNvSpPr/>
          <p:nvPr/>
        </p:nvSpPr>
        <p:spPr>
          <a:xfrm>
            <a:off x="-3723" y="6122894"/>
            <a:ext cx="12213834" cy="206187"/>
          </a:xfrm>
          <a:prstGeom prst="rect">
            <a:avLst/>
          </a:prstGeom>
          <a:solidFill>
            <a:srgbClr val="046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3" name="Picture 2" descr="A picture containing text&#10;&#10;Description automatically generated">
            <a:extLst>
              <a:ext uri="{FF2B5EF4-FFF2-40B4-BE49-F238E27FC236}">
                <a16:creationId xmlns:a16="http://schemas.microsoft.com/office/drawing/2014/main" id="{25900DDF-44C4-4A47-B1E5-5014D90AFE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5677" y="-26441"/>
            <a:ext cx="1752337" cy="1729280"/>
          </a:xfrm>
          <a:prstGeom prst="rect">
            <a:avLst/>
          </a:prstGeom>
        </p:spPr>
      </p:pic>
      <p:sp>
        <p:nvSpPr>
          <p:cNvPr id="2" name="AutoShape 2" descr="Free Download Doraemon Png Clipart Doraemon - Doraemon Png Transparent PNG  - 759x1054 - Free Download on NicePNG">
            <a:extLst>
              <a:ext uri="{FF2B5EF4-FFF2-40B4-BE49-F238E27FC236}">
                <a16:creationId xmlns:a16="http://schemas.microsoft.com/office/drawing/2014/main" id="{F798AA31-3E52-4386-9476-AF8C3A0C34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15" name="AutoShape 4" descr="Free Download Doraemon Png Clipart Doraemon - Doraemon Png Transparent PNG  - 759x1054 - Free Download on NicePNG">
            <a:extLst>
              <a:ext uri="{FF2B5EF4-FFF2-40B4-BE49-F238E27FC236}">
                <a16:creationId xmlns:a16="http://schemas.microsoft.com/office/drawing/2014/main" id="{4785E7F8-DE9C-44E8-9C3A-8F4C4D46109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18" name="Picture 17" descr="Shape&#10;&#10;Description automatically generated">
            <a:extLst>
              <a:ext uri="{FF2B5EF4-FFF2-40B4-BE49-F238E27FC236}">
                <a16:creationId xmlns:a16="http://schemas.microsoft.com/office/drawing/2014/main" id="{29CCC75C-4814-414A-8F59-F86503FCCEB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056" b="95062" l="6220" r="91463">
                        <a14:foregroundMark x1="35122" y1="10582" x2="39512" y2="30423"/>
                        <a14:foregroundMark x1="37683" y1="22663" x2="36829" y2="38360"/>
                        <a14:foregroundMark x1="36829" y1="38360" x2="36098" y2="38448"/>
                        <a14:foregroundMark x1="31951" y1="24515" x2="31951" y2="43122"/>
                        <a14:foregroundMark x1="25366" y1="23986" x2="23415" y2="36684"/>
                        <a14:foregroundMark x1="23293" y1="35802" x2="31463" y2="52469"/>
                        <a14:foregroundMark x1="31463" y1="52469" x2="32317" y2="53175"/>
                        <a14:foregroundMark x1="35122" y1="37831" x2="39634" y2="52557"/>
                        <a14:foregroundMark x1="39634" y1="52557" x2="40732" y2="53175"/>
                        <a14:foregroundMark x1="40854" y1="43298" x2="46220" y2="62787"/>
                        <a14:foregroundMark x1="46220" y1="62787" x2="46463" y2="58642"/>
                        <a14:foregroundMark x1="43415" y1="38007" x2="47561" y2="52293"/>
                        <a14:foregroundMark x1="48780" y1="32981" x2="52561" y2="52910"/>
                        <a14:foregroundMark x1="54756" y1="34656" x2="57927" y2="57937"/>
                        <a14:foregroundMark x1="57317" y1="37390" x2="61707" y2="61640"/>
                        <a14:foregroundMark x1="60488" y1="34568" x2="62439" y2="57760"/>
                        <a14:foregroundMark x1="72561" y1="30952" x2="73537" y2="59083"/>
                        <a14:foregroundMark x1="72805" y1="35450" x2="73293" y2="49118"/>
                        <a14:foregroundMark x1="73293" y1="49118" x2="71220" y2="49647"/>
                        <a14:foregroundMark x1="65244" y1="35450" x2="61707" y2="55379"/>
                        <a14:foregroundMark x1="61707" y1="55379" x2="61463" y2="55644"/>
                        <a14:foregroundMark x1="58537" y1="46473" x2="58537" y2="59700"/>
                        <a14:foregroundMark x1="58537" y1="59700" x2="57561" y2="59524"/>
                        <a14:foregroundMark x1="54024" y1="53351" x2="50610" y2="65697"/>
                        <a14:foregroundMark x1="50366" y1="67284" x2="50122" y2="74427"/>
                        <a14:foregroundMark x1="50122" y1="74427" x2="49756" y2="74691"/>
                        <a14:foregroundMark x1="48171" y1="73810" x2="45976" y2="73280"/>
                        <a14:foregroundMark x1="43049" y1="67108" x2="42317" y2="73810"/>
                        <a14:foregroundMark x1="40488" y1="71869" x2="38902" y2="72663"/>
                        <a14:foregroundMark x1="36951" y1="67637" x2="47073" y2="65961"/>
                        <a14:foregroundMark x1="48415" y1="65344" x2="46220" y2="68519"/>
                        <a14:foregroundMark x1="43902" y1="64198" x2="34512" y2="74603"/>
                        <a14:foregroundMark x1="34512" y1="74603" x2="34390" y2="74691"/>
                        <a14:foregroundMark x1="35732" y1="68695" x2="35976" y2="73545"/>
                        <a14:foregroundMark x1="36707" y1="71869" x2="35732" y2="72663"/>
                        <a14:foregroundMark x1="34878" y1="70282" x2="34878" y2="70282"/>
                        <a14:foregroundMark x1="38537" y1="75132" x2="37683" y2="76543"/>
                        <a14:foregroundMark x1="30976" y1="90476" x2="30976" y2="91005"/>
                        <a14:foregroundMark x1="32317" y1="92504" x2="31341" y2="93298"/>
                        <a14:foregroundMark x1="28049" y1="93298" x2="30366" y2="93298"/>
                        <a14:foregroundMark x1="31220" y1="93298" x2="31220" y2="93298"/>
                        <a14:foregroundMark x1="27805" y1="43298" x2="29390" y2="61376"/>
                        <a14:foregroundMark x1="28415" y1="43122" x2="26463" y2="56085"/>
                        <a14:foregroundMark x1="26463" y1="56085" x2="25854" y2="56173"/>
                        <a14:foregroundMark x1="16707" y1="35538" x2="16707" y2="44004"/>
                        <a14:foregroundMark x1="16707" y1="44004" x2="16707" y2="43474"/>
                        <a14:foregroundMark x1="16341" y1="30247" x2="20854" y2="39153"/>
                        <a14:foregroundMark x1="20854" y1="39153" x2="22195" y2="35979"/>
                        <a14:foregroundMark x1="23293" y1="27690" x2="28049" y2="39506"/>
                        <a14:foregroundMark x1="28049" y1="39506" x2="28537" y2="38713"/>
                        <a14:foregroundMark x1="29634" y1="25485" x2="41707" y2="41799"/>
                        <a14:foregroundMark x1="41707" y1="41799" x2="48415" y2="37125"/>
                        <a14:foregroundMark x1="49146" y1="26367" x2="54024" y2="39153"/>
                        <a14:foregroundMark x1="54024" y1="39153" x2="55732" y2="37125"/>
                        <a14:foregroundMark x1="51341" y1="23633" x2="53902" y2="32187"/>
                        <a14:foregroundMark x1="53902" y1="32187" x2="55366" y2="32540"/>
                        <a14:foregroundMark x1="45610" y1="20194" x2="52439" y2="23986"/>
                        <a14:foregroundMark x1="50000" y1="17901" x2="52927" y2="23810"/>
                        <a14:foregroundMark x1="36341" y1="15608" x2="49146" y2="15432"/>
                        <a14:foregroundMark x1="49146" y1="15432" x2="49390" y2="15344"/>
                        <a14:foregroundMark x1="45488" y1="16226" x2="55366" y2="16931"/>
                        <a14:foregroundMark x1="39512" y1="13316" x2="39878" y2="25838"/>
                        <a14:foregroundMark x1="41707" y1="12875" x2="46829" y2="36949"/>
                        <a14:foregroundMark x1="46829" y1="36949" x2="47073" y2="35538"/>
                        <a14:foregroundMark x1="45854" y1="17019" x2="51098" y2="39506"/>
                        <a14:foregroundMark x1="51098" y1="39506" x2="51951" y2="37566"/>
                        <a14:foregroundMark x1="61341" y1="32275" x2="71098" y2="40123"/>
                        <a14:foregroundMark x1="71098" y1="40123" x2="75366" y2="39242"/>
                        <a14:foregroundMark x1="71463" y1="23369" x2="77561" y2="37478"/>
                        <a14:foregroundMark x1="77561" y1="37478" x2="76707" y2="36155"/>
                        <a14:foregroundMark x1="68780" y1="23810" x2="71829" y2="38007"/>
                        <a14:foregroundMark x1="57683" y1="18166" x2="57683" y2="34127"/>
                        <a14:foregroundMark x1="57683" y1="34127" x2="57683" y2="33510"/>
                        <a14:foregroundMark x1="57683" y1="25838" x2="63049" y2="55291"/>
                        <a14:foregroundMark x1="63049" y1="55291" x2="62927" y2="51940"/>
                        <a14:foregroundMark x1="58293" y1="36155" x2="65854" y2="70723"/>
                        <a14:foregroundMark x1="65854" y1="70723" x2="65122" y2="71958"/>
                        <a14:foregroundMark x1="60366" y1="65256" x2="57439" y2="83686"/>
                        <a14:foregroundMark x1="57439" y1="83686" x2="55000" y2="84039"/>
                        <a14:foregroundMark x1="55000" y1="65079" x2="53293" y2="76984"/>
                        <a14:foregroundMark x1="53293" y1="76984" x2="52927" y2="73280"/>
                        <a14:foregroundMark x1="52561" y1="61817" x2="47073" y2="73457"/>
                        <a14:foregroundMark x1="47073" y1="73457" x2="45000" y2="72663"/>
                        <a14:foregroundMark x1="42073" y1="64374" x2="39390" y2="75132"/>
                        <a14:foregroundMark x1="39390" y1="75132" x2="38659" y2="73280"/>
                        <a14:foregroundMark x1="36707" y1="66490" x2="35366" y2="76367"/>
                        <a14:foregroundMark x1="35366" y1="76367" x2="35366" y2="73810"/>
                        <a14:foregroundMark x1="34878" y1="60317" x2="31585" y2="71781"/>
                        <a14:foregroundMark x1="31585" y1="71781" x2="31341" y2="70811"/>
                        <a14:foregroundMark x1="30366" y1="61464" x2="29512" y2="76984"/>
                        <a14:foregroundMark x1="29512" y1="76984" x2="30000" y2="75838"/>
                        <a14:foregroundMark x1="31707" y1="69665" x2="31951" y2="73104"/>
                        <a14:foregroundMark x1="35122" y1="63228" x2="37073" y2="73810"/>
                        <a14:foregroundMark x1="37073" y1="73810" x2="37927" y2="72840"/>
                        <a14:foregroundMark x1="36707" y1="62963" x2="48293" y2="68078"/>
                        <a14:foregroundMark x1="48293" y1="68078" x2="48415" y2="67372"/>
                        <a14:foregroundMark x1="37317" y1="58466" x2="44390" y2="59083"/>
                        <a14:foregroundMark x1="37073" y1="62787" x2="43659" y2="61640"/>
                        <a14:foregroundMark x1="36341" y1="58466" x2="47805" y2="60758"/>
                        <a14:foregroundMark x1="47805" y1="60758" x2="48415" y2="60670"/>
                        <a14:foregroundMark x1="52927" y1="62610" x2="58902" y2="69136"/>
                        <a14:foregroundMark x1="58902" y1="69136" x2="59146" y2="68959"/>
                        <a14:foregroundMark x1="61707" y1="63404" x2="66463" y2="72222"/>
                        <a14:foregroundMark x1="66463" y1="72222" x2="66463" y2="70988"/>
                        <a14:foregroundMark x1="67805" y1="65344" x2="67805" y2="68783"/>
                        <a14:foregroundMark x1="67439" y1="61464" x2="66707" y2="71869"/>
                        <a14:foregroundMark x1="66707" y1="71869" x2="66707" y2="69577"/>
                        <a14:foregroundMark x1="66463" y1="58201" x2="64268" y2="71605"/>
                        <a14:foregroundMark x1="64268" y1="71605" x2="59512" y2="74427"/>
                        <a14:foregroundMark x1="51585" y1="73016" x2="44756" y2="79453"/>
                        <a14:foregroundMark x1="44756" y1="79453" x2="44634" y2="79453"/>
                        <a14:foregroundMark x1="44878" y1="80688" x2="47073" y2="82011"/>
                        <a14:foregroundMark x1="42683" y1="78748" x2="59878" y2="79718"/>
                        <a14:foregroundMark x1="59512" y1="79894" x2="63293" y2="75838"/>
                        <a14:foregroundMark x1="56707" y1="73545" x2="66585" y2="72663"/>
                        <a14:foregroundMark x1="66585" y1="72663" x2="67195" y2="72134"/>
                        <a14:foregroundMark x1="68049" y1="71517" x2="66707" y2="71958"/>
                        <a14:foregroundMark x1="30366" y1="66843" x2="27561" y2="66049"/>
                        <a14:foregroundMark x1="23780" y1="56878" x2="21098" y2="64550"/>
                        <a14:foregroundMark x1="21098" y1="64550" x2="21098" y2="64374"/>
                        <a14:foregroundMark x1="20610" y1="61640" x2="20610" y2="63668"/>
                        <a14:foregroundMark x1="22805" y1="59612" x2="23780" y2="64638"/>
                        <a14:foregroundMark x1="23659" y1="62257" x2="23049" y2="63933"/>
                        <a14:foregroundMark x1="22195" y1="61111" x2="22805" y2="64903"/>
                        <a14:foregroundMark x1="20488" y1="61376" x2="20610" y2="64109"/>
                        <a14:foregroundMark x1="19024" y1="61111" x2="19024" y2="63404"/>
                        <a14:foregroundMark x1="17927" y1="61376" x2="18902" y2="64815"/>
                        <a14:foregroundMark x1="18049" y1="62257" x2="18902" y2="65256"/>
                        <a14:foregroundMark x1="17683" y1="62610" x2="19512" y2="64815"/>
                        <a14:foregroundMark x1="9512" y1="59524" x2="9512" y2="59524"/>
                        <a14:foregroundMark x1="8415" y1="59612" x2="8415" y2="59612"/>
                        <a14:foregroundMark x1="28415" y1="60229" x2="30000" y2="69577"/>
                        <a14:foregroundMark x1="30000" y1="69577" x2="30000" y2="69577"/>
                        <a14:foregroundMark x1="22073" y1="56614" x2="22317" y2="67549"/>
                        <a14:foregroundMark x1="22317" y1="67549" x2="23415" y2="69665"/>
                        <a14:foregroundMark x1="28415" y1="90917" x2="31585" y2="94621"/>
                        <a14:foregroundMark x1="21098" y1="92504" x2="31585" y2="92945"/>
                        <a14:foregroundMark x1="21829" y1="93210" x2="29024" y2="93739"/>
                        <a14:foregroundMark x1="20854" y1="94092" x2="26829" y2="95062"/>
                        <a14:foregroundMark x1="34878" y1="94092" x2="34878" y2="94092"/>
                        <a14:foregroundMark x1="35732" y1="91887" x2="36951" y2="91887"/>
                        <a14:foregroundMark x1="37073" y1="91358" x2="38049" y2="92328"/>
                        <a14:foregroundMark x1="39512" y1="90476" x2="40488" y2="93210"/>
                        <a14:foregroundMark x1="40854" y1="89330" x2="41098" y2="91182"/>
                        <a14:foregroundMark x1="20854" y1="92152" x2="20854" y2="92152"/>
                        <a14:foregroundMark x1="17683" y1="92593" x2="18415" y2="93298"/>
                        <a14:foregroundMark x1="17073" y1="93298" x2="17683" y2="93474"/>
                        <a14:foregroundMark x1="59878" y1="37566" x2="61098" y2="45326"/>
                        <a14:foregroundMark x1="61098" y1="45326" x2="61707" y2="45855"/>
                        <a14:foregroundMark x1="63537" y1="38713" x2="65000" y2="46914"/>
                        <a14:foregroundMark x1="65000" y1="46914" x2="66220" y2="48854"/>
                        <a14:foregroundMark x1="68415" y1="40829" x2="68293" y2="48148"/>
                        <a14:foregroundMark x1="68293" y1="48148" x2="68293" y2="46561"/>
                        <a14:foregroundMark x1="68293" y1="36596" x2="66707" y2="40564"/>
                        <a14:foregroundMark x1="68415" y1="18519" x2="69146" y2="26014"/>
                        <a14:foregroundMark x1="69146" y1="26014" x2="68780" y2="27072"/>
                        <a14:foregroundMark x1="61463" y1="16667" x2="60732" y2="19489"/>
                        <a14:foregroundMark x1="47073" y1="11640" x2="44268" y2="16226"/>
                        <a14:foregroundMark x1="46585" y1="12875" x2="58780" y2="13316"/>
                        <a14:foregroundMark x1="51951" y1="10053" x2="59756" y2="12346"/>
                        <a14:foregroundMark x1="56951" y1="10582" x2="65122" y2="20899"/>
                        <a14:foregroundMark x1="61707" y1="16667" x2="72561" y2="32716"/>
                        <a14:foregroundMark x1="72561" y1="32716" x2="72195" y2="32716"/>
                        <a14:foregroundMark x1="66707" y1="22487" x2="73171" y2="35097"/>
                        <a14:foregroundMark x1="73171" y1="35097" x2="71463" y2="34303"/>
                        <a14:foregroundMark x1="62317" y1="24339" x2="63659" y2="39242"/>
                        <a14:foregroundMark x1="63659" y1="29982" x2="69878" y2="39506"/>
                        <a14:foregroundMark x1="69878" y1="39506" x2="70610" y2="38889"/>
                        <a14:foregroundMark x1="73537" y1="34303" x2="76585" y2="45062"/>
                        <a14:foregroundMark x1="73537" y1="37831" x2="76220" y2="43122"/>
                        <a14:foregroundMark x1="88293" y1="37390" x2="87927" y2="42416"/>
                        <a14:foregroundMark x1="84146" y1="38007" x2="81829" y2="44797"/>
                        <a14:foregroundMark x1="81829" y1="44797" x2="81707" y2="43739"/>
                        <a14:foregroundMark x1="82317" y1="40388" x2="83902" y2="43563"/>
                        <a14:foregroundMark x1="85732" y1="41270" x2="86707" y2="43739"/>
                        <a14:foregroundMark x1="90244" y1="39418" x2="91829" y2="41975"/>
                        <a14:foregroundMark x1="90488" y1="36861" x2="89634" y2="39153"/>
                        <a14:foregroundMark x1="29024" y1="28836" x2="25976" y2="38889"/>
                        <a14:foregroundMark x1="25854" y1="25397" x2="30732" y2="27954"/>
                        <a14:foregroundMark x1="30976" y1="21076" x2="29756" y2="32540"/>
                        <a14:foregroundMark x1="26463" y1="22840" x2="23659" y2="27954"/>
                        <a14:foregroundMark x1="22805" y1="21958" x2="19268" y2="28219"/>
                        <a14:foregroundMark x1="19268" y1="24956" x2="16829" y2="28660"/>
                        <a14:foregroundMark x1="10366" y1="29718" x2="7927" y2="34127"/>
                        <a14:foregroundMark x1="7317" y1="33157" x2="6341" y2="36949"/>
                        <a14:foregroundMark x1="6341" y1="32011" x2="7561" y2="35009"/>
                        <a14:foregroundMark x1="14878" y1="35273" x2="24268" y2="51940"/>
                        <a14:foregroundMark x1="25610" y1="43034" x2="30244" y2="50882"/>
                        <a14:foregroundMark x1="30244" y1="50882" x2="30000" y2="50353"/>
                        <a14:foregroundMark x1="64512" y1="20635" x2="77561" y2="30247"/>
                        <a14:foregroundMark x1="77561" y1="24339" x2="80122" y2="33422"/>
                        <a14:foregroundMark x1="80122" y1="33422" x2="80122" y2="32099"/>
                        <a14:foregroundMark x1="72805" y1="24250" x2="73049" y2="29718"/>
                        <a14:foregroundMark x1="65122" y1="16314" x2="66463" y2="22046"/>
                        <a14:foregroundMark x1="57195" y1="15520" x2="69634" y2="19753"/>
                        <a14:foregroundMark x1="70854" y1="19753" x2="74634" y2="24956"/>
                        <a14:foregroundMark x1="49390" y1="4056" x2="52561" y2="6878"/>
                        <a14:foregroundMark x1="62317" y1="93210" x2="68659" y2="93651"/>
                        <a14:foregroundMark x1="52195" y1="92504" x2="63293" y2="90476"/>
                      </a14:backgroundRemoval>
                    </a14:imgEffect>
                  </a14:imgLayer>
                </a14:imgProps>
              </a:ext>
              <a:ext uri="{28A0092B-C50C-407E-A947-70E740481C1C}">
                <a14:useLocalDpi xmlns:a14="http://schemas.microsoft.com/office/drawing/2010/main" val="0"/>
              </a:ext>
            </a:extLst>
          </a:blip>
          <a:stretch>
            <a:fillRect/>
          </a:stretch>
        </p:blipFill>
        <p:spPr>
          <a:xfrm flipH="1">
            <a:off x="10835703" y="4974219"/>
            <a:ext cx="1335742" cy="1883781"/>
          </a:xfrm>
          <a:prstGeom prst="rect">
            <a:avLst/>
          </a:prstGeom>
        </p:spPr>
      </p:pic>
      <p:pic>
        <p:nvPicPr>
          <p:cNvPr id="32" name="Picture 31" descr="A picture containing text, vector graphics, clipart, businesscard&#10;&#10;Description automatically generated">
            <a:extLst>
              <a:ext uri="{FF2B5EF4-FFF2-40B4-BE49-F238E27FC236}">
                <a16:creationId xmlns:a16="http://schemas.microsoft.com/office/drawing/2014/main" id="{34FBEBE4-6CD1-4AC6-A8CE-C2E4D0467DE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6217" t="31896" r="13137" b="21176"/>
          <a:stretch/>
        </p:blipFill>
        <p:spPr>
          <a:xfrm>
            <a:off x="-1" y="5280595"/>
            <a:ext cx="1335741" cy="1577405"/>
          </a:xfrm>
          <a:prstGeom prst="rect">
            <a:avLst/>
          </a:prstGeom>
        </p:spPr>
      </p:pic>
      <p:grpSp>
        <p:nvGrpSpPr>
          <p:cNvPr id="16" name="Group 15">
            <a:extLst>
              <a:ext uri="{FF2B5EF4-FFF2-40B4-BE49-F238E27FC236}">
                <a16:creationId xmlns:a16="http://schemas.microsoft.com/office/drawing/2014/main" id="{EBD945A1-C972-4242-B320-FEFE9D052A90}"/>
              </a:ext>
            </a:extLst>
          </p:cNvPr>
          <p:cNvGrpSpPr/>
          <p:nvPr/>
        </p:nvGrpSpPr>
        <p:grpSpPr>
          <a:xfrm>
            <a:off x="3877242" y="298904"/>
            <a:ext cx="5006789" cy="1196387"/>
            <a:chOff x="3558551" y="425184"/>
            <a:chExt cx="5006789" cy="1196387"/>
          </a:xfrm>
        </p:grpSpPr>
        <p:sp>
          <p:nvSpPr>
            <p:cNvPr id="13" name="TextBox 12">
              <a:extLst>
                <a:ext uri="{FF2B5EF4-FFF2-40B4-BE49-F238E27FC236}">
                  <a16:creationId xmlns:a16="http://schemas.microsoft.com/office/drawing/2014/main" id="{A68A20A7-FC7F-48BE-9DB1-D709CB735419}"/>
                </a:ext>
              </a:extLst>
            </p:cNvPr>
            <p:cNvSpPr txBox="1"/>
            <p:nvPr/>
          </p:nvSpPr>
          <p:spPr>
            <a:xfrm>
              <a:off x="3558551" y="513575"/>
              <a:ext cx="5006789" cy="1107996"/>
            </a:xfrm>
            <a:prstGeom prst="rect">
              <a:avLst/>
            </a:prstGeom>
            <a:noFill/>
          </p:spPr>
          <p:txBody>
            <a:bodyPr wrap="square" rtlCol="0">
              <a:spAutoFit/>
            </a:bodyPr>
            <a:lstStyle/>
            <a:p>
              <a:pPr algn="ctr"/>
              <a:r>
                <a:rPr lang="en-US" sz="6600" b="1" dirty="0" err="1">
                  <a:ln w="38100">
                    <a:solidFill>
                      <a:schemeClr val="bg1"/>
                    </a:solidFill>
                  </a:ln>
                  <a:latin typeface="DORAEMON" panose="02000500000000000000" pitchFamily="2" charset="0"/>
                </a:rPr>
                <a:t>Mục</a:t>
              </a:r>
              <a:r>
                <a:rPr lang="en-US" sz="6600" b="1" dirty="0">
                  <a:ln w="38100">
                    <a:solidFill>
                      <a:schemeClr val="bg1"/>
                    </a:solidFill>
                  </a:ln>
                  <a:latin typeface="DORAEMON" panose="02000500000000000000" pitchFamily="2" charset="0"/>
                </a:rPr>
                <a:t> </a:t>
              </a:r>
              <a:r>
                <a:rPr lang="en-US" sz="6600" b="1" dirty="0" err="1">
                  <a:ln w="38100">
                    <a:solidFill>
                      <a:schemeClr val="bg1"/>
                    </a:solidFill>
                  </a:ln>
                  <a:latin typeface="DORAEMON" panose="02000500000000000000" pitchFamily="2" charset="0"/>
                </a:rPr>
                <a:t>tiêu</a:t>
              </a:r>
              <a:endParaRPr lang="vi-VN" sz="6600" b="1" dirty="0">
                <a:ln w="38100">
                  <a:solidFill>
                    <a:schemeClr val="bg1"/>
                  </a:solidFill>
                </a:ln>
              </a:endParaRPr>
            </a:p>
          </p:txBody>
        </p:sp>
        <p:sp>
          <p:nvSpPr>
            <p:cNvPr id="38" name="Rounded Rectangle 37">
              <a:extLst>
                <a:ext uri="{FF2B5EF4-FFF2-40B4-BE49-F238E27FC236}">
                  <a16:creationId xmlns:a16="http://schemas.microsoft.com/office/drawing/2014/main" id="{AE01B437-58E2-CD48-82F2-3A05E3B69597}"/>
                </a:ext>
              </a:extLst>
            </p:cNvPr>
            <p:cNvSpPr/>
            <p:nvPr/>
          </p:nvSpPr>
          <p:spPr>
            <a:xfrm>
              <a:off x="4103420" y="425184"/>
              <a:ext cx="3641944" cy="1173920"/>
            </a:xfrm>
            <a:prstGeom prst="roundRect">
              <a:avLst/>
            </a:prstGeom>
            <a:solidFill>
              <a:schemeClr val="bg1">
                <a:alpha val="45098"/>
              </a:schemeClr>
            </a:solidFill>
            <a:ln>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VN" sz="3600" dirty="0"/>
            </a:p>
          </p:txBody>
        </p:sp>
      </p:grpSp>
      <p:sp>
        <p:nvSpPr>
          <p:cNvPr id="44" name="Rounded Rectangle 43">
            <a:extLst>
              <a:ext uri="{FF2B5EF4-FFF2-40B4-BE49-F238E27FC236}">
                <a16:creationId xmlns:a16="http://schemas.microsoft.com/office/drawing/2014/main" id="{294DF35C-C079-A148-B63D-222E88B3EC73}"/>
              </a:ext>
            </a:extLst>
          </p:cNvPr>
          <p:cNvSpPr/>
          <p:nvPr/>
        </p:nvSpPr>
        <p:spPr>
          <a:xfrm>
            <a:off x="797341" y="2151987"/>
            <a:ext cx="10599205" cy="1429413"/>
          </a:xfrm>
          <a:prstGeom prst="roundRect">
            <a:avLst/>
          </a:prstGeom>
          <a:solidFill>
            <a:schemeClr val="bg1">
              <a:alpha val="79000"/>
            </a:schemeClr>
          </a:solidFill>
          <a:ln w="28575">
            <a:solidFill>
              <a:srgbClr val="FFFF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a:latin typeface="Chalkboard SE Light" panose="03050602040202020205" pitchFamily="66" charset="77"/>
              </a:rPr>
              <a:t>Nêu </a:t>
            </a:r>
            <a:r>
              <a:rPr lang="en-VN" sz="3600">
                <a:latin typeface="Chalkboard SE Light" panose="03050602040202020205" pitchFamily="66" charset="77"/>
              </a:rPr>
              <a:t>được </a:t>
            </a:r>
            <a:r>
              <a:rPr lang="en-VN" sz="3600" dirty="0">
                <a:latin typeface="Chalkboard SE Light" panose="03050602040202020205" pitchFamily="66" charset="77"/>
              </a:rPr>
              <a:t>các hoạt động bảo vệ hoà bình của nhân dân Việt Nam và thế giới.</a:t>
            </a:r>
          </a:p>
        </p:txBody>
      </p:sp>
      <p:sp>
        <p:nvSpPr>
          <p:cNvPr id="45" name="Rounded Rectangle 44">
            <a:extLst>
              <a:ext uri="{FF2B5EF4-FFF2-40B4-BE49-F238E27FC236}">
                <a16:creationId xmlns:a16="http://schemas.microsoft.com/office/drawing/2014/main" id="{E066DE1A-1BA7-6E48-A1E2-9C559B3D8991}"/>
              </a:ext>
            </a:extLst>
          </p:cNvPr>
          <p:cNvSpPr/>
          <p:nvPr/>
        </p:nvSpPr>
        <p:spPr>
          <a:xfrm>
            <a:off x="786119" y="3995518"/>
            <a:ext cx="10599205" cy="1429413"/>
          </a:xfrm>
          <a:prstGeom prst="roundRect">
            <a:avLst/>
          </a:prstGeom>
          <a:solidFill>
            <a:schemeClr val="bg1">
              <a:alpha val="79000"/>
            </a:schemeClr>
          </a:solidFill>
          <a:ln w="28575">
            <a:solidFill>
              <a:srgbClr val="FFFF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VN" sz="3600" dirty="0">
                <a:latin typeface="Chalkboard SE Light" panose="03050602040202020205" pitchFamily="66" charset="77"/>
              </a:rPr>
              <a:t>Củng cố lại giá trị nhận thức về hòa bình và những việc làm để bảo vệ hoà bình.</a:t>
            </a:r>
          </a:p>
        </p:txBody>
      </p:sp>
    </p:spTree>
    <p:extLst>
      <p:ext uri="{BB962C8B-B14F-4D97-AF65-F5344CB8AC3E}">
        <p14:creationId xmlns:p14="http://schemas.microsoft.com/office/powerpoint/2010/main" val="3469068021"/>
      </p:ext>
    </p:extLst>
  </p:cSld>
  <p:clrMapOvr>
    <a:masterClrMapping/>
  </p:clrMapOvr>
  <mc:AlternateContent xmlns:mc="http://schemas.openxmlformats.org/markup-compatibility/2006" xmlns:p14="http://schemas.microsoft.com/office/powerpoint/2010/main">
    <mc:Choice Requires="p14">
      <p:transition spd="med">
        <p14:flash/>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1+#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par>
                                <p:cTn id="13" presetID="10" presetClass="entr" presetSubtype="0" fill="hold" nodeType="withEffect">
                                  <p:stCondLst>
                                    <p:cond delay="7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2" presetClass="entr" presetSubtype="2" decel="100000" fill="hold" grpId="0" nodeType="withEffect">
                                  <p:stCondLst>
                                    <p:cond delay="80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1000" fill="hold"/>
                                        <p:tgtEl>
                                          <p:spTgt spid="19"/>
                                        </p:tgtEl>
                                        <p:attrNameLst>
                                          <p:attrName>ppt_x</p:attrName>
                                        </p:attrNameLst>
                                      </p:cBhvr>
                                      <p:tavLst>
                                        <p:tav tm="0">
                                          <p:val>
                                            <p:strVal val="1+#ppt_w/2"/>
                                          </p:val>
                                        </p:tav>
                                        <p:tav tm="100000">
                                          <p:val>
                                            <p:strVal val="#ppt_x"/>
                                          </p:val>
                                        </p:tav>
                                      </p:tavLst>
                                    </p:anim>
                                    <p:anim calcmode="lin" valueType="num">
                                      <p:cBhvr additive="base">
                                        <p:cTn id="19" dur="1000" fill="hold"/>
                                        <p:tgtEl>
                                          <p:spTgt spid="19"/>
                                        </p:tgtEl>
                                        <p:attrNameLst>
                                          <p:attrName>ppt_y</p:attrName>
                                        </p:attrNameLst>
                                      </p:cBhvr>
                                      <p:tavLst>
                                        <p:tav tm="0">
                                          <p:val>
                                            <p:strVal val="#ppt_y"/>
                                          </p:val>
                                        </p:tav>
                                        <p:tav tm="100000">
                                          <p:val>
                                            <p:strVal val="#ppt_y"/>
                                          </p:val>
                                        </p:tav>
                                      </p:tavLst>
                                    </p:anim>
                                  </p:childTnLst>
                                </p:cTn>
                              </p:par>
                              <p:par>
                                <p:cTn id="20" presetID="10" presetClass="entr" presetSubtype="0" fill="hold" nodeType="withEffect">
                                  <p:stCondLst>
                                    <p:cond delay="8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80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blinds(horizontal)">
                                      <p:cBhvr>
                                        <p:cTn id="30" dur="500"/>
                                        <p:tgtEl>
                                          <p:spTgt spid="44"/>
                                        </p:tgtEl>
                                      </p:cBhvr>
                                    </p:animEffect>
                                  </p:childTnLst>
                                </p:cTn>
                              </p:par>
                              <p:par>
                                <p:cTn id="31" presetID="2" presetClass="entr" presetSubtype="4"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par>
                                <p:cTn id="35" presetID="3" presetClass="entr" presetSubtype="10" fill="hold" grpId="0" nodeType="with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blinds(horizontal)">
                                      <p:cBhvr>
                                        <p:cTn id="3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9" grpId="0" animBg="1"/>
      <p:bldP spid="44" grpId="0" animBg="1"/>
      <p:bldP spid="4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FABEC4-244F-4E5E-9655-3CED3251F444}"/>
              </a:ext>
            </a:extLst>
          </p:cNvPr>
          <p:cNvSpPr/>
          <p:nvPr/>
        </p:nvSpPr>
        <p:spPr>
          <a:xfrm>
            <a:off x="0" y="0"/>
            <a:ext cx="12213834" cy="6873705"/>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 name="Picture 4">
            <a:extLst>
              <a:ext uri="{FF2B5EF4-FFF2-40B4-BE49-F238E27FC236}">
                <a16:creationId xmlns:a16="http://schemas.microsoft.com/office/drawing/2014/main" id="{6D929883-6A88-4CC7-97AA-F6ABDE18382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224" b="95066" l="913" r="99368">
                        <a14:foregroundMark x1="5688" y1="39145" x2="9199" y2="53289"/>
                        <a14:foregroundMark x1="9199" y1="53289" x2="9199" y2="53289"/>
                        <a14:foregroundMark x1="19171" y1="50000" x2="46067" y2="54605"/>
                        <a14:foregroundMark x1="67697" y1="52632" x2="71419" y2="49671"/>
                        <a14:foregroundMark x1="16784" y1="17763" x2="16784" y2="17763"/>
                        <a14:foregroundMark x1="17978" y1="15132" x2="32514" y2="15132"/>
                        <a14:foregroundMark x1="31039" y1="15132" x2="38413" y2="15132"/>
                        <a14:foregroundMark x1="38413" y1="15132" x2="40520" y2="14803"/>
                        <a14:foregroundMark x1="33989" y1="10526" x2="38834" y2="11184"/>
                        <a14:foregroundMark x1="35955" y1="11184" x2="41222" y2="12171"/>
                        <a14:foregroundMark x1="41222" y1="12171" x2="41362" y2="12500"/>
                        <a14:foregroundMark x1="40871" y1="14474" x2="49298" y2="14474"/>
                        <a14:foregroundMark x1="46067" y1="15132" x2="53933" y2="17434"/>
                        <a14:foregroundMark x1="49438" y1="17434" x2="60463" y2="18092"/>
                        <a14:foregroundMark x1="74579" y1="31579" x2="79354" y2="34539"/>
                        <a14:foregroundMark x1="82865" y1="39803" x2="86236" y2="42105"/>
                        <a14:foregroundMark x1="89045" y1="43421" x2="92065" y2="55263"/>
                        <a14:foregroundMark x1="92065" y1="55263" x2="92135" y2="55921"/>
                        <a14:foregroundMark x1="92416" y1="42763" x2="92065" y2="56579"/>
                        <a14:foregroundMark x1="87500" y1="33553" x2="88483" y2="55592"/>
                        <a14:foregroundMark x1="87149" y1="39145" x2="87430" y2="40789"/>
                        <a14:foregroundMark x1="84270" y1="25000" x2="87079" y2="25000"/>
                        <a14:foregroundMark x1="79846" y1="25000" x2="83146" y2="26316"/>
                        <a14:foregroundMark x1="72683" y1="23355" x2="76756" y2="23355"/>
                        <a14:foregroundMark x1="72331" y1="22039" x2="76334" y2="20724"/>
                        <a14:foregroundMark x1="74930" y1="19737" x2="76194" y2="18750"/>
                        <a14:foregroundMark x1="71489" y1="17434" x2="71489" y2="17434"/>
                        <a14:foregroundMark x1="68820" y1="14803" x2="68820" y2="14803"/>
                        <a14:foregroundMark x1="67767" y1="13158" x2="65169" y2="13158"/>
                        <a14:foregroundMark x1="61938" y1="11513" x2="62289" y2="11184"/>
                        <a14:foregroundMark x1="62570" y1="8224" x2="62570" y2="8224"/>
                        <a14:foregroundMark x1="80618" y1="13487" x2="80618" y2="13487"/>
                        <a14:foregroundMark x1="87289" y1="14145" x2="87289" y2="14145"/>
                        <a14:foregroundMark x1="91081" y1="13487" x2="91081" y2="13487"/>
                        <a14:foregroundMark x1="90730" y1="17105" x2="94803" y2="26974"/>
                        <a14:foregroundMark x1="94803" y1="26974" x2="95506" y2="30263"/>
                        <a14:foregroundMark x1="94803" y1="28289" x2="96138" y2="49671"/>
                        <a14:foregroundMark x1="96138" y1="49671" x2="96138" y2="50000"/>
                        <a14:foregroundMark x1="97261" y1="42763" x2="97402" y2="50000"/>
                        <a14:foregroundMark x1="97472" y1="36513" x2="98104" y2="50329"/>
                        <a14:foregroundMark x1="97963" y1="39803" x2="98596" y2="53618"/>
                        <a14:foregroundMark x1="98315" y1="34868" x2="98315" y2="34868"/>
                        <a14:foregroundMark x1="98947" y1="49671" x2="98947" y2="51645"/>
                        <a14:foregroundMark x1="98806" y1="62500" x2="97753" y2="78947"/>
                        <a14:foregroundMark x1="97612" y1="73355" x2="94944" y2="89803"/>
                        <a14:foregroundMark x1="94944" y1="89803" x2="94944" y2="89803"/>
                        <a14:foregroundMark x1="93399" y1="93421" x2="96067" y2="91776"/>
                        <a14:foregroundMark x1="98315" y1="79276" x2="98315" y2="79276"/>
                        <a14:foregroundMark x1="98806" y1="72697" x2="98806" y2="77632"/>
                        <a14:foregroundMark x1="99228" y1="61842" x2="99368" y2="73026"/>
                        <a14:foregroundMark x1="99017" y1="58882" x2="99438" y2="67105"/>
                        <a14:foregroundMark x1="99017" y1="55592" x2="98315" y2="74671"/>
                        <a14:foregroundMark x1="98315" y1="74671" x2="98244" y2="75658"/>
                        <a14:foregroundMark x1="97472" y1="88816" x2="98596" y2="84211"/>
                        <a14:foregroundMark x1="99017" y1="78947" x2="95506" y2="88487"/>
                        <a14:foregroundMark x1="95506" y1="88487" x2="87430" y2="82566"/>
                        <a14:foregroundMark x1="83778" y1="83882" x2="88062" y2="86513"/>
                        <a14:foregroundMark x1="76545" y1="78289" x2="80618" y2="78289"/>
                        <a14:foregroundMark x1="80618" y1="78289" x2="81531" y2="76645"/>
                        <a14:foregroundMark x1="65449" y1="69737" x2="71910" y2="72697"/>
                        <a14:foregroundMark x1="60885" y1="77632" x2="66433" y2="82895"/>
                        <a14:foregroundMark x1="58919" y1="82895" x2="65379" y2="86513"/>
                        <a14:foregroundMark x1="58216" y1="84868" x2="64747" y2="84868"/>
                        <a14:foregroundMark x1="67837" y1="83553" x2="72612" y2="84868"/>
                        <a14:foregroundMark x1="68820" y1="87500" x2="76334" y2="90461"/>
                        <a14:foregroundMark x1="79565" y1="86842" x2="83427" y2="86842"/>
                        <a14:foregroundMark x1="80197" y1="92763" x2="82303" y2="92763"/>
                        <a14:foregroundMark x1="83146" y1="91118" x2="86868" y2="91118"/>
                        <a14:foregroundMark x1="87430" y1="92763" x2="87711" y2="93421"/>
                        <a14:foregroundMark x1="70506" y1="92763" x2="74368" y2="93421"/>
                        <a14:foregroundMark x1="68399" y1="90132" x2="70014" y2="90132"/>
                        <a14:foregroundMark x1="62289" y1="90132" x2="63904" y2="90132"/>
                        <a14:foregroundMark x1="55548" y1="85197" x2="58989" y2="85526"/>
                        <a14:foregroundMark x1="54705" y1="87171" x2="55267" y2="85855"/>
                        <a14:foregroundMark x1="51194" y1="87171" x2="55056" y2="89474"/>
                        <a14:foregroundMark x1="49649" y1="90132" x2="52388" y2="90132"/>
                        <a14:foregroundMark x1="50702" y1="91447" x2="51545" y2="91776"/>
                        <a14:foregroundMark x1="49228" y1="88158" x2="50632" y2="88158"/>
                        <a14:foregroundMark x1="47472" y1="84211" x2="49649" y2="85197"/>
                        <a14:foregroundMark x1="43188" y1="83553" x2="45787" y2="85855"/>
                        <a14:foregroundMark x1="41503" y1="90132" x2="44031" y2="90132"/>
                        <a14:foregroundMark x1="40660" y1="90132" x2="43048" y2="90132"/>
                        <a14:foregroundMark x1="41573" y1="90461" x2="42486" y2="93092"/>
                        <a14:foregroundMark x1="40801" y1="93092" x2="42978" y2="93092"/>
                        <a14:foregroundMark x1="38062" y1="91118" x2="41784" y2="91447"/>
                        <a14:foregroundMark x1="44312" y1="91447" x2="46980" y2="91447"/>
                        <a14:foregroundMark x1="48385" y1="90132" x2="49438" y2="90132"/>
                        <a14:foregroundMark x1="35534" y1="85855" x2="40098" y2="87171"/>
                        <a14:foregroundMark x1="33567" y1="87171" x2="37079" y2="89474"/>
                        <a14:foregroundMark x1="32584" y1="87500" x2="36447" y2="88158"/>
                        <a14:foregroundMark x1="30899" y1="88158" x2="32865" y2="88158"/>
                        <a14:foregroundMark x1="28371" y1="87500" x2="30337" y2="89803"/>
                        <a14:foregroundMark x1="27528" y1="84211" x2="28862" y2="84211"/>
                        <a14:foregroundMark x1="27317" y1="80921" x2="28160" y2="80592"/>
                        <a14:foregroundMark x1="24017" y1="80263" x2="25211" y2="80263"/>
                        <a14:foregroundMark x1="21980" y1="80263" x2="24789" y2="82895"/>
                        <a14:foregroundMark x1="21067" y1="85526" x2="23596" y2="86842"/>
                        <a14:foregroundMark x1="21419" y1="91118" x2="23806" y2="92105"/>
                        <a14:foregroundMark x1="23455" y1="94079" x2="24719" y2="93421"/>
                        <a14:foregroundMark x1="27037" y1="88487" x2="28371" y2="89803"/>
                        <a14:foregroundMark x1="6180" y1="34539" x2="7022" y2="55921"/>
                        <a14:foregroundMark x1="7022" y1="55921" x2="7022" y2="55921"/>
                        <a14:foregroundMark x1="2949" y1="25658" x2="2949" y2="51974"/>
                        <a14:foregroundMark x1="2949" y1="51974" x2="3160" y2="54605"/>
                        <a14:foregroundMark x1="1685" y1="45066" x2="2388" y2="60855"/>
                        <a14:foregroundMark x1="2037" y1="45724" x2="2177" y2="58224"/>
                        <a14:foregroundMark x1="1334" y1="39474" x2="1896" y2="53618"/>
                        <a14:foregroundMark x1="1896" y1="41776" x2="2669" y2="32566"/>
                        <a14:foregroundMark x1="1896" y1="28289" x2="2528" y2="21053"/>
                        <a14:foregroundMark x1="1053" y1="24342" x2="1756" y2="15789"/>
                        <a14:foregroundMark x1="1264" y1="22039" x2="3511" y2="18092"/>
                        <a14:foregroundMark x1="4284" y1="14145" x2="5688" y2="14145"/>
                        <a14:foregroundMark x1="1264" y1="52961" x2="2388" y2="72039"/>
                        <a14:foregroundMark x1="2247" y1="72039" x2="2949" y2="83882"/>
                        <a14:foregroundMark x1="3862" y1="87171" x2="6250" y2="89474"/>
                        <a14:foregroundMark x1="7935" y1="88158" x2="9551" y2="87171"/>
                        <a14:foregroundMark x1="10253" y1="86513" x2="11447" y2="86842"/>
                        <a14:foregroundMark x1="11868" y1="86513" x2="13132" y2="86513"/>
                        <a14:foregroundMark x1="13904" y1="85526" x2="14677" y2="82566"/>
                        <a14:foregroundMark x1="10604" y1="92105" x2="10604" y2="92105"/>
                        <a14:foregroundMark x1="9902" y1="94079" x2="8989" y2="94408"/>
                        <a14:foregroundMark x1="7514" y1="95066" x2="6882" y2="95066"/>
                      </a14:backgroundRemoval>
                    </a14:imgEffect>
                  </a14:imgLayer>
                </a14:imgProps>
              </a:ext>
              <a:ext uri="{28A0092B-C50C-407E-A947-70E740481C1C}">
                <a14:useLocalDpi xmlns:a14="http://schemas.microsoft.com/office/drawing/2010/main" val="0"/>
              </a:ext>
            </a:extLst>
          </a:blip>
          <a:stretch>
            <a:fillRect/>
          </a:stretch>
        </p:blipFill>
        <p:spPr>
          <a:xfrm>
            <a:off x="-2453700" y="0"/>
            <a:ext cx="2022944" cy="431865"/>
          </a:xfrm>
          <a:prstGeom prst="rect">
            <a:avLst/>
          </a:prstGeom>
        </p:spPr>
      </p:pic>
      <p:pic>
        <p:nvPicPr>
          <p:cNvPr id="3" name="Picture 2" descr="A picture containing text, queen, vector graphics&#10;&#10;Description automatically generated">
            <a:extLst>
              <a:ext uri="{FF2B5EF4-FFF2-40B4-BE49-F238E27FC236}">
                <a16:creationId xmlns:a16="http://schemas.microsoft.com/office/drawing/2014/main" id="{902CC66B-B162-40F2-9518-3FBCBA6D6B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89652">
            <a:off x="-1793555" y="-2425277"/>
            <a:ext cx="2177412" cy="1704954"/>
          </a:xfrm>
          <a:prstGeom prst="rect">
            <a:avLst/>
          </a:prstGeom>
        </p:spPr>
      </p:pic>
      <p:sp>
        <p:nvSpPr>
          <p:cNvPr id="6" name="Rectangle 5">
            <a:extLst>
              <a:ext uri="{FF2B5EF4-FFF2-40B4-BE49-F238E27FC236}">
                <a16:creationId xmlns:a16="http://schemas.microsoft.com/office/drawing/2014/main" id="{BAD9FE01-0D84-4921-BD12-F02F2A812B12}"/>
              </a:ext>
            </a:extLst>
          </p:cNvPr>
          <p:cNvSpPr/>
          <p:nvPr/>
        </p:nvSpPr>
        <p:spPr>
          <a:xfrm>
            <a:off x="12213834" y="431865"/>
            <a:ext cx="12213834" cy="192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7" name="Group 26">
            <a:extLst>
              <a:ext uri="{FF2B5EF4-FFF2-40B4-BE49-F238E27FC236}">
                <a16:creationId xmlns:a16="http://schemas.microsoft.com/office/drawing/2014/main" id="{AB997325-62FA-4A63-A7F6-82D945882E63}"/>
              </a:ext>
            </a:extLst>
          </p:cNvPr>
          <p:cNvGrpSpPr/>
          <p:nvPr/>
        </p:nvGrpSpPr>
        <p:grpSpPr>
          <a:xfrm>
            <a:off x="4767951" y="7192289"/>
            <a:ext cx="7172605" cy="5983614"/>
            <a:chOff x="4798057" y="935436"/>
            <a:chExt cx="7172605" cy="5983614"/>
          </a:xfrm>
        </p:grpSpPr>
        <p:grpSp>
          <p:nvGrpSpPr>
            <p:cNvPr id="23" name="Group 22">
              <a:extLst>
                <a:ext uri="{FF2B5EF4-FFF2-40B4-BE49-F238E27FC236}">
                  <a16:creationId xmlns:a16="http://schemas.microsoft.com/office/drawing/2014/main" id="{81B27037-145D-4713-AED1-7EE08684AADC}"/>
                </a:ext>
              </a:extLst>
            </p:cNvPr>
            <p:cNvGrpSpPr/>
            <p:nvPr/>
          </p:nvGrpSpPr>
          <p:grpSpPr>
            <a:xfrm>
              <a:off x="4798057" y="935436"/>
              <a:ext cx="7172605" cy="5983614"/>
              <a:chOff x="5251590" y="1051051"/>
              <a:chExt cx="6850999" cy="5983614"/>
            </a:xfrm>
          </p:grpSpPr>
          <p:grpSp>
            <p:nvGrpSpPr>
              <p:cNvPr id="15" name="Group 14">
                <a:extLst>
                  <a:ext uri="{FF2B5EF4-FFF2-40B4-BE49-F238E27FC236}">
                    <a16:creationId xmlns:a16="http://schemas.microsoft.com/office/drawing/2014/main" id="{57B3B64D-4B6F-481E-AC17-3B6ACBEA112B}"/>
                  </a:ext>
                </a:extLst>
              </p:cNvPr>
              <p:cNvGrpSpPr/>
              <p:nvPr/>
            </p:nvGrpSpPr>
            <p:grpSpPr>
              <a:xfrm>
                <a:off x="5251590" y="1051051"/>
                <a:ext cx="6850999" cy="5983614"/>
                <a:chOff x="5190343" y="874386"/>
                <a:chExt cx="6850999" cy="5983614"/>
              </a:xfrm>
            </p:grpSpPr>
            <p:pic>
              <p:nvPicPr>
                <p:cNvPr id="9" name="Picture 8" descr="A picture containing text, clipart&#10;&#10;Description automatically generated">
                  <a:extLst>
                    <a:ext uri="{FF2B5EF4-FFF2-40B4-BE49-F238E27FC236}">
                      <a16:creationId xmlns:a16="http://schemas.microsoft.com/office/drawing/2014/main" id="{79C12753-E5B7-4AC3-AA9B-2AFE4066371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5613" b="99265" l="10000" r="90000">
                              <a14:foregroundMark x1="50781" y1="77819" x2="50781" y2="77819"/>
                              <a14:foregroundMark x1="48594" y1="77206" x2="48594" y2="77206"/>
                              <a14:foregroundMark x1="34688" y1="96446" x2="34688" y2="96446"/>
                              <a14:foregroundMark x1="68438" y1="93995" x2="69688" y2="94853"/>
                              <a14:foregroundMark x1="70156" y1="94485" x2="70156" y2="94485"/>
                              <a14:foregroundMark x1="73906" y1="90441" x2="73750" y2="90196"/>
                              <a14:foregroundMark x1="71563" y1="85417" x2="72188" y2="87132"/>
                              <a14:foregroundMark x1="73594" y1="90809" x2="73438" y2="91912"/>
                              <a14:foregroundMark x1="73594" y1="92034" x2="72500" y2="93750"/>
                              <a14:foregroundMark x1="73750" y1="93382" x2="73281" y2="93995"/>
                              <a14:foregroundMark x1="73438" y1="94363" x2="73438" y2="94363"/>
                              <a14:foregroundMark x1="71563" y1="95098" x2="71563" y2="95098"/>
                              <a14:foregroundMark x1="25938" y1="93260" x2="25313" y2="91176"/>
                              <a14:foregroundMark x1="26094" y1="90441" x2="28125" y2="88480"/>
                              <a14:foregroundMark x1="27500" y1="87377" x2="28125" y2="87010"/>
                              <a14:foregroundMark x1="27969" y1="86029" x2="28750" y2="85907"/>
                              <a14:foregroundMark x1="29688" y1="83824" x2="31250" y2="83211"/>
                              <a14:foregroundMark x1="30156" y1="83456" x2="32031" y2="81618"/>
                              <a14:foregroundMark x1="33750" y1="80882" x2="37031" y2="79534"/>
                              <a14:foregroundMark x1="35000" y1="79167" x2="40000" y2="78799"/>
                              <a14:foregroundMark x1="39219" y1="77819" x2="42188" y2="77206"/>
                              <a14:foregroundMark x1="42813" y1="76838" x2="44844" y2="76838"/>
                              <a14:foregroundMark x1="51875" y1="76593" x2="51875" y2="76593"/>
                              <a14:foregroundMark x1="45781" y1="75980" x2="45781" y2="75980"/>
                              <a14:foregroundMark x1="54063" y1="75735" x2="54063" y2="75735"/>
                              <a14:foregroundMark x1="56875" y1="77083" x2="58125" y2="77574"/>
                              <a14:foregroundMark x1="56563" y1="77083" x2="57813" y2="77328"/>
                              <a14:foregroundMark x1="58125" y1="77328" x2="58906" y2="77574"/>
                              <a14:foregroundMark x1="59375" y1="77574" x2="60156" y2="77819"/>
                              <a14:foregroundMark x1="60156" y1="77574" x2="61406" y2="78064"/>
                              <a14:foregroundMark x1="62031" y1="78186" x2="63438" y2="78922"/>
                              <a14:foregroundMark x1="63281" y1="78799" x2="64531" y2="79412"/>
                              <a14:foregroundMark x1="65000" y1="79657" x2="65938" y2="80392"/>
                              <a14:foregroundMark x1="67031" y1="95343" x2="65625" y2="96446"/>
                              <a14:foregroundMark x1="28906" y1="84436" x2="28906" y2="84436"/>
                              <a14:foregroundMark x1="28906" y1="84559" x2="26875" y2="90564"/>
                              <a14:foregroundMark x1="26563" y1="89216" x2="27031" y2="88235"/>
                              <a14:foregroundMark x1="27344" y1="87990" x2="27656" y2="86642"/>
                              <a14:foregroundMark x1="32031" y1="81005" x2="33750" y2="79902"/>
                              <a14:foregroundMark x1="35469" y1="79289" x2="37969" y2="78309"/>
                              <a14:foregroundMark x1="37813" y1="78309" x2="40156" y2="77696"/>
                              <a14:foregroundMark x1="54531" y1="76716" x2="56875" y2="76961"/>
                              <a14:foregroundMark x1="57813" y1="77083" x2="59375" y2="77451"/>
                              <a14:foregroundMark x1="61094" y1="78186" x2="63906" y2="79412"/>
                              <a14:foregroundMark x1="64531" y1="79289" x2="65781" y2="80147"/>
                              <a14:foregroundMark x1="65938" y1="80882" x2="66406" y2="81250"/>
                              <a14:foregroundMark x1="66406" y1="80270" x2="67188" y2="81005"/>
                              <a14:foregroundMark x1="66250" y1="80515" x2="68750" y2="82843"/>
                              <a14:foregroundMark x1="69063" y1="82353" x2="69844" y2="83211"/>
                              <a14:foregroundMark x1="68594" y1="81985" x2="69531" y2="82843"/>
                              <a14:foregroundMark x1="67656" y1="81005" x2="69219" y2="82108"/>
                              <a14:foregroundMark x1="70000" y1="83701" x2="71250" y2="85049"/>
                              <a14:foregroundMark x1="71719" y1="86520" x2="72656" y2="88235"/>
                              <a14:foregroundMark x1="72656" y1="87868" x2="73281" y2="89216"/>
                              <a14:foregroundMark x1="71250" y1="95343" x2="68125" y2="96569"/>
                              <a14:foregroundMark x1="67344" y1="96936" x2="68906" y2="96569"/>
                              <a14:foregroundMark x1="70156" y1="96201" x2="71406" y2="95711"/>
                              <a14:foregroundMark x1="71719" y1="95466" x2="72500" y2="94975"/>
                              <a14:foregroundMark x1="62500" y1="97672" x2="60313" y2="97917"/>
                              <a14:foregroundMark x1="62969" y1="97426" x2="65469" y2="97426"/>
                              <a14:foregroundMark x1="65313" y1="97426" x2="66563" y2="96936"/>
                              <a14:foregroundMark x1="52969" y1="98284" x2="48438" y2="98162"/>
                              <a14:foregroundMark x1="46719" y1="98039" x2="41406" y2="97549"/>
                              <a14:foregroundMark x1="37500" y1="97549" x2="36094" y2="97426"/>
                              <a14:foregroundMark x1="35781" y1="97426" x2="41719" y2="98039"/>
                              <a14:foregroundMark x1="43281" y1="98039" x2="45938" y2="98284"/>
                              <a14:foregroundMark x1="35156" y1="97426" x2="37656" y2="97917"/>
                              <a14:foregroundMark x1="34844" y1="97549" x2="31406" y2="96936"/>
                              <a14:foregroundMark x1="30781" y1="96691" x2="28438" y2="95833"/>
                              <a14:foregroundMark x1="26875" y1="95098" x2="25938" y2="94118"/>
                              <a14:foregroundMark x1="25938" y1="94240" x2="27969" y2="95221"/>
                              <a14:foregroundMark x1="56563" y1="98162" x2="58125" y2="98039"/>
                              <a14:foregroundMark x1="58906" y1="98039" x2="60000" y2="98039"/>
                              <a14:foregroundMark x1="54531" y1="98284" x2="56563" y2="98162"/>
                              <a14:foregroundMark x1="39063" y1="98039" x2="39063" y2="98039"/>
                              <a14:foregroundMark x1="38594" y1="98039" x2="38750" y2="98162"/>
                              <a14:foregroundMark x1="40781" y1="98162" x2="41094" y2="98162"/>
                              <a14:backgroundMark x1="57471" y1="98897" x2="58210" y2="98897"/>
                              <a14:backgroundMark x1="57190" y1="99265" x2="57656" y2="99265"/>
                            </a14:backgroundRemoval>
                          </a14:imgEffect>
                        </a14:imgLayer>
                      </a14:imgProps>
                    </a:ext>
                    <a:ext uri="{28A0092B-C50C-407E-A947-70E740481C1C}">
                      <a14:useLocalDpi xmlns:a14="http://schemas.microsoft.com/office/drawing/2010/main" val="0"/>
                    </a:ext>
                  </a:extLst>
                </a:blip>
                <a:srcRect t="75153"/>
                <a:stretch/>
              </p:blipFill>
              <p:spPr>
                <a:xfrm>
                  <a:off x="5926430" y="5154033"/>
                  <a:ext cx="5378824" cy="1703967"/>
                </a:xfrm>
                <a:prstGeom prst="rect">
                  <a:avLst/>
                </a:prstGeom>
              </p:spPr>
            </p:pic>
            <p:sp>
              <p:nvSpPr>
                <p:cNvPr id="10" name="Rectangle: Rounded Corners 9">
                  <a:extLst>
                    <a:ext uri="{FF2B5EF4-FFF2-40B4-BE49-F238E27FC236}">
                      <a16:creationId xmlns:a16="http://schemas.microsoft.com/office/drawing/2014/main" id="{BD2BD910-5DE9-4093-9E14-7A47E780EBEF}"/>
                    </a:ext>
                  </a:extLst>
                </p:cNvPr>
                <p:cNvSpPr/>
                <p:nvPr/>
              </p:nvSpPr>
              <p:spPr>
                <a:xfrm>
                  <a:off x="5190343" y="874386"/>
                  <a:ext cx="6850999" cy="4090596"/>
                </a:xfrm>
                <a:prstGeom prst="roundRect">
                  <a:avLst>
                    <a:gd name="adj" fmla="val 4000"/>
                  </a:avLst>
                </a:prstGeom>
                <a:solidFill>
                  <a:srgbClr val="CF93B5"/>
                </a:solidFill>
                <a:ln w="381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Rectangle: Rounded Corners 10">
                  <a:extLst>
                    <a:ext uri="{FF2B5EF4-FFF2-40B4-BE49-F238E27FC236}">
                      <a16:creationId xmlns:a16="http://schemas.microsoft.com/office/drawing/2014/main" id="{49A13A29-B150-45FA-A51D-D7B49612EC41}"/>
                    </a:ext>
                  </a:extLst>
                </p:cNvPr>
                <p:cNvSpPr/>
                <p:nvPr/>
              </p:nvSpPr>
              <p:spPr>
                <a:xfrm>
                  <a:off x="5582244" y="1119864"/>
                  <a:ext cx="6067196" cy="3599637"/>
                </a:xfrm>
                <a:prstGeom prst="roundRect">
                  <a:avLst>
                    <a:gd name="adj" fmla="val 0"/>
                  </a:avLst>
                </a:prstGeom>
                <a:solidFill>
                  <a:srgbClr val="C8C9DE"/>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Rectangle: Top Corners Rounded 13">
                  <a:extLst>
                    <a:ext uri="{FF2B5EF4-FFF2-40B4-BE49-F238E27FC236}">
                      <a16:creationId xmlns:a16="http://schemas.microsoft.com/office/drawing/2014/main" id="{298A76CF-242F-4420-A719-EECBC4B2D260}"/>
                    </a:ext>
                  </a:extLst>
                </p:cNvPr>
                <p:cNvSpPr/>
                <p:nvPr/>
              </p:nvSpPr>
              <p:spPr>
                <a:xfrm rot="10800000">
                  <a:off x="8397106" y="4964979"/>
                  <a:ext cx="443346" cy="539265"/>
                </a:xfrm>
                <a:prstGeom prst="round2SameRect">
                  <a:avLst>
                    <a:gd name="adj1" fmla="val 43333"/>
                    <a:gd name="adj2" fmla="val 0"/>
                  </a:avLst>
                </a:prstGeom>
                <a:solidFill>
                  <a:srgbClr val="2E71A5"/>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19" name="Rectangle: Rounded Corners 18">
                <a:extLst>
                  <a:ext uri="{FF2B5EF4-FFF2-40B4-BE49-F238E27FC236}">
                    <a16:creationId xmlns:a16="http://schemas.microsoft.com/office/drawing/2014/main" id="{16022B67-7569-4CBD-A060-77462D3616AE}"/>
                  </a:ext>
                </a:extLst>
              </p:cNvPr>
              <p:cNvSpPr/>
              <p:nvPr/>
            </p:nvSpPr>
            <p:spPr>
              <a:xfrm rot="21421545">
                <a:off x="5856173" y="1849964"/>
                <a:ext cx="401288" cy="2808075"/>
              </a:xfrm>
              <a:custGeom>
                <a:avLst/>
                <a:gdLst>
                  <a:gd name="connsiteX0" fmla="*/ 0 w 297390"/>
                  <a:gd name="connsiteY0" fmla="*/ 49566 h 2261420"/>
                  <a:gd name="connsiteX1" fmla="*/ 49566 w 297390"/>
                  <a:gd name="connsiteY1" fmla="*/ 0 h 2261420"/>
                  <a:gd name="connsiteX2" fmla="*/ 247824 w 297390"/>
                  <a:gd name="connsiteY2" fmla="*/ 0 h 2261420"/>
                  <a:gd name="connsiteX3" fmla="*/ 297390 w 297390"/>
                  <a:gd name="connsiteY3" fmla="*/ 49566 h 2261420"/>
                  <a:gd name="connsiteX4" fmla="*/ 297390 w 297390"/>
                  <a:gd name="connsiteY4" fmla="*/ 2211854 h 2261420"/>
                  <a:gd name="connsiteX5" fmla="*/ 247824 w 297390"/>
                  <a:gd name="connsiteY5" fmla="*/ 2261420 h 2261420"/>
                  <a:gd name="connsiteX6" fmla="*/ 49566 w 297390"/>
                  <a:gd name="connsiteY6" fmla="*/ 2261420 h 2261420"/>
                  <a:gd name="connsiteX7" fmla="*/ 0 w 297390"/>
                  <a:gd name="connsiteY7" fmla="*/ 2211854 h 2261420"/>
                  <a:gd name="connsiteX8" fmla="*/ 0 w 297390"/>
                  <a:gd name="connsiteY8" fmla="*/ 49566 h 2261420"/>
                  <a:gd name="connsiteX0" fmla="*/ 127820 w 297390"/>
                  <a:gd name="connsiteY0" fmla="*/ 8612 h 2289292"/>
                  <a:gd name="connsiteX1" fmla="*/ 49566 w 297390"/>
                  <a:gd name="connsiteY1" fmla="*/ 27872 h 2289292"/>
                  <a:gd name="connsiteX2" fmla="*/ 247824 w 297390"/>
                  <a:gd name="connsiteY2" fmla="*/ 27872 h 2289292"/>
                  <a:gd name="connsiteX3" fmla="*/ 297390 w 297390"/>
                  <a:gd name="connsiteY3" fmla="*/ 77438 h 2289292"/>
                  <a:gd name="connsiteX4" fmla="*/ 297390 w 297390"/>
                  <a:gd name="connsiteY4" fmla="*/ 2239726 h 2289292"/>
                  <a:gd name="connsiteX5" fmla="*/ 247824 w 297390"/>
                  <a:gd name="connsiteY5" fmla="*/ 2289292 h 2289292"/>
                  <a:gd name="connsiteX6" fmla="*/ 49566 w 297390"/>
                  <a:gd name="connsiteY6" fmla="*/ 2289292 h 2289292"/>
                  <a:gd name="connsiteX7" fmla="*/ 0 w 297390"/>
                  <a:gd name="connsiteY7" fmla="*/ 2239726 h 2289292"/>
                  <a:gd name="connsiteX8" fmla="*/ 127820 w 297390"/>
                  <a:gd name="connsiteY8" fmla="*/ 8612 h 2289292"/>
                  <a:gd name="connsiteX0" fmla="*/ 135597 w 305167"/>
                  <a:gd name="connsiteY0" fmla="*/ 8612 h 2289292"/>
                  <a:gd name="connsiteX1" fmla="*/ 57343 w 305167"/>
                  <a:gd name="connsiteY1" fmla="*/ 27872 h 2289292"/>
                  <a:gd name="connsiteX2" fmla="*/ 255601 w 305167"/>
                  <a:gd name="connsiteY2" fmla="*/ 27872 h 2289292"/>
                  <a:gd name="connsiteX3" fmla="*/ 305167 w 305167"/>
                  <a:gd name="connsiteY3" fmla="*/ 77438 h 2289292"/>
                  <a:gd name="connsiteX4" fmla="*/ 305167 w 305167"/>
                  <a:gd name="connsiteY4" fmla="*/ 2239726 h 2289292"/>
                  <a:gd name="connsiteX5" fmla="*/ 255601 w 305167"/>
                  <a:gd name="connsiteY5" fmla="*/ 2289292 h 2289292"/>
                  <a:gd name="connsiteX6" fmla="*/ 57343 w 305167"/>
                  <a:gd name="connsiteY6" fmla="*/ 2289292 h 2289292"/>
                  <a:gd name="connsiteX7" fmla="*/ 7777 w 305167"/>
                  <a:gd name="connsiteY7" fmla="*/ 2239726 h 2289292"/>
                  <a:gd name="connsiteX8" fmla="*/ 135597 w 305167"/>
                  <a:gd name="connsiteY8" fmla="*/ 8612 h 2289292"/>
                  <a:gd name="connsiteX0" fmla="*/ 135597 w 305167"/>
                  <a:gd name="connsiteY0" fmla="*/ 8612 h 2297605"/>
                  <a:gd name="connsiteX1" fmla="*/ 57343 w 305167"/>
                  <a:gd name="connsiteY1" fmla="*/ 27872 h 2297605"/>
                  <a:gd name="connsiteX2" fmla="*/ 255601 w 305167"/>
                  <a:gd name="connsiteY2" fmla="*/ 27872 h 2297605"/>
                  <a:gd name="connsiteX3" fmla="*/ 305167 w 305167"/>
                  <a:gd name="connsiteY3" fmla="*/ 77438 h 2297605"/>
                  <a:gd name="connsiteX4" fmla="*/ 305167 w 305167"/>
                  <a:gd name="connsiteY4" fmla="*/ 2239726 h 2297605"/>
                  <a:gd name="connsiteX5" fmla="*/ 255601 w 305167"/>
                  <a:gd name="connsiteY5" fmla="*/ 2289292 h 2297605"/>
                  <a:gd name="connsiteX6" fmla="*/ 144626 w 305167"/>
                  <a:gd name="connsiteY6" fmla="*/ 2297605 h 2297605"/>
                  <a:gd name="connsiteX7" fmla="*/ 7777 w 305167"/>
                  <a:gd name="connsiteY7" fmla="*/ 2239726 h 2297605"/>
                  <a:gd name="connsiteX8" fmla="*/ 135597 w 305167"/>
                  <a:gd name="connsiteY8" fmla="*/ 8612 h 2297605"/>
                  <a:gd name="connsiteX0" fmla="*/ 118055 w 287625"/>
                  <a:gd name="connsiteY0" fmla="*/ 8612 h 2297605"/>
                  <a:gd name="connsiteX1" fmla="*/ 39801 w 287625"/>
                  <a:gd name="connsiteY1" fmla="*/ 27872 h 2297605"/>
                  <a:gd name="connsiteX2" fmla="*/ 238059 w 287625"/>
                  <a:gd name="connsiteY2" fmla="*/ 27872 h 2297605"/>
                  <a:gd name="connsiteX3" fmla="*/ 287625 w 287625"/>
                  <a:gd name="connsiteY3" fmla="*/ 77438 h 2297605"/>
                  <a:gd name="connsiteX4" fmla="*/ 287625 w 287625"/>
                  <a:gd name="connsiteY4" fmla="*/ 2239726 h 2297605"/>
                  <a:gd name="connsiteX5" fmla="*/ 238059 w 287625"/>
                  <a:gd name="connsiteY5" fmla="*/ 2289292 h 2297605"/>
                  <a:gd name="connsiteX6" fmla="*/ 127084 w 287625"/>
                  <a:gd name="connsiteY6" fmla="*/ 2297605 h 2297605"/>
                  <a:gd name="connsiteX7" fmla="*/ 19330 w 287625"/>
                  <a:gd name="connsiteY7" fmla="*/ 2164911 h 2297605"/>
                  <a:gd name="connsiteX8" fmla="*/ 118055 w 287625"/>
                  <a:gd name="connsiteY8" fmla="*/ 8612 h 2297605"/>
                  <a:gd name="connsiteX0" fmla="*/ 118055 w 395592"/>
                  <a:gd name="connsiteY0" fmla="*/ 76336 h 2365329"/>
                  <a:gd name="connsiteX1" fmla="*/ 39801 w 395592"/>
                  <a:gd name="connsiteY1" fmla="*/ 95596 h 2365329"/>
                  <a:gd name="connsiteX2" fmla="*/ 391845 w 395592"/>
                  <a:gd name="connsiteY2" fmla="*/ 0 h 2365329"/>
                  <a:gd name="connsiteX3" fmla="*/ 287625 w 395592"/>
                  <a:gd name="connsiteY3" fmla="*/ 145162 h 2365329"/>
                  <a:gd name="connsiteX4" fmla="*/ 287625 w 395592"/>
                  <a:gd name="connsiteY4" fmla="*/ 2307450 h 2365329"/>
                  <a:gd name="connsiteX5" fmla="*/ 238059 w 395592"/>
                  <a:gd name="connsiteY5" fmla="*/ 2357016 h 2365329"/>
                  <a:gd name="connsiteX6" fmla="*/ 127084 w 395592"/>
                  <a:gd name="connsiteY6" fmla="*/ 2365329 h 2365329"/>
                  <a:gd name="connsiteX7" fmla="*/ 19330 w 395592"/>
                  <a:gd name="connsiteY7" fmla="*/ 2232635 h 2365329"/>
                  <a:gd name="connsiteX8" fmla="*/ 118055 w 395592"/>
                  <a:gd name="connsiteY8" fmla="*/ 76336 h 2365329"/>
                  <a:gd name="connsiteX0" fmla="*/ 118055 w 406499"/>
                  <a:gd name="connsiteY0" fmla="*/ 76336 h 2365329"/>
                  <a:gd name="connsiteX1" fmla="*/ 39801 w 406499"/>
                  <a:gd name="connsiteY1" fmla="*/ 95596 h 2365329"/>
                  <a:gd name="connsiteX2" fmla="*/ 391845 w 406499"/>
                  <a:gd name="connsiteY2" fmla="*/ 0 h 2365329"/>
                  <a:gd name="connsiteX3" fmla="*/ 399847 w 406499"/>
                  <a:gd name="connsiteY3" fmla="*/ 170100 h 2365329"/>
                  <a:gd name="connsiteX4" fmla="*/ 287625 w 406499"/>
                  <a:gd name="connsiteY4" fmla="*/ 2307450 h 2365329"/>
                  <a:gd name="connsiteX5" fmla="*/ 238059 w 406499"/>
                  <a:gd name="connsiteY5" fmla="*/ 2357016 h 2365329"/>
                  <a:gd name="connsiteX6" fmla="*/ 127084 w 406499"/>
                  <a:gd name="connsiteY6" fmla="*/ 2365329 h 2365329"/>
                  <a:gd name="connsiteX7" fmla="*/ 19330 w 406499"/>
                  <a:gd name="connsiteY7" fmla="*/ 2232635 h 2365329"/>
                  <a:gd name="connsiteX8" fmla="*/ 118055 w 406499"/>
                  <a:gd name="connsiteY8" fmla="*/ 76336 h 2365329"/>
                  <a:gd name="connsiteX0" fmla="*/ 118055 w 399847"/>
                  <a:gd name="connsiteY0" fmla="*/ 63867 h 2352860"/>
                  <a:gd name="connsiteX1" fmla="*/ 39801 w 399847"/>
                  <a:gd name="connsiteY1" fmla="*/ 83127 h 2352860"/>
                  <a:gd name="connsiteX2" fmla="*/ 275467 w 399847"/>
                  <a:gd name="connsiteY2" fmla="*/ 0 h 2352860"/>
                  <a:gd name="connsiteX3" fmla="*/ 399847 w 399847"/>
                  <a:gd name="connsiteY3" fmla="*/ 157631 h 2352860"/>
                  <a:gd name="connsiteX4" fmla="*/ 287625 w 399847"/>
                  <a:gd name="connsiteY4" fmla="*/ 2294981 h 2352860"/>
                  <a:gd name="connsiteX5" fmla="*/ 238059 w 399847"/>
                  <a:gd name="connsiteY5" fmla="*/ 2344547 h 2352860"/>
                  <a:gd name="connsiteX6" fmla="*/ 127084 w 399847"/>
                  <a:gd name="connsiteY6" fmla="*/ 2352860 h 2352860"/>
                  <a:gd name="connsiteX7" fmla="*/ 19330 w 399847"/>
                  <a:gd name="connsiteY7" fmla="*/ 2220166 h 2352860"/>
                  <a:gd name="connsiteX8" fmla="*/ 118055 w 399847"/>
                  <a:gd name="connsiteY8" fmla="*/ 63867 h 2352860"/>
                  <a:gd name="connsiteX0" fmla="*/ 118055 w 399847"/>
                  <a:gd name="connsiteY0" fmla="*/ 65678 h 2354671"/>
                  <a:gd name="connsiteX1" fmla="*/ 39801 w 399847"/>
                  <a:gd name="connsiteY1" fmla="*/ 84938 h 2354671"/>
                  <a:gd name="connsiteX2" fmla="*/ 275467 w 399847"/>
                  <a:gd name="connsiteY2" fmla="*/ 1811 h 2354671"/>
                  <a:gd name="connsiteX3" fmla="*/ 399847 w 399847"/>
                  <a:gd name="connsiteY3" fmla="*/ 159442 h 2354671"/>
                  <a:gd name="connsiteX4" fmla="*/ 287625 w 399847"/>
                  <a:gd name="connsiteY4" fmla="*/ 2296792 h 2354671"/>
                  <a:gd name="connsiteX5" fmla="*/ 238059 w 399847"/>
                  <a:gd name="connsiteY5" fmla="*/ 2346358 h 2354671"/>
                  <a:gd name="connsiteX6" fmla="*/ 127084 w 399847"/>
                  <a:gd name="connsiteY6" fmla="*/ 2354671 h 2354671"/>
                  <a:gd name="connsiteX7" fmla="*/ 19330 w 399847"/>
                  <a:gd name="connsiteY7" fmla="*/ 2221977 h 2354671"/>
                  <a:gd name="connsiteX8" fmla="*/ 118055 w 399847"/>
                  <a:gd name="connsiteY8" fmla="*/ 65678 h 2354671"/>
                  <a:gd name="connsiteX0" fmla="*/ 118055 w 399847"/>
                  <a:gd name="connsiteY0" fmla="*/ 73103 h 2362096"/>
                  <a:gd name="connsiteX1" fmla="*/ 39801 w 399847"/>
                  <a:gd name="connsiteY1" fmla="*/ 92363 h 2362096"/>
                  <a:gd name="connsiteX2" fmla="*/ 275467 w 399847"/>
                  <a:gd name="connsiteY2" fmla="*/ 9236 h 2362096"/>
                  <a:gd name="connsiteX3" fmla="*/ 399847 w 399847"/>
                  <a:gd name="connsiteY3" fmla="*/ 166867 h 2362096"/>
                  <a:gd name="connsiteX4" fmla="*/ 287625 w 399847"/>
                  <a:gd name="connsiteY4" fmla="*/ 2304217 h 2362096"/>
                  <a:gd name="connsiteX5" fmla="*/ 238059 w 399847"/>
                  <a:gd name="connsiteY5" fmla="*/ 2353783 h 2362096"/>
                  <a:gd name="connsiteX6" fmla="*/ 127084 w 399847"/>
                  <a:gd name="connsiteY6" fmla="*/ 2362096 h 2362096"/>
                  <a:gd name="connsiteX7" fmla="*/ 19330 w 399847"/>
                  <a:gd name="connsiteY7" fmla="*/ 2229402 h 2362096"/>
                  <a:gd name="connsiteX8" fmla="*/ 118055 w 399847"/>
                  <a:gd name="connsiteY8" fmla="*/ 73103 h 2362096"/>
                  <a:gd name="connsiteX0" fmla="*/ 118055 w 399847"/>
                  <a:gd name="connsiteY0" fmla="*/ 112348 h 2401341"/>
                  <a:gd name="connsiteX1" fmla="*/ 39801 w 399847"/>
                  <a:gd name="connsiteY1" fmla="*/ 131608 h 2401341"/>
                  <a:gd name="connsiteX2" fmla="*/ 325343 w 399847"/>
                  <a:gd name="connsiteY2" fmla="*/ 6917 h 2401341"/>
                  <a:gd name="connsiteX3" fmla="*/ 399847 w 399847"/>
                  <a:gd name="connsiteY3" fmla="*/ 206112 h 2401341"/>
                  <a:gd name="connsiteX4" fmla="*/ 287625 w 399847"/>
                  <a:gd name="connsiteY4" fmla="*/ 2343462 h 2401341"/>
                  <a:gd name="connsiteX5" fmla="*/ 238059 w 399847"/>
                  <a:gd name="connsiteY5" fmla="*/ 2393028 h 2401341"/>
                  <a:gd name="connsiteX6" fmla="*/ 127084 w 399847"/>
                  <a:gd name="connsiteY6" fmla="*/ 2401341 h 2401341"/>
                  <a:gd name="connsiteX7" fmla="*/ 19330 w 399847"/>
                  <a:gd name="connsiteY7" fmla="*/ 2268647 h 2401341"/>
                  <a:gd name="connsiteX8" fmla="*/ 118055 w 399847"/>
                  <a:gd name="connsiteY8" fmla="*/ 112348 h 2401341"/>
                  <a:gd name="connsiteX0" fmla="*/ 118055 w 399847"/>
                  <a:gd name="connsiteY0" fmla="*/ 112348 h 2447061"/>
                  <a:gd name="connsiteX1" fmla="*/ 39801 w 399847"/>
                  <a:gd name="connsiteY1" fmla="*/ 131608 h 2447061"/>
                  <a:gd name="connsiteX2" fmla="*/ 325343 w 399847"/>
                  <a:gd name="connsiteY2" fmla="*/ 6917 h 2447061"/>
                  <a:gd name="connsiteX3" fmla="*/ 399847 w 399847"/>
                  <a:gd name="connsiteY3" fmla="*/ 206112 h 2447061"/>
                  <a:gd name="connsiteX4" fmla="*/ 287625 w 399847"/>
                  <a:gd name="connsiteY4" fmla="*/ 2343462 h 2447061"/>
                  <a:gd name="connsiteX5" fmla="*/ 304561 w 399847"/>
                  <a:gd name="connsiteY5" fmla="*/ 2447061 h 2447061"/>
                  <a:gd name="connsiteX6" fmla="*/ 127084 w 399847"/>
                  <a:gd name="connsiteY6" fmla="*/ 2401341 h 2447061"/>
                  <a:gd name="connsiteX7" fmla="*/ 19330 w 399847"/>
                  <a:gd name="connsiteY7" fmla="*/ 2268647 h 2447061"/>
                  <a:gd name="connsiteX8" fmla="*/ 118055 w 399847"/>
                  <a:gd name="connsiteY8" fmla="*/ 112348 h 2447061"/>
                  <a:gd name="connsiteX0" fmla="*/ 118055 w 399847"/>
                  <a:gd name="connsiteY0" fmla="*/ 112348 h 2447061"/>
                  <a:gd name="connsiteX1" fmla="*/ 39801 w 399847"/>
                  <a:gd name="connsiteY1" fmla="*/ 131608 h 2447061"/>
                  <a:gd name="connsiteX2" fmla="*/ 325343 w 399847"/>
                  <a:gd name="connsiteY2" fmla="*/ 6917 h 2447061"/>
                  <a:gd name="connsiteX3" fmla="*/ 399847 w 399847"/>
                  <a:gd name="connsiteY3" fmla="*/ 206112 h 2447061"/>
                  <a:gd name="connsiteX4" fmla="*/ 287625 w 399847"/>
                  <a:gd name="connsiteY4" fmla="*/ 2343462 h 2447061"/>
                  <a:gd name="connsiteX5" fmla="*/ 304561 w 399847"/>
                  <a:gd name="connsiteY5" fmla="*/ 2447061 h 2447061"/>
                  <a:gd name="connsiteX6" fmla="*/ 131240 w 399847"/>
                  <a:gd name="connsiteY6" fmla="*/ 2442905 h 2447061"/>
                  <a:gd name="connsiteX7" fmla="*/ 19330 w 399847"/>
                  <a:gd name="connsiteY7" fmla="*/ 2268647 h 2447061"/>
                  <a:gd name="connsiteX8" fmla="*/ 118055 w 399847"/>
                  <a:gd name="connsiteY8" fmla="*/ 112348 h 2447061"/>
                  <a:gd name="connsiteX0" fmla="*/ 118055 w 399847"/>
                  <a:gd name="connsiteY0" fmla="*/ 112348 h 2447061"/>
                  <a:gd name="connsiteX1" fmla="*/ 39801 w 399847"/>
                  <a:gd name="connsiteY1" fmla="*/ 131608 h 2447061"/>
                  <a:gd name="connsiteX2" fmla="*/ 325343 w 399847"/>
                  <a:gd name="connsiteY2" fmla="*/ 6917 h 2447061"/>
                  <a:gd name="connsiteX3" fmla="*/ 399847 w 399847"/>
                  <a:gd name="connsiteY3" fmla="*/ 206112 h 2447061"/>
                  <a:gd name="connsiteX4" fmla="*/ 316720 w 399847"/>
                  <a:gd name="connsiteY4" fmla="*/ 2351775 h 2447061"/>
                  <a:gd name="connsiteX5" fmla="*/ 304561 w 399847"/>
                  <a:gd name="connsiteY5" fmla="*/ 2447061 h 2447061"/>
                  <a:gd name="connsiteX6" fmla="*/ 131240 w 399847"/>
                  <a:gd name="connsiteY6" fmla="*/ 2442905 h 2447061"/>
                  <a:gd name="connsiteX7" fmla="*/ 19330 w 399847"/>
                  <a:gd name="connsiteY7" fmla="*/ 2268647 h 2447061"/>
                  <a:gd name="connsiteX8" fmla="*/ 118055 w 399847"/>
                  <a:gd name="connsiteY8" fmla="*/ 112348 h 2447061"/>
                  <a:gd name="connsiteX0" fmla="*/ 118055 w 506477"/>
                  <a:gd name="connsiteY0" fmla="*/ 112348 h 2513563"/>
                  <a:gd name="connsiteX1" fmla="*/ 39801 w 506477"/>
                  <a:gd name="connsiteY1" fmla="*/ 131608 h 2513563"/>
                  <a:gd name="connsiteX2" fmla="*/ 325343 w 506477"/>
                  <a:gd name="connsiteY2" fmla="*/ 6917 h 2513563"/>
                  <a:gd name="connsiteX3" fmla="*/ 399847 w 506477"/>
                  <a:gd name="connsiteY3" fmla="*/ 206112 h 2513563"/>
                  <a:gd name="connsiteX4" fmla="*/ 316720 w 506477"/>
                  <a:gd name="connsiteY4" fmla="*/ 2351775 h 2513563"/>
                  <a:gd name="connsiteX5" fmla="*/ 504066 w 506477"/>
                  <a:gd name="connsiteY5" fmla="*/ 2513563 h 2513563"/>
                  <a:gd name="connsiteX6" fmla="*/ 131240 w 506477"/>
                  <a:gd name="connsiteY6" fmla="*/ 2442905 h 2513563"/>
                  <a:gd name="connsiteX7" fmla="*/ 19330 w 506477"/>
                  <a:gd name="connsiteY7" fmla="*/ 2268647 h 2513563"/>
                  <a:gd name="connsiteX8" fmla="*/ 118055 w 506477"/>
                  <a:gd name="connsiteY8" fmla="*/ 112348 h 2513563"/>
                  <a:gd name="connsiteX0" fmla="*/ 118055 w 506477"/>
                  <a:gd name="connsiteY0" fmla="*/ 112348 h 2538120"/>
                  <a:gd name="connsiteX1" fmla="*/ 39801 w 506477"/>
                  <a:gd name="connsiteY1" fmla="*/ 131608 h 2538120"/>
                  <a:gd name="connsiteX2" fmla="*/ 325343 w 506477"/>
                  <a:gd name="connsiteY2" fmla="*/ 6917 h 2538120"/>
                  <a:gd name="connsiteX3" fmla="*/ 399847 w 506477"/>
                  <a:gd name="connsiteY3" fmla="*/ 206112 h 2538120"/>
                  <a:gd name="connsiteX4" fmla="*/ 316720 w 506477"/>
                  <a:gd name="connsiteY4" fmla="*/ 2351775 h 2538120"/>
                  <a:gd name="connsiteX5" fmla="*/ 504066 w 506477"/>
                  <a:gd name="connsiteY5" fmla="*/ 2513563 h 2538120"/>
                  <a:gd name="connsiteX6" fmla="*/ 131240 w 506477"/>
                  <a:gd name="connsiteY6" fmla="*/ 2442905 h 2538120"/>
                  <a:gd name="connsiteX7" fmla="*/ 19330 w 506477"/>
                  <a:gd name="connsiteY7" fmla="*/ 2268647 h 2538120"/>
                  <a:gd name="connsiteX8" fmla="*/ 118055 w 506477"/>
                  <a:gd name="connsiteY8" fmla="*/ 112348 h 2538120"/>
                  <a:gd name="connsiteX0" fmla="*/ 118055 w 506477"/>
                  <a:gd name="connsiteY0" fmla="*/ 112348 h 2551944"/>
                  <a:gd name="connsiteX1" fmla="*/ 39801 w 506477"/>
                  <a:gd name="connsiteY1" fmla="*/ 131608 h 2551944"/>
                  <a:gd name="connsiteX2" fmla="*/ 325343 w 506477"/>
                  <a:gd name="connsiteY2" fmla="*/ 6917 h 2551944"/>
                  <a:gd name="connsiteX3" fmla="*/ 399847 w 506477"/>
                  <a:gd name="connsiteY3" fmla="*/ 206112 h 2551944"/>
                  <a:gd name="connsiteX4" fmla="*/ 316720 w 506477"/>
                  <a:gd name="connsiteY4" fmla="*/ 2351775 h 2551944"/>
                  <a:gd name="connsiteX5" fmla="*/ 504066 w 506477"/>
                  <a:gd name="connsiteY5" fmla="*/ 2513563 h 2551944"/>
                  <a:gd name="connsiteX6" fmla="*/ 131240 w 506477"/>
                  <a:gd name="connsiteY6" fmla="*/ 2509407 h 2551944"/>
                  <a:gd name="connsiteX7" fmla="*/ 19330 w 506477"/>
                  <a:gd name="connsiteY7" fmla="*/ 2268647 h 2551944"/>
                  <a:gd name="connsiteX8" fmla="*/ 118055 w 506477"/>
                  <a:gd name="connsiteY8" fmla="*/ 112348 h 2551944"/>
                  <a:gd name="connsiteX0" fmla="*/ 118055 w 506477"/>
                  <a:gd name="connsiteY0" fmla="*/ 112348 h 2581966"/>
                  <a:gd name="connsiteX1" fmla="*/ 39801 w 506477"/>
                  <a:gd name="connsiteY1" fmla="*/ 131608 h 2581966"/>
                  <a:gd name="connsiteX2" fmla="*/ 325343 w 506477"/>
                  <a:gd name="connsiteY2" fmla="*/ 6917 h 2581966"/>
                  <a:gd name="connsiteX3" fmla="*/ 399847 w 506477"/>
                  <a:gd name="connsiteY3" fmla="*/ 206112 h 2581966"/>
                  <a:gd name="connsiteX4" fmla="*/ 316720 w 506477"/>
                  <a:gd name="connsiteY4" fmla="*/ 2351775 h 2581966"/>
                  <a:gd name="connsiteX5" fmla="*/ 504066 w 506477"/>
                  <a:gd name="connsiteY5" fmla="*/ 2513563 h 2581966"/>
                  <a:gd name="connsiteX6" fmla="*/ 131240 w 506477"/>
                  <a:gd name="connsiteY6" fmla="*/ 2509407 h 2581966"/>
                  <a:gd name="connsiteX7" fmla="*/ 19330 w 506477"/>
                  <a:gd name="connsiteY7" fmla="*/ 2268647 h 2581966"/>
                  <a:gd name="connsiteX8" fmla="*/ 118055 w 506477"/>
                  <a:gd name="connsiteY8" fmla="*/ 112348 h 2581966"/>
                  <a:gd name="connsiteX0" fmla="*/ 118055 w 506477"/>
                  <a:gd name="connsiteY0" fmla="*/ 112348 h 2610837"/>
                  <a:gd name="connsiteX1" fmla="*/ 39801 w 506477"/>
                  <a:gd name="connsiteY1" fmla="*/ 131608 h 2610837"/>
                  <a:gd name="connsiteX2" fmla="*/ 325343 w 506477"/>
                  <a:gd name="connsiteY2" fmla="*/ 6917 h 2610837"/>
                  <a:gd name="connsiteX3" fmla="*/ 399847 w 506477"/>
                  <a:gd name="connsiteY3" fmla="*/ 206112 h 2610837"/>
                  <a:gd name="connsiteX4" fmla="*/ 316720 w 506477"/>
                  <a:gd name="connsiteY4" fmla="*/ 2351775 h 2610837"/>
                  <a:gd name="connsiteX5" fmla="*/ 504066 w 506477"/>
                  <a:gd name="connsiteY5" fmla="*/ 2513563 h 2610837"/>
                  <a:gd name="connsiteX6" fmla="*/ 110458 w 506477"/>
                  <a:gd name="connsiteY6" fmla="*/ 2555127 h 2610837"/>
                  <a:gd name="connsiteX7" fmla="*/ 19330 w 506477"/>
                  <a:gd name="connsiteY7" fmla="*/ 2268647 h 2610837"/>
                  <a:gd name="connsiteX8" fmla="*/ 118055 w 506477"/>
                  <a:gd name="connsiteY8" fmla="*/ 112348 h 2610837"/>
                  <a:gd name="connsiteX0" fmla="*/ 118055 w 507279"/>
                  <a:gd name="connsiteY0" fmla="*/ 112348 h 2610837"/>
                  <a:gd name="connsiteX1" fmla="*/ 39801 w 507279"/>
                  <a:gd name="connsiteY1" fmla="*/ 131608 h 2610837"/>
                  <a:gd name="connsiteX2" fmla="*/ 325343 w 507279"/>
                  <a:gd name="connsiteY2" fmla="*/ 6917 h 2610837"/>
                  <a:gd name="connsiteX3" fmla="*/ 399847 w 507279"/>
                  <a:gd name="connsiteY3" fmla="*/ 206112 h 2610837"/>
                  <a:gd name="connsiteX4" fmla="*/ 374909 w 507279"/>
                  <a:gd name="connsiteY4" fmla="*/ 2306055 h 2610837"/>
                  <a:gd name="connsiteX5" fmla="*/ 504066 w 507279"/>
                  <a:gd name="connsiteY5" fmla="*/ 2513563 h 2610837"/>
                  <a:gd name="connsiteX6" fmla="*/ 110458 w 507279"/>
                  <a:gd name="connsiteY6" fmla="*/ 2555127 h 2610837"/>
                  <a:gd name="connsiteX7" fmla="*/ 19330 w 507279"/>
                  <a:gd name="connsiteY7" fmla="*/ 2268647 h 2610837"/>
                  <a:gd name="connsiteX8" fmla="*/ 118055 w 507279"/>
                  <a:gd name="connsiteY8" fmla="*/ 112348 h 2610837"/>
                  <a:gd name="connsiteX0" fmla="*/ 118055 w 508152"/>
                  <a:gd name="connsiteY0" fmla="*/ 112348 h 2610837"/>
                  <a:gd name="connsiteX1" fmla="*/ 39801 w 508152"/>
                  <a:gd name="connsiteY1" fmla="*/ 131608 h 2610837"/>
                  <a:gd name="connsiteX2" fmla="*/ 325343 w 508152"/>
                  <a:gd name="connsiteY2" fmla="*/ 6917 h 2610837"/>
                  <a:gd name="connsiteX3" fmla="*/ 399847 w 508152"/>
                  <a:gd name="connsiteY3" fmla="*/ 206112 h 2610837"/>
                  <a:gd name="connsiteX4" fmla="*/ 412317 w 508152"/>
                  <a:gd name="connsiteY4" fmla="*/ 2285273 h 2610837"/>
                  <a:gd name="connsiteX5" fmla="*/ 504066 w 508152"/>
                  <a:gd name="connsiteY5" fmla="*/ 2513563 h 2610837"/>
                  <a:gd name="connsiteX6" fmla="*/ 110458 w 508152"/>
                  <a:gd name="connsiteY6" fmla="*/ 2555127 h 2610837"/>
                  <a:gd name="connsiteX7" fmla="*/ 19330 w 508152"/>
                  <a:gd name="connsiteY7" fmla="*/ 2268647 h 2610837"/>
                  <a:gd name="connsiteX8" fmla="*/ 118055 w 508152"/>
                  <a:gd name="connsiteY8" fmla="*/ 112348 h 2610837"/>
                  <a:gd name="connsiteX0" fmla="*/ 91479 w 545252"/>
                  <a:gd name="connsiteY0" fmla="*/ 152759 h 2610837"/>
                  <a:gd name="connsiteX1" fmla="*/ 76901 w 545252"/>
                  <a:gd name="connsiteY1" fmla="*/ 131608 h 2610837"/>
                  <a:gd name="connsiteX2" fmla="*/ 362443 w 545252"/>
                  <a:gd name="connsiteY2" fmla="*/ 6917 h 2610837"/>
                  <a:gd name="connsiteX3" fmla="*/ 436947 w 545252"/>
                  <a:gd name="connsiteY3" fmla="*/ 206112 h 2610837"/>
                  <a:gd name="connsiteX4" fmla="*/ 449417 w 545252"/>
                  <a:gd name="connsiteY4" fmla="*/ 2285273 h 2610837"/>
                  <a:gd name="connsiteX5" fmla="*/ 541166 w 545252"/>
                  <a:gd name="connsiteY5" fmla="*/ 2513563 h 2610837"/>
                  <a:gd name="connsiteX6" fmla="*/ 147558 w 545252"/>
                  <a:gd name="connsiteY6" fmla="*/ 2555127 h 2610837"/>
                  <a:gd name="connsiteX7" fmla="*/ 56430 w 545252"/>
                  <a:gd name="connsiteY7" fmla="*/ 2268647 h 2610837"/>
                  <a:gd name="connsiteX8" fmla="*/ 91479 w 545252"/>
                  <a:gd name="connsiteY8" fmla="*/ 152759 h 2610837"/>
                  <a:gd name="connsiteX0" fmla="*/ 91479 w 545252"/>
                  <a:gd name="connsiteY0" fmla="*/ 154255 h 2612333"/>
                  <a:gd name="connsiteX1" fmla="*/ 166366 w 545252"/>
                  <a:gd name="connsiteY1" fmla="*/ 103704 h 2612333"/>
                  <a:gd name="connsiteX2" fmla="*/ 362443 w 545252"/>
                  <a:gd name="connsiteY2" fmla="*/ 8413 h 2612333"/>
                  <a:gd name="connsiteX3" fmla="*/ 436947 w 545252"/>
                  <a:gd name="connsiteY3" fmla="*/ 207608 h 2612333"/>
                  <a:gd name="connsiteX4" fmla="*/ 449417 w 545252"/>
                  <a:gd name="connsiteY4" fmla="*/ 2286769 h 2612333"/>
                  <a:gd name="connsiteX5" fmla="*/ 541166 w 545252"/>
                  <a:gd name="connsiteY5" fmla="*/ 2515059 h 2612333"/>
                  <a:gd name="connsiteX6" fmla="*/ 147558 w 545252"/>
                  <a:gd name="connsiteY6" fmla="*/ 2556623 h 2612333"/>
                  <a:gd name="connsiteX7" fmla="*/ 56430 w 545252"/>
                  <a:gd name="connsiteY7" fmla="*/ 2270143 h 2612333"/>
                  <a:gd name="connsiteX8" fmla="*/ 91479 w 545252"/>
                  <a:gd name="connsiteY8" fmla="*/ 154255 h 2612333"/>
                  <a:gd name="connsiteX0" fmla="*/ 91479 w 545252"/>
                  <a:gd name="connsiteY0" fmla="*/ 159122 h 2617200"/>
                  <a:gd name="connsiteX1" fmla="*/ 123010 w 545252"/>
                  <a:gd name="connsiteY1" fmla="*/ 58020 h 2617200"/>
                  <a:gd name="connsiteX2" fmla="*/ 362443 w 545252"/>
                  <a:gd name="connsiteY2" fmla="*/ 13280 h 2617200"/>
                  <a:gd name="connsiteX3" fmla="*/ 436947 w 545252"/>
                  <a:gd name="connsiteY3" fmla="*/ 212475 h 2617200"/>
                  <a:gd name="connsiteX4" fmla="*/ 449417 w 545252"/>
                  <a:gd name="connsiteY4" fmla="*/ 2291636 h 2617200"/>
                  <a:gd name="connsiteX5" fmla="*/ 541166 w 545252"/>
                  <a:gd name="connsiteY5" fmla="*/ 2519926 h 2617200"/>
                  <a:gd name="connsiteX6" fmla="*/ 147558 w 545252"/>
                  <a:gd name="connsiteY6" fmla="*/ 2561490 h 2617200"/>
                  <a:gd name="connsiteX7" fmla="*/ 56430 w 545252"/>
                  <a:gd name="connsiteY7" fmla="*/ 2275010 h 2617200"/>
                  <a:gd name="connsiteX8" fmla="*/ 91479 w 545252"/>
                  <a:gd name="connsiteY8" fmla="*/ 159122 h 2617200"/>
                  <a:gd name="connsiteX0" fmla="*/ 78593 w 578126"/>
                  <a:gd name="connsiteY0" fmla="*/ 162491 h 2617200"/>
                  <a:gd name="connsiteX1" fmla="*/ 155884 w 578126"/>
                  <a:gd name="connsiteY1" fmla="*/ 58020 h 2617200"/>
                  <a:gd name="connsiteX2" fmla="*/ 395317 w 578126"/>
                  <a:gd name="connsiteY2" fmla="*/ 13280 h 2617200"/>
                  <a:gd name="connsiteX3" fmla="*/ 469821 w 578126"/>
                  <a:gd name="connsiteY3" fmla="*/ 212475 h 2617200"/>
                  <a:gd name="connsiteX4" fmla="*/ 482291 w 578126"/>
                  <a:gd name="connsiteY4" fmla="*/ 2291636 h 2617200"/>
                  <a:gd name="connsiteX5" fmla="*/ 574040 w 578126"/>
                  <a:gd name="connsiteY5" fmla="*/ 2519926 h 2617200"/>
                  <a:gd name="connsiteX6" fmla="*/ 180432 w 578126"/>
                  <a:gd name="connsiteY6" fmla="*/ 2561490 h 2617200"/>
                  <a:gd name="connsiteX7" fmla="*/ 89304 w 578126"/>
                  <a:gd name="connsiteY7" fmla="*/ 2275010 h 2617200"/>
                  <a:gd name="connsiteX8" fmla="*/ 78593 w 578126"/>
                  <a:gd name="connsiteY8" fmla="*/ 162491 h 2617200"/>
                  <a:gd name="connsiteX0" fmla="*/ 78593 w 579891"/>
                  <a:gd name="connsiteY0" fmla="*/ 162491 h 2617200"/>
                  <a:gd name="connsiteX1" fmla="*/ 155884 w 579891"/>
                  <a:gd name="connsiteY1" fmla="*/ 58020 h 2617200"/>
                  <a:gd name="connsiteX2" fmla="*/ 395317 w 579891"/>
                  <a:gd name="connsiteY2" fmla="*/ 13280 h 2617200"/>
                  <a:gd name="connsiteX3" fmla="*/ 469821 w 579891"/>
                  <a:gd name="connsiteY3" fmla="*/ 212475 h 2617200"/>
                  <a:gd name="connsiteX4" fmla="*/ 523854 w 579891"/>
                  <a:gd name="connsiteY4" fmla="*/ 2298745 h 2617200"/>
                  <a:gd name="connsiteX5" fmla="*/ 574040 w 579891"/>
                  <a:gd name="connsiteY5" fmla="*/ 2519926 h 2617200"/>
                  <a:gd name="connsiteX6" fmla="*/ 180432 w 579891"/>
                  <a:gd name="connsiteY6" fmla="*/ 2561490 h 2617200"/>
                  <a:gd name="connsiteX7" fmla="*/ 89304 w 579891"/>
                  <a:gd name="connsiteY7" fmla="*/ 2275010 h 2617200"/>
                  <a:gd name="connsiteX8" fmla="*/ 78593 w 579891"/>
                  <a:gd name="connsiteY8" fmla="*/ 162491 h 2617200"/>
                  <a:gd name="connsiteX0" fmla="*/ 78593 w 581354"/>
                  <a:gd name="connsiteY0" fmla="*/ 162491 h 2617200"/>
                  <a:gd name="connsiteX1" fmla="*/ 155884 w 581354"/>
                  <a:gd name="connsiteY1" fmla="*/ 58020 h 2617200"/>
                  <a:gd name="connsiteX2" fmla="*/ 395317 w 581354"/>
                  <a:gd name="connsiteY2" fmla="*/ 13280 h 2617200"/>
                  <a:gd name="connsiteX3" fmla="*/ 469821 w 581354"/>
                  <a:gd name="connsiteY3" fmla="*/ 212475 h 2617200"/>
                  <a:gd name="connsiteX4" fmla="*/ 523854 w 581354"/>
                  <a:gd name="connsiteY4" fmla="*/ 2298745 h 2617200"/>
                  <a:gd name="connsiteX5" fmla="*/ 574040 w 581354"/>
                  <a:gd name="connsiteY5" fmla="*/ 2519926 h 2617200"/>
                  <a:gd name="connsiteX6" fmla="*/ 180432 w 581354"/>
                  <a:gd name="connsiteY6" fmla="*/ 2561490 h 2617200"/>
                  <a:gd name="connsiteX7" fmla="*/ 89304 w 581354"/>
                  <a:gd name="connsiteY7" fmla="*/ 2275010 h 2617200"/>
                  <a:gd name="connsiteX8" fmla="*/ 78593 w 581354"/>
                  <a:gd name="connsiteY8" fmla="*/ 162491 h 2617200"/>
                  <a:gd name="connsiteX0" fmla="*/ 78593 w 584819"/>
                  <a:gd name="connsiteY0" fmla="*/ 162491 h 2617200"/>
                  <a:gd name="connsiteX1" fmla="*/ 155884 w 584819"/>
                  <a:gd name="connsiteY1" fmla="*/ 58020 h 2617200"/>
                  <a:gd name="connsiteX2" fmla="*/ 395317 w 584819"/>
                  <a:gd name="connsiteY2" fmla="*/ 13280 h 2617200"/>
                  <a:gd name="connsiteX3" fmla="*/ 469821 w 584819"/>
                  <a:gd name="connsiteY3" fmla="*/ 212475 h 2617200"/>
                  <a:gd name="connsiteX4" fmla="*/ 523854 w 584819"/>
                  <a:gd name="connsiteY4" fmla="*/ 2298745 h 2617200"/>
                  <a:gd name="connsiteX5" fmla="*/ 574040 w 584819"/>
                  <a:gd name="connsiteY5" fmla="*/ 2519926 h 2617200"/>
                  <a:gd name="connsiteX6" fmla="*/ 180432 w 584819"/>
                  <a:gd name="connsiteY6" fmla="*/ 2561490 h 2617200"/>
                  <a:gd name="connsiteX7" fmla="*/ 89304 w 584819"/>
                  <a:gd name="connsiteY7" fmla="*/ 2275010 h 2617200"/>
                  <a:gd name="connsiteX8" fmla="*/ 78593 w 584819"/>
                  <a:gd name="connsiteY8" fmla="*/ 162491 h 2617200"/>
                  <a:gd name="connsiteX0" fmla="*/ 78593 w 584819"/>
                  <a:gd name="connsiteY0" fmla="*/ 162491 h 2617200"/>
                  <a:gd name="connsiteX1" fmla="*/ 155884 w 584819"/>
                  <a:gd name="connsiteY1" fmla="*/ 58020 h 2617200"/>
                  <a:gd name="connsiteX2" fmla="*/ 395317 w 584819"/>
                  <a:gd name="connsiteY2" fmla="*/ 13280 h 2617200"/>
                  <a:gd name="connsiteX3" fmla="*/ 469821 w 584819"/>
                  <a:gd name="connsiteY3" fmla="*/ 212475 h 2617200"/>
                  <a:gd name="connsiteX4" fmla="*/ 523854 w 584819"/>
                  <a:gd name="connsiteY4" fmla="*/ 2298745 h 2617200"/>
                  <a:gd name="connsiteX5" fmla="*/ 574040 w 584819"/>
                  <a:gd name="connsiteY5" fmla="*/ 2519926 h 2617200"/>
                  <a:gd name="connsiteX6" fmla="*/ 180432 w 584819"/>
                  <a:gd name="connsiteY6" fmla="*/ 2561490 h 2617200"/>
                  <a:gd name="connsiteX7" fmla="*/ 89304 w 584819"/>
                  <a:gd name="connsiteY7" fmla="*/ 2275010 h 2617200"/>
                  <a:gd name="connsiteX8" fmla="*/ 78593 w 584819"/>
                  <a:gd name="connsiteY8" fmla="*/ 162491 h 2617200"/>
                  <a:gd name="connsiteX0" fmla="*/ 78593 w 586505"/>
                  <a:gd name="connsiteY0" fmla="*/ 162491 h 2617200"/>
                  <a:gd name="connsiteX1" fmla="*/ 155884 w 586505"/>
                  <a:gd name="connsiteY1" fmla="*/ 58020 h 2617200"/>
                  <a:gd name="connsiteX2" fmla="*/ 395317 w 586505"/>
                  <a:gd name="connsiteY2" fmla="*/ 13280 h 2617200"/>
                  <a:gd name="connsiteX3" fmla="*/ 469821 w 586505"/>
                  <a:gd name="connsiteY3" fmla="*/ 212475 h 2617200"/>
                  <a:gd name="connsiteX4" fmla="*/ 532167 w 586505"/>
                  <a:gd name="connsiteY4" fmla="*/ 2248991 h 2617200"/>
                  <a:gd name="connsiteX5" fmla="*/ 574040 w 586505"/>
                  <a:gd name="connsiteY5" fmla="*/ 2519926 h 2617200"/>
                  <a:gd name="connsiteX6" fmla="*/ 180432 w 586505"/>
                  <a:gd name="connsiteY6" fmla="*/ 2561490 h 2617200"/>
                  <a:gd name="connsiteX7" fmla="*/ 89304 w 586505"/>
                  <a:gd name="connsiteY7" fmla="*/ 2275010 h 2617200"/>
                  <a:gd name="connsiteX8" fmla="*/ 78593 w 586505"/>
                  <a:gd name="connsiteY8" fmla="*/ 162491 h 2617200"/>
                  <a:gd name="connsiteX0" fmla="*/ 78593 w 582669"/>
                  <a:gd name="connsiteY0" fmla="*/ 162491 h 2617200"/>
                  <a:gd name="connsiteX1" fmla="*/ 155884 w 582669"/>
                  <a:gd name="connsiteY1" fmla="*/ 58020 h 2617200"/>
                  <a:gd name="connsiteX2" fmla="*/ 395317 w 582669"/>
                  <a:gd name="connsiteY2" fmla="*/ 13280 h 2617200"/>
                  <a:gd name="connsiteX3" fmla="*/ 469821 w 582669"/>
                  <a:gd name="connsiteY3" fmla="*/ 212475 h 2617200"/>
                  <a:gd name="connsiteX4" fmla="*/ 532167 w 582669"/>
                  <a:gd name="connsiteY4" fmla="*/ 2248991 h 2617200"/>
                  <a:gd name="connsiteX5" fmla="*/ 574040 w 582669"/>
                  <a:gd name="connsiteY5" fmla="*/ 2519926 h 2617200"/>
                  <a:gd name="connsiteX6" fmla="*/ 180432 w 582669"/>
                  <a:gd name="connsiteY6" fmla="*/ 2561490 h 2617200"/>
                  <a:gd name="connsiteX7" fmla="*/ 89304 w 582669"/>
                  <a:gd name="connsiteY7" fmla="*/ 2275010 h 2617200"/>
                  <a:gd name="connsiteX8" fmla="*/ 78593 w 582669"/>
                  <a:gd name="connsiteY8" fmla="*/ 162491 h 2617200"/>
                  <a:gd name="connsiteX0" fmla="*/ 78593 w 613061"/>
                  <a:gd name="connsiteY0" fmla="*/ 162491 h 2628246"/>
                  <a:gd name="connsiteX1" fmla="*/ 155884 w 613061"/>
                  <a:gd name="connsiteY1" fmla="*/ 58020 h 2628246"/>
                  <a:gd name="connsiteX2" fmla="*/ 395317 w 613061"/>
                  <a:gd name="connsiteY2" fmla="*/ 13280 h 2628246"/>
                  <a:gd name="connsiteX3" fmla="*/ 469821 w 613061"/>
                  <a:gd name="connsiteY3" fmla="*/ 212475 h 2628246"/>
                  <a:gd name="connsiteX4" fmla="*/ 532167 w 613061"/>
                  <a:gd name="connsiteY4" fmla="*/ 2248991 h 2628246"/>
                  <a:gd name="connsiteX5" fmla="*/ 607291 w 613061"/>
                  <a:gd name="connsiteY5" fmla="*/ 2551911 h 2628246"/>
                  <a:gd name="connsiteX6" fmla="*/ 180432 w 613061"/>
                  <a:gd name="connsiteY6" fmla="*/ 2561490 h 2628246"/>
                  <a:gd name="connsiteX7" fmla="*/ 89304 w 613061"/>
                  <a:gd name="connsiteY7" fmla="*/ 2275010 h 2628246"/>
                  <a:gd name="connsiteX8" fmla="*/ 78593 w 613061"/>
                  <a:gd name="connsiteY8" fmla="*/ 162491 h 2628246"/>
                  <a:gd name="connsiteX0" fmla="*/ 78593 w 582669"/>
                  <a:gd name="connsiteY0" fmla="*/ 162491 h 2642883"/>
                  <a:gd name="connsiteX1" fmla="*/ 155884 w 582669"/>
                  <a:gd name="connsiteY1" fmla="*/ 58020 h 2642883"/>
                  <a:gd name="connsiteX2" fmla="*/ 395317 w 582669"/>
                  <a:gd name="connsiteY2" fmla="*/ 13280 h 2642883"/>
                  <a:gd name="connsiteX3" fmla="*/ 469821 w 582669"/>
                  <a:gd name="connsiteY3" fmla="*/ 212475 h 2642883"/>
                  <a:gd name="connsiteX4" fmla="*/ 532167 w 582669"/>
                  <a:gd name="connsiteY4" fmla="*/ 2248991 h 2642883"/>
                  <a:gd name="connsiteX5" fmla="*/ 574040 w 582669"/>
                  <a:gd name="connsiteY5" fmla="*/ 2583896 h 2642883"/>
                  <a:gd name="connsiteX6" fmla="*/ 180432 w 582669"/>
                  <a:gd name="connsiteY6" fmla="*/ 2561490 h 2642883"/>
                  <a:gd name="connsiteX7" fmla="*/ 89304 w 582669"/>
                  <a:gd name="connsiteY7" fmla="*/ 2275010 h 2642883"/>
                  <a:gd name="connsiteX8" fmla="*/ 78593 w 582669"/>
                  <a:gd name="connsiteY8" fmla="*/ 162491 h 2642883"/>
                  <a:gd name="connsiteX0" fmla="*/ 85140 w 589216"/>
                  <a:gd name="connsiteY0" fmla="*/ 162491 h 2642883"/>
                  <a:gd name="connsiteX1" fmla="*/ 162431 w 589216"/>
                  <a:gd name="connsiteY1" fmla="*/ 58020 h 2642883"/>
                  <a:gd name="connsiteX2" fmla="*/ 401864 w 589216"/>
                  <a:gd name="connsiteY2" fmla="*/ 13280 h 2642883"/>
                  <a:gd name="connsiteX3" fmla="*/ 476368 w 589216"/>
                  <a:gd name="connsiteY3" fmla="*/ 212475 h 2642883"/>
                  <a:gd name="connsiteX4" fmla="*/ 538714 w 589216"/>
                  <a:gd name="connsiteY4" fmla="*/ 2248991 h 2642883"/>
                  <a:gd name="connsiteX5" fmla="*/ 580587 w 589216"/>
                  <a:gd name="connsiteY5" fmla="*/ 2583896 h 2642883"/>
                  <a:gd name="connsiteX6" fmla="*/ 186979 w 589216"/>
                  <a:gd name="connsiteY6" fmla="*/ 2561490 h 2642883"/>
                  <a:gd name="connsiteX7" fmla="*/ 70912 w 589216"/>
                  <a:gd name="connsiteY7" fmla="*/ 2275010 h 2642883"/>
                  <a:gd name="connsiteX8" fmla="*/ 85140 w 589216"/>
                  <a:gd name="connsiteY8" fmla="*/ 162491 h 2642883"/>
                  <a:gd name="connsiteX0" fmla="*/ 97180 w 601256"/>
                  <a:gd name="connsiteY0" fmla="*/ 162491 h 2642883"/>
                  <a:gd name="connsiteX1" fmla="*/ 174471 w 601256"/>
                  <a:gd name="connsiteY1" fmla="*/ 58020 h 2642883"/>
                  <a:gd name="connsiteX2" fmla="*/ 413904 w 601256"/>
                  <a:gd name="connsiteY2" fmla="*/ 13280 h 2642883"/>
                  <a:gd name="connsiteX3" fmla="*/ 488408 w 601256"/>
                  <a:gd name="connsiteY3" fmla="*/ 212475 h 2642883"/>
                  <a:gd name="connsiteX4" fmla="*/ 550754 w 601256"/>
                  <a:gd name="connsiteY4" fmla="*/ 2248991 h 2642883"/>
                  <a:gd name="connsiteX5" fmla="*/ 592627 w 601256"/>
                  <a:gd name="connsiteY5" fmla="*/ 2583896 h 2642883"/>
                  <a:gd name="connsiteX6" fmla="*/ 199019 w 601256"/>
                  <a:gd name="connsiteY6" fmla="*/ 2561490 h 2642883"/>
                  <a:gd name="connsiteX7" fmla="*/ 82952 w 601256"/>
                  <a:gd name="connsiteY7" fmla="*/ 2275010 h 2642883"/>
                  <a:gd name="connsiteX8" fmla="*/ 97180 w 601256"/>
                  <a:gd name="connsiteY8" fmla="*/ 162491 h 2642883"/>
                  <a:gd name="connsiteX0" fmla="*/ 108584 w 612660"/>
                  <a:gd name="connsiteY0" fmla="*/ 162491 h 2642883"/>
                  <a:gd name="connsiteX1" fmla="*/ 185875 w 612660"/>
                  <a:gd name="connsiteY1" fmla="*/ 58020 h 2642883"/>
                  <a:gd name="connsiteX2" fmla="*/ 425308 w 612660"/>
                  <a:gd name="connsiteY2" fmla="*/ 13280 h 2642883"/>
                  <a:gd name="connsiteX3" fmla="*/ 499812 w 612660"/>
                  <a:gd name="connsiteY3" fmla="*/ 212475 h 2642883"/>
                  <a:gd name="connsiteX4" fmla="*/ 562158 w 612660"/>
                  <a:gd name="connsiteY4" fmla="*/ 2248991 h 2642883"/>
                  <a:gd name="connsiteX5" fmla="*/ 604031 w 612660"/>
                  <a:gd name="connsiteY5" fmla="*/ 2583896 h 2642883"/>
                  <a:gd name="connsiteX6" fmla="*/ 210423 w 612660"/>
                  <a:gd name="connsiteY6" fmla="*/ 2561490 h 2642883"/>
                  <a:gd name="connsiteX7" fmla="*/ 94356 w 612660"/>
                  <a:gd name="connsiteY7" fmla="*/ 2275010 h 2642883"/>
                  <a:gd name="connsiteX8" fmla="*/ 108584 w 612660"/>
                  <a:gd name="connsiteY8" fmla="*/ 162491 h 2642883"/>
                  <a:gd name="connsiteX0" fmla="*/ 108584 w 612660"/>
                  <a:gd name="connsiteY0" fmla="*/ 190932 h 2671324"/>
                  <a:gd name="connsiteX1" fmla="*/ 185875 w 612660"/>
                  <a:gd name="connsiteY1" fmla="*/ 86461 h 2671324"/>
                  <a:gd name="connsiteX2" fmla="*/ 458559 w 612660"/>
                  <a:gd name="connsiteY2" fmla="*/ 9735 h 2671324"/>
                  <a:gd name="connsiteX3" fmla="*/ 499812 w 612660"/>
                  <a:gd name="connsiteY3" fmla="*/ 240916 h 2671324"/>
                  <a:gd name="connsiteX4" fmla="*/ 562158 w 612660"/>
                  <a:gd name="connsiteY4" fmla="*/ 2277432 h 2671324"/>
                  <a:gd name="connsiteX5" fmla="*/ 604031 w 612660"/>
                  <a:gd name="connsiteY5" fmla="*/ 2612337 h 2671324"/>
                  <a:gd name="connsiteX6" fmla="*/ 210423 w 612660"/>
                  <a:gd name="connsiteY6" fmla="*/ 2589931 h 2671324"/>
                  <a:gd name="connsiteX7" fmla="*/ 94356 w 612660"/>
                  <a:gd name="connsiteY7" fmla="*/ 2303451 h 2671324"/>
                  <a:gd name="connsiteX8" fmla="*/ 108584 w 612660"/>
                  <a:gd name="connsiteY8" fmla="*/ 190932 h 2671324"/>
                  <a:gd name="connsiteX0" fmla="*/ 108584 w 612660"/>
                  <a:gd name="connsiteY0" fmla="*/ 201288 h 2681680"/>
                  <a:gd name="connsiteX1" fmla="*/ 185875 w 612660"/>
                  <a:gd name="connsiteY1" fmla="*/ 96817 h 2681680"/>
                  <a:gd name="connsiteX2" fmla="*/ 458559 w 612660"/>
                  <a:gd name="connsiteY2" fmla="*/ 20091 h 2681680"/>
                  <a:gd name="connsiteX3" fmla="*/ 499812 w 612660"/>
                  <a:gd name="connsiteY3" fmla="*/ 251272 h 2681680"/>
                  <a:gd name="connsiteX4" fmla="*/ 562158 w 612660"/>
                  <a:gd name="connsiteY4" fmla="*/ 2287788 h 2681680"/>
                  <a:gd name="connsiteX5" fmla="*/ 604031 w 612660"/>
                  <a:gd name="connsiteY5" fmla="*/ 2622693 h 2681680"/>
                  <a:gd name="connsiteX6" fmla="*/ 210423 w 612660"/>
                  <a:gd name="connsiteY6" fmla="*/ 2600287 h 2681680"/>
                  <a:gd name="connsiteX7" fmla="*/ 94356 w 612660"/>
                  <a:gd name="connsiteY7" fmla="*/ 2313807 h 2681680"/>
                  <a:gd name="connsiteX8" fmla="*/ 108584 w 612660"/>
                  <a:gd name="connsiteY8" fmla="*/ 201288 h 2681680"/>
                  <a:gd name="connsiteX0" fmla="*/ 108584 w 612660"/>
                  <a:gd name="connsiteY0" fmla="*/ 201288 h 2681680"/>
                  <a:gd name="connsiteX1" fmla="*/ 185875 w 612660"/>
                  <a:gd name="connsiteY1" fmla="*/ 96817 h 2681680"/>
                  <a:gd name="connsiteX2" fmla="*/ 458559 w 612660"/>
                  <a:gd name="connsiteY2" fmla="*/ 20091 h 2681680"/>
                  <a:gd name="connsiteX3" fmla="*/ 499812 w 612660"/>
                  <a:gd name="connsiteY3" fmla="*/ 251272 h 2681680"/>
                  <a:gd name="connsiteX4" fmla="*/ 562158 w 612660"/>
                  <a:gd name="connsiteY4" fmla="*/ 2287788 h 2681680"/>
                  <a:gd name="connsiteX5" fmla="*/ 604031 w 612660"/>
                  <a:gd name="connsiteY5" fmla="*/ 2622693 h 2681680"/>
                  <a:gd name="connsiteX6" fmla="*/ 210423 w 612660"/>
                  <a:gd name="connsiteY6" fmla="*/ 2600287 h 2681680"/>
                  <a:gd name="connsiteX7" fmla="*/ 94356 w 612660"/>
                  <a:gd name="connsiteY7" fmla="*/ 2313807 h 2681680"/>
                  <a:gd name="connsiteX8" fmla="*/ 108584 w 612660"/>
                  <a:gd name="connsiteY8" fmla="*/ 201288 h 2681680"/>
                  <a:gd name="connsiteX0" fmla="*/ 108584 w 612660"/>
                  <a:gd name="connsiteY0" fmla="*/ 213767 h 2694159"/>
                  <a:gd name="connsiteX1" fmla="*/ 173406 w 612660"/>
                  <a:gd name="connsiteY1" fmla="*/ 73758 h 2694159"/>
                  <a:gd name="connsiteX2" fmla="*/ 458559 w 612660"/>
                  <a:gd name="connsiteY2" fmla="*/ 32570 h 2694159"/>
                  <a:gd name="connsiteX3" fmla="*/ 499812 w 612660"/>
                  <a:gd name="connsiteY3" fmla="*/ 263751 h 2694159"/>
                  <a:gd name="connsiteX4" fmla="*/ 562158 w 612660"/>
                  <a:gd name="connsiteY4" fmla="*/ 2300267 h 2694159"/>
                  <a:gd name="connsiteX5" fmla="*/ 604031 w 612660"/>
                  <a:gd name="connsiteY5" fmla="*/ 2635172 h 2694159"/>
                  <a:gd name="connsiteX6" fmla="*/ 210423 w 612660"/>
                  <a:gd name="connsiteY6" fmla="*/ 2612766 h 2694159"/>
                  <a:gd name="connsiteX7" fmla="*/ 94356 w 612660"/>
                  <a:gd name="connsiteY7" fmla="*/ 2326286 h 2694159"/>
                  <a:gd name="connsiteX8" fmla="*/ 108584 w 612660"/>
                  <a:gd name="connsiteY8" fmla="*/ 213767 h 2694159"/>
                  <a:gd name="connsiteX0" fmla="*/ 108584 w 612660"/>
                  <a:gd name="connsiteY0" fmla="*/ 206821 h 2687213"/>
                  <a:gd name="connsiteX1" fmla="*/ 173406 w 612660"/>
                  <a:gd name="connsiteY1" fmla="*/ 66812 h 2687213"/>
                  <a:gd name="connsiteX2" fmla="*/ 458559 w 612660"/>
                  <a:gd name="connsiteY2" fmla="*/ 25624 h 2687213"/>
                  <a:gd name="connsiteX3" fmla="*/ 499812 w 612660"/>
                  <a:gd name="connsiteY3" fmla="*/ 256805 h 2687213"/>
                  <a:gd name="connsiteX4" fmla="*/ 562158 w 612660"/>
                  <a:gd name="connsiteY4" fmla="*/ 2293321 h 2687213"/>
                  <a:gd name="connsiteX5" fmla="*/ 604031 w 612660"/>
                  <a:gd name="connsiteY5" fmla="*/ 2628226 h 2687213"/>
                  <a:gd name="connsiteX6" fmla="*/ 210423 w 612660"/>
                  <a:gd name="connsiteY6" fmla="*/ 2605820 h 2687213"/>
                  <a:gd name="connsiteX7" fmla="*/ 94356 w 612660"/>
                  <a:gd name="connsiteY7" fmla="*/ 2319340 h 2687213"/>
                  <a:gd name="connsiteX8" fmla="*/ 108584 w 612660"/>
                  <a:gd name="connsiteY8" fmla="*/ 206821 h 2687213"/>
                  <a:gd name="connsiteX0" fmla="*/ 108584 w 612660"/>
                  <a:gd name="connsiteY0" fmla="*/ 219961 h 2700353"/>
                  <a:gd name="connsiteX1" fmla="*/ 181719 w 612660"/>
                  <a:gd name="connsiteY1" fmla="*/ 51521 h 2700353"/>
                  <a:gd name="connsiteX2" fmla="*/ 458559 w 612660"/>
                  <a:gd name="connsiteY2" fmla="*/ 38764 h 2700353"/>
                  <a:gd name="connsiteX3" fmla="*/ 499812 w 612660"/>
                  <a:gd name="connsiteY3" fmla="*/ 269945 h 2700353"/>
                  <a:gd name="connsiteX4" fmla="*/ 562158 w 612660"/>
                  <a:gd name="connsiteY4" fmla="*/ 2306461 h 2700353"/>
                  <a:gd name="connsiteX5" fmla="*/ 604031 w 612660"/>
                  <a:gd name="connsiteY5" fmla="*/ 2641366 h 2700353"/>
                  <a:gd name="connsiteX6" fmla="*/ 210423 w 612660"/>
                  <a:gd name="connsiteY6" fmla="*/ 2618960 h 2700353"/>
                  <a:gd name="connsiteX7" fmla="*/ 94356 w 612660"/>
                  <a:gd name="connsiteY7" fmla="*/ 2332480 h 2700353"/>
                  <a:gd name="connsiteX8" fmla="*/ 108584 w 612660"/>
                  <a:gd name="connsiteY8" fmla="*/ 219961 h 2700353"/>
                  <a:gd name="connsiteX0" fmla="*/ 89998 w 594074"/>
                  <a:gd name="connsiteY0" fmla="*/ 219961 h 2700353"/>
                  <a:gd name="connsiteX1" fmla="*/ 163133 w 594074"/>
                  <a:gd name="connsiteY1" fmla="*/ 51521 h 2700353"/>
                  <a:gd name="connsiteX2" fmla="*/ 439973 w 594074"/>
                  <a:gd name="connsiteY2" fmla="*/ 38764 h 2700353"/>
                  <a:gd name="connsiteX3" fmla="*/ 481226 w 594074"/>
                  <a:gd name="connsiteY3" fmla="*/ 269945 h 2700353"/>
                  <a:gd name="connsiteX4" fmla="*/ 543572 w 594074"/>
                  <a:gd name="connsiteY4" fmla="*/ 2306461 h 2700353"/>
                  <a:gd name="connsiteX5" fmla="*/ 585445 w 594074"/>
                  <a:gd name="connsiteY5" fmla="*/ 2641366 h 2700353"/>
                  <a:gd name="connsiteX6" fmla="*/ 191837 w 594074"/>
                  <a:gd name="connsiteY6" fmla="*/ 2618960 h 2700353"/>
                  <a:gd name="connsiteX7" fmla="*/ 75770 w 594074"/>
                  <a:gd name="connsiteY7" fmla="*/ 2332480 h 2700353"/>
                  <a:gd name="connsiteX8" fmla="*/ 89998 w 594074"/>
                  <a:gd name="connsiteY8" fmla="*/ 219961 h 2700353"/>
                  <a:gd name="connsiteX0" fmla="*/ 89998 w 594074"/>
                  <a:gd name="connsiteY0" fmla="*/ 219961 h 2700353"/>
                  <a:gd name="connsiteX1" fmla="*/ 163133 w 594074"/>
                  <a:gd name="connsiteY1" fmla="*/ 51521 h 2700353"/>
                  <a:gd name="connsiteX2" fmla="*/ 439973 w 594074"/>
                  <a:gd name="connsiteY2" fmla="*/ 38764 h 2700353"/>
                  <a:gd name="connsiteX3" fmla="*/ 340549 w 594074"/>
                  <a:gd name="connsiteY3" fmla="*/ 320064 h 2700353"/>
                  <a:gd name="connsiteX4" fmla="*/ 543572 w 594074"/>
                  <a:gd name="connsiteY4" fmla="*/ 2306461 h 2700353"/>
                  <a:gd name="connsiteX5" fmla="*/ 585445 w 594074"/>
                  <a:gd name="connsiteY5" fmla="*/ 2641366 h 2700353"/>
                  <a:gd name="connsiteX6" fmla="*/ 191837 w 594074"/>
                  <a:gd name="connsiteY6" fmla="*/ 2618960 h 2700353"/>
                  <a:gd name="connsiteX7" fmla="*/ 75770 w 594074"/>
                  <a:gd name="connsiteY7" fmla="*/ 2332480 h 2700353"/>
                  <a:gd name="connsiteX8" fmla="*/ 89998 w 594074"/>
                  <a:gd name="connsiteY8" fmla="*/ 219961 h 2700353"/>
                  <a:gd name="connsiteX0" fmla="*/ 89998 w 587917"/>
                  <a:gd name="connsiteY0" fmla="*/ 219961 h 2700353"/>
                  <a:gd name="connsiteX1" fmla="*/ 163133 w 587917"/>
                  <a:gd name="connsiteY1" fmla="*/ 51521 h 2700353"/>
                  <a:gd name="connsiteX2" fmla="*/ 439973 w 587917"/>
                  <a:gd name="connsiteY2" fmla="*/ 38764 h 2700353"/>
                  <a:gd name="connsiteX3" fmla="*/ 340549 w 587917"/>
                  <a:gd name="connsiteY3" fmla="*/ 320064 h 2700353"/>
                  <a:gd name="connsiteX4" fmla="*/ 379449 w 587917"/>
                  <a:gd name="connsiteY4" fmla="*/ 2296438 h 2700353"/>
                  <a:gd name="connsiteX5" fmla="*/ 585445 w 587917"/>
                  <a:gd name="connsiteY5" fmla="*/ 2641366 h 2700353"/>
                  <a:gd name="connsiteX6" fmla="*/ 191837 w 587917"/>
                  <a:gd name="connsiteY6" fmla="*/ 2618960 h 2700353"/>
                  <a:gd name="connsiteX7" fmla="*/ 75770 w 587917"/>
                  <a:gd name="connsiteY7" fmla="*/ 2332480 h 2700353"/>
                  <a:gd name="connsiteX8" fmla="*/ 89998 w 587917"/>
                  <a:gd name="connsiteY8" fmla="*/ 219961 h 2700353"/>
                  <a:gd name="connsiteX0" fmla="*/ 89998 w 587592"/>
                  <a:gd name="connsiteY0" fmla="*/ 219961 h 2700353"/>
                  <a:gd name="connsiteX1" fmla="*/ 163133 w 587592"/>
                  <a:gd name="connsiteY1" fmla="*/ 51521 h 2700353"/>
                  <a:gd name="connsiteX2" fmla="*/ 439973 w 587592"/>
                  <a:gd name="connsiteY2" fmla="*/ 38764 h 2700353"/>
                  <a:gd name="connsiteX3" fmla="*/ 340549 w 587592"/>
                  <a:gd name="connsiteY3" fmla="*/ 320064 h 2700353"/>
                  <a:gd name="connsiteX4" fmla="*/ 379449 w 587592"/>
                  <a:gd name="connsiteY4" fmla="*/ 2296438 h 2700353"/>
                  <a:gd name="connsiteX5" fmla="*/ 585445 w 587592"/>
                  <a:gd name="connsiteY5" fmla="*/ 2641366 h 2700353"/>
                  <a:gd name="connsiteX6" fmla="*/ 191837 w 587592"/>
                  <a:gd name="connsiteY6" fmla="*/ 2618960 h 2700353"/>
                  <a:gd name="connsiteX7" fmla="*/ 75770 w 587592"/>
                  <a:gd name="connsiteY7" fmla="*/ 2332480 h 2700353"/>
                  <a:gd name="connsiteX8" fmla="*/ 89998 w 587592"/>
                  <a:gd name="connsiteY8" fmla="*/ 219961 h 2700353"/>
                  <a:gd name="connsiteX0" fmla="*/ 89998 w 575970"/>
                  <a:gd name="connsiteY0" fmla="*/ 219961 h 2717814"/>
                  <a:gd name="connsiteX1" fmla="*/ 163133 w 575970"/>
                  <a:gd name="connsiteY1" fmla="*/ 51521 h 2717814"/>
                  <a:gd name="connsiteX2" fmla="*/ 439973 w 575970"/>
                  <a:gd name="connsiteY2" fmla="*/ 38764 h 2717814"/>
                  <a:gd name="connsiteX3" fmla="*/ 340549 w 575970"/>
                  <a:gd name="connsiteY3" fmla="*/ 320064 h 2717814"/>
                  <a:gd name="connsiteX4" fmla="*/ 379449 w 575970"/>
                  <a:gd name="connsiteY4" fmla="*/ 2296438 h 2717814"/>
                  <a:gd name="connsiteX5" fmla="*/ 573722 w 575970"/>
                  <a:gd name="connsiteY5" fmla="*/ 2671437 h 2717814"/>
                  <a:gd name="connsiteX6" fmla="*/ 191837 w 575970"/>
                  <a:gd name="connsiteY6" fmla="*/ 2618960 h 2717814"/>
                  <a:gd name="connsiteX7" fmla="*/ 75770 w 575970"/>
                  <a:gd name="connsiteY7" fmla="*/ 2332480 h 2717814"/>
                  <a:gd name="connsiteX8" fmla="*/ 89998 w 575970"/>
                  <a:gd name="connsiteY8" fmla="*/ 219961 h 2717814"/>
                  <a:gd name="connsiteX0" fmla="*/ 89998 w 575970"/>
                  <a:gd name="connsiteY0" fmla="*/ 219961 h 2717814"/>
                  <a:gd name="connsiteX1" fmla="*/ 163133 w 575970"/>
                  <a:gd name="connsiteY1" fmla="*/ 51521 h 2717814"/>
                  <a:gd name="connsiteX2" fmla="*/ 439973 w 575970"/>
                  <a:gd name="connsiteY2" fmla="*/ 38764 h 2717814"/>
                  <a:gd name="connsiteX3" fmla="*/ 328826 w 575970"/>
                  <a:gd name="connsiteY3" fmla="*/ 330087 h 2717814"/>
                  <a:gd name="connsiteX4" fmla="*/ 379449 w 575970"/>
                  <a:gd name="connsiteY4" fmla="*/ 2296438 h 2717814"/>
                  <a:gd name="connsiteX5" fmla="*/ 573722 w 575970"/>
                  <a:gd name="connsiteY5" fmla="*/ 2671437 h 2717814"/>
                  <a:gd name="connsiteX6" fmla="*/ 191837 w 575970"/>
                  <a:gd name="connsiteY6" fmla="*/ 2618960 h 2717814"/>
                  <a:gd name="connsiteX7" fmla="*/ 75770 w 575970"/>
                  <a:gd name="connsiteY7" fmla="*/ 2332480 h 2717814"/>
                  <a:gd name="connsiteX8" fmla="*/ 89998 w 575970"/>
                  <a:gd name="connsiteY8" fmla="*/ 219961 h 2717814"/>
                  <a:gd name="connsiteX0" fmla="*/ 89998 w 575970"/>
                  <a:gd name="connsiteY0" fmla="*/ 219961 h 2717814"/>
                  <a:gd name="connsiteX1" fmla="*/ 163133 w 575970"/>
                  <a:gd name="connsiteY1" fmla="*/ 51521 h 2717814"/>
                  <a:gd name="connsiteX2" fmla="*/ 439973 w 575970"/>
                  <a:gd name="connsiteY2" fmla="*/ 38764 h 2717814"/>
                  <a:gd name="connsiteX3" fmla="*/ 328826 w 575970"/>
                  <a:gd name="connsiteY3" fmla="*/ 330087 h 2717814"/>
                  <a:gd name="connsiteX4" fmla="*/ 379449 w 575970"/>
                  <a:gd name="connsiteY4" fmla="*/ 2296438 h 2717814"/>
                  <a:gd name="connsiteX5" fmla="*/ 573722 w 575970"/>
                  <a:gd name="connsiteY5" fmla="*/ 2671437 h 2717814"/>
                  <a:gd name="connsiteX6" fmla="*/ 191837 w 575970"/>
                  <a:gd name="connsiteY6" fmla="*/ 2618960 h 2717814"/>
                  <a:gd name="connsiteX7" fmla="*/ 75770 w 575970"/>
                  <a:gd name="connsiteY7" fmla="*/ 2332480 h 2717814"/>
                  <a:gd name="connsiteX8" fmla="*/ 89998 w 575970"/>
                  <a:gd name="connsiteY8" fmla="*/ 219961 h 2717814"/>
                  <a:gd name="connsiteX0" fmla="*/ 89998 w 575476"/>
                  <a:gd name="connsiteY0" fmla="*/ 219961 h 2717814"/>
                  <a:gd name="connsiteX1" fmla="*/ 163133 w 575476"/>
                  <a:gd name="connsiteY1" fmla="*/ 51521 h 2717814"/>
                  <a:gd name="connsiteX2" fmla="*/ 439973 w 575476"/>
                  <a:gd name="connsiteY2" fmla="*/ 38764 h 2717814"/>
                  <a:gd name="connsiteX3" fmla="*/ 328826 w 575476"/>
                  <a:gd name="connsiteY3" fmla="*/ 330087 h 2717814"/>
                  <a:gd name="connsiteX4" fmla="*/ 309110 w 575476"/>
                  <a:gd name="connsiteY4" fmla="*/ 2316485 h 2717814"/>
                  <a:gd name="connsiteX5" fmla="*/ 573722 w 575476"/>
                  <a:gd name="connsiteY5" fmla="*/ 2671437 h 2717814"/>
                  <a:gd name="connsiteX6" fmla="*/ 191837 w 575476"/>
                  <a:gd name="connsiteY6" fmla="*/ 2618960 h 2717814"/>
                  <a:gd name="connsiteX7" fmla="*/ 75770 w 575476"/>
                  <a:gd name="connsiteY7" fmla="*/ 2332480 h 2717814"/>
                  <a:gd name="connsiteX8" fmla="*/ 89998 w 575476"/>
                  <a:gd name="connsiteY8" fmla="*/ 219961 h 2717814"/>
                  <a:gd name="connsiteX0" fmla="*/ 89998 w 575476"/>
                  <a:gd name="connsiteY0" fmla="*/ 219961 h 2730425"/>
                  <a:gd name="connsiteX1" fmla="*/ 163133 w 575476"/>
                  <a:gd name="connsiteY1" fmla="*/ 51521 h 2730425"/>
                  <a:gd name="connsiteX2" fmla="*/ 439973 w 575476"/>
                  <a:gd name="connsiteY2" fmla="*/ 38764 h 2730425"/>
                  <a:gd name="connsiteX3" fmla="*/ 328826 w 575476"/>
                  <a:gd name="connsiteY3" fmla="*/ 330087 h 2730425"/>
                  <a:gd name="connsiteX4" fmla="*/ 309110 w 575476"/>
                  <a:gd name="connsiteY4" fmla="*/ 2316485 h 2730425"/>
                  <a:gd name="connsiteX5" fmla="*/ 573722 w 575476"/>
                  <a:gd name="connsiteY5" fmla="*/ 2671437 h 2730425"/>
                  <a:gd name="connsiteX6" fmla="*/ 191837 w 575476"/>
                  <a:gd name="connsiteY6" fmla="*/ 2649032 h 2730425"/>
                  <a:gd name="connsiteX7" fmla="*/ 75770 w 575476"/>
                  <a:gd name="connsiteY7" fmla="*/ 2332480 h 2730425"/>
                  <a:gd name="connsiteX8" fmla="*/ 89998 w 575476"/>
                  <a:gd name="connsiteY8" fmla="*/ 219961 h 2730425"/>
                  <a:gd name="connsiteX0" fmla="*/ 89998 w 575476"/>
                  <a:gd name="connsiteY0" fmla="*/ 230205 h 2740669"/>
                  <a:gd name="connsiteX1" fmla="*/ 163133 w 575476"/>
                  <a:gd name="connsiteY1" fmla="*/ 61765 h 2740669"/>
                  <a:gd name="connsiteX2" fmla="*/ 510312 w 575476"/>
                  <a:gd name="connsiteY2" fmla="*/ 28961 h 2740669"/>
                  <a:gd name="connsiteX3" fmla="*/ 328826 w 575476"/>
                  <a:gd name="connsiteY3" fmla="*/ 340331 h 2740669"/>
                  <a:gd name="connsiteX4" fmla="*/ 309110 w 575476"/>
                  <a:gd name="connsiteY4" fmla="*/ 2326729 h 2740669"/>
                  <a:gd name="connsiteX5" fmla="*/ 573722 w 575476"/>
                  <a:gd name="connsiteY5" fmla="*/ 2681681 h 2740669"/>
                  <a:gd name="connsiteX6" fmla="*/ 191837 w 575476"/>
                  <a:gd name="connsiteY6" fmla="*/ 2659276 h 2740669"/>
                  <a:gd name="connsiteX7" fmla="*/ 75770 w 575476"/>
                  <a:gd name="connsiteY7" fmla="*/ 2342724 h 2740669"/>
                  <a:gd name="connsiteX8" fmla="*/ 89998 w 575476"/>
                  <a:gd name="connsiteY8" fmla="*/ 230205 h 2740669"/>
                  <a:gd name="connsiteX0" fmla="*/ 89998 w 575476"/>
                  <a:gd name="connsiteY0" fmla="*/ 247113 h 2757577"/>
                  <a:gd name="connsiteX1" fmla="*/ 163133 w 575476"/>
                  <a:gd name="connsiteY1" fmla="*/ 78673 h 2757577"/>
                  <a:gd name="connsiteX2" fmla="*/ 510312 w 575476"/>
                  <a:gd name="connsiteY2" fmla="*/ 45869 h 2757577"/>
                  <a:gd name="connsiteX3" fmla="*/ 328826 w 575476"/>
                  <a:gd name="connsiteY3" fmla="*/ 357239 h 2757577"/>
                  <a:gd name="connsiteX4" fmla="*/ 309110 w 575476"/>
                  <a:gd name="connsiteY4" fmla="*/ 2343637 h 2757577"/>
                  <a:gd name="connsiteX5" fmla="*/ 573722 w 575476"/>
                  <a:gd name="connsiteY5" fmla="*/ 2698589 h 2757577"/>
                  <a:gd name="connsiteX6" fmla="*/ 191837 w 575476"/>
                  <a:gd name="connsiteY6" fmla="*/ 2676184 h 2757577"/>
                  <a:gd name="connsiteX7" fmla="*/ 75770 w 575476"/>
                  <a:gd name="connsiteY7" fmla="*/ 2359632 h 2757577"/>
                  <a:gd name="connsiteX8" fmla="*/ 89998 w 575476"/>
                  <a:gd name="connsiteY8" fmla="*/ 247113 h 2757577"/>
                  <a:gd name="connsiteX0" fmla="*/ 89998 w 575476"/>
                  <a:gd name="connsiteY0" fmla="*/ 273324 h 2783788"/>
                  <a:gd name="connsiteX1" fmla="*/ 163133 w 575476"/>
                  <a:gd name="connsiteY1" fmla="*/ 104884 h 2783788"/>
                  <a:gd name="connsiteX2" fmla="*/ 510312 w 575476"/>
                  <a:gd name="connsiteY2" fmla="*/ 72080 h 2783788"/>
                  <a:gd name="connsiteX3" fmla="*/ 328826 w 575476"/>
                  <a:gd name="connsiteY3" fmla="*/ 383450 h 2783788"/>
                  <a:gd name="connsiteX4" fmla="*/ 309110 w 575476"/>
                  <a:gd name="connsiteY4" fmla="*/ 2369848 h 2783788"/>
                  <a:gd name="connsiteX5" fmla="*/ 573722 w 575476"/>
                  <a:gd name="connsiteY5" fmla="*/ 2724800 h 2783788"/>
                  <a:gd name="connsiteX6" fmla="*/ 191837 w 575476"/>
                  <a:gd name="connsiteY6" fmla="*/ 2702395 h 2783788"/>
                  <a:gd name="connsiteX7" fmla="*/ 75770 w 575476"/>
                  <a:gd name="connsiteY7" fmla="*/ 2385843 h 2783788"/>
                  <a:gd name="connsiteX8" fmla="*/ 89998 w 575476"/>
                  <a:gd name="connsiteY8" fmla="*/ 273324 h 2783788"/>
                  <a:gd name="connsiteX0" fmla="*/ 82448 w 585511"/>
                  <a:gd name="connsiteY0" fmla="*/ 280841 h 2783788"/>
                  <a:gd name="connsiteX1" fmla="*/ 173168 w 585511"/>
                  <a:gd name="connsiteY1" fmla="*/ 104884 h 2783788"/>
                  <a:gd name="connsiteX2" fmla="*/ 520347 w 585511"/>
                  <a:gd name="connsiteY2" fmla="*/ 72080 h 2783788"/>
                  <a:gd name="connsiteX3" fmla="*/ 338861 w 585511"/>
                  <a:gd name="connsiteY3" fmla="*/ 383450 h 2783788"/>
                  <a:gd name="connsiteX4" fmla="*/ 319145 w 585511"/>
                  <a:gd name="connsiteY4" fmla="*/ 2369848 h 2783788"/>
                  <a:gd name="connsiteX5" fmla="*/ 583757 w 585511"/>
                  <a:gd name="connsiteY5" fmla="*/ 2724800 h 2783788"/>
                  <a:gd name="connsiteX6" fmla="*/ 201872 w 585511"/>
                  <a:gd name="connsiteY6" fmla="*/ 2702395 h 2783788"/>
                  <a:gd name="connsiteX7" fmla="*/ 85805 w 585511"/>
                  <a:gd name="connsiteY7" fmla="*/ 2385843 h 2783788"/>
                  <a:gd name="connsiteX8" fmla="*/ 82448 w 585511"/>
                  <a:gd name="connsiteY8" fmla="*/ 280841 h 278378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955"/>
                  <a:gd name="connsiteY0" fmla="*/ 290091 h 2793038"/>
                  <a:gd name="connsiteX1" fmla="*/ 177564 w 585955"/>
                  <a:gd name="connsiteY1" fmla="*/ 87822 h 2793038"/>
                  <a:gd name="connsiteX2" fmla="*/ 520347 w 585955"/>
                  <a:gd name="connsiteY2" fmla="*/ 81330 h 2793038"/>
                  <a:gd name="connsiteX3" fmla="*/ 338861 w 585955"/>
                  <a:gd name="connsiteY3" fmla="*/ 392700 h 2793038"/>
                  <a:gd name="connsiteX4" fmla="*/ 319145 w 585955"/>
                  <a:gd name="connsiteY4" fmla="*/ 2379098 h 2793038"/>
                  <a:gd name="connsiteX5" fmla="*/ 583757 w 585955"/>
                  <a:gd name="connsiteY5" fmla="*/ 2734050 h 2793038"/>
                  <a:gd name="connsiteX6" fmla="*/ 201872 w 585955"/>
                  <a:gd name="connsiteY6" fmla="*/ 2711645 h 2793038"/>
                  <a:gd name="connsiteX7" fmla="*/ 85805 w 585955"/>
                  <a:gd name="connsiteY7" fmla="*/ 2395093 h 2793038"/>
                  <a:gd name="connsiteX8" fmla="*/ 82448 w 585955"/>
                  <a:gd name="connsiteY8" fmla="*/ 290091 h 2793038"/>
                  <a:gd name="connsiteX0" fmla="*/ 82448 w 585955"/>
                  <a:gd name="connsiteY0" fmla="*/ 290091 h 2810498"/>
                  <a:gd name="connsiteX1" fmla="*/ 177564 w 585955"/>
                  <a:gd name="connsiteY1" fmla="*/ 87822 h 2810498"/>
                  <a:gd name="connsiteX2" fmla="*/ 520347 w 585955"/>
                  <a:gd name="connsiteY2" fmla="*/ 81330 h 2810498"/>
                  <a:gd name="connsiteX3" fmla="*/ 338861 w 585955"/>
                  <a:gd name="connsiteY3" fmla="*/ 392700 h 2810498"/>
                  <a:gd name="connsiteX4" fmla="*/ 319145 w 585955"/>
                  <a:gd name="connsiteY4" fmla="*/ 2379098 h 2810498"/>
                  <a:gd name="connsiteX5" fmla="*/ 583757 w 585955"/>
                  <a:gd name="connsiteY5" fmla="*/ 2764121 h 2810498"/>
                  <a:gd name="connsiteX6" fmla="*/ 201872 w 585955"/>
                  <a:gd name="connsiteY6" fmla="*/ 2711645 h 2810498"/>
                  <a:gd name="connsiteX7" fmla="*/ 85805 w 585955"/>
                  <a:gd name="connsiteY7" fmla="*/ 2395093 h 2810498"/>
                  <a:gd name="connsiteX8" fmla="*/ 82448 w 585955"/>
                  <a:gd name="connsiteY8" fmla="*/ 290091 h 2810498"/>
                  <a:gd name="connsiteX0" fmla="*/ 82448 w 585955"/>
                  <a:gd name="connsiteY0" fmla="*/ 290091 h 2816986"/>
                  <a:gd name="connsiteX1" fmla="*/ 177564 w 585955"/>
                  <a:gd name="connsiteY1" fmla="*/ 87822 h 2816986"/>
                  <a:gd name="connsiteX2" fmla="*/ 520347 w 585955"/>
                  <a:gd name="connsiteY2" fmla="*/ 81330 h 2816986"/>
                  <a:gd name="connsiteX3" fmla="*/ 338861 w 585955"/>
                  <a:gd name="connsiteY3" fmla="*/ 392700 h 2816986"/>
                  <a:gd name="connsiteX4" fmla="*/ 319145 w 585955"/>
                  <a:gd name="connsiteY4" fmla="*/ 2379098 h 2816986"/>
                  <a:gd name="connsiteX5" fmla="*/ 583757 w 585955"/>
                  <a:gd name="connsiteY5" fmla="*/ 2764121 h 2816986"/>
                  <a:gd name="connsiteX6" fmla="*/ 201872 w 585955"/>
                  <a:gd name="connsiteY6" fmla="*/ 2711645 h 2816986"/>
                  <a:gd name="connsiteX7" fmla="*/ 85805 w 585955"/>
                  <a:gd name="connsiteY7" fmla="*/ 2395093 h 2816986"/>
                  <a:gd name="connsiteX8" fmla="*/ 82448 w 585955"/>
                  <a:gd name="connsiteY8" fmla="*/ 290091 h 2816986"/>
                  <a:gd name="connsiteX0" fmla="*/ 82448 w 525100"/>
                  <a:gd name="connsiteY0" fmla="*/ 290091 h 2803134"/>
                  <a:gd name="connsiteX1" fmla="*/ 177564 w 525100"/>
                  <a:gd name="connsiteY1" fmla="*/ 87822 h 2803134"/>
                  <a:gd name="connsiteX2" fmla="*/ 520347 w 525100"/>
                  <a:gd name="connsiteY2" fmla="*/ 81330 h 2803134"/>
                  <a:gd name="connsiteX3" fmla="*/ 338861 w 525100"/>
                  <a:gd name="connsiteY3" fmla="*/ 392700 h 2803134"/>
                  <a:gd name="connsiteX4" fmla="*/ 319145 w 525100"/>
                  <a:gd name="connsiteY4" fmla="*/ 2379098 h 2803134"/>
                  <a:gd name="connsiteX5" fmla="*/ 522211 w 525100"/>
                  <a:gd name="connsiteY5" fmla="*/ 2741568 h 2803134"/>
                  <a:gd name="connsiteX6" fmla="*/ 201872 w 525100"/>
                  <a:gd name="connsiteY6" fmla="*/ 2711645 h 2803134"/>
                  <a:gd name="connsiteX7" fmla="*/ 85805 w 525100"/>
                  <a:gd name="connsiteY7" fmla="*/ 2395093 h 2803134"/>
                  <a:gd name="connsiteX8" fmla="*/ 82448 w 525100"/>
                  <a:gd name="connsiteY8" fmla="*/ 290091 h 2803134"/>
                  <a:gd name="connsiteX0" fmla="*/ 82448 w 533768"/>
                  <a:gd name="connsiteY0" fmla="*/ 290091 h 2832485"/>
                  <a:gd name="connsiteX1" fmla="*/ 177564 w 533768"/>
                  <a:gd name="connsiteY1" fmla="*/ 87822 h 2832485"/>
                  <a:gd name="connsiteX2" fmla="*/ 520347 w 533768"/>
                  <a:gd name="connsiteY2" fmla="*/ 81330 h 2832485"/>
                  <a:gd name="connsiteX3" fmla="*/ 338861 w 533768"/>
                  <a:gd name="connsiteY3" fmla="*/ 392700 h 2832485"/>
                  <a:gd name="connsiteX4" fmla="*/ 319145 w 533768"/>
                  <a:gd name="connsiteY4" fmla="*/ 2379098 h 2832485"/>
                  <a:gd name="connsiteX5" fmla="*/ 531003 w 533768"/>
                  <a:gd name="connsiteY5" fmla="*/ 2786675 h 2832485"/>
                  <a:gd name="connsiteX6" fmla="*/ 201872 w 533768"/>
                  <a:gd name="connsiteY6" fmla="*/ 2711645 h 2832485"/>
                  <a:gd name="connsiteX7" fmla="*/ 85805 w 533768"/>
                  <a:gd name="connsiteY7" fmla="*/ 2395093 h 2832485"/>
                  <a:gd name="connsiteX8" fmla="*/ 82448 w 533768"/>
                  <a:gd name="connsiteY8" fmla="*/ 290091 h 2832485"/>
                  <a:gd name="connsiteX0" fmla="*/ 82448 w 542447"/>
                  <a:gd name="connsiteY0" fmla="*/ 290091 h 2809840"/>
                  <a:gd name="connsiteX1" fmla="*/ 177564 w 542447"/>
                  <a:gd name="connsiteY1" fmla="*/ 87822 h 2809840"/>
                  <a:gd name="connsiteX2" fmla="*/ 520347 w 542447"/>
                  <a:gd name="connsiteY2" fmla="*/ 81330 h 2809840"/>
                  <a:gd name="connsiteX3" fmla="*/ 338861 w 542447"/>
                  <a:gd name="connsiteY3" fmla="*/ 392700 h 2809840"/>
                  <a:gd name="connsiteX4" fmla="*/ 319145 w 542447"/>
                  <a:gd name="connsiteY4" fmla="*/ 2379098 h 2809840"/>
                  <a:gd name="connsiteX5" fmla="*/ 539796 w 542447"/>
                  <a:gd name="connsiteY5" fmla="*/ 2752846 h 2809840"/>
                  <a:gd name="connsiteX6" fmla="*/ 201872 w 542447"/>
                  <a:gd name="connsiteY6" fmla="*/ 2711645 h 2809840"/>
                  <a:gd name="connsiteX7" fmla="*/ 85805 w 542447"/>
                  <a:gd name="connsiteY7" fmla="*/ 2395093 h 2809840"/>
                  <a:gd name="connsiteX8" fmla="*/ 82448 w 542447"/>
                  <a:gd name="connsiteY8" fmla="*/ 290091 h 2809840"/>
                  <a:gd name="connsiteX0" fmla="*/ 82448 w 542447"/>
                  <a:gd name="connsiteY0" fmla="*/ 290091 h 2800841"/>
                  <a:gd name="connsiteX1" fmla="*/ 177564 w 542447"/>
                  <a:gd name="connsiteY1" fmla="*/ 87822 h 2800841"/>
                  <a:gd name="connsiteX2" fmla="*/ 520347 w 542447"/>
                  <a:gd name="connsiteY2" fmla="*/ 81330 h 2800841"/>
                  <a:gd name="connsiteX3" fmla="*/ 338861 w 542447"/>
                  <a:gd name="connsiteY3" fmla="*/ 392700 h 2800841"/>
                  <a:gd name="connsiteX4" fmla="*/ 319145 w 542447"/>
                  <a:gd name="connsiteY4" fmla="*/ 2379098 h 2800841"/>
                  <a:gd name="connsiteX5" fmla="*/ 539796 w 542447"/>
                  <a:gd name="connsiteY5" fmla="*/ 2752846 h 2800841"/>
                  <a:gd name="connsiteX6" fmla="*/ 153514 w 542447"/>
                  <a:gd name="connsiteY6" fmla="*/ 2685333 h 2800841"/>
                  <a:gd name="connsiteX7" fmla="*/ 85805 w 542447"/>
                  <a:gd name="connsiteY7" fmla="*/ 2395093 h 2800841"/>
                  <a:gd name="connsiteX8" fmla="*/ 82448 w 542447"/>
                  <a:gd name="connsiteY8" fmla="*/ 290091 h 2800841"/>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19145 w 523022"/>
                  <a:gd name="connsiteY4" fmla="*/ 2379098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93879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41125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41125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41125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970"/>
                  <a:gd name="connsiteY0" fmla="*/ 290091 h 2811659"/>
                  <a:gd name="connsiteX1" fmla="*/ 177564 w 523970"/>
                  <a:gd name="connsiteY1" fmla="*/ 87822 h 2811659"/>
                  <a:gd name="connsiteX2" fmla="*/ 520347 w 523970"/>
                  <a:gd name="connsiteY2" fmla="*/ 81330 h 2811659"/>
                  <a:gd name="connsiteX3" fmla="*/ 338861 w 523970"/>
                  <a:gd name="connsiteY3" fmla="*/ 392700 h 2811659"/>
                  <a:gd name="connsiteX4" fmla="*/ 341125 w 523970"/>
                  <a:gd name="connsiteY4" fmla="*/ 2352786 h 2811659"/>
                  <a:gd name="connsiteX5" fmla="*/ 517815 w 523970"/>
                  <a:gd name="connsiteY5" fmla="*/ 2767882 h 2811659"/>
                  <a:gd name="connsiteX6" fmla="*/ 153514 w 523970"/>
                  <a:gd name="connsiteY6" fmla="*/ 2685333 h 2811659"/>
                  <a:gd name="connsiteX7" fmla="*/ 85805 w 523970"/>
                  <a:gd name="connsiteY7" fmla="*/ 2395093 h 2811659"/>
                  <a:gd name="connsiteX8" fmla="*/ 82448 w 523970"/>
                  <a:gd name="connsiteY8" fmla="*/ 290091 h 2811659"/>
                  <a:gd name="connsiteX0" fmla="*/ 82448 w 526272"/>
                  <a:gd name="connsiteY0" fmla="*/ 290091 h 2811659"/>
                  <a:gd name="connsiteX1" fmla="*/ 177564 w 526272"/>
                  <a:gd name="connsiteY1" fmla="*/ 87822 h 2811659"/>
                  <a:gd name="connsiteX2" fmla="*/ 520347 w 526272"/>
                  <a:gd name="connsiteY2" fmla="*/ 81330 h 2811659"/>
                  <a:gd name="connsiteX3" fmla="*/ 338861 w 526272"/>
                  <a:gd name="connsiteY3" fmla="*/ 392700 h 2811659"/>
                  <a:gd name="connsiteX4" fmla="*/ 341125 w 526272"/>
                  <a:gd name="connsiteY4" fmla="*/ 2352786 h 2811659"/>
                  <a:gd name="connsiteX5" fmla="*/ 517815 w 526272"/>
                  <a:gd name="connsiteY5" fmla="*/ 2767882 h 2811659"/>
                  <a:gd name="connsiteX6" fmla="*/ 153514 w 526272"/>
                  <a:gd name="connsiteY6" fmla="*/ 2685333 h 2811659"/>
                  <a:gd name="connsiteX7" fmla="*/ 85805 w 526272"/>
                  <a:gd name="connsiteY7" fmla="*/ 2395093 h 2811659"/>
                  <a:gd name="connsiteX8" fmla="*/ 82448 w 526272"/>
                  <a:gd name="connsiteY8" fmla="*/ 290091 h 2811659"/>
                  <a:gd name="connsiteX0" fmla="*/ 82448 w 528767"/>
                  <a:gd name="connsiteY0" fmla="*/ 290091 h 2811659"/>
                  <a:gd name="connsiteX1" fmla="*/ 177564 w 528767"/>
                  <a:gd name="connsiteY1" fmla="*/ 87822 h 2811659"/>
                  <a:gd name="connsiteX2" fmla="*/ 520347 w 528767"/>
                  <a:gd name="connsiteY2" fmla="*/ 81330 h 2811659"/>
                  <a:gd name="connsiteX3" fmla="*/ 338861 w 528767"/>
                  <a:gd name="connsiteY3" fmla="*/ 392700 h 2811659"/>
                  <a:gd name="connsiteX4" fmla="*/ 341125 w 528767"/>
                  <a:gd name="connsiteY4" fmla="*/ 2352786 h 2811659"/>
                  <a:gd name="connsiteX5" fmla="*/ 517815 w 528767"/>
                  <a:gd name="connsiteY5" fmla="*/ 2767882 h 2811659"/>
                  <a:gd name="connsiteX6" fmla="*/ 153514 w 528767"/>
                  <a:gd name="connsiteY6" fmla="*/ 2685333 h 2811659"/>
                  <a:gd name="connsiteX7" fmla="*/ 85805 w 528767"/>
                  <a:gd name="connsiteY7" fmla="*/ 2395093 h 2811659"/>
                  <a:gd name="connsiteX8" fmla="*/ 82448 w 528767"/>
                  <a:gd name="connsiteY8" fmla="*/ 290091 h 2811659"/>
                  <a:gd name="connsiteX0" fmla="*/ 82448 w 528767"/>
                  <a:gd name="connsiteY0" fmla="*/ 290091 h 2811659"/>
                  <a:gd name="connsiteX1" fmla="*/ 177564 w 528767"/>
                  <a:gd name="connsiteY1" fmla="*/ 87822 h 2811659"/>
                  <a:gd name="connsiteX2" fmla="*/ 520347 w 528767"/>
                  <a:gd name="connsiteY2" fmla="*/ 81330 h 2811659"/>
                  <a:gd name="connsiteX3" fmla="*/ 338861 w 528767"/>
                  <a:gd name="connsiteY3" fmla="*/ 392700 h 2811659"/>
                  <a:gd name="connsiteX4" fmla="*/ 341125 w 528767"/>
                  <a:gd name="connsiteY4" fmla="*/ 2352786 h 2811659"/>
                  <a:gd name="connsiteX5" fmla="*/ 517815 w 528767"/>
                  <a:gd name="connsiteY5" fmla="*/ 2767882 h 2811659"/>
                  <a:gd name="connsiteX6" fmla="*/ 153514 w 528767"/>
                  <a:gd name="connsiteY6" fmla="*/ 2685333 h 2811659"/>
                  <a:gd name="connsiteX7" fmla="*/ 85805 w 528767"/>
                  <a:gd name="connsiteY7" fmla="*/ 2395093 h 2811659"/>
                  <a:gd name="connsiteX8" fmla="*/ 82448 w 528767"/>
                  <a:gd name="connsiteY8" fmla="*/ 290091 h 2811659"/>
                  <a:gd name="connsiteX0" fmla="*/ 82448 w 546170"/>
                  <a:gd name="connsiteY0" fmla="*/ 290091 h 2811659"/>
                  <a:gd name="connsiteX1" fmla="*/ 177564 w 546170"/>
                  <a:gd name="connsiteY1" fmla="*/ 87822 h 2811659"/>
                  <a:gd name="connsiteX2" fmla="*/ 520347 w 546170"/>
                  <a:gd name="connsiteY2" fmla="*/ 81330 h 2811659"/>
                  <a:gd name="connsiteX3" fmla="*/ 338861 w 546170"/>
                  <a:gd name="connsiteY3" fmla="*/ 392700 h 2811659"/>
                  <a:gd name="connsiteX4" fmla="*/ 407067 w 546170"/>
                  <a:gd name="connsiteY4" fmla="*/ 2330233 h 2811659"/>
                  <a:gd name="connsiteX5" fmla="*/ 517815 w 546170"/>
                  <a:gd name="connsiteY5" fmla="*/ 2767882 h 2811659"/>
                  <a:gd name="connsiteX6" fmla="*/ 153514 w 546170"/>
                  <a:gd name="connsiteY6" fmla="*/ 2685333 h 2811659"/>
                  <a:gd name="connsiteX7" fmla="*/ 85805 w 546170"/>
                  <a:gd name="connsiteY7" fmla="*/ 2395093 h 2811659"/>
                  <a:gd name="connsiteX8" fmla="*/ 82448 w 546170"/>
                  <a:gd name="connsiteY8" fmla="*/ 290091 h 2811659"/>
                  <a:gd name="connsiteX0" fmla="*/ 82448 w 524830"/>
                  <a:gd name="connsiteY0" fmla="*/ 290091 h 2811659"/>
                  <a:gd name="connsiteX1" fmla="*/ 177564 w 524830"/>
                  <a:gd name="connsiteY1" fmla="*/ 87822 h 2811659"/>
                  <a:gd name="connsiteX2" fmla="*/ 520347 w 524830"/>
                  <a:gd name="connsiteY2" fmla="*/ 81330 h 2811659"/>
                  <a:gd name="connsiteX3" fmla="*/ 338861 w 524830"/>
                  <a:gd name="connsiteY3" fmla="*/ 392700 h 2811659"/>
                  <a:gd name="connsiteX4" fmla="*/ 407067 w 524830"/>
                  <a:gd name="connsiteY4" fmla="*/ 2330233 h 2811659"/>
                  <a:gd name="connsiteX5" fmla="*/ 517815 w 524830"/>
                  <a:gd name="connsiteY5" fmla="*/ 2767882 h 2811659"/>
                  <a:gd name="connsiteX6" fmla="*/ 153514 w 524830"/>
                  <a:gd name="connsiteY6" fmla="*/ 2685333 h 2811659"/>
                  <a:gd name="connsiteX7" fmla="*/ 85805 w 524830"/>
                  <a:gd name="connsiteY7" fmla="*/ 2395093 h 2811659"/>
                  <a:gd name="connsiteX8" fmla="*/ 82448 w 524830"/>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320366 h 2841934"/>
                  <a:gd name="connsiteX1" fmla="*/ 177564 w 530989"/>
                  <a:gd name="connsiteY1" fmla="*/ 118097 h 2841934"/>
                  <a:gd name="connsiteX2" fmla="*/ 480781 w 530989"/>
                  <a:gd name="connsiteY2" fmla="*/ 66498 h 2841934"/>
                  <a:gd name="connsiteX3" fmla="*/ 338861 w 530989"/>
                  <a:gd name="connsiteY3" fmla="*/ 422975 h 2841934"/>
                  <a:gd name="connsiteX4" fmla="*/ 451028 w 530989"/>
                  <a:gd name="connsiteY4" fmla="*/ 2360508 h 2841934"/>
                  <a:gd name="connsiteX5" fmla="*/ 517815 w 530989"/>
                  <a:gd name="connsiteY5" fmla="*/ 2798157 h 2841934"/>
                  <a:gd name="connsiteX6" fmla="*/ 153514 w 530989"/>
                  <a:gd name="connsiteY6" fmla="*/ 2715608 h 2841934"/>
                  <a:gd name="connsiteX7" fmla="*/ 85805 w 530989"/>
                  <a:gd name="connsiteY7" fmla="*/ 2425368 h 2841934"/>
                  <a:gd name="connsiteX8" fmla="*/ 82448 w 530989"/>
                  <a:gd name="connsiteY8" fmla="*/ 320366 h 2841934"/>
                  <a:gd name="connsiteX0" fmla="*/ 82448 w 530989"/>
                  <a:gd name="connsiteY0" fmla="*/ 303686 h 2825254"/>
                  <a:gd name="connsiteX1" fmla="*/ 177564 w 530989"/>
                  <a:gd name="connsiteY1" fmla="*/ 101417 h 2825254"/>
                  <a:gd name="connsiteX2" fmla="*/ 480781 w 530989"/>
                  <a:gd name="connsiteY2" fmla="*/ 49818 h 2825254"/>
                  <a:gd name="connsiteX3" fmla="*/ 338861 w 530989"/>
                  <a:gd name="connsiteY3" fmla="*/ 406295 h 2825254"/>
                  <a:gd name="connsiteX4" fmla="*/ 451028 w 530989"/>
                  <a:gd name="connsiteY4" fmla="*/ 2343828 h 2825254"/>
                  <a:gd name="connsiteX5" fmla="*/ 517815 w 530989"/>
                  <a:gd name="connsiteY5" fmla="*/ 2781477 h 2825254"/>
                  <a:gd name="connsiteX6" fmla="*/ 153514 w 530989"/>
                  <a:gd name="connsiteY6" fmla="*/ 2698928 h 2825254"/>
                  <a:gd name="connsiteX7" fmla="*/ 85805 w 530989"/>
                  <a:gd name="connsiteY7" fmla="*/ 2408688 h 2825254"/>
                  <a:gd name="connsiteX8" fmla="*/ 82448 w 530989"/>
                  <a:gd name="connsiteY8" fmla="*/ 303686 h 2825254"/>
                  <a:gd name="connsiteX0" fmla="*/ 82448 w 530989"/>
                  <a:gd name="connsiteY0" fmla="*/ 303686 h 2825254"/>
                  <a:gd name="connsiteX1" fmla="*/ 177564 w 530989"/>
                  <a:gd name="connsiteY1" fmla="*/ 101417 h 2825254"/>
                  <a:gd name="connsiteX2" fmla="*/ 480781 w 530989"/>
                  <a:gd name="connsiteY2" fmla="*/ 49818 h 2825254"/>
                  <a:gd name="connsiteX3" fmla="*/ 338861 w 530989"/>
                  <a:gd name="connsiteY3" fmla="*/ 406295 h 2825254"/>
                  <a:gd name="connsiteX4" fmla="*/ 451028 w 530989"/>
                  <a:gd name="connsiteY4" fmla="*/ 2343828 h 2825254"/>
                  <a:gd name="connsiteX5" fmla="*/ 517815 w 530989"/>
                  <a:gd name="connsiteY5" fmla="*/ 2781477 h 2825254"/>
                  <a:gd name="connsiteX6" fmla="*/ 153514 w 530989"/>
                  <a:gd name="connsiteY6" fmla="*/ 2698928 h 2825254"/>
                  <a:gd name="connsiteX7" fmla="*/ 85805 w 530989"/>
                  <a:gd name="connsiteY7" fmla="*/ 2408688 h 2825254"/>
                  <a:gd name="connsiteX8" fmla="*/ 82448 w 530989"/>
                  <a:gd name="connsiteY8" fmla="*/ 303686 h 2825254"/>
                  <a:gd name="connsiteX0" fmla="*/ 82448 w 593890"/>
                  <a:gd name="connsiteY0" fmla="*/ 303686 h 2818254"/>
                  <a:gd name="connsiteX1" fmla="*/ 177564 w 593890"/>
                  <a:gd name="connsiteY1" fmla="*/ 101417 h 2818254"/>
                  <a:gd name="connsiteX2" fmla="*/ 480781 w 593890"/>
                  <a:gd name="connsiteY2" fmla="*/ 49818 h 2818254"/>
                  <a:gd name="connsiteX3" fmla="*/ 338861 w 593890"/>
                  <a:gd name="connsiteY3" fmla="*/ 406295 h 2818254"/>
                  <a:gd name="connsiteX4" fmla="*/ 451028 w 593890"/>
                  <a:gd name="connsiteY4" fmla="*/ 2343828 h 2818254"/>
                  <a:gd name="connsiteX5" fmla="*/ 588553 w 593890"/>
                  <a:gd name="connsiteY5" fmla="*/ 2771846 h 2818254"/>
                  <a:gd name="connsiteX6" fmla="*/ 153514 w 593890"/>
                  <a:gd name="connsiteY6" fmla="*/ 2698928 h 2818254"/>
                  <a:gd name="connsiteX7" fmla="*/ 85805 w 593890"/>
                  <a:gd name="connsiteY7" fmla="*/ 2408688 h 2818254"/>
                  <a:gd name="connsiteX8" fmla="*/ 82448 w 593890"/>
                  <a:gd name="connsiteY8" fmla="*/ 303686 h 2818254"/>
                  <a:gd name="connsiteX0" fmla="*/ 82448 w 667152"/>
                  <a:gd name="connsiteY0" fmla="*/ 303686 h 2813647"/>
                  <a:gd name="connsiteX1" fmla="*/ 177564 w 667152"/>
                  <a:gd name="connsiteY1" fmla="*/ 101417 h 2813647"/>
                  <a:gd name="connsiteX2" fmla="*/ 480781 w 667152"/>
                  <a:gd name="connsiteY2" fmla="*/ 49818 h 2813647"/>
                  <a:gd name="connsiteX3" fmla="*/ 338861 w 667152"/>
                  <a:gd name="connsiteY3" fmla="*/ 406295 h 2813647"/>
                  <a:gd name="connsiteX4" fmla="*/ 451028 w 667152"/>
                  <a:gd name="connsiteY4" fmla="*/ 2343828 h 2813647"/>
                  <a:gd name="connsiteX5" fmla="*/ 664011 w 667152"/>
                  <a:gd name="connsiteY5" fmla="*/ 2765310 h 2813647"/>
                  <a:gd name="connsiteX6" fmla="*/ 153514 w 667152"/>
                  <a:gd name="connsiteY6" fmla="*/ 2698928 h 2813647"/>
                  <a:gd name="connsiteX7" fmla="*/ 85805 w 667152"/>
                  <a:gd name="connsiteY7" fmla="*/ 2408688 h 2813647"/>
                  <a:gd name="connsiteX8" fmla="*/ 82448 w 667152"/>
                  <a:gd name="connsiteY8" fmla="*/ 303686 h 2813647"/>
                  <a:gd name="connsiteX0" fmla="*/ 82448 w 726119"/>
                  <a:gd name="connsiteY0" fmla="*/ 303686 h 2814928"/>
                  <a:gd name="connsiteX1" fmla="*/ 177564 w 726119"/>
                  <a:gd name="connsiteY1" fmla="*/ 101417 h 2814928"/>
                  <a:gd name="connsiteX2" fmla="*/ 480781 w 726119"/>
                  <a:gd name="connsiteY2" fmla="*/ 49818 h 2814928"/>
                  <a:gd name="connsiteX3" fmla="*/ 338861 w 726119"/>
                  <a:gd name="connsiteY3" fmla="*/ 406295 h 2814928"/>
                  <a:gd name="connsiteX4" fmla="*/ 451028 w 726119"/>
                  <a:gd name="connsiteY4" fmla="*/ 2343828 h 2814928"/>
                  <a:gd name="connsiteX5" fmla="*/ 723757 w 726119"/>
                  <a:gd name="connsiteY5" fmla="*/ 2767145 h 2814928"/>
                  <a:gd name="connsiteX6" fmla="*/ 153514 w 726119"/>
                  <a:gd name="connsiteY6" fmla="*/ 2698928 h 2814928"/>
                  <a:gd name="connsiteX7" fmla="*/ 85805 w 726119"/>
                  <a:gd name="connsiteY7" fmla="*/ 2408688 h 2814928"/>
                  <a:gd name="connsiteX8" fmla="*/ 82448 w 726119"/>
                  <a:gd name="connsiteY8" fmla="*/ 303686 h 2814928"/>
                  <a:gd name="connsiteX0" fmla="*/ 82448 w 726722"/>
                  <a:gd name="connsiteY0" fmla="*/ 303686 h 2814928"/>
                  <a:gd name="connsiteX1" fmla="*/ 177564 w 726722"/>
                  <a:gd name="connsiteY1" fmla="*/ 101417 h 2814928"/>
                  <a:gd name="connsiteX2" fmla="*/ 480781 w 726722"/>
                  <a:gd name="connsiteY2" fmla="*/ 49818 h 2814928"/>
                  <a:gd name="connsiteX3" fmla="*/ 338861 w 726722"/>
                  <a:gd name="connsiteY3" fmla="*/ 406295 h 2814928"/>
                  <a:gd name="connsiteX4" fmla="*/ 451028 w 726722"/>
                  <a:gd name="connsiteY4" fmla="*/ 2343828 h 2814928"/>
                  <a:gd name="connsiteX5" fmla="*/ 723757 w 726722"/>
                  <a:gd name="connsiteY5" fmla="*/ 2767145 h 2814928"/>
                  <a:gd name="connsiteX6" fmla="*/ 153514 w 726722"/>
                  <a:gd name="connsiteY6" fmla="*/ 2698928 h 2814928"/>
                  <a:gd name="connsiteX7" fmla="*/ 85805 w 726722"/>
                  <a:gd name="connsiteY7" fmla="*/ 2408688 h 2814928"/>
                  <a:gd name="connsiteX8" fmla="*/ 82448 w 726722"/>
                  <a:gd name="connsiteY8" fmla="*/ 303686 h 2814928"/>
                  <a:gd name="connsiteX0" fmla="*/ 82448 w 726722"/>
                  <a:gd name="connsiteY0" fmla="*/ 303686 h 2814928"/>
                  <a:gd name="connsiteX1" fmla="*/ 177564 w 726722"/>
                  <a:gd name="connsiteY1" fmla="*/ 101417 h 2814928"/>
                  <a:gd name="connsiteX2" fmla="*/ 480781 w 726722"/>
                  <a:gd name="connsiteY2" fmla="*/ 49818 h 2814928"/>
                  <a:gd name="connsiteX3" fmla="*/ 338861 w 726722"/>
                  <a:gd name="connsiteY3" fmla="*/ 406295 h 2814928"/>
                  <a:gd name="connsiteX4" fmla="*/ 451028 w 726722"/>
                  <a:gd name="connsiteY4" fmla="*/ 2343828 h 2814928"/>
                  <a:gd name="connsiteX5" fmla="*/ 723757 w 726722"/>
                  <a:gd name="connsiteY5" fmla="*/ 2767145 h 2814928"/>
                  <a:gd name="connsiteX6" fmla="*/ 153514 w 726722"/>
                  <a:gd name="connsiteY6" fmla="*/ 2698928 h 2814928"/>
                  <a:gd name="connsiteX7" fmla="*/ 85805 w 726722"/>
                  <a:gd name="connsiteY7" fmla="*/ 2408688 h 2814928"/>
                  <a:gd name="connsiteX8" fmla="*/ 82448 w 726722"/>
                  <a:gd name="connsiteY8" fmla="*/ 303686 h 2814928"/>
                  <a:gd name="connsiteX0" fmla="*/ 82448 w 727487"/>
                  <a:gd name="connsiteY0" fmla="*/ 303686 h 2814928"/>
                  <a:gd name="connsiteX1" fmla="*/ 177564 w 727487"/>
                  <a:gd name="connsiteY1" fmla="*/ 101417 h 2814928"/>
                  <a:gd name="connsiteX2" fmla="*/ 480781 w 727487"/>
                  <a:gd name="connsiteY2" fmla="*/ 49818 h 2814928"/>
                  <a:gd name="connsiteX3" fmla="*/ 338861 w 727487"/>
                  <a:gd name="connsiteY3" fmla="*/ 406295 h 2814928"/>
                  <a:gd name="connsiteX4" fmla="*/ 490859 w 727487"/>
                  <a:gd name="connsiteY4" fmla="*/ 2345052 h 2814928"/>
                  <a:gd name="connsiteX5" fmla="*/ 723757 w 727487"/>
                  <a:gd name="connsiteY5" fmla="*/ 2767145 h 2814928"/>
                  <a:gd name="connsiteX6" fmla="*/ 153514 w 727487"/>
                  <a:gd name="connsiteY6" fmla="*/ 2698928 h 2814928"/>
                  <a:gd name="connsiteX7" fmla="*/ 85805 w 727487"/>
                  <a:gd name="connsiteY7" fmla="*/ 2408688 h 2814928"/>
                  <a:gd name="connsiteX8" fmla="*/ 82448 w 727487"/>
                  <a:gd name="connsiteY8" fmla="*/ 303686 h 2814928"/>
                  <a:gd name="connsiteX0" fmla="*/ 82448 w 727054"/>
                  <a:gd name="connsiteY0" fmla="*/ 303686 h 2814928"/>
                  <a:gd name="connsiteX1" fmla="*/ 177564 w 727054"/>
                  <a:gd name="connsiteY1" fmla="*/ 101417 h 2814928"/>
                  <a:gd name="connsiteX2" fmla="*/ 480781 w 727054"/>
                  <a:gd name="connsiteY2" fmla="*/ 49818 h 2814928"/>
                  <a:gd name="connsiteX3" fmla="*/ 338861 w 727054"/>
                  <a:gd name="connsiteY3" fmla="*/ 406295 h 2814928"/>
                  <a:gd name="connsiteX4" fmla="*/ 490859 w 727054"/>
                  <a:gd name="connsiteY4" fmla="*/ 2345052 h 2814928"/>
                  <a:gd name="connsiteX5" fmla="*/ 723757 w 727054"/>
                  <a:gd name="connsiteY5" fmla="*/ 2767145 h 2814928"/>
                  <a:gd name="connsiteX6" fmla="*/ 153514 w 727054"/>
                  <a:gd name="connsiteY6" fmla="*/ 2698928 h 2814928"/>
                  <a:gd name="connsiteX7" fmla="*/ 85805 w 727054"/>
                  <a:gd name="connsiteY7" fmla="*/ 2408688 h 2814928"/>
                  <a:gd name="connsiteX8" fmla="*/ 82448 w 727054"/>
                  <a:gd name="connsiteY8" fmla="*/ 303686 h 2814928"/>
                  <a:gd name="connsiteX0" fmla="*/ 82448 w 726787"/>
                  <a:gd name="connsiteY0" fmla="*/ 303686 h 2814928"/>
                  <a:gd name="connsiteX1" fmla="*/ 177564 w 726787"/>
                  <a:gd name="connsiteY1" fmla="*/ 101417 h 2814928"/>
                  <a:gd name="connsiteX2" fmla="*/ 480781 w 726787"/>
                  <a:gd name="connsiteY2" fmla="*/ 49818 h 2814928"/>
                  <a:gd name="connsiteX3" fmla="*/ 338861 w 726787"/>
                  <a:gd name="connsiteY3" fmla="*/ 406295 h 2814928"/>
                  <a:gd name="connsiteX4" fmla="*/ 490859 w 726787"/>
                  <a:gd name="connsiteY4" fmla="*/ 2345052 h 2814928"/>
                  <a:gd name="connsiteX5" fmla="*/ 723757 w 726787"/>
                  <a:gd name="connsiteY5" fmla="*/ 2767145 h 2814928"/>
                  <a:gd name="connsiteX6" fmla="*/ 153514 w 726787"/>
                  <a:gd name="connsiteY6" fmla="*/ 2698928 h 2814928"/>
                  <a:gd name="connsiteX7" fmla="*/ 85805 w 726787"/>
                  <a:gd name="connsiteY7" fmla="*/ 2408688 h 2814928"/>
                  <a:gd name="connsiteX8" fmla="*/ 82448 w 726787"/>
                  <a:gd name="connsiteY8" fmla="*/ 303686 h 2814928"/>
                  <a:gd name="connsiteX0" fmla="*/ 82448 w 687008"/>
                  <a:gd name="connsiteY0" fmla="*/ 303686 h 2820340"/>
                  <a:gd name="connsiteX1" fmla="*/ 177564 w 687008"/>
                  <a:gd name="connsiteY1" fmla="*/ 101417 h 2820340"/>
                  <a:gd name="connsiteX2" fmla="*/ 480781 w 687008"/>
                  <a:gd name="connsiteY2" fmla="*/ 49818 h 2820340"/>
                  <a:gd name="connsiteX3" fmla="*/ 338861 w 687008"/>
                  <a:gd name="connsiteY3" fmla="*/ 406295 h 2820340"/>
                  <a:gd name="connsiteX4" fmla="*/ 490859 w 687008"/>
                  <a:gd name="connsiteY4" fmla="*/ 2345052 h 2820340"/>
                  <a:gd name="connsiteX5" fmla="*/ 683149 w 687008"/>
                  <a:gd name="connsiteY5" fmla="*/ 2774751 h 2820340"/>
                  <a:gd name="connsiteX6" fmla="*/ 153514 w 687008"/>
                  <a:gd name="connsiteY6" fmla="*/ 2698928 h 2820340"/>
                  <a:gd name="connsiteX7" fmla="*/ 85805 w 687008"/>
                  <a:gd name="connsiteY7" fmla="*/ 2408688 h 2820340"/>
                  <a:gd name="connsiteX8" fmla="*/ 82448 w 687008"/>
                  <a:gd name="connsiteY8" fmla="*/ 303686 h 2820340"/>
                  <a:gd name="connsiteX0" fmla="*/ 82448 w 687008"/>
                  <a:gd name="connsiteY0" fmla="*/ 303686 h 2826041"/>
                  <a:gd name="connsiteX1" fmla="*/ 177564 w 687008"/>
                  <a:gd name="connsiteY1" fmla="*/ 101417 h 2826041"/>
                  <a:gd name="connsiteX2" fmla="*/ 480781 w 687008"/>
                  <a:gd name="connsiteY2" fmla="*/ 49818 h 2826041"/>
                  <a:gd name="connsiteX3" fmla="*/ 338861 w 687008"/>
                  <a:gd name="connsiteY3" fmla="*/ 406295 h 2826041"/>
                  <a:gd name="connsiteX4" fmla="*/ 490859 w 687008"/>
                  <a:gd name="connsiteY4" fmla="*/ 2345052 h 2826041"/>
                  <a:gd name="connsiteX5" fmla="*/ 683149 w 687008"/>
                  <a:gd name="connsiteY5" fmla="*/ 2774751 h 2826041"/>
                  <a:gd name="connsiteX6" fmla="*/ 153514 w 687008"/>
                  <a:gd name="connsiteY6" fmla="*/ 2698928 h 2826041"/>
                  <a:gd name="connsiteX7" fmla="*/ 85805 w 687008"/>
                  <a:gd name="connsiteY7" fmla="*/ 2408688 h 2826041"/>
                  <a:gd name="connsiteX8" fmla="*/ 82448 w 687008"/>
                  <a:gd name="connsiteY8" fmla="*/ 303686 h 2826041"/>
                  <a:gd name="connsiteX0" fmla="*/ 82448 w 687008"/>
                  <a:gd name="connsiteY0" fmla="*/ 303686 h 2835325"/>
                  <a:gd name="connsiteX1" fmla="*/ 177564 w 687008"/>
                  <a:gd name="connsiteY1" fmla="*/ 101417 h 2835325"/>
                  <a:gd name="connsiteX2" fmla="*/ 480781 w 687008"/>
                  <a:gd name="connsiteY2" fmla="*/ 49818 h 2835325"/>
                  <a:gd name="connsiteX3" fmla="*/ 338861 w 687008"/>
                  <a:gd name="connsiteY3" fmla="*/ 406295 h 2835325"/>
                  <a:gd name="connsiteX4" fmla="*/ 490859 w 687008"/>
                  <a:gd name="connsiteY4" fmla="*/ 2345052 h 2835325"/>
                  <a:gd name="connsiteX5" fmla="*/ 683149 w 687008"/>
                  <a:gd name="connsiteY5" fmla="*/ 2774751 h 2835325"/>
                  <a:gd name="connsiteX6" fmla="*/ 153514 w 687008"/>
                  <a:gd name="connsiteY6" fmla="*/ 2698928 h 2835325"/>
                  <a:gd name="connsiteX7" fmla="*/ 85805 w 687008"/>
                  <a:gd name="connsiteY7" fmla="*/ 2408688 h 2835325"/>
                  <a:gd name="connsiteX8" fmla="*/ 82448 w 687008"/>
                  <a:gd name="connsiteY8" fmla="*/ 303686 h 2835325"/>
                  <a:gd name="connsiteX0" fmla="*/ 82448 w 687008"/>
                  <a:gd name="connsiteY0" fmla="*/ 303686 h 2841997"/>
                  <a:gd name="connsiteX1" fmla="*/ 177564 w 687008"/>
                  <a:gd name="connsiteY1" fmla="*/ 101417 h 2841997"/>
                  <a:gd name="connsiteX2" fmla="*/ 480781 w 687008"/>
                  <a:gd name="connsiteY2" fmla="*/ 49818 h 2841997"/>
                  <a:gd name="connsiteX3" fmla="*/ 338861 w 687008"/>
                  <a:gd name="connsiteY3" fmla="*/ 406295 h 2841997"/>
                  <a:gd name="connsiteX4" fmla="*/ 490859 w 687008"/>
                  <a:gd name="connsiteY4" fmla="*/ 2345052 h 2841997"/>
                  <a:gd name="connsiteX5" fmla="*/ 683149 w 687008"/>
                  <a:gd name="connsiteY5" fmla="*/ 2774751 h 2841997"/>
                  <a:gd name="connsiteX6" fmla="*/ 153514 w 687008"/>
                  <a:gd name="connsiteY6" fmla="*/ 2698928 h 2841997"/>
                  <a:gd name="connsiteX7" fmla="*/ 85805 w 687008"/>
                  <a:gd name="connsiteY7" fmla="*/ 2408688 h 2841997"/>
                  <a:gd name="connsiteX8" fmla="*/ 82448 w 687008"/>
                  <a:gd name="connsiteY8" fmla="*/ 303686 h 284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7008" h="2841997">
                    <a:moveTo>
                      <a:pt x="82448" y="303686"/>
                    </a:moveTo>
                    <a:cubicBezTo>
                      <a:pt x="82448" y="276311"/>
                      <a:pt x="116938" y="90756"/>
                      <a:pt x="177564" y="101417"/>
                    </a:cubicBezTo>
                    <a:cubicBezTo>
                      <a:pt x="260276" y="20400"/>
                      <a:pt x="316754" y="-51624"/>
                      <a:pt x="480781" y="49818"/>
                    </a:cubicBezTo>
                    <a:cubicBezTo>
                      <a:pt x="490571" y="121236"/>
                      <a:pt x="356446" y="341332"/>
                      <a:pt x="338861" y="406295"/>
                    </a:cubicBezTo>
                    <a:cubicBezTo>
                      <a:pt x="316642" y="1129420"/>
                      <a:pt x="450957" y="1637218"/>
                      <a:pt x="490859" y="2345052"/>
                    </a:cubicBezTo>
                    <a:cubicBezTo>
                      <a:pt x="586589" y="2560374"/>
                      <a:pt x="710524" y="2774751"/>
                      <a:pt x="683149" y="2774751"/>
                    </a:cubicBezTo>
                    <a:cubicBezTo>
                      <a:pt x="513746" y="2914759"/>
                      <a:pt x="281946" y="2809765"/>
                      <a:pt x="153514" y="2698928"/>
                    </a:cubicBezTo>
                    <a:cubicBezTo>
                      <a:pt x="126139" y="2698928"/>
                      <a:pt x="85805" y="2436063"/>
                      <a:pt x="85805" y="2408688"/>
                    </a:cubicBezTo>
                    <a:cubicBezTo>
                      <a:pt x="2677" y="1691479"/>
                      <a:pt x="-54712" y="984632"/>
                      <a:pt x="82448" y="303686"/>
                    </a:cubicBezTo>
                    <a:close/>
                  </a:path>
                </a:pathLst>
              </a:custGeom>
              <a:solidFill>
                <a:srgbClr val="FDFD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2" name="Oval 21">
                <a:extLst>
                  <a:ext uri="{FF2B5EF4-FFF2-40B4-BE49-F238E27FC236}">
                    <a16:creationId xmlns:a16="http://schemas.microsoft.com/office/drawing/2014/main" id="{23291E4B-7EC3-41E0-8586-6C02D7CDEB62}"/>
                  </a:ext>
                </a:extLst>
              </p:cNvPr>
              <p:cNvSpPr/>
              <p:nvPr/>
            </p:nvSpPr>
            <p:spPr>
              <a:xfrm rot="19034692">
                <a:off x="6093037" y="1426015"/>
                <a:ext cx="495258" cy="290672"/>
              </a:xfrm>
              <a:prstGeom prst="ellipse">
                <a:avLst/>
              </a:prstGeom>
              <a:solidFill>
                <a:srgbClr val="FDFD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26" name="Picture 25" descr="Shape, circle&#10;&#10;Description automatically generated">
              <a:extLst>
                <a:ext uri="{FF2B5EF4-FFF2-40B4-BE49-F238E27FC236}">
                  <a16:creationId xmlns:a16="http://schemas.microsoft.com/office/drawing/2014/main" id="{87903492-7907-45D2-82A4-23E3890579DC}"/>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7576" b="95455" l="8901" r="91099">
                          <a14:foregroundMark x1="64921" y1="40152" x2="53927" y2="53409"/>
                          <a14:foregroundMark x1="53403" y1="34848" x2="53403" y2="47348"/>
                          <a14:foregroundMark x1="51832" y1="39394" x2="36126" y2="51136"/>
                          <a14:foregroundMark x1="29843" y1="43939" x2="25131" y2="61364"/>
                          <a14:foregroundMark x1="26178" y1="62500" x2="25654" y2="71970"/>
                          <a14:foregroundMark x1="26702" y1="61364" x2="26178" y2="74621"/>
                          <a14:foregroundMark x1="23560" y1="68561" x2="20419" y2="71591"/>
                          <a14:foregroundMark x1="11518" y1="62121" x2="9424" y2="60606"/>
                          <a14:foregroundMark x1="9424" y1="61742" x2="10471" y2="62121"/>
                          <a14:foregroundMark x1="24084" y1="92045" x2="37696" y2="92045"/>
                          <a14:foregroundMark x1="27225" y1="95076" x2="33508" y2="95833"/>
                          <a14:foregroundMark x1="21466" y1="93939" x2="27225" y2="94697"/>
                          <a14:foregroundMark x1="21990" y1="92803" x2="26178" y2="93561"/>
                          <a14:foregroundMark x1="15183" y1="89394" x2="19895" y2="92424"/>
                          <a14:foregroundMark x1="16754" y1="91667" x2="20942" y2="94318"/>
                          <a14:foregroundMark x1="34031" y1="90530" x2="36126" y2="92803"/>
                          <a14:foregroundMark x1="38220" y1="89394" x2="40838" y2="93939"/>
                          <a14:foregroundMark x1="41361" y1="92045" x2="41361" y2="92045"/>
                          <a14:foregroundMark x1="54974" y1="88636" x2="73822" y2="91288"/>
                          <a14:foregroundMark x1="59686" y1="89773" x2="64921" y2="91288"/>
                          <a14:foregroundMark x1="53927" y1="90152" x2="60209" y2="91288"/>
                          <a14:foregroundMark x1="53403" y1="90530" x2="54974" y2="91288"/>
                          <a14:foregroundMark x1="49215" y1="89773" x2="52356" y2="90152"/>
                          <a14:foregroundMark x1="41361" y1="41288" x2="45026" y2="60985"/>
                          <a14:foregroundMark x1="45026" y1="37500" x2="42932" y2="74242"/>
                          <a14:foregroundMark x1="42932" y1="64773" x2="43979" y2="69697"/>
                          <a14:foregroundMark x1="53927" y1="61742" x2="51832" y2="80682"/>
                          <a14:foregroundMark x1="64398" y1="51894" x2="59686" y2="67045"/>
                          <a14:foregroundMark x1="59162" y1="54924" x2="62827" y2="68561"/>
                          <a14:foregroundMark x1="64921" y1="54167" x2="64921" y2="70455"/>
                          <a14:foregroundMark x1="64921" y1="59091" x2="64921" y2="74242"/>
                          <a14:foregroundMark x1="63874" y1="68182" x2="56021" y2="76515"/>
                          <a14:foregroundMark x1="25131" y1="64773" x2="30366" y2="71212"/>
                          <a14:foregroundMark x1="25131" y1="62500" x2="25131" y2="70455"/>
                          <a14:foregroundMark x1="20419" y1="54924" x2="21990" y2="64394"/>
                          <a14:foregroundMark x1="19372" y1="57197" x2="20419" y2="61364"/>
                          <a14:foregroundMark x1="18848" y1="56439" x2="18325" y2="56818"/>
                          <a14:foregroundMark x1="20942" y1="55682" x2="23560" y2="57197"/>
                          <a14:foregroundMark x1="15183" y1="34091" x2="34031" y2="55303"/>
                          <a14:foregroundMark x1="34031" y1="55303" x2="34031" y2="55303"/>
                          <a14:foregroundMark x1="34031" y1="35227" x2="43455" y2="53409"/>
                          <a14:foregroundMark x1="43455" y1="53409" x2="43979" y2="52652"/>
                          <a14:foregroundMark x1="41361" y1="26515" x2="56021" y2="44318"/>
                          <a14:foregroundMark x1="56021" y1="44318" x2="56021" y2="44318"/>
                          <a14:foregroundMark x1="56021" y1="24242" x2="60209" y2="42045"/>
                          <a14:foregroundMark x1="62304" y1="22348" x2="70157" y2="40530"/>
                          <a14:foregroundMark x1="70157" y1="40530" x2="70157" y2="39773"/>
                          <a14:foregroundMark x1="72775" y1="21212" x2="74346" y2="34470"/>
                          <a14:foregroundMark x1="73298" y1="18561" x2="62304" y2="32576"/>
                          <a14:foregroundMark x1="40838" y1="13636" x2="39267" y2="30303"/>
                          <a14:foregroundMark x1="34555" y1="20455" x2="33508" y2="31439"/>
                          <a14:foregroundMark x1="31937" y1="27273" x2="25654" y2="31818"/>
                          <a14:foregroundMark x1="26702" y1="28788" x2="25654" y2="29167"/>
                          <a14:foregroundMark x1="26178" y1="22727" x2="21990" y2="25758"/>
                          <a14:foregroundMark x1="21990" y1="21591" x2="26178" y2="26515"/>
                          <a14:foregroundMark x1="31414" y1="21212" x2="38220" y2="22727"/>
                          <a14:foregroundMark x1="40314" y1="18561" x2="43979" y2="15909"/>
                          <a14:foregroundMark x1="48168" y1="14015" x2="52356" y2="15909"/>
                          <a14:foregroundMark x1="53403" y1="15152" x2="52356" y2="21970"/>
                          <a14:foregroundMark x1="51309" y1="20455" x2="50785" y2="24621"/>
                          <a14:foregroundMark x1="53927" y1="17045" x2="50785" y2="21970"/>
                          <a14:foregroundMark x1="47644" y1="7576" x2="57068" y2="20455"/>
                          <a14:foregroundMark x1="47120" y1="13636" x2="62827" y2="18561"/>
                          <a14:foregroundMark x1="58115" y1="12500" x2="64398" y2="20076"/>
                          <a14:foregroundMark x1="48691" y1="13636" x2="66492" y2="22727"/>
                          <a14:foregroundMark x1="34555" y1="23864" x2="39267" y2="37500"/>
                          <a14:foregroundMark x1="26178" y1="22348" x2="25131" y2="43182"/>
                          <a14:foregroundMark x1="25131" y1="43182" x2="25131" y2="42424"/>
                          <a14:foregroundMark x1="24084" y1="31439" x2="23037" y2="43561"/>
                          <a14:foregroundMark x1="21990" y1="28788" x2="19895" y2="42045"/>
                          <a14:foregroundMark x1="16754" y1="31061" x2="16754" y2="46591"/>
                          <a14:foregroundMark x1="22513" y1="41667" x2="24607" y2="57197"/>
                          <a14:foregroundMark x1="37173" y1="44318" x2="57068" y2="58712"/>
                          <a14:foregroundMark x1="57068" y1="58712" x2="57068" y2="56439"/>
                          <a14:foregroundMark x1="58639" y1="44697" x2="65445" y2="61364"/>
                          <a14:foregroundMark x1="67539" y1="39394" x2="70681" y2="51515"/>
                          <a14:foregroundMark x1="73822" y1="40909" x2="75916" y2="45833"/>
                          <a14:foregroundMark x1="78534" y1="41288" x2="80105" y2="42424"/>
                          <a14:foregroundMark x1="79058" y1="34848" x2="81675" y2="41667"/>
                          <a14:foregroundMark x1="77487" y1="28030" x2="80628" y2="37879"/>
                          <a14:foregroundMark x1="78010" y1="24621" x2="80105" y2="31818"/>
                          <a14:foregroundMark x1="74346" y1="26894" x2="81675" y2="37879"/>
                          <a14:foregroundMark x1="91099" y1="40152" x2="87958" y2="42803"/>
                          <a14:foregroundMark x1="41885" y1="17803" x2="49215" y2="29545"/>
                          <a14:foregroundMark x1="38743" y1="14773" x2="37173" y2="20076"/>
                          <a14:foregroundMark x1="31414" y1="8712" x2="38743" y2="20833"/>
                          <a14:foregroundMark x1="41885" y1="12500" x2="63351" y2="30682"/>
                          <a14:foregroundMark x1="63351" y1="30682" x2="63351" y2="30682"/>
                          <a14:foregroundMark x1="82199" y1="37879" x2="85864" y2="41288"/>
                          <a14:foregroundMark x1="86387" y1="37500" x2="87435" y2="42045"/>
                          <a14:foregroundMark x1="87958" y1="39773" x2="89005" y2="42045"/>
                          <a14:foregroundMark x1="91099" y1="38636" x2="91099" y2="40152"/>
                          <a14:foregroundMark x1="90052" y1="36364" x2="91099" y2="38636"/>
                          <a14:foregroundMark x1="46073" y1="56061" x2="42932" y2="76894"/>
                          <a14:foregroundMark x1="42932" y1="76894" x2="42408" y2="77273"/>
                          <a14:foregroundMark x1="39791" y1="62500" x2="38743" y2="75000"/>
                          <a14:foregroundMark x1="37696" y1="67045" x2="37696" y2="82197"/>
                          <a14:foregroundMark x1="34555" y1="67424" x2="35079" y2="75000"/>
                          <a14:foregroundMark x1="33508" y1="65909" x2="42932" y2="84470"/>
                          <a14:foregroundMark x1="42932" y1="84470" x2="43455" y2="84091"/>
                          <a14:foregroundMark x1="40314" y1="79167" x2="47120" y2="79545"/>
                          <a14:foregroundMark x1="39267" y1="59091" x2="46597" y2="75758"/>
                          <a14:foregroundMark x1="46597" y1="50000" x2="50262" y2="66288"/>
                          <a14:foregroundMark x1="50262" y1="42424" x2="50785" y2="49242"/>
                        </a14:backgroundRemoval>
                      </a14:imgEffect>
                    </a14:imgLayer>
                  </a14:imgProps>
                </a:ext>
                <a:ext uri="{28A0092B-C50C-407E-A947-70E740481C1C}">
                  <a14:useLocalDpi xmlns:a14="http://schemas.microsoft.com/office/drawing/2010/main" val="0"/>
                </a:ext>
              </a:extLst>
            </a:blip>
            <a:srcRect l="16325" b="29254"/>
            <a:stretch/>
          </p:blipFill>
          <p:spPr>
            <a:xfrm flipH="1">
              <a:off x="10469964" y="3530278"/>
              <a:ext cx="1081523" cy="1250273"/>
            </a:xfrm>
            <a:prstGeom prst="rect">
              <a:avLst/>
            </a:prstGeom>
          </p:spPr>
        </p:pic>
      </p:grpSp>
      <p:pic>
        <p:nvPicPr>
          <p:cNvPr id="17" name="Picture 16" descr="A picture containing text&#10;&#10;Description automatically generated">
            <a:extLst>
              <a:ext uri="{FF2B5EF4-FFF2-40B4-BE49-F238E27FC236}">
                <a16:creationId xmlns:a16="http://schemas.microsoft.com/office/drawing/2014/main" id="{832BCE25-2AAF-4ECF-9E0E-CE82AF8FBC1C}"/>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7089" b="89992" l="10000" r="90000">
                        <a14:foregroundMark x1="65556" y1="17598" x2="74222" y2="26105"/>
                        <a14:foregroundMark x1="74222" y1="17765" x2="84556" y2="29775"/>
                        <a14:foregroundMark x1="78778" y1="16430" x2="80778" y2="25771"/>
                        <a14:foregroundMark x1="77222" y1="20601" x2="79556" y2="30192"/>
                        <a14:foregroundMark x1="77222" y1="20851" x2="74111" y2="30359"/>
                        <a14:foregroundMark x1="74111" y1="30359" x2="72667" y2="32027"/>
                        <a14:foregroundMark x1="70111" y1="27857" x2="68000" y2="40617"/>
                        <a14:foregroundMark x1="68000" y1="40617" x2="67778" y2="40701"/>
                        <a14:foregroundMark x1="65000" y1="45038" x2="61222" y2="50792"/>
                        <a14:foregroundMark x1="60111" y1="57465" x2="58222" y2="65555"/>
                        <a14:foregroundMark x1="58222" y1="65555" x2="58111" y2="65638"/>
                        <a14:foregroundMark x1="59444" y1="62802" x2="61222" y2="63386"/>
                        <a14:foregroundMark x1="65556" y1="60884" x2="65778" y2="62969"/>
                        <a14:foregroundMark x1="68000" y1="58799" x2="67556" y2="62385"/>
                        <a14:foregroundMark x1="68000" y1="54545" x2="67778" y2="59383"/>
                        <a14:foregroundMark x1="67556" y1="50792" x2="65444" y2="56714"/>
                        <a14:foregroundMark x1="63222" y1="51293" x2="63222" y2="57798"/>
                        <a14:foregroundMark x1="64000" y1="47873" x2="70111" y2="53795"/>
                        <a14:foregroundMark x1="65778" y1="42702" x2="71667" y2="45455"/>
                        <a14:foregroundMark x1="80444" y1="27273" x2="86667" y2="33194"/>
                        <a14:foregroundMark x1="88111" y1="20183" x2="88111" y2="28857"/>
                        <a14:foregroundMark x1="87111" y1="22352" x2="87889" y2="29024"/>
                        <a14:foregroundMark x1="84889" y1="21018" x2="75778" y2="24520"/>
                        <a14:foregroundMark x1="75778" y1="24520" x2="75444" y2="24270"/>
                        <a14:foregroundMark x1="65556" y1="14345" x2="64778" y2="16847"/>
                        <a14:foregroundMark x1="52000" y1="9925" x2="47778" y2="16430"/>
                        <a14:foregroundMark x1="50000" y1="13178" x2="48000" y2="17765"/>
                        <a14:foregroundMark x1="44222" y1="13761" x2="39889" y2="15596"/>
                        <a14:foregroundMark x1="41667" y1="12761" x2="37778" y2="15430"/>
                        <a14:foregroundMark x1="43111" y1="12177" x2="51222" y2="11426"/>
                        <a14:foregroundMark x1="45111" y1="11843" x2="64556" y2="8257"/>
                        <a14:foregroundMark x1="59667" y1="7089" x2="69000" y2="8007"/>
                      </a14:backgroundRemoval>
                    </a14:imgEffect>
                  </a14:imgLayer>
                </a14:imgProps>
              </a:ext>
              <a:ext uri="{28A0092B-C50C-407E-A947-70E740481C1C}">
                <a14:useLocalDpi xmlns:a14="http://schemas.microsoft.com/office/drawing/2010/main" val="0"/>
              </a:ext>
            </a:extLst>
          </a:blip>
          <a:srcRect b="20467"/>
          <a:stretch/>
        </p:blipFill>
        <p:spPr>
          <a:xfrm>
            <a:off x="13241681" y="6426135"/>
            <a:ext cx="1346579" cy="1426765"/>
          </a:xfrm>
          <a:prstGeom prst="rect">
            <a:avLst/>
          </a:prstGeom>
        </p:spPr>
      </p:pic>
    </p:spTree>
    <p:extLst>
      <p:ext uri="{BB962C8B-B14F-4D97-AF65-F5344CB8AC3E}">
        <p14:creationId xmlns:p14="http://schemas.microsoft.com/office/powerpoint/2010/main" val="2041566332"/>
      </p:ext>
    </p:extLst>
  </p:cSld>
  <p:clrMapOvr>
    <a:masterClrMapping/>
  </p:clrMapOvr>
  <p:transition spd="slow" advTm="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FABEC4-244F-4E5E-9655-3CED3251F444}"/>
              </a:ext>
            </a:extLst>
          </p:cNvPr>
          <p:cNvSpPr/>
          <p:nvPr/>
        </p:nvSpPr>
        <p:spPr>
          <a:xfrm>
            <a:off x="-21834" y="-15705"/>
            <a:ext cx="12213834" cy="6873705"/>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3" name="Picture 2" descr="A picture containing text, queen, vector graphics&#10;&#10;Description automatically generated">
            <a:extLst>
              <a:ext uri="{FF2B5EF4-FFF2-40B4-BE49-F238E27FC236}">
                <a16:creationId xmlns:a16="http://schemas.microsoft.com/office/drawing/2014/main" id="{902CC66B-B162-40F2-9518-3FBCBA6D6B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189652">
            <a:off x="-478246" y="1173806"/>
            <a:ext cx="5275638" cy="4130924"/>
          </a:xfrm>
          <a:prstGeom prst="rect">
            <a:avLst/>
          </a:prstGeom>
        </p:spPr>
      </p:pic>
      <p:sp>
        <p:nvSpPr>
          <p:cNvPr id="6" name="Rectangle 5">
            <a:extLst>
              <a:ext uri="{FF2B5EF4-FFF2-40B4-BE49-F238E27FC236}">
                <a16:creationId xmlns:a16="http://schemas.microsoft.com/office/drawing/2014/main" id="{BAD9FE01-0D84-4921-BD12-F02F2A812B12}"/>
              </a:ext>
            </a:extLst>
          </p:cNvPr>
          <p:cNvSpPr/>
          <p:nvPr/>
        </p:nvSpPr>
        <p:spPr>
          <a:xfrm>
            <a:off x="-10917" y="508621"/>
            <a:ext cx="12213834" cy="192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7" name="Group 26">
            <a:extLst>
              <a:ext uri="{FF2B5EF4-FFF2-40B4-BE49-F238E27FC236}">
                <a16:creationId xmlns:a16="http://schemas.microsoft.com/office/drawing/2014/main" id="{AB997325-62FA-4A63-A7F6-82D945882E63}"/>
              </a:ext>
            </a:extLst>
          </p:cNvPr>
          <p:cNvGrpSpPr/>
          <p:nvPr/>
        </p:nvGrpSpPr>
        <p:grpSpPr>
          <a:xfrm>
            <a:off x="4798057" y="935436"/>
            <a:ext cx="7172605" cy="5983614"/>
            <a:chOff x="4798057" y="935436"/>
            <a:chExt cx="7172605" cy="5983614"/>
          </a:xfrm>
        </p:grpSpPr>
        <p:grpSp>
          <p:nvGrpSpPr>
            <p:cNvPr id="23" name="Group 22">
              <a:extLst>
                <a:ext uri="{FF2B5EF4-FFF2-40B4-BE49-F238E27FC236}">
                  <a16:creationId xmlns:a16="http://schemas.microsoft.com/office/drawing/2014/main" id="{81B27037-145D-4713-AED1-7EE08684AADC}"/>
                </a:ext>
              </a:extLst>
            </p:cNvPr>
            <p:cNvGrpSpPr/>
            <p:nvPr/>
          </p:nvGrpSpPr>
          <p:grpSpPr>
            <a:xfrm>
              <a:off x="4798057" y="935436"/>
              <a:ext cx="7172605" cy="5983614"/>
              <a:chOff x="5251590" y="1051051"/>
              <a:chExt cx="6850999" cy="5983614"/>
            </a:xfrm>
          </p:grpSpPr>
          <p:grpSp>
            <p:nvGrpSpPr>
              <p:cNvPr id="15" name="Group 14">
                <a:extLst>
                  <a:ext uri="{FF2B5EF4-FFF2-40B4-BE49-F238E27FC236}">
                    <a16:creationId xmlns:a16="http://schemas.microsoft.com/office/drawing/2014/main" id="{57B3B64D-4B6F-481E-AC17-3B6ACBEA112B}"/>
                  </a:ext>
                </a:extLst>
              </p:cNvPr>
              <p:cNvGrpSpPr/>
              <p:nvPr/>
            </p:nvGrpSpPr>
            <p:grpSpPr>
              <a:xfrm>
                <a:off x="5251590" y="1051051"/>
                <a:ext cx="6850999" cy="5983614"/>
                <a:chOff x="5190343" y="874386"/>
                <a:chExt cx="6850999" cy="5983614"/>
              </a:xfrm>
            </p:grpSpPr>
            <p:pic>
              <p:nvPicPr>
                <p:cNvPr id="9" name="Picture 8" descr="A picture containing text, clipart&#10;&#10;Description automatically generated">
                  <a:extLst>
                    <a:ext uri="{FF2B5EF4-FFF2-40B4-BE49-F238E27FC236}">
                      <a16:creationId xmlns:a16="http://schemas.microsoft.com/office/drawing/2014/main" id="{79C12753-E5B7-4AC3-AA9B-2AFE4066371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5490" b="99265" l="10000" r="90000">
                              <a14:foregroundMark x1="34688" y1="96446" x2="34688" y2="96446"/>
                              <a14:foregroundMark x1="68438" y1="93995" x2="69688" y2="94853"/>
                              <a14:foregroundMark x1="70156" y1="94485" x2="70156" y2="94485"/>
                              <a14:foregroundMark x1="73906" y1="90441" x2="73750" y2="90196"/>
                              <a14:foregroundMark x1="71563" y1="85417" x2="72188" y2="87132"/>
                              <a14:foregroundMark x1="73594" y1="90809" x2="73438" y2="91912"/>
                              <a14:foregroundMark x1="73594" y1="92034" x2="72500" y2="93750"/>
                              <a14:foregroundMark x1="73750" y1="93382" x2="73281" y2="93995"/>
                              <a14:foregroundMark x1="73438" y1="94363" x2="73438" y2="94363"/>
                              <a14:foregroundMark x1="71563" y1="95098" x2="71563" y2="95098"/>
                              <a14:foregroundMark x1="25938" y1="93260" x2="25313" y2="91176"/>
                              <a14:foregroundMark x1="26094" y1="90441" x2="28125" y2="88480"/>
                              <a14:foregroundMark x1="27500" y1="87377" x2="28125" y2="87010"/>
                              <a14:foregroundMark x1="27969" y1="86029" x2="28750" y2="85907"/>
                              <a14:foregroundMark x1="29688" y1="83824" x2="31250" y2="83211"/>
                              <a14:foregroundMark x1="30156" y1="83456" x2="32031" y2="81618"/>
                              <a14:foregroundMark x1="33750" y1="80882" x2="37031" y2="79534"/>
                              <a14:foregroundMark x1="35000" y1="79167" x2="40000" y2="78799"/>
                              <a14:foregroundMark x1="39219" y1="77819" x2="42188" y2="77206"/>
                              <a14:foregroundMark x1="42813" y1="76838" x2="44844" y2="76838"/>
                              <a14:foregroundMark x1="45781" y1="75980" x2="45781" y2="75980"/>
                              <a14:foregroundMark x1="54063" y1="75735" x2="54063" y2="75735"/>
                              <a14:foregroundMark x1="56875" y1="77083" x2="58125" y2="77574"/>
                              <a14:foregroundMark x1="56563" y1="77083" x2="57813" y2="77328"/>
                              <a14:foregroundMark x1="58125" y1="77328" x2="58906" y2="77574"/>
                              <a14:foregroundMark x1="59375" y1="77574" x2="60156" y2="77819"/>
                              <a14:foregroundMark x1="60156" y1="77574" x2="61406" y2="78064"/>
                              <a14:foregroundMark x1="62031" y1="78186" x2="63438" y2="78922"/>
                              <a14:foregroundMark x1="63281" y1="78799" x2="64531" y2="79412"/>
                              <a14:foregroundMark x1="65000" y1="79657" x2="65938" y2="80392"/>
                              <a14:foregroundMark x1="67031" y1="95343" x2="65625" y2="96446"/>
                              <a14:foregroundMark x1="28906" y1="84436" x2="28906" y2="84436"/>
                              <a14:foregroundMark x1="28906" y1="84559" x2="26875" y2="90564"/>
                              <a14:foregroundMark x1="26563" y1="89216" x2="27031" y2="88235"/>
                              <a14:foregroundMark x1="27344" y1="87990" x2="27656" y2="86642"/>
                              <a14:foregroundMark x1="32031" y1="81005" x2="33750" y2="79902"/>
                              <a14:foregroundMark x1="35469" y1="79289" x2="37969" y2="78309"/>
                              <a14:foregroundMark x1="37813" y1="78309" x2="40156" y2="77696"/>
                              <a14:foregroundMark x1="54531" y1="76716" x2="56875" y2="76961"/>
                              <a14:foregroundMark x1="57813" y1="77083" x2="59375" y2="77451"/>
                              <a14:foregroundMark x1="61094" y1="78186" x2="63906" y2="79412"/>
                              <a14:foregroundMark x1="64531" y1="79289" x2="65781" y2="80147"/>
                              <a14:foregroundMark x1="65938" y1="80882" x2="66406" y2="81250"/>
                              <a14:foregroundMark x1="66406" y1="80270" x2="67188" y2="81005"/>
                              <a14:foregroundMark x1="66250" y1="80515" x2="68750" y2="82843"/>
                              <a14:foregroundMark x1="69063" y1="82353" x2="69844" y2="83211"/>
                              <a14:foregroundMark x1="68594" y1="81985" x2="69531" y2="82843"/>
                              <a14:foregroundMark x1="67656" y1="81005" x2="69219" y2="82108"/>
                              <a14:foregroundMark x1="70000" y1="83701" x2="71250" y2="85049"/>
                              <a14:foregroundMark x1="71719" y1="86520" x2="72656" y2="88235"/>
                              <a14:foregroundMark x1="72656" y1="87868" x2="73281" y2="89216"/>
                              <a14:foregroundMark x1="71250" y1="95343" x2="68125" y2="96569"/>
                              <a14:foregroundMark x1="67344" y1="96936" x2="68906" y2="96569"/>
                              <a14:foregroundMark x1="70156" y1="96201" x2="71406" y2="95711"/>
                              <a14:foregroundMark x1="71719" y1="95466" x2="72500" y2="94975"/>
                              <a14:foregroundMark x1="62500" y1="97672" x2="60313" y2="97917"/>
                              <a14:foregroundMark x1="62969" y1="97426" x2="65469" y2="97426"/>
                              <a14:foregroundMark x1="65313" y1="97426" x2="66563" y2="96936"/>
                              <a14:foregroundMark x1="52969" y1="98284" x2="48438" y2="98162"/>
                              <a14:foregroundMark x1="46719" y1="98039" x2="41406" y2="97549"/>
                              <a14:foregroundMark x1="37500" y1="97549" x2="36094" y2="97426"/>
                              <a14:foregroundMark x1="35781" y1="97426" x2="41719" y2="98039"/>
                              <a14:foregroundMark x1="43281" y1="98039" x2="45938" y2="98284"/>
                              <a14:foregroundMark x1="35156" y1="97426" x2="37656" y2="97917"/>
                              <a14:foregroundMark x1="34844" y1="97549" x2="31406" y2="96936"/>
                              <a14:foregroundMark x1="30781" y1="96691" x2="28438" y2="95833"/>
                              <a14:foregroundMark x1="26875" y1="95098" x2="25938" y2="94118"/>
                              <a14:foregroundMark x1="25938" y1="94240" x2="27969" y2="95221"/>
                              <a14:foregroundMark x1="56563" y1="98162" x2="58125" y2="98039"/>
                              <a14:foregroundMark x1="58906" y1="98039" x2="60000" y2="98039"/>
                              <a14:foregroundMark x1="54531" y1="98284" x2="56563" y2="98162"/>
                              <a14:foregroundMark x1="39063" y1="98039" x2="39063" y2="98039"/>
                              <a14:foregroundMark x1="38594" y1="98039" x2="38750" y2="98162"/>
                              <a14:foregroundMark x1="40781" y1="98162" x2="41094" y2="98162"/>
                              <a14:foregroundMark x1="74688" y1="91544" x2="74688" y2="91544"/>
                              <a14:foregroundMark x1="74219" y1="92892" x2="74219" y2="92892"/>
                              <a14:foregroundMark x1="47344" y1="98407" x2="47344" y2="98407"/>
                              <a14:backgroundMark x1="57471" y1="98897" x2="58210" y2="98897"/>
                              <a14:backgroundMark x1="57190" y1="99265" x2="57656" y2="99265"/>
                              <a14:backgroundMark x1="48594" y1="76593" x2="49063" y2="78186"/>
                              <a14:backgroundMark x1="48125" y1="76348" x2="49219" y2="78922"/>
                              <a14:backgroundMark x1="48438" y1="78186" x2="48594" y2="78676"/>
                              <a14:backgroundMark x1="48750" y1="79412" x2="48906" y2="79534"/>
                              <a14:backgroundMark x1="49063" y1="79534" x2="50313" y2="79902"/>
                              <a14:backgroundMark x1="49375" y1="79167" x2="49844" y2="79412"/>
                              <a14:backgroundMark x1="48906" y1="78922" x2="49375" y2="79167"/>
                              <a14:backgroundMark x1="48438" y1="78799" x2="48438" y2="78799"/>
                              <a14:backgroundMark x1="47500" y1="75735" x2="47813" y2="75735"/>
                              <a14:backgroundMark x1="47813" y1="75490" x2="48750" y2="75613"/>
                            </a14:backgroundRemoval>
                          </a14:imgEffect>
                        </a14:imgLayer>
                      </a14:imgProps>
                    </a:ext>
                    <a:ext uri="{28A0092B-C50C-407E-A947-70E740481C1C}">
                      <a14:useLocalDpi xmlns:a14="http://schemas.microsoft.com/office/drawing/2010/main" val="0"/>
                    </a:ext>
                  </a:extLst>
                </a:blip>
                <a:srcRect l="22550" t="75153" r="22173"/>
                <a:stretch/>
              </p:blipFill>
              <p:spPr>
                <a:xfrm>
                  <a:off x="7139338" y="5154033"/>
                  <a:ext cx="2973277" cy="1703967"/>
                </a:xfrm>
                <a:prstGeom prst="rect">
                  <a:avLst/>
                </a:prstGeom>
              </p:spPr>
            </p:pic>
            <p:sp>
              <p:nvSpPr>
                <p:cNvPr id="10" name="Rectangle: Rounded Corners 9">
                  <a:extLst>
                    <a:ext uri="{FF2B5EF4-FFF2-40B4-BE49-F238E27FC236}">
                      <a16:creationId xmlns:a16="http://schemas.microsoft.com/office/drawing/2014/main" id="{BD2BD910-5DE9-4093-9E14-7A47E780EBEF}"/>
                    </a:ext>
                  </a:extLst>
                </p:cNvPr>
                <p:cNvSpPr/>
                <p:nvPr/>
              </p:nvSpPr>
              <p:spPr>
                <a:xfrm>
                  <a:off x="5190343" y="874386"/>
                  <a:ext cx="6850999" cy="4090596"/>
                </a:xfrm>
                <a:prstGeom prst="roundRect">
                  <a:avLst>
                    <a:gd name="adj" fmla="val 4000"/>
                  </a:avLst>
                </a:prstGeom>
                <a:solidFill>
                  <a:srgbClr val="CF93B5"/>
                </a:solidFill>
                <a:ln w="381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Rectangle: Rounded Corners 10">
                  <a:extLst>
                    <a:ext uri="{FF2B5EF4-FFF2-40B4-BE49-F238E27FC236}">
                      <a16:creationId xmlns:a16="http://schemas.microsoft.com/office/drawing/2014/main" id="{49A13A29-B150-45FA-A51D-D7B49612EC41}"/>
                    </a:ext>
                  </a:extLst>
                </p:cNvPr>
                <p:cNvSpPr/>
                <p:nvPr/>
              </p:nvSpPr>
              <p:spPr>
                <a:xfrm>
                  <a:off x="5582244" y="1119864"/>
                  <a:ext cx="6067196" cy="3599637"/>
                </a:xfrm>
                <a:prstGeom prst="roundRect">
                  <a:avLst>
                    <a:gd name="adj" fmla="val 0"/>
                  </a:avLst>
                </a:prstGeom>
                <a:solidFill>
                  <a:srgbClr val="C8C9DE"/>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Rectangle: Top Corners Rounded 13">
                  <a:extLst>
                    <a:ext uri="{FF2B5EF4-FFF2-40B4-BE49-F238E27FC236}">
                      <a16:creationId xmlns:a16="http://schemas.microsoft.com/office/drawing/2014/main" id="{298A76CF-242F-4420-A719-EECBC4B2D260}"/>
                    </a:ext>
                  </a:extLst>
                </p:cNvPr>
                <p:cNvSpPr/>
                <p:nvPr/>
              </p:nvSpPr>
              <p:spPr>
                <a:xfrm rot="10800000">
                  <a:off x="8380462" y="4964978"/>
                  <a:ext cx="477196" cy="549748"/>
                </a:xfrm>
                <a:prstGeom prst="round2SameRect">
                  <a:avLst>
                    <a:gd name="adj1" fmla="val 43333"/>
                    <a:gd name="adj2" fmla="val 0"/>
                  </a:avLst>
                </a:prstGeom>
                <a:solidFill>
                  <a:srgbClr val="2E71A5"/>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19" name="Rectangle: Rounded Corners 18">
                <a:extLst>
                  <a:ext uri="{FF2B5EF4-FFF2-40B4-BE49-F238E27FC236}">
                    <a16:creationId xmlns:a16="http://schemas.microsoft.com/office/drawing/2014/main" id="{16022B67-7569-4CBD-A060-77462D3616AE}"/>
                  </a:ext>
                </a:extLst>
              </p:cNvPr>
              <p:cNvSpPr/>
              <p:nvPr/>
            </p:nvSpPr>
            <p:spPr>
              <a:xfrm rot="21421545">
                <a:off x="5856173" y="1849964"/>
                <a:ext cx="401288" cy="2808075"/>
              </a:xfrm>
              <a:custGeom>
                <a:avLst/>
                <a:gdLst>
                  <a:gd name="connsiteX0" fmla="*/ 0 w 297390"/>
                  <a:gd name="connsiteY0" fmla="*/ 49566 h 2261420"/>
                  <a:gd name="connsiteX1" fmla="*/ 49566 w 297390"/>
                  <a:gd name="connsiteY1" fmla="*/ 0 h 2261420"/>
                  <a:gd name="connsiteX2" fmla="*/ 247824 w 297390"/>
                  <a:gd name="connsiteY2" fmla="*/ 0 h 2261420"/>
                  <a:gd name="connsiteX3" fmla="*/ 297390 w 297390"/>
                  <a:gd name="connsiteY3" fmla="*/ 49566 h 2261420"/>
                  <a:gd name="connsiteX4" fmla="*/ 297390 w 297390"/>
                  <a:gd name="connsiteY4" fmla="*/ 2211854 h 2261420"/>
                  <a:gd name="connsiteX5" fmla="*/ 247824 w 297390"/>
                  <a:gd name="connsiteY5" fmla="*/ 2261420 h 2261420"/>
                  <a:gd name="connsiteX6" fmla="*/ 49566 w 297390"/>
                  <a:gd name="connsiteY6" fmla="*/ 2261420 h 2261420"/>
                  <a:gd name="connsiteX7" fmla="*/ 0 w 297390"/>
                  <a:gd name="connsiteY7" fmla="*/ 2211854 h 2261420"/>
                  <a:gd name="connsiteX8" fmla="*/ 0 w 297390"/>
                  <a:gd name="connsiteY8" fmla="*/ 49566 h 2261420"/>
                  <a:gd name="connsiteX0" fmla="*/ 127820 w 297390"/>
                  <a:gd name="connsiteY0" fmla="*/ 8612 h 2289292"/>
                  <a:gd name="connsiteX1" fmla="*/ 49566 w 297390"/>
                  <a:gd name="connsiteY1" fmla="*/ 27872 h 2289292"/>
                  <a:gd name="connsiteX2" fmla="*/ 247824 w 297390"/>
                  <a:gd name="connsiteY2" fmla="*/ 27872 h 2289292"/>
                  <a:gd name="connsiteX3" fmla="*/ 297390 w 297390"/>
                  <a:gd name="connsiteY3" fmla="*/ 77438 h 2289292"/>
                  <a:gd name="connsiteX4" fmla="*/ 297390 w 297390"/>
                  <a:gd name="connsiteY4" fmla="*/ 2239726 h 2289292"/>
                  <a:gd name="connsiteX5" fmla="*/ 247824 w 297390"/>
                  <a:gd name="connsiteY5" fmla="*/ 2289292 h 2289292"/>
                  <a:gd name="connsiteX6" fmla="*/ 49566 w 297390"/>
                  <a:gd name="connsiteY6" fmla="*/ 2289292 h 2289292"/>
                  <a:gd name="connsiteX7" fmla="*/ 0 w 297390"/>
                  <a:gd name="connsiteY7" fmla="*/ 2239726 h 2289292"/>
                  <a:gd name="connsiteX8" fmla="*/ 127820 w 297390"/>
                  <a:gd name="connsiteY8" fmla="*/ 8612 h 2289292"/>
                  <a:gd name="connsiteX0" fmla="*/ 135597 w 305167"/>
                  <a:gd name="connsiteY0" fmla="*/ 8612 h 2289292"/>
                  <a:gd name="connsiteX1" fmla="*/ 57343 w 305167"/>
                  <a:gd name="connsiteY1" fmla="*/ 27872 h 2289292"/>
                  <a:gd name="connsiteX2" fmla="*/ 255601 w 305167"/>
                  <a:gd name="connsiteY2" fmla="*/ 27872 h 2289292"/>
                  <a:gd name="connsiteX3" fmla="*/ 305167 w 305167"/>
                  <a:gd name="connsiteY3" fmla="*/ 77438 h 2289292"/>
                  <a:gd name="connsiteX4" fmla="*/ 305167 w 305167"/>
                  <a:gd name="connsiteY4" fmla="*/ 2239726 h 2289292"/>
                  <a:gd name="connsiteX5" fmla="*/ 255601 w 305167"/>
                  <a:gd name="connsiteY5" fmla="*/ 2289292 h 2289292"/>
                  <a:gd name="connsiteX6" fmla="*/ 57343 w 305167"/>
                  <a:gd name="connsiteY6" fmla="*/ 2289292 h 2289292"/>
                  <a:gd name="connsiteX7" fmla="*/ 7777 w 305167"/>
                  <a:gd name="connsiteY7" fmla="*/ 2239726 h 2289292"/>
                  <a:gd name="connsiteX8" fmla="*/ 135597 w 305167"/>
                  <a:gd name="connsiteY8" fmla="*/ 8612 h 2289292"/>
                  <a:gd name="connsiteX0" fmla="*/ 135597 w 305167"/>
                  <a:gd name="connsiteY0" fmla="*/ 8612 h 2297605"/>
                  <a:gd name="connsiteX1" fmla="*/ 57343 w 305167"/>
                  <a:gd name="connsiteY1" fmla="*/ 27872 h 2297605"/>
                  <a:gd name="connsiteX2" fmla="*/ 255601 w 305167"/>
                  <a:gd name="connsiteY2" fmla="*/ 27872 h 2297605"/>
                  <a:gd name="connsiteX3" fmla="*/ 305167 w 305167"/>
                  <a:gd name="connsiteY3" fmla="*/ 77438 h 2297605"/>
                  <a:gd name="connsiteX4" fmla="*/ 305167 w 305167"/>
                  <a:gd name="connsiteY4" fmla="*/ 2239726 h 2297605"/>
                  <a:gd name="connsiteX5" fmla="*/ 255601 w 305167"/>
                  <a:gd name="connsiteY5" fmla="*/ 2289292 h 2297605"/>
                  <a:gd name="connsiteX6" fmla="*/ 144626 w 305167"/>
                  <a:gd name="connsiteY6" fmla="*/ 2297605 h 2297605"/>
                  <a:gd name="connsiteX7" fmla="*/ 7777 w 305167"/>
                  <a:gd name="connsiteY7" fmla="*/ 2239726 h 2297605"/>
                  <a:gd name="connsiteX8" fmla="*/ 135597 w 305167"/>
                  <a:gd name="connsiteY8" fmla="*/ 8612 h 2297605"/>
                  <a:gd name="connsiteX0" fmla="*/ 118055 w 287625"/>
                  <a:gd name="connsiteY0" fmla="*/ 8612 h 2297605"/>
                  <a:gd name="connsiteX1" fmla="*/ 39801 w 287625"/>
                  <a:gd name="connsiteY1" fmla="*/ 27872 h 2297605"/>
                  <a:gd name="connsiteX2" fmla="*/ 238059 w 287625"/>
                  <a:gd name="connsiteY2" fmla="*/ 27872 h 2297605"/>
                  <a:gd name="connsiteX3" fmla="*/ 287625 w 287625"/>
                  <a:gd name="connsiteY3" fmla="*/ 77438 h 2297605"/>
                  <a:gd name="connsiteX4" fmla="*/ 287625 w 287625"/>
                  <a:gd name="connsiteY4" fmla="*/ 2239726 h 2297605"/>
                  <a:gd name="connsiteX5" fmla="*/ 238059 w 287625"/>
                  <a:gd name="connsiteY5" fmla="*/ 2289292 h 2297605"/>
                  <a:gd name="connsiteX6" fmla="*/ 127084 w 287625"/>
                  <a:gd name="connsiteY6" fmla="*/ 2297605 h 2297605"/>
                  <a:gd name="connsiteX7" fmla="*/ 19330 w 287625"/>
                  <a:gd name="connsiteY7" fmla="*/ 2164911 h 2297605"/>
                  <a:gd name="connsiteX8" fmla="*/ 118055 w 287625"/>
                  <a:gd name="connsiteY8" fmla="*/ 8612 h 2297605"/>
                  <a:gd name="connsiteX0" fmla="*/ 118055 w 395592"/>
                  <a:gd name="connsiteY0" fmla="*/ 76336 h 2365329"/>
                  <a:gd name="connsiteX1" fmla="*/ 39801 w 395592"/>
                  <a:gd name="connsiteY1" fmla="*/ 95596 h 2365329"/>
                  <a:gd name="connsiteX2" fmla="*/ 391845 w 395592"/>
                  <a:gd name="connsiteY2" fmla="*/ 0 h 2365329"/>
                  <a:gd name="connsiteX3" fmla="*/ 287625 w 395592"/>
                  <a:gd name="connsiteY3" fmla="*/ 145162 h 2365329"/>
                  <a:gd name="connsiteX4" fmla="*/ 287625 w 395592"/>
                  <a:gd name="connsiteY4" fmla="*/ 2307450 h 2365329"/>
                  <a:gd name="connsiteX5" fmla="*/ 238059 w 395592"/>
                  <a:gd name="connsiteY5" fmla="*/ 2357016 h 2365329"/>
                  <a:gd name="connsiteX6" fmla="*/ 127084 w 395592"/>
                  <a:gd name="connsiteY6" fmla="*/ 2365329 h 2365329"/>
                  <a:gd name="connsiteX7" fmla="*/ 19330 w 395592"/>
                  <a:gd name="connsiteY7" fmla="*/ 2232635 h 2365329"/>
                  <a:gd name="connsiteX8" fmla="*/ 118055 w 395592"/>
                  <a:gd name="connsiteY8" fmla="*/ 76336 h 2365329"/>
                  <a:gd name="connsiteX0" fmla="*/ 118055 w 406499"/>
                  <a:gd name="connsiteY0" fmla="*/ 76336 h 2365329"/>
                  <a:gd name="connsiteX1" fmla="*/ 39801 w 406499"/>
                  <a:gd name="connsiteY1" fmla="*/ 95596 h 2365329"/>
                  <a:gd name="connsiteX2" fmla="*/ 391845 w 406499"/>
                  <a:gd name="connsiteY2" fmla="*/ 0 h 2365329"/>
                  <a:gd name="connsiteX3" fmla="*/ 399847 w 406499"/>
                  <a:gd name="connsiteY3" fmla="*/ 170100 h 2365329"/>
                  <a:gd name="connsiteX4" fmla="*/ 287625 w 406499"/>
                  <a:gd name="connsiteY4" fmla="*/ 2307450 h 2365329"/>
                  <a:gd name="connsiteX5" fmla="*/ 238059 w 406499"/>
                  <a:gd name="connsiteY5" fmla="*/ 2357016 h 2365329"/>
                  <a:gd name="connsiteX6" fmla="*/ 127084 w 406499"/>
                  <a:gd name="connsiteY6" fmla="*/ 2365329 h 2365329"/>
                  <a:gd name="connsiteX7" fmla="*/ 19330 w 406499"/>
                  <a:gd name="connsiteY7" fmla="*/ 2232635 h 2365329"/>
                  <a:gd name="connsiteX8" fmla="*/ 118055 w 406499"/>
                  <a:gd name="connsiteY8" fmla="*/ 76336 h 2365329"/>
                  <a:gd name="connsiteX0" fmla="*/ 118055 w 399847"/>
                  <a:gd name="connsiteY0" fmla="*/ 63867 h 2352860"/>
                  <a:gd name="connsiteX1" fmla="*/ 39801 w 399847"/>
                  <a:gd name="connsiteY1" fmla="*/ 83127 h 2352860"/>
                  <a:gd name="connsiteX2" fmla="*/ 275467 w 399847"/>
                  <a:gd name="connsiteY2" fmla="*/ 0 h 2352860"/>
                  <a:gd name="connsiteX3" fmla="*/ 399847 w 399847"/>
                  <a:gd name="connsiteY3" fmla="*/ 157631 h 2352860"/>
                  <a:gd name="connsiteX4" fmla="*/ 287625 w 399847"/>
                  <a:gd name="connsiteY4" fmla="*/ 2294981 h 2352860"/>
                  <a:gd name="connsiteX5" fmla="*/ 238059 w 399847"/>
                  <a:gd name="connsiteY5" fmla="*/ 2344547 h 2352860"/>
                  <a:gd name="connsiteX6" fmla="*/ 127084 w 399847"/>
                  <a:gd name="connsiteY6" fmla="*/ 2352860 h 2352860"/>
                  <a:gd name="connsiteX7" fmla="*/ 19330 w 399847"/>
                  <a:gd name="connsiteY7" fmla="*/ 2220166 h 2352860"/>
                  <a:gd name="connsiteX8" fmla="*/ 118055 w 399847"/>
                  <a:gd name="connsiteY8" fmla="*/ 63867 h 2352860"/>
                  <a:gd name="connsiteX0" fmla="*/ 118055 w 399847"/>
                  <a:gd name="connsiteY0" fmla="*/ 65678 h 2354671"/>
                  <a:gd name="connsiteX1" fmla="*/ 39801 w 399847"/>
                  <a:gd name="connsiteY1" fmla="*/ 84938 h 2354671"/>
                  <a:gd name="connsiteX2" fmla="*/ 275467 w 399847"/>
                  <a:gd name="connsiteY2" fmla="*/ 1811 h 2354671"/>
                  <a:gd name="connsiteX3" fmla="*/ 399847 w 399847"/>
                  <a:gd name="connsiteY3" fmla="*/ 159442 h 2354671"/>
                  <a:gd name="connsiteX4" fmla="*/ 287625 w 399847"/>
                  <a:gd name="connsiteY4" fmla="*/ 2296792 h 2354671"/>
                  <a:gd name="connsiteX5" fmla="*/ 238059 w 399847"/>
                  <a:gd name="connsiteY5" fmla="*/ 2346358 h 2354671"/>
                  <a:gd name="connsiteX6" fmla="*/ 127084 w 399847"/>
                  <a:gd name="connsiteY6" fmla="*/ 2354671 h 2354671"/>
                  <a:gd name="connsiteX7" fmla="*/ 19330 w 399847"/>
                  <a:gd name="connsiteY7" fmla="*/ 2221977 h 2354671"/>
                  <a:gd name="connsiteX8" fmla="*/ 118055 w 399847"/>
                  <a:gd name="connsiteY8" fmla="*/ 65678 h 2354671"/>
                  <a:gd name="connsiteX0" fmla="*/ 118055 w 399847"/>
                  <a:gd name="connsiteY0" fmla="*/ 73103 h 2362096"/>
                  <a:gd name="connsiteX1" fmla="*/ 39801 w 399847"/>
                  <a:gd name="connsiteY1" fmla="*/ 92363 h 2362096"/>
                  <a:gd name="connsiteX2" fmla="*/ 275467 w 399847"/>
                  <a:gd name="connsiteY2" fmla="*/ 9236 h 2362096"/>
                  <a:gd name="connsiteX3" fmla="*/ 399847 w 399847"/>
                  <a:gd name="connsiteY3" fmla="*/ 166867 h 2362096"/>
                  <a:gd name="connsiteX4" fmla="*/ 287625 w 399847"/>
                  <a:gd name="connsiteY4" fmla="*/ 2304217 h 2362096"/>
                  <a:gd name="connsiteX5" fmla="*/ 238059 w 399847"/>
                  <a:gd name="connsiteY5" fmla="*/ 2353783 h 2362096"/>
                  <a:gd name="connsiteX6" fmla="*/ 127084 w 399847"/>
                  <a:gd name="connsiteY6" fmla="*/ 2362096 h 2362096"/>
                  <a:gd name="connsiteX7" fmla="*/ 19330 w 399847"/>
                  <a:gd name="connsiteY7" fmla="*/ 2229402 h 2362096"/>
                  <a:gd name="connsiteX8" fmla="*/ 118055 w 399847"/>
                  <a:gd name="connsiteY8" fmla="*/ 73103 h 2362096"/>
                  <a:gd name="connsiteX0" fmla="*/ 118055 w 399847"/>
                  <a:gd name="connsiteY0" fmla="*/ 112348 h 2401341"/>
                  <a:gd name="connsiteX1" fmla="*/ 39801 w 399847"/>
                  <a:gd name="connsiteY1" fmla="*/ 131608 h 2401341"/>
                  <a:gd name="connsiteX2" fmla="*/ 325343 w 399847"/>
                  <a:gd name="connsiteY2" fmla="*/ 6917 h 2401341"/>
                  <a:gd name="connsiteX3" fmla="*/ 399847 w 399847"/>
                  <a:gd name="connsiteY3" fmla="*/ 206112 h 2401341"/>
                  <a:gd name="connsiteX4" fmla="*/ 287625 w 399847"/>
                  <a:gd name="connsiteY4" fmla="*/ 2343462 h 2401341"/>
                  <a:gd name="connsiteX5" fmla="*/ 238059 w 399847"/>
                  <a:gd name="connsiteY5" fmla="*/ 2393028 h 2401341"/>
                  <a:gd name="connsiteX6" fmla="*/ 127084 w 399847"/>
                  <a:gd name="connsiteY6" fmla="*/ 2401341 h 2401341"/>
                  <a:gd name="connsiteX7" fmla="*/ 19330 w 399847"/>
                  <a:gd name="connsiteY7" fmla="*/ 2268647 h 2401341"/>
                  <a:gd name="connsiteX8" fmla="*/ 118055 w 399847"/>
                  <a:gd name="connsiteY8" fmla="*/ 112348 h 2401341"/>
                  <a:gd name="connsiteX0" fmla="*/ 118055 w 399847"/>
                  <a:gd name="connsiteY0" fmla="*/ 112348 h 2447061"/>
                  <a:gd name="connsiteX1" fmla="*/ 39801 w 399847"/>
                  <a:gd name="connsiteY1" fmla="*/ 131608 h 2447061"/>
                  <a:gd name="connsiteX2" fmla="*/ 325343 w 399847"/>
                  <a:gd name="connsiteY2" fmla="*/ 6917 h 2447061"/>
                  <a:gd name="connsiteX3" fmla="*/ 399847 w 399847"/>
                  <a:gd name="connsiteY3" fmla="*/ 206112 h 2447061"/>
                  <a:gd name="connsiteX4" fmla="*/ 287625 w 399847"/>
                  <a:gd name="connsiteY4" fmla="*/ 2343462 h 2447061"/>
                  <a:gd name="connsiteX5" fmla="*/ 304561 w 399847"/>
                  <a:gd name="connsiteY5" fmla="*/ 2447061 h 2447061"/>
                  <a:gd name="connsiteX6" fmla="*/ 127084 w 399847"/>
                  <a:gd name="connsiteY6" fmla="*/ 2401341 h 2447061"/>
                  <a:gd name="connsiteX7" fmla="*/ 19330 w 399847"/>
                  <a:gd name="connsiteY7" fmla="*/ 2268647 h 2447061"/>
                  <a:gd name="connsiteX8" fmla="*/ 118055 w 399847"/>
                  <a:gd name="connsiteY8" fmla="*/ 112348 h 2447061"/>
                  <a:gd name="connsiteX0" fmla="*/ 118055 w 399847"/>
                  <a:gd name="connsiteY0" fmla="*/ 112348 h 2447061"/>
                  <a:gd name="connsiteX1" fmla="*/ 39801 w 399847"/>
                  <a:gd name="connsiteY1" fmla="*/ 131608 h 2447061"/>
                  <a:gd name="connsiteX2" fmla="*/ 325343 w 399847"/>
                  <a:gd name="connsiteY2" fmla="*/ 6917 h 2447061"/>
                  <a:gd name="connsiteX3" fmla="*/ 399847 w 399847"/>
                  <a:gd name="connsiteY3" fmla="*/ 206112 h 2447061"/>
                  <a:gd name="connsiteX4" fmla="*/ 287625 w 399847"/>
                  <a:gd name="connsiteY4" fmla="*/ 2343462 h 2447061"/>
                  <a:gd name="connsiteX5" fmla="*/ 304561 w 399847"/>
                  <a:gd name="connsiteY5" fmla="*/ 2447061 h 2447061"/>
                  <a:gd name="connsiteX6" fmla="*/ 131240 w 399847"/>
                  <a:gd name="connsiteY6" fmla="*/ 2442905 h 2447061"/>
                  <a:gd name="connsiteX7" fmla="*/ 19330 w 399847"/>
                  <a:gd name="connsiteY7" fmla="*/ 2268647 h 2447061"/>
                  <a:gd name="connsiteX8" fmla="*/ 118055 w 399847"/>
                  <a:gd name="connsiteY8" fmla="*/ 112348 h 2447061"/>
                  <a:gd name="connsiteX0" fmla="*/ 118055 w 399847"/>
                  <a:gd name="connsiteY0" fmla="*/ 112348 h 2447061"/>
                  <a:gd name="connsiteX1" fmla="*/ 39801 w 399847"/>
                  <a:gd name="connsiteY1" fmla="*/ 131608 h 2447061"/>
                  <a:gd name="connsiteX2" fmla="*/ 325343 w 399847"/>
                  <a:gd name="connsiteY2" fmla="*/ 6917 h 2447061"/>
                  <a:gd name="connsiteX3" fmla="*/ 399847 w 399847"/>
                  <a:gd name="connsiteY3" fmla="*/ 206112 h 2447061"/>
                  <a:gd name="connsiteX4" fmla="*/ 316720 w 399847"/>
                  <a:gd name="connsiteY4" fmla="*/ 2351775 h 2447061"/>
                  <a:gd name="connsiteX5" fmla="*/ 304561 w 399847"/>
                  <a:gd name="connsiteY5" fmla="*/ 2447061 h 2447061"/>
                  <a:gd name="connsiteX6" fmla="*/ 131240 w 399847"/>
                  <a:gd name="connsiteY6" fmla="*/ 2442905 h 2447061"/>
                  <a:gd name="connsiteX7" fmla="*/ 19330 w 399847"/>
                  <a:gd name="connsiteY7" fmla="*/ 2268647 h 2447061"/>
                  <a:gd name="connsiteX8" fmla="*/ 118055 w 399847"/>
                  <a:gd name="connsiteY8" fmla="*/ 112348 h 2447061"/>
                  <a:gd name="connsiteX0" fmla="*/ 118055 w 506477"/>
                  <a:gd name="connsiteY0" fmla="*/ 112348 h 2513563"/>
                  <a:gd name="connsiteX1" fmla="*/ 39801 w 506477"/>
                  <a:gd name="connsiteY1" fmla="*/ 131608 h 2513563"/>
                  <a:gd name="connsiteX2" fmla="*/ 325343 w 506477"/>
                  <a:gd name="connsiteY2" fmla="*/ 6917 h 2513563"/>
                  <a:gd name="connsiteX3" fmla="*/ 399847 w 506477"/>
                  <a:gd name="connsiteY3" fmla="*/ 206112 h 2513563"/>
                  <a:gd name="connsiteX4" fmla="*/ 316720 w 506477"/>
                  <a:gd name="connsiteY4" fmla="*/ 2351775 h 2513563"/>
                  <a:gd name="connsiteX5" fmla="*/ 504066 w 506477"/>
                  <a:gd name="connsiteY5" fmla="*/ 2513563 h 2513563"/>
                  <a:gd name="connsiteX6" fmla="*/ 131240 w 506477"/>
                  <a:gd name="connsiteY6" fmla="*/ 2442905 h 2513563"/>
                  <a:gd name="connsiteX7" fmla="*/ 19330 w 506477"/>
                  <a:gd name="connsiteY7" fmla="*/ 2268647 h 2513563"/>
                  <a:gd name="connsiteX8" fmla="*/ 118055 w 506477"/>
                  <a:gd name="connsiteY8" fmla="*/ 112348 h 2513563"/>
                  <a:gd name="connsiteX0" fmla="*/ 118055 w 506477"/>
                  <a:gd name="connsiteY0" fmla="*/ 112348 h 2538120"/>
                  <a:gd name="connsiteX1" fmla="*/ 39801 w 506477"/>
                  <a:gd name="connsiteY1" fmla="*/ 131608 h 2538120"/>
                  <a:gd name="connsiteX2" fmla="*/ 325343 w 506477"/>
                  <a:gd name="connsiteY2" fmla="*/ 6917 h 2538120"/>
                  <a:gd name="connsiteX3" fmla="*/ 399847 w 506477"/>
                  <a:gd name="connsiteY3" fmla="*/ 206112 h 2538120"/>
                  <a:gd name="connsiteX4" fmla="*/ 316720 w 506477"/>
                  <a:gd name="connsiteY4" fmla="*/ 2351775 h 2538120"/>
                  <a:gd name="connsiteX5" fmla="*/ 504066 w 506477"/>
                  <a:gd name="connsiteY5" fmla="*/ 2513563 h 2538120"/>
                  <a:gd name="connsiteX6" fmla="*/ 131240 w 506477"/>
                  <a:gd name="connsiteY6" fmla="*/ 2442905 h 2538120"/>
                  <a:gd name="connsiteX7" fmla="*/ 19330 w 506477"/>
                  <a:gd name="connsiteY7" fmla="*/ 2268647 h 2538120"/>
                  <a:gd name="connsiteX8" fmla="*/ 118055 w 506477"/>
                  <a:gd name="connsiteY8" fmla="*/ 112348 h 2538120"/>
                  <a:gd name="connsiteX0" fmla="*/ 118055 w 506477"/>
                  <a:gd name="connsiteY0" fmla="*/ 112348 h 2551944"/>
                  <a:gd name="connsiteX1" fmla="*/ 39801 w 506477"/>
                  <a:gd name="connsiteY1" fmla="*/ 131608 h 2551944"/>
                  <a:gd name="connsiteX2" fmla="*/ 325343 w 506477"/>
                  <a:gd name="connsiteY2" fmla="*/ 6917 h 2551944"/>
                  <a:gd name="connsiteX3" fmla="*/ 399847 w 506477"/>
                  <a:gd name="connsiteY3" fmla="*/ 206112 h 2551944"/>
                  <a:gd name="connsiteX4" fmla="*/ 316720 w 506477"/>
                  <a:gd name="connsiteY4" fmla="*/ 2351775 h 2551944"/>
                  <a:gd name="connsiteX5" fmla="*/ 504066 w 506477"/>
                  <a:gd name="connsiteY5" fmla="*/ 2513563 h 2551944"/>
                  <a:gd name="connsiteX6" fmla="*/ 131240 w 506477"/>
                  <a:gd name="connsiteY6" fmla="*/ 2509407 h 2551944"/>
                  <a:gd name="connsiteX7" fmla="*/ 19330 w 506477"/>
                  <a:gd name="connsiteY7" fmla="*/ 2268647 h 2551944"/>
                  <a:gd name="connsiteX8" fmla="*/ 118055 w 506477"/>
                  <a:gd name="connsiteY8" fmla="*/ 112348 h 2551944"/>
                  <a:gd name="connsiteX0" fmla="*/ 118055 w 506477"/>
                  <a:gd name="connsiteY0" fmla="*/ 112348 h 2581966"/>
                  <a:gd name="connsiteX1" fmla="*/ 39801 w 506477"/>
                  <a:gd name="connsiteY1" fmla="*/ 131608 h 2581966"/>
                  <a:gd name="connsiteX2" fmla="*/ 325343 w 506477"/>
                  <a:gd name="connsiteY2" fmla="*/ 6917 h 2581966"/>
                  <a:gd name="connsiteX3" fmla="*/ 399847 w 506477"/>
                  <a:gd name="connsiteY3" fmla="*/ 206112 h 2581966"/>
                  <a:gd name="connsiteX4" fmla="*/ 316720 w 506477"/>
                  <a:gd name="connsiteY4" fmla="*/ 2351775 h 2581966"/>
                  <a:gd name="connsiteX5" fmla="*/ 504066 w 506477"/>
                  <a:gd name="connsiteY5" fmla="*/ 2513563 h 2581966"/>
                  <a:gd name="connsiteX6" fmla="*/ 131240 w 506477"/>
                  <a:gd name="connsiteY6" fmla="*/ 2509407 h 2581966"/>
                  <a:gd name="connsiteX7" fmla="*/ 19330 w 506477"/>
                  <a:gd name="connsiteY7" fmla="*/ 2268647 h 2581966"/>
                  <a:gd name="connsiteX8" fmla="*/ 118055 w 506477"/>
                  <a:gd name="connsiteY8" fmla="*/ 112348 h 2581966"/>
                  <a:gd name="connsiteX0" fmla="*/ 118055 w 506477"/>
                  <a:gd name="connsiteY0" fmla="*/ 112348 h 2610837"/>
                  <a:gd name="connsiteX1" fmla="*/ 39801 w 506477"/>
                  <a:gd name="connsiteY1" fmla="*/ 131608 h 2610837"/>
                  <a:gd name="connsiteX2" fmla="*/ 325343 w 506477"/>
                  <a:gd name="connsiteY2" fmla="*/ 6917 h 2610837"/>
                  <a:gd name="connsiteX3" fmla="*/ 399847 w 506477"/>
                  <a:gd name="connsiteY3" fmla="*/ 206112 h 2610837"/>
                  <a:gd name="connsiteX4" fmla="*/ 316720 w 506477"/>
                  <a:gd name="connsiteY4" fmla="*/ 2351775 h 2610837"/>
                  <a:gd name="connsiteX5" fmla="*/ 504066 w 506477"/>
                  <a:gd name="connsiteY5" fmla="*/ 2513563 h 2610837"/>
                  <a:gd name="connsiteX6" fmla="*/ 110458 w 506477"/>
                  <a:gd name="connsiteY6" fmla="*/ 2555127 h 2610837"/>
                  <a:gd name="connsiteX7" fmla="*/ 19330 w 506477"/>
                  <a:gd name="connsiteY7" fmla="*/ 2268647 h 2610837"/>
                  <a:gd name="connsiteX8" fmla="*/ 118055 w 506477"/>
                  <a:gd name="connsiteY8" fmla="*/ 112348 h 2610837"/>
                  <a:gd name="connsiteX0" fmla="*/ 118055 w 507279"/>
                  <a:gd name="connsiteY0" fmla="*/ 112348 h 2610837"/>
                  <a:gd name="connsiteX1" fmla="*/ 39801 w 507279"/>
                  <a:gd name="connsiteY1" fmla="*/ 131608 h 2610837"/>
                  <a:gd name="connsiteX2" fmla="*/ 325343 w 507279"/>
                  <a:gd name="connsiteY2" fmla="*/ 6917 h 2610837"/>
                  <a:gd name="connsiteX3" fmla="*/ 399847 w 507279"/>
                  <a:gd name="connsiteY3" fmla="*/ 206112 h 2610837"/>
                  <a:gd name="connsiteX4" fmla="*/ 374909 w 507279"/>
                  <a:gd name="connsiteY4" fmla="*/ 2306055 h 2610837"/>
                  <a:gd name="connsiteX5" fmla="*/ 504066 w 507279"/>
                  <a:gd name="connsiteY5" fmla="*/ 2513563 h 2610837"/>
                  <a:gd name="connsiteX6" fmla="*/ 110458 w 507279"/>
                  <a:gd name="connsiteY6" fmla="*/ 2555127 h 2610837"/>
                  <a:gd name="connsiteX7" fmla="*/ 19330 w 507279"/>
                  <a:gd name="connsiteY7" fmla="*/ 2268647 h 2610837"/>
                  <a:gd name="connsiteX8" fmla="*/ 118055 w 507279"/>
                  <a:gd name="connsiteY8" fmla="*/ 112348 h 2610837"/>
                  <a:gd name="connsiteX0" fmla="*/ 118055 w 508152"/>
                  <a:gd name="connsiteY0" fmla="*/ 112348 h 2610837"/>
                  <a:gd name="connsiteX1" fmla="*/ 39801 w 508152"/>
                  <a:gd name="connsiteY1" fmla="*/ 131608 h 2610837"/>
                  <a:gd name="connsiteX2" fmla="*/ 325343 w 508152"/>
                  <a:gd name="connsiteY2" fmla="*/ 6917 h 2610837"/>
                  <a:gd name="connsiteX3" fmla="*/ 399847 w 508152"/>
                  <a:gd name="connsiteY3" fmla="*/ 206112 h 2610837"/>
                  <a:gd name="connsiteX4" fmla="*/ 412317 w 508152"/>
                  <a:gd name="connsiteY4" fmla="*/ 2285273 h 2610837"/>
                  <a:gd name="connsiteX5" fmla="*/ 504066 w 508152"/>
                  <a:gd name="connsiteY5" fmla="*/ 2513563 h 2610837"/>
                  <a:gd name="connsiteX6" fmla="*/ 110458 w 508152"/>
                  <a:gd name="connsiteY6" fmla="*/ 2555127 h 2610837"/>
                  <a:gd name="connsiteX7" fmla="*/ 19330 w 508152"/>
                  <a:gd name="connsiteY7" fmla="*/ 2268647 h 2610837"/>
                  <a:gd name="connsiteX8" fmla="*/ 118055 w 508152"/>
                  <a:gd name="connsiteY8" fmla="*/ 112348 h 2610837"/>
                  <a:gd name="connsiteX0" fmla="*/ 91479 w 545252"/>
                  <a:gd name="connsiteY0" fmla="*/ 152759 h 2610837"/>
                  <a:gd name="connsiteX1" fmla="*/ 76901 w 545252"/>
                  <a:gd name="connsiteY1" fmla="*/ 131608 h 2610837"/>
                  <a:gd name="connsiteX2" fmla="*/ 362443 w 545252"/>
                  <a:gd name="connsiteY2" fmla="*/ 6917 h 2610837"/>
                  <a:gd name="connsiteX3" fmla="*/ 436947 w 545252"/>
                  <a:gd name="connsiteY3" fmla="*/ 206112 h 2610837"/>
                  <a:gd name="connsiteX4" fmla="*/ 449417 w 545252"/>
                  <a:gd name="connsiteY4" fmla="*/ 2285273 h 2610837"/>
                  <a:gd name="connsiteX5" fmla="*/ 541166 w 545252"/>
                  <a:gd name="connsiteY5" fmla="*/ 2513563 h 2610837"/>
                  <a:gd name="connsiteX6" fmla="*/ 147558 w 545252"/>
                  <a:gd name="connsiteY6" fmla="*/ 2555127 h 2610837"/>
                  <a:gd name="connsiteX7" fmla="*/ 56430 w 545252"/>
                  <a:gd name="connsiteY7" fmla="*/ 2268647 h 2610837"/>
                  <a:gd name="connsiteX8" fmla="*/ 91479 w 545252"/>
                  <a:gd name="connsiteY8" fmla="*/ 152759 h 2610837"/>
                  <a:gd name="connsiteX0" fmla="*/ 91479 w 545252"/>
                  <a:gd name="connsiteY0" fmla="*/ 154255 h 2612333"/>
                  <a:gd name="connsiteX1" fmla="*/ 166366 w 545252"/>
                  <a:gd name="connsiteY1" fmla="*/ 103704 h 2612333"/>
                  <a:gd name="connsiteX2" fmla="*/ 362443 w 545252"/>
                  <a:gd name="connsiteY2" fmla="*/ 8413 h 2612333"/>
                  <a:gd name="connsiteX3" fmla="*/ 436947 w 545252"/>
                  <a:gd name="connsiteY3" fmla="*/ 207608 h 2612333"/>
                  <a:gd name="connsiteX4" fmla="*/ 449417 w 545252"/>
                  <a:gd name="connsiteY4" fmla="*/ 2286769 h 2612333"/>
                  <a:gd name="connsiteX5" fmla="*/ 541166 w 545252"/>
                  <a:gd name="connsiteY5" fmla="*/ 2515059 h 2612333"/>
                  <a:gd name="connsiteX6" fmla="*/ 147558 w 545252"/>
                  <a:gd name="connsiteY6" fmla="*/ 2556623 h 2612333"/>
                  <a:gd name="connsiteX7" fmla="*/ 56430 w 545252"/>
                  <a:gd name="connsiteY7" fmla="*/ 2270143 h 2612333"/>
                  <a:gd name="connsiteX8" fmla="*/ 91479 w 545252"/>
                  <a:gd name="connsiteY8" fmla="*/ 154255 h 2612333"/>
                  <a:gd name="connsiteX0" fmla="*/ 91479 w 545252"/>
                  <a:gd name="connsiteY0" fmla="*/ 159122 h 2617200"/>
                  <a:gd name="connsiteX1" fmla="*/ 123010 w 545252"/>
                  <a:gd name="connsiteY1" fmla="*/ 58020 h 2617200"/>
                  <a:gd name="connsiteX2" fmla="*/ 362443 w 545252"/>
                  <a:gd name="connsiteY2" fmla="*/ 13280 h 2617200"/>
                  <a:gd name="connsiteX3" fmla="*/ 436947 w 545252"/>
                  <a:gd name="connsiteY3" fmla="*/ 212475 h 2617200"/>
                  <a:gd name="connsiteX4" fmla="*/ 449417 w 545252"/>
                  <a:gd name="connsiteY4" fmla="*/ 2291636 h 2617200"/>
                  <a:gd name="connsiteX5" fmla="*/ 541166 w 545252"/>
                  <a:gd name="connsiteY5" fmla="*/ 2519926 h 2617200"/>
                  <a:gd name="connsiteX6" fmla="*/ 147558 w 545252"/>
                  <a:gd name="connsiteY6" fmla="*/ 2561490 h 2617200"/>
                  <a:gd name="connsiteX7" fmla="*/ 56430 w 545252"/>
                  <a:gd name="connsiteY7" fmla="*/ 2275010 h 2617200"/>
                  <a:gd name="connsiteX8" fmla="*/ 91479 w 545252"/>
                  <a:gd name="connsiteY8" fmla="*/ 159122 h 2617200"/>
                  <a:gd name="connsiteX0" fmla="*/ 78593 w 578126"/>
                  <a:gd name="connsiteY0" fmla="*/ 162491 h 2617200"/>
                  <a:gd name="connsiteX1" fmla="*/ 155884 w 578126"/>
                  <a:gd name="connsiteY1" fmla="*/ 58020 h 2617200"/>
                  <a:gd name="connsiteX2" fmla="*/ 395317 w 578126"/>
                  <a:gd name="connsiteY2" fmla="*/ 13280 h 2617200"/>
                  <a:gd name="connsiteX3" fmla="*/ 469821 w 578126"/>
                  <a:gd name="connsiteY3" fmla="*/ 212475 h 2617200"/>
                  <a:gd name="connsiteX4" fmla="*/ 482291 w 578126"/>
                  <a:gd name="connsiteY4" fmla="*/ 2291636 h 2617200"/>
                  <a:gd name="connsiteX5" fmla="*/ 574040 w 578126"/>
                  <a:gd name="connsiteY5" fmla="*/ 2519926 h 2617200"/>
                  <a:gd name="connsiteX6" fmla="*/ 180432 w 578126"/>
                  <a:gd name="connsiteY6" fmla="*/ 2561490 h 2617200"/>
                  <a:gd name="connsiteX7" fmla="*/ 89304 w 578126"/>
                  <a:gd name="connsiteY7" fmla="*/ 2275010 h 2617200"/>
                  <a:gd name="connsiteX8" fmla="*/ 78593 w 578126"/>
                  <a:gd name="connsiteY8" fmla="*/ 162491 h 2617200"/>
                  <a:gd name="connsiteX0" fmla="*/ 78593 w 579891"/>
                  <a:gd name="connsiteY0" fmla="*/ 162491 h 2617200"/>
                  <a:gd name="connsiteX1" fmla="*/ 155884 w 579891"/>
                  <a:gd name="connsiteY1" fmla="*/ 58020 h 2617200"/>
                  <a:gd name="connsiteX2" fmla="*/ 395317 w 579891"/>
                  <a:gd name="connsiteY2" fmla="*/ 13280 h 2617200"/>
                  <a:gd name="connsiteX3" fmla="*/ 469821 w 579891"/>
                  <a:gd name="connsiteY3" fmla="*/ 212475 h 2617200"/>
                  <a:gd name="connsiteX4" fmla="*/ 523854 w 579891"/>
                  <a:gd name="connsiteY4" fmla="*/ 2298745 h 2617200"/>
                  <a:gd name="connsiteX5" fmla="*/ 574040 w 579891"/>
                  <a:gd name="connsiteY5" fmla="*/ 2519926 h 2617200"/>
                  <a:gd name="connsiteX6" fmla="*/ 180432 w 579891"/>
                  <a:gd name="connsiteY6" fmla="*/ 2561490 h 2617200"/>
                  <a:gd name="connsiteX7" fmla="*/ 89304 w 579891"/>
                  <a:gd name="connsiteY7" fmla="*/ 2275010 h 2617200"/>
                  <a:gd name="connsiteX8" fmla="*/ 78593 w 579891"/>
                  <a:gd name="connsiteY8" fmla="*/ 162491 h 2617200"/>
                  <a:gd name="connsiteX0" fmla="*/ 78593 w 581354"/>
                  <a:gd name="connsiteY0" fmla="*/ 162491 h 2617200"/>
                  <a:gd name="connsiteX1" fmla="*/ 155884 w 581354"/>
                  <a:gd name="connsiteY1" fmla="*/ 58020 h 2617200"/>
                  <a:gd name="connsiteX2" fmla="*/ 395317 w 581354"/>
                  <a:gd name="connsiteY2" fmla="*/ 13280 h 2617200"/>
                  <a:gd name="connsiteX3" fmla="*/ 469821 w 581354"/>
                  <a:gd name="connsiteY3" fmla="*/ 212475 h 2617200"/>
                  <a:gd name="connsiteX4" fmla="*/ 523854 w 581354"/>
                  <a:gd name="connsiteY4" fmla="*/ 2298745 h 2617200"/>
                  <a:gd name="connsiteX5" fmla="*/ 574040 w 581354"/>
                  <a:gd name="connsiteY5" fmla="*/ 2519926 h 2617200"/>
                  <a:gd name="connsiteX6" fmla="*/ 180432 w 581354"/>
                  <a:gd name="connsiteY6" fmla="*/ 2561490 h 2617200"/>
                  <a:gd name="connsiteX7" fmla="*/ 89304 w 581354"/>
                  <a:gd name="connsiteY7" fmla="*/ 2275010 h 2617200"/>
                  <a:gd name="connsiteX8" fmla="*/ 78593 w 581354"/>
                  <a:gd name="connsiteY8" fmla="*/ 162491 h 2617200"/>
                  <a:gd name="connsiteX0" fmla="*/ 78593 w 584819"/>
                  <a:gd name="connsiteY0" fmla="*/ 162491 h 2617200"/>
                  <a:gd name="connsiteX1" fmla="*/ 155884 w 584819"/>
                  <a:gd name="connsiteY1" fmla="*/ 58020 h 2617200"/>
                  <a:gd name="connsiteX2" fmla="*/ 395317 w 584819"/>
                  <a:gd name="connsiteY2" fmla="*/ 13280 h 2617200"/>
                  <a:gd name="connsiteX3" fmla="*/ 469821 w 584819"/>
                  <a:gd name="connsiteY3" fmla="*/ 212475 h 2617200"/>
                  <a:gd name="connsiteX4" fmla="*/ 523854 w 584819"/>
                  <a:gd name="connsiteY4" fmla="*/ 2298745 h 2617200"/>
                  <a:gd name="connsiteX5" fmla="*/ 574040 w 584819"/>
                  <a:gd name="connsiteY5" fmla="*/ 2519926 h 2617200"/>
                  <a:gd name="connsiteX6" fmla="*/ 180432 w 584819"/>
                  <a:gd name="connsiteY6" fmla="*/ 2561490 h 2617200"/>
                  <a:gd name="connsiteX7" fmla="*/ 89304 w 584819"/>
                  <a:gd name="connsiteY7" fmla="*/ 2275010 h 2617200"/>
                  <a:gd name="connsiteX8" fmla="*/ 78593 w 584819"/>
                  <a:gd name="connsiteY8" fmla="*/ 162491 h 2617200"/>
                  <a:gd name="connsiteX0" fmla="*/ 78593 w 584819"/>
                  <a:gd name="connsiteY0" fmla="*/ 162491 h 2617200"/>
                  <a:gd name="connsiteX1" fmla="*/ 155884 w 584819"/>
                  <a:gd name="connsiteY1" fmla="*/ 58020 h 2617200"/>
                  <a:gd name="connsiteX2" fmla="*/ 395317 w 584819"/>
                  <a:gd name="connsiteY2" fmla="*/ 13280 h 2617200"/>
                  <a:gd name="connsiteX3" fmla="*/ 469821 w 584819"/>
                  <a:gd name="connsiteY3" fmla="*/ 212475 h 2617200"/>
                  <a:gd name="connsiteX4" fmla="*/ 523854 w 584819"/>
                  <a:gd name="connsiteY4" fmla="*/ 2298745 h 2617200"/>
                  <a:gd name="connsiteX5" fmla="*/ 574040 w 584819"/>
                  <a:gd name="connsiteY5" fmla="*/ 2519926 h 2617200"/>
                  <a:gd name="connsiteX6" fmla="*/ 180432 w 584819"/>
                  <a:gd name="connsiteY6" fmla="*/ 2561490 h 2617200"/>
                  <a:gd name="connsiteX7" fmla="*/ 89304 w 584819"/>
                  <a:gd name="connsiteY7" fmla="*/ 2275010 h 2617200"/>
                  <a:gd name="connsiteX8" fmla="*/ 78593 w 584819"/>
                  <a:gd name="connsiteY8" fmla="*/ 162491 h 2617200"/>
                  <a:gd name="connsiteX0" fmla="*/ 78593 w 586505"/>
                  <a:gd name="connsiteY0" fmla="*/ 162491 h 2617200"/>
                  <a:gd name="connsiteX1" fmla="*/ 155884 w 586505"/>
                  <a:gd name="connsiteY1" fmla="*/ 58020 h 2617200"/>
                  <a:gd name="connsiteX2" fmla="*/ 395317 w 586505"/>
                  <a:gd name="connsiteY2" fmla="*/ 13280 h 2617200"/>
                  <a:gd name="connsiteX3" fmla="*/ 469821 w 586505"/>
                  <a:gd name="connsiteY3" fmla="*/ 212475 h 2617200"/>
                  <a:gd name="connsiteX4" fmla="*/ 532167 w 586505"/>
                  <a:gd name="connsiteY4" fmla="*/ 2248991 h 2617200"/>
                  <a:gd name="connsiteX5" fmla="*/ 574040 w 586505"/>
                  <a:gd name="connsiteY5" fmla="*/ 2519926 h 2617200"/>
                  <a:gd name="connsiteX6" fmla="*/ 180432 w 586505"/>
                  <a:gd name="connsiteY6" fmla="*/ 2561490 h 2617200"/>
                  <a:gd name="connsiteX7" fmla="*/ 89304 w 586505"/>
                  <a:gd name="connsiteY7" fmla="*/ 2275010 h 2617200"/>
                  <a:gd name="connsiteX8" fmla="*/ 78593 w 586505"/>
                  <a:gd name="connsiteY8" fmla="*/ 162491 h 2617200"/>
                  <a:gd name="connsiteX0" fmla="*/ 78593 w 582669"/>
                  <a:gd name="connsiteY0" fmla="*/ 162491 h 2617200"/>
                  <a:gd name="connsiteX1" fmla="*/ 155884 w 582669"/>
                  <a:gd name="connsiteY1" fmla="*/ 58020 h 2617200"/>
                  <a:gd name="connsiteX2" fmla="*/ 395317 w 582669"/>
                  <a:gd name="connsiteY2" fmla="*/ 13280 h 2617200"/>
                  <a:gd name="connsiteX3" fmla="*/ 469821 w 582669"/>
                  <a:gd name="connsiteY3" fmla="*/ 212475 h 2617200"/>
                  <a:gd name="connsiteX4" fmla="*/ 532167 w 582669"/>
                  <a:gd name="connsiteY4" fmla="*/ 2248991 h 2617200"/>
                  <a:gd name="connsiteX5" fmla="*/ 574040 w 582669"/>
                  <a:gd name="connsiteY5" fmla="*/ 2519926 h 2617200"/>
                  <a:gd name="connsiteX6" fmla="*/ 180432 w 582669"/>
                  <a:gd name="connsiteY6" fmla="*/ 2561490 h 2617200"/>
                  <a:gd name="connsiteX7" fmla="*/ 89304 w 582669"/>
                  <a:gd name="connsiteY7" fmla="*/ 2275010 h 2617200"/>
                  <a:gd name="connsiteX8" fmla="*/ 78593 w 582669"/>
                  <a:gd name="connsiteY8" fmla="*/ 162491 h 2617200"/>
                  <a:gd name="connsiteX0" fmla="*/ 78593 w 613061"/>
                  <a:gd name="connsiteY0" fmla="*/ 162491 h 2628246"/>
                  <a:gd name="connsiteX1" fmla="*/ 155884 w 613061"/>
                  <a:gd name="connsiteY1" fmla="*/ 58020 h 2628246"/>
                  <a:gd name="connsiteX2" fmla="*/ 395317 w 613061"/>
                  <a:gd name="connsiteY2" fmla="*/ 13280 h 2628246"/>
                  <a:gd name="connsiteX3" fmla="*/ 469821 w 613061"/>
                  <a:gd name="connsiteY3" fmla="*/ 212475 h 2628246"/>
                  <a:gd name="connsiteX4" fmla="*/ 532167 w 613061"/>
                  <a:gd name="connsiteY4" fmla="*/ 2248991 h 2628246"/>
                  <a:gd name="connsiteX5" fmla="*/ 607291 w 613061"/>
                  <a:gd name="connsiteY5" fmla="*/ 2551911 h 2628246"/>
                  <a:gd name="connsiteX6" fmla="*/ 180432 w 613061"/>
                  <a:gd name="connsiteY6" fmla="*/ 2561490 h 2628246"/>
                  <a:gd name="connsiteX7" fmla="*/ 89304 w 613061"/>
                  <a:gd name="connsiteY7" fmla="*/ 2275010 h 2628246"/>
                  <a:gd name="connsiteX8" fmla="*/ 78593 w 613061"/>
                  <a:gd name="connsiteY8" fmla="*/ 162491 h 2628246"/>
                  <a:gd name="connsiteX0" fmla="*/ 78593 w 582669"/>
                  <a:gd name="connsiteY0" fmla="*/ 162491 h 2642883"/>
                  <a:gd name="connsiteX1" fmla="*/ 155884 w 582669"/>
                  <a:gd name="connsiteY1" fmla="*/ 58020 h 2642883"/>
                  <a:gd name="connsiteX2" fmla="*/ 395317 w 582669"/>
                  <a:gd name="connsiteY2" fmla="*/ 13280 h 2642883"/>
                  <a:gd name="connsiteX3" fmla="*/ 469821 w 582669"/>
                  <a:gd name="connsiteY3" fmla="*/ 212475 h 2642883"/>
                  <a:gd name="connsiteX4" fmla="*/ 532167 w 582669"/>
                  <a:gd name="connsiteY4" fmla="*/ 2248991 h 2642883"/>
                  <a:gd name="connsiteX5" fmla="*/ 574040 w 582669"/>
                  <a:gd name="connsiteY5" fmla="*/ 2583896 h 2642883"/>
                  <a:gd name="connsiteX6" fmla="*/ 180432 w 582669"/>
                  <a:gd name="connsiteY6" fmla="*/ 2561490 h 2642883"/>
                  <a:gd name="connsiteX7" fmla="*/ 89304 w 582669"/>
                  <a:gd name="connsiteY7" fmla="*/ 2275010 h 2642883"/>
                  <a:gd name="connsiteX8" fmla="*/ 78593 w 582669"/>
                  <a:gd name="connsiteY8" fmla="*/ 162491 h 2642883"/>
                  <a:gd name="connsiteX0" fmla="*/ 85140 w 589216"/>
                  <a:gd name="connsiteY0" fmla="*/ 162491 h 2642883"/>
                  <a:gd name="connsiteX1" fmla="*/ 162431 w 589216"/>
                  <a:gd name="connsiteY1" fmla="*/ 58020 h 2642883"/>
                  <a:gd name="connsiteX2" fmla="*/ 401864 w 589216"/>
                  <a:gd name="connsiteY2" fmla="*/ 13280 h 2642883"/>
                  <a:gd name="connsiteX3" fmla="*/ 476368 w 589216"/>
                  <a:gd name="connsiteY3" fmla="*/ 212475 h 2642883"/>
                  <a:gd name="connsiteX4" fmla="*/ 538714 w 589216"/>
                  <a:gd name="connsiteY4" fmla="*/ 2248991 h 2642883"/>
                  <a:gd name="connsiteX5" fmla="*/ 580587 w 589216"/>
                  <a:gd name="connsiteY5" fmla="*/ 2583896 h 2642883"/>
                  <a:gd name="connsiteX6" fmla="*/ 186979 w 589216"/>
                  <a:gd name="connsiteY6" fmla="*/ 2561490 h 2642883"/>
                  <a:gd name="connsiteX7" fmla="*/ 70912 w 589216"/>
                  <a:gd name="connsiteY7" fmla="*/ 2275010 h 2642883"/>
                  <a:gd name="connsiteX8" fmla="*/ 85140 w 589216"/>
                  <a:gd name="connsiteY8" fmla="*/ 162491 h 2642883"/>
                  <a:gd name="connsiteX0" fmla="*/ 97180 w 601256"/>
                  <a:gd name="connsiteY0" fmla="*/ 162491 h 2642883"/>
                  <a:gd name="connsiteX1" fmla="*/ 174471 w 601256"/>
                  <a:gd name="connsiteY1" fmla="*/ 58020 h 2642883"/>
                  <a:gd name="connsiteX2" fmla="*/ 413904 w 601256"/>
                  <a:gd name="connsiteY2" fmla="*/ 13280 h 2642883"/>
                  <a:gd name="connsiteX3" fmla="*/ 488408 w 601256"/>
                  <a:gd name="connsiteY3" fmla="*/ 212475 h 2642883"/>
                  <a:gd name="connsiteX4" fmla="*/ 550754 w 601256"/>
                  <a:gd name="connsiteY4" fmla="*/ 2248991 h 2642883"/>
                  <a:gd name="connsiteX5" fmla="*/ 592627 w 601256"/>
                  <a:gd name="connsiteY5" fmla="*/ 2583896 h 2642883"/>
                  <a:gd name="connsiteX6" fmla="*/ 199019 w 601256"/>
                  <a:gd name="connsiteY6" fmla="*/ 2561490 h 2642883"/>
                  <a:gd name="connsiteX7" fmla="*/ 82952 w 601256"/>
                  <a:gd name="connsiteY7" fmla="*/ 2275010 h 2642883"/>
                  <a:gd name="connsiteX8" fmla="*/ 97180 w 601256"/>
                  <a:gd name="connsiteY8" fmla="*/ 162491 h 2642883"/>
                  <a:gd name="connsiteX0" fmla="*/ 108584 w 612660"/>
                  <a:gd name="connsiteY0" fmla="*/ 162491 h 2642883"/>
                  <a:gd name="connsiteX1" fmla="*/ 185875 w 612660"/>
                  <a:gd name="connsiteY1" fmla="*/ 58020 h 2642883"/>
                  <a:gd name="connsiteX2" fmla="*/ 425308 w 612660"/>
                  <a:gd name="connsiteY2" fmla="*/ 13280 h 2642883"/>
                  <a:gd name="connsiteX3" fmla="*/ 499812 w 612660"/>
                  <a:gd name="connsiteY3" fmla="*/ 212475 h 2642883"/>
                  <a:gd name="connsiteX4" fmla="*/ 562158 w 612660"/>
                  <a:gd name="connsiteY4" fmla="*/ 2248991 h 2642883"/>
                  <a:gd name="connsiteX5" fmla="*/ 604031 w 612660"/>
                  <a:gd name="connsiteY5" fmla="*/ 2583896 h 2642883"/>
                  <a:gd name="connsiteX6" fmla="*/ 210423 w 612660"/>
                  <a:gd name="connsiteY6" fmla="*/ 2561490 h 2642883"/>
                  <a:gd name="connsiteX7" fmla="*/ 94356 w 612660"/>
                  <a:gd name="connsiteY7" fmla="*/ 2275010 h 2642883"/>
                  <a:gd name="connsiteX8" fmla="*/ 108584 w 612660"/>
                  <a:gd name="connsiteY8" fmla="*/ 162491 h 2642883"/>
                  <a:gd name="connsiteX0" fmla="*/ 108584 w 612660"/>
                  <a:gd name="connsiteY0" fmla="*/ 190932 h 2671324"/>
                  <a:gd name="connsiteX1" fmla="*/ 185875 w 612660"/>
                  <a:gd name="connsiteY1" fmla="*/ 86461 h 2671324"/>
                  <a:gd name="connsiteX2" fmla="*/ 458559 w 612660"/>
                  <a:gd name="connsiteY2" fmla="*/ 9735 h 2671324"/>
                  <a:gd name="connsiteX3" fmla="*/ 499812 w 612660"/>
                  <a:gd name="connsiteY3" fmla="*/ 240916 h 2671324"/>
                  <a:gd name="connsiteX4" fmla="*/ 562158 w 612660"/>
                  <a:gd name="connsiteY4" fmla="*/ 2277432 h 2671324"/>
                  <a:gd name="connsiteX5" fmla="*/ 604031 w 612660"/>
                  <a:gd name="connsiteY5" fmla="*/ 2612337 h 2671324"/>
                  <a:gd name="connsiteX6" fmla="*/ 210423 w 612660"/>
                  <a:gd name="connsiteY6" fmla="*/ 2589931 h 2671324"/>
                  <a:gd name="connsiteX7" fmla="*/ 94356 w 612660"/>
                  <a:gd name="connsiteY7" fmla="*/ 2303451 h 2671324"/>
                  <a:gd name="connsiteX8" fmla="*/ 108584 w 612660"/>
                  <a:gd name="connsiteY8" fmla="*/ 190932 h 2671324"/>
                  <a:gd name="connsiteX0" fmla="*/ 108584 w 612660"/>
                  <a:gd name="connsiteY0" fmla="*/ 201288 h 2681680"/>
                  <a:gd name="connsiteX1" fmla="*/ 185875 w 612660"/>
                  <a:gd name="connsiteY1" fmla="*/ 96817 h 2681680"/>
                  <a:gd name="connsiteX2" fmla="*/ 458559 w 612660"/>
                  <a:gd name="connsiteY2" fmla="*/ 20091 h 2681680"/>
                  <a:gd name="connsiteX3" fmla="*/ 499812 w 612660"/>
                  <a:gd name="connsiteY3" fmla="*/ 251272 h 2681680"/>
                  <a:gd name="connsiteX4" fmla="*/ 562158 w 612660"/>
                  <a:gd name="connsiteY4" fmla="*/ 2287788 h 2681680"/>
                  <a:gd name="connsiteX5" fmla="*/ 604031 w 612660"/>
                  <a:gd name="connsiteY5" fmla="*/ 2622693 h 2681680"/>
                  <a:gd name="connsiteX6" fmla="*/ 210423 w 612660"/>
                  <a:gd name="connsiteY6" fmla="*/ 2600287 h 2681680"/>
                  <a:gd name="connsiteX7" fmla="*/ 94356 w 612660"/>
                  <a:gd name="connsiteY7" fmla="*/ 2313807 h 2681680"/>
                  <a:gd name="connsiteX8" fmla="*/ 108584 w 612660"/>
                  <a:gd name="connsiteY8" fmla="*/ 201288 h 2681680"/>
                  <a:gd name="connsiteX0" fmla="*/ 108584 w 612660"/>
                  <a:gd name="connsiteY0" fmla="*/ 201288 h 2681680"/>
                  <a:gd name="connsiteX1" fmla="*/ 185875 w 612660"/>
                  <a:gd name="connsiteY1" fmla="*/ 96817 h 2681680"/>
                  <a:gd name="connsiteX2" fmla="*/ 458559 w 612660"/>
                  <a:gd name="connsiteY2" fmla="*/ 20091 h 2681680"/>
                  <a:gd name="connsiteX3" fmla="*/ 499812 w 612660"/>
                  <a:gd name="connsiteY3" fmla="*/ 251272 h 2681680"/>
                  <a:gd name="connsiteX4" fmla="*/ 562158 w 612660"/>
                  <a:gd name="connsiteY4" fmla="*/ 2287788 h 2681680"/>
                  <a:gd name="connsiteX5" fmla="*/ 604031 w 612660"/>
                  <a:gd name="connsiteY5" fmla="*/ 2622693 h 2681680"/>
                  <a:gd name="connsiteX6" fmla="*/ 210423 w 612660"/>
                  <a:gd name="connsiteY6" fmla="*/ 2600287 h 2681680"/>
                  <a:gd name="connsiteX7" fmla="*/ 94356 w 612660"/>
                  <a:gd name="connsiteY7" fmla="*/ 2313807 h 2681680"/>
                  <a:gd name="connsiteX8" fmla="*/ 108584 w 612660"/>
                  <a:gd name="connsiteY8" fmla="*/ 201288 h 2681680"/>
                  <a:gd name="connsiteX0" fmla="*/ 108584 w 612660"/>
                  <a:gd name="connsiteY0" fmla="*/ 213767 h 2694159"/>
                  <a:gd name="connsiteX1" fmla="*/ 173406 w 612660"/>
                  <a:gd name="connsiteY1" fmla="*/ 73758 h 2694159"/>
                  <a:gd name="connsiteX2" fmla="*/ 458559 w 612660"/>
                  <a:gd name="connsiteY2" fmla="*/ 32570 h 2694159"/>
                  <a:gd name="connsiteX3" fmla="*/ 499812 w 612660"/>
                  <a:gd name="connsiteY3" fmla="*/ 263751 h 2694159"/>
                  <a:gd name="connsiteX4" fmla="*/ 562158 w 612660"/>
                  <a:gd name="connsiteY4" fmla="*/ 2300267 h 2694159"/>
                  <a:gd name="connsiteX5" fmla="*/ 604031 w 612660"/>
                  <a:gd name="connsiteY5" fmla="*/ 2635172 h 2694159"/>
                  <a:gd name="connsiteX6" fmla="*/ 210423 w 612660"/>
                  <a:gd name="connsiteY6" fmla="*/ 2612766 h 2694159"/>
                  <a:gd name="connsiteX7" fmla="*/ 94356 w 612660"/>
                  <a:gd name="connsiteY7" fmla="*/ 2326286 h 2694159"/>
                  <a:gd name="connsiteX8" fmla="*/ 108584 w 612660"/>
                  <a:gd name="connsiteY8" fmla="*/ 213767 h 2694159"/>
                  <a:gd name="connsiteX0" fmla="*/ 108584 w 612660"/>
                  <a:gd name="connsiteY0" fmla="*/ 206821 h 2687213"/>
                  <a:gd name="connsiteX1" fmla="*/ 173406 w 612660"/>
                  <a:gd name="connsiteY1" fmla="*/ 66812 h 2687213"/>
                  <a:gd name="connsiteX2" fmla="*/ 458559 w 612660"/>
                  <a:gd name="connsiteY2" fmla="*/ 25624 h 2687213"/>
                  <a:gd name="connsiteX3" fmla="*/ 499812 w 612660"/>
                  <a:gd name="connsiteY3" fmla="*/ 256805 h 2687213"/>
                  <a:gd name="connsiteX4" fmla="*/ 562158 w 612660"/>
                  <a:gd name="connsiteY4" fmla="*/ 2293321 h 2687213"/>
                  <a:gd name="connsiteX5" fmla="*/ 604031 w 612660"/>
                  <a:gd name="connsiteY5" fmla="*/ 2628226 h 2687213"/>
                  <a:gd name="connsiteX6" fmla="*/ 210423 w 612660"/>
                  <a:gd name="connsiteY6" fmla="*/ 2605820 h 2687213"/>
                  <a:gd name="connsiteX7" fmla="*/ 94356 w 612660"/>
                  <a:gd name="connsiteY7" fmla="*/ 2319340 h 2687213"/>
                  <a:gd name="connsiteX8" fmla="*/ 108584 w 612660"/>
                  <a:gd name="connsiteY8" fmla="*/ 206821 h 2687213"/>
                  <a:gd name="connsiteX0" fmla="*/ 108584 w 612660"/>
                  <a:gd name="connsiteY0" fmla="*/ 219961 h 2700353"/>
                  <a:gd name="connsiteX1" fmla="*/ 181719 w 612660"/>
                  <a:gd name="connsiteY1" fmla="*/ 51521 h 2700353"/>
                  <a:gd name="connsiteX2" fmla="*/ 458559 w 612660"/>
                  <a:gd name="connsiteY2" fmla="*/ 38764 h 2700353"/>
                  <a:gd name="connsiteX3" fmla="*/ 499812 w 612660"/>
                  <a:gd name="connsiteY3" fmla="*/ 269945 h 2700353"/>
                  <a:gd name="connsiteX4" fmla="*/ 562158 w 612660"/>
                  <a:gd name="connsiteY4" fmla="*/ 2306461 h 2700353"/>
                  <a:gd name="connsiteX5" fmla="*/ 604031 w 612660"/>
                  <a:gd name="connsiteY5" fmla="*/ 2641366 h 2700353"/>
                  <a:gd name="connsiteX6" fmla="*/ 210423 w 612660"/>
                  <a:gd name="connsiteY6" fmla="*/ 2618960 h 2700353"/>
                  <a:gd name="connsiteX7" fmla="*/ 94356 w 612660"/>
                  <a:gd name="connsiteY7" fmla="*/ 2332480 h 2700353"/>
                  <a:gd name="connsiteX8" fmla="*/ 108584 w 612660"/>
                  <a:gd name="connsiteY8" fmla="*/ 219961 h 2700353"/>
                  <a:gd name="connsiteX0" fmla="*/ 89998 w 594074"/>
                  <a:gd name="connsiteY0" fmla="*/ 219961 h 2700353"/>
                  <a:gd name="connsiteX1" fmla="*/ 163133 w 594074"/>
                  <a:gd name="connsiteY1" fmla="*/ 51521 h 2700353"/>
                  <a:gd name="connsiteX2" fmla="*/ 439973 w 594074"/>
                  <a:gd name="connsiteY2" fmla="*/ 38764 h 2700353"/>
                  <a:gd name="connsiteX3" fmla="*/ 481226 w 594074"/>
                  <a:gd name="connsiteY3" fmla="*/ 269945 h 2700353"/>
                  <a:gd name="connsiteX4" fmla="*/ 543572 w 594074"/>
                  <a:gd name="connsiteY4" fmla="*/ 2306461 h 2700353"/>
                  <a:gd name="connsiteX5" fmla="*/ 585445 w 594074"/>
                  <a:gd name="connsiteY5" fmla="*/ 2641366 h 2700353"/>
                  <a:gd name="connsiteX6" fmla="*/ 191837 w 594074"/>
                  <a:gd name="connsiteY6" fmla="*/ 2618960 h 2700353"/>
                  <a:gd name="connsiteX7" fmla="*/ 75770 w 594074"/>
                  <a:gd name="connsiteY7" fmla="*/ 2332480 h 2700353"/>
                  <a:gd name="connsiteX8" fmla="*/ 89998 w 594074"/>
                  <a:gd name="connsiteY8" fmla="*/ 219961 h 2700353"/>
                  <a:gd name="connsiteX0" fmla="*/ 89998 w 594074"/>
                  <a:gd name="connsiteY0" fmla="*/ 219961 h 2700353"/>
                  <a:gd name="connsiteX1" fmla="*/ 163133 w 594074"/>
                  <a:gd name="connsiteY1" fmla="*/ 51521 h 2700353"/>
                  <a:gd name="connsiteX2" fmla="*/ 439973 w 594074"/>
                  <a:gd name="connsiteY2" fmla="*/ 38764 h 2700353"/>
                  <a:gd name="connsiteX3" fmla="*/ 340549 w 594074"/>
                  <a:gd name="connsiteY3" fmla="*/ 320064 h 2700353"/>
                  <a:gd name="connsiteX4" fmla="*/ 543572 w 594074"/>
                  <a:gd name="connsiteY4" fmla="*/ 2306461 h 2700353"/>
                  <a:gd name="connsiteX5" fmla="*/ 585445 w 594074"/>
                  <a:gd name="connsiteY5" fmla="*/ 2641366 h 2700353"/>
                  <a:gd name="connsiteX6" fmla="*/ 191837 w 594074"/>
                  <a:gd name="connsiteY6" fmla="*/ 2618960 h 2700353"/>
                  <a:gd name="connsiteX7" fmla="*/ 75770 w 594074"/>
                  <a:gd name="connsiteY7" fmla="*/ 2332480 h 2700353"/>
                  <a:gd name="connsiteX8" fmla="*/ 89998 w 594074"/>
                  <a:gd name="connsiteY8" fmla="*/ 219961 h 2700353"/>
                  <a:gd name="connsiteX0" fmla="*/ 89998 w 587917"/>
                  <a:gd name="connsiteY0" fmla="*/ 219961 h 2700353"/>
                  <a:gd name="connsiteX1" fmla="*/ 163133 w 587917"/>
                  <a:gd name="connsiteY1" fmla="*/ 51521 h 2700353"/>
                  <a:gd name="connsiteX2" fmla="*/ 439973 w 587917"/>
                  <a:gd name="connsiteY2" fmla="*/ 38764 h 2700353"/>
                  <a:gd name="connsiteX3" fmla="*/ 340549 w 587917"/>
                  <a:gd name="connsiteY3" fmla="*/ 320064 h 2700353"/>
                  <a:gd name="connsiteX4" fmla="*/ 379449 w 587917"/>
                  <a:gd name="connsiteY4" fmla="*/ 2296438 h 2700353"/>
                  <a:gd name="connsiteX5" fmla="*/ 585445 w 587917"/>
                  <a:gd name="connsiteY5" fmla="*/ 2641366 h 2700353"/>
                  <a:gd name="connsiteX6" fmla="*/ 191837 w 587917"/>
                  <a:gd name="connsiteY6" fmla="*/ 2618960 h 2700353"/>
                  <a:gd name="connsiteX7" fmla="*/ 75770 w 587917"/>
                  <a:gd name="connsiteY7" fmla="*/ 2332480 h 2700353"/>
                  <a:gd name="connsiteX8" fmla="*/ 89998 w 587917"/>
                  <a:gd name="connsiteY8" fmla="*/ 219961 h 2700353"/>
                  <a:gd name="connsiteX0" fmla="*/ 89998 w 587592"/>
                  <a:gd name="connsiteY0" fmla="*/ 219961 h 2700353"/>
                  <a:gd name="connsiteX1" fmla="*/ 163133 w 587592"/>
                  <a:gd name="connsiteY1" fmla="*/ 51521 h 2700353"/>
                  <a:gd name="connsiteX2" fmla="*/ 439973 w 587592"/>
                  <a:gd name="connsiteY2" fmla="*/ 38764 h 2700353"/>
                  <a:gd name="connsiteX3" fmla="*/ 340549 w 587592"/>
                  <a:gd name="connsiteY3" fmla="*/ 320064 h 2700353"/>
                  <a:gd name="connsiteX4" fmla="*/ 379449 w 587592"/>
                  <a:gd name="connsiteY4" fmla="*/ 2296438 h 2700353"/>
                  <a:gd name="connsiteX5" fmla="*/ 585445 w 587592"/>
                  <a:gd name="connsiteY5" fmla="*/ 2641366 h 2700353"/>
                  <a:gd name="connsiteX6" fmla="*/ 191837 w 587592"/>
                  <a:gd name="connsiteY6" fmla="*/ 2618960 h 2700353"/>
                  <a:gd name="connsiteX7" fmla="*/ 75770 w 587592"/>
                  <a:gd name="connsiteY7" fmla="*/ 2332480 h 2700353"/>
                  <a:gd name="connsiteX8" fmla="*/ 89998 w 587592"/>
                  <a:gd name="connsiteY8" fmla="*/ 219961 h 2700353"/>
                  <a:gd name="connsiteX0" fmla="*/ 89998 w 575970"/>
                  <a:gd name="connsiteY0" fmla="*/ 219961 h 2717814"/>
                  <a:gd name="connsiteX1" fmla="*/ 163133 w 575970"/>
                  <a:gd name="connsiteY1" fmla="*/ 51521 h 2717814"/>
                  <a:gd name="connsiteX2" fmla="*/ 439973 w 575970"/>
                  <a:gd name="connsiteY2" fmla="*/ 38764 h 2717814"/>
                  <a:gd name="connsiteX3" fmla="*/ 340549 w 575970"/>
                  <a:gd name="connsiteY3" fmla="*/ 320064 h 2717814"/>
                  <a:gd name="connsiteX4" fmla="*/ 379449 w 575970"/>
                  <a:gd name="connsiteY4" fmla="*/ 2296438 h 2717814"/>
                  <a:gd name="connsiteX5" fmla="*/ 573722 w 575970"/>
                  <a:gd name="connsiteY5" fmla="*/ 2671437 h 2717814"/>
                  <a:gd name="connsiteX6" fmla="*/ 191837 w 575970"/>
                  <a:gd name="connsiteY6" fmla="*/ 2618960 h 2717814"/>
                  <a:gd name="connsiteX7" fmla="*/ 75770 w 575970"/>
                  <a:gd name="connsiteY7" fmla="*/ 2332480 h 2717814"/>
                  <a:gd name="connsiteX8" fmla="*/ 89998 w 575970"/>
                  <a:gd name="connsiteY8" fmla="*/ 219961 h 2717814"/>
                  <a:gd name="connsiteX0" fmla="*/ 89998 w 575970"/>
                  <a:gd name="connsiteY0" fmla="*/ 219961 h 2717814"/>
                  <a:gd name="connsiteX1" fmla="*/ 163133 w 575970"/>
                  <a:gd name="connsiteY1" fmla="*/ 51521 h 2717814"/>
                  <a:gd name="connsiteX2" fmla="*/ 439973 w 575970"/>
                  <a:gd name="connsiteY2" fmla="*/ 38764 h 2717814"/>
                  <a:gd name="connsiteX3" fmla="*/ 328826 w 575970"/>
                  <a:gd name="connsiteY3" fmla="*/ 330087 h 2717814"/>
                  <a:gd name="connsiteX4" fmla="*/ 379449 w 575970"/>
                  <a:gd name="connsiteY4" fmla="*/ 2296438 h 2717814"/>
                  <a:gd name="connsiteX5" fmla="*/ 573722 w 575970"/>
                  <a:gd name="connsiteY5" fmla="*/ 2671437 h 2717814"/>
                  <a:gd name="connsiteX6" fmla="*/ 191837 w 575970"/>
                  <a:gd name="connsiteY6" fmla="*/ 2618960 h 2717814"/>
                  <a:gd name="connsiteX7" fmla="*/ 75770 w 575970"/>
                  <a:gd name="connsiteY7" fmla="*/ 2332480 h 2717814"/>
                  <a:gd name="connsiteX8" fmla="*/ 89998 w 575970"/>
                  <a:gd name="connsiteY8" fmla="*/ 219961 h 2717814"/>
                  <a:gd name="connsiteX0" fmla="*/ 89998 w 575970"/>
                  <a:gd name="connsiteY0" fmla="*/ 219961 h 2717814"/>
                  <a:gd name="connsiteX1" fmla="*/ 163133 w 575970"/>
                  <a:gd name="connsiteY1" fmla="*/ 51521 h 2717814"/>
                  <a:gd name="connsiteX2" fmla="*/ 439973 w 575970"/>
                  <a:gd name="connsiteY2" fmla="*/ 38764 h 2717814"/>
                  <a:gd name="connsiteX3" fmla="*/ 328826 w 575970"/>
                  <a:gd name="connsiteY3" fmla="*/ 330087 h 2717814"/>
                  <a:gd name="connsiteX4" fmla="*/ 379449 w 575970"/>
                  <a:gd name="connsiteY4" fmla="*/ 2296438 h 2717814"/>
                  <a:gd name="connsiteX5" fmla="*/ 573722 w 575970"/>
                  <a:gd name="connsiteY5" fmla="*/ 2671437 h 2717814"/>
                  <a:gd name="connsiteX6" fmla="*/ 191837 w 575970"/>
                  <a:gd name="connsiteY6" fmla="*/ 2618960 h 2717814"/>
                  <a:gd name="connsiteX7" fmla="*/ 75770 w 575970"/>
                  <a:gd name="connsiteY7" fmla="*/ 2332480 h 2717814"/>
                  <a:gd name="connsiteX8" fmla="*/ 89998 w 575970"/>
                  <a:gd name="connsiteY8" fmla="*/ 219961 h 2717814"/>
                  <a:gd name="connsiteX0" fmla="*/ 89998 w 575476"/>
                  <a:gd name="connsiteY0" fmla="*/ 219961 h 2717814"/>
                  <a:gd name="connsiteX1" fmla="*/ 163133 w 575476"/>
                  <a:gd name="connsiteY1" fmla="*/ 51521 h 2717814"/>
                  <a:gd name="connsiteX2" fmla="*/ 439973 w 575476"/>
                  <a:gd name="connsiteY2" fmla="*/ 38764 h 2717814"/>
                  <a:gd name="connsiteX3" fmla="*/ 328826 w 575476"/>
                  <a:gd name="connsiteY3" fmla="*/ 330087 h 2717814"/>
                  <a:gd name="connsiteX4" fmla="*/ 309110 w 575476"/>
                  <a:gd name="connsiteY4" fmla="*/ 2316485 h 2717814"/>
                  <a:gd name="connsiteX5" fmla="*/ 573722 w 575476"/>
                  <a:gd name="connsiteY5" fmla="*/ 2671437 h 2717814"/>
                  <a:gd name="connsiteX6" fmla="*/ 191837 w 575476"/>
                  <a:gd name="connsiteY6" fmla="*/ 2618960 h 2717814"/>
                  <a:gd name="connsiteX7" fmla="*/ 75770 w 575476"/>
                  <a:gd name="connsiteY7" fmla="*/ 2332480 h 2717814"/>
                  <a:gd name="connsiteX8" fmla="*/ 89998 w 575476"/>
                  <a:gd name="connsiteY8" fmla="*/ 219961 h 2717814"/>
                  <a:gd name="connsiteX0" fmla="*/ 89998 w 575476"/>
                  <a:gd name="connsiteY0" fmla="*/ 219961 h 2730425"/>
                  <a:gd name="connsiteX1" fmla="*/ 163133 w 575476"/>
                  <a:gd name="connsiteY1" fmla="*/ 51521 h 2730425"/>
                  <a:gd name="connsiteX2" fmla="*/ 439973 w 575476"/>
                  <a:gd name="connsiteY2" fmla="*/ 38764 h 2730425"/>
                  <a:gd name="connsiteX3" fmla="*/ 328826 w 575476"/>
                  <a:gd name="connsiteY3" fmla="*/ 330087 h 2730425"/>
                  <a:gd name="connsiteX4" fmla="*/ 309110 w 575476"/>
                  <a:gd name="connsiteY4" fmla="*/ 2316485 h 2730425"/>
                  <a:gd name="connsiteX5" fmla="*/ 573722 w 575476"/>
                  <a:gd name="connsiteY5" fmla="*/ 2671437 h 2730425"/>
                  <a:gd name="connsiteX6" fmla="*/ 191837 w 575476"/>
                  <a:gd name="connsiteY6" fmla="*/ 2649032 h 2730425"/>
                  <a:gd name="connsiteX7" fmla="*/ 75770 w 575476"/>
                  <a:gd name="connsiteY7" fmla="*/ 2332480 h 2730425"/>
                  <a:gd name="connsiteX8" fmla="*/ 89998 w 575476"/>
                  <a:gd name="connsiteY8" fmla="*/ 219961 h 2730425"/>
                  <a:gd name="connsiteX0" fmla="*/ 89998 w 575476"/>
                  <a:gd name="connsiteY0" fmla="*/ 230205 h 2740669"/>
                  <a:gd name="connsiteX1" fmla="*/ 163133 w 575476"/>
                  <a:gd name="connsiteY1" fmla="*/ 61765 h 2740669"/>
                  <a:gd name="connsiteX2" fmla="*/ 510312 w 575476"/>
                  <a:gd name="connsiteY2" fmla="*/ 28961 h 2740669"/>
                  <a:gd name="connsiteX3" fmla="*/ 328826 w 575476"/>
                  <a:gd name="connsiteY3" fmla="*/ 340331 h 2740669"/>
                  <a:gd name="connsiteX4" fmla="*/ 309110 w 575476"/>
                  <a:gd name="connsiteY4" fmla="*/ 2326729 h 2740669"/>
                  <a:gd name="connsiteX5" fmla="*/ 573722 w 575476"/>
                  <a:gd name="connsiteY5" fmla="*/ 2681681 h 2740669"/>
                  <a:gd name="connsiteX6" fmla="*/ 191837 w 575476"/>
                  <a:gd name="connsiteY6" fmla="*/ 2659276 h 2740669"/>
                  <a:gd name="connsiteX7" fmla="*/ 75770 w 575476"/>
                  <a:gd name="connsiteY7" fmla="*/ 2342724 h 2740669"/>
                  <a:gd name="connsiteX8" fmla="*/ 89998 w 575476"/>
                  <a:gd name="connsiteY8" fmla="*/ 230205 h 2740669"/>
                  <a:gd name="connsiteX0" fmla="*/ 89998 w 575476"/>
                  <a:gd name="connsiteY0" fmla="*/ 247113 h 2757577"/>
                  <a:gd name="connsiteX1" fmla="*/ 163133 w 575476"/>
                  <a:gd name="connsiteY1" fmla="*/ 78673 h 2757577"/>
                  <a:gd name="connsiteX2" fmla="*/ 510312 w 575476"/>
                  <a:gd name="connsiteY2" fmla="*/ 45869 h 2757577"/>
                  <a:gd name="connsiteX3" fmla="*/ 328826 w 575476"/>
                  <a:gd name="connsiteY3" fmla="*/ 357239 h 2757577"/>
                  <a:gd name="connsiteX4" fmla="*/ 309110 w 575476"/>
                  <a:gd name="connsiteY4" fmla="*/ 2343637 h 2757577"/>
                  <a:gd name="connsiteX5" fmla="*/ 573722 w 575476"/>
                  <a:gd name="connsiteY5" fmla="*/ 2698589 h 2757577"/>
                  <a:gd name="connsiteX6" fmla="*/ 191837 w 575476"/>
                  <a:gd name="connsiteY6" fmla="*/ 2676184 h 2757577"/>
                  <a:gd name="connsiteX7" fmla="*/ 75770 w 575476"/>
                  <a:gd name="connsiteY7" fmla="*/ 2359632 h 2757577"/>
                  <a:gd name="connsiteX8" fmla="*/ 89998 w 575476"/>
                  <a:gd name="connsiteY8" fmla="*/ 247113 h 2757577"/>
                  <a:gd name="connsiteX0" fmla="*/ 89998 w 575476"/>
                  <a:gd name="connsiteY0" fmla="*/ 273324 h 2783788"/>
                  <a:gd name="connsiteX1" fmla="*/ 163133 w 575476"/>
                  <a:gd name="connsiteY1" fmla="*/ 104884 h 2783788"/>
                  <a:gd name="connsiteX2" fmla="*/ 510312 w 575476"/>
                  <a:gd name="connsiteY2" fmla="*/ 72080 h 2783788"/>
                  <a:gd name="connsiteX3" fmla="*/ 328826 w 575476"/>
                  <a:gd name="connsiteY3" fmla="*/ 383450 h 2783788"/>
                  <a:gd name="connsiteX4" fmla="*/ 309110 w 575476"/>
                  <a:gd name="connsiteY4" fmla="*/ 2369848 h 2783788"/>
                  <a:gd name="connsiteX5" fmla="*/ 573722 w 575476"/>
                  <a:gd name="connsiteY5" fmla="*/ 2724800 h 2783788"/>
                  <a:gd name="connsiteX6" fmla="*/ 191837 w 575476"/>
                  <a:gd name="connsiteY6" fmla="*/ 2702395 h 2783788"/>
                  <a:gd name="connsiteX7" fmla="*/ 75770 w 575476"/>
                  <a:gd name="connsiteY7" fmla="*/ 2385843 h 2783788"/>
                  <a:gd name="connsiteX8" fmla="*/ 89998 w 575476"/>
                  <a:gd name="connsiteY8" fmla="*/ 273324 h 2783788"/>
                  <a:gd name="connsiteX0" fmla="*/ 82448 w 585511"/>
                  <a:gd name="connsiteY0" fmla="*/ 280841 h 2783788"/>
                  <a:gd name="connsiteX1" fmla="*/ 173168 w 585511"/>
                  <a:gd name="connsiteY1" fmla="*/ 104884 h 2783788"/>
                  <a:gd name="connsiteX2" fmla="*/ 520347 w 585511"/>
                  <a:gd name="connsiteY2" fmla="*/ 72080 h 2783788"/>
                  <a:gd name="connsiteX3" fmla="*/ 338861 w 585511"/>
                  <a:gd name="connsiteY3" fmla="*/ 383450 h 2783788"/>
                  <a:gd name="connsiteX4" fmla="*/ 319145 w 585511"/>
                  <a:gd name="connsiteY4" fmla="*/ 2369848 h 2783788"/>
                  <a:gd name="connsiteX5" fmla="*/ 583757 w 585511"/>
                  <a:gd name="connsiteY5" fmla="*/ 2724800 h 2783788"/>
                  <a:gd name="connsiteX6" fmla="*/ 201872 w 585511"/>
                  <a:gd name="connsiteY6" fmla="*/ 2702395 h 2783788"/>
                  <a:gd name="connsiteX7" fmla="*/ 85805 w 585511"/>
                  <a:gd name="connsiteY7" fmla="*/ 2385843 h 2783788"/>
                  <a:gd name="connsiteX8" fmla="*/ 82448 w 585511"/>
                  <a:gd name="connsiteY8" fmla="*/ 280841 h 278378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511"/>
                  <a:gd name="connsiteY0" fmla="*/ 290091 h 2793038"/>
                  <a:gd name="connsiteX1" fmla="*/ 177564 w 585511"/>
                  <a:gd name="connsiteY1" fmla="*/ 87822 h 2793038"/>
                  <a:gd name="connsiteX2" fmla="*/ 520347 w 585511"/>
                  <a:gd name="connsiteY2" fmla="*/ 81330 h 2793038"/>
                  <a:gd name="connsiteX3" fmla="*/ 338861 w 585511"/>
                  <a:gd name="connsiteY3" fmla="*/ 392700 h 2793038"/>
                  <a:gd name="connsiteX4" fmla="*/ 319145 w 585511"/>
                  <a:gd name="connsiteY4" fmla="*/ 2379098 h 2793038"/>
                  <a:gd name="connsiteX5" fmla="*/ 583757 w 585511"/>
                  <a:gd name="connsiteY5" fmla="*/ 2734050 h 2793038"/>
                  <a:gd name="connsiteX6" fmla="*/ 201872 w 585511"/>
                  <a:gd name="connsiteY6" fmla="*/ 2711645 h 2793038"/>
                  <a:gd name="connsiteX7" fmla="*/ 85805 w 585511"/>
                  <a:gd name="connsiteY7" fmla="*/ 2395093 h 2793038"/>
                  <a:gd name="connsiteX8" fmla="*/ 82448 w 585511"/>
                  <a:gd name="connsiteY8" fmla="*/ 290091 h 2793038"/>
                  <a:gd name="connsiteX0" fmla="*/ 82448 w 585955"/>
                  <a:gd name="connsiteY0" fmla="*/ 290091 h 2793038"/>
                  <a:gd name="connsiteX1" fmla="*/ 177564 w 585955"/>
                  <a:gd name="connsiteY1" fmla="*/ 87822 h 2793038"/>
                  <a:gd name="connsiteX2" fmla="*/ 520347 w 585955"/>
                  <a:gd name="connsiteY2" fmla="*/ 81330 h 2793038"/>
                  <a:gd name="connsiteX3" fmla="*/ 338861 w 585955"/>
                  <a:gd name="connsiteY3" fmla="*/ 392700 h 2793038"/>
                  <a:gd name="connsiteX4" fmla="*/ 319145 w 585955"/>
                  <a:gd name="connsiteY4" fmla="*/ 2379098 h 2793038"/>
                  <a:gd name="connsiteX5" fmla="*/ 583757 w 585955"/>
                  <a:gd name="connsiteY5" fmla="*/ 2734050 h 2793038"/>
                  <a:gd name="connsiteX6" fmla="*/ 201872 w 585955"/>
                  <a:gd name="connsiteY6" fmla="*/ 2711645 h 2793038"/>
                  <a:gd name="connsiteX7" fmla="*/ 85805 w 585955"/>
                  <a:gd name="connsiteY7" fmla="*/ 2395093 h 2793038"/>
                  <a:gd name="connsiteX8" fmla="*/ 82448 w 585955"/>
                  <a:gd name="connsiteY8" fmla="*/ 290091 h 2793038"/>
                  <a:gd name="connsiteX0" fmla="*/ 82448 w 585955"/>
                  <a:gd name="connsiteY0" fmla="*/ 290091 h 2810498"/>
                  <a:gd name="connsiteX1" fmla="*/ 177564 w 585955"/>
                  <a:gd name="connsiteY1" fmla="*/ 87822 h 2810498"/>
                  <a:gd name="connsiteX2" fmla="*/ 520347 w 585955"/>
                  <a:gd name="connsiteY2" fmla="*/ 81330 h 2810498"/>
                  <a:gd name="connsiteX3" fmla="*/ 338861 w 585955"/>
                  <a:gd name="connsiteY3" fmla="*/ 392700 h 2810498"/>
                  <a:gd name="connsiteX4" fmla="*/ 319145 w 585955"/>
                  <a:gd name="connsiteY4" fmla="*/ 2379098 h 2810498"/>
                  <a:gd name="connsiteX5" fmla="*/ 583757 w 585955"/>
                  <a:gd name="connsiteY5" fmla="*/ 2764121 h 2810498"/>
                  <a:gd name="connsiteX6" fmla="*/ 201872 w 585955"/>
                  <a:gd name="connsiteY6" fmla="*/ 2711645 h 2810498"/>
                  <a:gd name="connsiteX7" fmla="*/ 85805 w 585955"/>
                  <a:gd name="connsiteY7" fmla="*/ 2395093 h 2810498"/>
                  <a:gd name="connsiteX8" fmla="*/ 82448 w 585955"/>
                  <a:gd name="connsiteY8" fmla="*/ 290091 h 2810498"/>
                  <a:gd name="connsiteX0" fmla="*/ 82448 w 585955"/>
                  <a:gd name="connsiteY0" fmla="*/ 290091 h 2816986"/>
                  <a:gd name="connsiteX1" fmla="*/ 177564 w 585955"/>
                  <a:gd name="connsiteY1" fmla="*/ 87822 h 2816986"/>
                  <a:gd name="connsiteX2" fmla="*/ 520347 w 585955"/>
                  <a:gd name="connsiteY2" fmla="*/ 81330 h 2816986"/>
                  <a:gd name="connsiteX3" fmla="*/ 338861 w 585955"/>
                  <a:gd name="connsiteY3" fmla="*/ 392700 h 2816986"/>
                  <a:gd name="connsiteX4" fmla="*/ 319145 w 585955"/>
                  <a:gd name="connsiteY4" fmla="*/ 2379098 h 2816986"/>
                  <a:gd name="connsiteX5" fmla="*/ 583757 w 585955"/>
                  <a:gd name="connsiteY5" fmla="*/ 2764121 h 2816986"/>
                  <a:gd name="connsiteX6" fmla="*/ 201872 w 585955"/>
                  <a:gd name="connsiteY6" fmla="*/ 2711645 h 2816986"/>
                  <a:gd name="connsiteX7" fmla="*/ 85805 w 585955"/>
                  <a:gd name="connsiteY7" fmla="*/ 2395093 h 2816986"/>
                  <a:gd name="connsiteX8" fmla="*/ 82448 w 585955"/>
                  <a:gd name="connsiteY8" fmla="*/ 290091 h 2816986"/>
                  <a:gd name="connsiteX0" fmla="*/ 82448 w 525100"/>
                  <a:gd name="connsiteY0" fmla="*/ 290091 h 2803134"/>
                  <a:gd name="connsiteX1" fmla="*/ 177564 w 525100"/>
                  <a:gd name="connsiteY1" fmla="*/ 87822 h 2803134"/>
                  <a:gd name="connsiteX2" fmla="*/ 520347 w 525100"/>
                  <a:gd name="connsiteY2" fmla="*/ 81330 h 2803134"/>
                  <a:gd name="connsiteX3" fmla="*/ 338861 w 525100"/>
                  <a:gd name="connsiteY3" fmla="*/ 392700 h 2803134"/>
                  <a:gd name="connsiteX4" fmla="*/ 319145 w 525100"/>
                  <a:gd name="connsiteY4" fmla="*/ 2379098 h 2803134"/>
                  <a:gd name="connsiteX5" fmla="*/ 522211 w 525100"/>
                  <a:gd name="connsiteY5" fmla="*/ 2741568 h 2803134"/>
                  <a:gd name="connsiteX6" fmla="*/ 201872 w 525100"/>
                  <a:gd name="connsiteY6" fmla="*/ 2711645 h 2803134"/>
                  <a:gd name="connsiteX7" fmla="*/ 85805 w 525100"/>
                  <a:gd name="connsiteY7" fmla="*/ 2395093 h 2803134"/>
                  <a:gd name="connsiteX8" fmla="*/ 82448 w 525100"/>
                  <a:gd name="connsiteY8" fmla="*/ 290091 h 2803134"/>
                  <a:gd name="connsiteX0" fmla="*/ 82448 w 533768"/>
                  <a:gd name="connsiteY0" fmla="*/ 290091 h 2832485"/>
                  <a:gd name="connsiteX1" fmla="*/ 177564 w 533768"/>
                  <a:gd name="connsiteY1" fmla="*/ 87822 h 2832485"/>
                  <a:gd name="connsiteX2" fmla="*/ 520347 w 533768"/>
                  <a:gd name="connsiteY2" fmla="*/ 81330 h 2832485"/>
                  <a:gd name="connsiteX3" fmla="*/ 338861 w 533768"/>
                  <a:gd name="connsiteY3" fmla="*/ 392700 h 2832485"/>
                  <a:gd name="connsiteX4" fmla="*/ 319145 w 533768"/>
                  <a:gd name="connsiteY4" fmla="*/ 2379098 h 2832485"/>
                  <a:gd name="connsiteX5" fmla="*/ 531003 w 533768"/>
                  <a:gd name="connsiteY5" fmla="*/ 2786675 h 2832485"/>
                  <a:gd name="connsiteX6" fmla="*/ 201872 w 533768"/>
                  <a:gd name="connsiteY6" fmla="*/ 2711645 h 2832485"/>
                  <a:gd name="connsiteX7" fmla="*/ 85805 w 533768"/>
                  <a:gd name="connsiteY7" fmla="*/ 2395093 h 2832485"/>
                  <a:gd name="connsiteX8" fmla="*/ 82448 w 533768"/>
                  <a:gd name="connsiteY8" fmla="*/ 290091 h 2832485"/>
                  <a:gd name="connsiteX0" fmla="*/ 82448 w 542447"/>
                  <a:gd name="connsiteY0" fmla="*/ 290091 h 2809840"/>
                  <a:gd name="connsiteX1" fmla="*/ 177564 w 542447"/>
                  <a:gd name="connsiteY1" fmla="*/ 87822 h 2809840"/>
                  <a:gd name="connsiteX2" fmla="*/ 520347 w 542447"/>
                  <a:gd name="connsiteY2" fmla="*/ 81330 h 2809840"/>
                  <a:gd name="connsiteX3" fmla="*/ 338861 w 542447"/>
                  <a:gd name="connsiteY3" fmla="*/ 392700 h 2809840"/>
                  <a:gd name="connsiteX4" fmla="*/ 319145 w 542447"/>
                  <a:gd name="connsiteY4" fmla="*/ 2379098 h 2809840"/>
                  <a:gd name="connsiteX5" fmla="*/ 539796 w 542447"/>
                  <a:gd name="connsiteY5" fmla="*/ 2752846 h 2809840"/>
                  <a:gd name="connsiteX6" fmla="*/ 201872 w 542447"/>
                  <a:gd name="connsiteY6" fmla="*/ 2711645 h 2809840"/>
                  <a:gd name="connsiteX7" fmla="*/ 85805 w 542447"/>
                  <a:gd name="connsiteY7" fmla="*/ 2395093 h 2809840"/>
                  <a:gd name="connsiteX8" fmla="*/ 82448 w 542447"/>
                  <a:gd name="connsiteY8" fmla="*/ 290091 h 2809840"/>
                  <a:gd name="connsiteX0" fmla="*/ 82448 w 542447"/>
                  <a:gd name="connsiteY0" fmla="*/ 290091 h 2800841"/>
                  <a:gd name="connsiteX1" fmla="*/ 177564 w 542447"/>
                  <a:gd name="connsiteY1" fmla="*/ 87822 h 2800841"/>
                  <a:gd name="connsiteX2" fmla="*/ 520347 w 542447"/>
                  <a:gd name="connsiteY2" fmla="*/ 81330 h 2800841"/>
                  <a:gd name="connsiteX3" fmla="*/ 338861 w 542447"/>
                  <a:gd name="connsiteY3" fmla="*/ 392700 h 2800841"/>
                  <a:gd name="connsiteX4" fmla="*/ 319145 w 542447"/>
                  <a:gd name="connsiteY4" fmla="*/ 2379098 h 2800841"/>
                  <a:gd name="connsiteX5" fmla="*/ 539796 w 542447"/>
                  <a:gd name="connsiteY5" fmla="*/ 2752846 h 2800841"/>
                  <a:gd name="connsiteX6" fmla="*/ 153514 w 542447"/>
                  <a:gd name="connsiteY6" fmla="*/ 2685333 h 2800841"/>
                  <a:gd name="connsiteX7" fmla="*/ 85805 w 542447"/>
                  <a:gd name="connsiteY7" fmla="*/ 2395093 h 2800841"/>
                  <a:gd name="connsiteX8" fmla="*/ 82448 w 542447"/>
                  <a:gd name="connsiteY8" fmla="*/ 290091 h 2800841"/>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19145 w 523022"/>
                  <a:gd name="connsiteY4" fmla="*/ 2379098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93879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41125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41125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022"/>
                  <a:gd name="connsiteY0" fmla="*/ 290091 h 2811659"/>
                  <a:gd name="connsiteX1" fmla="*/ 177564 w 523022"/>
                  <a:gd name="connsiteY1" fmla="*/ 87822 h 2811659"/>
                  <a:gd name="connsiteX2" fmla="*/ 520347 w 523022"/>
                  <a:gd name="connsiteY2" fmla="*/ 81330 h 2811659"/>
                  <a:gd name="connsiteX3" fmla="*/ 338861 w 523022"/>
                  <a:gd name="connsiteY3" fmla="*/ 392700 h 2811659"/>
                  <a:gd name="connsiteX4" fmla="*/ 341125 w 523022"/>
                  <a:gd name="connsiteY4" fmla="*/ 2352786 h 2811659"/>
                  <a:gd name="connsiteX5" fmla="*/ 517815 w 523022"/>
                  <a:gd name="connsiteY5" fmla="*/ 2767882 h 2811659"/>
                  <a:gd name="connsiteX6" fmla="*/ 153514 w 523022"/>
                  <a:gd name="connsiteY6" fmla="*/ 2685333 h 2811659"/>
                  <a:gd name="connsiteX7" fmla="*/ 85805 w 523022"/>
                  <a:gd name="connsiteY7" fmla="*/ 2395093 h 2811659"/>
                  <a:gd name="connsiteX8" fmla="*/ 82448 w 523022"/>
                  <a:gd name="connsiteY8" fmla="*/ 290091 h 2811659"/>
                  <a:gd name="connsiteX0" fmla="*/ 82448 w 523970"/>
                  <a:gd name="connsiteY0" fmla="*/ 290091 h 2811659"/>
                  <a:gd name="connsiteX1" fmla="*/ 177564 w 523970"/>
                  <a:gd name="connsiteY1" fmla="*/ 87822 h 2811659"/>
                  <a:gd name="connsiteX2" fmla="*/ 520347 w 523970"/>
                  <a:gd name="connsiteY2" fmla="*/ 81330 h 2811659"/>
                  <a:gd name="connsiteX3" fmla="*/ 338861 w 523970"/>
                  <a:gd name="connsiteY3" fmla="*/ 392700 h 2811659"/>
                  <a:gd name="connsiteX4" fmla="*/ 341125 w 523970"/>
                  <a:gd name="connsiteY4" fmla="*/ 2352786 h 2811659"/>
                  <a:gd name="connsiteX5" fmla="*/ 517815 w 523970"/>
                  <a:gd name="connsiteY5" fmla="*/ 2767882 h 2811659"/>
                  <a:gd name="connsiteX6" fmla="*/ 153514 w 523970"/>
                  <a:gd name="connsiteY6" fmla="*/ 2685333 h 2811659"/>
                  <a:gd name="connsiteX7" fmla="*/ 85805 w 523970"/>
                  <a:gd name="connsiteY7" fmla="*/ 2395093 h 2811659"/>
                  <a:gd name="connsiteX8" fmla="*/ 82448 w 523970"/>
                  <a:gd name="connsiteY8" fmla="*/ 290091 h 2811659"/>
                  <a:gd name="connsiteX0" fmla="*/ 82448 w 526272"/>
                  <a:gd name="connsiteY0" fmla="*/ 290091 h 2811659"/>
                  <a:gd name="connsiteX1" fmla="*/ 177564 w 526272"/>
                  <a:gd name="connsiteY1" fmla="*/ 87822 h 2811659"/>
                  <a:gd name="connsiteX2" fmla="*/ 520347 w 526272"/>
                  <a:gd name="connsiteY2" fmla="*/ 81330 h 2811659"/>
                  <a:gd name="connsiteX3" fmla="*/ 338861 w 526272"/>
                  <a:gd name="connsiteY3" fmla="*/ 392700 h 2811659"/>
                  <a:gd name="connsiteX4" fmla="*/ 341125 w 526272"/>
                  <a:gd name="connsiteY4" fmla="*/ 2352786 h 2811659"/>
                  <a:gd name="connsiteX5" fmla="*/ 517815 w 526272"/>
                  <a:gd name="connsiteY5" fmla="*/ 2767882 h 2811659"/>
                  <a:gd name="connsiteX6" fmla="*/ 153514 w 526272"/>
                  <a:gd name="connsiteY6" fmla="*/ 2685333 h 2811659"/>
                  <a:gd name="connsiteX7" fmla="*/ 85805 w 526272"/>
                  <a:gd name="connsiteY7" fmla="*/ 2395093 h 2811659"/>
                  <a:gd name="connsiteX8" fmla="*/ 82448 w 526272"/>
                  <a:gd name="connsiteY8" fmla="*/ 290091 h 2811659"/>
                  <a:gd name="connsiteX0" fmla="*/ 82448 w 528767"/>
                  <a:gd name="connsiteY0" fmla="*/ 290091 h 2811659"/>
                  <a:gd name="connsiteX1" fmla="*/ 177564 w 528767"/>
                  <a:gd name="connsiteY1" fmla="*/ 87822 h 2811659"/>
                  <a:gd name="connsiteX2" fmla="*/ 520347 w 528767"/>
                  <a:gd name="connsiteY2" fmla="*/ 81330 h 2811659"/>
                  <a:gd name="connsiteX3" fmla="*/ 338861 w 528767"/>
                  <a:gd name="connsiteY3" fmla="*/ 392700 h 2811659"/>
                  <a:gd name="connsiteX4" fmla="*/ 341125 w 528767"/>
                  <a:gd name="connsiteY4" fmla="*/ 2352786 h 2811659"/>
                  <a:gd name="connsiteX5" fmla="*/ 517815 w 528767"/>
                  <a:gd name="connsiteY5" fmla="*/ 2767882 h 2811659"/>
                  <a:gd name="connsiteX6" fmla="*/ 153514 w 528767"/>
                  <a:gd name="connsiteY6" fmla="*/ 2685333 h 2811659"/>
                  <a:gd name="connsiteX7" fmla="*/ 85805 w 528767"/>
                  <a:gd name="connsiteY7" fmla="*/ 2395093 h 2811659"/>
                  <a:gd name="connsiteX8" fmla="*/ 82448 w 528767"/>
                  <a:gd name="connsiteY8" fmla="*/ 290091 h 2811659"/>
                  <a:gd name="connsiteX0" fmla="*/ 82448 w 528767"/>
                  <a:gd name="connsiteY0" fmla="*/ 290091 h 2811659"/>
                  <a:gd name="connsiteX1" fmla="*/ 177564 w 528767"/>
                  <a:gd name="connsiteY1" fmla="*/ 87822 h 2811659"/>
                  <a:gd name="connsiteX2" fmla="*/ 520347 w 528767"/>
                  <a:gd name="connsiteY2" fmla="*/ 81330 h 2811659"/>
                  <a:gd name="connsiteX3" fmla="*/ 338861 w 528767"/>
                  <a:gd name="connsiteY3" fmla="*/ 392700 h 2811659"/>
                  <a:gd name="connsiteX4" fmla="*/ 341125 w 528767"/>
                  <a:gd name="connsiteY4" fmla="*/ 2352786 h 2811659"/>
                  <a:gd name="connsiteX5" fmla="*/ 517815 w 528767"/>
                  <a:gd name="connsiteY5" fmla="*/ 2767882 h 2811659"/>
                  <a:gd name="connsiteX6" fmla="*/ 153514 w 528767"/>
                  <a:gd name="connsiteY6" fmla="*/ 2685333 h 2811659"/>
                  <a:gd name="connsiteX7" fmla="*/ 85805 w 528767"/>
                  <a:gd name="connsiteY7" fmla="*/ 2395093 h 2811659"/>
                  <a:gd name="connsiteX8" fmla="*/ 82448 w 528767"/>
                  <a:gd name="connsiteY8" fmla="*/ 290091 h 2811659"/>
                  <a:gd name="connsiteX0" fmla="*/ 82448 w 546170"/>
                  <a:gd name="connsiteY0" fmla="*/ 290091 h 2811659"/>
                  <a:gd name="connsiteX1" fmla="*/ 177564 w 546170"/>
                  <a:gd name="connsiteY1" fmla="*/ 87822 h 2811659"/>
                  <a:gd name="connsiteX2" fmla="*/ 520347 w 546170"/>
                  <a:gd name="connsiteY2" fmla="*/ 81330 h 2811659"/>
                  <a:gd name="connsiteX3" fmla="*/ 338861 w 546170"/>
                  <a:gd name="connsiteY3" fmla="*/ 392700 h 2811659"/>
                  <a:gd name="connsiteX4" fmla="*/ 407067 w 546170"/>
                  <a:gd name="connsiteY4" fmla="*/ 2330233 h 2811659"/>
                  <a:gd name="connsiteX5" fmla="*/ 517815 w 546170"/>
                  <a:gd name="connsiteY5" fmla="*/ 2767882 h 2811659"/>
                  <a:gd name="connsiteX6" fmla="*/ 153514 w 546170"/>
                  <a:gd name="connsiteY6" fmla="*/ 2685333 h 2811659"/>
                  <a:gd name="connsiteX7" fmla="*/ 85805 w 546170"/>
                  <a:gd name="connsiteY7" fmla="*/ 2395093 h 2811659"/>
                  <a:gd name="connsiteX8" fmla="*/ 82448 w 546170"/>
                  <a:gd name="connsiteY8" fmla="*/ 290091 h 2811659"/>
                  <a:gd name="connsiteX0" fmla="*/ 82448 w 524830"/>
                  <a:gd name="connsiteY0" fmla="*/ 290091 h 2811659"/>
                  <a:gd name="connsiteX1" fmla="*/ 177564 w 524830"/>
                  <a:gd name="connsiteY1" fmla="*/ 87822 h 2811659"/>
                  <a:gd name="connsiteX2" fmla="*/ 520347 w 524830"/>
                  <a:gd name="connsiteY2" fmla="*/ 81330 h 2811659"/>
                  <a:gd name="connsiteX3" fmla="*/ 338861 w 524830"/>
                  <a:gd name="connsiteY3" fmla="*/ 392700 h 2811659"/>
                  <a:gd name="connsiteX4" fmla="*/ 407067 w 524830"/>
                  <a:gd name="connsiteY4" fmla="*/ 2330233 h 2811659"/>
                  <a:gd name="connsiteX5" fmla="*/ 517815 w 524830"/>
                  <a:gd name="connsiteY5" fmla="*/ 2767882 h 2811659"/>
                  <a:gd name="connsiteX6" fmla="*/ 153514 w 524830"/>
                  <a:gd name="connsiteY6" fmla="*/ 2685333 h 2811659"/>
                  <a:gd name="connsiteX7" fmla="*/ 85805 w 524830"/>
                  <a:gd name="connsiteY7" fmla="*/ 2395093 h 2811659"/>
                  <a:gd name="connsiteX8" fmla="*/ 82448 w 524830"/>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290091 h 2811659"/>
                  <a:gd name="connsiteX1" fmla="*/ 177564 w 530989"/>
                  <a:gd name="connsiteY1" fmla="*/ 87822 h 2811659"/>
                  <a:gd name="connsiteX2" fmla="*/ 520347 w 530989"/>
                  <a:gd name="connsiteY2" fmla="*/ 81330 h 2811659"/>
                  <a:gd name="connsiteX3" fmla="*/ 338861 w 530989"/>
                  <a:gd name="connsiteY3" fmla="*/ 392700 h 2811659"/>
                  <a:gd name="connsiteX4" fmla="*/ 451028 w 530989"/>
                  <a:gd name="connsiteY4" fmla="*/ 2330233 h 2811659"/>
                  <a:gd name="connsiteX5" fmla="*/ 517815 w 530989"/>
                  <a:gd name="connsiteY5" fmla="*/ 2767882 h 2811659"/>
                  <a:gd name="connsiteX6" fmla="*/ 153514 w 530989"/>
                  <a:gd name="connsiteY6" fmla="*/ 2685333 h 2811659"/>
                  <a:gd name="connsiteX7" fmla="*/ 85805 w 530989"/>
                  <a:gd name="connsiteY7" fmla="*/ 2395093 h 2811659"/>
                  <a:gd name="connsiteX8" fmla="*/ 82448 w 530989"/>
                  <a:gd name="connsiteY8" fmla="*/ 290091 h 2811659"/>
                  <a:gd name="connsiteX0" fmla="*/ 82448 w 530989"/>
                  <a:gd name="connsiteY0" fmla="*/ 320366 h 2841934"/>
                  <a:gd name="connsiteX1" fmla="*/ 177564 w 530989"/>
                  <a:gd name="connsiteY1" fmla="*/ 118097 h 2841934"/>
                  <a:gd name="connsiteX2" fmla="*/ 480781 w 530989"/>
                  <a:gd name="connsiteY2" fmla="*/ 66498 h 2841934"/>
                  <a:gd name="connsiteX3" fmla="*/ 338861 w 530989"/>
                  <a:gd name="connsiteY3" fmla="*/ 422975 h 2841934"/>
                  <a:gd name="connsiteX4" fmla="*/ 451028 w 530989"/>
                  <a:gd name="connsiteY4" fmla="*/ 2360508 h 2841934"/>
                  <a:gd name="connsiteX5" fmla="*/ 517815 w 530989"/>
                  <a:gd name="connsiteY5" fmla="*/ 2798157 h 2841934"/>
                  <a:gd name="connsiteX6" fmla="*/ 153514 w 530989"/>
                  <a:gd name="connsiteY6" fmla="*/ 2715608 h 2841934"/>
                  <a:gd name="connsiteX7" fmla="*/ 85805 w 530989"/>
                  <a:gd name="connsiteY7" fmla="*/ 2425368 h 2841934"/>
                  <a:gd name="connsiteX8" fmla="*/ 82448 w 530989"/>
                  <a:gd name="connsiteY8" fmla="*/ 320366 h 2841934"/>
                  <a:gd name="connsiteX0" fmla="*/ 82448 w 530989"/>
                  <a:gd name="connsiteY0" fmla="*/ 303686 h 2825254"/>
                  <a:gd name="connsiteX1" fmla="*/ 177564 w 530989"/>
                  <a:gd name="connsiteY1" fmla="*/ 101417 h 2825254"/>
                  <a:gd name="connsiteX2" fmla="*/ 480781 w 530989"/>
                  <a:gd name="connsiteY2" fmla="*/ 49818 h 2825254"/>
                  <a:gd name="connsiteX3" fmla="*/ 338861 w 530989"/>
                  <a:gd name="connsiteY3" fmla="*/ 406295 h 2825254"/>
                  <a:gd name="connsiteX4" fmla="*/ 451028 w 530989"/>
                  <a:gd name="connsiteY4" fmla="*/ 2343828 h 2825254"/>
                  <a:gd name="connsiteX5" fmla="*/ 517815 w 530989"/>
                  <a:gd name="connsiteY5" fmla="*/ 2781477 h 2825254"/>
                  <a:gd name="connsiteX6" fmla="*/ 153514 w 530989"/>
                  <a:gd name="connsiteY6" fmla="*/ 2698928 h 2825254"/>
                  <a:gd name="connsiteX7" fmla="*/ 85805 w 530989"/>
                  <a:gd name="connsiteY7" fmla="*/ 2408688 h 2825254"/>
                  <a:gd name="connsiteX8" fmla="*/ 82448 w 530989"/>
                  <a:gd name="connsiteY8" fmla="*/ 303686 h 2825254"/>
                  <a:gd name="connsiteX0" fmla="*/ 82448 w 530989"/>
                  <a:gd name="connsiteY0" fmla="*/ 303686 h 2825254"/>
                  <a:gd name="connsiteX1" fmla="*/ 177564 w 530989"/>
                  <a:gd name="connsiteY1" fmla="*/ 101417 h 2825254"/>
                  <a:gd name="connsiteX2" fmla="*/ 480781 w 530989"/>
                  <a:gd name="connsiteY2" fmla="*/ 49818 h 2825254"/>
                  <a:gd name="connsiteX3" fmla="*/ 338861 w 530989"/>
                  <a:gd name="connsiteY3" fmla="*/ 406295 h 2825254"/>
                  <a:gd name="connsiteX4" fmla="*/ 451028 w 530989"/>
                  <a:gd name="connsiteY4" fmla="*/ 2343828 h 2825254"/>
                  <a:gd name="connsiteX5" fmla="*/ 517815 w 530989"/>
                  <a:gd name="connsiteY5" fmla="*/ 2781477 h 2825254"/>
                  <a:gd name="connsiteX6" fmla="*/ 153514 w 530989"/>
                  <a:gd name="connsiteY6" fmla="*/ 2698928 h 2825254"/>
                  <a:gd name="connsiteX7" fmla="*/ 85805 w 530989"/>
                  <a:gd name="connsiteY7" fmla="*/ 2408688 h 2825254"/>
                  <a:gd name="connsiteX8" fmla="*/ 82448 w 530989"/>
                  <a:gd name="connsiteY8" fmla="*/ 303686 h 2825254"/>
                  <a:gd name="connsiteX0" fmla="*/ 82448 w 593890"/>
                  <a:gd name="connsiteY0" fmla="*/ 303686 h 2818254"/>
                  <a:gd name="connsiteX1" fmla="*/ 177564 w 593890"/>
                  <a:gd name="connsiteY1" fmla="*/ 101417 h 2818254"/>
                  <a:gd name="connsiteX2" fmla="*/ 480781 w 593890"/>
                  <a:gd name="connsiteY2" fmla="*/ 49818 h 2818254"/>
                  <a:gd name="connsiteX3" fmla="*/ 338861 w 593890"/>
                  <a:gd name="connsiteY3" fmla="*/ 406295 h 2818254"/>
                  <a:gd name="connsiteX4" fmla="*/ 451028 w 593890"/>
                  <a:gd name="connsiteY4" fmla="*/ 2343828 h 2818254"/>
                  <a:gd name="connsiteX5" fmla="*/ 588553 w 593890"/>
                  <a:gd name="connsiteY5" fmla="*/ 2771846 h 2818254"/>
                  <a:gd name="connsiteX6" fmla="*/ 153514 w 593890"/>
                  <a:gd name="connsiteY6" fmla="*/ 2698928 h 2818254"/>
                  <a:gd name="connsiteX7" fmla="*/ 85805 w 593890"/>
                  <a:gd name="connsiteY7" fmla="*/ 2408688 h 2818254"/>
                  <a:gd name="connsiteX8" fmla="*/ 82448 w 593890"/>
                  <a:gd name="connsiteY8" fmla="*/ 303686 h 2818254"/>
                  <a:gd name="connsiteX0" fmla="*/ 82448 w 667152"/>
                  <a:gd name="connsiteY0" fmla="*/ 303686 h 2813647"/>
                  <a:gd name="connsiteX1" fmla="*/ 177564 w 667152"/>
                  <a:gd name="connsiteY1" fmla="*/ 101417 h 2813647"/>
                  <a:gd name="connsiteX2" fmla="*/ 480781 w 667152"/>
                  <a:gd name="connsiteY2" fmla="*/ 49818 h 2813647"/>
                  <a:gd name="connsiteX3" fmla="*/ 338861 w 667152"/>
                  <a:gd name="connsiteY3" fmla="*/ 406295 h 2813647"/>
                  <a:gd name="connsiteX4" fmla="*/ 451028 w 667152"/>
                  <a:gd name="connsiteY4" fmla="*/ 2343828 h 2813647"/>
                  <a:gd name="connsiteX5" fmla="*/ 664011 w 667152"/>
                  <a:gd name="connsiteY5" fmla="*/ 2765310 h 2813647"/>
                  <a:gd name="connsiteX6" fmla="*/ 153514 w 667152"/>
                  <a:gd name="connsiteY6" fmla="*/ 2698928 h 2813647"/>
                  <a:gd name="connsiteX7" fmla="*/ 85805 w 667152"/>
                  <a:gd name="connsiteY7" fmla="*/ 2408688 h 2813647"/>
                  <a:gd name="connsiteX8" fmla="*/ 82448 w 667152"/>
                  <a:gd name="connsiteY8" fmla="*/ 303686 h 2813647"/>
                  <a:gd name="connsiteX0" fmla="*/ 82448 w 726119"/>
                  <a:gd name="connsiteY0" fmla="*/ 303686 h 2814928"/>
                  <a:gd name="connsiteX1" fmla="*/ 177564 w 726119"/>
                  <a:gd name="connsiteY1" fmla="*/ 101417 h 2814928"/>
                  <a:gd name="connsiteX2" fmla="*/ 480781 w 726119"/>
                  <a:gd name="connsiteY2" fmla="*/ 49818 h 2814928"/>
                  <a:gd name="connsiteX3" fmla="*/ 338861 w 726119"/>
                  <a:gd name="connsiteY3" fmla="*/ 406295 h 2814928"/>
                  <a:gd name="connsiteX4" fmla="*/ 451028 w 726119"/>
                  <a:gd name="connsiteY4" fmla="*/ 2343828 h 2814928"/>
                  <a:gd name="connsiteX5" fmla="*/ 723757 w 726119"/>
                  <a:gd name="connsiteY5" fmla="*/ 2767145 h 2814928"/>
                  <a:gd name="connsiteX6" fmla="*/ 153514 w 726119"/>
                  <a:gd name="connsiteY6" fmla="*/ 2698928 h 2814928"/>
                  <a:gd name="connsiteX7" fmla="*/ 85805 w 726119"/>
                  <a:gd name="connsiteY7" fmla="*/ 2408688 h 2814928"/>
                  <a:gd name="connsiteX8" fmla="*/ 82448 w 726119"/>
                  <a:gd name="connsiteY8" fmla="*/ 303686 h 2814928"/>
                  <a:gd name="connsiteX0" fmla="*/ 82448 w 726722"/>
                  <a:gd name="connsiteY0" fmla="*/ 303686 h 2814928"/>
                  <a:gd name="connsiteX1" fmla="*/ 177564 w 726722"/>
                  <a:gd name="connsiteY1" fmla="*/ 101417 h 2814928"/>
                  <a:gd name="connsiteX2" fmla="*/ 480781 w 726722"/>
                  <a:gd name="connsiteY2" fmla="*/ 49818 h 2814928"/>
                  <a:gd name="connsiteX3" fmla="*/ 338861 w 726722"/>
                  <a:gd name="connsiteY3" fmla="*/ 406295 h 2814928"/>
                  <a:gd name="connsiteX4" fmla="*/ 451028 w 726722"/>
                  <a:gd name="connsiteY4" fmla="*/ 2343828 h 2814928"/>
                  <a:gd name="connsiteX5" fmla="*/ 723757 w 726722"/>
                  <a:gd name="connsiteY5" fmla="*/ 2767145 h 2814928"/>
                  <a:gd name="connsiteX6" fmla="*/ 153514 w 726722"/>
                  <a:gd name="connsiteY6" fmla="*/ 2698928 h 2814928"/>
                  <a:gd name="connsiteX7" fmla="*/ 85805 w 726722"/>
                  <a:gd name="connsiteY7" fmla="*/ 2408688 h 2814928"/>
                  <a:gd name="connsiteX8" fmla="*/ 82448 w 726722"/>
                  <a:gd name="connsiteY8" fmla="*/ 303686 h 2814928"/>
                  <a:gd name="connsiteX0" fmla="*/ 82448 w 726722"/>
                  <a:gd name="connsiteY0" fmla="*/ 303686 h 2814928"/>
                  <a:gd name="connsiteX1" fmla="*/ 177564 w 726722"/>
                  <a:gd name="connsiteY1" fmla="*/ 101417 h 2814928"/>
                  <a:gd name="connsiteX2" fmla="*/ 480781 w 726722"/>
                  <a:gd name="connsiteY2" fmla="*/ 49818 h 2814928"/>
                  <a:gd name="connsiteX3" fmla="*/ 338861 w 726722"/>
                  <a:gd name="connsiteY3" fmla="*/ 406295 h 2814928"/>
                  <a:gd name="connsiteX4" fmla="*/ 451028 w 726722"/>
                  <a:gd name="connsiteY4" fmla="*/ 2343828 h 2814928"/>
                  <a:gd name="connsiteX5" fmla="*/ 723757 w 726722"/>
                  <a:gd name="connsiteY5" fmla="*/ 2767145 h 2814928"/>
                  <a:gd name="connsiteX6" fmla="*/ 153514 w 726722"/>
                  <a:gd name="connsiteY6" fmla="*/ 2698928 h 2814928"/>
                  <a:gd name="connsiteX7" fmla="*/ 85805 w 726722"/>
                  <a:gd name="connsiteY7" fmla="*/ 2408688 h 2814928"/>
                  <a:gd name="connsiteX8" fmla="*/ 82448 w 726722"/>
                  <a:gd name="connsiteY8" fmla="*/ 303686 h 2814928"/>
                  <a:gd name="connsiteX0" fmla="*/ 82448 w 727487"/>
                  <a:gd name="connsiteY0" fmla="*/ 303686 h 2814928"/>
                  <a:gd name="connsiteX1" fmla="*/ 177564 w 727487"/>
                  <a:gd name="connsiteY1" fmla="*/ 101417 h 2814928"/>
                  <a:gd name="connsiteX2" fmla="*/ 480781 w 727487"/>
                  <a:gd name="connsiteY2" fmla="*/ 49818 h 2814928"/>
                  <a:gd name="connsiteX3" fmla="*/ 338861 w 727487"/>
                  <a:gd name="connsiteY3" fmla="*/ 406295 h 2814928"/>
                  <a:gd name="connsiteX4" fmla="*/ 490859 w 727487"/>
                  <a:gd name="connsiteY4" fmla="*/ 2345052 h 2814928"/>
                  <a:gd name="connsiteX5" fmla="*/ 723757 w 727487"/>
                  <a:gd name="connsiteY5" fmla="*/ 2767145 h 2814928"/>
                  <a:gd name="connsiteX6" fmla="*/ 153514 w 727487"/>
                  <a:gd name="connsiteY6" fmla="*/ 2698928 h 2814928"/>
                  <a:gd name="connsiteX7" fmla="*/ 85805 w 727487"/>
                  <a:gd name="connsiteY7" fmla="*/ 2408688 h 2814928"/>
                  <a:gd name="connsiteX8" fmla="*/ 82448 w 727487"/>
                  <a:gd name="connsiteY8" fmla="*/ 303686 h 2814928"/>
                  <a:gd name="connsiteX0" fmla="*/ 82448 w 727054"/>
                  <a:gd name="connsiteY0" fmla="*/ 303686 h 2814928"/>
                  <a:gd name="connsiteX1" fmla="*/ 177564 w 727054"/>
                  <a:gd name="connsiteY1" fmla="*/ 101417 h 2814928"/>
                  <a:gd name="connsiteX2" fmla="*/ 480781 w 727054"/>
                  <a:gd name="connsiteY2" fmla="*/ 49818 h 2814928"/>
                  <a:gd name="connsiteX3" fmla="*/ 338861 w 727054"/>
                  <a:gd name="connsiteY3" fmla="*/ 406295 h 2814928"/>
                  <a:gd name="connsiteX4" fmla="*/ 490859 w 727054"/>
                  <a:gd name="connsiteY4" fmla="*/ 2345052 h 2814928"/>
                  <a:gd name="connsiteX5" fmla="*/ 723757 w 727054"/>
                  <a:gd name="connsiteY5" fmla="*/ 2767145 h 2814928"/>
                  <a:gd name="connsiteX6" fmla="*/ 153514 w 727054"/>
                  <a:gd name="connsiteY6" fmla="*/ 2698928 h 2814928"/>
                  <a:gd name="connsiteX7" fmla="*/ 85805 w 727054"/>
                  <a:gd name="connsiteY7" fmla="*/ 2408688 h 2814928"/>
                  <a:gd name="connsiteX8" fmla="*/ 82448 w 727054"/>
                  <a:gd name="connsiteY8" fmla="*/ 303686 h 2814928"/>
                  <a:gd name="connsiteX0" fmla="*/ 82448 w 726787"/>
                  <a:gd name="connsiteY0" fmla="*/ 303686 h 2814928"/>
                  <a:gd name="connsiteX1" fmla="*/ 177564 w 726787"/>
                  <a:gd name="connsiteY1" fmla="*/ 101417 h 2814928"/>
                  <a:gd name="connsiteX2" fmla="*/ 480781 w 726787"/>
                  <a:gd name="connsiteY2" fmla="*/ 49818 h 2814928"/>
                  <a:gd name="connsiteX3" fmla="*/ 338861 w 726787"/>
                  <a:gd name="connsiteY3" fmla="*/ 406295 h 2814928"/>
                  <a:gd name="connsiteX4" fmla="*/ 490859 w 726787"/>
                  <a:gd name="connsiteY4" fmla="*/ 2345052 h 2814928"/>
                  <a:gd name="connsiteX5" fmla="*/ 723757 w 726787"/>
                  <a:gd name="connsiteY5" fmla="*/ 2767145 h 2814928"/>
                  <a:gd name="connsiteX6" fmla="*/ 153514 w 726787"/>
                  <a:gd name="connsiteY6" fmla="*/ 2698928 h 2814928"/>
                  <a:gd name="connsiteX7" fmla="*/ 85805 w 726787"/>
                  <a:gd name="connsiteY7" fmla="*/ 2408688 h 2814928"/>
                  <a:gd name="connsiteX8" fmla="*/ 82448 w 726787"/>
                  <a:gd name="connsiteY8" fmla="*/ 303686 h 2814928"/>
                  <a:gd name="connsiteX0" fmla="*/ 82448 w 687008"/>
                  <a:gd name="connsiteY0" fmla="*/ 303686 h 2820340"/>
                  <a:gd name="connsiteX1" fmla="*/ 177564 w 687008"/>
                  <a:gd name="connsiteY1" fmla="*/ 101417 h 2820340"/>
                  <a:gd name="connsiteX2" fmla="*/ 480781 w 687008"/>
                  <a:gd name="connsiteY2" fmla="*/ 49818 h 2820340"/>
                  <a:gd name="connsiteX3" fmla="*/ 338861 w 687008"/>
                  <a:gd name="connsiteY3" fmla="*/ 406295 h 2820340"/>
                  <a:gd name="connsiteX4" fmla="*/ 490859 w 687008"/>
                  <a:gd name="connsiteY4" fmla="*/ 2345052 h 2820340"/>
                  <a:gd name="connsiteX5" fmla="*/ 683149 w 687008"/>
                  <a:gd name="connsiteY5" fmla="*/ 2774751 h 2820340"/>
                  <a:gd name="connsiteX6" fmla="*/ 153514 w 687008"/>
                  <a:gd name="connsiteY6" fmla="*/ 2698928 h 2820340"/>
                  <a:gd name="connsiteX7" fmla="*/ 85805 w 687008"/>
                  <a:gd name="connsiteY7" fmla="*/ 2408688 h 2820340"/>
                  <a:gd name="connsiteX8" fmla="*/ 82448 w 687008"/>
                  <a:gd name="connsiteY8" fmla="*/ 303686 h 2820340"/>
                  <a:gd name="connsiteX0" fmla="*/ 82448 w 687008"/>
                  <a:gd name="connsiteY0" fmla="*/ 303686 h 2826041"/>
                  <a:gd name="connsiteX1" fmla="*/ 177564 w 687008"/>
                  <a:gd name="connsiteY1" fmla="*/ 101417 h 2826041"/>
                  <a:gd name="connsiteX2" fmla="*/ 480781 w 687008"/>
                  <a:gd name="connsiteY2" fmla="*/ 49818 h 2826041"/>
                  <a:gd name="connsiteX3" fmla="*/ 338861 w 687008"/>
                  <a:gd name="connsiteY3" fmla="*/ 406295 h 2826041"/>
                  <a:gd name="connsiteX4" fmla="*/ 490859 w 687008"/>
                  <a:gd name="connsiteY4" fmla="*/ 2345052 h 2826041"/>
                  <a:gd name="connsiteX5" fmla="*/ 683149 w 687008"/>
                  <a:gd name="connsiteY5" fmla="*/ 2774751 h 2826041"/>
                  <a:gd name="connsiteX6" fmla="*/ 153514 w 687008"/>
                  <a:gd name="connsiteY6" fmla="*/ 2698928 h 2826041"/>
                  <a:gd name="connsiteX7" fmla="*/ 85805 w 687008"/>
                  <a:gd name="connsiteY7" fmla="*/ 2408688 h 2826041"/>
                  <a:gd name="connsiteX8" fmla="*/ 82448 w 687008"/>
                  <a:gd name="connsiteY8" fmla="*/ 303686 h 2826041"/>
                  <a:gd name="connsiteX0" fmla="*/ 82448 w 687008"/>
                  <a:gd name="connsiteY0" fmla="*/ 303686 h 2835325"/>
                  <a:gd name="connsiteX1" fmla="*/ 177564 w 687008"/>
                  <a:gd name="connsiteY1" fmla="*/ 101417 h 2835325"/>
                  <a:gd name="connsiteX2" fmla="*/ 480781 w 687008"/>
                  <a:gd name="connsiteY2" fmla="*/ 49818 h 2835325"/>
                  <a:gd name="connsiteX3" fmla="*/ 338861 w 687008"/>
                  <a:gd name="connsiteY3" fmla="*/ 406295 h 2835325"/>
                  <a:gd name="connsiteX4" fmla="*/ 490859 w 687008"/>
                  <a:gd name="connsiteY4" fmla="*/ 2345052 h 2835325"/>
                  <a:gd name="connsiteX5" fmla="*/ 683149 w 687008"/>
                  <a:gd name="connsiteY5" fmla="*/ 2774751 h 2835325"/>
                  <a:gd name="connsiteX6" fmla="*/ 153514 w 687008"/>
                  <a:gd name="connsiteY6" fmla="*/ 2698928 h 2835325"/>
                  <a:gd name="connsiteX7" fmla="*/ 85805 w 687008"/>
                  <a:gd name="connsiteY7" fmla="*/ 2408688 h 2835325"/>
                  <a:gd name="connsiteX8" fmla="*/ 82448 w 687008"/>
                  <a:gd name="connsiteY8" fmla="*/ 303686 h 2835325"/>
                  <a:gd name="connsiteX0" fmla="*/ 82448 w 687008"/>
                  <a:gd name="connsiteY0" fmla="*/ 303686 h 2841997"/>
                  <a:gd name="connsiteX1" fmla="*/ 177564 w 687008"/>
                  <a:gd name="connsiteY1" fmla="*/ 101417 h 2841997"/>
                  <a:gd name="connsiteX2" fmla="*/ 480781 w 687008"/>
                  <a:gd name="connsiteY2" fmla="*/ 49818 h 2841997"/>
                  <a:gd name="connsiteX3" fmla="*/ 338861 w 687008"/>
                  <a:gd name="connsiteY3" fmla="*/ 406295 h 2841997"/>
                  <a:gd name="connsiteX4" fmla="*/ 490859 w 687008"/>
                  <a:gd name="connsiteY4" fmla="*/ 2345052 h 2841997"/>
                  <a:gd name="connsiteX5" fmla="*/ 683149 w 687008"/>
                  <a:gd name="connsiteY5" fmla="*/ 2774751 h 2841997"/>
                  <a:gd name="connsiteX6" fmla="*/ 153514 w 687008"/>
                  <a:gd name="connsiteY6" fmla="*/ 2698928 h 2841997"/>
                  <a:gd name="connsiteX7" fmla="*/ 85805 w 687008"/>
                  <a:gd name="connsiteY7" fmla="*/ 2408688 h 2841997"/>
                  <a:gd name="connsiteX8" fmla="*/ 82448 w 687008"/>
                  <a:gd name="connsiteY8" fmla="*/ 303686 h 284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7008" h="2841997">
                    <a:moveTo>
                      <a:pt x="82448" y="303686"/>
                    </a:moveTo>
                    <a:cubicBezTo>
                      <a:pt x="82448" y="276311"/>
                      <a:pt x="116938" y="90756"/>
                      <a:pt x="177564" y="101417"/>
                    </a:cubicBezTo>
                    <a:cubicBezTo>
                      <a:pt x="260276" y="20400"/>
                      <a:pt x="316754" y="-51624"/>
                      <a:pt x="480781" y="49818"/>
                    </a:cubicBezTo>
                    <a:cubicBezTo>
                      <a:pt x="490571" y="121236"/>
                      <a:pt x="356446" y="341332"/>
                      <a:pt x="338861" y="406295"/>
                    </a:cubicBezTo>
                    <a:cubicBezTo>
                      <a:pt x="316642" y="1129420"/>
                      <a:pt x="450957" y="1637218"/>
                      <a:pt x="490859" y="2345052"/>
                    </a:cubicBezTo>
                    <a:cubicBezTo>
                      <a:pt x="586589" y="2560374"/>
                      <a:pt x="710524" y="2774751"/>
                      <a:pt x="683149" y="2774751"/>
                    </a:cubicBezTo>
                    <a:cubicBezTo>
                      <a:pt x="513746" y="2914759"/>
                      <a:pt x="281946" y="2809765"/>
                      <a:pt x="153514" y="2698928"/>
                    </a:cubicBezTo>
                    <a:cubicBezTo>
                      <a:pt x="126139" y="2698928"/>
                      <a:pt x="85805" y="2436063"/>
                      <a:pt x="85805" y="2408688"/>
                    </a:cubicBezTo>
                    <a:cubicBezTo>
                      <a:pt x="2677" y="1691479"/>
                      <a:pt x="-54712" y="984632"/>
                      <a:pt x="82448" y="303686"/>
                    </a:cubicBezTo>
                    <a:close/>
                  </a:path>
                </a:pathLst>
              </a:custGeom>
              <a:solidFill>
                <a:srgbClr val="FDFD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2" name="Oval 21">
                <a:extLst>
                  <a:ext uri="{FF2B5EF4-FFF2-40B4-BE49-F238E27FC236}">
                    <a16:creationId xmlns:a16="http://schemas.microsoft.com/office/drawing/2014/main" id="{23291E4B-7EC3-41E0-8586-6C02D7CDEB62}"/>
                  </a:ext>
                </a:extLst>
              </p:cNvPr>
              <p:cNvSpPr/>
              <p:nvPr/>
            </p:nvSpPr>
            <p:spPr>
              <a:xfrm rot="19034692">
                <a:off x="6093037" y="1426015"/>
                <a:ext cx="495258" cy="290672"/>
              </a:xfrm>
              <a:prstGeom prst="ellipse">
                <a:avLst/>
              </a:prstGeom>
              <a:solidFill>
                <a:srgbClr val="FDFD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26" name="Picture 25" descr="Shape, circle&#10;&#10;Description automatically generated">
              <a:extLst>
                <a:ext uri="{FF2B5EF4-FFF2-40B4-BE49-F238E27FC236}">
                  <a16:creationId xmlns:a16="http://schemas.microsoft.com/office/drawing/2014/main" id="{87903492-7907-45D2-82A4-23E3890579D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409" b="95455" l="8901" r="95812">
                          <a14:foregroundMark x1="64921" y1="40152" x2="53927" y2="53409"/>
                          <a14:foregroundMark x1="53403" y1="34848" x2="53403" y2="47348"/>
                          <a14:foregroundMark x1="51832" y1="39394" x2="36126" y2="51136"/>
                          <a14:foregroundMark x1="29843" y1="43939" x2="25131" y2="61364"/>
                          <a14:foregroundMark x1="26178" y1="62500" x2="25654" y2="71970"/>
                          <a14:foregroundMark x1="26702" y1="61364" x2="26178" y2="74621"/>
                          <a14:foregroundMark x1="23560" y1="68561" x2="20419" y2="71591"/>
                          <a14:foregroundMark x1="11518" y1="62121" x2="9424" y2="60606"/>
                          <a14:foregroundMark x1="9424" y1="61742" x2="10471" y2="62121"/>
                          <a14:foregroundMark x1="24084" y1="92045" x2="37696" y2="92045"/>
                          <a14:foregroundMark x1="27225" y1="95076" x2="33508" y2="95833"/>
                          <a14:foregroundMark x1="21466" y1="93939" x2="27225" y2="94697"/>
                          <a14:foregroundMark x1="21990" y1="92803" x2="26178" y2="93561"/>
                          <a14:foregroundMark x1="15183" y1="89394" x2="19895" y2="92424"/>
                          <a14:foregroundMark x1="16754" y1="91667" x2="20942" y2="94318"/>
                          <a14:foregroundMark x1="34031" y1="90530" x2="36126" y2="92803"/>
                          <a14:foregroundMark x1="38220" y1="89394" x2="40838" y2="93939"/>
                          <a14:foregroundMark x1="41361" y1="92045" x2="41361" y2="92045"/>
                          <a14:foregroundMark x1="54974" y1="88636" x2="73822" y2="91288"/>
                          <a14:foregroundMark x1="59686" y1="89773" x2="64921" y2="91288"/>
                          <a14:foregroundMark x1="53927" y1="90152" x2="60209" y2="91288"/>
                          <a14:foregroundMark x1="53403" y1="90530" x2="54974" y2="91288"/>
                          <a14:foregroundMark x1="49215" y1="89773" x2="52356" y2="90152"/>
                          <a14:foregroundMark x1="41361" y1="41288" x2="45026" y2="60985"/>
                          <a14:foregroundMark x1="45026" y1="37500" x2="42932" y2="74242"/>
                          <a14:foregroundMark x1="42932" y1="64773" x2="43979" y2="69697"/>
                          <a14:foregroundMark x1="53927" y1="61742" x2="51832" y2="80682"/>
                          <a14:foregroundMark x1="64398" y1="51894" x2="59686" y2="67045"/>
                          <a14:foregroundMark x1="59162" y1="54924" x2="62827" y2="68561"/>
                          <a14:foregroundMark x1="64921" y1="54167" x2="64921" y2="70455"/>
                          <a14:foregroundMark x1="64921" y1="59091" x2="64921" y2="74242"/>
                          <a14:foregroundMark x1="63874" y1="68182" x2="56021" y2="76515"/>
                          <a14:foregroundMark x1="25131" y1="64773" x2="30366" y2="71212"/>
                          <a14:foregroundMark x1="25131" y1="62500" x2="25131" y2="70455"/>
                          <a14:foregroundMark x1="20419" y1="54924" x2="21990" y2="64394"/>
                          <a14:foregroundMark x1="19372" y1="57197" x2="20419" y2="61364"/>
                          <a14:foregroundMark x1="18848" y1="56439" x2="18325" y2="56818"/>
                          <a14:foregroundMark x1="20942" y1="55682" x2="23560" y2="57197"/>
                          <a14:foregroundMark x1="15183" y1="34091" x2="34031" y2="55303"/>
                          <a14:foregroundMark x1="34031" y1="55303" x2="34031" y2="55303"/>
                          <a14:foregroundMark x1="34031" y1="35227" x2="43455" y2="53409"/>
                          <a14:foregroundMark x1="43455" y1="53409" x2="43979" y2="52652"/>
                          <a14:foregroundMark x1="41361" y1="26515" x2="56021" y2="44318"/>
                          <a14:foregroundMark x1="56021" y1="44318" x2="56021" y2="44318"/>
                          <a14:foregroundMark x1="56021" y1="24242" x2="60209" y2="42045"/>
                          <a14:foregroundMark x1="62304" y1="22348" x2="70157" y2="40530"/>
                          <a14:foregroundMark x1="70157" y1="40530" x2="70157" y2="39773"/>
                          <a14:foregroundMark x1="72775" y1="21212" x2="74346" y2="34470"/>
                          <a14:foregroundMark x1="73298" y1="18561" x2="62304" y2="32576"/>
                          <a14:foregroundMark x1="40838" y1="13636" x2="39267" y2="30303"/>
                          <a14:foregroundMark x1="34555" y1="20455" x2="33508" y2="31439"/>
                          <a14:foregroundMark x1="31937" y1="27273" x2="25654" y2="31818"/>
                          <a14:foregroundMark x1="26702" y1="28788" x2="25654" y2="29167"/>
                          <a14:foregroundMark x1="26178" y1="22727" x2="21990" y2="25758"/>
                          <a14:foregroundMark x1="21990" y1="21591" x2="26178" y2="26515"/>
                          <a14:foregroundMark x1="31414" y1="21212" x2="38220" y2="22727"/>
                          <a14:foregroundMark x1="40314" y1="18561" x2="43979" y2="15909"/>
                          <a14:foregroundMark x1="48168" y1="14015" x2="52356" y2="15909"/>
                          <a14:foregroundMark x1="53403" y1="15152" x2="52356" y2="21970"/>
                          <a14:foregroundMark x1="51309" y1="20455" x2="50785" y2="24621"/>
                          <a14:foregroundMark x1="53927" y1="17045" x2="50785" y2="21970"/>
                          <a14:foregroundMark x1="47644" y1="7576" x2="57068" y2="20455"/>
                          <a14:foregroundMark x1="47120" y1="13636" x2="62827" y2="18561"/>
                          <a14:foregroundMark x1="58115" y1="12500" x2="64398" y2="20076"/>
                          <a14:foregroundMark x1="48691" y1="13636" x2="66492" y2="22727"/>
                          <a14:foregroundMark x1="34555" y1="23864" x2="39267" y2="37500"/>
                          <a14:foregroundMark x1="26178" y1="22348" x2="25131" y2="43182"/>
                          <a14:foregroundMark x1="25131" y1="43182" x2="25131" y2="42424"/>
                          <a14:foregroundMark x1="24084" y1="31439" x2="23037" y2="43561"/>
                          <a14:foregroundMark x1="21990" y1="28788" x2="19895" y2="42045"/>
                          <a14:foregroundMark x1="16754" y1="31061" x2="16754" y2="46591"/>
                          <a14:foregroundMark x1="22513" y1="41667" x2="24607" y2="57197"/>
                          <a14:foregroundMark x1="37173" y1="44318" x2="57068" y2="58712"/>
                          <a14:foregroundMark x1="57068" y1="58712" x2="57068" y2="56439"/>
                          <a14:foregroundMark x1="58639" y1="44697" x2="65445" y2="61364"/>
                          <a14:foregroundMark x1="67539" y1="39394" x2="70681" y2="51515"/>
                          <a14:foregroundMark x1="73822" y1="40909" x2="75916" y2="45833"/>
                          <a14:foregroundMark x1="78534" y1="41288" x2="80105" y2="42424"/>
                          <a14:foregroundMark x1="79058" y1="34848" x2="81675" y2="41667"/>
                          <a14:foregroundMark x1="77487" y1="28030" x2="80628" y2="37879"/>
                          <a14:foregroundMark x1="78010" y1="24621" x2="80105" y2="31818"/>
                          <a14:foregroundMark x1="74346" y1="26894" x2="81675" y2="37879"/>
                          <a14:foregroundMark x1="91099" y1="40152" x2="87958" y2="42803"/>
                          <a14:foregroundMark x1="41885" y1="17803" x2="49215" y2="29545"/>
                          <a14:foregroundMark x1="38743" y1="14773" x2="37173" y2="20076"/>
                          <a14:foregroundMark x1="31414" y1="8712" x2="38743" y2="20833"/>
                          <a14:foregroundMark x1="41885" y1="12500" x2="63351" y2="30682"/>
                          <a14:foregroundMark x1="63351" y1="30682" x2="63351" y2="30682"/>
                          <a14:foregroundMark x1="82199" y1="37879" x2="85864" y2="41288"/>
                          <a14:foregroundMark x1="86387" y1="37500" x2="87435" y2="42045"/>
                          <a14:foregroundMark x1="87958" y1="39773" x2="89005" y2="42045"/>
                          <a14:foregroundMark x1="91099" y1="38636" x2="91099" y2="40152"/>
                          <a14:foregroundMark x1="90052" y1="36364" x2="91099" y2="38636"/>
                          <a14:foregroundMark x1="46073" y1="56061" x2="42932" y2="76894"/>
                          <a14:foregroundMark x1="42932" y1="76894" x2="42408" y2="77273"/>
                          <a14:foregroundMark x1="39791" y1="62500" x2="38743" y2="75000"/>
                          <a14:foregroundMark x1="37696" y1="67045" x2="37696" y2="82197"/>
                          <a14:foregroundMark x1="34555" y1="67424" x2="35079" y2="75000"/>
                          <a14:foregroundMark x1="33508" y1="65909" x2="42932" y2="84470"/>
                          <a14:foregroundMark x1="42932" y1="84470" x2="43455" y2="84091"/>
                          <a14:foregroundMark x1="40314" y1="79167" x2="47120" y2="79545"/>
                          <a14:foregroundMark x1="39267" y1="59091" x2="46597" y2="75758"/>
                          <a14:foregroundMark x1="46597" y1="50000" x2="50262" y2="66288"/>
                          <a14:foregroundMark x1="50262" y1="42424" x2="50785" y2="49242"/>
                          <a14:foregroundMark x1="86911" y1="34091" x2="84817" y2="37500"/>
                          <a14:foregroundMark x1="90576" y1="35227" x2="90052" y2="35606"/>
                          <a14:foregroundMark x1="90052" y1="32576" x2="90052" y2="32576"/>
                          <a14:foregroundMark x1="86911" y1="32576" x2="85340" y2="32576"/>
                          <a14:foregroundMark x1="62827" y1="9470" x2="57592" y2="17045"/>
                          <a14:foregroundMark x1="57068" y1="10985" x2="57592" y2="22727"/>
                          <a14:foregroundMark x1="64398" y1="21212" x2="64921" y2="24621"/>
                          <a14:foregroundMark x1="67539" y1="16667" x2="65445" y2="25379"/>
                          <a14:foregroundMark x1="33508" y1="21970" x2="29843" y2="22348"/>
                          <a14:foregroundMark x1="24607" y1="17803" x2="17801" y2="29924"/>
                          <a14:foregroundMark x1="18848" y1="24242" x2="12042" y2="42424"/>
                          <a14:foregroundMark x1="25131" y1="25379" x2="31414" y2="40152"/>
                          <a14:foregroundMark x1="67539" y1="62879" x2="64398" y2="65530"/>
                          <a14:foregroundMark x1="68063" y1="68939" x2="68063" y2="68939"/>
                          <a14:foregroundMark x1="73298" y1="70455" x2="71728" y2="70833"/>
                          <a14:foregroundMark x1="70681" y1="69697" x2="70681" y2="69697"/>
                          <a14:foregroundMark x1="65445" y1="70076" x2="65445" y2="70076"/>
                          <a14:foregroundMark x1="69110" y1="70076" x2="64921" y2="70076"/>
                          <a14:foregroundMark x1="92147" y1="34091" x2="90576" y2="35227"/>
                          <a14:foregroundMark x1="95288" y1="36742" x2="93717" y2="37879"/>
                          <a14:foregroundMark x1="93717" y1="42045" x2="89005" y2="44318"/>
                          <a14:foregroundMark x1="58115" y1="16288" x2="47120" y2="12500"/>
                          <a14:foregroundMark x1="39791" y1="11742" x2="38220" y2="10985"/>
                          <a14:foregroundMark x1="14660" y1="39015" x2="16754" y2="40530"/>
                          <a14:foregroundMark x1="23037" y1="45833" x2="24607" y2="52273"/>
                          <a14:foregroundMark x1="25131" y1="57197" x2="26178" y2="61364"/>
                          <a14:foregroundMark x1="57592" y1="64015" x2="54974" y2="64015"/>
                          <a14:foregroundMark x1="78534" y1="52652" x2="76440" y2="54924"/>
                          <a14:foregroundMark x1="75916" y1="58333" x2="76963" y2="57576"/>
                          <a14:foregroundMark x1="82199" y1="54545" x2="82199" y2="53788"/>
                          <a14:foregroundMark x1="68063" y1="34848" x2="68063" y2="34848"/>
                          <a14:foregroundMark x1="76963" y1="25379" x2="76963" y2="25379"/>
                          <a14:foregroundMark x1="83246" y1="27652" x2="83246" y2="26894"/>
                          <a14:foregroundMark x1="94764" y1="39773" x2="94764" y2="39773"/>
                          <a14:foregroundMark x1="95812" y1="37879" x2="95812" y2="37879"/>
                          <a14:foregroundMark x1="45550" y1="3409" x2="45550" y2="3409"/>
                          <a14:foregroundMark x1="72251" y1="67424" x2="72251" y2="68939"/>
                          <a14:foregroundMark x1="72251" y1="67424" x2="72251" y2="69697"/>
                          <a14:foregroundMark x1="72775" y1="66667" x2="72251" y2="69318"/>
                          <a14:foregroundMark x1="72251" y1="66288" x2="72251" y2="70833"/>
                          <a14:foregroundMark x1="39791" y1="17424" x2="35602" y2="38636"/>
                          <a14:foregroundMark x1="42408" y1="41667" x2="45026" y2="60227"/>
                          <a14:foregroundMark x1="48691" y1="56061" x2="48168" y2="63636"/>
                        </a14:backgroundRemoval>
                      </a14:imgEffect>
                    </a14:imgLayer>
                  </a14:imgProps>
                </a:ext>
                <a:ext uri="{28A0092B-C50C-407E-A947-70E740481C1C}">
                  <a14:useLocalDpi xmlns:a14="http://schemas.microsoft.com/office/drawing/2010/main" val="0"/>
                </a:ext>
              </a:extLst>
            </a:blip>
            <a:srcRect l="16325" b="29254"/>
            <a:stretch/>
          </p:blipFill>
          <p:spPr>
            <a:xfrm flipH="1">
              <a:off x="10478840" y="3510739"/>
              <a:ext cx="1081523" cy="1250273"/>
            </a:xfrm>
            <a:prstGeom prst="rect">
              <a:avLst/>
            </a:prstGeom>
          </p:spPr>
        </p:pic>
      </p:grpSp>
      <p:pic>
        <p:nvPicPr>
          <p:cNvPr id="31" name="Picture 30" descr="A picture containing text&#10;&#10;Description automatically generated">
            <a:extLst>
              <a:ext uri="{FF2B5EF4-FFF2-40B4-BE49-F238E27FC236}">
                <a16:creationId xmlns:a16="http://schemas.microsoft.com/office/drawing/2014/main" id="{0A67C871-6104-45E7-BEAC-87445C5F03D1}"/>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7089" b="89992" l="10000" r="90000">
                        <a14:foregroundMark x1="65556" y1="17598" x2="74222" y2="26105"/>
                        <a14:foregroundMark x1="74222" y1="17765" x2="84556" y2="29775"/>
                        <a14:foregroundMark x1="78778" y1="16430" x2="80778" y2="25771"/>
                        <a14:foregroundMark x1="77222" y1="20601" x2="79556" y2="30192"/>
                        <a14:foregroundMark x1="77222" y1="20851" x2="74111" y2="30359"/>
                        <a14:foregroundMark x1="74111" y1="30359" x2="72667" y2="32027"/>
                        <a14:foregroundMark x1="70111" y1="27857" x2="68000" y2="40617"/>
                        <a14:foregroundMark x1="68000" y1="40617" x2="67778" y2="40701"/>
                        <a14:foregroundMark x1="65000" y1="45038" x2="61222" y2="50792"/>
                        <a14:foregroundMark x1="60111" y1="57465" x2="58222" y2="65555"/>
                        <a14:foregroundMark x1="58222" y1="65555" x2="58111" y2="65638"/>
                        <a14:foregroundMark x1="59444" y1="62802" x2="61222" y2="63386"/>
                        <a14:foregroundMark x1="65556" y1="60884" x2="65778" y2="62969"/>
                        <a14:foregroundMark x1="68000" y1="58799" x2="67556" y2="62385"/>
                        <a14:foregroundMark x1="68000" y1="54545" x2="67778" y2="59383"/>
                        <a14:foregroundMark x1="67556" y1="50792" x2="65444" y2="56714"/>
                        <a14:foregroundMark x1="63222" y1="51293" x2="63222" y2="57798"/>
                        <a14:foregroundMark x1="64000" y1="47873" x2="70111" y2="53795"/>
                        <a14:foregroundMark x1="65778" y1="42702" x2="71667" y2="45455"/>
                        <a14:foregroundMark x1="80444" y1="27273" x2="86667" y2="33194"/>
                        <a14:foregroundMark x1="88111" y1="20183" x2="88111" y2="28857"/>
                        <a14:foregroundMark x1="87111" y1="22352" x2="87889" y2="29024"/>
                        <a14:foregroundMark x1="84889" y1="21018" x2="75778" y2="24520"/>
                        <a14:foregroundMark x1="75778" y1="24520" x2="75444" y2="24270"/>
                        <a14:foregroundMark x1="65556" y1="14345" x2="64778" y2="16847"/>
                        <a14:foregroundMark x1="52000" y1="9925" x2="47778" y2="16430"/>
                        <a14:foregroundMark x1="50000" y1="13178" x2="48000" y2="17765"/>
                        <a14:foregroundMark x1="44222" y1="13761" x2="39889" y2="15596"/>
                        <a14:foregroundMark x1="41667" y1="12761" x2="37778" y2="15430"/>
                        <a14:foregroundMark x1="43111" y1="12177" x2="51222" y2="11426"/>
                        <a14:foregroundMark x1="45111" y1="11843" x2="64556" y2="8257"/>
                        <a14:foregroundMark x1="59667" y1="7089" x2="69000" y2="8007"/>
                      </a14:backgroundRemoval>
                    </a14:imgEffect>
                  </a14:imgLayer>
                </a14:imgProps>
              </a:ext>
              <a:ext uri="{28A0092B-C50C-407E-A947-70E740481C1C}">
                <a14:useLocalDpi xmlns:a14="http://schemas.microsoft.com/office/drawing/2010/main" val="0"/>
              </a:ext>
            </a:extLst>
          </a:blip>
          <a:srcRect b="20467"/>
          <a:stretch/>
        </p:blipFill>
        <p:spPr>
          <a:xfrm>
            <a:off x="10811538" y="5461760"/>
            <a:ext cx="1346579" cy="1426765"/>
          </a:xfrm>
          <a:prstGeom prst="rect">
            <a:avLst/>
          </a:prstGeom>
        </p:spPr>
      </p:pic>
      <p:sp>
        <p:nvSpPr>
          <p:cNvPr id="18" name="Rectangle 17">
            <a:extLst>
              <a:ext uri="{FF2B5EF4-FFF2-40B4-BE49-F238E27FC236}">
                <a16:creationId xmlns:a16="http://schemas.microsoft.com/office/drawing/2014/main" id="{37E38D65-082C-4499-B090-9820FA4465B0}"/>
              </a:ext>
            </a:extLst>
          </p:cNvPr>
          <p:cNvSpPr/>
          <p:nvPr/>
        </p:nvSpPr>
        <p:spPr>
          <a:xfrm>
            <a:off x="12202917" y="295355"/>
            <a:ext cx="5117280" cy="85149"/>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Rectangle 19">
            <a:extLst>
              <a:ext uri="{FF2B5EF4-FFF2-40B4-BE49-F238E27FC236}">
                <a16:creationId xmlns:a16="http://schemas.microsoft.com/office/drawing/2014/main" id="{D39068B9-6FB8-4801-B8CC-B2C01D532ECD}"/>
              </a:ext>
            </a:extLst>
          </p:cNvPr>
          <p:cNvSpPr/>
          <p:nvPr/>
        </p:nvSpPr>
        <p:spPr>
          <a:xfrm>
            <a:off x="-5139114" y="335300"/>
            <a:ext cx="5117280" cy="85149"/>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Rectangle 20">
            <a:extLst>
              <a:ext uri="{FF2B5EF4-FFF2-40B4-BE49-F238E27FC236}">
                <a16:creationId xmlns:a16="http://schemas.microsoft.com/office/drawing/2014/main" id="{8CF59934-0564-4C36-A051-01F90E6973D3}"/>
              </a:ext>
            </a:extLst>
          </p:cNvPr>
          <p:cNvSpPr/>
          <p:nvPr/>
        </p:nvSpPr>
        <p:spPr>
          <a:xfrm>
            <a:off x="-12245965" y="6049751"/>
            <a:ext cx="12213834" cy="314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5" name="Picture 24">
            <a:extLst>
              <a:ext uri="{FF2B5EF4-FFF2-40B4-BE49-F238E27FC236}">
                <a16:creationId xmlns:a16="http://schemas.microsoft.com/office/drawing/2014/main" id="{62A87226-90D0-4C7A-A54A-519683DA9C0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224" b="95066" l="913" r="99368">
                        <a14:foregroundMark x1="5688" y1="39145" x2="9199" y2="53289"/>
                        <a14:foregroundMark x1="9199" y1="53289" x2="9199" y2="53289"/>
                        <a14:foregroundMark x1="19171" y1="50000" x2="46067" y2="54605"/>
                        <a14:foregroundMark x1="67697" y1="52632" x2="71419" y2="49671"/>
                        <a14:foregroundMark x1="16784" y1="17763" x2="16784" y2="17763"/>
                        <a14:foregroundMark x1="17978" y1="15132" x2="32514" y2="15132"/>
                        <a14:foregroundMark x1="31039" y1="15132" x2="38413" y2="15132"/>
                        <a14:foregroundMark x1="38413" y1="15132" x2="40520" y2="14803"/>
                        <a14:foregroundMark x1="33989" y1="10526" x2="38834" y2="11184"/>
                        <a14:foregroundMark x1="35955" y1="11184" x2="41222" y2="12171"/>
                        <a14:foregroundMark x1="41222" y1="12171" x2="41362" y2="12500"/>
                        <a14:foregroundMark x1="40871" y1="14474" x2="49298" y2="14474"/>
                        <a14:foregroundMark x1="46067" y1="15132" x2="53933" y2="17434"/>
                        <a14:foregroundMark x1="49438" y1="17434" x2="60463" y2="18092"/>
                        <a14:foregroundMark x1="74579" y1="31579" x2="79354" y2="34539"/>
                        <a14:foregroundMark x1="82865" y1="39803" x2="86236" y2="42105"/>
                        <a14:foregroundMark x1="89045" y1="43421" x2="92065" y2="55263"/>
                        <a14:foregroundMark x1="92065" y1="55263" x2="92135" y2="55921"/>
                        <a14:foregroundMark x1="92416" y1="42763" x2="92065" y2="56579"/>
                        <a14:foregroundMark x1="87500" y1="33553" x2="88483" y2="55592"/>
                        <a14:foregroundMark x1="87149" y1="39145" x2="87430" y2="40789"/>
                        <a14:foregroundMark x1="84270" y1="25000" x2="87079" y2="25000"/>
                        <a14:foregroundMark x1="79846" y1="25000" x2="83146" y2="26316"/>
                        <a14:foregroundMark x1="72683" y1="23355" x2="76756" y2="23355"/>
                        <a14:foregroundMark x1="72331" y1="22039" x2="76334" y2="20724"/>
                        <a14:foregroundMark x1="74930" y1="19737" x2="76194" y2="18750"/>
                        <a14:foregroundMark x1="71489" y1="17434" x2="71489" y2="17434"/>
                        <a14:foregroundMark x1="68820" y1="14803" x2="68820" y2="14803"/>
                        <a14:foregroundMark x1="67767" y1="13158" x2="65169" y2="13158"/>
                        <a14:foregroundMark x1="61938" y1="11513" x2="62289" y2="11184"/>
                        <a14:foregroundMark x1="62570" y1="8224" x2="62570" y2="8224"/>
                        <a14:foregroundMark x1="80618" y1="13487" x2="80618" y2="13487"/>
                        <a14:foregroundMark x1="87289" y1="14145" x2="87289" y2="14145"/>
                        <a14:foregroundMark x1="91081" y1="13487" x2="91081" y2="13487"/>
                        <a14:foregroundMark x1="90730" y1="17105" x2="94803" y2="26974"/>
                        <a14:foregroundMark x1="94803" y1="26974" x2="95506" y2="30263"/>
                        <a14:foregroundMark x1="94803" y1="28289" x2="96138" y2="49671"/>
                        <a14:foregroundMark x1="96138" y1="49671" x2="96138" y2="50000"/>
                        <a14:foregroundMark x1="97261" y1="42763" x2="97402" y2="50000"/>
                        <a14:foregroundMark x1="97472" y1="36513" x2="98104" y2="50329"/>
                        <a14:foregroundMark x1="97963" y1="39803" x2="98596" y2="53618"/>
                        <a14:foregroundMark x1="98315" y1="34868" x2="98315" y2="34868"/>
                        <a14:foregroundMark x1="98947" y1="49671" x2="98947" y2="51645"/>
                        <a14:foregroundMark x1="98806" y1="62500" x2="97753" y2="78947"/>
                        <a14:foregroundMark x1="97612" y1="73355" x2="94944" y2="89803"/>
                        <a14:foregroundMark x1="94944" y1="89803" x2="94944" y2="89803"/>
                        <a14:foregroundMark x1="93399" y1="93421" x2="96067" y2="91776"/>
                        <a14:foregroundMark x1="98315" y1="79276" x2="98315" y2="79276"/>
                        <a14:foregroundMark x1="98806" y1="72697" x2="98806" y2="77632"/>
                        <a14:foregroundMark x1="99228" y1="61842" x2="99368" y2="73026"/>
                        <a14:foregroundMark x1="99017" y1="58882" x2="99438" y2="67105"/>
                        <a14:foregroundMark x1="99017" y1="55592" x2="98315" y2="74671"/>
                        <a14:foregroundMark x1="98315" y1="74671" x2="98244" y2="75658"/>
                        <a14:foregroundMark x1="97472" y1="88816" x2="98596" y2="84211"/>
                        <a14:foregroundMark x1="99017" y1="78947" x2="95506" y2="88487"/>
                        <a14:foregroundMark x1="95506" y1="88487" x2="87430" y2="82566"/>
                        <a14:foregroundMark x1="83778" y1="83882" x2="88062" y2="86513"/>
                        <a14:foregroundMark x1="76545" y1="78289" x2="80618" y2="78289"/>
                        <a14:foregroundMark x1="80618" y1="78289" x2="81531" y2="76645"/>
                        <a14:foregroundMark x1="65449" y1="69737" x2="71910" y2="72697"/>
                        <a14:foregroundMark x1="60885" y1="77632" x2="66433" y2="82895"/>
                        <a14:foregroundMark x1="58919" y1="82895" x2="65379" y2="86513"/>
                        <a14:foregroundMark x1="58216" y1="84868" x2="64747" y2="84868"/>
                        <a14:foregroundMark x1="67837" y1="83553" x2="72612" y2="84868"/>
                        <a14:foregroundMark x1="68820" y1="87500" x2="76334" y2="90461"/>
                        <a14:foregroundMark x1="79565" y1="86842" x2="83427" y2="86842"/>
                        <a14:foregroundMark x1="80197" y1="92763" x2="82303" y2="92763"/>
                        <a14:foregroundMark x1="83146" y1="91118" x2="86868" y2="91118"/>
                        <a14:foregroundMark x1="87430" y1="92763" x2="87711" y2="93421"/>
                        <a14:foregroundMark x1="70506" y1="92763" x2="74368" y2="93421"/>
                        <a14:foregroundMark x1="68399" y1="90132" x2="70014" y2="90132"/>
                        <a14:foregroundMark x1="62289" y1="90132" x2="63904" y2="90132"/>
                        <a14:foregroundMark x1="55548" y1="85197" x2="58989" y2="85526"/>
                        <a14:foregroundMark x1="54705" y1="87171" x2="55267" y2="85855"/>
                        <a14:foregroundMark x1="51194" y1="87171" x2="55056" y2="89474"/>
                        <a14:foregroundMark x1="49649" y1="90132" x2="52388" y2="90132"/>
                        <a14:foregroundMark x1="50702" y1="91447" x2="51545" y2="91776"/>
                        <a14:foregroundMark x1="49228" y1="88158" x2="50632" y2="88158"/>
                        <a14:foregroundMark x1="47472" y1="84211" x2="49649" y2="85197"/>
                        <a14:foregroundMark x1="43188" y1="83553" x2="45787" y2="85855"/>
                        <a14:foregroundMark x1="41503" y1="90132" x2="44031" y2="90132"/>
                        <a14:foregroundMark x1="40660" y1="90132" x2="43048" y2="90132"/>
                        <a14:foregroundMark x1="41573" y1="90461" x2="42486" y2="93092"/>
                        <a14:foregroundMark x1="40801" y1="93092" x2="42978" y2="93092"/>
                        <a14:foregroundMark x1="38062" y1="91118" x2="41784" y2="91447"/>
                        <a14:foregroundMark x1="44312" y1="91447" x2="46980" y2="91447"/>
                        <a14:foregroundMark x1="48385" y1="90132" x2="49438" y2="90132"/>
                        <a14:foregroundMark x1="35534" y1="85855" x2="40098" y2="87171"/>
                        <a14:foregroundMark x1="33567" y1="87171" x2="37079" y2="89474"/>
                        <a14:foregroundMark x1="32584" y1="87500" x2="36447" y2="88158"/>
                        <a14:foregroundMark x1="30899" y1="88158" x2="32865" y2="88158"/>
                        <a14:foregroundMark x1="28371" y1="87500" x2="30337" y2="89803"/>
                        <a14:foregroundMark x1="27528" y1="84211" x2="28862" y2="84211"/>
                        <a14:foregroundMark x1="27317" y1="80921" x2="28160" y2="80592"/>
                        <a14:foregroundMark x1="24017" y1="80263" x2="25211" y2="80263"/>
                        <a14:foregroundMark x1="21980" y1="80263" x2="24789" y2="82895"/>
                        <a14:foregroundMark x1="21067" y1="85526" x2="23596" y2="86842"/>
                        <a14:foregroundMark x1="21419" y1="91118" x2="23806" y2="92105"/>
                        <a14:foregroundMark x1="23455" y1="94079" x2="24719" y2="93421"/>
                        <a14:foregroundMark x1="27037" y1="88487" x2="28371" y2="89803"/>
                        <a14:foregroundMark x1="6180" y1="34539" x2="7022" y2="55921"/>
                        <a14:foregroundMark x1="7022" y1="55921" x2="7022" y2="55921"/>
                        <a14:foregroundMark x1="2949" y1="25658" x2="2949" y2="51974"/>
                        <a14:foregroundMark x1="2949" y1="51974" x2="3160" y2="54605"/>
                        <a14:foregroundMark x1="1685" y1="45066" x2="2388" y2="60855"/>
                        <a14:foregroundMark x1="2037" y1="45724" x2="2177" y2="58224"/>
                        <a14:foregroundMark x1="1334" y1="39474" x2="1896" y2="53618"/>
                        <a14:foregroundMark x1="1896" y1="41776" x2="2669" y2="32566"/>
                        <a14:foregroundMark x1="1896" y1="28289" x2="2528" y2="21053"/>
                        <a14:foregroundMark x1="1053" y1="24342" x2="1756" y2="15789"/>
                        <a14:foregroundMark x1="1264" y1="22039" x2="3511" y2="18092"/>
                        <a14:foregroundMark x1="4284" y1="14145" x2="5688" y2="14145"/>
                        <a14:foregroundMark x1="1264" y1="52961" x2="2388" y2="72039"/>
                        <a14:foregroundMark x1="2247" y1="72039" x2="2949" y2="83882"/>
                        <a14:foregroundMark x1="3862" y1="87171" x2="6250" y2="89474"/>
                        <a14:foregroundMark x1="7935" y1="88158" x2="9551" y2="87171"/>
                        <a14:foregroundMark x1="10253" y1="86513" x2="11447" y2="86842"/>
                        <a14:foregroundMark x1="11868" y1="86513" x2="13132" y2="86513"/>
                        <a14:foregroundMark x1="13904" y1="85526" x2="14677" y2="82566"/>
                        <a14:foregroundMark x1="10604" y1="92105" x2="10604" y2="92105"/>
                        <a14:foregroundMark x1="9902" y1="94079" x2="8989" y2="94408"/>
                        <a14:foregroundMark x1="7514" y1="95066" x2="6882" y2="95066"/>
                      </a14:backgroundRemoval>
                    </a14:imgEffect>
                  </a14:imgLayer>
                </a14:imgProps>
              </a:ext>
              <a:ext uri="{28A0092B-C50C-407E-A947-70E740481C1C}">
                <a14:useLocalDpi xmlns:a14="http://schemas.microsoft.com/office/drawing/2010/main" val="0"/>
              </a:ext>
            </a:extLst>
          </a:blip>
          <a:stretch>
            <a:fillRect/>
          </a:stretch>
        </p:blipFill>
        <p:spPr>
          <a:xfrm>
            <a:off x="136629" y="7822"/>
            <a:ext cx="2022944" cy="431865"/>
          </a:xfrm>
          <a:prstGeom prst="rect">
            <a:avLst/>
          </a:prstGeom>
        </p:spPr>
      </p:pic>
      <p:pic>
        <p:nvPicPr>
          <p:cNvPr id="28" name="Picture 27">
            <a:extLst>
              <a:ext uri="{FF2B5EF4-FFF2-40B4-BE49-F238E27FC236}">
                <a16:creationId xmlns:a16="http://schemas.microsoft.com/office/drawing/2014/main" id="{1809718A-CAFC-4D8F-9109-40F4ACF05496}"/>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4902" b="92647" l="9717" r="91093">
                        <a14:foregroundMark x1="20648" y1="13725" x2="21862" y2="14706"/>
                        <a14:foregroundMark x1="19838" y1="14216" x2="22672" y2="17647"/>
                        <a14:foregroundMark x1="11741" y1="40196" x2="14170" y2="40196"/>
                        <a14:foregroundMark x1="22267" y1="10784" x2="22267" y2="10784"/>
                        <a14:foregroundMark x1="27935" y1="5392" x2="27935" y2="5392"/>
                        <a14:foregroundMark x1="58300" y1="33333" x2="73684" y2="53922"/>
                        <a14:foregroundMark x1="57895" y1="32353" x2="65587" y2="41176"/>
                        <a14:foregroundMark x1="52227" y1="48529" x2="54656" y2="67157"/>
                        <a14:foregroundMark x1="53846" y1="63235" x2="58704" y2="82353"/>
                        <a14:foregroundMark x1="56680" y1="57843" x2="58300" y2="63725"/>
                        <a14:foregroundMark x1="57895" y1="51961" x2="61538" y2="74510"/>
                        <a14:foregroundMark x1="62753" y1="59314" x2="69636" y2="83333"/>
                        <a14:foregroundMark x1="69636" y1="83333" x2="70040" y2="83333"/>
                        <a14:foregroundMark x1="71255" y1="65196" x2="75304" y2="83333"/>
                        <a14:foregroundMark x1="63563" y1="92647" x2="68421" y2="90686"/>
                        <a14:foregroundMark x1="70040" y1="92647" x2="74494" y2="93137"/>
                        <a14:foregroundMark x1="61134" y1="90196" x2="63158" y2="90686"/>
                        <a14:foregroundMark x1="57490" y1="90686" x2="62753" y2="91176"/>
                        <a14:foregroundMark x1="53846" y1="91667" x2="59919" y2="91667"/>
                        <a14:foregroundMark x1="51822" y1="92157" x2="55466" y2="92647"/>
                        <a14:foregroundMark x1="57895" y1="93137" x2="61538" y2="93137"/>
                        <a14:foregroundMark x1="61134" y1="92647" x2="68421" y2="93137"/>
                        <a14:foregroundMark x1="25911" y1="73529" x2="29150" y2="75980"/>
                        <a14:foregroundMark x1="26721" y1="75980" x2="27530" y2="77451"/>
                        <a14:foregroundMark x1="13765" y1="35784" x2="12955" y2="38725"/>
                        <a14:foregroundMark x1="60324" y1="26471" x2="66802" y2="32353"/>
                        <a14:foregroundMark x1="61538" y1="34314" x2="65182" y2="41176"/>
                        <a14:foregroundMark x1="49798" y1="41667" x2="51417" y2="53922"/>
                        <a14:foregroundMark x1="48988" y1="38725" x2="55870" y2="59314"/>
                        <a14:foregroundMark x1="50202" y1="44118" x2="48988" y2="48529"/>
                        <a14:foregroundMark x1="34818" y1="38235" x2="40486" y2="40196"/>
                        <a14:foregroundMark x1="36032" y1="37745" x2="40486" y2="38725"/>
                        <a14:foregroundMark x1="32794" y1="36275" x2="35223" y2="42157"/>
                        <a14:foregroundMark x1="34008" y1="37745" x2="34818" y2="38725"/>
                        <a14:foregroundMark x1="34008" y1="33333" x2="38462" y2="37255"/>
                        <a14:foregroundMark x1="38462" y1="33333" x2="44534" y2="37255"/>
                        <a14:foregroundMark x1="44534" y1="33824" x2="52227" y2="43137"/>
                        <a14:foregroundMark x1="50607" y1="42647" x2="56275" y2="49510"/>
                        <a14:foregroundMark x1="57490" y1="43137" x2="59514" y2="41667"/>
                        <a14:foregroundMark x1="59109" y1="39216" x2="68826" y2="53922"/>
                        <a14:foregroundMark x1="68016" y1="44608" x2="82996" y2="63235"/>
                        <a14:foregroundMark x1="82996" y1="63235" x2="85020" y2="62745"/>
                        <a14:foregroundMark x1="80162" y1="47059" x2="84211" y2="58824"/>
                        <a14:foregroundMark x1="81377" y1="47059" x2="81781" y2="54902"/>
                        <a14:foregroundMark x1="74899" y1="46078" x2="72874" y2="63725"/>
                        <a14:foregroundMark x1="46964" y1="75980" x2="53036" y2="78431"/>
                        <a14:foregroundMark x1="42510" y1="74510" x2="44534" y2="77451"/>
                        <a14:foregroundMark x1="85425" y1="53922" x2="77733" y2="74020"/>
                        <a14:foregroundMark x1="73279" y1="33333" x2="73279" y2="41667"/>
                        <a14:foregroundMark x1="64777" y1="31373" x2="66397" y2="37255"/>
                        <a14:foregroundMark x1="66802" y1="28431" x2="71660" y2="38235"/>
                        <a14:foregroundMark x1="71255" y1="30882" x2="72874" y2="34804"/>
                        <a14:foregroundMark x1="53846" y1="28431" x2="53441" y2="32353"/>
                        <a14:foregroundMark x1="50607" y1="29412" x2="50607" y2="35294"/>
                        <a14:foregroundMark x1="46964" y1="30392" x2="46964" y2="32353"/>
                        <a14:foregroundMark x1="45344" y1="27941" x2="45344" y2="31863"/>
                        <a14:foregroundMark x1="42915" y1="29412" x2="42510" y2="30392"/>
                        <a14:foregroundMark x1="90688" y1="49020" x2="91093" y2="55392"/>
                        <a14:foregroundMark x1="51822" y1="22549" x2="56275" y2="24510"/>
                        <a14:foregroundMark x1="58300" y1="20588" x2="63563" y2="23529"/>
                      </a14:backgroundRemoval>
                    </a14:imgEffect>
                  </a14:imgLayer>
                </a14:imgProps>
              </a:ext>
              <a:ext uri="{28A0092B-C50C-407E-A947-70E740481C1C}">
                <a14:useLocalDpi xmlns:a14="http://schemas.microsoft.com/office/drawing/2010/main" val="0"/>
              </a:ext>
            </a:extLst>
          </a:blip>
          <a:stretch>
            <a:fillRect/>
          </a:stretch>
        </p:blipFill>
        <p:spPr>
          <a:xfrm>
            <a:off x="12637828" y="19772"/>
            <a:ext cx="1087106" cy="897853"/>
          </a:xfrm>
          <a:prstGeom prst="rect">
            <a:avLst/>
          </a:prstGeom>
        </p:spPr>
      </p:pic>
      <p:pic>
        <p:nvPicPr>
          <p:cNvPr id="29" name="Picture 28">
            <a:extLst>
              <a:ext uri="{FF2B5EF4-FFF2-40B4-BE49-F238E27FC236}">
                <a16:creationId xmlns:a16="http://schemas.microsoft.com/office/drawing/2014/main" id="{19ED871D-ED80-48B0-BFAD-508BAFCDD057}"/>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4902" b="92647" l="9717" r="91093">
                        <a14:foregroundMark x1="20648" y1="13725" x2="21862" y2="14706"/>
                        <a14:foregroundMark x1="19838" y1="14216" x2="22672" y2="17647"/>
                        <a14:foregroundMark x1="11741" y1="40196" x2="14170" y2="40196"/>
                        <a14:foregroundMark x1="22267" y1="10784" x2="22267" y2="10784"/>
                        <a14:foregroundMark x1="27935" y1="5392" x2="27935" y2="5392"/>
                        <a14:foregroundMark x1="58300" y1="33333" x2="73684" y2="53922"/>
                        <a14:foregroundMark x1="57895" y1="32353" x2="65587" y2="41176"/>
                        <a14:foregroundMark x1="52227" y1="48529" x2="54656" y2="67157"/>
                        <a14:foregroundMark x1="53846" y1="63235" x2="58704" y2="82353"/>
                        <a14:foregroundMark x1="56680" y1="57843" x2="58300" y2="63725"/>
                        <a14:foregroundMark x1="57895" y1="51961" x2="61538" y2="74510"/>
                        <a14:foregroundMark x1="62753" y1="59314" x2="69636" y2="83333"/>
                        <a14:foregroundMark x1="69636" y1="83333" x2="70040" y2="83333"/>
                        <a14:foregroundMark x1="71255" y1="65196" x2="75304" y2="83333"/>
                        <a14:foregroundMark x1="63563" y1="92647" x2="68421" y2="90686"/>
                        <a14:foregroundMark x1="70040" y1="92647" x2="74494" y2="93137"/>
                        <a14:foregroundMark x1="61134" y1="90196" x2="63158" y2="90686"/>
                        <a14:foregroundMark x1="57490" y1="90686" x2="62753" y2="91176"/>
                        <a14:foregroundMark x1="53846" y1="91667" x2="59919" y2="91667"/>
                        <a14:foregroundMark x1="51822" y1="92157" x2="55466" y2="92647"/>
                        <a14:foregroundMark x1="57895" y1="93137" x2="61538" y2="93137"/>
                        <a14:foregroundMark x1="61134" y1="92647" x2="68421" y2="93137"/>
                        <a14:foregroundMark x1="25911" y1="73529" x2="29150" y2="75980"/>
                        <a14:foregroundMark x1="26721" y1="75980" x2="27530" y2="77451"/>
                        <a14:foregroundMark x1="13765" y1="35784" x2="12955" y2="38725"/>
                        <a14:foregroundMark x1="60324" y1="26471" x2="66802" y2="32353"/>
                        <a14:foregroundMark x1="61538" y1="34314" x2="65182" y2="41176"/>
                        <a14:foregroundMark x1="49798" y1="41667" x2="51417" y2="53922"/>
                        <a14:foregroundMark x1="48988" y1="38725" x2="55870" y2="59314"/>
                        <a14:foregroundMark x1="50202" y1="44118" x2="48988" y2="48529"/>
                        <a14:foregroundMark x1="34818" y1="38235" x2="40486" y2="40196"/>
                        <a14:foregroundMark x1="36032" y1="37745" x2="40486" y2="38725"/>
                        <a14:foregroundMark x1="32794" y1="36275" x2="35223" y2="42157"/>
                        <a14:foregroundMark x1="34008" y1="37745" x2="34818" y2="38725"/>
                        <a14:foregroundMark x1="34008" y1="33333" x2="38462" y2="37255"/>
                        <a14:foregroundMark x1="38462" y1="33333" x2="44534" y2="37255"/>
                        <a14:foregroundMark x1="44534" y1="33824" x2="52227" y2="43137"/>
                        <a14:foregroundMark x1="50607" y1="42647" x2="56275" y2="49510"/>
                        <a14:foregroundMark x1="57490" y1="43137" x2="59514" y2="41667"/>
                        <a14:foregroundMark x1="59109" y1="39216" x2="68826" y2="53922"/>
                        <a14:foregroundMark x1="68016" y1="44608" x2="82996" y2="63235"/>
                        <a14:foregroundMark x1="82996" y1="63235" x2="85020" y2="62745"/>
                        <a14:foregroundMark x1="80162" y1="47059" x2="84211" y2="58824"/>
                        <a14:foregroundMark x1="81377" y1="47059" x2="81781" y2="54902"/>
                        <a14:foregroundMark x1="74899" y1="46078" x2="72874" y2="63725"/>
                        <a14:foregroundMark x1="46964" y1="75980" x2="53036" y2="78431"/>
                        <a14:foregroundMark x1="42510" y1="74510" x2="44534" y2="77451"/>
                        <a14:foregroundMark x1="85425" y1="53922" x2="77733" y2="74020"/>
                        <a14:foregroundMark x1="73279" y1="33333" x2="73279" y2="41667"/>
                        <a14:foregroundMark x1="64777" y1="31373" x2="66397" y2="37255"/>
                        <a14:foregroundMark x1="66802" y1="28431" x2="71660" y2="38235"/>
                        <a14:foregroundMark x1="71255" y1="30882" x2="72874" y2="34804"/>
                        <a14:foregroundMark x1="53846" y1="28431" x2="53441" y2="32353"/>
                        <a14:foregroundMark x1="50607" y1="29412" x2="50607" y2="35294"/>
                        <a14:foregroundMark x1="46964" y1="30392" x2="46964" y2="32353"/>
                        <a14:foregroundMark x1="45344" y1="27941" x2="45344" y2="31863"/>
                        <a14:foregroundMark x1="42915" y1="29412" x2="42510" y2="30392"/>
                        <a14:foregroundMark x1="90688" y1="49020" x2="91093" y2="55392"/>
                        <a14:foregroundMark x1="51822" y1="22549" x2="56275" y2="24510"/>
                        <a14:foregroundMark x1="58300" y1="20588" x2="63563" y2="23529"/>
                      </a14:backgroundRemoval>
                    </a14:imgEffect>
                  </a14:imgLayer>
                </a14:imgProps>
              </a:ext>
              <a:ext uri="{28A0092B-C50C-407E-A947-70E740481C1C}">
                <a14:useLocalDpi xmlns:a14="http://schemas.microsoft.com/office/drawing/2010/main" val="0"/>
              </a:ext>
            </a:extLst>
          </a:blip>
          <a:stretch>
            <a:fillRect/>
          </a:stretch>
        </p:blipFill>
        <p:spPr>
          <a:xfrm flipH="1">
            <a:off x="-1062332" y="-153572"/>
            <a:ext cx="1087106" cy="897853"/>
          </a:xfrm>
          <a:prstGeom prst="rect">
            <a:avLst/>
          </a:prstGeom>
        </p:spPr>
      </p:pic>
      <p:sp>
        <p:nvSpPr>
          <p:cNvPr id="2" name="TextBox 1">
            <a:extLst>
              <a:ext uri="{FF2B5EF4-FFF2-40B4-BE49-F238E27FC236}">
                <a16:creationId xmlns:a16="http://schemas.microsoft.com/office/drawing/2014/main" id="{4EAD80E6-2175-DF4D-A10F-E09BE966E444}"/>
              </a:ext>
            </a:extLst>
          </p:cNvPr>
          <p:cNvSpPr txBox="1"/>
          <p:nvPr/>
        </p:nvSpPr>
        <p:spPr>
          <a:xfrm>
            <a:off x="5531524" y="1677935"/>
            <a:ext cx="5726890" cy="2308324"/>
          </a:xfrm>
          <a:prstGeom prst="rect">
            <a:avLst/>
          </a:prstGeom>
          <a:noFill/>
        </p:spPr>
        <p:txBody>
          <a:bodyPr wrap="square" rtlCol="0">
            <a:spAutoFit/>
          </a:bodyPr>
          <a:lstStyle/>
          <a:p>
            <a:pPr algn="ctr"/>
            <a:r>
              <a:rPr lang="en-VN" sz="7200" dirty="0">
                <a:solidFill>
                  <a:srgbClr val="FF0000"/>
                </a:solidFill>
                <a:latin typeface="Chalkboard SE" panose="03050602040202020205" pitchFamily="66" charset="77"/>
                <a:ea typeface="Ayuthaya" pitchFamily="2" charset="-34"/>
                <a:cs typeface="Ayuthaya" pitchFamily="2" charset="-34"/>
              </a:rPr>
              <a:t>Giới thiệu tư liệu sưu tầm</a:t>
            </a:r>
          </a:p>
        </p:txBody>
      </p:sp>
    </p:spTree>
    <p:extLst>
      <p:ext uri="{BB962C8B-B14F-4D97-AF65-F5344CB8AC3E}">
        <p14:creationId xmlns:p14="http://schemas.microsoft.com/office/powerpoint/2010/main" val="21071330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2.08333E-6 4.07407E-6 L 2.08333E-6 -0.04005 " pathEditMode="relative" rAng="0" ptsTypes="AA">
                                      <p:cBhvr>
                                        <p:cTn id="6" dur="2350" fill="hold"/>
                                        <p:tgtEl>
                                          <p:spTgt spid="3"/>
                                        </p:tgtEl>
                                        <p:attrNameLst>
                                          <p:attrName>ppt_x</p:attrName>
                                          <p:attrName>ppt_y</p:attrName>
                                        </p:attrNameLst>
                                      </p:cBhvr>
                                      <p:rCtr x="0" y="-2014"/>
                                    </p:animMotion>
                                  </p:childTnLst>
                                </p:cTn>
                              </p:par>
                              <p:par>
                                <p:cTn id="7" presetID="2" presetClass="entr" presetSubtype="4"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500" fill="hold"/>
                                        <p:tgtEl>
                                          <p:spTgt spid="2"/>
                                        </p:tgtEl>
                                        <p:attrNameLst>
                                          <p:attrName>ppt_x</p:attrName>
                                        </p:attrNameLst>
                                      </p:cBhvr>
                                      <p:tavLst>
                                        <p:tav tm="0">
                                          <p:val>
                                            <p:strVal val="#ppt_x"/>
                                          </p:val>
                                        </p:tav>
                                        <p:tav tm="100000">
                                          <p:val>
                                            <p:strVal val="#ppt_x"/>
                                          </p:val>
                                        </p:tav>
                                      </p:tavLst>
                                    </p:anim>
                                    <p:anim calcmode="lin" valueType="num">
                                      <p:cBhvr additive="base">
                                        <p:cTn id="1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6BC1EE-2E91-4E99-B2DB-82021050F2C3}"/>
              </a:ext>
            </a:extLst>
          </p:cNvPr>
          <p:cNvSpPr/>
          <p:nvPr/>
        </p:nvSpPr>
        <p:spPr>
          <a:xfrm>
            <a:off x="0" y="0"/>
            <a:ext cx="12213834" cy="6858000"/>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ectangle 4">
            <a:extLst>
              <a:ext uri="{FF2B5EF4-FFF2-40B4-BE49-F238E27FC236}">
                <a16:creationId xmlns:a16="http://schemas.microsoft.com/office/drawing/2014/main" id="{00DCAAF9-3663-4B3D-B2C5-FFAC8F531AAA}"/>
              </a:ext>
            </a:extLst>
          </p:cNvPr>
          <p:cNvSpPr/>
          <p:nvPr/>
        </p:nvSpPr>
        <p:spPr>
          <a:xfrm>
            <a:off x="0" y="0"/>
            <a:ext cx="12213834" cy="853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Rectangle 7">
            <a:extLst>
              <a:ext uri="{FF2B5EF4-FFF2-40B4-BE49-F238E27FC236}">
                <a16:creationId xmlns:a16="http://schemas.microsoft.com/office/drawing/2014/main" id="{583336DA-19DC-4D7C-A564-1B04A28DE27B}"/>
              </a:ext>
            </a:extLst>
          </p:cNvPr>
          <p:cNvSpPr/>
          <p:nvPr/>
        </p:nvSpPr>
        <p:spPr>
          <a:xfrm>
            <a:off x="-21834" y="6004560"/>
            <a:ext cx="12213834" cy="314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0" name="Picture 2" descr="Nobita Nobi Doraemon Shizuka Minamoto Gōda Takeshi Nobisuke Nobi PNG,  Clipart, Doraemon, Nobi Free PNG Download | Doraemon wallpapers, Doraemon,  Doremon cartoon">
            <a:extLst>
              <a:ext uri="{FF2B5EF4-FFF2-40B4-BE49-F238E27FC236}">
                <a16:creationId xmlns:a16="http://schemas.microsoft.com/office/drawing/2014/main" id="{D3DF1C8C-0AF1-4091-977C-F054167F95B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815" b="97984" l="9753" r="89973">
                        <a14:foregroundMark x1="35989" y1="22177" x2="37637" y2="31653"/>
                        <a14:foregroundMark x1="38599" y1="24798" x2="41209" y2="31452"/>
                        <a14:foregroundMark x1="42445" y1="27419" x2="43956" y2="34677"/>
                        <a14:foregroundMark x1="43956" y1="28226" x2="44231" y2="34677"/>
                        <a14:foregroundMark x1="45055" y1="29032" x2="45055" y2="37298"/>
                        <a14:foregroundMark x1="45330" y1="26411" x2="45467" y2="30645"/>
                        <a14:foregroundMark x1="46154" y1="22581" x2="46154" y2="30645"/>
                        <a14:foregroundMark x1="44093" y1="22177" x2="47665" y2="33065"/>
                        <a14:foregroundMark x1="41484" y1="45766" x2="41346" y2="50605"/>
                        <a14:foregroundMark x1="43269" y1="43347" x2="43132" y2="78024"/>
                        <a14:foregroundMark x1="40797" y1="70161" x2="43956" y2="81250"/>
                        <a14:foregroundMark x1="43956" y1="81250" x2="43956" y2="81452"/>
                        <a14:foregroundMark x1="41346" y1="82056" x2="45192" y2="86895"/>
                        <a14:foregroundMark x1="42720" y1="84677" x2="45467" y2="88911"/>
                        <a14:foregroundMark x1="45604" y1="91532" x2="46429" y2="93347"/>
                        <a14:foregroundMark x1="48764" y1="87903" x2="49451" y2="92137"/>
                        <a14:foregroundMark x1="57418" y1="83669" x2="56868" y2="89718"/>
                        <a14:foregroundMark x1="54121" y1="88911" x2="53984" y2="90927"/>
                        <a14:foregroundMark x1="50824" y1="88710" x2="50824" y2="90726"/>
                        <a14:foregroundMark x1="50000" y1="93548" x2="50000" y2="93548"/>
                        <a14:foregroundMark x1="49863" y1="94758" x2="49863" y2="94758"/>
                        <a14:foregroundMark x1="55907" y1="75000" x2="55907" y2="84879"/>
                        <a14:foregroundMark x1="35852" y1="80645" x2="42308" y2="85685"/>
                        <a14:foregroundMark x1="42308" y1="85685" x2="42308" y2="85685"/>
                        <a14:foregroundMark x1="35165" y1="82460" x2="38462" y2="85685"/>
                        <a14:foregroundMark x1="32830" y1="82863" x2="37088" y2="85081"/>
                        <a14:foregroundMark x1="66484" y1="7056" x2="66484" y2="7056"/>
                        <a14:foregroundMark x1="61538" y1="6653" x2="61538" y2="6653"/>
                        <a14:foregroundMark x1="70879" y1="6048" x2="70879" y2="6048"/>
                        <a14:foregroundMark x1="67720" y1="4435" x2="67720" y2="4435"/>
                        <a14:foregroundMark x1="44505" y1="48185" x2="45742" y2="54839"/>
                        <a14:foregroundMark x1="46978" y1="45968" x2="47665" y2="51411"/>
                        <a14:foregroundMark x1="49588" y1="43750" x2="49176" y2="46573"/>
                        <a14:foregroundMark x1="45604" y1="33266" x2="45192" y2="42540"/>
                        <a14:foregroundMark x1="46016" y1="29839" x2="47940" y2="35282"/>
                        <a14:foregroundMark x1="50275" y1="27218" x2="50962" y2="29839"/>
                        <a14:foregroundMark x1="40659" y1="43145" x2="40659" y2="46371"/>
                        <a14:foregroundMark x1="44231" y1="62903" x2="45330" y2="67540"/>
                        <a14:foregroundMark x1="47253" y1="70565" x2="48626" y2="73790"/>
                        <a14:foregroundMark x1="36264" y1="89315" x2="36264" y2="89315"/>
                        <a14:foregroundMark x1="43269" y1="95565" x2="43269" y2="95565"/>
                        <a14:foregroundMark x1="67033" y1="4032" x2="67033" y2="4032"/>
                        <a14:foregroundMark x1="67033" y1="3427" x2="67033" y2="3427"/>
                        <a14:foregroundMark x1="68544" y1="2621" x2="68681" y2="2823"/>
                        <a14:foregroundMark x1="66896" y1="20161" x2="66896" y2="20161"/>
                        <a14:foregroundMark x1="70604" y1="17742" x2="70604" y2="17742"/>
                        <a14:foregroundMark x1="73077" y1="17339" x2="73077" y2="17339"/>
                        <a14:foregroundMark x1="73077" y1="12500" x2="73077" y2="12500"/>
                        <a14:foregroundMark x1="73901" y1="11290" x2="73901" y2="11290"/>
                        <a14:foregroundMark x1="74038" y1="10081" x2="74038" y2="10081"/>
                        <a14:foregroundMark x1="70330" y1="4839" x2="70330" y2="4839"/>
                        <a14:foregroundMark x1="67857" y1="8065" x2="67857" y2="8065"/>
                        <a14:foregroundMark x1="68681" y1="3427" x2="68681" y2="3427"/>
                        <a14:foregroundMark x1="67857" y1="2621" x2="67857" y2="2621"/>
                        <a14:foregroundMark x1="68269" y1="2016" x2="68269" y2="2016"/>
                        <a14:foregroundMark x1="70055" y1="9274" x2="70055" y2="9274"/>
                        <a14:foregroundMark x1="52885" y1="94960" x2="52885" y2="94960"/>
                        <a14:foregroundMark x1="55907" y1="95968" x2="55907" y2="95968"/>
                        <a14:foregroundMark x1="58104" y1="96371" x2="58104" y2="96371"/>
                        <a14:foregroundMark x1="61401" y1="95968" x2="61401" y2="95968"/>
                        <a14:foregroundMark x1="59615" y1="96371" x2="59615" y2="96371"/>
                        <a14:foregroundMark x1="57005" y1="96573" x2="56868" y2="96573"/>
                        <a14:foregroundMark x1="47115" y1="97984" x2="47115" y2="97984"/>
                        <a14:foregroundMark x1="49176" y1="96774" x2="49176" y2="96774"/>
                        <a14:foregroundMark x1="37912" y1="89315" x2="37912" y2="89315"/>
                        <a14:foregroundMark x1="39286" y1="89919" x2="39286" y2="89919"/>
                        <a14:foregroundMark x1="34066" y1="88105" x2="34066" y2="88105"/>
                        <a14:backgroundMark x1="68956" y1="5444" x2="68956" y2="5444"/>
                        <a14:backgroundMark x1="68681" y1="6452" x2="68681" y2="6452"/>
                        <a14:backgroundMark x1="70742" y1="9677" x2="70742" y2="9677"/>
                        <a14:backgroundMark x1="71429" y1="14315" x2="71429" y2="14315"/>
                        <a14:backgroundMark x1="70467" y1="9879" x2="70467" y2="9879"/>
                      </a14:backgroundRemoval>
                    </a14:imgEffect>
                  </a14:imgLayer>
                </a14:imgProps>
              </a:ext>
              <a:ext uri="{28A0092B-C50C-407E-A947-70E740481C1C}">
                <a14:useLocalDpi xmlns:a14="http://schemas.microsoft.com/office/drawing/2010/main" val="0"/>
              </a:ext>
            </a:extLst>
          </a:blip>
          <a:srcRect l="24384" r="22717"/>
          <a:stretch/>
        </p:blipFill>
        <p:spPr bwMode="auto">
          <a:xfrm>
            <a:off x="223032" y="4274344"/>
            <a:ext cx="1673653" cy="215560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ACC367F-A200-40E2-9561-A64237B969B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224" b="95066" l="913" r="99368">
                        <a14:foregroundMark x1="5688" y1="39145" x2="9199" y2="53289"/>
                        <a14:foregroundMark x1="9199" y1="53289" x2="9199" y2="53289"/>
                        <a14:foregroundMark x1="19171" y1="50000" x2="46067" y2="54605"/>
                        <a14:foregroundMark x1="67697" y1="52632" x2="71419" y2="49671"/>
                        <a14:foregroundMark x1="16784" y1="17763" x2="16784" y2="17763"/>
                        <a14:foregroundMark x1="17978" y1="15132" x2="32514" y2="15132"/>
                        <a14:foregroundMark x1="31039" y1="15132" x2="38413" y2="15132"/>
                        <a14:foregroundMark x1="38413" y1="15132" x2="40520" y2="14803"/>
                        <a14:foregroundMark x1="33989" y1="10526" x2="38834" y2="11184"/>
                        <a14:foregroundMark x1="35955" y1="11184" x2="41222" y2="12171"/>
                        <a14:foregroundMark x1="41222" y1="12171" x2="41362" y2="12500"/>
                        <a14:foregroundMark x1="40871" y1="14474" x2="49298" y2="14474"/>
                        <a14:foregroundMark x1="46067" y1="15132" x2="53933" y2="17434"/>
                        <a14:foregroundMark x1="49438" y1="17434" x2="60463" y2="18092"/>
                        <a14:foregroundMark x1="74579" y1="31579" x2="79354" y2="34539"/>
                        <a14:foregroundMark x1="82865" y1="39803" x2="86236" y2="42105"/>
                        <a14:foregroundMark x1="89045" y1="43421" x2="92065" y2="55263"/>
                        <a14:foregroundMark x1="92065" y1="55263" x2="92135" y2="55921"/>
                        <a14:foregroundMark x1="92416" y1="42763" x2="92065" y2="56579"/>
                        <a14:foregroundMark x1="87500" y1="33553" x2="88483" y2="55592"/>
                        <a14:foregroundMark x1="87149" y1="39145" x2="87430" y2="40789"/>
                        <a14:foregroundMark x1="84270" y1="25000" x2="87079" y2="25000"/>
                        <a14:foregroundMark x1="79846" y1="25000" x2="83146" y2="26316"/>
                        <a14:foregroundMark x1="72683" y1="23355" x2="76756" y2="23355"/>
                        <a14:foregroundMark x1="72331" y1="22039" x2="76334" y2="20724"/>
                        <a14:foregroundMark x1="74930" y1="19737" x2="76194" y2="18750"/>
                        <a14:foregroundMark x1="71489" y1="17434" x2="71489" y2="17434"/>
                        <a14:foregroundMark x1="68820" y1="14803" x2="68820" y2="14803"/>
                        <a14:foregroundMark x1="67767" y1="13158" x2="65169" y2="13158"/>
                        <a14:foregroundMark x1="61938" y1="11513" x2="62289" y2="11184"/>
                        <a14:foregroundMark x1="62570" y1="8224" x2="62570" y2="8224"/>
                        <a14:foregroundMark x1="80618" y1="13487" x2="80618" y2="13487"/>
                        <a14:foregroundMark x1="87289" y1="14145" x2="87289" y2="14145"/>
                        <a14:foregroundMark x1="91081" y1="13487" x2="91081" y2="13487"/>
                        <a14:foregroundMark x1="90730" y1="17105" x2="94803" y2="26974"/>
                        <a14:foregroundMark x1="94803" y1="26974" x2="95506" y2="30263"/>
                        <a14:foregroundMark x1="94803" y1="28289" x2="96138" y2="49671"/>
                        <a14:foregroundMark x1="96138" y1="49671" x2="96138" y2="50000"/>
                        <a14:foregroundMark x1="97261" y1="42763" x2="97402" y2="50000"/>
                        <a14:foregroundMark x1="97472" y1="36513" x2="98104" y2="50329"/>
                        <a14:foregroundMark x1="97963" y1="39803" x2="98596" y2="53618"/>
                        <a14:foregroundMark x1="98315" y1="34868" x2="98315" y2="34868"/>
                        <a14:foregroundMark x1="98947" y1="49671" x2="98947" y2="51645"/>
                        <a14:foregroundMark x1="98806" y1="62500" x2="97753" y2="78947"/>
                        <a14:foregroundMark x1="97612" y1="73355" x2="94944" y2="89803"/>
                        <a14:foregroundMark x1="94944" y1="89803" x2="94944" y2="89803"/>
                        <a14:foregroundMark x1="93399" y1="93421" x2="96067" y2="91776"/>
                        <a14:foregroundMark x1="98315" y1="79276" x2="98315" y2="79276"/>
                        <a14:foregroundMark x1="98806" y1="72697" x2="98806" y2="77632"/>
                        <a14:foregroundMark x1="99228" y1="61842" x2="99368" y2="73026"/>
                        <a14:foregroundMark x1="99017" y1="58882" x2="99438" y2="67105"/>
                        <a14:foregroundMark x1="99017" y1="55592" x2="98315" y2="74671"/>
                        <a14:foregroundMark x1="98315" y1="74671" x2="98244" y2="75658"/>
                        <a14:foregroundMark x1="97472" y1="88816" x2="98596" y2="84211"/>
                        <a14:foregroundMark x1="99017" y1="78947" x2="95506" y2="88487"/>
                        <a14:foregroundMark x1="95506" y1="88487" x2="87430" y2="82566"/>
                        <a14:foregroundMark x1="83778" y1="83882" x2="88062" y2="86513"/>
                        <a14:foregroundMark x1="76545" y1="78289" x2="80618" y2="78289"/>
                        <a14:foregroundMark x1="80618" y1="78289" x2="81531" y2="76645"/>
                        <a14:foregroundMark x1="65449" y1="69737" x2="71910" y2="72697"/>
                        <a14:foregroundMark x1="60885" y1="77632" x2="66433" y2="82895"/>
                        <a14:foregroundMark x1="58919" y1="82895" x2="65379" y2="86513"/>
                        <a14:foregroundMark x1="58216" y1="84868" x2="64747" y2="84868"/>
                        <a14:foregroundMark x1="67837" y1="83553" x2="72612" y2="84868"/>
                        <a14:foregroundMark x1="68820" y1="87500" x2="76334" y2="90461"/>
                        <a14:foregroundMark x1="79565" y1="86842" x2="83427" y2="86842"/>
                        <a14:foregroundMark x1="80197" y1="92763" x2="82303" y2="92763"/>
                        <a14:foregroundMark x1="83146" y1="91118" x2="86868" y2="91118"/>
                        <a14:foregroundMark x1="87430" y1="92763" x2="87711" y2="93421"/>
                        <a14:foregroundMark x1="70506" y1="92763" x2="74368" y2="93421"/>
                        <a14:foregroundMark x1="68399" y1="90132" x2="70014" y2="90132"/>
                        <a14:foregroundMark x1="62289" y1="90132" x2="63904" y2="90132"/>
                        <a14:foregroundMark x1="55548" y1="85197" x2="58989" y2="85526"/>
                        <a14:foregroundMark x1="54705" y1="87171" x2="55267" y2="85855"/>
                        <a14:foregroundMark x1="51194" y1="87171" x2="55056" y2="89474"/>
                        <a14:foregroundMark x1="49649" y1="90132" x2="52388" y2="90132"/>
                        <a14:foregroundMark x1="50702" y1="91447" x2="51545" y2="91776"/>
                        <a14:foregroundMark x1="49228" y1="88158" x2="50632" y2="88158"/>
                        <a14:foregroundMark x1="47472" y1="84211" x2="49649" y2="85197"/>
                        <a14:foregroundMark x1="43188" y1="83553" x2="45787" y2="85855"/>
                        <a14:foregroundMark x1="41503" y1="90132" x2="44031" y2="90132"/>
                        <a14:foregroundMark x1="40660" y1="90132" x2="43048" y2="90132"/>
                        <a14:foregroundMark x1="41573" y1="90461" x2="42486" y2="93092"/>
                        <a14:foregroundMark x1="40801" y1="93092" x2="42978" y2="93092"/>
                        <a14:foregroundMark x1="38062" y1="91118" x2="41784" y2="91447"/>
                        <a14:foregroundMark x1="44312" y1="91447" x2="46980" y2="91447"/>
                        <a14:foregroundMark x1="48385" y1="90132" x2="49438" y2="90132"/>
                        <a14:foregroundMark x1="35534" y1="85855" x2="40098" y2="87171"/>
                        <a14:foregroundMark x1="33567" y1="87171" x2="37079" y2="89474"/>
                        <a14:foregroundMark x1="32584" y1="87500" x2="36447" y2="88158"/>
                        <a14:foregroundMark x1="30899" y1="88158" x2="32865" y2="88158"/>
                        <a14:foregroundMark x1="28371" y1="87500" x2="30337" y2="89803"/>
                        <a14:foregroundMark x1="27528" y1="84211" x2="28862" y2="84211"/>
                        <a14:foregroundMark x1="27317" y1="80921" x2="28160" y2="80592"/>
                        <a14:foregroundMark x1="24017" y1="80263" x2="25211" y2="80263"/>
                        <a14:foregroundMark x1="21980" y1="80263" x2="24789" y2="82895"/>
                        <a14:foregroundMark x1="21067" y1="85526" x2="23596" y2="86842"/>
                        <a14:foregroundMark x1="21419" y1="91118" x2="23806" y2="92105"/>
                        <a14:foregroundMark x1="23455" y1="94079" x2="24719" y2="93421"/>
                        <a14:foregroundMark x1="27037" y1="88487" x2="28371" y2="89803"/>
                        <a14:foregroundMark x1="6180" y1="34539" x2="7022" y2="55921"/>
                        <a14:foregroundMark x1="7022" y1="55921" x2="7022" y2="55921"/>
                        <a14:foregroundMark x1="2949" y1="25658" x2="2949" y2="51974"/>
                        <a14:foregroundMark x1="2949" y1="51974" x2="3160" y2="54605"/>
                        <a14:foregroundMark x1="1685" y1="45066" x2="2388" y2="60855"/>
                        <a14:foregroundMark x1="2037" y1="45724" x2="2177" y2="58224"/>
                        <a14:foregroundMark x1="1334" y1="39474" x2="1896" y2="53618"/>
                        <a14:foregroundMark x1="1896" y1="41776" x2="2669" y2="32566"/>
                        <a14:foregroundMark x1="1896" y1="28289" x2="2528" y2="21053"/>
                        <a14:foregroundMark x1="1053" y1="24342" x2="1756" y2="15789"/>
                        <a14:foregroundMark x1="1264" y1="22039" x2="3511" y2="18092"/>
                        <a14:foregroundMark x1="4284" y1="14145" x2="5688" y2="14145"/>
                        <a14:foregroundMark x1="1264" y1="52961" x2="2388" y2="72039"/>
                        <a14:foregroundMark x1="2247" y1="72039" x2="2949" y2="83882"/>
                        <a14:foregroundMark x1="3862" y1="87171" x2="6250" y2="89474"/>
                        <a14:foregroundMark x1="7935" y1="88158" x2="9551" y2="87171"/>
                        <a14:foregroundMark x1="10253" y1="86513" x2="11447" y2="86842"/>
                        <a14:foregroundMark x1="11868" y1="86513" x2="13132" y2="86513"/>
                        <a14:foregroundMark x1="13904" y1="85526" x2="14677" y2="82566"/>
                        <a14:foregroundMark x1="10604" y1="92105" x2="10604" y2="92105"/>
                        <a14:foregroundMark x1="9902" y1="94079" x2="8989" y2="94408"/>
                        <a14:foregroundMark x1="7514" y1="95066" x2="6882" y2="95066"/>
                      </a14:backgroundRemoval>
                    </a14:imgEffect>
                  </a14:imgLayer>
                </a14:imgProps>
              </a:ext>
              <a:ext uri="{28A0092B-C50C-407E-A947-70E740481C1C}">
                <a14:useLocalDpi xmlns:a14="http://schemas.microsoft.com/office/drawing/2010/main" val="0"/>
              </a:ext>
            </a:extLst>
          </a:blip>
          <a:stretch>
            <a:fillRect/>
          </a:stretch>
        </p:blipFill>
        <p:spPr>
          <a:xfrm>
            <a:off x="5095444" y="210787"/>
            <a:ext cx="2022944" cy="431865"/>
          </a:xfrm>
          <a:prstGeom prst="rect">
            <a:avLst/>
          </a:prstGeom>
        </p:spPr>
      </p:pic>
      <p:sp>
        <p:nvSpPr>
          <p:cNvPr id="12" name="Rectangle 11">
            <a:extLst>
              <a:ext uri="{FF2B5EF4-FFF2-40B4-BE49-F238E27FC236}">
                <a16:creationId xmlns:a16="http://schemas.microsoft.com/office/drawing/2014/main" id="{B00E539A-91A2-40E2-98E3-774D2AAF0C63}"/>
              </a:ext>
            </a:extLst>
          </p:cNvPr>
          <p:cNvSpPr/>
          <p:nvPr/>
        </p:nvSpPr>
        <p:spPr>
          <a:xfrm>
            <a:off x="7107471" y="384144"/>
            <a:ext cx="5117280" cy="85149"/>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Rectangle 12">
            <a:extLst>
              <a:ext uri="{FF2B5EF4-FFF2-40B4-BE49-F238E27FC236}">
                <a16:creationId xmlns:a16="http://schemas.microsoft.com/office/drawing/2014/main" id="{45A6D0E8-2B8D-40AF-B94C-48FF6E417693}"/>
              </a:ext>
            </a:extLst>
          </p:cNvPr>
          <p:cNvSpPr/>
          <p:nvPr/>
        </p:nvSpPr>
        <p:spPr>
          <a:xfrm>
            <a:off x="0" y="423210"/>
            <a:ext cx="5117280" cy="85149"/>
          </a:xfrm>
          <a:prstGeom prst="rect">
            <a:avLst/>
          </a:prstGeom>
          <a:solidFill>
            <a:srgbClr val="008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5" name="Picture 14">
            <a:extLst>
              <a:ext uri="{FF2B5EF4-FFF2-40B4-BE49-F238E27FC236}">
                <a16:creationId xmlns:a16="http://schemas.microsoft.com/office/drawing/2014/main" id="{87AC3A61-69C9-46EF-9706-CF912B3A7C1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2917" b="96667" l="10000" r="90000">
                        <a14:foregroundMark x1="26667" y1="18333" x2="29048" y2="21667"/>
                        <a14:foregroundMark x1="30952" y1="15833" x2="33810" y2="19583"/>
                        <a14:foregroundMark x1="36667" y1="15000" x2="40000" y2="17083"/>
                        <a14:foregroundMark x1="43810" y1="12500" x2="49524" y2="16667"/>
                        <a14:foregroundMark x1="49048" y1="14167" x2="51429" y2="21667"/>
                        <a14:foregroundMark x1="44286" y1="13333" x2="46667" y2="22917"/>
                        <a14:foregroundMark x1="43810" y1="17917" x2="43810" y2="27500"/>
                        <a14:foregroundMark x1="50000" y1="19167" x2="60000" y2="26250"/>
                        <a14:foregroundMark x1="59524" y1="16250" x2="60952" y2="20833"/>
                        <a14:foregroundMark x1="56667" y1="13333" x2="58571" y2="20000"/>
                        <a14:foregroundMark x1="51905" y1="11667" x2="58571" y2="14167"/>
                        <a14:foregroundMark x1="40000" y1="10000" x2="42857" y2="7083"/>
                        <a14:foregroundMark x1="34762" y1="10000" x2="41429" y2="7500"/>
                        <a14:foregroundMark x1="46190" y1="3333" x2="46190" y2="3333"/>
                        <a14:foregroundMark x1="57143" y1="81250" x2="60476" y2="85833"/>
                        <a14:foregroundMark x1="62857" y1="89583" x2="62857" y2="89583"/>
                        <a14:foregroundMark x1="64286" y1="88750" x2="64762" y2="85417"/>
                        <a14:foregroundMark x1="67143" y1="79583" x2="68095" y2="83750"/>
                        <a14:foregroundMark x1="70952" y1="77083" x2="70952" y2="81667"/>
                        <a14:foregroundMark x1="66667" y1="94167" x2="66667" y2="94167"/>
                        <a14:foregroundMark x1="66667" y1="92083" x2="68095" y2="94583"/>
                        <a14:foregroundMark x1="72381" y1="85000" x2="72857" y2="87917"/>
                        <a14:foregroundMark x1="70952" y1="96667" x2="70952" y2="96667"/>
                        <a14:foregroundMark x1="50476" y1="87083" x2="60476" y2="88750"/>
                        <a14:foregroundMark x1="43810" y1="83750" x2="47143" y2="83750"/>
                        <a14:foregroundMark x1="41905" y1="85000" x2="49524" y2="86250"/>
                        <a14:foregroundMark x1="72381" y1="77500" x2="73810" y2="78750"/>
                        <a14:foregroundMark x1="44762" y1="44167" x2="46190" y2="49583"/>
                        <a14:foregroundMark x1="40952" y1="44167" x2="47619" y2="50417"/>
                        <a14:foregroundMark x1="54762" y1="42500" x2="56667" y2="47917"/>
                        <a14:foregroundMark x1="53810" y1="44583" x2="55714" y2="51250"/>
                        <a14:foregroundMark x1="46190" y1="26667" x2="46667" y2="40000"/>
                        <a14:foregroundMark x1="43333" y1="29167" x2="42381" y2="39583"/>
                      </a14:backgroundRemoval>
                    </a14:imgEffect>
                  </a14:imgLayer>
                </a14:imgProps>
              </a:ext>
              <a:ext uri="{28A0092B-C50C-407E-A947-70E740481C1C}">
                <a14:useLocalDpi xmlns:a14="http://schemas.microsoft.com/office/drawing/2010/main" val="0"/>
              </a:ext>
            </a:extLst>
          </a:blip>
          <a:stretch>
            <a:fillRect/>
          </a:stretch>
        </p:blipFill>
        <p:spPr>
          <a:xfrm flipH="1">
            <a:off x="10160260" y="4407458"/>
            <a:ext cx="2031740" cy="2155608"/>
          </a:xfrm>
          <a:prstGeom prst="rect">
            <a:avLst/>
          </a:prstGeom>
        </p:spPr>
      </p:pic>
      <p:pic>
        <p:nvPicPr>
          <p:cNvPr id="17" name="Picture 16">
            <a:extLst>
              <a:ext uri="{FF2B5EF4-FFF2-40B4-BE49-F238E27FC236}">
                <a16:creationId xmlns:a16="http://schemas.microsoft.com/office/drawing/2014/main" id="{46AEB3FA-B17B-4FA1-8C22-92EC8B91AD26}"/>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4902" b="92647" l="9717" r="91093">
                        <a14:foregroundMark x1="20648" y1="13725" x2="21862" y2="14706"/>
                        <a14:foregroundMark x1="19838" y1="14216" x2="22672" y2="17647"/>
                        <a14:foregroundMark x1="11741" y1="40196" x2="14170" y2="40196"/>
                        <a14:foregroundMark x1="22267" y1="10784" x2="22267" y2="10784"/>
                        <a14:foregroundMark x1="27935" y1="5392" x2="27935" y2="5392"/>
                        <a14:foregroundMark x1="58300" y1="33333" x2="73684" y2="53922"/>
                        <a14:foregroundMark x1="57895" y1="32353" x2="65587" y2="41176"/>
                        <a14:foregroundMark x1="52227" y1="48529" x2="54656" y2="67157"/>
                        <a14:foregroundMark x1="53846" y1="63235" x2="58704" y2="82353"/>
                        <a14:foregroundMark x1="56680" y1="57843" x2="58300" y2="63725"/>
                        <a14:foregroundMark x1="57895" y1="51961" x2="61538" y2="74510"/>
                        <a14:foregroundMark x1="62753" y1="59314" x2="69636" y2="83333"/>
                        <a14:foregroundMark x1="69636" y1="83333" x2="70040" y2="83333"/>
                        <a14:foregroundMark x1="71255" y1="65196" x2="75304" y2="83333"/>
                        <a14:foregroundMark x1="63563" y1="92647" x2="68421" y2="90686"/>
                        <a14:foregroundMark x1="70040" y1="92647" x2="74494" y2="93137"/>
                        <a14:foregroundMark x1="61134" y1="90196" x2="63158" y2="90686"/>
                        <a14:foregroundMark x1="57490" y1="90686" x2="62753" y2="91176"/>
                        <a14:foregroundMark x1="53846" y1="91667" x2="59919" y2="91667"/>
                        <a14:foregroundMark x1="51822" y1="92157" x2="55466" y2="92647"/>
                        <a14:foregroundMark x1="57895" y1="93137" x2="61538" y2="93137"/>
                        <a14:foregroundMark x1="61134" y1="92647" x2="68421" y2="93137"/>
                        <a14:foregroundMark x1="25911" y1="73529" x2="29150" y2="75980"/>
                        <a14:foregroundMark x1="26721" y1="75980" x2="27530" y2="77451"/>
                        <a14:foregroundMark x1="13765" y1="35784" x2="12955" y2="38725"/>
                        <a14:foregroundMark x1="60324" y1="26471" x2="66802" y2="32353"/>
                        <a14:foregroundMark x1="61538" y1="34314" x2="65182" y2="41176"/>
                        <a14:foregroundMark x1="49798" y1="41667" x2="51417" y2="53922"/>
                        <a14:foregroundMark x1="48988" y1="38725" x2="55870" y2="59314"/>
                        <a14:foregroundMark x1="50202" y1="44118" x2="48988" y2="48529"/>
                        <a14:foregroundMark x1="34818" y1="38235" x2="40486" y2="40196"/>
                        <a14:foregroundMark x1="36032" y1="37745" x2="40486" y2="38725"/>
                        <a14:foregroundMark x1="32794" y1="36275" x2="35223" y2="42157"/>
                        <a14:foregroundMark x1="34008" y1="37745" x2="34818" y2="38725"/>
                        <a14:foregroundMark x1="34008" y1="33333" x2="38462" y2="37255"/>
                        <a14:foregroundMark x1="38462" y1="33333" x2="44534" y2="37255"/>
                        <a14:foregroundMark x1="44534" y1="33824" x2="52227" y2="43137"/>
                        <a14:foregroundMark x1="50607" y1="42647" x2="56275" y2="49510"/>
                        <a14:foregroundMark x1="57490" y1="43137" x2="59514" y2="41667"/>
                        <a14:foregroundMark x1="59109" y1="39216" x2="68826" y2="53922"/>
                        <a14:foregroundMark x1="68016" y1="44608" x2="82996" y2="63235"/>
                        <a14:foregroundMark x1="82996" y1="63235" x2="85020" y2="62745"/>
                        <a14:foregroundMark x1="80162" y1="47059" x2="84211" y2="58824"/>
                        <a14:foregroundMark x1="81377" y1="47059" x2="81781" y2="54902"/>
                        <a14:foregroundMark x1="74899" y1="46078" x2="72874" y2="63725"/>
                        <a14:foregroundMark x1="46964" y1="75980" x2="53036" y2="78431"/>
                        <a14:foregroundMark x1="42510" y1="74510" x2="44534" y2="77451"/>
                        <a14:foregroundMark x1="85425" y1="53922" x2="77733" y2="74020"/>
                        <a14:foregroundMark x1="73279" y1="33333" x2="73279" y2="41667"/>
                        <a14:foregroundMark x1="64777" y1="31373" x2="66397" y2="37255"/>
                        <a14:foregroundMark x1="66802" y1="28431" x2="71660" y2="38235"/>
                        <a14:foregroundMark x1="71255" y1="30882" x2="72874" y2="34804"/>
                        <a14:foregroundMark x1="53846" y1="28431" x2="53441" y2="32353"/>
                        <a14:foregroundMark x1="50607" y1="29412" x2="50607" y2="35294"/>
                        <a14:foregroundMark x1="46964" y1="30392" x2="46964" y2="32353"/>
                        <a14:foregroundMark x1="45344" y1="27941" x2="45344" y2="31863"/>
                        <a14:foregroundMark x1="42915" y1="29412" x2="42510" y2="30392"/>
                        <a14:foregroundMark x1="90688" y1="49020" x2="91093" y2="55392"/>
                        <a14:foregroundMark x1="51822" y1="22549" x2="56275" y2="24510"/>
                        <a14:foregroundMark x1="58300" y1="20588" x2="63563" y2="23529"/>
                      </a14:backgroundRemoval>
                    </a14:imgEffect>
                  </a14:imgLayer>
                </a14:imgProps>
              </a:ext>
              <a:ext uri="{28A0092B-C50C-407E-A947-70E740481C1C}">
                <a14:useLocalDpi xmlns:a14="http://schemas.microsoft.com/office/drawing/2010/main" val="0"/>
              </a:ext>
            </a:extLst>
          </a:blip>
          <a:stretch>
            <a:fillRect/>
          </a:stretch>
        </p:blipFill>
        <p:spPr>
          <a:xfrm>
            <a:off x="10937540" y="8799"/>
            <a:ext cx="1087106" cy="897853"/>
          </a:xfrm>
          <a:prstGeom prst="rect">
            <a:avLst/>
          </a:prstGeom>
        </p:spPr>
      </p:pic>
      <p:pic>
        <p:nvPicPr>
          <p:cNvPr id="18" name="Picture 17">
            <a:extLst>
              <a:ext uri="{FF2B5EF4-FFF2-40B4-BE49-F238E27FC236}">
                <a16:creationId xmlns:a16="http://schemas.microsoft.com/office/drawing/2014/main" id="{B4B8C517-42BD-4C08-BE3F-5BCEB0AD3E0B}"/>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4902" b="92647" l="9717" r="91093">
                        <a14:foregroundMark x1="20648" y1="13725" x2="21862" y2="14706"/>
                        <a14:foregroundMark x1="19838" y1="14216" x2="22672" y2="17647"/>
                        <a14:foregroundMark x1="11741" y1="40196" x2="14170" y2="40196"/>
                        <a14:foregroundMark x1="22267" y1="10784" x2="22267" y2="10784"/>
                        <a14:foregroundMark x1="27935" y1="5392" x2="27935" y2="5392"/>
                        <a14:foregroundMark x1="58300" y1="33333" x2="73684" y2="53922"/>
                        <a14:foregroundMark x1="57895" y1="32353" x2="65587" y2="41176"/>
                        <a14:foregroundMark x1="52227" y1="48529" x2="54656" y2="67157"/>
                        <a14:foregroundMark x1="53846" y1="63235" x2="58704" y2="82353"/>
                        <a14:foregroundMark x1="56680" y1="57843" x2="58300" y2="63725"/>
                        <a14:foregroundMark x1="57895" y1="51961" x2="61538" y2="74510"/>
                        <a14:foregroundMark x1="62753" y1="59314" x2="69636" y2="83333"/>
                        <a14:foregroundMark x1="69636" y1="83333" x2="70040" y2="83333"/>
                        <a14:foregroundMark x1="71255" y1="65196" x2="75304" y2="83333"/>
                        <a14:foregroundMark x1="63563" y1="92647" x2="68421" y2="90686"/>
                        <a14:foregroundMark x1="70040" y1="92647" x2="74494" y2="93137"/>
                        <a14:foregroundMark x1="61134" y1="90196" x2="63158" y2="90686"/>
                        <a14:foregroundMark x1="57490" y1="90686" x2="62753" y2="91176"/>
                        <a14:foregroundMark x1="53846" y1="91667" x2="59919" y2="91667"/>
                        <a14:foregroundMark x1="51822" y1="92157" x2="55466" y2="92647"/>
                        <a14:foregroundMark x1="57895" y1="93137" x2="61538" y2="93137"/>
                        <a14:foregroundMark x1="61134" y1="92647" x2="68421" y2="93137"/>
                        <a14:foregroundMark x1="25911" y1="73529" x2="29150" y2="75980"/>
                        <a14:foregroundMark x1="26721" y1="75980" x2="27530" y2="77451"/>
                        <a14:foregroundMark x1="13765" y1="35784" x2="12955" y2="38725"/>
                        <a14:foregroundMark x1="60324" y1="26471" x2="66802" y2="32353"/>
                        <a14:foregroundMark x1="61538" y1="34314" x2="65182" y2="41176"/>
                        <a14:foregroundMark x1="49798" y1="41667" x2="51417" y2="53922"/>
                        <a14:foregroundMark x1="48988" y1="38725" x2="55870" y2="59314"/>
                        <a14:foregroundMark x1="50202" y1="44118" x2="48988" y2="48529"/>
                        <a14:foregroundMark x1="34818" y1="38235" x2="40486" y2="40196"/>
                        <a14:foregroundMark x1="36032" y1="37745" x2="40486" y2="38725"/>
                        <a14:foregroundMark x1="32794" y1="36275" x2="35223" y2="42157"/>
                        <a14:foregroundMark x1="34008" y1="37745" x2="34818" y2="38725"/>
                        <a14:foregroundMark x1="34008" y1="33333" x2="38462" y2="37255"/>
                        <a14:foregroundMark x1="38462" y1="33333" x2="44534" y2="37255"/>
                        <a14:foregroundMark x1="44534" y1="33824" x2="52227" y2="43137"/>
                        <a14:foregroundMark x1="50607" y1="42647" x2="56275" y2="49510"/>
                        <a14:foregroundMark x1="57490" y1="43137" x2="59514" y2="41667"/>
                        <a14:foregroundMark x1="59109" y1="39216" x2="68826" y2="53922"/>
                        <a14:foregroundMark x1="68016" y1="44608" x2="82996" y2="63235"/>
                        <a14:foregroundMark x1="82996" y1="63235" x2="85020" y2="62745"/>
                        <a14:foregroundMark x1="80162" y1="47059" x2="84211" y2="58824"/>
                        <a14:foregroundMark x1="81377" y1="47059" x2="81781" y2="54902"/>
                        <a14:foregroundMark x1="74899" y1="46078" x2="72874" y2="63725"/>
                        <a14:foregroundMark x1="46964" y1="75980" x2="53036" y2="78431"/>
                        <a14:foregroundMark x1="42510" y1="74510" x2="44534" y2="77451"/>
                        <a14:foregroundMark x1="85425" y1="53922" x2="77733" y2="74020"/>
                        <a14:foregroundMark x1="73279" y1="33333" x2="73279" y2="41667"/>
                        <a14:foregroundMark x1="64777" y1="31373" x2="66397" y2="37255"/>
                        <a14:foregroundMark x1="66802" y1="28431" x2="71660" y2="38235"/>
                        <a14:foregroundMark x1="71255" y1="30882" x2="72874" y2="34804"/>
                        <a14:foregroundMark x1="53846" y1="28431" x2="53441" y2="32353"/>
                        <a14:foregroundMark x1="50607" y1="29412" x2="50607" y2="35294"/>
                        <a14:foregroundMark x1="46964" y1="30392" x2="46964" y2="32353"/>
                        <a14:foregroundMark x1="45344" y1="27941" x2="45344" y2="31863"/>
                        <a14:foregroundMark x1="42915" y1="29412" x2="42510" y2="30392"/>
                        <a14:foregroundMark x1="90688" y1="49020" x2="91093" y2="55392"/>
                        <a14:foregroundMark x1="51822" y1="22549" x2="56275" y2="24510"/>
                        <a14:foregroundMark x1="58300" y1="20588" x2="63563" y2="23529"/>
                      </a14:backgroundRemoval>
                    </a14:imgEffect>
                  </a14:imgLayer>
                </a14:imgProps>
              </a:ext>
              <a:ext uri="{28A0092B-C50C-407E-A947-70E740481C1C}">
                <a14:useLocalDpi xmlns:a14="http://schemas.microsoft.com/office/drawing/2010/main" val="0"/>
              </a:ext>
            </a:extLst>
          </a:blip>
          <a:stretch>
            <a:fillRect/>
          </a:stretch>
        </p:blipFill>
        <p:spPr>
          <a:xfrm flipH="1">
            <a:off x="189186" y="10803"/>
            <a:ext cx="1087106" cy="897853"/>
          </a:xfrm>
          <a:prstGeom prst="rect">
            <a:avLst/>
          </a:prstGeom>
        </p:spPr>
      </p:pic>
      <p:pic>
        <p:nvPicPr>
          <p:cNvPr id="22" name="Picture 21">
            <a:extLst>
              <a:ext uri="{FF2B5EF4-FFF2-40B4-BE49-F238E27FC236}">
                <a16:creationId xmlns:a16="http://schemas.microsoft.com/office/drawing/2014/main" id="{3BAB571E-3426-4236-BD69-856573347FB9}"/>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411965" y="4114110"/>
            <a:ext cx="3346236" cy="2980681"/>
          </a:xfrm>
          <a:prstGeom prst="rect">
            <a:avLst/>
          </a:prstGeom>
        </p:spPr>
      </p:pic>
      <p:grpSp>
        <p:nvGrpSpPr>
          <p:cNvPr id="7" name="Group 6">
            <a:extLst>
              <a:ext uri="{FF2B5EF4-FFF2-40B4-BE49-F238E27FC236}">
                <a16:creationId xmlns:a16="http://schemas.microsoft.com/office/drawing/2014/main" id="{9778201F-91AC-8141-833C-FABD282E6153}"/>
              </a:ext>
            </a:extLst>
          </p:cNvPr>
          <p:cNvGrpSpPr/>
          <p:nvPr/>
        </p:nvGrpSpPr>
        <p:grpSpPr>
          <a:xfrm>
            <a:off x="1276292" y="915451"/>
            <a:ext cx="9661248" cy="3785467"/>
            <a:chOff x="1276292" y="915451"/>
            <a:chExt cx="9661248" cy="3785467"/>
          </a:xfrm>
        </p:grpSpPr>
        <p:sp>
          <p:nvSpPr>
            <p:cNvPr id="3" name="Cloud 2">
              <a:extLst>
                <a:ext uri="{FF2B5EF4-FFF2-40B4-BE49-F238E27FC236}">
                  <a16:creationId xmlns:a16="http://schemas.microsoft.com/office/drawing/2014/main" id="{F273B2EC-60E9-194F-A426-450CAF31BD78}"/>
                </a:ext>
              </a:extLst>
            </p:cNvPr>
            <p:cNvSpPr/>
            <p:nvPr/>
          </p:nvSpPr>
          <p:spPr>
            <a:xfrm>
              <a:off x="1276292" y="915451"/>
              <a:ext cx="9661248" cy="3785467"/>
            </a:xfrm>
            <a:prstGeom prst="cloud">
              <a:avLst/>
            </a:prstGeom>
            <a:solidFill>
              <a:schemeClr val="bg1"/>
            </a:solidFill>
            <a:ln w="38100">
              <a:prstDash val="dash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VN"/>
            </a:p>
          </p:txBody>
        </p:sp>
        <p:sp>
          <p:nvSpPr>
            <p:cNvPr id="2" name="TextBox 1">
              <a:extLst>
                <a:ext uri="{FF2B5EF4-FFF2-40B4-BE49-F238E27FC236}">
                  <a16:creationId xmlns:a16="http://schemas.microsoft.com/office/drawing/2014/main" id="{7AB90B35-2637-DD42-A241-F8C8D1EF1011}"/>
                </a:ext>
              </a:extLst>
            </p:cNvPr>
            <p:cNvSpPr txBox="1"/>
            <p:nvPr/>
          </p:nvSpPr>
          <p:spPr>
            <a:xfrm>
              <a:off x="2415319" y="1493248"/>
              <a:ext cx="7576174" cy="2554545"/>
            </a:xfrm>
            <a:prstGeom prst="rect">
              <a:avLst/>
            </a:prstGeom>
            <a:noFill/>
          </p:spPr>
          <p:txBody>
            <a:bodyPr wrap="square" rtlCol="0">
              <a:spAutoFit/>
            </a:bodyPr>
            <a:lstStyle/>
            <a:p>
              <a:pPr algn="ctr"/>
              <a:r>
                <a:rPr lang="en-US" sz="3200" dirty="0" err="1">
                  <a:latin typeface="Chalkboard SE Light" panose="03050602040202020205" pitchFamily="66" charset="77"/>
                </a:rPr>
                <a:t>Tiết</a:t>
              </a:r>
              <a:r>
                <a:rPr lang="en-US" sz="3200" dirty="0">
                  <a:latin typeface="Chalkboard SE Light" panose="03050602040202020205" pitchFamily="66" charset="77"/>
                </a:rPr>
                <a:t> </a:t>
              </a:r>
              <a:r>
                <a:rPr lang="en-US" sz="3200" dirty="0" err="1">
                  <a:latin typeface="Chalkboard SE Light" panose="03050602040202020205" pitchFamily="66" charset="77"/>
                </a:rPr>
                <a:t>học</a:t>
              </a:r>
              <a:r>
                <a:rPr lang="en-US" sz="3200" dirty="0">
                  <a:latin typeface="Chalkboard SE Light" panose="03050602040202020205" pitchFamily="66" charset="77"/>
                </a:rPr>
                <a:t> </a:t>
              </a:r>
              <a:r>
                <a:rPr lang="en-US" sz="3200" dirty="0" err="1">
                  <a:latin typeface="Chalkboard SE Light" panose="03050602040202020205" pitchFamily="66" charset="77"/>
                </a:rPr>
                <a:t>trước</a:t>
              </a:r>
              <a:r>
                <a:rPr lang="en-US" sz="3200" dirty="0">
                  <a:latin typeface="Chalkboard SE Light" panose="03050602040202020205" pitchFamily="66" charset="77"/>
                </a:rPr>
                <a:t>, </a:t>
              </a:r>
              <a:r>
                <a:rPr lang="en-US" sz="3200" dirty="0" err="1">
                  <a:latin typeface="Chalkboard SE Light" panose="03050602040202020205" pitchFamily="66" charset="77"/>
                </a:rPr>
                <a:t>các</a:t>
              </a:r>
              <a:r>
                <a:rPr lang="en-US" sz="3200" dirty="0">
                  <a:latin typeface="Chalkboard SE Light" panose="03050602040202020205" pitchFamily="66" charset="77"/>
                </a:rPr>
                <a:t> </a:t>
              </a:r>
              <a:r>
                <a:rPr lang="en-US" sz="3200" dirty="0" err="1">
                  <a:latin typeface="Chalkboard SE Light" panose="03050602040202020205" pitchFamily="66" charset="77"/>
                </a:rPr>
                <a:t>bạn</a:t>
              </a:r>
              <a:r>
                <a:rPr lang="en-US" sz="3200" dirty="0">
                  <a:latin typeface="Chalkboard SE Light" panose="03050602040202020205" pitchFamily="66" charset="77"/>
                </a:rPr>
                <a:t> </a:t>
              </a:r>
              <a:r>
                <a:rPr lang="en-US" sz="3200" dirty="0" err="1">
                  <a:latin typeface="Chalkboard SE Light" panose="03050602040202020205" pitchFamily="66" charset="77"/>
                </a:rPr>
                <a:t>đã</a:t>
              </a:r>
              <a:r>
                <a:rPr lang="en-US" sz="3200" dirty="0">
                  <a:latin typeface="Chalkboard SE Light" panose="03050602040202020205" pitchFamily="66" charset="77"/>
                </a:rPr>
                <a:t> </a:t>
              </a:r>
              <a:r>
                <a:rPr lang="en-US" sz="3200" dirty="0" err="1">
                  <a:latin typeface="Chalkboard SE Light" panose="03050602040202020205" pitchFamily="66" charset="77"/>
                </a:rPr>
                <a:t>nhận</a:t>
              </a:r>
              <a:r>
                <a:rPr lang="en-US" sz="3200" dirty="0">
                  <a:latin typeface="Chalkboard SE Light" panose="03050602040202020205" pitchFamily="66" charset="77"/>
                </a:rPr>
                <a:t> </a:t>
              </a:r>
              <a:r>
                <a:rPr lang="en-US" sz="3200" dirty="0" err="1">
                  <a:latin typeface="Chalkboard SE Light" panose="03050602040202020205" pitchFamily="66" charset="77"/>
                </a:rPr>
                <a:t>nhiệm</a:t>
              </a:r>
              <a:r>
                <a:rPr lang="en-US" sz="3200" dirty="0">
                  <a:latin typeface="Chalkboard SE Light" panose="03050602040202020205" pitchFamily="66" charset="77"/>
                </a:rPr>
                <a:t> </a:t>
              </a:r>
              <a:r>
                <a:rPr lang="en-US" sz="3200" dirty="0" err="1">
                  <a:latin typeface="Chalkboard SE Light" panose="03050602040202020205" pitchFamily="66" charset="77"/>
                </a:rPr>
                <a:t>vụ</a:t>
              </a:r>
              <a:r>
                <a:rPr lang="en-US" sz="3200" dirty="0">
                  <a:latin typeface="Chalkboard SE Light" panose="03050602040202020205" pitchFamily="66" charset="77"/>
                </a:rPr>
                <a:t> </a:t>
              </a:r>
              <a:r>
                <a:rPr lang="en-US" sz="3200" dirty="0" err="1">
                  <a:latin typeface="Chalkboard SE Light" panose="03050602040202020205" pitchFamily="66" charset="77"/>
                </a:rPr>
                <a:t>sưu</a:t>
              </a:r>
              <a:r>
                <a:rPr lang="en-US" sz="3200" dirty="0">
                  <a:latin typeface="Chalkboard SE Light" panose="03050602040202020205" pitchFamily="66" charset="77"/>
                </a:rPr>
                <a:t> </a:t>
              </a:r>
              <a:r>
                <a:rPr lang="en-US" sz="3200" dirty="0" err="1">
                  <a:latin typeface="Chalkboard SE Light" panose="03050602040202020205" pitchFamily="66" charset="77"/>
                </a:rPr>
                <a:t>tầm</a:t>
              </a:r>
              <a:r>
                <a:rPr lang="en-US" sz="3200" dirty="0">
                  <a:latin typeface="Chalkboard SE Light" panose="03050602040202020205" pitchFamily="66" charset="77"/>
                </a:rPr>
                <a:t> </a:t>
              </a:r>
              <a:r>
                <a:rPr lang="en-US" sz="3200" dirty="0" err="1">
                  <a:latin typeface="Chalkboard SE Light" panose="03050602040202020205" pitchFamily="66" charset="77"/>
                </a:rPr>
                <a:t>tranh</a:t>
              </a:r>
              <a:r>
                <a:rPr lang="en-US" sz="3200" dirty="0">
                  <a:latin typeface="Chalkboard SE Light" panose="03050602040202020205" pitchFamily="66" charset="77"/>
                </a:rPr>
                <a:t>, </a:t>
              </a:r>
              <a:r>
                <a:rPr lang="en-US" sz="3200" dirty="0" err="1">
                  <a:latin typeface="Chalkboard SE Light" panose="03050602040202020205" pitchFamily="66" charset="77"/>
                </a:rPr>
                <a:t>ảnh</a:t>
              </a:r>
              <a:r>
                <a:rPr lang="en-US" sz="3200" dirty="0">
                  <a:latin typeface="Chalkboard SE Light" panose="03050602040202020205" pitchFamily="66" charset="77"/>
                </a:rPr>
                <a:t>, </a:t>
              </a:r>
              <a:r>
                <a:rPr lang="en-US" sz="3200" dirty="0" err="1">
                  <a:latin typeface="Chalkboard SE Light" panose="03050602040202020205" pitchFamily="66" charset="77"/>
                </a:rPr>
                <a:t>các</a:t>
              </a:r>
              <a:r>
                <a:rPr lang="en-US" sz="3200" dirty="0">
                  <a:latin typeface="Chalkboard SE Light" panose="03050602040202020205" pitchFamily="66" charset="77"/>
                </a:rPr>
                <a:t> </a:t>
              </a:r>
              <a:r>
                <a:rPr lang="en-US" sz="3200" dirty="0" err="1">
                  <a:latin typeface="Chalkboard SE Light" panose="03050602040202020205" pitchFamily="66" charset="77"/>
                </a:rPr>
                <a:t>bài</a:t>
              </a:r>
              <a:r>
                <a:rPr lang="en-US" sz="3200" dirty="0">
                  <a:latin typeface="Chalkboard SE Light" panose="03050602040202020205" pitchFamily="66" charset="77"/>
                </a:rPr>
                <a:t> </a:t>
              </a:r>
              <a:r>
                <a:rPr lang="en-US" sz="3200" dirty="0" err="1">
                  <a:latin typeface="Chalkboard SE Light" panose="03050602040202020205" pitchFamily="66" charset="77"/>
                </a:rPr>
                <a:t>báo</a:t>
              </a:r>
              <a:r>
                <a:rPr lang="en-US" sz="3200" dirty="0">
                  <a:latin typeface="Chalkboard SE Light" panose="03050602040202020205" pitchFamily="66" charset="77"/>
                </a:rPr>
                <a:t> </a:t>
              </a:r>
              <a:r>
                <a:rPr lang="en-US" sz="3200" dirty="0" err="1">
                  <a:latin typeface="Chalkboard SE Light" panose="03050602040202020205" pitchFamily="66" charset="77"/>
                </a:rPr>
                <a:t>về</a:t>
              </a:r>
              <a:r>
                <a:rPr lang="en-US" sz="3200" dirty="0">
                  <a:latin typeface="Chalkboard SE Light" panose="03050602040202020205" pitchFamily="66" charset="77"/>
                </a:rPr>
                <a:t> </a:t>
              </a:r>
              <a:r>
                <a:rPr lang="en-US" sz="3200" dirty="0" err="1">
                  <a:latin typeface="Chalkboard SE Light" panose="03050602040202020205" pitchFamily="66" charset="77"/>
                </a:rPr>
                <a:t>hoạt</a:t>
              </a:r>
              <a:r>
                <a:rPr lang="en-US" sz="3200" dirty="0">
                  <a:latin typeface="Chalkboard SE Light" panose="03050602040202020205" pitchFamily="66" charset="77"/>
                </a:rPr>
                <a:t> </a:t>
              </a:r>
              <a:r>
                <a:rPr lang="en-US" sz="3200" dirty="0" err="1">
                  <a:latin typeface="Chalkboard SE Light" panose="03050602040202020205" pitchFamily="66" charset="77"/>
                </a:rPr>
                <a:t>động</a:t>
              </a:r>
              <a:r>
                <a:rPr lang="en-US" sz="3200" dirty="0">
                  <a:latin typeface="Chalkboard SE Light" panose="03050602040202020205" pitchFamily="66" charset="77"/>
                </a:rPr>
                <a:t> </a:t>
              </a:r>
              <a:r>
                <a:rPr lang="en-US" sz="3200" dirty="0" err="1">
                  <a:latin typeface="Chalkboard SE Light" panose="03050602040202020205" pitchFamily="66" charset="77"/>
                </a:rPr>
                <a:t>bảo</a:t>
              </a:r>
              <a:r>
                <a:rPr lang="en-US" sz="3200" dirty="0">
                  <a:latin typeface="Chalkboard SE Light" panose="03050602040202020205" pitchFamily="66" charset="77"/>
                </a:rPr>
                <a:t> </a:t>
              </a:r>
              <a:r>
                <a:rPr lang="en-US" sz="3200" dirty="0" err="1">
                  <a:latin typeface="Chalkboard SE Light" panose="03050602040202020205" pitchFamily="66" charset="77"/>
                </a:rPr>
                <a:t>vệ</a:t>
              </a:r>
              <a:r>
                <a:rPr lang="en-US" sz="3200" dirty="0">
                  <a:latin typeface="Chalkboard SE Light" panose="03050602040202020205" pitchFamily="66" charset="77"/>
                </a:rPr>
                <a:t> </a:t>
              </a:r>
              <a:r>
                <a:rPr lang="en-US" sz="3200" dirty="0" err="1">
                  <a:latin typeface="Chalkboard SE Light" panose="03050602040202020205" pitchFamily="66" charset="77"/>
                </a:rPr>
                <a:t>hoà</a:t>
              </a:r>
              <a:r>
                <a:rPr lang="en-US" sz="3200" dirty="0">
                  <a:latin typeface="Chalkboard SE Light" panose="03050602040202020205" pitchFamily="66" charset="77"/>
                </a:rPr>
                <a:t> </a:t>
              </a:r>
              <a:r>
                <a:rPr lang="en-US" sz="3200" dirty="0" err="1">
                  <a:latin typeface="Chalkboard SE Light" panose="03050602040202020205" pitchFamily="66" charset="77"/>
                </a:rPr>
                <a:t>bình</a:t>
              </a:r>
              <a:r>
                <a:rPr lang="en-US" sz="3200" dirty="0">
                  <a:latin typeface="Chalkboard SE Light" panose="03050602040202020205" pitchFamily="66" charset="77"/>
                </a:rPr>
                <a:t>, </a:t>
              </a:r>
              <a:r>
                <a:rPr lang="en-US" sz="3200" dirty="0" err="1">
                  <a:latin typeface="Chalkboard SE Light" panose="03050602040202020205" pitchFamily="66" charset="77"/>
                </a:rPr>
                <a:t>chống</a:t>
              </a:r>
              <a:r>
                <a:rPr lang="en-US" sz="3200" dirty="0">
                  <a:latin typeface="Chalkboard SE Light" panose="03050602040202020205" pitchFamily="66" charset="77"/>
                </a:rPr>
                <a:t> </a:t>
              </a:r>
              <a:r>
                <a:rPr lang="en-US" sz="3200" dirty="0" err="1">
                  <a:latin typeface="Chalkboard SE Light" panose="03050602040202020205" pitchFamily="66" charset="77"/>
                </a:rPr>
                <a:t>chiến</a:t>
              </a:r>
              <a:r>
                <a:rPr lang="en-US" sz="3200" dirty="0">
                  <a:latin typeface="Chalkboard SE Light" panose="03050602040202020205" pitchFamily="66" charset="77"/>
                </a:rPr>
                <a:t> </a:t>
              </a:r>
              <a:r>
                <a:rPr lang="en-US" sz="3200" dirty="0" err="1">
                  <a:latin typeface="Chalkboard SE Light" panose="03050602040202020205" pitchFamily="66" charset="77"/>
                </a:rPr>
                <a:t>tranh</a:t>
              </a:r>
              <a:r>
                <a:rPr lang="en-US" sz="3200" dirty="0">
                  <a:latin typeface="Chalkboard SE Light" panose="03050602040202020205" pitchFamily="66" charset="77"/>
                </a:rPr>
                <a:t> </a:t>
              </a:r>
              <a:r>
                <a:rPr lang="en-US" sz="3200" dirty="0" err="1">
                  <a:latin typeface="Chalkboard SE Light" panose="03050602040202020205" pitchFamily="66" charset="77"/>
                </a:rPr>
                <a:t>rồi</a:t>
              </a:r>
              <a:r>
                <a:rPr lang="en-US" sz="3200" dirty="0">
                  <a:latin typeface="Chalkboard SE Light" panose="03050602040202020205" pitchFamily="66" charset="77"/>
                </a:rPr>
                <a:t>. </a:t>
              </a:r>
              <a:r>
                <a:rPr lang="en-US" sz="3200" dirty="0" err="1">
                  <a:latin typeface="Chalkboard SE Light" panose="03050602040202020205" pitchFamily="66" charset="77"/>
                </a:rPr>
                <a:t>Bây</a:t>
              </a:r>
              <a:r>
                <a:rPr lang="en-US" sz="3200" dirty="0">
                  <a:latin typeface="Chalkboard SE Light" panose="03050602040202020205" pitchFamily="66" charset="77"/>
                </a:rPr>
                <a:t> </a:t>
              </a:r>
              <a:r>
                <a:rPr lang="en-US" sz="3200" dirty="0" err="1">
                  <a:latin typeface="Chalkboard SE Light" panose="03050602040202020205" pitchFamily="66" charset="77"/>
                </a:rPr>
                <a:t>giờ</a:t>
              </a:r>
              <a:r>
                <a:rPr lang="en-US" sz="3200" dirty="0">
                  <a:latin typeface="Chalkboard SE Light" panose="03050602040202020205" pitchFamily="66" charset="77"/>
                </a:rPr>
                <a:t> </a:t>
              </a:r>
              <a:r>
                <a:rPr lang="en-US" sz="3200" dirty="0" err="1">
                  <a:latin typeface="Chalkboard SE Light" panose="03050602040202020205" pitchFamily="66" charset="77"/>
                </a:rPr>
                <a:t>chúng</a:t>
              </a:r>
              <a:r>
                <a:rPr lang="en-US" sz="3200" dirty="0">
                  <a:latin typeface="Chalkboard SE Light" panose="03050602040202020205" pitchFamily="66" charset="77"/>
                </a:rPr>
                <a:t> ta </a:t>
              </a:r>
              <a:r>
                <a:rPr lang="en-US" sz="3200" dirty="0" err="1">
                  <a:latin typeface="Chalkboard SE Light" panose="03050602040202020205" pitchFamily="66" charset="77"/>
                </a:rPr>
                <a:t>cùng</a:t>
              </a:r>
              <a:r>
                <a:rPr lang="en-US" sz="3200" dirty="0">
                  <a:latin typeface="Chalkboard SE Light" panose="03050602040202020205" pitchFamily="66" charset="77"/>
                </a:rPr>
                <a:t> </a:t>
              </a:r>
              <a:r>
                <a:rPr lang="en-US" sz="3200" dirty="0" err="1">
                  <a:latin typeface="Chalkboard SE Light" panose="03050602040202020205" pitchFamily="66" charset="77"/>
                </a:rPr>
                <a:t>nhau</a:t>
              </a:r>
              <a:r>
                <a:rPr lang="en-US" sz="3200" dirty="0">
                  <a:latin typeface="Chalkboard SE Light" panose="03050602040202020205" pitchFamily="66" charset="77"/>
                </a:rPr>
                <a:t> </a:t>
              </a:r>
              <a:r>
                <a:rPr lang="en-US" sz="3200" dirty="0" err="1">
                  <a:latin typeface="Chalkboard SE Light" panose="03050602040202020205" pitchFamily="66" charset="77"/>
                </a:rPr>
                <a:t>giới</a:t>
              </a:r>
              <a:r>
                <a:rPr lang="en-US" sz="3200" dirty="0">
                  <a:latin typeface="Chalkboard SE Light" panose="03050602040202020205" pitchFamily="66" charset="77"/>
                </a:rPr>
                <a:t> </a:t>
              </a:r>
              <a:r>
                <a:rPr lang="en-US" sz="3200" dirty="0" err="1">
                  <a:latin typeface="Chalkboard SE Light" panose="03050602040202020205" pitchFamily="66" charset="77"/>
                </a:rPr>
                <a:t>thiệu</a:t>
              </a:r>
              <a:r>
                <a:rPr lang="en-US" sz="3200" dirty="0">
                  <a:latin typeface="Chalkboard SE Light" panose="03050602040202020205" pitchFamily="66" charset="77"/>
                </a:rPr>
                <a:t> </a:t>
              </a:r>
              <a:r>
                <a:rPr lang="en-US" sz="3200" dirty="0" err="1">
                  <a:latin typeface="Chalkboard SE Light" panose="03050602040202020205" pitchFamily="66" charset="77"/>
                </a:rPr>
                <a:t>trước</a:t>
              </a:r>
              <a:r>
                <a:rPr lang="en-US" sz="3200" dirty="0">
                  <a:latin typeface="Chalkboard SE Light" panose="03050602040202020205" pitchFamily="66" charset="77"/>
                </a:rPr>
                <a:t> </a:t>
              </a:r>
              <a:r>
                <a:rPr lang="en-US" sz="3200" dirty="0" err="1">
                  <a:latin typeface="Chalkboard SE Light" panose="03050602040202020205" pitchFamily="66" charset="77"/>
                </a:rPr>
                <a:t>lớp</a:t>
              </a:r>
              <a:r>
                <a:rPr lang="en-US" sz="3200" dirty="0">
                  <a:latin typeface="Chalkboard SE Light" panose="03050602040202020205" pitchFamily="66" charset="77"/>
                </a:rPr>
                <a:t> </a:t>
              </a:r>
              <a:r>
                <a:rPr lang="en-US" sz="3200" dirty="0" err="1">
                  <a:latin typeface="Chalkboard SE Light" panose="03050602040202020205" pitchFamily="66" charset="77"/>
                </a:rPr>
                <a:t>nhé</a:t>
              </a:r>
              <a:r>
                <a:rPr lang="en-US" sz="3200" dirty="0">
                  <a:latin typeface="Chalkboard SE Light" panose="03050602040202020205" pitchFamily="66" charset="77"/>
                </a:rPr>
                <a:t>!</a:t>
              </a:r>
              <a:endParaRPr lang="en-VN" sz="3200" dirty="0">
                <a:latin typeface="Chalkboard SE Light" panose="03050602040202020205" pitchFamily="66" charset="77"/>
              </a:endParaRPr>
            </a:p>
          </p:txBody>
        </p:sp>
      </p:grpSp>
      <p:pic>
        <p:nvPicPr>
          <p:cNvPr id="6" name="yt1s.com - 5 Minute Timer with Relaxing Upbeat Music and Alarm Countdown Clock for Kids Stress Relief Fun.mp4" descr="yt1s.com - 5 Minute Timer with Relaxing Upbeat Music and Alarm Countdown Clock for Kids Stress Relief Fun.mp4">
            <a:hlinkClick r:id="" action="ppaction://media"/>
            <a:extLst>
              <a:ext uri="{FF2B5EF4-FFF2-40B4-BE49-F238E27FC236}">
                <a16:creationId xmlns:a16="http://schemas.microsoft.com/office/drawing/2014/main" id="{F6BBFA23-D67D-8847-958D-53C1E1E1BEAD}"/>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7979277" y="4407458"/>
            <a:ext cx="3661465" cy="2059574"/>
          </a:xfrm>
          <a:prstGeom prst="rect">
            <a:avLst/>
          </a:prstGeom>
        </p:spPr>
      </p:pic>
    </p:spTree>
    <p:extLst>
      <p:ext uri="{BB962C8B-B14F-4D97-AF65-F5344CB8AC3E}">
        <p14:creationId xmlns:p14="http://schemas.microsoft.com/office/powerpoint/2010/main" val="17507584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48652CA-1D0B-4915-94B9-4CB647D7401B}"/>
              </a:ext>
            </a:extLst>
          </p:cNvPr>
          <p:cNvSpPr/>
          <p:nvPr/>
        </p:nvSpPr>
        <p:spPr>
          <a:xfrm>
            <a:off x="-21834" y="0"/>
            <a:ext cx="12213834" cy="6873705"/>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4" name="Group 13">
            <a:extLst>
              <a:ext uri="{FF2B5EF4-FFF2-40B4-BE49-F238E27FC236}">
                <a16:creationId xmlns:a16="http://schemas.microsoft.com/office/drawing/2014/main" id="{3CE2E686-3909-422B-A3B1-58553217EC2C}"/>
              </a:ext>
            </a:extLst>
          </p:cNvPr>
          <p:cNvGrpSpPr/>
          <p:nvPr/>
        </p:nvGrpSpPr>
        <p:grpSpPr>
          <a:xfrm>
            <a:off x="322729" y="104172"/>
            <a:ext cx="11749666" cy="6513465"/>
            <a:chOff x="322729" y="240362"/>
            <a:chExt cx="11546541" cy="6377275"/>
          </a:xfrm>
        </p:grpSpPr>
        <p:grpSp>
          <p:nvGrpSpPr>
            <p:cNvPr id="10" name="Group 9">
              <a:extLst>
                <a:ext uri="{FF2B5EF4-FFF2-40B4-BE49-F238E27FC236}">
                  <a16:creationId xmlns:a16="http://schemas.microsoft.com/office/drawing/2014/main" id="{C475B1C8-0311-4349-B758-AB2301952CDD}"/>
                </a:ext>
              </a:extLst>
            </p:cNvPr>
            <p:cNvGrpSpPr/>
            <p:nvPr/>
          </p:nvGrpSpPr>
          <p:grpSpPr>
            <a:xfrm>
              <a:off x="322729" y="240362"/>
              <a:ext cx="11546541" cy="6377275"/>
              <a:chOff x="322729" y="240362"/>
              <a:chExt cx="11546541" cy="6377275"/>
            </a:xfrm>
          </p:grpSpPr>
          <p:grpSp>
            <p:nvGrpSpPr>
              <p:cNvPr id="6" name="Group 5">
                <a:extLst>
                  <a:ext uri="{FF2B5EF4-FFF2-40B4-BE49-F238E27FC236}">
                    <a16:creationId xmlns:a16="http://schemas.microsoft.com/office/drawing/2014/main" id="{67E3B701-FF89-4838-B1B5-3F1D87EF66DD}"/>
                  </a:ext>
                </a:extLst>
              </p:cNvPr>
              <p:cNvGrpSpPr/>
              <p:nvPr/>
            </p:nvGrpSpPr>
            <p:grpSpPr>
              <a:xfrm>
                <a:off x="322729" y="240362"/>
                <a:ext cx="11546541" cy="6377275"/>
                <a:chOff x="322729" y="240362"/>
                <a:chExt cx="11546541" cy="6377275"/>
              </a:xfrm>
            </p:grpSpPr>
            <p:sp>
              <p:nvSpPr>
                <p:cNvPr id="2" name="Rectangle: Rounded Corners 1">
                  <a:extLst>
                    <a:ext uri="{FF2B5EF4-FFF2-40B4-BE49-F238E27FC236}">
                      <a16:creationId xmlns:a16="http://schemas.microsoft.com/office/drawing/2014/main" id="{0B84B176-0CDE-4091-ABE2-BD48CBF68F68}"/>
                    </a:ext>
                  </a:extLst>
                </p:cNvPr>
                <p:cNvSpPr/>
                <p:nvPr/>
              </p:nvSpPr>
              <p:spPr>
                <a:xfrm>
                  <a:off x="322729" y="240362"/>
                  <a:ext cx="11546541" cy="6377275"/>
                </a:xfrm>
                <a:prstGeom prst="roundRect">
                  <a:avLst>
                    <a:gd name="adj" fmla="val 2884"/>
                  </a:avLst>
                </a:prstGeom>
                <a:solidFill>
                  <a:srgbClr val="FFE06B"/>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E06B"/>
                    </a:solidFill>
                  </a:endParaRPr>
                </a:p>
              </p:txBody>
            </p:sp>
            <p:sp>
              <p:nvSpPr>
                <p:cNvPr id="3" name="Rectangle: Rounded Corners 2">
                  <a:extLst>
                    <a:ext uri="{FF2B5EF4-FFF2-40B4-BE49-F238E27FC236}">
                      <a16:creationId xmlns:a16="http://schemas.microsoft.com/office/drawing/2014/main" id="{1B140B01-8FA0-41CB-BD55-000BD6C8F8A2}"/>
                    </a:ext>
                  </a:extLst>
                </p:cNvPr>
                <p:cNvSpPr/>
                <p:nvPr/>
              </p:nvSpPr>
              <p:spPr>
                <a:xfrm>
                  <a:off x="472599" y="1130091"/>
                  <a:ext cx="11268636" cy="5251094"/>
                </a:xfrm>
                <a:prstGeom prst="roundRect">
                  <a:avLst>
                    <a:gd name="adj" fmla="val 418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dirty="0">
                      <a:solidFill>
                        <a:srgbClr val="0467AD"/>
                      </a:solidFill>
                      <a:latin typeface="Calibri" panose="020F0502020204030204" pitchFamily="34" charset="0"/>
                      <a:cs typeface="Calibri" panose="020F0502020204030204" pitchFamily="34" charset="0"/>
                    </a:rPr>
                    <a:t>Chúng ta cùng chiêm ngưỡng những bức ảnh về các sứ giả hoà bình mà bọn tớ đã sưu tầm được nhé!</a:t>
                  </a:r>
                </a:p>
              </p:txBody>
            </p:sp>
          </p:grpSp>
          <p:pic>
            <p:nvPicPr>
              <p:cNvPr id="8" name="Picture 7">
                <a:extLst>
                  <a:ext uri="{FF2B5EF4-FFF2-40B4-BE49-F238E27FC236}">
                    <a16:creationId xmlns:a16="http://schemas.microsoft.com/office/drawing/2014/main" id="{F8352417-0B17-49B1-89CC-C8D39DEBD9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224" b="95066" l="913" r="99368">
                            <a14:foregroundMark x1="5688" y1="39145" x2="9199" y2="53289"/>
                            <a14:foregroundMark x1="9199" y1="53289" x2="9199" y2="53289"/>
                            <a14:foregroundMark x1="19171" y1="50000" x2="46067" y2="54605"/>
                            <a14:foregroundMark x1="67697" y1="52632" x2="71419" y2="49671"/>
                            <a14:foregroundMark x1="16784" y1="17763" x2="16784" y2="17763"/>
                            <a14:foregroundMark x1="17978" y1="15132" x2="32514" y2="15132"/>
                            <a14:foregroundMark x1="31039" y1="15132" x2="38413" y2="15132"/>
                            <a14:foregroundMark x1="38413" y1="15132" x2="40520" y2="14803"/>
                            <a14:foregroundMark x1="33989" y1="10526" x2="38834" y2="11184"/>
                            <a14:foregroundMark x1="35955" y1="11184" x2="41222" y2="12171"/>
                            <a14:foregroundMark x1="41222" y1="12171" x2="41362" y2="12500"/>
                            <a14:foregroundMark x1="40871" y1="14474" x2="49298" y2="14474"/>
                            <a14:foregroundMark x1="46067" y1="15132" x2="53933" y2="17434"/>
                            <a14:foregroundMark x1="49438" y1="17434" x2="60463" y2="18092"/>
                            <a14:foregroundMark x1="74579" y1="31579" x2="79354" y2="34539"/>
                            <a14:foregroundMark x1="82865" y1="39803" x2="86236" y2="42105"/>
                            <a14:foregroundMark x1="89045" y1="43421" x2="92065" y2="55263"/>
                            <a14:foregroundMark x1="92065" y1="55263" x2="92135" y2="55921"/>
                            <a14:foregroundMark x1="92416" y1="42763" x2="92065" y2="56579"/>
                            <a14:foregroundMark x1="87500" y1="33553" x2="88483" y2="55592"/>
                            <a14:foregroundMark x1="87149" y1="39145" x2="87430" y2="40789"/>
                            <a14:foregroundMark x1="84270" y1="25000" x2="87079" y2="25000"/>
                            <a14:foregroundMark x1="79846" y1="25000" x2="83146" y2="26316"/>
                            <a14:foregroundMark x1="72683" y1="23355" x2="76756" y2="23355"/>
                            <a14:foregroundMark x1="72331" y1="22039" x2="76334" y2="20724"/>
                            <a14:foregroundMark x1="74930" y1="19737" x2="76194" y2="18750"/>
                            <a14:foregroundMark x1="71489" y1="17434" x2="71489" y2="17434"/>
                            <a14:foregroundMark x1="68820" y1="14803" x2="68820" y2="14803"/>
                            <a14:foregroundMark x1="67767" y1="13158" x2="65169" y2="13158"/>
                            <a14:foregroundMark x1="61938" y1="11513" x2="62289" y2="11184"/>
                            <a14:foregroundMark x1="62570" y1="8224" x2="62570" y2="8224"/>
                            <a14:foregroundMark x1="80618" y1="13487" x2="80618" y2="13487"/>
                            <a14:foregroundMark x1="87289" y1="14145" x2="87289" y2="14145"/>
                            <a14:foregroundMark x1="91081" y1="13487" x2="91081" y2="13487"/>
                            <a14:foregroundMark x1="90730" y1="17105" x2="94803" y2="26974"/>
                            <a14:foregroundMark x1="94803" y1="26974" x2="95506" y2="30263"/>
                            <a14:foregroundMark x1="94803" y1="28289" x2="96138" y2="49671"/>
                            <a14:foregroundMark x1="96138" y1="49671" x2="96138" y2="50000"/>
                            <a14:foregroundMark x1="97261" y1="42763" x2="97402" y2="50000"/>
                            <a14:foregroundMark x1="97472" y1="36513" x2="98104" y2="50329"/>
                            <a14:foregroundMark x1="97963" y1="39803" x2="98596" y2="53618"/>
                            <a14:foregroundMark x1="98315" y1="34868" x2="98315" y2="34868"/>
                            <a14:foregroundMark x1="98947" y1="49671" x2="98947" y2="51645"/>
                            <a14:foregroundMark x1="98806" y1="62500" x2="97753" y2="78947"/>
                            <a14:foregroundMark x1="97612" y1="73355" x2="94944" y2="89803"/>
                            <a14:foregroundMark x1="94944" y1="89803" x2="94944" y2="89803"/>
                            <a14:foregroundMark x1="93399" y1="93421" x2="96067" y2="91776"/>
                            <a14:foregroundMark x1="98315" y1="79276" x2="98315" y2="79276"/>
                            <a14:foregroundMark x1="98806" y1="72697" x2="98806" y2="77632"/>
                            <a14:foregroundMark x1="99228" y1="61842" x2="99368" y2="73026"/>
                            <a14:foregroundMark x1="99017" y1="58882" x2="99438" y2="67105"/>
                            <a14:foregroundMark x1="99017" y1="55592" x2="98315" y2="74671"/>
                            <a14:foregroundMark x1="98315" y1="74671" x2="98244" y2="75658"/>
                            <a14:foregroundMark x1="97472" y1="88816" x2="98596" y2="84211"/>
                            <a14:foregroundMark x1="99017" y1="78947" x2="95506" y2="88487"/>
                            <a14:foregroundMark x1="95506" y1="88487" x2="87430" y2="82566"/>
                            <a14:foregroundMark x1="83778" y1="83882" x2="88062" y2="86513"/>
                            <a14:foregroundMark x1="76545" y1="78289" x2="80618" y2="78289"/>
                            <a14:foregroundMark x1="80618" y1="78289" x2="81531" y2="76645"/>
                            <a14:foregroundMark x1="65449" y1="69737" x2="71910" y2="72697"/>
                            <a14:foregroundMark x1="60885" y1="77632" x2="66433" y2="82895"/>
                            <a14:foregroundMark x1="58919" y1="82895" x2="65379" y2="86513"/>
                            <a14:foregroundMark x1="58216" y1="84868" x2="64747" y2="84868"/>
                            <a14:foregroundMark x1="67837" y1="83553" x2="72612" y2="84868"/>
                            <a14:foregroundMark x1="68820" y1="87500" x2="76334" y2="90461"/>
                            <a14:foregroundMark x1="79565" y1="86842" x2="83427" y2="86842"/>
                            <a14:foregroundMark x1="80197" y1="92763" x2="82303" y2="92763"/>
                            <a14:foregroundMark x1="83146" y1="91118" x2="86868" y2="91118"/>
                            <a14:foregroundMark x1="87430" y1="92763" x2="87711" y2="93421"/>
                            <a14:foregroundMark x1="70506" y1="92763" x2="74368" y2="93421"/>
                            <a14:foregroundMark x1="68399" y1="90132" x2="70014" y2="90132"/>
                            <a14:foregroundMark x1="62289" y1="90132" x2="63904" y2="90132"/>
                            <a14:foregroundMark x1="55548" y1="85197" x2="58989" y2="85526"/>
                            <a14:foregroundMark x1="54705" y1="87171" x2="55267" y2="85855"/>
                            <a14:foregroundMark x1="51194" y1="87171" x2="55056" y2="89474"/>
                            <a14:foregroundMark x1="49649" y1="90132" x2="52388" y2="90132"/>
                            <a14:foregroundMark x1="50702" y1="91447" x2="51545" y2="91776"/>
                            <a14:foregroundMark x1="49228" y1="88158" x2="50632" y2="88158"/>
                            <a14:foregroundMark x1="47472" y1="84211" x2="49649" y2="85197"/>
                            <a14:foregroundMark x1="43188" y1="83553" x2="45787" y2="85855"/>
                            <a14:foregroundMark x1="41503" y1="90132" x2="44031" y2="90132"/>
                            <a14:foregroundMark x1="40660" y1="90132" x2="43048" y2="90132"/>
                            <a14:foregroundMark x1="41573" y1="90461" x2="42486" y2="93092"/>
                            <a14:foregroundMark x1="40801" y1="93092" x2="42978" y2="93092"/>
                            <a14:foregroundMark x1="38062" y1="91118" x2="41784" y2="91447"/>
                            <a14:foregroundMark x1="44312" y1="91447" x2="46980" y2="91447"/>
                            <a14:foregroundMark x1="48385" y1="90132" x2="49438" y2="90132"/>
                            <a14:foregroundMark x1="35534" y1="85855" x2="40098" y2="87171"/>
                            <a14:foregroundMark x1="33567" y1="87171" x2="37079" y2="89474"/>
                            <a14:foregroundMark x1="32584" y1="87500" x2="36447" y2="88158"/>
                            <a14:foregroundMark x1="30899" y1="88158" x2="32865" y2="88158"/>
                            <a14:foregroundMark x1="28371" y1="87500" x2="30337" y2="89803"/>
                            <a14:foregroundMark x1="27528" y1="84211" x2="28862" y2="84211"/>
                            <a14:foregroundMark x1="27317" y1="80921" x2="28160" y2="80592"/>
                            <a14:foregroundMark x1="24017" y1="80263" x2="25211" y2="80263"/>
                            <a14:foregroundMark x1="21980" y1="80263" x2="24789" y2="82895"/>
                            <a14:foregroundMark x1="21067" y1="85526" x2="23596" y2="86842"/>
                            <a14:foregroundMark x1="21419" y1="91118" x2="23806" y2="92105"/>
                            <a14:foregroundMark x1="23455" y1="94079" x2="24719" y2="93421"/>
                            <a14:foregroundMark x1="27037" y1="88487" x2="28371" y2="89803"/>
                            <a14:foregroundMark x1="6180" y1="34539" x2="7022" y2="55921"/>
                            <a14:foregroundMark x1="7022" y1="55921" x2="7022" y2="55921"/>
                            <a14:foregroundMark x1="2949" y1="25658" x2="2949" y2="51974"/>
                            <a14:foregroundMark x1="2949" y1="51974" x2="3160" y2="54605"/>
                            <a14:foregroundMark x1="1685" y1="45066" x2="2388" y2="60855"/>
                            <a14:foregroundMark x1="2037" y1="45724" x2="2177" y2="58224"/>
                            <a14:foregroundMark x1="1334" y1="39474" x2="1896" y2="53618"/>
                            <a14:foregroundMark x1="1896" y1="41776" x2="2669" y2="32566"/>
                            <a14:foregroundMark x1="1896" y1="28289" x2="2528" y2="21053"/>
                            <a14:foregroundMark x1="1053" y1="24342" x2="1756" y2="15789"/>
                            <a14:foregroundMark x1="1264" y1="22039" x2="3511" y2="18092"/>
                            <a14:foregroundMark x1="4284" y1="14145" x2="5688" y2="14145"/>
                            <a14:foregroundMark x1="1264" y1="52961" x2="2388" y2="72039"/>
                            <a14:foregroundMark x1="2247" y1="72039" x2="2949" y2="83882"/>
                            <a14:foregroundMark x1="3862" y1="87171" x2="6250" y2="89474"/>
                            <a14:foregroundMark x1="7935" y1="88158" x2="9551" y2="87171"/>
                            <a14:foregroundMark x1="10253" y1="86513" x2="11447" y2="86842"/>
                            <a14:foregroundMark x1="11868" y1="86513" x2="13132" y2="86513"/>
                            <a14:foregroundMark x1="13904" y1="85526" x2="14677" y2="82566"/>
                            <a14:foregroundMark x1="10604" y1="92105" x2="10604" y2="92105"/>
                            <a14:foregroundMark x1="9902" y1="94079" x2="8989" y2="94408"/>
                            <a14:foregroundMark x1="7514" y1="95066" x2="6882" y2="95066"/>
                          </a14:backgroundRemoval>
                        </a14:imgEffect>
                      </a14:imgLayer>
                    </a14:imgProps>
                  </a:ext>
                  <a:ext uri="{28A0092B-C50C-407E-A947-70E740481C1C}">
                    <a14:useLocalDpi xmlns:a14="http://schemas.microsoft.com/office/drawing/2010/main" val="0"/>
                  </a:ext>
                </a:extLst>
              </a:blip>
              <a:stretch>
                <a:fillRect/>
              </a:stretch>
            </p:blipFill>
            <p:spPr>
              <a:xfrm>
                <a:off x="472599" y="512432"/>
                <a:ext cx="2022944" cy="431865"/>
              </a:xfrm>
              <a:prstGeom prst="rect">
                <a:avLst/>
              </a:prstGeom>
            </p:spPr>
          </p:pic>
          <p:sp>
            <p:nvSpPr>
              <p:cNvPr id="7" name="TextBox 6">
                <a:extLst>
                  <a:ext uri="{FF2B5EF4-FFF2-40B4-BE49-F238E27FC236}">
                    <a16:creationId xmlns:a16="http://schemas.microsoft.com/office/drawing/2014/main" id="{61436BBB-D487-432E-997F-583F639C70E1}"/>
                  </a:ext>
                </a:extLst>
              </p:cNvPr>
              <p:cNvSpPr txBox="1"/>
              <p:nvPr/>
            </p:nvSpPr>
            <p:spPr>
              <a:xfrm>
                <a:off x="3938680" y="332558"/>
                <a:ext cx="4336473" cy="707886"/>
              </a:xfrm>
              <a:prstGeom prst="rect">
                <a:avLst/>
              </a:prstGeom>
              <a:noFill/>
              <a:ln>
                <a:noFill/>
              </a:ln>
            </p:spPr>
            <p:txBody>
              <a:bodyPr wrap="square" rtlCol="0">
                <a:spAutoFit/>
              </a:bodyPr>
              <a:lstStyle/>
              <a:p>
                <a:pPr algn="ctr"/>
                <a:r>
                  <a:rPr lang="en-US" sz="4000" b="1" dirty="0" err="1">
                    <a:ln w="19050">
                      <a:solidFill>
                        <a:schemeClr val="bg1"/>
                      </a:solidFill>
                    </a:ln>
                    <a:solidFill>
                      <a:srgbClr val="226695"/>
                    </a:solidFill>
                    <a:latin typeface="iCiel Cadena" panose="02000503000000020004" pitchFamily="50" charset="0"/>
                  </a:rPr>
                  <a:t>Sứ</a:t>
                </a:r>
                <a:r>
                  <a:rPr lang="en-US" sz="4000" b="1" dirty="0">
                    <a:ln w="19050">
                      <a:solidFill>
                        <a:schemeClr val="bg1"/>
                      </a:solidFill>
                    </a:ln>
                    <a:solidFill>
                      <a:srgbClr val="226695"/>
                    </a:solidFill>
                    <a:latin typeface="iCiel Cadena" panose="02000503000000020004" pitchFamily="50" charset="0"/>
                  </a:rPr>
                  <a:t> </a:t>
                </a:r>
                <a:r>
                  <a:rPr lang="en-US" sz="4000" b="1" dirty="0" err="1">
                    <a:ln w="19050">
                      <a:solidFill>
                        <a:schemeClr val="bg1"/>
                      </a:solidFill>
                    </a:ln>
                    <a:solidFill>
                      <a:srgbClr val="226695"/>
                    </a:solidFill>
                    <a:latin typeface="iCiel Cadena" panose="02000503000000020004" pitchFamily="50" charset="0"/>
                  </a:rPr>
                  <a:t>giả</a:t>
                </a:r>
                <a:r>
                  <a:rPr lang="en-US" sz="4000" b="1" dirty="0">
                    <a:ln w="19050">
                      <a:solidFill>
                        <a:schemeClr val="bg1"/>
                      </a:solidFill>
                    </a:ln>
                    <a:solidFill>
                      <a:srgbClr val="226695"/>
                    </a:solidFill>
                    <a:latin typeface="iCiel Cadena" panose="02000503000000020004" pitchFamily="50" charset="0"/>
                  </a:rPr>
                  <a:t> </a:t>
                </a:r>
                <a:r>
                  <a:rPr lang="en-US" sz="4000" b="1" dirty="0" err="1">
                    <a:ln w="19050">
                      <a:solidFill>
                        <a:schemeClr val="bg1"/>
                      </a:solidFill>
                    </a:ln>
                    <a:solidFill>
                      <a:srgbClr val="226695"/>
                    </a:solidFill>
                    <a:latin typeface="iCiel Cadena" panose="02000503000000020004" pitchFamily="50" charset="0"/>
                  </a:rPr>
                  <a:t>hoà</a:t>
                </a:r>
                <a:r>
                  <a:rPr lang="en-US" sz="4000" b="1" dirty="0">
                    <a:ln w="19050">
                      <a:solidFill>
                        <a:schemeClr val="bg1"/>
                      </a:solidFill>
                    </a:ln>
                    <a:solidFill>
                      <a:srgbClr val="226695"/>
                    </a:solidFill>
                    <a:latin typeface="iCiel Cadena" panose="02000503000000020004" pitchFamily="50" charset="0"/>
                  </a:rPr>
                  <a:t> </a:t>
                </a:r>
                <a:r>
                  <a:rPr lang="en-US" sz="4000" b="1" dirty="0" err="1">
                    <a:ln w="19050">
                      <a:solidFill>
                        <a:schemeClr val="bg1"/>
                      </a:solidFill>
                    </a:ln>
                    <a:solidFill>
                      <a:srgbClr val="226695"/>
                    </a:solidFill>
                    <a:latin typeface="iCiel Cadena" panose="02000503000000020004" pitchFamily="50" charset="0"/>
                  </a:rPr>
                  <a:t>bình</a:t>
                </a:r>
                <a:endParaRPr lang="vi-VN" sz="4000" b="1" dirty="0">
                  <a:ln w="19050">
                    <a:solidFill>
                      <a:schemeClr val="bg1"/>
                    </a:solidFill>
                  </a:ln>
                  <a:solidFill>
                    <a:srgbClr val="226695"/>
                  </a:solidFill>
                  <a:latin typeface="iCiel Cadena" panose="02000503000000020004" pitchFamily="50" charset="0"/>
                </a:endParaRPr>
              </a:p>
            </p:txBody>
          </p:sp>
        </p:grpSp>
        <p:pic>
          <p:nvPicPr>
            <p:cNvPr id="13" name="Picture 12" descr="A picture containing text, clipart&#10;&#10;Description automatically generated">
              <a:extLst>
                <a:ext uri="{FF2B5EF4-FFF2-40B4-BE49-F238E27FC236}">
                  <a16:creationId xmlns:a16="http://schemas.microsoft.com/office/drawing/2014/main" id="{6A910895-90D3-4CC5-A0F9-A1D673023B4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357" b="96429" l="9778" r="91556">
                          <a14:foregroundMark x1="39111" y1="45982" x2="45778" y2="58036"/>
                          <a14:foregroundMark x1="42222" y1="52232" x2="63556" y2="84375"/>
                          <a14:foregroundMark x1="57333" y1="43304" x2="67556" y2="73214"/>
                          <a14:foregroundMark x1="66222" y1="69196" x2="64889" y2="87054"/>
                          <a14:foregroundMark x1="41333" y1="88839" x2="47619" y2="89492"/>
                          <a14:foregroundMark x1="31111" y1="92411" x2="38667" y2="92411"/>
                          <a14:foregroundMark x1="35556" y1="91518" x2="46654" y2="90931"/>
                          <a14:foregroundMark x1="52000" y1="45982" x2="58667" y2="60714"/>
                          <a14:foregroundMark x1="52444" y1="34821" x2="47111" y2="67411"/>
                          <a14:foregroundMark x1="49778" y1="46429" x2="47556" y2="60714"/>
                          <a14:foregroundMark x1="44000" y1="39286" x2="36889" y2="62500"/>
                          <a14:foregroundMark x1="36889" y1="62500" x2="36444" y2="61607"/>
                          <a14:foregroundMark x1="36444" y1="46429" x2="33333" y2="62946"/>
                          <a14:foregroundMark x1="33333" y1="50000" x2="30222" y2="71429"/>
                          <a14:foregroundMark x1="34667" y1="42857" x2="44444" y2="46429"/>
                          <a14:foregroundMark x1="59556" y1="25893" x2="67111" y2="36607"/>
                          <a14:foregroundMark x1="50667" y1="28571" x2="50222" y2="37054"/>
                          <a14:foregroundMark x1="35556" y1="32143" x2="48000" y2="46875"/>
                          <a14:foregroundMark x1="40889" y1="36161" x2="40444" y2="58929"/>
                          <a14:foregroundMark x1="40444" y1="58929" x2="40444" y2="58482"/>
                          <a14:foregroundMark x1="32889" y1="51786" x2="26667" y2="63839"/>
                          <a14:foregroundMark x1="23556" y1="45982" x2="24444" y2="69196"/>
                          <a14:foregroundMark x1="24444" y1="69196" x2="24889" y2="68750"/>
                          <a14:foregroundMark x1="32889" y1="57143" x2="37333" y2="81250"/>
                          <a14:foregroundMark x1="37333" y1="81250" x2="40444" y2="75893"/>
                          <a14:foregroundMark x1="60000" y1="58929" x2="70222" y2="64732"/>
                          <a14:foregroundMark x1="71111" y1="54018" x2="72889" y2="66964"/>
                          <a14:foregroundMark x1="70667" y1="43304" x2="74222" y2="64286"/>
                          <a14:foregroundMark x1="72000" y1="42857" x2="73333" y2="51786"/>
                          <a14:foregroundMark x1="81333" y1="19196" x2="81333" y2="19196"/>
                          <a14:foregroundMark x1="68000" y1="38393" x2="74222" y2="62500"/>
                          <a14:foregroundMark x1="74222" y1="62500" x2="74222" y2="62054"/>
                          <a14:foregroundMark x1="63556" y1="22768" x2="66667" y2="52679"/>
                          <a14:foregroundMark x1="44889" y1="20089" x2="51111" y2="32589"/>
                          <a14:foregroundMark x1="49778" y1="33929" x2="50222" y2="36607"/>
                          <a14:foregroundMark x1="42222" y1="29911" x2="46222" y2="26339"/>
                          <a14:foregroundMark x1="43111" y1="30357" x2="42222" y2="31696"/>
                          <a14:foregroundMark x1="44889" y1="28125" x2="40444" y2="40625"/>
                          <a14:foregroundMark x1="38222" y1="36161" x2="36444" y2="44643"/>
                          <a14:foregroundMark x1="36000" y1="35268" x2="33333" y2="49554"/>
                          <a14:foregroundMark x1="32889" y1="41071" x2="31111" y2="45536"/>
                          <a14:foregroundMark x1="30667" y1="37946" x2="30222" y2="41964"/>
                          <a14:foregroundMark x1="31556" y1="37500" x2="40444" y2="50000"/>
                          <a14:foregroundMark x1="50667" y1="38839" x2="58222" y2="55804"/>
                          <a14:foregroundMark x1="60889" y1="39286" x2="67556" y2="56696"/>
                          <a14:foregroundMark x1="56444" y1="28125" x2="60000" y2="41071"/>
                          <a14:foregroundMark x1="56000" y1="27232" x2="63111" y2="37500"/>
                          <a14:foregroundMark x1="59111" y1="29464" x2="72444" y2="51339"/>
                          <a14:foregroundMark x1="68889" y1="38393" x2="79556" y2="58482"/>
                          <a14:foregroundMark x1="79556" y1="58482" x2="78222" y2="56250"/>
                          <a14:foregroundMark x1="74667" y1="46875" x2="78222" y2="53571"/>
                          <a14:foregroundMark x1="76889" y1="39732" x2="80000" y2="54911"/>
                          <a14:foregroundMark x1="81333" y1="47321" x2="82667" y2="57589"/>
                          <a14:foregroundMark x1="83111" y1="58482" x2="82222" y2="61607"/>
                          <a14:foregroundMark x1="84889" y1="58482" x2="82667" y2="62500"/>
                          <a14:foregroundMark x1="71111" y1="42857" x2="59111" y2="60268"/>
                          <a14:foregroundMark x1="62222" y1="36161" x2="66667" y2="46875"/>
                          <a14:foregroundMark x1="72382" y1="33679" x2="74222" y2="41071"/>
                          <a14:foregroundMark x1="71111" y1="28571" x2="72102" y2="32554"/>
                          <a14:foregroundMark x1="67556" y1="31250" x2="68889" y2="57589"/>
                          <a14:foregroundMark x1="68889" y1="57589" x2="68000" y2="58482"/>
                          <a14:foregroundMark x1="40889" y1="70536" x2="55556" y2="78125"/>
                          <a14:foregroundMark x1="39111" y1="58036" x2="47111" y2="67857"/>
                          <a14:foregroundMark x1="64187" y1="91671" x2="68444" y2="91518"/>
                          <a14:foregroundMark x1="57778" y1="90179" x2="66667" y2="92857"/>
                          <a14:foregroundMark x1="48889" y1="92411" x2="56889" y2="92411"/>
                          <a14:foregroundMark x1="43111" y1="92411" x2="51111" y2="92411"/>
                          <a14:foregroundMark x1="46222" y1="93750" x2="49333" y2="93750"/>
                          <a14:foregroundMark x1="51111" y1="94196" x2="51556" y2="94196"/>
                          <a14:foregroundMark x1="82222" y1="19196" x2="82222" y2="19196"/>
                          <a14:foregroundMark x1="82222" y1="17857" x2="80000" y2="21875"/>
                          <a14:foregroundMark x1="79556" y1="24107" x2="79153" y2="24713"/>
                          <a14:foregroundMark x1="77778" y1="25000" x2="77333" y2="25000"/>
                          <a14:foregroundMark x1="79660" y1="25584" x2="80889" y2="25893"/>
                          <a14:foregroundMark x1="77333" y1="25000" x2="78608" y2="25320"/>
                          <a14:foregroundMark x1="80187" y1="23564" x2="79556" y2="21875"/>
                          <a14:foregroundMark x1="80889" y1="25446" x2="80565" y2="24578"/>
                          <a14:foregroundMark x1="84129" y1="18952" x2="84444" y2="18750"/>
                          <a14:foregroundMark x1="79556" y1="21875" x2="83813" y2="19154"/>
                          <a14:foregroundMark x1="86832" y1="16267" x2="88000" y2="16071"/>
                          <a14:foregroundMark x1="85333" y1="16518" x2="86028" y2="16401"/>
                          <a14:foregroundMark x1="89333" y1="13393" x2="89333" y2="16518"/>
                          <a14:foregroundMark x1="89333" y1="12946" x2="89333" y2="13393"/>
                          <a14:foregroundMark x1="90333" y1="13393" x2="90667" y2="14732"/>
                          <a14:foregroundMark x1="90222" y1="12946" x2="90333" y2="13393"/>
                          <a14:foregroundMark x1="88889" y1="10268" x2="85778" y2="8036"/>
                          <a14:foregroundMark x1="84444" y1="5804" x2="82667" y2="6250"/>
                          <a14:foregroundMark x1="79976" y1="6853" x2="77778" y2="7589"/>
                          <a14:foregroundMark x1="76889" y1="8929" x2="76000" y2="11607"/>
                          <a14:foregroundMark x1="79601" y1="11807" x2="80000" y2="11607"/>
                          <a14:foregroundMark x1="78222" y1="12500" x2="79264" y2="11977"/>
                          <a14:foregroundMark x1="80444" y1="10714" x2="82022" y2="10080"/>
                          <a14:foregroundMark x1="85778" y1="9821" x2="85778" y2="9821"/>
                          <a14:foregroundMark x1="87111" y1="8036" x2="88444" y2="8929"/>
                          <a14:foregroundMark x1="88444" y1="7589" x2="89333" y2="9821"/>
                          <a14:foregroundMark x1="87111" y1="7143" x2="88444" y2="9375"/>
                          <a14:foregroundMark x1="85936" y1="7576" x2="88444" y2="9375"/>
                          <a14:foregroundMark x1="91556" y1="10268" x2="91556" y2="10714"/>
                          <a14:foregroundMark x1="90222" y1="13393" x2="90222" y2="13839"/>
                          <a14:foregroundMark x1="90222" y1="12500" x2="90222" y2="13393"/>
                          <a14:foregroundMark x1="90222" y1="10714" x2="90222" y2="12500"/>
                          <a14:foregroundMark x1="90095" y1="13393" x2="89778" y2="15625"/>
                          <a14:foregroundMark x1="90222" y1="12500" x2="90095" y2="13393"/>
                          <a14:foregroundMark x1="85142" y1="15003" x2="82667" y2="15625"/>
                          <a14:foregroundMark x1="86222" y1="14732" x2="85909" y2="14811"/>
                          <a14:foregroundMark x1="80660" y1="15516" x2="79556" y2="16071"/>
                          <a14:foregroundMark x1="79111" y1="17857" x2="79111" y2="18461"/>
                          <a14:foregroundMark x1="79111" y1="17857" x2="78667" y2="22768"/>
                          <a14:foregroundMark x1="77778" y1="23661" x2="77333" y2="24554"/>
                          <a14:foregroundMark x1="76889" y1="25000" x2="77505" y2="26546"/>
                          <a14:foregroundMark x1="80889" y1="27232" x2="80889" y2="27232"/>
                          <a14:foregroundMark x1="80000" y1="26786" x2="80889" y2="25893"/>
                          <a14:foregroundMark x1="82667" y1="20536" x2="83111" y2="20089"/>
                          <a14:foregroundMark x1="85778" y1="19196" x2="87556" y2="18750"/>
                          <a14:foregroundMark x1="50222" y1="25893" x2="53333" y2="29464"/>
                          <a14:foregroundMark x1="54667" y1="26339" x2="55111" y2="29018"/>
                          <a14:foregroundMark x1="71111" y1="66518" x2="71556" y2="74554"/>
                          <a14:foregroundMark x1="68444" y1="79911" x2="68889" y2="84821"/>
                          <a14:foregroundMark x1="51111" y1="83036" x2="54667" y2="83036"/>
                          <a14:foregroundMark x1="45778" y1="84375" x2="51111" y2="85714"/>
                          <a14:foregroundMark x1="39111" y1="85714" x2="41333" y2="85714"/>
                          <a14:foregroundMark x1="36889" y1="84821" x2="37778" y2="84821"/>
                          <a14:foregroundMark x1="31556" y1="84821" x2="32444" y2="84821"/>
                          <a14:foregroundMark x1="28444" y1="84821" x2="32444" y2="84821"/>
                          <a14:foregroundMark x1="29778" y1="84821" x2="29778" y2="84821"/>
                          <a14:foregroundMark x1="27111" y1="83929" x2="26667" y2="84375"/>
                          <a14:foregroundMark x1="44444" y1="84375" x2="54222" y2="85268"/>
                          <a14:foregroundMark x1="68000" y1="83482" x2="70667" y2="83036"/>
                          <a14:foregroundMark x1="58667" y1="83036" x2="64000" y2="81696"/>
                          <a14:foregroundMark x1="70222" y1="79464" x2="72000" y2="83929"/>
                          <a14:foregroundMark x1="82222" y1="5804" x2="82222" y2="5804"/>
                          <a14:foregroundMark x1="85778" y1="5357" x2="85778" y2="5357"/>
                          <a14:foregroundMark x1="86222" y1="11161" x2="87111" y2="11607"/>
                          <a14:foregroundMark x1="10222" y1="51339" x2="10222" y2="51339"/>
                          <a14:backgroundMark x1="82667" y1="12500" x2="82667" y2="12500"/>
                          <a14:backgroundMark x1="81778" y1="13393" x2="83111" y2="12946"/>
                          <a14:backgroundMark x1="84000" y1="13393" x2="84000" y2="13393"/>
                          <a14:backgroundMark x1="84444" y1="12500" x2="83556" y2="12500"/>
                          <a14:backgroundMark x1="80889" y1="13839" x2="80444" y2="13839"/>
                          <a14:backgroundMark x1="76889" y1="27232" x2="77778" y2="27679"/>
                        </a14:backgroundRemoval>
                      </a14:imgEffect>
                    </a14:imgLayer>
                  </a14:imgProps>
                </a:ext>
                <a:ext uri="{28A0092B-C50C-407E-A947-70E740481C1C}">
                  <a14:useLocalDpi xmlns:a14="http://schemas.microsoft.com/office/drawing/2010/main" val="0"/>
                </a:ext>
              </a:extLst>
            </a:blip>
            <a:stretch>
              <a:fillRect/>
            </a:stretch>
          </p:blipFill>
          <p:spPr>
            <a:xfrm>
              <a:off x="10552388" y="240362"/>
              <a:ext cx="949968" cy="924300"/>
            </a:xfrm>
            <a:prstGeom prst="rect">
              <a:avLst/>
            </a:prstGeom>
          </p:spPr>
        </p:pic>
      </p:grpSp>
      <p:pic>
        <p:nvPicPr>
          <p:cNvPr id="16" name="Picture 2" descr="Nobita Nobi Doraemon Shizuka Minamoto Gōda Takeshi Nobisuke Nobi PNG,  Clipart, Doraemon, Nobi Free PNG Download | Doraemon wallpapers, Doraemon,  Doremon cartoon">
            <a:extLst>
              <a:ext uri="{FF2B5EF4-FFF2-40B4-BE49-F238E27FC236}">
                <a16:creationId xmlns:a16="http://schemas.microsoft.com/office/drawing/2014/main" id="{DAE24623-CE8A-4B51-94A0-A45BAB23B90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815" b="97984" l="9753" r="89973">
                        <a14:foregroundMark x1="35989" y1="22177" x2="37637" y2="31653"/>
                        <a14:foregroundMark x1="38599" y1="24798" x2="41209" y2="31452"/>
                        <a14:foregroundMark x1="42445" y1="27419" x2="43956" y2="34677"/>
                        <a14:foregroundMark x1="43956" y1="28226" x2="44231" y2="34677"/>
                        <a14:foregroundMark x1="45055" y1="29032" x2="45055" y2="37298"/>
                        <a14:foregroundMark x1="45330" y1="26411" x2="45467" y2="30645"/>
                        <a14:foregroundMark x1="46154" y1="22581" x2="46154" y2="30645"/>
                        <a14:foregroundMark x1="44093" y1="22177" x2="47665" y2="33065"/>
                        <a14:foregroundMark x1="41484" y1="45766" x2="41346" y2="50605"/>
                        <a14:foregroundMark x1="43269" y1="43347" x2="43132" y2="78024"/>
                        <a14:foregroundMark x1="40797" y1="70161" x2="43956" y2="81250"/>
                        <a14:foregroundMark x1="43956" y1="81250" x2="43956" y2="81452"/>
                        <a14:foregroundMark x1="41346" y1="82056" x2="45192" y2="86895"/>
                        <a14:foregroundMark x1="42720" y1="84677" x2="45467" y2="88911"/>
                        <a14:foregroundMark x1="45604" y1="91532" x2="46429" y2="93347"/>
                        <a14:foregroundMark x1="48764" y1="87903" x2="49451" y2="92137"/>
                        <a14:foregroundMark x1="57418" y1="83669" x2="56868" y2="89718"/>
                        <a14:foregroundMark x1="54121" y1="88911" x2="53984" y2="90927"/>
                        <a14:foregroundMark x1="50824" y1="88710" x2="50824" y2="90726"/>
                        <a14:foregroundMark x1="50000" y1="93548" x2="50000" y2="93548"/>
                        <a14:foregroundMark x1="49863" y1="94758" x2="49863" y2="94758"/>
                        <a14:foregroundMark x1="55907" y1="75000" x2="55907" y2="84879"/>
                        <a14:foregroundMark x1="35852" y1="80645" x2="42308" y2="85685"/>
                        <a14:foregroundMark x1="42308" y1="85685" x2="42308" y2="85685"/>
                        <a14:foregroundMark x1="35165" y1="82460" x2="38462" y2="85685"/>
                        <a14:foregroundMark x1="32830" y1="82863" x2="37088" y2="85081"/>
                        <a14:foregroundMark x1="66484" y1="7056" x2="66484" y2="7056"/>
                        <a14:foregroundMark x1="61538" y1="6653" x2="61538" y2="6653"/>
                        <a14:foregroundMark x1="70879" y1="6048" x2="70879" y2="6048"/>
                        <a14:foregroundMark x1="67720" y1="4435" x2="67720" y2="4435"/>
                        <a14:foregroundMark x1="44505" y1="48185" x2="45742" y2="54839"/>
                        <a14:foregroundMark x1="46978" y1="45968" x2="47665" y2="51411"/>
                        <a14:foregroundMark x1="49588" y1="43750" x2="49176" y2="46573"/>
                        <a14:foregroundMark x1="45604" y1="33266" x2="45192" y2="42540"/>
                        <a14:foregroundMark x1="46016" y1="29839" x2="47940" y2="35282"/>
                        <a14:foregroundMark x1="50275" y1="27218" x2="50962" y2="29839"/>
                        <a14:foregroundMark x1="40659" y1="43145" x2="40659" y2="46371"/>
                        <a14:foregroundMark x1="44231" y1="62903" x2="45330" y2="67540"/>
                        <a14:foregroundMark x1="47253" y1="70565" x2="48626" y2="73790"/>
                        <a14:foregroundMark x1="36264" y1="89315" x2="36264" y2="89315"/>
                        <a14:foregroundMark x1="43269" y1="95565" x2="43269" y2="95565"/>
                        <a14:foregroundMark x1="67033" y1="4032" x2="67033" y2="4032"/>
                        <a14:foregroundMark x1="67033" y1="3427" x2="67033" y2="3427"/>
                        <a14:foregroundMark x1="68544" y1="2621" x2="68681" y2="2823"/>
                        <a14:foregroundMark x1="66896" y1="20161" x2="66896" y2="20161"/>
                        <a14:foregroundMark x1="70604" y1="17742" x2="70604" y2="17742"/>
                        <a14:foregroundMark x1="73077" y1="17339" x2="73077" y2="17339"/>
                        <a14:foregroundMark x1="73077" y1="12500" x2="73077" y2="12500"/>
                        <a14:foregroundMark x1="73901" y1="11290" x2="73901" y2="11290"/>
                        <a14:foregroundMark x1="74038" y1="10081" x2="74038" y2="10081"/>
                        <a14:foregroundMark x1="70330" y1="4839" x2="70330" y2="4839"/>
                        <a14:foregroundMark x1="67857" y1="8065" x2="67857" y2="8065"/>
                        <a14:foregroundMark x1="68681" y1="3427" x2="68681" y2="3427"/>
                        <a14:foregroundMark x1="67857" y1="2621" x2="67857" y2="2621"/>
                        <a14:foregroundMark x1="68269" y1="2016" x2="68269" y2="2016"/>
                        <a14:foregroundMark x1="70055" y1="9274" x2="70055" y2="9274"/>
                        <a14:foregroundMark x1="52885" y1="94960" x2="52885" y2="94960"/>
                        <a14:foregroundMark x1="55907" y1="95968" x2="55907" y2="95968"/>
                        <a14:foregroundMark x1="58104" y1="96371" x2="58104" y2="96371"/>
                        <a14:foregroundMark x1="61401" y1="95968" x2="61401" y2="95968"/>
                        <a14:foregroundMark x1="59615" y1="96371" x2="59615" y2="96371"/>
                        <a14:foregroundMark x1="57005" y1="96573" x2="56868" y2="96573"/>
                        <a14:foregroundMark x1="47115" y1="97984" x2="47115" y2="97984"/>
                        <a14:foregroundMark x1="49176" y1="96774" x2="49176" y2="96774"/>
                        <a14:foregroundMark x1="37912" y1="89315" x2="37912" y2="89315"/>
                        <a14:foregroundMark x1="39286" y1="89919" x2="39286" y2="89919"/>
                        <a14:foregroundMark x1="34066" y1="88105" x2="34066" y2="88105"/>
                        <a14:backgroundMark x1="68956" y1="5444" x2="68956" y2="5444"/>
                        <a14:backgroundMark x1="68681" y1="6452" x2="68681" y2="6452"/>
                        <a14:backgroundMark x1="70742" y1="9677" x2="70742" y2="9677"/>
                        <a14:backgroundMark x1="71429" y1="14315" x2="71429" y2="14315"/>
                        <a14:backgroundMark x1="70467" y1="9879" x2="70467" y2="9879"/>
                      </a14:backgroundRemoval>
                    </a14:imgEffect>
                  </a14:imgLayer>
                </a14:imgProps>
              </a:ext>
              <a:ext uri="{28A0092B-C50C-407E-A947-70E740481C1C}">
                <a14:useLocalDpi xmlns:a14="http://schemas.microsoft.com/office/drawing/2010/main" val="0"/>
              </a:ext>
            </a:extLst>
          </a:blip>
          <a:srcRect l="24384" r="22717"/>
          <a:stretch/>
        </p:blipFill>
        <p:spPr bwMode="auto">
          <a:xfrm>
            <a:off x="-21834" y="4807744"/>
            <a:ext cx="1673653" cy="2155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487531"/>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89278A-10BD-47D8-B231-BD4B2BB4C289}"/>
              </a:ext>
            </a:extLst>
          </p:cNvPr>
          <p:cNvSpPr/>
          <p:nvPr/>
        </p:nvSpPr>
        <p:spPr>
          <a:xfrm>
            <a:off x="0" y="0"/>
            <a:ext cx="12213834" cy="6858000"/>
          </a:xfrm>
          <a:prstGeom prst="rect">
            <a:avLst/>
          </a:prstGeom>
          <a:solidFill>
            <a:srgbClr val="B1D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 name="Rectangle 1">
            <a:extLst>
              <a:ext uri="{FF2B5EF4-FFF2-40B4-BE49-F238E27FC236}">
                <a16:creationId xmlns:a16="http://schemas.microsoft.com/office/drawing/2014/main" id="{84D9D060-0672-491B-8B59-EBDDE2F4E1F5}"/>
              </a:ext>
            </a:extLst>
          </p:cNvPr>
          <p:cNvSpPr/>
          <p:nvPr/>
        </p:nvSpPr>
        <p:spPr>
          <a:xfrm>
            <a:off x="-10917" y="641753"/>
            <a:ext cx="12213834" cy="262899"/>
          </a:xfrm>
          <a:prstGeom prst="rect">
            <a:avLst/>
          </a:prstGeom>
          <a:solidFill>
            <a:srgbClr val="006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2">
            <a:extLst>
              <a:ext uri="{FF2B5EF4-FFF2-40B4-BE49-F238E27FC236}">
                <a16:creationId xmlns:a16="http://schemas.microsoft.com/office/drawing/2014/main" id="{E73B3E47-6C30-4497-AF1D-1B512F20D241}"/>
              </a:ext>
            </a:extLst>
          </p:cNvPr>
          <p:cNvSpPr/>
          <p:nvPr/>
        </p:nvSpPr>
        <p:spPr>
          <a:xfrm>
            <a:off x="2012101" y="317465"/>
            <a:ext cx="10201733" cy="107577"/>
          </a:xfrm>
          <a:prstGeom prst="rect">
            <a:avLst/>
          </a:prstGeom>
          <a:solidFill>
            <a:schemeClr val="bg1"/>
          </a:solidFill>
          <a:ln>
            <a:solidFill>
              <a:srgbClr val="0769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Rectangle 7">
            <a:extLst>
              <a:ext uri="{FF2B5EF4-FFF2-40B4-BE49-F238E27FC236}">
                <a16:creationId xmlns:a16="http://schemas.microsoft.com/office/drawing/2014/main" id="{BC4EE33F-E8D2-4BAE-9FB7-B4AAD9B8FA12}"/>
              </a:ext>
            </a:extLst>
          </p:cNvPr>
          <p:cNvSpPr/>
          <p:nvPr/>
        </p:nvSpPr>
        <p:spPr>
          <a:xfrm>
            <a:off x="10916" y="4744868"/>
            <a:ext cx="12202917" cy="2113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9" name="Picture 8">
            <a:extLst>
              <a:ext uri="{FF2B5EF4-FFF2-40B4-BE49-F238E27FC236}">
                <a16:creationId xmlns:a16="http://schemas.microsoft.com/office/drawing/2014/main" id="{7DF0DAE5-A8E5-4412-BC73-367DDBC1B64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894" b="94587" l="5761" r="93043">
                        <a14:foregroundMark x1="64348" y1="24881" x2="67826" y2="32289"/>
                        <a14:foregroundMark x1="67826" y1="32289" x2="68152" y2="34758"/>
                        <a14:foregroundMark x1="63696" y1="21937" x2="62935" y2="26876"/>
                        <a14:foregroundMark x1="59348" y1="18519" x2="60109" y2="25546"/>
                        <a14:foregroundMark x1="60109" y1="25546" x2="62717" y2="27350"/>
                        <a14:foregroundMark x1="61413" y1="18898" x2="63696" y2="25546"/>
                        <a14:foregroundMark x1="63043" y1="22317" x2="68152" y2="25831"/>
                        <a14:foregroundMark x1="70543" y1="23742" x2="73696" y2="27350"/>
                        <a14:foregroundMark x1="75761" y1="21178" x2="75761" y2="23742"/>
                        <a14:foregroundMark x1="75978" y1="18044" x2="75761" y2="25641"/>
                        <a14:foregroundMark x1="75761" y1="25641" x2="76087" y2="25831"/>
                        <a14:foregroundMark x1="77065" y1="21937" x2="78696" y2="24881"/>
                        <a14:foregroundMark x1="78913" y1="21937" x2="78913" y2="25546"/>
                        <a14:foregroundMark x1="78152" y1="22887" x2="78370" y2="24881"/>
                        <a14:foregroundMark x1="80217" y1="17189" x2="85870" y2="22127"/>
                        <a14:foregroundMark x1="85870" y1="22127" x2="84891" y2="20513"/>
                        <a14:foregroundMark x1="80000" y1="12346" x2="85761" y2="19848"/>
                        <a14:foregroundMark x1="85761" y1="19848" x2="86196" y2="19468"/>
                        <a14:foregroundMark x1="80978" y1="11206" x2="81196" y2="12821"/>
                        <a14:foregroundMark x1="71848" y1="9117" x2="66630" y2="8452"/>
                        <a14:foregroundMark x1="65109" y1="7028" x2="58478" y2="8452"/>
                        <a14:foregroundMark x1="62935" y1="5888" x2="65870" y2="4748"/>
                        <a14:foregroundMark x1="68261" y1="3894" x2="69783" y2="3894"/>
                        <a14:foregroundMark x1="90978" y1="36752" x2="90978" y2="39316"/>
                        <a14:foregroundMark x1="37826" y1="83096" x2="34565" y2="88794"/>
                        <a14:foregroundMark x1="30870" y1="78348" x2="28152" y2="85470"/>
                        <a14:foregroundMark x1="28152" y1="85470" x2="27935" y2="85660"/>
                        <a14:foregroundMark x1="31630" y1="77683" x2="28696" y2="85185"/>
                        <a14:foregroundMark x1="28696" y1="85185" x2="28696" y2="85185"/>
                        <a14:foregroundMark x1="28696" y1="78727" x2="26957" y2="84236"/>
                        <a14:foregroundMark x1="27717" y1="79867" x2="26087" y2="83761"/>
                        <a14:foregroundMark x1="27174" y1="77873" x2="25652" y2="80152"/>
                        <a14:foregroundMark x1="25326" y1="77683" x2="22717" y2="82241"/>
                        <a14:foregroundMark x1="22717" y1="91548" x2="26087" y2="92877"/>
                        <a14:foregroundMark x1="20109" y1="94492" x2="22500" y2="94587"/>
                        <a14:foregroundMark x1="16522" y1="87654" x2="20326" y2="93637"/>
                        <a14:foregroundMark x1="19565" y1="88319" x2="21196" y2="90693"/>
                        <a14:foregroundMark x1="16522" y1="84425" x2="17174" y2="85185"/>
                        <a14:foregroundMark x1="15435" y1="83571" x2="16413" y2="86135"/>
                        <a14:foregroundMark x1="5761" y1="86325" x2="5761" y2="86325"/>
                        <a14:foregroundMark x1="93043" y1="77873" x2="92283" y2="79962"/>
                        <a14:foregroundMark x1="71304" y1="41975" x2="71630" y2="47009"/>
                        <a14:foregroundMark x1="60326" y1="38367" x2="60109" y2="43115"/>
                      </a14:backgroundRemoval>
                    </a14:imgEffect>
                  </a14:imgLayer>
                </a14:imgProps>
              </a:ext>
              <a:ext uri="{28A0092B-C50C-407E-A947-70E740481C1C}">
                <a14:useLocalDpi xmlns:a14="http://schemas.microsoft.com/office/drawing/2010/main" val="0"/>
              </a:ext>
            </a:extLst>
          </a:blip>
          <a:stretch>
            <a:fillRect/>
          </a:stretch>
        </p:blipFill>
        <p:spPr>
          <a:xfrm>
            <a:off x="10082008" y="4419912"/>
            <a:ext cx="2099076" cy="2402530"/>
          </a:xfrm>
          <a:prstGeom prst="rect">
            <a:avLst/>
          </a:prstGeom>
        </p:spPr>
      </p:pic>
      <p:sp>
        <p:nvSpPr>
          <p:cNvPr id="10" name="AutoShape 2" descr="Xuka Shizuka Doraemon dễ thương Hình ảnh PNG">
            <a:extLst>
              <a:ext uri="{FF2B5EF4-FFF2-40B4-BE49-F238E27FC236}">
                <a16:creationId xmlns:a16="http://schemas.microsoft.com/office/drawing/2014/main" id="{A7339C54-B2CB-4284-943F-DC1C357268F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14" name="Picture 13" descr="A picture containing text&#10;&#10;Description automatically generated">
            <a:extLst>
              <a:ext uri="{FF2B5EF4-FFF2-40B4-BE49-F238E27FC236}">
                <a16:creationId xmlns:a16="http://schemas.microsoft.com/office/drawing/2014/main" id="{44E748D6-DE93-431F-8F86-C49A80850AD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09" b="96740" l="10000" r="90000">
                        <a14:foregroundMark x1="50000" y1="19558" x2="52500" y2="28638"/>
                        <a14:foregroundMark x1="51310" y1="20140" x2="51667" y2="27357"/>
                        <a14:foregroundMark x1="51071" y1="18161" x2="53095" y2="24913"/>
                        <a14:foregroundMark x1="53095" y1="20140" x2="53452" y2="22468"/>
                        <a14:foregroundMark x1="51786" y1="16764" x2="58095" y2="23749"/>
                        <a14:foregroundMark x1="59286" y1="20605" x2="61310" y2="25378"/>
                        <a14:foregroundMark x1="60952" y1="17928" x2="61786" y2="22002"/>
                        <a14:foregroundMark x1="63095" y1="18859" x2="64286" y2="23865"/>
                        <a14:foregroundMark x1="64405" y1="18161" x2="65238" y2="23865"/>
                        <a14:foregroundMark x1="64405" y1="18393" x2="65357" y2="26426"/>
                        <a14:foregroundMark x1="65357" y1="26426" x2="65357" y2="26193"/>
                        <a14:foregroundMark x1="63929" y1="18976" x2="63214" y2="24447"/>
                        <a14:foregroundMark x1="63929" y1="18161" x2="65357" y2="18859"/>
                        <a14:foregroundMark x1="64881" y1="15949" x2="65714" y2="21304"/>
                        <a14:foregroundMark x1="65714" y1="19558" x2="66429" y2="24680"/>
                        <a14:foregroundMark x1="55714" y1="8731" x2="60714" y2="8731"/>
                        <a14:foregroundMark x1="52619" y1="5821" x2="59286" y2="7101"/>
                        <a14:foregroundMark x1="56429" y1="3725" x2="58214" y2="4889"/>
                        <a14:foregroundMark x1="45119" y1="67753" x2="45952" y2="76950"/>
                        <a14:foregroundMark x1="42024" y1="74622" x2="43452" y2="82654"/>
                        <a14:foregroundMark x1="43452" y1="82654" x2="44167" y2="83469"/>
                        <a14:foregroundMark x1="39167" y1="88475" x2="43452" y2="91036"/>
                        <a14:foregroundMark x1="35833" y1="91269" x2="38095" y2="91851"/>
                        <a14:foregroundMark x1="28810" y1="93015" x2="30952" y2="93364"/>
                        <a14:foregroundMark x1="27976" y1="96740" x2="31190" y2="95576"/>
                        <a14:foregroundMark x1="29167" y1="96391" x2="30833" y2="96391"/>
                        <a14:foregroundMark x1="35952" y1="91851" x2="33214" y2="93714"/>
                        <a14:foregroundMark x1="33333" y1="95227" x2="32976" y2="95809"/>
                        <a14:foregroundMark x1="44405" y1="91269" x2="48810" y2="92200"/>
                        <a14:foregroundMark x1="50833" y1="41676" x2="52976" y2="47846"/>
                        <a14:foregroundMark x1="49286" y1="42957" x2="50833" y2="47963"/>
                        <a14:foregroundMark x1="47262" y1="40629" x2="47262" y2="46449"/>
                        <a14:foregroundMark x1="57738" y1="38999" x2="59405" y2="50407"/>
                        <a14:foregroundMark x1="60238" y1="41909" x2="62619" y2="50873"/>
                        <a14:foregroundMark x1="60595" y1="40861" x2="62976" y2="46799"/>
                        <a14:foregroundMark x1="62619" y1="43423" x2="62976" y2="45169"/>
                      </a14:backgroundRemoval>
                    </a14:imgEffect>
                  </a14:imgLayer>
                </a14:imgProps>
              </a:ext>
              <a:ext uri="{28A0092B-C50C-407E-A947-70E740481C1C}">
                <a14:useLocalDpi xmlns:a14="http://schemas.microsoft.com/office/drawing/2010/main" val="0"/>
              </a:ext>
            </a:extLst>
          </a:blip>
          <a:srcRect l="20519" r="19454"/>
          <a:stretch/>
        </p:blipFill>
        <p:spPr>
          <a:xfrm>
            <a:off x="260310" y="4261444"/>
            <a:ext cx="1524157" cy="2596556"/>
          </a:xfrm>
          <a:prstGeom prst="rect">
            <a:avLst/>
          </a:prstGeom>
        </p:spPr>
      </p:pic>
      <p:pic>
        <p:nvPicPr>
          <p:cNvPr id="17" name="Picture 16" descr="Shape&#10;&#10;Description automatically generated">
            <a:extLst>
              <a:ext uri="{FF2B5EF4-FFF2-40B4-BE49-F238E27FC236}">
                <a16:creationId xmlns:a16="http://schemas.microsoft.com/office/drawing/2014/main" id="{D433C502-925B-45B9-86EE-DFE5B12D840B}"/>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670" b="95361" l="9653" r="88803">
                        <a14:foregroundMark x1="58301" y1="18041" x2="60232" y2="27320"/>
                        <a14:foregroundMark x1="58301" y1="19588" x2="57529" y2="36082"/>
                        <a14:foregroundMark x1="47490" y1="32990" x2="47490" y2="45361"/>
                        <a14:foregroundMark x1="46718" y1="48454" x2="45174" y2="55155"/>
                        <a14:foregroundMark x1="45174" y1="56701" x2="44788" y2="63918"/>
                        <a14:foregroundMark x1="45946" y1="63918" x2="45946" y2="67010"/>
                        <a14:foregroundMark x1="50965" y1="61856" x2="50579" y2="68557"/>
                        <a14:foregroundMark x1="53668" y1="63918" x2="53668" y2="72165"/>
                        <a14:foregroundMark x1="55598" y1="80412" x2="57915" y2="86598"/>
                        <a14:foregroundMark x1="58301" y1="88660" x2="58301" y2="90722"/>
                        <a14:foregroundMark x1="55985" y1="93814" x2="57915" y2="95361"/>
                        <a14:foregroundMark x1="23166" y1="77835" x2="28571" y2="83505"/>
                        <a14:foregroundMark x1="39382" y1="71649" x2="38610" y2="80928"/>
                        <a14:foregroundMark x1="33977" y1="50515" x2="34363" y2="55155"/>
                        <a14:foregroundMark x1="29730" y1="36598" x2="29344" y2="40206"/>
                        <a14:foregroundMark x1="31660" y1="38660" x2="39382" y2="38660"/>
                        <a14:foregroundMark x1="42857" y1="37629" x2="49421" y2="49485"/>
                        <a14:foregroundMark x1="47876" y1="26804" x2="49421" y2="31443"/>
                        <a14:foregroundMark x1="46332" y1="10825" x2="49807" y2="21649"/>
                        <a14:foregroundMark x1="39768" y1="17010" x2="47490" y2="19072"/>
                        <a14:foregroundMark x1="37066" y1="20103" x2="45174" y2="25773"/>
                        <a14:foregroundMark x1="47490" y1="8763" x2="54826" y2="8763"/>
                        <a14:foregroundMark x1="53282" y1="5670" x2="59846" y2="5670"/>
                        <a14:foregroundMark x1="64093" y1="30412" x2="64093" y2="48454"/>
                        <a14:foregroundMark x1="68340" y1="30412" x2="68340" y2="47938"/>
                        <a14:foregroundMark x1="61390" y1="14433" x2="66023" y2="29381"/>
                        <a14:foregroundMark x1="74517" y1="39175" x2="74517" y2="44330"/>
                      </a14:backgroundRemoval>
                    </a14:imgEffect>
                  </a14:imgLayer>
                </a14:imgProps>
              </a:ext>
              <a:ext uri="{28A0092B-C50C-407E-A947-70E740481C1C}">
                <a14:useLocalDpi xmlns:a14="http://schemas.microsoft.com/office/drawing/2010/main" val="0"/>
              </a:ext>
            </a:extLst>
          </a:blip>
          <a:stretch>
            <a:fillRect/>
          </a:stretch>
        </p:blipFill>
        <p:spPr>
          <a:xfrm>
            <a:off x="10846192" y="35558"/>
            <a:ext cx="1378559" cy="1032588"/>
          </a:xfrm>
          <a:prstGeom prst="rect">
            <a:avLst/>
          </a:prstGeom>
        </p:spPr>
      </p:pic>
      <p:pic>
        <p:nvPicPr>
          <p:cNvPr id="18" name="Picture 17" descr="Shape, circle&#10;&#10;Description automatically generated">
            <a:extLst>
              <a:ext uri="{FF2B5EF4-FFF2-40B4-BE49-F238E27FC236}">
                <a16:creationId xmlns:a16="http://schemas.microsoft.com/office/drawing/2014/main" id="{B4FFECF6-0AA7-439E-AF7F-FE972D49E9E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3711" b="97852" l="2344" r="98047">
                        <a14:foregroundMark x1="56641" y1="9961" x2="58203" y2="32227"/>
                        <a14:foregroundMark x1="41406" y1="16797" x2="36719" y2="27539"/>
                        <a14:foregroundMark x1="36719" y1="27539" x2="38477" y2="35547"/>
                        <a14:foregroundMark x1="38477" y1="35547" x2="39258" y2="36133"/>
                        <a14:foregroundMark x1="42578" y1="26367" x2="42969" y2="45703"/>
                        <a14:foregroundMark x1="41992" y1="30078" x2="38281" y2="50391"/>
                        <a14:foregroundMark x1="38281" y1="50391" x2="37305" y2="51953"/>
                        <a14:foregroundMark x1="33984" y1="39844" x2="31250" y2="49219"/>
                        <a14:foregroundMark x1="31250" y1="49219" x2="31055" y2="47852"/>
                        <a14:foregroundMark x1="30469" y1="38281" x2="30273" y2="50781"/>
                        <a14:foregroundMark x1="30859" y1="43164" x2="30859" y2="51367"/>
                        <a14:foregroundMark x1="30859" y1="51367" x2="31055" y2="51563"/>
                        <a14:foregroundMark x1="28516" y1="43555" x2="27930" y2="52539"/>
                        <a14:foregroundMark x1="27930" y1="38477" x2="28320" y2="48828"/>
                        <a14:foregroundMark x1="28320" y1="48828" x2="30273" y2="46094"/>
                        <a14:foregroundMark x1="29102" y1="34180" x2="27539" y2="44922"/>
                        <a14:foregroundMark x1="27344" y1="39453" x2="27344" y2="46875"/>
                        <a14:foregroundMark x1="26563" y1="45508" x2="26172" y2="47852"/>
                        <a14:foregroundMark x1="25586" y1="43750" x2="25391" y2="50000"/>
                        <a14:foregroundMark x1="27148" y1="44141" x2="31055" y2="48438"/>
                        <a14:foregroundMark x1="38281" y1="41602" x2="36328" y2="49414"/>
                        <a14:foregroundMark x1="36328" y1="49414" x2="38086" y2="49609"/>
                        <a14:foregroundMark x1="43164" y1="46875" x2="46094" y2="54688"/>
                        <a14:foregroundMark x1="46094" y1="54688" x2="47461" y2="54297"/>
                        <a14:foregroundMark x1="49414" y1="48242" x2="52734" y2="53516"/>
                        <a14:foregroundMark x1="54688" y1="49805" x2="57422" y2="58008"/>
                        <a14:foregroundMark x1="57422" y1="58008" x2="58398" y2="56445"/>
                        <a14:foregroundMark x1="59961" y1="45117" x2="59766" y2="55078"/>
                        <a14:foregroundMark x1="59961" y1="45898" x2="62305" y2="58008"/>
                        <a14:foregroundMark x1="62305" y1="58008" x2="63086" y2="56445"/>
                        <a14:foregroundMark x1="63867" y1="43750" x2="65234" y2="56641"/>
                        <a14:foregroundMark x1="65234" y1="56641" x2="65234" y2="55664"/>
                        <a14:foregroundMark x1="65234" y1="39648" x2="65234" y2="56445"/>
                        <a14:foregroundMark x1="65234" y1="56445" x2="65234" y2="56055"/>
                        <a14:foregroundMark x1="65430" y1="43359" x2="65430" y2="60547"/>
                        <a14:foregroundMark x1="65039" y1="44531" x2="64844" y2="53516"/>
                        <a14:foregroundMark x1="64844" y1="53516" x2="64844" y2="53516"/>
                        <a14:foregroundMark x1="59180" y1="42188" x2="57813" y2="50195"/>
                        <a14:foregroundMark x1="57813" y1="44727" x2="56055" y2="48828"/>
                        <a14:foregroundMark x1="54688" y1="50000" x2="52734" y2="60547"/>
                        <a14:foregroundMark x1="16992" y1="68750" x2="16992" y2="75586"/>
                        <a14:foregroundMark x1="15234" y1="72656" x2="14453" y2="76367"/>
                        <a14:foregroundMark x1="10938" y1="75000" x2="10938" y2="75000"/>
                        <a14:foregroundMark x1="8789" y1="75977" x2="6055" y2="81641"/>
                        <a14:foregroundMark x1="7422" y1="75586" x2="6055" y2="80469"/>
                        <a14:foregroundMark x1="6641" y1="74609" x2="6641" y2="77344"/>
                        <a14:foregroundMark x1="8008" y1="70703" x2="15039" y2="74219"/>
                        <a14:foregroundMark x1="18359" y1="72461" x2="17773" y2="75586"/>
                        <a14:foregroundMark x1="20508" y1="69922" x2="18945" y2="75977"/>
                        <a14:foregroundMark x1="19727" y1="69141" x2="16797" y2="75391"/>
                        <a14:foregroundMark x1="15430" y1="78125" x2="13672" y2="81641"/>
                        <a14:foregroundMark x1="13672" y1="81836" x2="13086" y2="83789"/>
                        <a14:foregroundMark x1="13086" y1="81250" x2="13086" y2="81836"/>
                        <a14:foregroundMark x1="12500" y1="75781" x2="11523" y2="80664"/>
                        <a14:foregroundMark x1="13086" y1="78516" x2="13086" y2="79688"/>
                        <a14:foregroundMark x1="10352" y1="70313" x2="11133" y2="73828"/>
                        <a14:foregroundMark x1="14648" y1="67578" x2="12695" y2="70508"/>
                        <a14:foregroundMark x1="11523" y1="67773" x2="8789" y2="70117"/>
                        <a14:foregroundMark x1="7617" y1="71680" x2="7422" y2="73242"/>
                        <a14:foregroundMark x1="7227" y1="74609" x2="6836" y2="77148"/>
                        <a14:foregroundMark x1="5859" y1="75977" x2="4688" y2="78320"/>
                        <a14:foregroundMark x1="4492" y1="75195" x2="4102" y2="79297"/>
                        <a14:foregroundMark x1="4883" y1="75195" x2="4883" y2="77344"/>
                        <a14:foregroundMark x1="6836" y1="75391" x2="6445" y2="72852"/>
                        <a14:foregroundMark x1="8203" y1="68359" x2="14648" y2="67773"/>
                        <a14:foregroundMark x1="14258" y1="66602" x2="19336" y2="66797"/>
                        <a14:foregroundMark x1="19336" y1="65039" x2="21094" y2="71680"/>
                        <a14:foregroundMark x1="20898" y1="71289" x2="21094" y2="74805"/>
                        <a14:foregroundMark x1="22461" y1="73242" x2="19922" y2="78125"/>
                        <a14:foregroundMark x1="22266" y1="74219" x2="19141" y2="79102"/>
                        <a14:foregroundMark x1="18945" y1="77539" x2="14453" y2="83398"/>
                        <a14:foregroundMark x1="14453" y1="83398" x2="12500" y2="83398"/>
                        <a14:foregroundMark x1="10352" y1="84375" x2="9570" y2="84766"/>
                        <a14:foregroundMark x1="7813" y1="86328" x2="7813" y2="86328"/>
                        <a14:foregroundMark x1="3516" y1="80273" x2="3516" y2="81055"/>
                        <a14:foregroundMark x1="2539" y1="81445" x2="2930" y2="77539"/>
                        <a14:foregroundMark x1="3516" y1="76367" x2="6445" y2="74219"/>
                        <a14:foregroundMark x1="8398" y1="70508" x2="11523" y2="69141"/>
                        <a14:foregroundMark x1="12500" y1="67773" x2="13281" y2="67578"/>
                        <a14:foregroundMark x1="9570" y1="66602" x2="14844" y2="64648"/>
                        <a14:foregroundMark x1="14063" y1="64648" x2="16016" y2="63672"/>
                        <a14:foregroundMark x1="26953" y1="37695" x2="29102" y2="47852"/>
                        <a14:foregroundMark x1="25391" y1="37891" x2="29883" y2="46875"/>
                        <a14:foregroundMark x1="29883" y1="46875" x2="44141" y2="50391"/>
                        <a14:foregroundMark x1="44141" y1="50391" x2="46875" y2="50391"/>
                        <a14:foregroundMark x1="60352" y1="44141" x2="63672" y2="48828"/>
                        <a14:foregroundMark x1="55859" y1="38867" x2="55469" y2="48438"/>
                        <a14:foregroundMark x1="55078" y1="44531" x2="58594" y2="49609"/>
                        <a14:foregroundMark x1="59180" y1="42188" x2="61523" y2="46875"/>
                        <a14:foregroundMark x1="61914" y1="41211" x2="62305" y2="45898"/>
                        <a14:foregroundMark x1="61719" y1="40625" x2="62500" y2="44727"/>
                        <a14:foregroundMark x1="65430" y1="41016" x2="66992" y2="43945"/>
                        <a14:foregroundMark x1="70508" y1="22852" x2="76953" y2="38281"/>
                        <a14:foregroundMark x1="74414" y1="20508" x2="80469" y2="37305"/>
                        <a14:foregroundMark x1="80469" y1="37305" x2="74805" y2="29688"/>
                        <a14:foregroundMark x1="59180" y1="13672" x2="59180" y2="21484"/>
                        <a14:foregroundMark x1="59180" y1="21484" x2="50977" y2="22070"/>
                        <a14:foregroundMark x1="14676" y1="12321" x2="51172" y2="14844"/>
                        <a14:foregroundMark x1="36133" y1="14844" x2="39258" y2="12305"/>
                        <a14:foregroundMark x1="31641" y1="16992" x2="28516" y2="20313"/>
                        <a14:foregroundMark x1="25195" y1="15234" x2="19531" y2="22656"/>
                        <a14:foregroundMark x1="19531" y1="22656" x2="19531" y2="23242"/>
                        <a14:foregroundMark x1="23242" y1="18750" x2="21094" y2="23633"/>
                        <a14:foregroundMark x1="21289" y1="22070" x2="20703" y2="27539"/>
                        <a14:foregroundMark x1="23438" y1="22461" x2="21094" y2="26563"/>
                        <a14:foregroundMark x1="21094" y1="22461" x2="15430" y2="27344"/>
                        <a14:foregroundMark x1="15430" y1="27344" x2="18945" y2="27344"/>
                        <a14:foregroundMark x1="20898" y1="21680" x2="20703" y2="25000"/>
                        <a14:foregroundMark x1="21680" y1="19141" x2="20898" y2="21094"/>
                        <a14:foregroundMark x1="20898" y1="18359" x2="18164" y2="21680"/>
                        <a14:foregroundMark x1="18164" y1="20703" x2="17773" y2="20898"/>
                        <a14:foregroundMark x1="18359" y1="18164" x2="17578" y2="20313"/>
                        <a14:foregroundMark x1="15039" y1="20703" x2="14844" y2="20508"/>
                        <a14:foregroundMark x1="15234" y1="17578" x2="15625" y2="21484"/>
                        <a14:foregroundMark x1="16016" y1="21680" x2="16992" y2="22266"/>
                        <a14:foregroundMark x1="21289" y1="12695" x2="46289" y2="12695"/>
                        <a14:foregroundMark x1="39258" y1="12109" x2="51563" y2="12695"/>
                        <a14:foregroundMark x1="47852" y1="13867" x2="46094" y2="23438"/>
                        <a14:foregroundMark x1="46094" y1="23438" x2="47852" y2="22656"/>
                        <a14:foregroundMark x1="47461" y1="17969" x2="44336" y2="34375"/>
                        <a14:foregroundMark x1="41992" y1="34961" x2="36914" y2="40430"/>
                        <a14:foregroundMark x1="36914" y1="40430" x2="36523" y2="40625"/>
                        <a14:foregroundMark x1="32227" y1="37500" x2="33203" y2="36719"/>
                        <a14:foregroundMark x1="33594" y1="32617" x2="34180" y2="37305"/>
                        <a14:foregroundMark x1="34375" y1="34570" x2="39258" y2="35938"/>
                        <a14:foregroundMark x1="58594" y1="24219" x2="62695" y2="30273"/>
                        <a14:foregroundMark x1="62695" y1="30273" x2="68555" y2="30078"/>
                        <a14:foregroundMark x1="70117" y1="28125" x2="73047" y2="37305"/>
                        <a14:foregroundMark x1="73047" y1="34375" x2="74414" y2="46680"/>
                        <a14:foregroundMark x1="73438" y1="38086" x2="74609" y2="48828"/>
                        <a14:foregroundMark x1="74609" y1="48828" x2="76172" y2="50000"/>
                        <a14:foregroundMark x1="76563" y1="45898" x2="78125" y2="55664"/>
                        <a14:foregroundMark x1="78125" y1="55664" x2="79297" y2="54297"/>
                        <a14:foregroundMark x1="82422" y1="39063" x2="81055" y2="51758"/>
                        <a14:foregroundMark x1="81055" y1="51758" x2="81250" y2="50586"/>
                        <a14:foregroundMark x1="81055" y1="34375" x2="81055" y2="47461"/>
                        <a14:foregroundMark x1="81055" y1="47461" x2="81055" y2="43945"/>
                        <a14:foregroundMark x1="79688" y1="37695" x2="81836" y2="48047"/>
                        <a14:foregroundMark x1="81836" y1="48047" x2="81445" y2="46875"/>
                        <a14:foregroundMark x1="64258" y1="20508" x2="61719" y2="20313"/>
                        <a14:foregroundMark x1="54102" y1="16406" x2="58398" y2="13672"/>
                        <a14:foregroundMark x1="60547" y1="12695" x2="42773" y2="11914"/>
                        <a14:foregroundMark x1="41406" y1="10938" x2="50586" y2="11133"/>
                        <a14:foregroundMark x1="39063" y1="11133" x2="39258" y2="10352"/>
                        <a14:foregroundMark x1="39258" y1="8984" x2="27539" y2="9570"/>
                        <a14:foregroundMark x1="33398" y1="8594" x2="37109" y2="8594"/>
                        <a14:foregroundMark x1="33594" y1="8203" x2="45508" y2="5078"/>
                        <a14:foregroundMark x1="45508" y1="5078" x2="46094" y2="5078"/>
                        <a14:foregroundMark x1="49219" y1="5469" x2="56250" y2="6836"/>
                        <a14:foregroundMark x1="63672" y1="9570" x2="69727" y2="14453"/>
                        <a14:foregroundMark x1="69727" y1="14453" x2="69727" y2="14453"/>
                        <a14:foregroundMark x1="71094" y1="17188" x2="75977" y2="23242"/>
                        <a14:foregroundMark x1="75977" y1="23242" x2="75977" y2="23242"/>
                        <a14:foregroundMark x1="75977" y1="27734" x2="72852" y2="27539"/>
                        <a14:foregroundMark x1="58398" y1="17578" x2="59375" y2="25586"/>
                        <a14:foregroundMark x1="59375" y1="25586" x2="61328" y2="25586"/>
                        <a14:foregroundMark x1="62891" y1="18359" x2="68359" y2="28320"/>
                        <a14:foregroundMark x1="68359" y1="28320" x2="69336" y2="26172"/>
                        <a14:foregroundMark x1="63281" y1="14258" x2="67773" y2="22852"/>
                        <a14:foregroundMark x1="67773" y1="22852" x2="68164" y2="22461"/>
                        <a14:foregroundMark x1="60156" y1="12305" x2="68164" y2="19531"/>
                        <a14:foregroundMark x1="68164" y1="19531" x2="69336" y2="19922"/>
                        <a14:foregroundMark x1="61719" y1="8398" x2="73438" y2="15820"/>
                        <a14:foregroundMark x1="72852" y1="14453" x2="78320" y2="21680"/>
                        <a14:foregroundMark x1="78320" y1="21680" x2="80078" y2="27148"/>
                        <a14:foregroundMark x1="80273" y1="27148" x2="82422" y2="34375"/>
                        <a14:foregroundMark x1="82422" y1="34375" x2="82422" y2="34375"/>
                        <a14:foregroundMark x1="83008" y1="34375" x2="83789" y2="42578"/>
                        <a14:foregroundMark x1="86719" y1="36523" x2="86914" y2="42578"/>
                        <a14:foregroundMark x1="87500" y1="41016" x2="86914" y2="48047"/>
                        <a14:foregroundMark x1="86719" y1="48438" x2="84570" y2="50391"/>
                        <a14:foregroundMark x1="87305" y1="44922" x2="85352" y2="51172"/>
                        <a14:foregroundMark x1="85547" y1="50781" x2="85156" y2="55664"/>
                        <a14:foregroundMark x1="85156" y1="55664" x2="85352" y2="57422"/>
                        <a14:foregroundMark x1="86328" y1="56250" x2="86328" y2="56250"/>
                        <a14:foregroundMark x1="87891" y1="44141" x2="87891" y2="44141"/>
                        <a14:foregroundMark x1="84375" y1="30664" x2="72852" y2="17578"/>
                        <a14:foregroundMark x1="72852" y1="17578" x2="65039" y2="15234"/>
                        <a14:foregroundMark x1="50781" y1="6641" x2="58594" y2="7227"/>
                        <a14:foregroundMark x1="53516" y1="3906" x2="59570" y2="4883"/>
                        <a14:foregroundMark x1="58594" y1="5273" x2="63086" y2="6836"/>
                        <a14:foregroundMark x1="61914" y1="5859" x2="67188" y2="8008"/>
                        <a14:foregroundMark x1="81250" y1="78125" x2="82813" y2="81055"/>
                        <a14:foregroundMark x1="79102" y1="79297" x2="80273" y2="81641"/>
                        <a14:foregroundMark x1="79297" y1="80859" x2="81836" y2="84570"/>
                        <a14:foregroundMark x1="80469" y1="82813" x2="81445" y2="85938"/>
                        <a14:foregroundMark x1="79297" y1="80469" x2="84766" y2="88086"/>
                        <a14:foregroundMark x1="84766" y1="88086" x2="87305" y2="88281"/>
                        <a14:foregroundMark x1="86133" y1="84570" x2="89844" y2="87109"/>
                        <a14:foregroundMark x1="84570" y1="73633" x2="91406" y2="81055"/>
                        <a14:foregroundMark x1="91406" y1="81055" x2="92383" y2="80859"/>
                        <a14:foregroundMark x1="89453" y1="72461" x2="94141" y2="78516"/>
                        <a14:foregroundMark x1="94141" y1="78516" x2="94141" y2="78516"/>
                        <a14:foregroundMark x1="89844" y1="75195" x2="91406" y2="80469"/>
                        <a14:foregroundMark x1="83203" y1="72656" x2="85156" y2="76563"/>
                        <a14:foregroundMark x1="90820" y1="92578" x2="91797" y2="93359"/>
                        <a14:foregroundMark x1="92969" y1="94141" x2="92969" y2="94141"/>
                        <a14:foregroundMark x1="98242" y1="87891" x2="98242" y2="87891"/>
                        <a14:foregroundMark x1="46875" y1="89258" x2="44531" y2="93164"/>
                        <a14:foregroundMark x1="50000" y1="86914" x2="47852" y2="93555"/>
                        <a14:foregroundMark x1="52539" y1="89844" x2="51563" y2="91797"/>
                        <a14:foregroundMark x1="55273" y1="84180" x2="55273" y2="84180"/>
                        <a14:foregroundMark x1="54883" y1="83008" x2="48242" y2="86719"/>
                        <a14:foregroundMark x1="46875" y1="86914" x2="42969" y2="89844"/>
                        <a14:foregroundMark x1="41016" y1="88867" x2="39453" y2="88477"/>
                        <a14:foregroundMark x1="34180" y1="84766" x2="31836" y2="85156"/>
                        <a14:foregroundMark x1="31055" y1="85742" x2="28906" y2="88477"/>
                        <a14:foregroundMark x1="27148" y1="91211" x2="27344" y2="91797"/>
                        <a14:foregroundMark x1="34180" y1="83398" x2="34961" y2="82813"/>
                        <a14:foregroundMark x1="43555" y1="86523" x2="44336" y2="91211"/>
                        <a14:foregroundMark x1="41211" y1="87695" x2="41992" y2="92383"/>
                        <a14:foregroundMark x1="39453" y1="89258" x2="42383" y2="93555"/>
                        <a14:foregroundMark x1="37695" y1="87695" x2="42188" y2="92773"/>
                        <a14:foregroundMark x1="42969" y1="96289" x2="43164" y2="97852"/>
                        <a14:foregroundMark x1="56836" y1="82813" x2="56836" y2="84375"/>
                        <a14:backgroundMark x1="11133" y1="9375" x2="8984" y2="17969"/>
                      </a14:backgroundRemoval>
                    </a14:imgEffect>
                  </a14:imgLayer>
                </a14:imgProps>
              </a:ext>
              <a:ext uri="{28A0092B-C50C-407E-A947-70E740481C1C}">
                <a14:useLocalDpi xmlns:a14="http://schemas.microsoft.com/office/drawing/2010/main" val="0"/>
              </a:ext>
            </a:extLst>
          </a:blip>
          <a:stretch>
            <a:fillRect/>
          </a:stretch>
        </p:blipFill>
        <p:spPr>
          <a:xfrm>
            <a:off x="-1527239" y="60540"/>
            <a:ext cx="1053294" cy="1053294"/>
          </a:xfrm>
          <a:prstGeom prst="rect">
            <a:avLst/>
          </a:prstGeom>
        </p:spPr>
      </p:pic>
      <p:pic>
        <p:nvPicPr>
          <p:cNvPr id="15" name="Picture 3" descr="DienVienNGuoiANh">
            <a:extLst>
              <a:ext uri="{FF2B5EF4-FFF2-40B4-BE49-F238E27FC236}">
                <a16:creationId xmlns:a16="http://schemas.microsoft.com/office/drawing/2014/main" id="{8BEB5D30-1FE2-C447-ADCF-C4D201CCA56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59817" y="316402"/>
            <a:ext cx="8777165" cy="4428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2C89A66-B646-9D46-B540-CCF404B9B501}"/>
              </a:ext>
            </a:extLst>
          </p:cNvPr>
          <p:cNvSpPr txBox="1"/>
          <p:nvPr/>
        </p:nvSpPr>
        <p:spPr>
          <a:xfrm>
            <a:off x="2107580" y="5026107"/>
            <a:ext cx="8285357" cy="1815882"/>
          </a:xfrm>
          <a:prstGeom prst="rect">
            <a:avLst/>
          </a:prstGeom>
          <a:noFill/>
        </p:spPr>
        <p:txBody>
          <a:bodyPr wrap="square" rtlCol="0">
            <a:spAutoFit/>
          </a:bodyPr>
          <a:lstStyle/>
          <a:p>
            <a:pPr algn="ctr"/>
            <a:r>
              <a:rPr lang="en-US" sz="2800" dirty="0">
                <a:solidFill>
                  <a:srgbClr val="0467AD"/>
                </a:solidFill>
                <a:latin typeface="Chalkboard SE Light" panose="03050602040202020205" pitchFamily="66" charset="77"/>
              </a:rPr>
              <a:t>N</a:t>
            </a:r>
            <a:r>
              <a:rPr lang="en-VN" sz="2800" dirty="0">
                <a:solidFill>
                  <a:srgbClr val="0467AD"/>
                </a:solidFill>
                <a:latin typeface="Chalkboard SE Light" panose="03050602040202020205" pitchFamily="66" charset="77"/>
              </a:rPr>
              <a:t>ữ diễn viên xinh đẹp người Anh Vanessa Redgrave đang phát biểu trước 20.000 người biểu tình tại Quảng trường Trafalar (London) phản đối cuộc chiến tranh Việt Nam của đế quốc.</a:t>
            </a:r>
          </a:p>
        </p:txBody>
      </p:sp>
    </p:spTree>
    <p:extLst>
      <p:ext uri="{BB962C8B-B14F-4D97-AF65-F5344CB8AC3E}">
        <p14:creationId xmlns:p14="http://schemas.microsoft.com/office/powerpoint/2010/main" val="3247896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A86CC21-56B8-4DD7-8844-9E83D3F76992}"/>
              </a:ext>
            </a:extLst>
          </p:cNvPr>
          <p:cNvSpPr/>
          <p:nvPr/>
        </p:nvSpPr>
        <p:spPr>
          <a:xfrm>
            <a:off x="26054" y="-25947"/>
            <a:ext cx="12192000" cy="6858000"/>
          </a:xfrm>
          <a:prstGeom prst="rect">
            <a:avLst/>
          </a:prstGeom>
          <a:solidFill>
            <a:srgbClr val="F4B1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a:extLst>
              <a:ext uri="{FF2B5EF4-FFF2-40B4-BE49-F238E27FC236}">
                <a16:creationId xmlns:a16="http://schemas.microsoft.com/office/drawing/2014/main" id="{01B977F5-0617-4256-B490-F915B9B09D1F}"/>
              </a:ext>
            </a:extLst>
          </p:cNvPr>
          <p:cNvSpPr/>
          <p:nvPr/>
        </p:nvSpPr>
        <p:spPr>
          <a:xfrm>
            <a:off x="0" y="6018834"/>
            <a:ext cx="10665951" cy="225707"/>
          </a:xfrm>
          <a:prstGeom prst="rect">
            <a:avLst/>
          </a:prstGeom>
          <a:solidFill>
            <a:srgbClr val="DF01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0" name="Picture 9" descr="Shape, circle&#10;&#10;Description automatically generated">
            <a:extLst>
              <a:ext uri="{FF2B5EF4-FFF2-40B4-BE49-F238E27FC236}">
                <a16:creationId xmlns:a16="http://schemas.microsoft.com/office/drawing/2014/main" id="{9ABCC2EA-316A-4F51-8205-0364A608CC0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711" b="97852" l="2344" r="98047">
                        <a14:foregroundMark x1="56641" y1="9961" x2="58203" y2="32227"/>
                        <a14:foregroundMark x1="41406" y1="16797" x2="36719" y2="27539"/>
                        <a14:foregroundMark x1="36719" y1="27539" x2="38477" y2="35547"/>
                        <a14:foregroundMark x1="38477" y1="35547" x2="39258" y2="36133"/>
                        <a14:foregroundMark x1="42578" y1="26367" x2="42969" y2="45703"/>
                        <a14:foregroundMark x1="41992" y1="30078" x2="38281" y2="50391"/>
                        <a14:foregroundMark x1="38281" y1="50391" x2="37305" y2="51953"/>
                        <a14:foregroundMark x1="33984" y1="39844" x2="31250" y2="49219"/>
                        <a14:foregroundMark x1="31250" y1="49219" x2="31055" y2="47852"/>
                        <a14:foregroundMark x1="30469" y1="38281" x2="30273" y2="50781"/>
                        <a14:foregroundMark x1="30859" y1="43164" x2="30859" y2="51367"/>
                        <a14:foregroundMark x1="30859" y1="51367" x2="31055" y2="51563"/>
                        <a14:foregroundMark x1="28516" y1="43555" x2="27930" y2="52539"/>
                        <a14:foregroundMark x1="27930" y1="38477" x2="28320" y2="48828"/>
                        <a14:foregroundMark x1="28320" y1="48828" x2="30273" y2="46094"/>
                        <a14:foregroundMark x1="29102" y1="34180" x2="27539" y2="44922"/>
                        <a14:foregroundMark x1="27344" y1="39453" x2="27344" y2="46875"/>
                        <a14:foregroundMark x1="26563" y1="45508" x2="26172" y2="47852"/>
                        <a14:foregroundMark x1="25586" y1="43750" x2="25391" y2="50000"/>
                        <a14:foregroundMark x1="27148" y1="44141" x2="31055" y2="48438"/>
                        <a14:foregroundMark x1="38281" y1="41602" x2="36328" y2="49414"/>
                        <a14:foregroundMark x1="36328" y1="49414" x2="38086" y2="49609"/>
                        <a14:foregroundMark x1="43164" y1="46875" x2="46094" y2="54688"/>
                        <a14:foregroundMark x1="46094" y1="54688" x2="47461" y2="54297"/>
                        <a14:foregroundMark x1="49414" y1="48242" x2="52734" y2="53516"/>
                        <a14:foregroundMark x1="54688" y1="49805" x2="57422" y2="58008"/>
                        <a14:foregroundMark x1="57422" y1="58008" x2="58398" y2="56445"/>
                        <a14:foregroundMark x1="59961" y1="45117" x2="59766" y2="55078"/>
                        <a14:foregroundMark x1="59961" y1="45898" x2="62305" y2="58008"/>
                        <a14:foregroundMark x1="62305" y1="58008" x2="63086" y2="56445"/>
                        <a14:foregroundMark x1="63867" y1="43750" x2="65234" y2="56641"/>
                        <a14:foregroundMark x1="65234" y1="56641" x2="65234" y2="55664"/>
                        <a14:foregroundMark x1="65234" y1="39648" x2="65234" y2="56445"/>
                        <a14:foregroundMark x1="65234" y1="56445" x2="65234" y2="56055"/>
                        <a14:foregroundMark x1="65430" y1="43359" x2="65430" y2="60547"/>
                        <a14:foregroundMark x1="65039" y1="44531" x2="64844" y2="53516"/>
                        <a14:foregroundMark x1="64844" y1="53516" x2="64844" y2="53516"/>
                        <a14:foregroundMark x1="59180" y1="42188" x2="57813" y2="50195"/>
                        <a14:foregroundMark x1="57813" y1="44727" x2="56055" y2="48828"/>
                        <a14:foregroundMark x1="54688" y1="50000" x2="52734" y2="60547"/>
                        <a14:foregroundMark x1="16992" y1="68750" x2="16992" y2="75586"/>
                        <a14:foregroundMark x1="15234" y1="72656" x2="14453" y2="76367"/>
                        <a14:foregroundMark x1="10938" y1="75000" x2="10938" y2="75000"/>
                        <a14:foregroundMark x1="8789" y1="75977" x2="6055" y2="81641"/>
                        <a14:foregroundMark x1="7422" y1="75586" x2="6055" y2="80469"/>
                        <a14:foregroundMark x1="6641" y1="74609" x2="6641" y2="77344"/>
                        <a14:foregroundMark x1="8008" y1="70703" x2="15039" y2="74219"/>
                        <a14:foregroundMark x1="18359" y1="72461" x2="17773" y2="75586"/>
                        <a14:foregroundMark x1="20508" y1="69922" x2="18945" y2="75977"/>
                        <a14:foregroundMark x1="19727" y1="69141" x2="16797" y2="75391"/>
                        <a14:foregroundMark x1="15430" y1="78125" x2="13672" y2="81641"/>
                        <a14:foregroundMark x1="13672" y1="81836" x2="13086" y2="83789"/>
                        <a14:foregroundMark x1="13086" y1="81250" x2="13086" y2="81836"/>
                        <a14:foregroundMark x1="12500" y1="75781" x2="11523" y2="80664"/>
                        <a14:foregroundMark x1="13086" y1="78516" x2="13086" y2="79688"/>
                        <a14:foregroundMark x1="10352" y1="70313" x2="11133" y2="73828"/>
                        <a14:foregroundMark x1="14648" y1="67578" x2="12695" y2="70508"/>
                        <a14:foregroundMark x1="11523" y1="67773" x2="8789" y2="70117"/>
                        <a14:foregroundMark x1="7617" y1="71680" x2="7422" y2="73242"/>
                        <a14:foregroundMark x1="7227" y1="74609" x2="6836" y2="77148"/>
                        <a14:foregroundMark x1="5859" y1="75977" x2="4688" y2="78320"/>
                        <a14:foregroundMark x1="4492" y1="75195" x2="4102" y2="79297"/>
                        <a14:foregroundMark x1="4883" y1="75195" x2="4883" y2="77344"/>
                        <a14:foregroundMark x1="6836" y1="75391" x2="6445" y2="72852"/>
                        <a14:foregroundMark x1="8203" y1="68359" x2="14648" y2="67773"/>
                        <a14:foregroundMark x1="14258" y1="66602" x2="19336" y2="66797"/>
                        <a14:foregroundMark x1="19336" y1="65039" x2="21094" y2="71680"/>
                        <a14:foregroundMark x1="20898" y1="71289" x2="21094" y2="74805"/>
                        <a14:foregroundMark x1="22461" y1="73242" x2="19922" y2="78125"/>
                        <a14:foregroundMark x1="22266" y1="74219" x2="19141" y2="79102"/>
                        <a14:foregroundMark x1="18945" y1="77539" x2="14453" y2="83398"/>
                        <a14:foregroundMark x1="14453" y1="83398" x2="12500" y2="83398"/>
                        <a14:foregroundMark x1="10352" y1="84375" x2="9570" y2="84766"/>
                        <a14:foregroundMark x1="7813" y1="86328" x2="7813" y2="86328"/>
                        <a14:foregroundMark x1="3516" y1="80273" x2="3516" y2="81055"/>
                        <a14:foregroundMark x1="2539" y1="81445" x2="2930" y2="77539"/>
                        <a14:foregroundMark x1="3516" y1="76367" x2="6445" y2="74219"/>
                        <a14:foregroundMark x1="8398" y1="70508" x2="11523" y2="69141"/>
                        <a14:foregroundMark x1="12500" y1="67773" x2="13281" y2="67578"/>
                        <a14:foregroundMark x1="9570" y1="66602" x2="14844" y2="64648"/>
                        <a14:foregroundMark x1="14063" y1="64648" x2="16016" y2="63672"/>
                        <a14:foregroundMark x1="26953" y1="37695" x2="29102" y2="47852"/>
                        <a14:foregroundMark x1="25391" y1="37891" x2="29883" y2="46875"/>
                        <a14:foregroundMark x1="29883" y1="46875" x2="44141" y2="50391"/>
                        <a14:foregroundMark x1="44141" y1="50391" x2="46875" y2="50391"/>
                        <a14:foregroundMark x1="60352" y1="44141" x2="63672" y2="48828"/>
                        <a14:foregroundMark x1="55859" y1="38867" x2="55469" y2="48438"/>
                        <a14:foregroundMark x1="55078" y1="44531" x2="58594" y2="49609"/>
                        <a14:foregroundMark x1="59180" y1="42188" x2="61523" y2="46875"/>
                        <a14:foregroundMark x1="61914" y1="41211" x2="62305" y2="45898"/>
                        <a14:foregroundMark x1="61719" y1="40625" x2="62500" y2="44727"/>
                        <a14:foregroundMark x1="65430" y1="41016" x2="66992" y2="43945"/>
                        <a14:foregroundMark x1="70508" y1="22852" x2="76953" y2="38281"/>
                        <a14:foregroundMark x1="74414" y1="20508" x2="80469" y2="37305"/>
                        <a14:foregroundMark x1="80469" y1="37305" x2="74805" y2="29688"/>
                        <a14:foregroundMark x1="59180" y1="13672" x2="59180" y2="21484"/>
                        <a14:foregroundMark x1="59180" y1="21484" x2="50977" y2="22070"/>
                        <a14:foregroundMark x1="14676" y1="12321" x2="51172" y2="14844"/>
                        <a14:foregroundMark x1="36133" y1="14844" x2="39258" y2="12305"/>
                        <a14:foregroundMark x1="31641" y1="16992" x2="28516" y2="20313"/>
                        <a14:foregroundMark x1="25195" y1="15234" x2="19531" y2="22656"/>
                        <a14:foregroundMark x1="19531" y1="22656" x2="19531" y2="23242"/>
                        <a14:foregroundMark x1="23242" y1="18750" x2="21094" y2="23633"/>
                        <a14:foregroundMark x1="21289" y1="22070" x2="20703" y2="27539"/>
                        <a14:foregroundMark x1="23438" y1="22461" x2="21094" y2="26563"/>
                        <a14:foregroundMark x1="21094" y1="22461" x2="15430" y2="27344"/>
                        <a14:foregroundMark x1="15430" y1="27344" x2="18945" y2="27344"/>
                        <a14:foregroundMark x1="20898" y1="21680" x2="20703" y2="25000"/>
                        <a14:foregroundMark x1="21680" y1="19141" x2="20898" y2="21094"/>
                        <a14:foregroundMark x1="20898" y1="18359" x2="18164" y2="21680"/>
                        <a14:foregroundMark x1="18164" y1="20703" x2="17773" y2="20898"/>
                        <a14:foregroundMark x1="18359" y1="18164" x2="17578" y2="20313"/>
                        <a14:foregroundMark x1="15039" y1="20703" x2="14844" y2="20508"/>
                        <a14:foregroundMark x1="15234" y1="17578" x2="15625" y2="21484"/>
                        <a14:foregroundMark x1="16016" y1="21680" x2="16992" y2="22266"/>
                        <a14:foregroundMark x1="21289" y1="12695" x2="46289" y2="12695"/>
                        <a14:foregroundMark x1="39258" y1="12109" x2="51563" y2="12695"/>
                        <a14:foregroundMark x1="47852" y1="13867" x2="46094" y2="23438"/>
                        <a14:foregroundMark x1="46094" y1="23438" x2="47852" y2="22656"/>
                        <a14:foregroundMark x1="47461" y1="17969" x2="44336" y2="34375"/>
                        <a14:foregroundMark x1="41992" y1="34961" x2="36914" y2="40430"/>
                        <a14:foregroundMark x1="36914" y1="40430" x2="36523" y2="40625"/>
                        <a14:foregroundMark x1="32227" y1="37500" x2="33203" y2="36719"/>
                        <a14:foregroundMark x1="33594" y1="32617" x2="34180" y2="37305"/>
                        <a14:foregroundMark x1="34375" y1="34570" x2="39258" y2="35938"/>
                        <a14:foregroundMark x1="58594" y1="24219" x2="62695" y2="30273"/>
                        <a14:foregroundMark x1="62695" y1="30273" x2="68555" y2="30078"/>
                        <a14:foregroundMark x1="70117" y1="28125" x2="73047" y2="37305"/>
                        <a14:foregroundMark x1="73047" y1="34375" x2="74414" y2="46680"/>
                        <a14:foregroundMark x1="73438" y1="38086" x2="74609" y2="48828"/>
                        <a14:foregroundMark x1="74609" y1="48828" x2="76172" y2="50000"/>
                        <a14:foregroundMark x1="76563" y1="45898" x2="78125" y2="55664"/>
                        <a14:foregroundMark x1="78125" y1="55664" x2="79297" y2="54297"/>
                        <a14:foregroundMark x1="82422" y1="39063" x2="81055" y2="51758"/>
                        <a14:foregroundMark x1="81055" y1="51758" x2="81250" y2="50586"/>
                        <a14:foregroundMark x1="81055" y1="34375" x2="81055" y2="47461"/>
                        <a14:foregroundMark x1="81055" y1="47461" x2="81055" y2="43945"/>
                        <a14:foregroundMark x1="79688" y1="37695" x2="81836" y2="48047"/>
                        <a14:foregroundMark x1="81836" y1="48047" x2="81445" y2="46875"/>
                        <a14:foregroundMark x1="64258" y1="20508" x2="61719" y2="20313"/>
                        <a14:foregroundMark x1="54102" y1="16406" x2="58398" y2="13672"/>
                        <a14:foregroundMark x1="60547" y1="12695" x2="42773" y2="11914"/>
                        <a14:foregroundMark x1="41406" y1="10938" x2="50586" y2="11133"/>
                        <a14:foregroundMark x1="39063" y1="11133" x2="39258" y2="10352"/>
                        <a14:foregroundMark x1="39258" y1="8984" x2="27539" y2="9570"/>
                        <a14:foregroundMark x1="33398" y1="8594" x2="37109" y2="8594"/>
                        <a14:foregroundMark x1="33594" y1="8203" x2="45508" y2="5078"/>
                        <a14:foregroundMark x1="45508" y1="5078" x2="46094" y2="5078"/>
                        <a14:foregroundMark x1="49219" y1="5469" x2="56250" y2="6836"/>
                        <a14:foregroundMark x1="63672" y1="9570" x2="69727" y2="14453"/>
                        <a14:foregroundMark x1="69727" y1="14453" x2="69727" y2="14453"/>
                        <a14:foregroundMark x1="71094" y1="17188" x2="75977" y2="23242"/>
                        <a14:foregroundMark x1="75977" y1="23242" x2="75977" y2="23242"/>
                        <a14:foregroundMark x1="75977" y1="27734" x2="72852" y2="27539"/>
                        <a14:foregroundMark x1="58398" y1="17578" x2="59375" y2="25586"/>
                        <a14:foregroundMark x1="59375" y1="25586" x2="61328" y2="25586"/>
                        <a14:foregroundMark x1="62891" y1="18359" x2="68359" y2="28320"/>
                        <a14:foregroundMark x1="68359" y1="28320" x2="69336" y2="26172"/>
                        <a14:foregroundMark x1="63281" y1="14258" x2="67773" y2="22852"/>
                        <a14:foregroundMark x1="67773" y1="22852" x2="68164" y2="22461"/>
                        <a14:foregroundMark x1="60156" y1="12305" x2="68164" y2="19531"/>
                        <a14:foregroundMark x1="68164" y1="19531" x2="69336" y2="19922"/>
                        <a14:foregroundMark x1="61719" y1="8398" x2="73438" y2="15820"/>
                        <a14:foregroundMark x1="72852" y1="14453" x2="78320" y2="21680"/>
                        <a14:foregroundMark x1="78320" y1="21680" x2="80078" y2="27148"/>
                        <a14:foregroundMark x1="80273" y1="27148" x2="82422" y2="34375"/>
                        <a14:foregroundMark x1="82422" y1="34375" x2="82422" y2="34375"/>
                        <a14:foregroundMark x1="83008" y1="34375" x2="83789" y2="42578"/>
                        <a14:foregroundMark x1="86719" y1="36523" x2="86914" y2="42578"/>
                        <a14:foregroundMark x1="87500" y1="41016" x2="86914" y2="48047"/>
                        <a14:foregroundMark x1="86719" y1="48438" x2="84570" y2="50391"/>
                        <a14:foregroundMark x1="87305" y1="44922" x2="85352" y2="51172"/>
                        <a14:foregroundMark x1="85547" y1="50781" x2="85156" y2="55664"/>
                        <a14:foregroundMark x1="85156" y1="55664" x2="85352" y2="57422"/>
                        <a14:foregroundMark x1="86328" y1="56250" x2="86328" y2="56250"/>
                        <a14:foregroundMark x1="87891" y1="44141" x2="87891" y2="44141"/>
                        <a14:foregroundMark x1="84375" y1="30664" x2="72852" y2="17578"/>
                        <a14:foregroundMark x1="72852" y1="17578" x2="65039" y2="15234"/>
                        <a14:foregroundMark x1="50781" y1="6641" x2="58594" y2="7227"/>
                        <a14:foregroundMark x1="53516" y1="3906" x2="59570" y2="4883"/>
                        <a14:foregroundMark x1="58594" y1="5273" x2="63086" y2="6836"/>
                        <a14:foregroundMark x1="61914" y1="5859" x2="67188" y2="8008"/>
                        <a14:foregroundMark x1="81250" y1="78125" x2="82813" y2="81055"/>
                        <a14:foregroundMark x1="79102" y1="79297" x2="80273" y2="81641"/>
                        <a14:foregroundMark x1="79297" y1="80859" x2="81836" y2="84570"/>
                        <a14:foregroundMark x1="80469" y1="82813" x2="81445" y2="85938"/>
                        <a14:foregroundMark x1="79297" y1="80469" x2="84766" y2="88086"/>
                        <a14:foregroundMark x1="84766" y1="88086" x2="87305" y2="88281"/>
                        <a14:foregroundMark x1="86133" y1="84570" x2="89844" y2="87109"/>
                        <a14:foregroundMark x1="84570" y1="73633" x2="91406" y2="81055"/>
                        <a14:foregroundMark x1="91406" y1="81055" x2="92383" y2="80859"/>
                        <a14:foregroundMark x1="89453" y1="72461" x2="94141" y2="78516"/>
                        <a14:foregroundMark x1="94141" y1="78516" x2="94141" y2="78516"/>
                        <a14:foregroundMark x1="89844" y1="75195" x2="91406" y2="80469"/>
                        <a14:foregroundMark x1="83203" y1="72656" x2="85156" y2="76563"/>
                        <a14:foregroundMark x1="90820" y1="92578" x2="91797" y2="93359"/>
                        <a14:foregroundMark x1="92969" y1="94141" x2="92969" y2="94141"/>
                        <a14:foregroundMark x1="98242" y1="87891" x2="98242" y2="87891"/>
                        <a14:foregroundMark x1="46875" y1="89258" x2="44531" y2="93164"/>
                        <a14:foregroundMark x1="50000" y1="86914" x2="47852" y2="93555"/>
                        <a14:foregroundMark x1="52539" y1="89844" x2="51563" y2="91797"/>
                        <a14:foregroundMark x1="55273" y1="84180" x2="55273" y2="84180"/>
                        <a14:foregroundMark x1="54883" y1="83008" x2="48242" y2="86719"/>
                        <a14:foregroundMark x1="46875" y1="86914" x2="42969" y2="89844"/>
                        <a14:foregroundMark x1="41016" y1="88867" x2="39453" y2="88477"/>
                        <a14:foregroundMark x1="34180" y1="84766" x2="31836" y2="85156"/>
                        <a14:foregroundMark x1="31055" y1="85742" x2="28906" y2="88477"/>
                        <a14:foregroundMark x1="27148" y1="91211" x2="27344" y2="91797"/>
                        <a14:foregroundMark x1="34180" y1="83398" x2="34961" y2="82813"/>
                        <a14:foregroundMark x1="43555" y1="86523" x2="44336" y2="91211"/>
                        <a14:foregroundMark x1="41211" y1="87695" x2="41992" y2="92383"/>
                        <a14:foregroundMark x1="39453" y1="89258" x2="42383" y2="93555"/>
                        <a14:foregroundMark x1="37695" y1="87695" x2="42188" y2="92773"/>
                        <a14:foregroundMark x1="42969" y1="96289" x2="43164" y2="97852"/>
                        <a14:foregroundMark x1="56836" y1="82813" x2="56836" y2="84375"/>
                        <a14:backgroundMark x1="11133" y1="9375" x2="8984" y2="17969"/>
                      </a14:backgroundRemoval>
                    </a14:imgEffect>
                  </a14:imgLayer>
                </a14:imgProps>
              </a:ext>
              <a:ext uri="{28A0092B-C50C-407E-A947-70E740481C1C}">
                <a14:useLocalDpi xmlns:a14="http://schemas.microsoft.com/office/drawing/2010/main" val="0"/>
              </a:ext>
            </a:extLst>
          </a:blip>
          <a:stretch>
            <a:fillRect/>
          </a:stretch>
        </p:blipFill>
        <p:spPr>
          <a:xfrm>
            <a:off x="109961" y="86811"/>
            <a:ext cx="1053294" cy="1053294"/>
          </a:xfrm>
          <a:prstGeom prst="rect">
            <a:avLst/>
          </a:prstGeom>
        </p:spPr>
      </p:pic>
      <p:sp>
        <p:nvSpPr>
          <p:cNvPr id="11" name="Rectangle 10">
            <a:extLst>
              <a:ext uri="{FF2B5EF4-FFF2-40B4-BE49-F238E27FC236}">
                <a16:creationId xmlns:a16="http://schemas.microsoft.com/office/drawing/2014/main" id="{E52966AA-2326-4881-B284-3BFE6466AAAC}"/>
              </a:ext>
            </a:extLst>
          </p:cNvPr>
          <p:cNvSpPr/>
          <p:nvPr/>
        </p:nvSpPr>
        <p:spPr>
          <a:xfrm>
            <a:off x="4525700" y="500605"/>
            <a:ext cx="7666300" cy="225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 name="Picture 11" descr="A picture containing text, clipart&#10;&#10;Description automatically generated">
            <a:extLst>
              <a:ext uri="{FF2B5EF4-FFF2-40B4-BE49-F238E27FC236}">
                <a16:creationId xmlns:a16="http://schemas.microsoft.com/office/drawing/2014/main" id="{B822093A-4843-4742-8614-3760C8757B9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43" b="98843" l="1500" r="98167">
                        <a14:foregroundMark x1="40833" y1="27121" x2="42500" y2="30720"/>
                        <a14:foregroundMark x1="40000" y1="25193" x2="43667" y2="33290"/>
                        <a14:foregroundMark x1="46667" y1="43445" x2="46667" y2="44344"/>
                        <a14:foregroundMark x1="46333" y1="42416" x2="45667" y2="44987"/>
                        <a14:foregroundMark x1="47333" y1="40617" x2="49167" y2="43573"/>
                        <a14:foregroundMark x1="46500" y1="41645" x2="46000" y2="45244"/>
                        <a14:foregroundMark x1="43667" y1="39846" x2="43333" y2="42416"/>
                        <a14:foregroundMark x1="42833" y1="37532" x2="42833" y2="42931"/>
                        <a14:foregroundMark x1="43500" y1="39717" x2="40333" y2="44730"/>
                        <a14:foregroundMark x1="40167" y1="40103" x2="41833" y2="46144"/>
                        <a14:foregroundMark x1="52667" y1="39717" x2="55167" y2="45887"/>
                        <a14:foregroundMark x1="56667" y1="39846" x2="56833" y2="44344"/>
                        <a14:foregroundMark x1="57667" y1="40874" x2="57667" y2="43573"/>
                        <a14:foregroundMark x1="58667" y1="39846" x2="59167" y2="42545"/>
                        <a14:foregroundMark x1="59500" y1="37918" x2="60167" y2="43573"/>
                        <a14:foregroundMark x1="55333" y1="23779" x2="56167" y2="30077"/>
                        <a14:foregroundMark x1="53000" y1="22237" x2="55833" y2="32519"/>
                        <a14:foregroundMark x1="57000" y1="27378" x2="57500" y2="29820"/>
                        <a14:foregroundMark x1="57500" y1="24550" x2="57833" y2="28792"/>
                        <a14:foregroundMark x1="56167" y1="22879" x2="56833" y2="27506"/>
                        <a14:foregroundMark x1="60667" y1="28792" x2="60667" y2="29306"/>
                        <a14:foregroundMark x1="88167" y1="49229" x2="87667" y2="49743"/>
                        <a14:foregroundMark x1="93667" y1="45887" x2="93667" y2="45887"/>
                        <a14:foregroundMark x1="94500" y1="44216" x2="94500" y2="44216"/>
                        <a14:foregroundMark x1="98167" y1="46401" x2="98167" y2="46401"/>
                        <a14:foregroundMark x1="5500" y1="45630" x2="5500" y2="45630"/>
                        <a14:foregroundMark x1="1500" y1="43702" x2="1500" y2="43702"/>
                        <a14:foregroundMark x1="30333" y1="81620" x2="26000" y2="89075"/>
                        <a14:foregroundMark x1="26500" y1="94087" x2="26500" y2="96144"/>
                        <a14:foregroundMark x1="28333" y1="86632" x2="28333" y2="89717"/>
                        <a14:foregroundMark x1="27333" y1="90746" x2="27167" y2="91517"/>
                        <a14:foregroundMark x1="26500" y1="87018" x2="26000" y2="89332"/>
                        <a14:foregroundMark x1="30667" y1="79049" x2="30667" y2="82391"/>
                        <a14:foregroundMark x1="31333" y1="79306" x2="31167" y2="82134"/>
                        <a14:foregroundMark x1="31167" y1="81620" x2="30000" y2="83676"/>
                        <a14:foregroundMark x1="30333" y1="79820" x2="29333" y2="81620"/>
                        <a14:foregroundMark x1="29667" y1="79820" x2="29000" y2="83290"/>
                        <a14:foregroundMark x1="60667" y1="80591" x2="59167" y2="86632"/>
                        <a14:foregroundMark x1="59167" y1="84576" x2="57833" y2="89974"/>
                        <a14:foregroundMark x1="57167" y1="85733" x2="56667" y2="93702"/>
                        <a14:foregroundMark x1="56667" y1="93702" x2="56667" y2="93702"/>
                        <a14:foregroundMark x1="56667" y1="97172" x2="56667" y2="97172"/>
                        <a14:foregroundMark x1="24500" y1="97686" x2="24500" y2="97686"/>
                        <a14:foregroundMark x1="43667" y1="2442" x2="43667" y2="2442"/>
                        <a14:foregroundMark x1="41667" y1="2314" x2="41667" y2="2314"/>
                        <a14:foregroundMark x1="38000" y1="3213" x2="41500" y2="3470"/>
                        <a14:foregroundMark x1="38500" y1="4370" x2="44667" y2="3728"/>
                        <a14:foregroundMark x1="48667" y1="1157" x2="50333" y2="643"/>
                        <a14:foregroundMark x1="56333" y1="98843" x2="56333" y2="98843"/>
                        <a14:backgroundMark x1="37667" y1="37275" x2="37667" y2="37275"/>
                        <a14:backgroundMark x1="63000" y1="35347" x2="63000" y2="35347"/>
                      </a14:backgroundRemoval>
                    </a14:imgEffect>
                  </a14:imgLayer>
                </a14:imgProps>
              </a:ext>
              <a:ext uri="{28A0092B-C50C-407E-A947-70E740481C1C}">
                <a14:useLocalDpi xmlns:a14="http://schemas.microsoft.com/office/drawing/2010/main" val="0"/>
              </a:ext>
            </a:extLst>
          </a:blip>
          <a:stretch>
            <a:fillRect/>
          </a:stretch>
        </p:blipFill>
        <p:spPr>
          <a:xfrm>
            <a:off x="10313054" y="4204180"/>
            <a:ext cx="2046648" cy="2653820"/>
          </a:xfrm>
          <a:prstGeom prst="rect">
            <a:avLst/>
          </a:prstGeom>
        </p:spPr>
      </p:pic>
      <p:pic>
        <p:nvPicPr>
          <p:cNvPr id="13" name="Picture 12">
            <a:extLst>
              <a:ext uri="{FF2B5EF4-FFF2-40B4-BE49-F238E27FC236}">
                <a16:creationId xmlns:a16="http://schemas.microsoft.com/office/drawing/2014/main" id="{F59943EA-1052-4257-AD35-ADF7DBA7942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224" b="95066" l="913" r="99368">
                        <a14:foregroundMark x1="5688" y1="39145" x2="9199" y2="53289"/>
                        <a14:foregroundMark x1="9199" y1="53289" x2="9199" y2="53289"/>
                        <a14:foregroundMark x1="19171" y1="50000" x2="46067" y2="54605"/>
                        <a14:foregroundMark x1="67697" y1="52632" x2="71419" y2="49671"/>
                        <a14:foregroundMark x1="16784" y1="17763" x2="16784" y2="17763"/>
                        <a14:foregroundMark x1="17978" y1="15132" x2="32514" y2="15132"/>
                        <a14:foregroundMark x1="31039" y1="15132" x2="38413" y2="15132"/>
                        <a14:foregroundMark x1="38413" y1="15132" x2="40520" y2="14803"/>
                        <a14:foregroundMark x1="33989" y1="10526" x2="38834" y2="11184"/>
                        <a14:foregroundMark x1="35955" y1="11184" x2="41222" y2="12171"/>
                        <a14:foregroundMark x1="41222" y1="12171" x2="41362" y2="12500"/>
                        <a14:foregroundMark x1="40871" y1="14474" x2="49298" y2="14474"/>
                        <a14:foregroundMark x1="46067" y1="15132" x2="53933" y2="17434"/>
                        <a14:foregroundMark x1="49438" y1="17434" x2="60463" y2="18092"/>
                        <a14:foregroundMark x1="74579" y1="31579" x2="79354" y2="34539"/>
                        <a14:foregroundMark x1="82865" y1="39803" x2="86236" y2="42105"/>
                        <a14:foregroundMark x1="89045" y1="43421" x2="92065" y2="55263"/>
                        <a14:foregroundMark x1="92065" y1="55263" x2="92135" y2="55921"/>
                        <a14:foregroundMark x1="92416" y1="42763" x2="92065" y2="56579"/>
                        <a14:foregroundMark x1="87500" y1="33553" x2="88483" y2="55592"/>
                        <a14:foregroundMark x1="87149" y1="39145" x2="87430" y2="40789"/>
                        <a14:foregroundMark x1="84270" y1="25000" x2="87079" y2="25000"/>
                        <a14:foregroundMark x1="79846" y1="25000" x2="83146" y2="26316"/>
                        <a14:foregroundMark x1="72683" y1="23355" x2="76756" y2="23355"/>
                        <a14:foregroundMark x1="72331" y1="22039" x2="76334" y2="20724"/>
                        <a14:foregroundMark x1="74930" y1="19737" x2="76194" y2="18750"/>
                        <a14:foregroundMark x1="71489" y1="17434" x2="71489" y2="17434"/>
                        <a14:foregroundMark x1="68820" y1="14803" x2="68820" y2="14803"/>
                        <a14:foregroundMark x1="67767" y1="13158" x2="65169" y2="13158"/>
                        <a14:foregroundMark x1="61938" y1="11513" x2="62289" y2="11184"/>
                        <a14:foregroundMark x1="62570" y1="8224" x2="62570" y2="8224"/>
                        <a14:foregroundMark x1="80618" y1="13487" x2="80618" y2="13487"/>
                        <a14:foregroundMark x1="87289" y1="14145" x2="87289" y2="14145"/>
                        <a14:foregroundMark x1="91081" y1="13487" x2="91081" y2="13487"/>
                        <a14:foregroundMark x1="90730" y1="17105" x2="94803" y2="26974"/>
                        <a14:foregroundMark x1="94803" y1="26974" x2="95506" y2="30263"/>
                        <a14:foregroundMark x1="94803" y1="28289" x2="96138" y2="49671"/>
                        <a14:foregroundMark x1="96138" y1="49671" x2="96138" y2="50000"/>
                        <a14:foregroundMark x1="97261" y1="42763" x2="97402" y2="50000"/>
                        <a14:foregroundMark x1="97472" y1="36513" x2="98104" y2="50329"/>
                        <a14:foregroundMark x1="97963" y1="39803" x2="98596" y2="53618"/>
                        <a14:foregroundMark x1="98315" y1="34868" x2="98315" y2="34868"/>
                        <a14:foregroundMark x1="98947" y1="49671" x2="98947" y2="51645"/>
                        <a14:foregroundMark x1="98806" y1="62500" x2="97753" y2="78947"/>
                        <a14:foregroundMark x1="97612" y1="73355" x2="94944" y2="89803"/>
                        <a14:foregroundMark x1="94944" y1="89803" x2="94944" y2="89803"/>
                        <a14:foregroundMark x1="93399" y1="93421" x2="96067" y2="91776"/>
                        <a14:foregroundMark x1="98315" y1="79276" x2="98315" y2="79276"/>
                        <a14:foregroundMark x1="98806" y1="72697" x2="98806" y2="77632"/>
                        <a14:foregroundMark x1="99228" y1="61842" x2="99368" y2="73026"/>
                        <a14:foregroundMark x1="99017" y1="58882" x2="99438" y2="67105"/>
                        <a14:foregroundMark x1="99017" y1="55592" x2="98315" y2="74671"/>
                        <a14:foregroundMark x1="98315" y1="74671" x2="98244" y2="75658"/>
                        <a14:foregroundMark x1="97472" y1="88816" x2="98596" y2="84211"/>
                        <a14:foregroundMark x1="99017" y1="78947" x2="95506" y2="88487"/>
                        <a14:foregroundMark x1="95506" y1="88487" x2="87430" y2="82566"/>
                        <a14:foregroundMark x1="83778" y1="83882" x2="88062" y2="86513"/>
                        <a14:foregroundMark x1="76545" y1="78289" x2="80618" y2="78289"/>
                        <a14:foregroundMark x1="80618" y1="78289" x2="81531" y2="76645"/>
                        <a14:foregroundMark x1="65449" y1="69737" x2="71910" y2="72697"/>
                        <a14:foregroundMark x1="60885" y1="77632" x2="66433" y2="82895"/>
                        <a14:foregroundMark x1="58919" y1="82895" x2="65379" y2="86513"/>
                        <a14:foregroundMark x1="58216" y1="84868" x2="64747" y2="84868"/>
                        <a14:foregroundMark x1="67837" y1="83553" x2="72612" y2="84868"/>
                        <a14:foregroundMark x1="68820" y1="87500" x2="76334" y2="90461"/>
                        <a14:foregroundMark x1="79565" y1="86842" x2="83427" y2="86842"/>
                        <a14:foregroundMark x1="80197" y1="92763" x2="82303" y2="92763"/>
                        <a14:foregroundMark x1="83146" y1="91118" x2="86868" y2="91118"/>
                        <a14:foregroundMark x1="87430" y1="92763" x2="87711" y2="93421"/>
                        <a14:foregroundMark x1="70506" y1="92763" x2="74368" y2="93421"/>
                        <a14:foregroundMark x1="68399" y1="90132" x2="70014" y2="90132"/>
                        <a14:foregroundMark x1="62289" y1="90132" x2="63904" y2="90132"/>
                        <a14:foregroundMark x1="55548" y1="85197" x2="58989" y2="85526"/>
                        <a14:foregroundMark x1="54705" y1="87171" x2="55267" y2="85855"/>
                        <a14:foregroundMark x1="51194" y1="87171" x2="55056" y2="89474"/>
                        <a14:foregroundMark x1="49649" y1="90132" x2="52388" y2="90132"/>
                        <a14:foregroundMark x1="50702" y1="91447" x2="51545" y2="91776"/>
                        <a14:foregroundMark x1="49228" y1="88158" x2="50632" y2="88158"/>
                        <a14:foregroundMark x1="47472" y1="84211" x2="49649" y2="85197"/>
                        <a14:foregroundMark x1="43188" y1="83553" x2="45787" y2="85855"/>
                        <a14:foregroundMark x1="41503" y1="90132" x2="44031" y2="90132"/>
                        <a14:foregroundMark x1="40660" y1="90132" x2="43048" y2="90132"/>
                        <a14:foregroundMark x1="41573" y1="90461" x2="42486" y2="93092"/>
                        <a14:foregroundMark x1="40801" y1="93092" x2="42978" y2="93092"/>
                        <a14:foregroundMark x1="38062" y1="91118" x2="41784" y2="91447"/>
                        <a14:foregroundMark x1="44312" y1="91447" x2="46980" y2="91447"/>
                        <a14:foregroundMark x1="48385" y1="90132" x2="49438" y2="90132"/>
                        <a14:foregroundMark x1="35534" y1="85855" x2="40098" y2="87171"/>
                        <a14:foregroundMark x1="33567" y1="87171" x2="37079" y2="89474"/>
                        <a14:foregroundMark x1="32584" y1="87500" x2="36447" y2="88158"/>
                        <a14:foregroundMark x1="30899" y1="88158" x2="32865" y2="88158"/>
                        <a14:foregroundMark x1="28371" y1="87500" x2="30337" y2="89803"/>
                        <a14:foregroundMark x1="27528" y1="84211" x2="28862" y2="84211"/>
                        <a14:foregroundMark x1="27317" y1="80921" x2="28160" y2="80592"/>
                        <a14:foregroundMark x1="24017" y1="80263" x2="25211" y2="80263"/>
                        <a14:foregroundMark x1="21980" y1="80263" x2="24789" y2="82895"/>
                        <a14:foregroundMark x1="21067" y1="85526" x2="23596" y2="86842"/>
                        <a14:foregroundMark x1="21419" y1="91118" x2="23806" y2="92105"/>
                        <a14:foregroundMark x1="23455" y1="94079" x2="24719" y2="93421"/>
                        <a14:foregroundMark x1="27037" y1="88487" x2="28371" y2="89803"/>
                        <a14:foregroundMark x1="6180" y1="34539" x2="7022" y2="55921"/>
                        <a14:foregroundMark x1="7022" y1="55921" x2="7022" y2="55921"/>
                        <a14:foregroundMark x1="2949" y1="25658" x2="2949" y2="51974"/>
                        <a14:foregroundMark x1="2949" y1="51974" x2="3160" y2="54605"/>
                        <a14:foregroundMark x1="1685" y1="45066" x2="2388" y2="60855"/>
                        <a14:foregroundMark x1="2037" y1="45724" x2="2177" y2="58224"/>
                        <a14:foregroundMark x1="1334" y1="39474" x2="1896" y2="53618"/>
                        <a14:foregroundMark x1="1896" y1="41776" x2="2669" y2="32566"/>
                        <a14:foregroundMark x1="1896" y1="28289" x2="2528" y2="21053"/>
                        <a14:foregroundMark x1="1053" y1="24342" x2="1756" y2="15789"/>
                        <a14:foregroundMark x1="1264" y1="22039" x2="3511" y2="18092"/>
                        <a14:foregroundMark x1="4284" y1="14145" x2="5688" y2="14145"/>
                        <a14:foregroundMark x1="1264" y1="52961" x2="2388" y2="72039"/>
                        <a14:foregroundMark x1="2247" y1="72039" x2="2949" y2="83882"/>
                        <a14:foregroundMark x1="3862" y1="87171" x2="6250" y2="89474"/>
                        <a14:foregroundMark x1="7935" y1="88158" x2="9551" y2="87171"/>
                        <a14:foregroundMark x1="10253" y1="86513" x2="11447" y2="86842"/>
                        <a14:foregroundMark x1="11868" y1="86513" x2="13132" y2="86513"/>
                        <a14:foregroundMark x1="13904" y1="85526" x2="14677" y2="82566"/>
                        <a14:foregroundMark x1="10604" y1="92105" x2="10604" y2="92105"/>
                        <a14:foregroundMark x1="9902" y1="94079" x2="8989" y2="94408"/>
                        <a14:foregroundMark x1="7514" y1="95066" x2="6882" y2="95066"/>
                      </a14:backgroundRemoval>
                    </a14:imgEffect>
                  </a14:imgLayer>
                </a14:imgProps>
              </a:ext>
              <a:ext uri="{28A0092B-C50C-407E-A947-70E740481C1C}">
                <a14:useLocalDpi xmlns:a14="http://schemas.microsoft.com/office/drawing/2010/main" val="0"/>
              </a:ext>
            </a:extLst>
          </a:blip>
          <a:stretch>
            <a:fillRect/>
          </a:stretch>
        </p:blipFill>
        <p:spPr>
          <a:xfrm>
            <a:off x="10059095" y="25947"/>
            <a:ext cx="2022944" cy="431865"/>
          </a:xfrm>
          <a:prstGeom prst="rect">
            <a:avLst/>
          </a:prstGeom>
        </p:spPr>
      </p:pic>
      <p:pic>
        <p:nvPicPr>
          <p:cNvPr id="14" name="Picture 13">
            <a:extLst>
              <a:ext uri="{FF2B5EF4-FFF2-40B4-BE49-F238E27FC236}">
                <a16:creationId xmlns:a16="http://schemas.microsoft.com/office/drawing/2014/main" id="{3BDC4197-1348-40FA-B128-EC34098671AD}"/>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3894" b="94587" l="5761" r="93043">
                        <a14:foregroundMark x1="64348" y1="24881" x2="67826" y2="32289"/>
                        <a14:foregroundMark x1="67826" y1="32289" x2="68152" y2="34758"/>
                        <a14:foregroundMark x1="63696" y1="21937" x2="62935" y2="26876"/>
                        <a14:foregroundMark x1="59348" y1="18519" x2="60109" y2="25546"/>
                        <a14:foregroundMark x1="60109" y1="25546" x2="62717" y2="27350"/>
                        <a14:foregroundMark x1="61413" y1="18898" x2="63696" y2="25546"/>
                        <a14:foregroundMark x1="63043" y1="22317" x2="68152" y2="25831"/>
                        <a14:foregroundMark x1="70543" y1="23742" x2="73696" y2="27350"/>
                        <a14:foregroundMark x1="75761" y1="21178" x2="75761" y2="23742"/>
                        <a14:foregroundMark x1="75978" y1="18044" x2="75761" y2="25641"/>
                        <a14:foregroundMark x1="75761" y1="25641" x2="76087" y2="25831"/>
                        <a14:foregroundMark x1="77065" y1="21937" x2="78696" y2="24881"/>
                        <a14:foregroundMark x1="78913" y1="21937" x2="78913" y2="25546"/>
                        <a14:foregroundMark x1="78152" y1="22887" x2="78370" y2="24881"/>
                        <a14:foregroundMark x1="80217" y1="17189" x2="85870" y2="22127"/>
                        <a14:foregroundMark x1="85870" y1="22127" x2="84891" y2="20513"/>
                        <a14:foregroundMark x1="80000" y1="12346" x2="85761" y2="19848"/>
                        <a14:foregroundMark x1="85761" y1="19848" x2="86196" y2="19468"/>
                        <a14:foregroundMark x1="80978" y1="11206" x2="81196" y2="12821"/>
                        <a14:foregroundMark x1="71848" y1="9117" x2="66630" y2="8452"/>
                        <a14:foregroundMark x1="65109" y1="7028" x2="58478" y2="8452"/>
                        <a14:foregroundMark x1="62935" y1="5888" x2="65870" y2="4748"/>
                        <a14:foregroundMark x1="68261" y1="3894" x2="69783" y2="3894"/>
                        <a14:foregroundMark x1="90978" y1="36752" x2="90978" y2="39316"/>
                        <a14:foregroundMark x1="37826" y1="83096" x2="34565" y2="88794"/>
                        <a14:foregroundMark x1="30870" y1="78348" x2="28152" y2="85470"/>
                        <a14:foregroundMark x1="28152" y1="85470" x2="27935" y2="85660"/>
                        <a14:foregroundMark x1="31630" y1="77683" x2="28696" y2="85185"/>
                        <a14:foregroundMark x1="28696" y1="85185" x2="28696" y2="85185"/>
                        <a14:foregroundMark x1="28696" y1="78727" x2="26957" y2="84236"/>
                        <a14:foregroundMark x1="27717" y1="79867" x2="26087" y2="83761"/>
                        <a14:foregroundMark x1="27174" y1="77873" x2="25652" y2="80152"/>
                        <a14:foregroundMark x1="25326" y1="77683" x2="22717" y2="82241"/>
                        <a14:foregroundMark x1="22717" y1="91548" x2="26087" y2="92877"/>
                        <a14:foregroundMark x1="20109" y1="94492" x2="22500" y2="94587"/>
                        <a14:foregroundMark x1="16522" y1="87654" x2="20326" y2="93637"/>
                        <a14:foregroundMark x1="19565" y1="88319" x2="21196" y2="90693"/>
                        <a14:foregroundMark x1="16522" y1="84425" x2="17174" y2="85185"/>
                        <a14:foregroundMark x1="15435" y1="83571" x2="16413" y2="86135"/>
                        <a14:foregroundMark x1="5761" y1="86325" x2="5761" y2="86325"/>
                        <a14:foregroundMark x1="93043" y1="77873" x2="92283" y2="79962"/>
                        <a14:foregroundMark x1="71304" y1="41975" x2="71630" y2="47009"/>
                        <a14:foregroundMark x1="60326" y1="38367" x2="60109" y2="43115"/>
                      </a14:backgroundRemoval>
                    </a14:imgEffect>
                  </a14:imgLayer>
                </a14:imgProps>
              </a:ext>
              <a:ext uri="{28A0092B-C50C-407E-A947-70E740481C1C}">
                <a14:useLocalDpi xmlns:a14="http://schemas.microsoft.com/office/drawing/2010/main" val="0"/>
              </a:ext>
            </a:extLst>
          </a:blip>
          <a:stretch>
            <a:fillRect/>
          </a:stretch>
        </p:blipFill>
        <p:spPr>
          <a:xfrm>
            <a:off x="11618973" y="6003300"/>
            <a:ext cx="2099076" cy="2402530"/>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DED9E1F2-8240-47B1-9ACD-0862F0F51209}"/>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609" b="96740" l="10000" r="90000">
                        <a14:foregroundMark x1="50000" y1="19558" x2="52500" y2="28638"/>
                        <a14:foregroundMark x1="51310" y1="20140" x2="51667" y2="27357"/>
                        <a14:foregroundMark x1="51071" y1="18161" x2="53095" y2="24913"/>
                        <a14:foregroundMark x1="53095" y1="20140" x2="53452" y2="22468"/>
                        <a14:foregroundMark x1="51786" y1="16764" x2="58095" y2="23749"/>
                        <a14:foregroundMark x1="59286" y1="20605" x2="61310" y2="25378"/>
                        <a14:foregroundMark x1="60952" y1="17928" x2="61786" y2="22002"/>
                        <a14:foregroundMark x1="63095" y1="18859" x2="64286" y2="23865"/>
                        <a14:foregroundMark x1="64405" y1="18161" x2="65238" y2="23865"/>
                        <a14:foregroundMark x1="64405" y1="18393" x2="65357" y2="26426"/>
                        <a14:foregroundMark x1="65357" y1="26426" x2="65357" y2="26193"/>
                        <a14:foregroundMark x1="63929" y1="18976" x2="63214" y2="24447"/>
                        <a14:foregroundMark x1="63929" y1="18161" x2="65357" y2="18859"/>
                        <a14:foregroundMark x1="64881" y1="15949" x2="65714" y2="21304"/>
                        <a14:foregroundMark x1="65714" y1="19558" x2="66429" y2="24680"/>
                        <a14:foregroundMark x1="55714" y1="8731" x2="60714" y2="8731"/>
                        <a14:foregroundMark x1="52619" y1="5821" x2="59286" y2="7101"/>
                        <a14:foregroundMark x1="56429" y1="3725" x2="58214" y2="4889"/>
                        <a14:foregroundMark x1="45119" y1="67753" x2="45952" y2="76950"/>
                        <a14:foregroundMark x1="42024" y1="74622" x2="43452" y2="82654"/>
                        <a14:foregroundMark x1="43452" y1="82654" x2="44167" y2="83469"/>
                        <a14:foregroundMark x1="39167" y1="88475" x2="43452" y2="91036"/>
                        <a14:foregroundMark x1="35833" y1="91269" x2="38095" y2="91851"/>
                        <a14:foregroundMark x1="28810" y1="93015" x2="30952" y2="93364"/>
                        <a14:foregroundMark x1="27976" y1="96740" x2="31190" y2="95576"/>
                        <a14:foregroundMark x1="29167" y1="96391" x2="30833" y2="96391"/>
                        <a14:foregroundMark x1="35952" y1="91851" x2="33214" y2="93714"/>
                        <a14:foregroundMark x1="33333" y1="95227" x2="32976" y2="95809"/>
                        <a14:foregroundMark x1="44405" y1="91269" x2="48810" y2="92200"/>
                        <a14:foregroundMark x1="50833" y1="41676" x2="52976" y2="47846"/>
                        <a14:foregroundMark x1="49286" y1="42957" x2="50833" y2="47963"/>
                        <a14:foregroundMark x1="47262" y1="40629" x2="47262" y2="46449"/>
                        <a14:foregroundMark x1="57738" y1="38999" x2="59405" y2="50407"/>
                        <a14:foregroundMark x1="60238" y1="41909" x2="62619" y2="50873"/>
                        <a14:foregroundMark x1="60595" y1="40861" x2="62976" y2="46799"/>
                        <a14:foregroundMark x1="62619" y1="43423" x2="62976" y2="45169"/>
                      </a14:backgroundRemoval>
                    </a14:imgEffect>
                  </a14:imgLayer>
                </a14:imgProps>
              </a:ext>
              <a:ext uri="{28A0092B-C50C-407E-A947-70E740481C1C}">
                <a14:useLocalDpi xmlns:a14="http://schemas.microsoft.com/office/drawing/2010/main" val="0"/>
              </a:ext>
            </a:extLst>
          </a:blip>
          <a:srcRect l="20519" r="19454"/>
          <a:stretch/>
        </p:blipFill>
        <p:spPr>
          <a:xfrm>
            <a:off x="-1715101" y="5906287"/>
            <a:ext cx="1524157" cy="2596556"/>
          </a:xfrm>
          <a:prstGeom prst="rect">
            <a:avLst/>
          </a:prstGeom>
        </p:spPr>
      </p:pic>
      <p:pic>
        <p:nvPicPr>
          <p:cNvPr id="20482" name="Picture 2" descr="Căng thẳng Mỹ - Iran leo thang">
            <a:extLst>
              <a:ext uri="{FF2B5EF4-FFF2-40B4-BE49-F238E27FC236}">
                <a16:creationId xmlns:a16="http://schemas.microsoft.com/office/drawing/2014/main" id="{7707DF06-9DDF-F947-A2D4-21FD1CC20D6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86697" y="803835"/>
            <a:ext cx="6975635" cy="5231726"/>
          </a:xfrm>
          <a:prstGeom prst="rect">
            <a:avLst/>
          </a:prstGeom>
          <a:noFill/>
          <a:extLst>
            <a:ext uri="{909E8E84-426E-40DD-AFC4-6F175D3DCCD1}">
              <a14:hiddenFill xmlns:a14="http://schemas.microsoft.com/office/drawing/2010/main">
                <a:solidFill>
                  <a:srgbClr val="FFFFFF"/>
                </a:solidFill>
              </a14:hiddenFill>
            </a:ext>
          </a:extLst>
        </p:spPr>
      </p:pic>
      <p:sp>
        <p:nvSpPr>
          <p:cNvPr id="2" name="Oval Callout 1">
            <a:extLst>
              <a:ext uri="{FF2B5EF4-FFF2-40B4-BE49-F238E27FC236}">
                <a16:creationId xmlns:a16="http://schemas.microsoft.com/office/drawing/2014/main" id="{D389E755-EB67-8B43-B20E-C606D2E7FB44}"/>
              </a:ext>
            </a:extLst>
          </p:cNvPr>
          <p:cNvSpPr/>
          <p:nvPr/>
        </p:nvSpPr>
        <p:spPr>
          <a:xfrm>
            <a:off x="8229601" y="899029"/>
            <a:ext cx="4014508" cy="2746873"/>
          </a:xfrm>
          <a:custGeom>
            <a:avLst/>
            <a:gdLst>
              <a:gd name="connsiteX0" fmla="*/ -595633 w 4014508"/>
              <a:gd name="connsiteY0" fmla="*/ 2995547 h 2746873"/>
              <a:gd name="connsiteX1" fmla="*/ -151502 w 4014508"/>
              <a:gd name="connsiteY1" fmla="*/ 2541532 h 2746873"/>
              <a:gd name="connsiteX2" fmla="*/ 292630 w 4014508"/>
              <a:gd name="connsiteY2" fmla="*/ 2087516 h 2746873"/>
              <a:gd name="connsiteX3" fmla="*/ 1331133 w 4014508"/>
              <a:gd name="connsiteY3" fmla="*/ 80260 h 2746873"/>
              <a:gd name="connsiteX4" fmla="*/ 3473842 w 4014508"/>
              <a:gd name="connsiteY4" fmla="*/ 435710 h 2746873"/>
              <a:gd name="connsiteX5" fmla="*/ 2942637 w 4014508"/>
              <a:gd name="connsiteY5" fmla="*/ 2588631 h 2746873"/>
              <a:gd name="connsiteX6" fmla="*/ 808426 w 4014508"/>
              <a:gd name="connsiteY6" fmla="*/ 2475011 h 2746873"/>
              <a:gd name="connsiteX7" fmla="*/ 340406 w 4014508"/>
              <a:gd name="connsiteY7" fmla="*/ 2648523 h 2746873"/>
              <a:gd name="connsiteX8" fmla="*/ -99532 w 4014508"/>
              <a:gd name="connsiteY8" fmla="*/ 2811624 h 2746873"/>
              <a:gd name="connsiteX9" fmla="*/ -595633 w 4014508"/>
              <a:gd name="connsiteY9" fmla="*/ 2995547 h 274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14508" h="2746873" fill="none" extrusionOk="0">
                <a:moveTo>
                  <a:pt x="-595633" y="2995547"/>
                </a:moveTo>
                <a:cubicBezTo>
                  <a:pt x="-424030" y="2782556"/>
                  <a:pt x="-278346" y="2653518"/>
                  <a:pt x="-151502" y="2541532"/>
                </a:cubicBezTo>
                <a:cubicBezTo>
                  <a:pt x="-24658" y="2429546"/>
                  <a:pt x="63259" y="2286095"/>
                  <a:pt x="292630" y="2087516"/>
                </a:cubicBezTo>
                <a:cubicBezTo>
                  <a:pt x="-221074" y="1411060"/>
                  <a:pt x="132021" y="285883"/>
                  <a:pt x="1331133" y="80260"/>
                </a:cubicBezTo>
                <a:cubicBezTo>
                  <a:pt x="2094786" y="-142657"/>
                  <a:pt x="2940674" y="66901"/>
                  <a:pt x="3473842" y="435710"/>
                </a:cubicBezTo>
                <a:cubicBezTo>
                  <a:pt x="4209507" y="1065720"/>
                  <a:pt x="3843193" y="2120094"/>
                  <a:pt x="2942637" y="2588631"/>
                </a:cubicBezTo>
                <a:cubicBezTo>
                  <a:pt x="2347836" y="2764192"/>
                  <a:pt x="1299444" y="2849182"/>
                  <a:pt x="808426" y="2475011"/>
                </a:cubicBezTo>
                <a:cubicBezTo>
                  <a:pt x="629933" y="2521031"/>
                  <a:pt x="481174" y="2607013"/>
                  <a:pt x="340406" y="2648523"/>
                </a:cubicBezTo>
                <a:cubicBezTo>
                  <a:pt x="199638" y="2690033"/>
                  <a:pt x="89966" y="2738159"/>
                  <a:pt x="-99532" y="2811624"/>
                </a:cubicBezTo>
                <a:cubicBezTo>
                  <a:pt x="-289030" y="2885089"/>
                  <a:pt x="-354603" y="2911321"/>
                  <a:pt x="-595633" y="2995547"/>
                </a:cubicBezTo>
                <a:close/>
              </a:path>
              <a:path w="4014508" h="2746873" stroke="0" extrusionOk="0">
                <a:moveTo>
                  <a:pt x="-595633" y="2995547"/>
                </a:moveTo>
                <a:cubicBezTo>
                  <a:pt x="-446043" y="2854030"/>
                  <a:pt x="-373646" y="2732462"/>
                  <a:pt x="-151502" y="2541532"/>
                </a:cubicBezTo>
                <a:cubicBezTo>
                  <a:pt x="70642" y="2350602"/>
                  <a:pt x="79473" y="2312245"/>
                  <a:pt x="292630" y="2087516"/>
                </a:cubicBezTo>
                <a:cubicBezTo>
                  <a:pt x="-338766" y="1603479"/>
                  <a:pt x="215207" y="419856"/>
                  <a:pt x="1331133" y="80260"/>
                </a:cubicBezTo>
                <a:cubicBezTo>
                  <a:pt x="2025640" y="-80215"/>
                  <a:pt x="2909356" y="39566"/>
                  <a:pt x="3473842" y="435710"/>
                </a:cubicBezTo>
                <a:cubicBezTo>
                  <a:pt x="4414419" y="1060948"/>
                  <a:pt x="4086793" y="1975383"/>
                  <a:pt x="2942637" y="2588631"/>
                </a:cubicBezTo>
                <a:cubicBezTo>
                  <a:pt x="2274582" y="2949081"/>
                  <a:pt x="1591914" y="2834191"/>
                  <a:pt x="808426" y="2475011"/>
                </a:cubicBezTo>
                <a:cubicBezTo>
                  <a:pt x="693420" y="2492742"/>
                  <a:pt x="466231" y="2598570"/>
                  <a:pt x="312325" y="2658934"/>
                </a:cubicBezTo>
                <a:cubicBezTo>
                  <a:pt x="158419" y="2719298"/>
                  <a:pt x="-48365" y="2790191"/>
                  <a:pt x="-155695" y="2832446"/>
                </a:cubicBezTo>
                <a:cubicBezTo>
                  <a:pt x="-263025" y="2874701"/>
                  <a:pt x="-465722" y="2930786"/>
                  <a:pt x="-595633" y="2995547"/>
                </a:cubicBezTo>
                <a:close/>
              </a:path>
            </a:pathLst>
          </a:cu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2F92"/>
                </a:solidFill>
                <a:latin typeface="Chalkboard SE Light" panose="03050602040202020205" pitchFamily="66" charset="77"/>
              </a:rPr>
              <a:t>Ng</a:t>
            </a:r>
            <a:r>
              <a:rPr lang="en-VN" sz="3200" dirty="0">
                <a:solidFill>
                  <a:srgbClr val="FF2F92"/>
                </a:solidFill>
                <a:latin typeface="Chalkboard SE Light" panose="03050602040202020205" pitchFamily="66" charset="77"/>
              </a:rPr>
              <a:t>ười dân Mỹ phản đối chiến tranh I ran </a:t>
            </a:r>
          </a:p>
        </p:txBody>
      </p:sp>
    </p:spTree>
    <p:extLst>
      <p:ext uri="{BB962C8B-B14F-4D97-AF65-F5344CB8AC3E}">
        <p14:creationId xmlns:p14="http://schemas.microsoft.com/office/powerpoint/2010/main" val="2262256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linds(horizontal)">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TotalTime>
  <Words>436</Words>
  <Application>Microsoft Office PowerPoint</Application>
  <PresentationFormat>Widescreen</PresentationFormat>
  <Paragraphs>27</Paragraphs>
  <Slides>17</Slides>
  <Notes>1</Notes>
  <HiddenSlides>0</HiddenSlides>
  <MMClips>2</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17</vt:i4>
      </vt:variant>
    </vt:vector>
  </HeadingPairs>
  <TitlesOfParts>
    <vt:vector size="31" baseType="lpstr">
      <vt:lpstr>#9Slide07 Cadena</vt:lpstr>
      <vt:lpstr>Amatic SC</vt:lpstr>
      <vt:lpstr>Arial</vt:lpstr>
      <vt:lpstr>Bebas Neue</vt:lpstr>
      <vt:lpstr>Calibri</vt:lpstr>
      <vt:lpstr>Calibri Light</vt:lpstr>
      <vt:lpstr>Chalkboard SE</vt:lpstr>
      <vt:lpstr>Chalkboard SE Light</vt:lpstr>
      <vt:lpstr>DORAEMON</vt:lpstr>
      <vt:lpstr>iCiel Cadena</vt:lpstr>
      <vt:lpstr>Nunito</vt:lpstr>
      <vt:lpstr>Times New Roman</vt:lpstr>
      <vt:lpstr>Office Theme</vt:lpstr>
      <vt:lpstr>Children's Day by Slidesgo</vt:lpstr>
      <vt:lpstr>Đạo đức Em yêu hoà bình (tiết 2)                         trang 38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Công</dc:creator>
  <cp:lastModifiedBy>Tiên Trần</cp:lastModifiedBy>
  <cp:revision>39</cp:revision>
  <dcterms:created xsi:type="dcterms:W3CDTF">2021-07-10T00:27:50Z</dcterms:created>
  <dcterms:modified xsi:type="dcterms:W3CDTF">2022-02-28T01:13:05Z</dcterms:modified>
</cp:coreProperties>
</file>