
<file path=[Content_Types].xml><?xml version="1.0" encoding="utf-8"?>
<Types xmlns="http://schemas.openxmlformats.org/package/2006/content-types">
  <Default Extension="bin" ContentType="application/vnd.ms-office.activeX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media/audio4.wav" ContentType="audio/wav"/>
  <Override PartName="/ppt/media/audio5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59" r:id="rId3"/>
    <p:sldId id="2007577178" r:id="rId4"/>
    <p:sldId id="427" r:id="rId5"/>
    <p:sldId id="2007577183" r:id="rId6"/>
    <p:sldId id="2007577179" r:id="rId7"/>
    <p:sldId id="426" r:id="rId8"/>
    <p:sldId id="395" r:id="rId9"/>
    <p:sldId id="402" r:id="rId10"/>
    <p:sldId id="2007577180" r:id="rId11"/>
    <p:sldId id="291" r:id="rId12"/>
    <p:sldId id="286" r:id="rId13"/>
    <p:sldId id="270" r:id="rId14"/>
    <p:sldId id="2007577176" r:id="rId15"/>
    <p:sldId id="2007577177" r:id="rId16"/>
    <p:sldId id="2007577182" r:id="rId17"/>
    <p:sldId id="281" r:id="rId18"/>
    <p:sldId id="417" r:id="rId19"/>
    <p:sldId id="256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9999"/>
    <a:srgbClr val="FF5050"/>
    <a:srgbClr val="000066"/>
    <a:srgbClr val="660066"/>
    <a:srgbClr val="FF6600"/>
    <a:srgbClr val="B6D852"/>
    <a:srgbClr val="CCFF99"/>
    <a:srgbClr val="0099FF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4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DEE12-272C-4E9E-86C3-D10EABC30D3B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4178D-D3F9-49A6-B5D1-996E4C1E9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8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4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74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934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68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0647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144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14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77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182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4404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0453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6442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77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992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75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610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192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634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368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8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870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9597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7082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7632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82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429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082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61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3/11/2022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91" r:id="rId9"/>
    <p:sldLayoutId id="2147483690" r:id="rId10"/>
    <p:sldLayoutId id="2147483689" r:id="rId11"/>
    <p:sldLayoutId id="2147483688" r:id="rId12"/>
    <p:sldLayoutId id="2147483687" r:id="rId13"/>
    <p:sldLayoutId id="2147483686" r:id="rId14"/>
    <p:sldLayoutId id="2147483685" r:id="rId15"/>
    <p:sldLayoutId id="2147483684" r:id="rId16"/>
    <p:sldLayoutId id="2147483683" r:id="rId17"/>
    <p:sldLayoutId id="2147483682" r:id="rId18"/>
    <p:sldLayoutId id="2147483681" r:id="rId19"/>
    <p:sldLayoutId id="2147483680" r:id="rId20"/>
    <p:sldLayoutId id="2147483679" r:id="rId21"/>
    <p:sldLayoutId id="2147483678" r:id="rId22"/>
    <p:sldLayoutId id="2147483677" r:id="rId23"/>
    <p:sldLayoutId id="2147483676" r:id="rId24"/>
    <p:sldLayoutId id="2147483675" r:id="rId25"/>
    <p:sldLayoutId id="2147483674" r:id="rId26"/>
    <p:sldLayoutId id="2147483673" r:id="rId27"/>
    <p:sldLayoutId id="2147483672" r:id="rId28"/>
    <p:sldLayoutId id="2147483671" r:id="rId29"/>
    <p:sldLayoutId id="2147483670" r:id="rId30"/>
    <p:sldLayoutId id="2147483669" r:id="rId31"/>
    <p:sldLayoutId id="2147483668" r:id="rId32"/>
    <p:sldLayoutId id="2147483667" r:id="rId33"/>
    <p:sldLayoutId id="2147483666" r:id="rId34"/>
    <p:sldLayoutId id="2147483665" r:id="rId35"/>
    <p:sldLayoutId id="2147483663" r:id="rId36"/>
    <p:sldLayoutId id="2147483656" r:id="rId37"/>
    <p:sldLayoutId id="2147483657" r:id="rId38"/>
    <p:sldLayoutId id="2147483658" r:id="rId39"/>
    <p:sldLayoutId id="2147483659" r:id="rId4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2.wmf"/><Relationship Id="rId3" Type="http://schemas.openxmlformats.org/officeDocument/2006/relationships/control" Target="../activeX/activeX6.xml"/><Relationship Id="rId7" Type="http://schemas.openxmlformats.org/officeDocument/2006/relationships/control" Target="../activeX/activeX10.xml"/><Relationship Id="rId12" Type="http://schemas.openxmlformats.org/officeDocument/2006/relationships/image" Target="../media/image21.wmf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9.xml"/><Relationship Id="rId11" Type="http://schemas.openxmlformats.org/officeDocument/2006/relationships/image" Target="../media/image20.wmf"/><Relationship Id="rId5" Type="http://schemas.openxmlformats.org/officeDocument/2006/relationships/control" Target="../activeX/activeX8.xml"/><Relationship Id="rId10" Type="http://schemas.openxmlformats.org/officeDocument/2006/relationships/image" Target="../media/image19.png"/><Relationship Id="rId4" Type="http://schemas.openxmlformats.org/officeDocument/2006/relationships/control" Target="../activeX/activeX7.xml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6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slide" Target="slide14.xml"/><Relationship Id="rId18" Type="http://schemas.openxmlformats.org/officeDocument/2006/relationships/image" Target="../media/image33.gif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8.png"/><Relationship Id="rId12" Type="http://schemas.openxmlformats.org/officeDocument/2006/relationships/slide" Target="slide13.xml"/><Relationship Id="rId17" Type="http://schemas.openxmlformats.org/officeDocument/2006/relationships/image" Target="../media/image32.png"/><Relationship Id="rId2" Type="http://schemas.openxmlformats.org/officeDocument/2006/relationships/audio" Target="../media/media2.mp3"/><Relationship Id="rId16" Type="http://schemas.openxmlformats.org/officeDocument/2006/relationships/image" Target="../media/image31.png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11" Type="http://schemas.microsoft.com/office/2007/relationships/hdphoto" Target="../media/hdphoto4.wdp"/><Relationship Id="rId5" Type="http://schemas.openxmlformats.org/officeDocument/2006/relationships/audio" Target="../media/audio2.wav"/><Relationship Id="rId15" Type="http://schemas.openxmlformats.org/officeDocument/2006/relationships/slide" Target="slide16.xml"/><Relationship Id="rId10" Type="http://schemas.openxmlformats.org/officeDocument/2006/relationships/image" Target="../media/image30.png"/><Relationship Id="rId4" Type="http://schemas.openxmlformats.org/officeDocument/2006/relationships/audio" Target="../media/audio1.wav"/><Relationship Id="rId9" Type="http://schemas.microsoft.com/office/2007/relationships/hdphoto" Target="../media/hdphoto3.wdp"/><Relationship Id="rId14" Type="http://schemas.openxmlformats.org/officeDocument/2006/relationships/slide" Target="slide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4.wav"/><Relationship Id="rId7" Type="http://schemas.openxmlformats.org/officeDocument/2006/relationships/image" Target="../media/image34.gif"/><Relationship Id="rId12" Type="http://schemas.openxmlformats.org/officeDocument/2006/relationships/image" Target="../media/image3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3.png"/><Relationship Id="rId10" Type="http://schemas.openxmlformats.org/officeDocument/2006/relationships/slide" Target="slide12.xml"/><Relationship Id="rId4" Type="http://schemas.openxmlformats.org/officeDocument/2006/relationships/audio" Target="../media/audio5.wav"/><Relationship Id="rId9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4.wav"/><Relationship Id="rId7" Type="http://schemas.openxmlformats.org/officeDocument/2006/relationships/image" Target="../media/image34.gif"/><Relationship Id="rId12" Type="http://schemas.openxmlformats.org/officeDocument/2006/relationships/image" Target="../media/image3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3.png"/><Relationship Id="rId10" Type="http://schemas.openxmlformats.org/officeDocument/2006/relationships/slide" Target="slide12.xml"/><Relationship Id="rId4" Type="http://schemas.openxmlformats.org/officeDocument/2006/relationships/audio" Target="../media/audio5.wav"/><Relationship Id="rId9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4.wav"/><Relationship Id="rId7" Type="http://schemas.openxmlformats.org/officeDocument/2006/relationships/image" Target="../media/image34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3.png"/><Relationship Id="rId10" Type="http://schemas.openxmlformats.org/officeDocument/2006/relationships/slide" Target="slide12.xml"/><Relationship Id="rId4" Type="http://schemas.openxmlformats.org/officeDocument/2006/relationships/audio" Target="../media/audio5.wav"/><Relationship Id="rId9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4.wav"/><Relationship Id="rId7" Type="http://schemas.openxmlformats.org/officeDocument/2006/relationships/image" Target="../media/image34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3.png"/><Relationship Id="rId10" Type="http://schemas.openxmlformats.org/officeDocument/2006/relationships/slide" Target="slide12.xml"/><Relationship Id="rId4" Type="http://schemas.openxmlformats.org/officeDocument/2006/relationships/audio" Target="../media/audio5.wav"/><Relationship Id="rId9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control" Target="../activeX/activeX2.xml"/><Relationship Id="rId7" Type="http://schemas.openxmlformats.org/officeDocument/2006/relationships/image" Target="../media/image14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8.xml"/><Relationship Id="rId11" Type="http://schemas.openxmlformats.org/officeDocument/2006/relationships/image" Target="../media/image17.wmf"/><Relationship Id="rId5" Type="http://schemas.openxmlformats.org/officeDocument/2006/relationships/control" Target="../activeX/activeX4.xml"/><Relationship Id="rId10" Type="http://schemas.openxmlformats.org/officeDocument/2006/relationships/image" Target="../media/image19.png"/><Relationship Id="rId4" Type="http://schemas.openxmlformats.org/officeDocument/2006/relationships/control" Target="../activeX/activeX3.xml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>
            <a:extLst>
              <a:ext uri="{FF2B5EF4-FFF2-40B4-BE49-F238E27FC236}">
                <a16:creationId xmlns:a16="http://schemas.microsoft.com/office/drawing/2014/main" id="{197A7BB4-7A80-4CDF-9093-36143ED0DCAA}"/>
              </a:ext>
            </a:extLst>
          </p:cNvPr>
          <p:cNvSpPr txBox="1"/>
          <p:nvPr/>
        </p:nvSpPr>
        <p:spPr>
          <a:xfrm>
            <a:off x="1325380" y="1843086"/>
            <a:ext cx="9848175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29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82: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Mét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tiết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 1)</a:t>
            </a:r>
            <a:endParaRPr lang="en-US" sz="6000" spc="100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AF93A-3DEE-4C8A-8EEC-D39DA11E52B2}"/>
              </a:ext>
            </a:extLst>
          </p:cNvPr>
          <p:cNvSpPr/>
          <p:nvPr/>
        </p:nvSpPr>
        <p:spPr>
          <a:xfrm>
            <a:off x="9191008" y="188770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25152-F2D2-4EF4-A62D-6D0BD1D84A72}"/>
              </a:ext>
            </a:extLst>
          </p:cNvPr>
          <p:cNvSpPr/>
          <p:nvPr/>
        </p:nvSpPr>
        <p:spPr>
          <a:xfrm>
            <a:off x="9778326" y="68678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4296606" y="329927"/>
            <a:ext cx="2912154" cy="716691"/>
            <a:chOff x="-3307054" y="258911"/>
            <a:chExt cx="2860606" cy="87422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3276018" y="258911"/>
              <a:ext cx="2829570" cy="874223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b.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3307054" y="306647"/>
              <a:ext cx="615094" cy="763646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CE4617E-2CD8-4EF8-B9CE-07325CA5223C}"/>
              </a:ext>
            </a:extLst>
          </p:cNvPr>
          <p:cNvGrpSpPr/>
          <p:nvPr/>
        </p:nvGrpSpPr>
        <p:grpSpPr>
          <a:xfrm>
            <a:off x="1151218" y="1322232"/>
            <a:ext cx="4192163" cy="2138470"/>
            <a:chOff x="1314477" y="1751315"/>
            <a:chExt cx="4192163" cy="2138470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48864BB4-4967-48BE-B380-9CA5DF600013}"/>
                </a:ext>
              </a:extLst>
            </p:cNvPr>
            <p:cNvGrpSpPr/>
            <p:nvPr/>
          </p:nvGrpSpPr>
          <p:grpSpPr>
            <a:xfrm>
              <a:off x="1646661" y="1819274"/>
              <a:ext cx="3859979" cy="2055920"/>
              <a:chOff x="827462" y="4533900"/>
              <a:chExt cx="2897886" cy="1565812"/>
            </a:xfrm>
          </p:grpSpPr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B140479B-B1A9-444F-AC6F-F996CBB21037}"/>
                  </a:ext>
                </a:extLst>
              </p:cNvPr>
              <p:cNvSpPr/>
              <p:nvPr/>
            </p:nvSpPr>
            <p:spPr>
              <a:xfrm>
                <a:off x="827462" y="4533900"/>
                <a:ext cx="2669057" cy="1565812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69DCF5E8-7477-4529-A392-F0F1BFA6E1F6}"/>
                  </a:ext>
                </a:extLst>
              </p:cNvPr>
              <p:cNvSpPr txBox="1"/>
              <p:nvPr/>
            </p:nvSpPr>
            <p:spPr>
              <a:xfrm>
                <a:off x="1056290" y="4635319"/>
                <a:ext cx="2669058" cy="1243183"/>
              </a:xfrm>
              <a:prstGeom prst="rect">
                <a:avLst/>
              </a:prstGeom>
              <a:noFill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m =          cm</a:t>
                </a: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m =          dm</a:t>
                </a:r>
              </a:p>
            </p:txBody>
          </p:sp>
        </p:grpSp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05C61AF5-9155-4720-BA72-BD7A63FAD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 flipH="1">
              <a:off x="1314477" y="3352323"/>
              <a:ext cx="770750" cy="537462"/>
            </a:xfrm>
            <a:prstGeom prst="rect">
              <a:avLst/>
            </a:prstGeom>
          </p:spPr>
        </p:pic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A357CE3-A1E9-4D9E-AE08-65BF707CECC7}"/>
                </a:ext>
              </a:extLst>
            </p:cNvPr>
            <p:cNvSpPr/>
            <p:nvPr/>
          </p:nvSpPr>
          <p:spPr>
            <a:xfrm rot="1558595">
              <a:off x="4799148" y="1751315"/>
              <a:ext cx="627734" cy="508978"/>
            </a:xfrm>
            <a:custGeom>
              <a:avLst/>
              <a:gdLst>
                <a:gd name="connsiteX0" fmla="*/ 84256 w 627734"/>
                <a:gd name="connsiteY0" fmla="*/ 807 h 508978"/>
                <a:gd name="connsiteX1" fmla="*/ 206280 w 627734"/>
                <a:gd name="connsiteY1" fmla="*/ 95057 h 508978"/>
                <a:gd name="connsiteX2" fmla="*/ 408736 w 627734"/>
                <a:gd name="connsiteY2" fmla="*/ 145551 h 508978"/>
                <a:gd name="connsiteX3" fmla="*/ 403862 w 627734"/>
                <a:gd name="connsiteY3" fmla="*/ 160542 h 508978"/>
                <a:gd name="connsiteX4" fmla="*/ 410370 w 627734"/>
                <a:gd name="connsiteY4" fmla="*/ 170969 h 508978"/>
                <a:gd name="connsiteX5" fmla="*/ 423933 w 627734"/>
                <a:gd name="connsiteY5" fmla="*/ 211434 h 508978"/>
                <a:gd name="connsiteX6" fmla="*/ 385336 w 627734"/>
                <a:gd name="connsiteY6" fmla="*/ 508978 h 508978"/>
                <a:gd name="connsiteX7" fmla="*/ 276791 w 627734"/>
                <a:gd name="connsiteY7" fmla="*/ 385381 h 508978"/>
                <a:gd name="connsiteX8" fmla="*/ 258338 w 627734"/>
                <a:gd name="connsiteY8" fmla="*/ 353816 h 508978"/>
                <a:gd name="connsiteX9" fmla="*/ 206280 w 627734"/>
                <a:gd name="connsiteY9" fmla="*/ 395094 h 508978"/>
                <a:gd name="connsiteX10" fmla="*/ 84256 w 627734"/>
                <a:gd name="connsiteY10" fmla="*/ 807 h 508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7734" h="508978">
                  <a:moveTo>
                    <a:pt x="84256" y="807"/>
                  </a:moveTo>
                  <a:cubicBezTo>
                    <a:pt x="128785" y="-5216"/>
                    <a:pt x="179615" y="22131"/>
                    <a:pt x="206280" y="95057"/>
                  </a:cubicBezTo>
                  <a:cubicBezTo>
                    <a:pt x="264943" y="-65380"/>
                    <a:pt x="440566" y="-5216"/>
                    <a:pt x="408736" y="145551"/>
                  </a:cubicBezTo>
                  <a:lnTo>
                    <a:pt x="403862" y="160542"/>
                  </a:lnTo>
                  <a:lnTo>
                    <a:pt x="410370" y="170969"/>
                  </a:lnTo>
                  <a:cubicBezTo>
                    <a:pt x="415915" y="182818"/>
                    <a:pt x="420520" y="196284"/>
                    <a:pt x="423933" y="211434"/>
                  </a:cubicBezTo>
                  <a:cubicBezTo>
                    <a:pt x="538572" y="-9013"/>
                    <a:pt x="838566" y="265220"/>
                    <a:pt x="385336" y="508978"/>
                  </a:cubicBezTo>
                  <a:cubicBezTo>
                    <a:pt x="338331" y="465062"/>
                    <a:pt x="302828" y="423688"/>
                    <a:pt x="276791" y="385381"/>
                  </a:cubicBezTo>
                  <a:lnTo>
                    <a:pt x="258338" y="353816"/>
                  </a:lnTo>
                  <a:lnTo>
                    <a:pt x="206280" y="395094"/>
                  </a:lnTo>
                  <a:cubicBezTo>
                    <a:pt x="-81169" y="188819"/>
                    <a:pt x="-13707" y="14057"/>
                    <a:pt x="84256" y="807"/>
                  </a:cubicBezTo>
                  <a:close/>
                </a:path>
              </a:pathLst>
            </a:custGeom>
            <a:solidFill>
              <a:srgbClr val="FFC000"/>
            </a:solidFill>
            <a:ln>
              <a:prstDash val="sysDash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1505F99-CB19-44C5-B84F-94EB4B2481F4}"/>
              </a:ext>
            </a:extLst>
          </p:cNvPr>
          <p:cNvGrpSpPr/>
          <p:nvPr/>
        </p:nvGrpSpPr>
        <p:grpSpPr>
          <a:xfrm>
            <a:off x="6214274" y="1322232"/>
            <a:ext cx="4289286" cy="2072882"/>
            <a:chOff x="1261286" y="1751315"/>
            <a:chExt cx="4289286" cy="2072882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20CECA52-86F1-47EB-8BB3-70FA400F5E78}"/>
                </a:ext>
              </a:extLst>
            </p:cNvPr>
            <p:cNvGrpSpPr/>
            <p:nvPr/>
          </p:nvGrpSpPr>
          <p:grpSpPr>
            <a:xfrm>
              <a:off x="1646661" y="1819274"/>
              <a:ext cx="3903911" cy="1953926"/>
              <a:chOff x="827462" y="4533899"/>
              <a:chExt cx="2930868" cy="1488132"/>
            </a:xfrm>
          </p:grpSpPr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6C2CBB6D-22BA-4AFC-85AC-9135B3ABB0B9}"/>
                  </a:ext>
                </a:extLst>
              </p:cNvPr>
              <p:cNvSpPr/>
              <p:nvPr/>
            </p:nvSpPr>
            <p:spPr>
              <a:xfrm>
                <a:off x="827462" y="4533899"/>
                <a:ext cx="2669057" cy="1488132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81727618-C5F6-4C6B-9DE1-F86694C84C31}"/>
                  </a:ext>
                </a:extLst>
              </p:cNvPr>
              <p:cNvSpPr txBox="1"/>
              <p:nvPr/>
            </p:nvSpPr>
            <p:spPr>
              <a:xfrm>
                <a:off x="1089272" y="4618783"/>
                <a:ext cx="2669058" cy="1243183"/>
              </a:xfrm>
              <a:prstGeom prst="rect">
                <a:avLst/>
              </a:prstGeom>
              <a:noFill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m =          cm</a:t>
                </a: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m =          dm</a:t>
                </a:r>
              </a:p>
            </p:txBody>
          </p:sp>
        </p:grp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DF8A0B88-59CB-488C-AE5C-FB52E764C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 flipH="1">
              <a:off x="1261286" y="3286735"/>
              <a:ext cx="770750" cy="537462"/>
            </a:xfrm>
            <a:prstGeom prst="rect">
              <a:avLst/>
            </a:prstGeom>
          </p:spPr>
        </p:pic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F496859-C4A3-4D2D-B512-A33F4F85E9B0}"/>
                </a:ext>
              </a:extLst>
            </p:cNvPr>
            <p:cNvSpPr/>
            <p:nvPr/>
          </p:nvSpPr>
          <p:spPr>
            <a:xfrm rot="1558595">
              <a:off x="4799148" y="1751315"/>
              <a:ext cx="627734" cy="508978"/>
            </a:xfrm>
            <a:custGeom>
              <a:avLst/>
              <a:gdLst>
                <a:gd name="connsiteX0" fmla="*/ 84256 w 627734"/>
                <a:gd name="connsiteY0" fmla="*/ 807 h 508978"/>
                <a:gd name="connsiteX1" fmla="*/ 206280 w 627734"/>
                <a:gd name="connsiteY1" fmla="*/ 95057 h 508978"/>
                <a:gd name="connsiteX2" fmla="*/ 408736 w 627734"/>
                <a:gd name="connsiteY2" fmla="*/ 145551 h 508978"/>
                <a:gd name="connsiteX3" fmla="*/ 403862 w 627734"/>
                <a:gd name="connsiteY3" fmla="*/ 160542 h 508978"/>
                <a:gd name="connsiteX4" fmla="*/ 410370 w 627734"/>
                <a:gd name="connsiteY4" fmla="*/ 170969 h 508978"/>
                <a:gd name="connsiteX5" fmla="*/ 423933 w 627734"/>
                <a:gd name="connsiteY5" fmla="*/ 211434 h 508978"/>
                <a:gd name="connsiteX6" fmla="*/ 385336 w 627734"/>
                <a:gd name="connsiteY6" fmla="*/ 508978 h 508978"/>
                <a:gd name="connsiteX7" fmla="*/ 276791 w 627734"/>
                <a:gd name="connsiteY7" fmla="*/ 385381 h 508978"/>
                <a:gd name="connsiteX8" fmla="*/ 258338 w 627734"/>
                <a:gd name="connsiteY8" fmla="*/ 353816 h 508978"/>
                <a:gd name="connsiteX9" fmla="*/ 206280 w 627734"/>
                <a:gd name="connsiteY9" fmla="*/ 395094 h 508978"/>
                <a:gd name="connsiteX10" fmla="*/ 84256 w 627734"/>
                <a:gd name="connsiteY10" fmla="*/ 807 h 508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7734" h="508978">
                  <a:moveTo>
                    <a:pt x="84256" y="807"/>
                  </a:moveTo>
                  <a:cubicBezTo>
                    <a:pt x="128785" y="-5216"/>
                    <a:pt x="179615" y="22131"/>
                    <a:pt x="206280" y="95057"/>
                  </a:cubicBezTo>
                  <a:cubicBezTo>
                    <a:pt x="264943" y="-65380"/>
                    <a:pt x="440566" y="-5216"/>
                    <a:pt x="408736" y="145551"/>
                  </a:cubicBezTo>
                  <a:lnTo>
                    <a:pt x="403862" y="160542"/>
                  </a:lnTo>
                  <a:lnTo>
                    <a:pt x="410370" y="170969"/>
                  </a:lnTo>
                  <a:cubicBezTo>
                    <a:pt x="415915" y="182818"/>
                    <a:pt x="420520" y="196284"/>
                    <a:pt x="423933" y="211434"/>
                  </a:cubicBezTo>
                  <a:cubicBezTo>
                    <a:pt x="538572" y="-9013"/>
                    <a:pt x="838566" y="265220"/>
                    <a:pt x="385336" y="508978"/>
                  </a:cubicBezTo>
                  <a:cubicBezTo>
                    <a:pt x="338331" y="465062"/>
                    <a:pt x="302828" y="423688"/>
                    <a:pt x="276791" y="385381"/>
                  </a:cubicBezTo>
                  <a:lnTo>
                    <a:pt x="258338" y="353816"/>
                  </a:lnTo>
                  <a:lnTo>
                    <a:pt x="206280" y="395094"/>
                  </a:lnTo>
                  <a:cubicBezTo>
                    <a:pt x="-81169" y="188819"/>
                    <a:pt x="-13707" y="14057"/>
                    <a:pt x="84256" y="807"/>
                  </a:cubicBezTo>
                  <a:close/>
                </a:path>
              </a:pathLst>
            </a:custGeom>
            <a:solidFill>
              <a:srgbClr val="FFC000"/>
            </a:solidFill>
            <a:ln>
              <a:prstDash val="sysDash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2685AFB-6637-477F-A51F-E9B4B6E4DBA0}"/>
              </a:ext>
            </a:extLst>
          </p:cNvPr>
          <p:cNvGrpSpPr/>
          <p:nvPr/>
        </p:nvGrpSpPr>
        <p:grpSpPr>
          <a:xfrm>
            <a:off x="3469593" y="3966838"/>
            <a:ext cx="4507158" cy="1995152"/>
            <a:chOff x="1261286" y="1639492"/>
            <a:chExt cx="4507158" cy="1995152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1A5337BF-1BCC-468B-B022-2BCDF3B82159}"/>
                </a:ext>
              </a:extLst>
            </p:cNvPr>
            <p:cNvGrpSpPr/>
            <p:nvPr/>
          </p:nvGrpSpPr>
          <p:grpSpPr>
            <a:xfrm>
              <a:off x="1646661" y="1639492"/>
              <a:ext cx="3883337" cy="1893159"/>
              <a:chOff x="827462" y="4396974"/>
              <a:chExt cx="2915422" cy="1441851"/>
            </a:xfrm>
          </p:grpSpPr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A6431C06-7BB2-403E-B572-06CA48205501}"/>
                  </a:ext>
                </a:extLst>
              </p:cNvPr>
              <p:cNvSpPr/>
              <p:nvPr/>
            </p:nvSpPr>
            <p:spPr>
              <a:xfrm>
                <a:off x="827462" y="4396974"/>
                <a:ext cx="2897886" cy="1441851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3B47826-02A9-4D31-BA6B-84B52328703D}"/>
                  </a:ext>
                </a:extLst>
              </p:cNvPr>
              <p:cNvSpPr txBox="1"/>
              <p:nvPr/>
            </p:nvSpPr>
            <p:spPr>
              <a:xfrm>
                <a:off x="1073826" y="4468655"/>
                <a:ext cx="2669058" cy="1243182"/>
              </a:xfrm>
              <a:prstGeom prst="rect">
                <a:avLst/>
              </a:prstGeom>
              <a:noFill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100 cm =         m</a:t>
                </a:r>
              </a:p>
              <a:p>
                <a:pPr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20 dm =         m</a:t>
                </a:r>
              </a:p>
            </p:txBody>
          </p:sp>
        </p:grpSp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F6B2DB85-3D5E-410D-A7A8-F0D7BAA08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 flipH="1">
              <a:off x="1261286" y="3097182"/>
              <a:ext cx="770750" cy="537462"/>
            </a:xfrm>
            <a:prstGeom prst="rect">
              <a:avLst/>
            </a:prstGeom>
          </p:spPr>
        </p:pic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68967F7-838A-41D9-A7BF-00B2B15AA808}"/>
                </a:ext>
              </a:extLst>
            </p:cNvPr>
            <p:cNvSpPr/>
            <p:nvPr/>
          </p:nvSpPr>
          <p:spPr>
            <a:xfrm rot="1558595">
              <a:off x="5140710" y="1649261"/>
              <a:ext cx="627734" cy="508978"/>
            </a:xfrm>
            <a:custGeom>
              <a:avLst/>
              <a:gdLst>
                <a:gd name="connsiteX0" fmla="*/ 84256 w 627734"/>
                <a:gd name="connsiteY0" fmla="*/ 807 h 508978"/>
                <a:gd name="connsiteX1" fmla="*/ 206280 w 627734"/>
                <a:gd name="connsiteY1" fmla="*/ 95057 h 508978"/>
                <a:gd name="connsiteX2" fmla="*/ 408736 w 627734"/>
                <a:gd name="connsiteY2" fmla="*/ 145551 h 508978"/>
                <a:gd name="connsiteX3" fmla="*/ 403862 w 627734"/>
                <a:gd name="connsiteY3" fmla="*/ 160542 h 508978"/>
                <a:gd name="connsiteX4" fmla="*/ 410370 w 627734"/>
                <a:gd name="connsiteY4" fmla="*/ 170969 h 508978"/>
                <a:gd name="connsiteX5" fmla="*/ 423933 w 627734"/>
                <a:gd name="connsiteY5" fmla="*/ 211434 h 508978"/>
                <a:gd name="connsiteX6" fmla="*/ 385336 w 627734"/>
                <a:gd name="connsiteY6" fmla="*/ 508978 h 508978"/>
                <a:gd name="connsiteX7" fmla="*/ 276791 w 627734"/>
                <a:gd name="connsiteY7" fmla="*/ 385381 h 508978"/>
                <a:gd name="connsiteX8" fmla="*/ 258338 w 627734"/>
                <a:gd name="connsiteY8" fmla="*/ 353816 h 508978"/>
                <a:gd name="connsiteX9" fmla="*/ 206280 w 627734"/>
                <a:gd name="connsiteY9" fmla="*/ 395094 h 508978"/>
                <a:gd name="connsiteX10" fmla="*/ 84256 w 627734"/>
                <a:gd name="connsiteY10" fmla="*/ 807 h 508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27734" h="508978">
                  <a:moveTo>
                    <a:pt x="84256" y="807"/>
                  </a:moveTo>
                  <a:cubicBezTo>
                    <a:pt x="128785" y="-5216"/>
                    <a:pt x="179615" y="22131"/>
                    <a:pt x="206280" y="95057"/>
                  </a:cubicBezTo>
                  <a:cubicBezTo>
                    <a:pt x="264943" y="-65380"/>
                    <a:pt x="440566" y="-5216"/>
                    <a:pt x="408736" y="145551"/>
                  </a:cubicBezTo>
                  <a:lnTo>
                    <a:pt x="403862" y="160542"/>
                  </a:lnTo>
                  <a:lnTo>
                    <a:pt x="410370" y="170969"/>
                  </a:lnTo>
                  <a:cubicBezTo>
                    <a:pt x="415915" y="182818"/>
                    <a:pt x="420520" y="196284"/>
                    <a:pt x="423933" y="211434"/>
                  </a:cubicBezTo>
                  <a:cubicBezTo>
                    <a:pt x="538572" y="-9013"/>
                    <a:pt x="838566" y="265220"/>
                    <a:pt x="385336" y="508978"/>
                  </a:cubicBezTo>
                  <a:cubicBezTo>
                    <a:pt x="338331" y="465062"/>
                    <a:pt x="302828" y="423688"/>
                    <a:pt x="276791" y="385381"/>
                  </a:cubicBezTo>
                  <a:lnTo>
                    <a:pt x="258338" y="353816"/>
                  </a:lnTo>
                  <a:lnTo>
                    <a:pt x="206280" y="395094"/>
                  </a:lnTo>
                  <a:cubicBezTo>
                    <a:pt x="-81169" y="188819"/>
                    <a:pt x="-13707" y="14057"/>
                    <a:pt x="84256" y="807"/>
                  </a:cubicBezTo>
                  <a:close/>
                </a:path>
              </a:pathLst>
            </a:custGeom>
            <a:solidFill>
              <a:srgbClr val="FFC000"/>
            </a:solidFill>
            <a:ln>
              <a:prstDash val="sysDash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controls>
      <mc:AlternateContent xmlns:mc="http://schemas.openxmlformats.org/markup-compatibility/2006">
        <mc:Choice xmlns:v="urn:schemas-microsoft-com:vml" Requires="v">
          <p:control spid="9356" name="TextBox1" r:id="rId2" imgW="857160" imgH="561960"/>
        </mc:Choice>
        <mc:Fallback>
          <p:control name="TextBox1" r:id="rId2" imgW="857160" imgH="561960">
            <p:pic>
              <p:nvPicPr>
                <p:cNvPr id="34" name="TextBox1">
                  <a:extLst>
                    <a:ext uri="{FF2B5EF4-FFF2-40B4-BE49-F238E27FC236}">
                      <a16:creationId xmlns:a16="http://schemas.microsoft.com/office/drawing/2014/main" id="{BB22C297-1348-4A95-AA3C-FE71EBF61A9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051647" y="1720461"/>
                  <a:ext cx="860756" cy="5651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9357" name="TextBox2" r:id="rId3" imgW="857160" imgH="561960"/>
        </mc:Choice>
        <mc:Fallback>
          <p:control name="TextBox2" r:id="rId3" imgW="857160" imgH="561960">
            <p:pic>
              <p:nvPicPr>
                <p:cNvPr id="35" name="TextBox2">
                  <a:extLst>
                    <a:ext uri="{FF2B5EF4-FFF2-40B4-BE49-F238E27FC236}">
                      <a16:creationId xmlns:a16="http://schemas.microsoft.com/office/drawing/2014/main" id="{4AF9411C-75C1-493C-B39B-C2F484CFAC3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068272" y="2610217"/>
                  <a:ext cx="860756" cy="5651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9358" name="TextBox3" r:id="rId4" imgW="876240" imgH="561960"/>
        </mc:Choice>
        <mc:Fallback>
          <p:control name="TextBox3" r:id="rId4" imgW="876240" imgH="561960">
            <p:pic>
              <p:nvPicPr>
                <p:cNvPr id="36" name="TextBox3">
                  <a:extLst>
                    <a:ext uri="{FF2B5EF4-FFF2-40B4-BE49-F238E27FC236}">
                      <a16:creationId xmlns:a16="http://schemas.microsoft.com/office/drawing/2014/main" id="{487FE29F-E25D-4681-AA2B-42A96E0BAC2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204646" y="1649455"/>
                  <a:ext cx="880988" cy="5651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9359" name="TextBox4" r:id="rId5" imgW="876240" imgH="561960"/>
        </mc:Choice>
        <mc:Fallback>
          <p:control name="TextBox4" r:id="rId5" imgW="876240" imgH="561960">
            <p:pic>
              <p:nvPicPr>
                <p:cNvPr id="37" name="TextBox4">
                  <a:extLst>
                    <a:ext uri="{FF2B5EF4-FFF2-40B4-BE49-F238E27FC236}">
                      <a16:creationId xmlns:a16="http://schemas.microsoft.com/office/drawing/2014/main" id="{B38BB361-584A-4B7B-B618-0743785B6F5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221271" y="2539211"/>
                  <a:ext cx="880988" cy="5651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9360" name="TextBox5" r:id="rId6" imgW="828720" imgH="561960"/>
        </mc:Choice>
        <mc:Fallback>
          <p:control name="TextBox5" r:id="rId6" imgW="828720" imgH="561960">
            <p:pic>
              <p:nvPicPr>
                <p:cNvPr id="38" name="TextBox5">
                  <a:extLst>
                    <a:ext uri="{FF2B5EF4-FFF2-40B4-BE49-F238E27FC236}">
                      <a16:creationId xmlns:a16="http://schemas.microsoft.com/office/drawing/2014/main" id="{41C2FF1A-F017-40E3-B7E9-0A62A640BE9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127049" y="4244392"/>
                  <a:ext cx="824004" cy="5651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9361" name="TextBox6" r:id="rId7" imgW="828720" imgH="561960"/>
        </mc:Choice>
        <mc:Fallback>
          <p:control name="TextBox6" r:id="rId7" imgW="828720" imgH="561960">
            <p:pic>
              <p:nvPicPr>
                <p:cNvPr id="39" name="TextBox6">
                  <a:extLst>
                    <a:ext uri="{FF2B5EF4-FFF2-40B4-BE49-F238E27FC236}">
                      <a16:creationId xmlns:a16="http://schemas.microsoft.com/office/drawing/2014/main" id="{3177D7B1-44EC-4068-BF8F-12C1CC6AFF2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143410" y="5128109"/>
                  <a:ext cx="824004" cy="56515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076911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lympia_2015_nhạc_mở_đầu">
            <a:hlinkClick r:id="" action="ppaction://media"/>
            <a:extLst>
              <a:ext uri="{FF2B5EF4-FFF2-40B4-BE49-F238E27FC236}">
                <a16:creationId xmlns:a16="http://schemas.microsoft.com/office/drawing/2014/main" id="{6AB0560E-0D71-4894-9D4A-1C58A6746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2398" y="311054"/>
            <a:ext cx="487363" cy="4873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268490-83F3-4B35-9EBA-D4E334B72A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1920" y="0"/>
            <a:ext cx="12313920" cy="64373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079" y="170688"/>
            <a:ext cx="8730672" cy="6324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554736"/>
            <a:ext cx="12435840" cy="568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24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D324677-3C36-47BC-B29A-D6E24166FF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" y="0"/>
            <a:ext cx="12192000" cy="643737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505200" y="1472105"/>
            <a:ext cx="6503152" cy="4648200"/>
            <a:chOff x="2019300" y="1219200"/>
            <a:chExt cx="6503152" cy="4648200"/>
          </a:xfrm>
        </p:grpSpPr>
        <p:sp>
          <p:nvSpPr>
            <p:cNvPr id="5" name="Rectangle 4"/>
            <p:cNvSpPr/>
            <p:nvPr/>
          </p:nvSpPr>
          <p:spPr>
            <a:xfrm>
              <a:off x="6247256" y="1219200"/>
              <a:ext cx="2275196" cy="1828800"/>
            </a:xfrm>
            <a:prstGeom prst="rect">
              <a:avLst/>
            </a:prstGeom>
            <a:scene3d>
              <a:camera prst="isometricOffAxis1Top">
                <a:rot lat="18098748" lon="17111529" rev="4476962"/>
              </a:camera>
              <a:lightRig rig="twoPt" dir="t"/>
            </a:scene3d>
            <a:sp3d extrusionH="76200" contourW="12700" prstMaterial="matte">
              <a:bevelT w="101600" h="3556000"/>
              <a:bevelB w="850900"/>
              <a:extrusionClr>
                <a:schemeClr val="tx2"/>
              </a:extrusionClr>
              <a:contourClr>
                <a:srgbClr val="6600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863152" y="2160896"/>
              <a:ext cx="1600200" cy="1828800"/>
            </a:xfrm>
            <a:prstGeom prst="rect">
              <a:avLst/>
            </a:prstGeom>
            <a:scene3d>
              <a:camera prst="isometricOffAxis1Top">
                <a:rot lat="18098748" lon="17111529" rev="4476962"/>
              </a:camera>
              <a:lightRig rig="twoPt" dir="t"/>
            </a:scene3d>
            <a:sp3d extrusionH="76200" contourW="12700" prstMaterial="matte">
              <a:bevelT w="101600" h="2667000"/>
              <a:bevelB w="850900"/>
              <a:extrusionClr>
                <a:schemeClr val="tx2"/>
              </a:extrusionClr>
              <a:contourClr>
                <a:srgbClr val="6600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3429000" y="3110552"/>
              <a:ext cx="1600200" cy="1828800"/>
            </a:xfrm>
            <a:prstGeom prst="rect">
              <a:avLst/>
            </a:prstGeom>
            <a:scene3d>
              <a:camera prst="isometricOffAxis1Top">
                <a:rot lat="18098748" lon="17111529" rev="4476962"/>
              </a:camera>
              <a:lightRig rig="twoPt" dir="t"/>
            </a:scene3d>
            <a:sp3d extrusionH="76200" contourW="12700" prstMaterial="matte">
              <a:bevelT w="101600" h="1778000"/>
              <a:bevelB w="850900"/>
              <a:extrusionClr>
                <a:schemeClr val="tx2"/>
              </a:extrusionClr>
              <a:contourClr>
                <a:srgbClr val="6600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algn="ctr"/>
              <a:endParaRPr lang="en-US"/>
            </a:p>
          </p:txBody>
        </p:sp>
        <p:sp>
          <p:nvSpPr>
            <p:cNvPr id="2" name="Rectangle 1"/>
            <p:cNvSpPr/>
            <p:nvPr/>
          </p:nvSpPr>
          <p:spPr>
            <a:xfrm>
              <a:off x="2019300" y="4038600"/>
              <a:ext cx="1600200" cy="1828800"/>
            </a:xfrm>
            <a:prstGeom prst="rect">
              <a:avLst/>
            </a:prstGeom>
            <a:scene3d>
              <a:camera prst="isometricOffAxis1Top">
                <a:rot lat="18098748" lon="17111529" rev="4476962"/>
              </a:camera>
              <a:lightRig rig="twoPt" dir="t"/>
            </a:scene3d>
            <a:sp3d extrusionH="76200" contourW="12700" prstMaterial="matte">
              <a:bevelT w="101600" h="889000"/>
              <a:bevelB w="850900"/>
              <a:extrusionClr>
                <a:schemeClr val="tx2"/>
              </a:extrusionClr>
              <a:contourClr>
                <a:srgbClr val="6600CC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flatTx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027" name="Picture 3" descr="C:\Users\Admin\Downloads\ngay tháng\dora-the-explorer-large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1775" r="100000">
                        <a14:foregroundMark x1="66272" y1="93981" x2="66272" y2="93981"/>
                        <a14:foregroundMark x1="60059" y1="93287" x2="60059" y2="93287"/>
                        <a14:foregroundMark x1="60059" y1="93287" x2="60059" y2="93287"/>
                        <a14:foregroundMark x1="63314" y1="92361" x2="63314" y2="92361"/>
                        <a14:foregroundMark x1="71598" y1="96065" x2="71598" y2="96065"/>
                        <a14:foregroundMark x1="57692" y1="93056" x2="57692" y2="93056"/>
                        <a14:foregroundMark x1="69822" y1="93519" x2="69822" y2="93519"/>
                        <a14:foregroundMark x1="42012" y1="91435" x2="42012" y2="91435"/>
                        <a14:foregroundMark x1="37870" y1="93056" x2="37870" y2="93056"/>
                        <a14:foregroundMark x1="37574" y1="94444" x2="37574" y2="94444"/>
                        <a14:foregroundMark x1="71893" y1="17593" x2="71893" y2="17593"/>
                        <a14:foregroundMark x1="48521" y1="27546" x2="48521" y2="27546"/>
                        <a14:foregroundMark x1="50592" y1="27546" x2="50592" y2="27546"/>
                        <a14:foregroundMark x1="61243" y1="95602" x2="61243" y2="95602"/>
                        <a14:foregroundMark x1="65385" y1="96065" x2="65385" y2="96065"/>
                        <a14:foregroundMark x1="36391" y1="96759" x2="36391" y2="96759"/>
                        <a14:foregroundMark x1="46450" y1="93287" x2="46450" y2="93287"/>
                        <a14:foregroundMark x1="34911" y1="97685" x2="45562" y2="92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890" y="4136859"/>
            <a:ext cx="1714310" cy="219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ownloads\ngay tháng\tải xuống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5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030" y="557986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12" action="ppaction://hlinksldjump"/>
          </p:cNvPr>
          <p:cNvSpPr/>
          <p:nvPr/>
        </p:nvSpPr>
        <p:spPr>
          <a:xfrm>
            <a:off x="3991089" y="4326684"/>
            <a:ext cx="700834" cy="110799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rgbClr val="D60093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UTM Cookies" panose="02040603050506020204" pitchFamily="18" charset="0"/>
              </a:rPr>
              <a:t>1</a:t>
            </a:r>
          </a:p>
        </p:txBody>
      </p:sp>
      <p:sp>
        <p:nvSpPr>
          <p:cNvPr id="10" name="Rectangle 9">
            <a:hlinkClick r:id="rId13" action="ppaction://hlinksldjump"/>
          </p:cNvPr>
          <p:cNvSpPr/>
          <p:nvPr/>
        </p:nvSpPr>
        <p:spPr>
          <a:xfrm>
            <a:off x="5486602" y="3412284"/>
            <a:ext cx="700833" cy="110799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rgbClr val="D60093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UTM Cookies" panose="02040603050506020204" pitchFamily="18" charset="0"/>
              </a:rPr>
              <a:t>2</a:t>
            </a:r>
          </a:p>
        </p:txBody>
      </p:sp>
      <p:sp>
        <p:nvSpPr>
          <p:cNvPr id="11" name="Rectangle 10">
            <a:hlinkClick r:id="rId14" action="ppaction://hlinksldjump"/>
          </p:cNvPr>
          <p:cNvSpPr/>
          <p:nvPr/>
        </p:nvSpPr>
        <p:spPr>
          <a:xfrm>
            <a:off x="6920753" y="2386925"/>
            <a:ext cx="700834" cy="110799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rgbClr val="D60093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UTM Cookies" panose="02040603050506020204" pitchFamily="18" charset="0"/>
              </a:rPr>
              <a:t>3</a:t>
            </a:r>
          </a:p>
        </p:txBody>
      </p:sp>
      <p:sp>
        <p:nvSpPr>
          <p:cNvPr id="12" name="Rectangle 11">
            <a:hlinkClick r:id="rId15" action="ppaction://hlinksldjump"/>
          </p:cNvPr>
          <p:cNvSpPr/>
          <p:nvPr/>
        </p:nvSpPr>
        <p:spPr>
          <a:xfrm>
            <a:off x="8107676" y="1315323"/>
            <a:ext cx="700834" cy="110799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rgbClr val="D60093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UTM Cookies" panose="02040603050506020204" pitchFamily="18" charset="0"/>
              </a:rPr>
              <a:t>4</a:t>
            </a:r>
          </a:p>
        </p:txBody>
      </p:sp>
      <p:pic>
        <p:nvPicPr>
          <p:cNvPr id="8" name="gioi thieu tro cho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03250" y="5576417"/>
            <a:ext cx="609600" cy="609600"/>
          </a:xfrm>
          <a:prstGeom prst="rect">
            <a:avLst/>
          </a:prstGeom>
        </p:spPr>
      </p:pic>
      <p:pic>
        <p:nvPicPr>
          <p:cNvPr id="19" name="Picture 2" descr="C:\Users\Admin\Downloads\ngay tháng\tải xuống.jpg">
            <a:extLst>
              <a:ext uri="{FF2B5EF4-FFF2-40B4-BE49-F238E27FC236}">
                <a16:creationId xmlns:a16="http://schemas.microsoft.com/office/drawing/2014/main" id="{F59A3D4E-1E78-4667-A1F0-D72E366EA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55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676" y="-482972"/>
            <a:ext cx="1524000" cy="1524000"/>
          </a:xfrm>
          <a:prstGeom prst="rect">
            <a:avLst/>
          </a:prstGeom>
          <a:noFill/>
          <a:scene3d>
            <a:camera prst="isometricOffAxis1To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hlinkClick r:id="" action="ppaction://noaction"/>
            <a:extLst>
              <a:ext uri="{FF2B5EF4-FFF2-40B4-BE49-F238E27FC236}">
                <a16:creationId xmlns:a16="http://schemas.microsoft.com/office/drawing/2014/main" id="{CEA22550-1367-44B5-A21C-5CBD306DE9B8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  <p:sp>
        <p:nvSpPr>
          <p:cNvPr id="23" name="WordArt 18">
            <a:extLst>
              <a:ext uri="{FF2B5EF4-FFF2-40B4-BE49-F238E27FC236}">
                <a16:creationId xmlns:a16="http://schemas.microsoft.com/office/drawing/2014/main" id="{8CF08AB5-BD4B-4A88-9832-25BC8161B23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2850" y="1306477"/>
            <a:ext cx="64770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Chúc</a:t>
            </a:r>
            <a:r>
              <a:rPr lang="en-US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mừng</a:t>
            </a:r>
            <a:r>
              <a:rPr lang="en-US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chiến</a:t>
            </a:r>
            <a:r>
              <a:rPr lang="en-US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thắng</a:t>
            </a:r>
            <a:r>
              <a:rPr lang="en-US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EBC320A-8BC5-445B-96FE-DEBD5D53CD1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212130" y="-898500"/>
            <a:ext cx="9849897" cy="553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6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21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2.96296E-6 C 0.01211 -0.00879 -0.01146 0.0044 0.00091 -0.00393 C 0.00898 -0.00995 0.01302 -0.01875 0.01823 -0.03078 C 0.02344 -0.04305 0.05807 -0.08912 0.07031 -0.10393 C 0.08255 -0.11852 0.08125 -0.12129 0.09166 -0.13194 C 0.10221 -0.14259 0.12656 -0.15949 0.13359 -0.16736 " pathEditMode="relative" rAng="0" ptsTypes="AAAAAA">
                                      <p:cBhvr>
                                        <p:cTn id="3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62" y="-83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359 -0.16736 L 0.24987 -0.3115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7" y="-72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4987 -0.31157 L 0.35976 -0.4340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95" y="-6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976 -0.43403 L 0.50534 -0.58287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79" y="-717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úc mừng ta 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-0.00573 -0.1729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" y="-8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Âm thanh chiến thắ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  <p:bldP spid="11" grpId="0"/>
      <p:bldP spid="11" grpId="1"/>
      <p:bldP spid="12" grpId="0"/>
      <p:bldP spid="12" grpId="1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6676043D-D89B-485A-B828-0566B0723F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0"/>
            <a:ext cx="12192000" cy="6437376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62E282E-387D-44D8-AA48-495D108ADC77}"/>
              </a:ext>
            </a:extLst>
          </p:cNvPr>
          <p:cNvSpPr/>
          <p:nvPr/>
        </p:nvSpPr>
        <p:spPr>
          <a:xfrm>
            <a:off x="5111164" y="1891664"/>
            <a:ext cx="6703501" cy="3079632"/>
          </a:xfrm>
          <a:prstGeom prst="roundRect">
            <a:avLst>
              <a:gd name="adj" fmla="val 783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703857" y="1918655"/>
            <a:ext cx="3051023" cy="95410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2025" y="3179674"/>
            <a:ext cx="1493917" cy="646331"/>
          </a:xfrm>
          <a:prstGeom prst="rect">
            <a:avLst/>
          </a:prstGeom>
          <a:solidFill>
            <a:srgbClr val="33CCFF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2 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933">
            <a:off x="1899567" y="370609"/>
            <a:ext cx="1128658" cy="735240"/>
          </a:xfrm>
          <a:prstGeom prst="rect">
            <a:avLst/>
          </a:prstGeom>
        </p:spPr>
      </p:pic>
      <p:sp>
        <p:nvSpPr>
          <p:cNvPr id="7" name="AutoShape 27"/>
          <p:cNvSpPr>
            <a:spLocks noChangeArrowheads="1"/>
          </p:cNvSpPr>
          <p:nvPr/>
        </p:nvSpPr>
        <p:spPr bwMode="auto">
          <a:xfrm>
            <a:off x="259889" y="1644769"/>
            <a:ext cx="1231820" cy="1235789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WordArt 28"/>
          <p:cNvSpPr>
            <a:spLocks noChangeArrowheads="1" noChangeShapeType="1" noTextEdit="1"/>
          </p:cNvSpPr>
          <p:nvPr/>
        </p:nvSpPr>
        <p:spPr bwMode="auto">
          <a:xfrm>
            <a:off x="606497" y="2005162"/>
            <a:ext cx="538605" cy="537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Caâu</a:t>
            </a:r>
            <a:r>
              <a:rPr lang="en-US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 1</a:t>
            </a:r>
          </a:p>
        </p:txBody>
      </p:sp>
      <p:sp>
        <p:nvSpPr>
          <p:cNvPr id="10" name="WordArt 51"/>
          <p:cNvSpPr>
            <a:spLocks noChangeArrowheads="1" noChangeShapeType="1" noTextEdit="1"/>
          </p:cNvSpPr>
          <p:nvPr/>
        </p:nvSpPr>
        <p:spPr bwMode="auto">
          <a:xfrm>
            <a:off x="10054794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</a:p>
        </p:txBody>
      </p:sp>
      <p:sp>
        <p:nvSpPr>
          <p:cNvPr id="11" name="WordArt 51"/>
          <p:cNvSpPr>
            <a:spLocks noChangeArrowheads="1" noChangeShapeType="1" noTextEdit="1"/>
          </p:cNvSpPr>
          <p:nvPr/>
        </p:nvSpPr>
        <p:spPr bwMode="auto">
          <a:xfrm>
            <a:off x="10056127" y="509910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3</a:t>
            </a:r>
          </a:p>
        </p:txBody>
      </p:sp>
      <p:sp>
        <p:nvSpPr>
          <p:cNvPr id="12" name="WordArt 51"/>
          <p:cNvSpPr>
            <a:spLocks noChangeArrowheads="1" noChangeShapeType="1" noTextEdit="1"/>
          </p:cNvSpPr>
          <p:nvPr/>
        </p:nvSpPr>
        <p:spPr bwMode="auto">
          <a:xfrm>
            <a:off x="10075231" y="518178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13" name="WordArt 51"/>
          <p:cNvSpPr>
            <a:spLocks noChangeArrowheads="1" noChangeShapeType="1" noTextEdit="1"/>
          </p:cNvSpPr>
          <p:nvPr/>
        </p:nvSpPr>
        <p:spPr bwMode="auto">
          <a:xfrm>
            <a:off x="10075231" y="48293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2425137" y="4281134"/>
            <a:ext cx="1752600" cy="1752600"/>
            <a:chOff x="4320" y="2928"/>
            <a:chExt cx="1104" cy="1104"/>
          </a:xfrm>
        </p:grpSpPr>
        <p:sp>
          <p:nvSpPr>
            <p:cNvPr id="1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7" name="WordArt 51"/>
          <p:cNvSpPr>
            <a:spLocks noChangeArrowheads="1" noChangeShapeType="1" noTextEdit="1"/>
          </p:cNvSpPr>
          <p:nvPr/>
        </p:nvSpPr>
        <p:spPr bwMode="auto">
          <a:xfrm>
            <a:off x="10056127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5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DED2FA6-C309-43B1-8CE4-A9A23CEB9DA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944" b="70556" l="18111" r="82670">
                        <a14:foregroundMark x1="19204" y1="30833" x2="19204" y2="30833"/>
                        <a14:foregroundMark x1="18111" y1="49444" x2="18111" y2="49444"/>
                        <a14:foregroundMark x1="49336" y1="31944" x2="49336" y2="31944"/>
                        <a14:foregroundMark x1="48712" y1="34306" x2="48712" y2="34306"/>
                        <a14:foregroundMark x1="48322" y1="33889" x2="53786" y2="32639"/>
                        <a14:foregroundMark x1="53786" y1="32639" x2="53786" y2="32639"/>
                        <a14:foregroundMark x1="78610" y1="29861" x2="78610" y2="29861"/>
                        <a14:foregroundMark x1="80016" y1="50417" x2="80016" y2="50417"/>
                        <a14:foregroundMark x1="82670" y1="59028" x2="82670" y2="59028"/>
                        <a14:foregroundMark x1="32240" y1="29861" x2="32240" y2="29861"/>
                        <a14:foregroundMark x1="68618" y1="22500" x2="68618" y2="22500"/>
                        <a14:foregroundMark x1="68618" y1="22500" x2="68618" y2="22500"/>
                        <a14:foregroundMark x1="53005" y1="20972" x2="53005" y2="20972"/>
                        <a14:foregroundMark x1="48634" y1="29306" x2="48634" y2="29306"/>
                        <a14:foregroundMark x1="48634" y1="25000" x2="48634" y2="25000"/>
                        <a14:foregroundMark x1="65418" y1="44167" x2="65418" y2="44167"/>
                        <a14:foregroundMark x1="68696" y1="45417" x2="68696" y2="45417"/>
                        <a14:foregroundMark x1="32006" y1="23194" x2="32006" y2="23194"/>
                        <a14:foregroundMark x1="31616" y1="22361" x2="31616" y2="22361"/>
                        <a14:foregroundMark x1="32553" y1="20972" x2="32553" y2="20972"/>
                        <a14:foregroundMark x1="31850" y1="22361" x2="32006" y2="23194"/>
                        <a14:backgroundMark x1="26308" y1="36806" x2="26308" y2="36806"/>
                        <a14:backgroundMark x1="34738" y1="36944" x2="34738" y2="36944"/>
                        <a14:backgroundMark x1="49180" y1="55139" x2="49180" y2="55139"/>
                        <a14:backgroundMark x1="53786" y1="52500" x2="5378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10796" r="13861" b="22348"/>
          <a:stretch/>
        </p:blipFill>
        <p:spPr>
          <a:xfrm>
            <a:off x="3162595" y="62003"/>
            <a:ext cx="6573029" cy="1465045"/>
          </a:xfrm>
          <a:prstGeom prst="rect">
            <a:avLst/>
          </a:prstGeom>
        </p:spPr>
      </p:pic>
      <p:pic>
        <p:nvPicPr>
          <p:cNvPr id="20" name="Picture 19">
            <a:hlinkClick r:id="rId10" action="ppaction://hlinksldjump"/>
            <a:extLst>
              <a:ext uri="{FF2B5EF4-FFF2-40B4-BE49-F238E27FC236}">
                <a16:creationId xmlns:a16="http://schemas.microsoft.com/office/drawing/2014/main" id="{D6399218-D262-42AC-A97C-13AB1ADFF5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D03E83-EFDC-4E24-A0C6-381D54CE1E6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47235" y="1957235"/>
            <a:ext cx="6367430" cy="309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312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ChuongLopHoc-V.A-40253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7" grpId="1" animBg="1"/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1FCCACA-0C83-4142-A931-A38846372F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0"/>
            <a:ext cx="12192000" cy="64373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89061" y="1926450"/>
            <a:ext cx="3370363" cy="954107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63896" y="3255186"/>
            <a:ext cx="1452563" cy="646331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3 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933">
            <a:off x="1899567" y="370609"/>
            <a:ext cx="1128658" cy="735240"/>
          </a:xfrm>
          <a:prstGeom prst="rect">
            <a:avLst/>
          </a:prstGeom>
        </p:spPr>
      </p:pic>
      <p:sp>
        <p:nvSpPr>
          <p:cNvPr id="7" name="AutoShape 27"/>
          <p:cNvSpPr>
            <a:spLocks noChangeArrowheads="1"/>
          </p:cNvSpPr>
          <p:nvPr/>
        </p:nvSpPr>
        <p:spPr bwMode="auto">
          <a:xfrm>
            <a:off x="306585" y="1644768"/>
            <a:ext cx="1231820" cy="1235789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WordArt 28"/>
          <p:cNvSpPr>
            <a:spLocks noChangeArrowheads="1" noChangeShapeType="1" noTextEdit="1"/>
          </p:cNvSpPr>
          <p:nvPr/>
        </p:nvSpPr>
        <p:spPr bwMode="auto">
          <a:xfrm>
            <a:off x="653193" y="2005161"/>
            <a:ext cx="538605" cy="537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Caâu</a:t>
            </a:r>
            <a:r>
              <a:rPr lang="en-US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 2</a:t>
            </a:r>
          </a:p>
        </p:txBody>
      </p:sp>
      <p:sp>
        <p:nvSpPr>
          <p:cNvPr id="10" name="WordArt 51"/>
          <p:cNvSpPr>
            <a:spLocks noChangeArrowheads="1" noChangeShapeType="1" noTextEdit="1"/>
          </p:cNvSpPr>
          <p:nvPr/>
        </p:nvSpPr>
        <p:spPr bwMode="auto">
          <a:xfrm>
            <a:off x="10054794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</a:p>
        </p:txBody>
      </p:sp>
      <p:sp>
        <p:nvSpPr>
          <p:cNvPr id="11" name="WordArt 51"/>
          <p:cNvSpPr>
            <a:spLocks noChangeArrowheads="1" noChangeShapeType="1" noTextEdit="1"/>
          </p:cNvSpPr>
          <p:nvPr/>
        </p:nvSpPr>
        <p:spPr bwMode="auto">
          <a:xfrm>
            <a:off x="10056127" y="509910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3</a:t>
            </a:r>
          </a:p>
        </p:txBody>
      </p:sp>
      <p:sp>
        <p:nvSpPr>
          <p:cNvPr id="12" name="WordArt 51"/>
          <p:cNvSpPr>
            <a:spLocks noChangeArrowheads="1" noChangeShapeType="1" noTextEdit="1"/>
          </p:cNvSpPr>
          <p:nvPr/>
        </p:nvSpPr>
        <p:spPr bwMode="auto">
          <a:xfrm>
            <a:off x="10075231" y="518178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13" name="WordArt 51"/>
          <p:cNvSpPr>
            <a:spLocks noChangeArrowheads="1" noChangeShapeType="1" noTextEdit="1"/>
          </p:cNvSpPr>
          <p:nvPr/>
        </p:nvSpPr>
        <p:spPr bwMode="auto">
          <a:xfrm>
            <a:off x="10075231" y="48293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2313877" y="4216131"/>
            <a:ext cx="1752600" cy="1752600"/>
            <a:chOff x="4320" y="2928"/>
            <a:chExt cx="1104" cy="1104"/>
          </a:xfrm>
        </p:grpSpPr>
        <p:sp>
          <p:nvSpPr>
            <p:cNvPr id="1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7" name="WordArt 51"/>
          <p:cNvSpPr>
            <a:spLocks noChangeArrowheads="1" noChangeShapeType="1" noTextEdit="1"/>
          </p:cNvSpPr>
          <p:nvPr/>
        </p:nvSpPr>
        <p:spPr bwMode="auto">
          <a:xfrm>
            <a:off x="10056127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5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DED2FA6-C309-43B1-8CE4-A9A23CEB9DA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944" b="70556" l="18111" r="82670">
                        <a14:foregroundMark x1="19204" y1="30833" x2="19204" y2="30833"/>
                        <a14:foregroundMark x1="18111" y1="49444" x2="18111" y2="49444"/>
                        <a14:foregroundMark x1="49336" y1="31944" x2="49336" y2="31944"/>
                        <a14:foregroundMark x1="48712" y1="34306" x2="48712" y2="34306"/>
                        <a14:foregroundMark x1="48322" y1="33889" x2="53786" y2="32639"/>
                        <a14:foregroundMark x1="53786" y1="32639" x2="53786" y2="32639"/>
                        <a14:foregroundMark x1="78610" y1="29861" x2="78610" y2="29861"/>
                        <a14:foregroundMark x1="80016" y1="50417" x2="80016" y2="50417"/>
                        <a14:foregroundMark x1="82670" y1="59028" x2="82670" y2="59028"/>
                        <a14:foregroundMark x1="32240" y1="29861" x2="32240" y2="29861"/>
                        <a14:foregroundMark x1="68618" y1="22500" x2="68618" y2="22500"/>
                        <a14:foregroundMark x1="68618" y1="22500" x2="68618" y2="22500"/>
                        <a14:foregroundMark x1="53005" y1="20972" x2="53005" y2="20972"/>
                        <a14:foregroundMark x1="48634" y1="29306" x2="48634" y2="29306"/>
                        <a14:foregroundMark x1="48634" y1="25000" x2="48634" y2="25000"/>
                        <a14:foregroundMark x1="65418" y1="44167" x2="65418" y2="44167"/>
                        <a14:foregroundMark x1="68696" y1="45417" x2="68696" y2="45417"/>
                        <a14:foregroundMark x1="32006" y1="23194" x2="32006" y2="23194"/>
                        <a14:foregroundMark x1="31616" y1="22361" x2="31616" y2="22361"/>
                        <a14:foregroundMark x1="32553" y1="20972" x2="32553" y2="20972"/>
                        <a14:foregroundMark x1="31850" y1="22361" x2="32006" y2="23194"/>
                        <a14:backgroundMark x1="26308" y1="36806" x2="26308" y2="36806"/>
                        <a14:backgroundMark x1="34738" y1="36944" x2="34738" y2="36944"/>
                        <a14:backgroundMark x1="49180" y1="55139" x2="49180" y2="55139"/>
                        <a14:backgroundMark x1="53786" y1="52500" x2="5378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10796" r="13861" b="22348"/>
          <a:stretch/>
        </p:blipFill>
        <p:spPr>
          <a:xfrm>
            <a:off x="3162595" y="62003"/>
            <a:ext cx="6573029" cy="1465045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  <a:extLst>
              <a:ext uri="{FF2B5EF4-FFF2-40B4-BE49-F238E27FC236}">
                <a16:creationId xmlns:a16="http://schemas.microsoft.com/office/drawing/2014/main" id="{BA8E6141-DB61-4D95-9F98-93622917184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E4F7F9-8636-4302-9067-74FA61F9A6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2385" y="1788383"/>
            <a:ext cx="6573030" cy="325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331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ChuongLopHoc-V.A-40253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7" grpId="1" animBg="1"/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AFD478C-3EA7-49DF-8A36-64F577C622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0"/>
            <a:ext cx="12192000" cy="64373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34543" y="1756823"/>
            <a:ext cx="4027714" cy="1569660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4m = ? cm</a:t>
            </a:r>
          </a:p>
          <a:p>
            <a:pPr algn="ctr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42848" y="3531518"/>
            <a:ext cx="2449208" cy="646331"/>
          </a:xfrm>
          <a:prstGeom prst="rect">
            <a:avLst/>
          </a:prstGeom>
          <a:solidFill>
            <a:srgbClr val="33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400 cm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933">
            <a:off x="1899567" y="370609"/>
            <a:ext cx="1128658" cy="735240"/>
          </a:xfrm>
          <a:prstGeom prst="rect">
            <a:avLst/>
          </a:prstGeom>
        </p:spPr>
      </p:pic>
      <p:sp>
        <p:nvSpPr>
          <p:cNvPr id="7" name="AutoShape 27"/>
          <p:cNvSpPr>
            <a:spLocks noChangeArrowheads="1"/>
          </p:cNvSpPr>
          <p:nvPr/>
        </p:nvSpPr>
        <p:spPr bwMode="auto">
          <a:xfrm>
            <a:off x="2546684" y="1901986"/>
            <a:ext cx="1231820" cy="1235789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WordArt 28"/>
          <p:cNvSpPr>
            <a:spLocks noChangeArrowheads="1" noChangeShapeType="1" noTextEdit="1"/>
          </p:cNvSpPr>
          <p:nvPr/>
        </p:nvSpPr>
        <p:spPr bwMode="auto">
          <a:xfrm>
            <a:off x="2893292" y="2262379"/>
            <a:ext cx="538605" cy="537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Caâu</a:t>
            </a:r>
            <a:r>
              <a:rPr lang="en-US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 3</a:t>
            </a:r>
          </a:p>
        </p:txBody>
      </p:sp>
      <p:sp>
        <p:nvSpPr>
          <p:cNvPr id="10" name="WordArt 51"/>
          <p:cNvSpPr>
            <a:spLocks noChangeArrowheads="1" noChangeShapeType="1" noTextEdit="1"/>
          </p:cNvSpPr>
          <p:nvPr/>
        </p:nvSpPr>
        <p:spPr bwMode="auto">
          <a:xfrm>
            <a:off x="10054794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</a:p>
        </p:txBody>
      </p:sp>
      <p:sp>
        <p:nvSpPr>
          <p:cNvPr id="11" name="WordArt 51"/>
          <p:cNvSpPr>
            <a:spLocks noChangeArrowheads="1" noChangeShapeType="1" noTextEdit="1"/>
          </p:cNvSpPr>
          <p:nvPr/>
        </p:nvSpPr>
        <p:spPr bwMode="auto">
          <a:xfrm>
            <a:off x="10056127" y="509910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3</a:t>
            </a:r>
          </a:p>
        </p:txBody>
      </p:sp>
      <p:sp>
        <p:nvSpPr>
          <p:cNvPr id="12" name="WordArt 51"/>
          <p:cNvSpPr>
            <a:spLocks noChangeArrowheads="1" noChangeShapeType="1" noTextEdit="1"/>
          </p:cNvSpPr>
          <p:nvPr/>
        </p:nvSpPr>
        <p:spPr bwMode="auto">
          <a:xfrm>
            <a:off x="10075231" y="518178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13" name="WordArt 51"/>
          <p:cNvSpPr>
            <a:spLocks noChangeArrowheads="1" noChangeShapeType="1" noTextEdit="1"/>
          </p:cNvSpPr>
          <p:nvPr/>
        </p:nvSpPr>
        <p:spPr bwMode="auto">
          <a:xfrm>
            <a:off x="10075231" y="48293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5541554" y="4383672"/>
            <a:ext cx="1752600" cy="1752600"/>
            <a:chOff x="4320" y="2928"/>
            <a:chExt cx="1104" cy="1104"/>
          </a:xfrm>
        </p:grpSpPr>
        <p:sp>
          <p:nvSpPr>
            <p:cNvPr id="1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7" name="WordArt 51"/>
          <p:cNvSpPr>
            <a:spLocks noChangeArrowheads="1" noChangeShapeType="1" noTextEdit="1"/>
          </p:cNvSpPr>
          <p:nvPr/>
        </p:nvSpPr>
        <p:spPr bwMode="auto">
          <a:xfrm>
            <a:off x="10056127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5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DED2FA6-C309-43B1-8CE4-A9A23CEB9DA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944" b="70556" l="18111" r="82670">
                        <a14:foregroundMark x1="19204" y1="30833" x2="19204" y2="30833"/>
                        <a14:foregroundMark x1="18111" y1="49444" x2="18111" y2="49444"/>
                        <a14:foregroundMark x1="49336" y1="31944" x2="49336" y2="31944"/>
                        <a14:foregroundMark x1="48712" y1="34306" x2="48712" y2="34306"/>
                        <a14:foregroundMark x1="48322" y1="33889" x2="53786" y2="32639"/>
                        <a14:foregroundMark x1="53786" y1="32639" x2="53786" y2="32639"/>
                        <a14:foregroundMark x1="78610" y1="29861" x2="78610" y2="29861"/>
                        <a14:foregroundMark x1="80016" y1="50417" x2="80016" y2="50417"/>
                        <a14:foregroundMark x1="82670" y1="59028" x2="82670" y2="59028"/>
                        <a14:foregroundMark x1="32240" y1="29861" x2="32240" y2="29861"/>
                        <a14:foregroundMark x1="68618" y1="22500" x2="68618" y2="22500"/>
                        <a14:foregroundMark x1="68618" y1="22500" x2="68618" y2="22500"/>
                        <a14:foregroundMark x1="53005" y1="20972" x2="53005" y2="20972"/>
                        <a14:foregroundMark x1="48634" y1="29306" x2="48634" y2="29306"/>
                        <a14:foregroundMark x1="48634" y1="25000" x2="48634" y2="25000"/>
                        <a14:foregroundMark x1="65418" y1="44167" x2="65418" y2="44167"/>
                        <a14:foregroundMark x1="68696" y1="45417" x2="68696" y2="45417"/>
                        <a14:foregroundMark x1="32006" y1="23194" x2="32006" y2="23194"/>
                        <a14:foregroundMark x1="31616" y1="22361" x2="31616" y2="22361"/>
                        <a14:foregroundMark x1="32553" y1="20972" x2="32553" y2="20972"/>
                        <a14:foregroundMark x1="31850" y1="22361" x2="32006" y2="23194"/>
                        <a14:backgroundMark x1="26308" y1="36806" x2="26308" y2="36806"/>
                        <a14:backgroundMark x1="34738" y1="36944" x2="34738" y2="36944"/>
                        <a14:backgroundMark x1="49180" y1="55139" x2="49180" y2="55139"/>
                        <a14:backgroundMark x1="53786" y1="52500" x2="5378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10796" r="13861" b="22348"/>
          <a:stretch/>
        </p:blipFill>
        <p:spPr>
          <a:xfrm>
            <a:off x="3162595" y="62003"/>
            <a:ext cx="6573029" cy="1465045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  <a:extLst>
              <a:ext uri="{FF2B5EF4-FFF2-40B4-BE49-F238E27FC236}">
                <a16:creationId xmlns:a16="http://schemas.microsoft.com/office/drawing/2014/main" id="{D5623838-A793-4A78-88A0-A071AB616FF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971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ChuongLopHoc-V.A-40253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7" grpId="1" animBg="1"/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6DEC2760-0960-4AC0-A3EF-33A3A35F6A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0"/>
            <a:ext cx="12192000" cy="64373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97828" y="1589051"/>
            <a:ext cx="4214145" cy="1754326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50 dm = ? m</a:t>
            </a:r>
          </a:p>
          <a:p>
            <a:pPr algn="ctr"/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78619" y="3552862"/>
            <a:ext cx="1452562" cy="646331"/>
          </a:xfrm>
          <a:prstGeom prst="rect">
            <a:avLst/>
          </a:prstGeom>
          <a:solidFill>
            <a:srgbClr val="33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  <a:cs typeface="Times New Roman" pitchFamily="18" charset="0"/>
              </a:rPr>
              <a:t>5 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6933">
            <a:off x="1899567" y="370609"/>
            <a:ext cx="1128658" cy="735240"/>
          </a:xfrm>
          <a:prstGeom prst="rect">
            <a:avLst/>
          </a:prstGeom>
        </p:spPr>
      </p:pic>
      <p:sp>
        <p:nvSpPr>
          <p:cNvPr id="7" name="AutoShape 27"/>
          <p:cNvSpPr>
            <a:spLocks noChangeArrowheads="1"/>
          </p:cNvSpPr>
          <p:nvPr/>
        </p:nvSpPr>
        <p:spPr bwMode="auto">
          <a:xfrm>
            <a:off x="2819400" y="1904799"/>
            <a:ext cx="1231820" cy="1235789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WordArt 28"/>
          <p:cNvSpPr>
            <a:spLocks noChangeArrowheads="1" noChangeShapeType="1" noTextEdit="1"/>
          </p:cNvSpPr>
          <p:nvPr/>
        </p:nvSpPr>
        <p:spPr bwMode="auto">
          <a:xfrm>
            <a:off x="3166008" y="2265192"/>
            <a:ext cx="538605" cy="5370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 dirty="0" err="1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Caâu</a:t>
            </a:r>
            <a:r>
              <a:rPr lang="en-US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</a:rPr>
              <a:t> 4</a:t>
            </a:r>
          </a:p>
        </p:txBody>
      </p:sp>
      <p:sp>
        <p:nvSpPr>
          <p:cNvPr id="10" name="WordArt 51"/>
          <p:cNvSpPr>
            <a:spLocks noChangeArrowheads="1" noChangeShapeType="1" noTextEdit="1"/>
          </p:cNvSpPr>
          <p:nvPr/>
        </p:nvSpPr>
        <p:spPr bwMode="auto">
          <a:xfrm>
            <a:off x="10054794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4</a:t>
            </a:r>
          </a:p>
        </p:txBody>
      </p:sp>
      <p:sp>
        <p:nvSpPr>
          <p:cNvPr id="11" name="WordArt 51"/>
          <p:cNvSpPr>
            <a:spLocks noChangeArrowheads="1" noChangeShapeType="1" noTextEdit="1"/>
          </p:cNvSpPr>
          <p:nvPr/>
        </p:nvSpPr>
        <p:spPr bwMode="auto">
          <a:xfrm>
            <a:off x="10056127" y="509910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3</a:t>
            </a:r>
          </a:p>
        </p:txBody>
      </p:sp>
      <p:sp>
        <p:nvSpPr>
          <p:cNvPr id="12" name="WordArt 51"/>
          <p:cNvSpPr>
            <a:spLocks noChangeArrowheads="1" noChangeShapeType="1" noTextEdit="1"/>
          </p:cNvSpPr>
          <p:nvPr/>
        </p:nvSpPr>
        <p:spPr bwMode="auto">
          <a:xfrm>
            <a:off x="10075231" y="518178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2</a:t>
            </a:r>
          </a:p>
        </p:txBody>
      </p:sp>
      <p:sp>
        <p:nvSpPr>
          <p:cNvPr id="13" name="WordArt 51"/>
          <p:cNvSpPr>
            <a:spLocks noChangeArrowheads="1" noChangeShapeType="1" noTextEdit="1"/>
          </p:cNvSpPr>
          <p:nvPr/>
        </p:nvSpPr>
        <p:spPr bwMode="auto">
          <a:xfrm>
            <a:off x="10075231" y="48293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1</a:t>
            </a: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5572809" y="4333091"/>
            <a:ext cx="1752600" cy="1752600"/>
            <a:chOff x="4320" y="2928"/>
            <a:chExt cx="1104" cy="1104"/>
          </a:xfrm>
        </p:grpSpPr>
        <p:sp>
          <p:nvSpPr>
            <p:cNvPr id="15" name="AutoShape 34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6000" b="1">
                <a:solidFill>
                  <a:srgbClr val="FF0066"/>
                </a:solidFill>
                <a:latin typeface=".VnHelvetInsH" pitchFamily="34" charset="0"/>
              </a:endParaRPr>
            </a:p>
          </p:txBody>
        </p:sp>
        <p:sp>
          <p:nvSpPr>
            <p:cNvPr id="16" name="WordArt 35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Hết</a:t>
              </a:r>
              <a:r>
                <a:rPr lang="en-US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 </a:t>
              </a:r>
              <a:r>
                <a:rPr lang="en-US" sz="3600" kern="1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/>
                  <a:cs typeface="Times New Roman"/>
                </a:rPr>
                <a:t>giờ</a:t>
              </a:r>
              <a:endPara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17" name="WordArt 51"/>
          <p:cNvSpPr>
            <a:spLocks noChangeArrowheads="1" noChangeShapeType="1" noTextEdit="1"/>
          </p:cNvSpPr>
          <p:nvPr/>
        </p:nvSpPr>
        <p:spPr bwMode="auto">
          <a:xfrm>
            <a:off x="10056127" y="518179"/>
            <a:ext cx="423862" cy="5667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5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DED2FA6-C309-43B1-8CE4-A9A23CEB9DA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944" b="70556" l="18111" r="82670">
                        <a14:foregroundMark x1="19204" y1="30833" x2="19204" y2="30833"/>
                        <a14:foregroundMark x1="18111" y1="49444" x2="18111" y2="49444"/>
                        <a14:foregroundMark x1="49336" y1="31944" x2="49336" y2="31944"/>
                        <a14:foregroundMark x1="48712" y1="34306" x2="48712" y2="34306"/>
                        <a14:foregroundMark x1="48322" y1="33889" x2="53786" y2="32639"/>
                        <a14:foregroundMark x1="53786" y1="32639" x2="53786" y2="32639"/>
                        <a14:foregroundMark x1="78610" y1="29861" x2="78610" y2="29861"/>
                        <a14:foregroundMark x1="80016" y1="50417" x2="80016" y2="50417"/>
                        <a14:foregroundMark x1="82670" y1="59028" x2="82670" y2="59028"/>
                        <a14:foregroundMark x1="32240" y1="29861" x2="32240" y2="29861"/>
                        <a14:foregroundMark x1="68618" y1="22500" x2="68618" y2="22500"/>
                        <a14:foregroundMark x1="68618" y1="22500" x2="68618" y2="22500"/>
                        <a14:foregroundMark x1="53005" y1="20972" x2="53005" y2="20972"/>
                        <a14:foregroundMark x1="48634" y1="29306" x2="48634" y2="29306"/>
                        <a14:foregroundMark x1="48634" y1="25000" x2="48634" y2="25000"/>
                        <a14:foregroundMark x1="65418" y1="44167" x2="65418" y2="44167"/>
                        <a14:foregroundMark x1="68696" y1="45417" x2="68696" y2="45417"/>
                        <a14:foregroundMark x1="32006" y1="23194" x2="32006" y2="23194"/>
                        <a14:foregroundMark x1="31616" y1="22361" x2="31616" y2="22361"/>
                        <a14:foregroundMark x1="32553" y1="20972" x2="32553" y2="20972"/>
                        <a14:foregroundMark x1="31850" y1="22361" x2="32006" y2="23194"/>
                        <a14:backgroundMark x1="26308" y1="36806" x2="26308" y2="36806"/>
                        <a14:backgroundMark x1="34738" y1="36944" x2="34738" y2="36944"/>
                        <a14:backgroundMark x1="49180" y1="55139" x2="49180" y2="55139"/>
                        <a14:backgroundMark x1="53786" y1="52500" x2="53786" y2="5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9" t="10796" r="13861" b="22348"/>
          <a:stretch/>
        </p:blipFill>
        <p:spPr>
          <a:xfrm>
            <a:off x="3162595" y="62003"/>
            <a:ext cx="6573029" cy="1465045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  <a:extLst>
              <a:ext uri="{FF2B5EF4-FFF2-40B4-BE49-F238E27FC236}">
                <a16:creationId xmlns:a16="http://schemas.microsoft.com/office/drawing/2014/main" id="{2411B418-2793-4C5D-AC8D-78615F48F22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9" t="65135" r="32609"/>
          <a:stretch/>
        </p:blipFill>
        <p:spPr>
          <a:xfrm>
            <a:off x="11333398" y="5594686"/>
            <a:ext cx="595835" cy="68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7517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ChuongLopHoc-V.A-40253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7" grpId="1" animBg="1"/>
      <p:bldP spid="8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7" grpId="0" animBg="1"/>
      <p:bldP spid="1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4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737533" y="2623150"/>
            <a:ext cx="6461133" cy="10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54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F8B180-1596-4D37-90A1-D4A2F967C9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52"/>
          <a:stretch/>
        </p:blipFill>
        <p:spPr>
          <a:xfrm>
            <a:off x="303126" y="3293423"/>
            <a:ext cx="1794225" cy="30847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7699A8-B8F0-480D-80CD-7CD55C50F2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613" y="3429000"/>
            <a:ext cx="2048794" cy="316492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8F1B8D9-12AD-4902-A8F0-05E43220C88A}"/>
              </a:ext>
            </a:extLst>
          </p:cNvPr>
          <p:cNvSpPr/>
          <p:nvPr/>
        </p:nvSpPr>
        <p:spPr>
          <a:xfrm>
            <a:off x="4840383" y="423306"/>
            <a:ext cx="26949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ĐỐ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UTM Cookies" panose="02040603050506020204" pitchFamily="18" charset="0"/>
              </a:rPr>
              <a:t>BẠN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  <a:latin typeface="UTM Cookies" panose="02040603050506020204" pitchFamily="18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9530F7B-0CBE-4AAB-A30A-ED88FA030694}"/>
              </a:ext>
            </a:extLst>
          </p:cNvPr>
          <p:cNvGrpSpPr/>
          <p:nvPr/>
        </p:nvGrpSpPr>
        <p:grpSpPr>
          <a:xfrm>
            <a:off x="1553497" y="1959948"/>
            <a:ext cx="4080387" cy="1218943"/>
            <a:chOff x="1897626" y="1651436"/>
            <a:chExt cx="4080387" cy="1218943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CA608559-FA0B-446D-A425-D1E195D0A33D}"/>
                </a:ext>
              </a:extLst>
            </p:cNvPr>
            <p:cNvSpPr/>
            <p:nvPr/>
          </p:nvSpPr>
          <p:spPr>
            <a:xfrm>
              <a:off x="1897626" y="1651436"/>
              <a:ext cx="4080387" cy="1218943"/>
            </a:xfrm>
            <a:prstGeom prst="wedgeRoundRectCallout">
              <a:avLst>
                <a:gd name="adj1" fmla="val -41474"/>
                <a:gd name="adj2" fmla="val 84148"/>
                <a:gd name="adj3" fmla="val 16667"/>
              </a:avLst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FF40F17-427F-41A7-8FEA-B1A3F0B26DFE}"/>
                </a:ext>
              </a:extLst>
            </p:cNvPr>
            <p:cNvSpPr txBox="1"/>
            <p:nvPr/>
          </p:nvSpPr>
          <p:spPr>
            <a:xfrm>
              <a:off x="2077983" y="1651436"/>
              <a:ext cx="371967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chemeClr val="bg1"/>
                  </a:solidFill>
                </a:rPr>
                <a:t>K</a:t>
              </a:r>
              <a:r>
                <a:rPr lang="en-US" sz="3200" b="1" dirty="0">
                  <a:solidFill>
                    <a:schemeClr val="bg1"/>
                  </a:solidFill>
                </a:rPr>
                <a:t>ể </a:t>
              </a:r>
              <a:r>
                <a:rPr lang="en-US" sz="3200" b="1" dirty="0" err="1">
                  <a:solidFill>
                    <a:schemeClr val="bg1"/>
                  </a:solidFill>
                </a:rPr>
                <a:t>tên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các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đơn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vị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đo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độ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dài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đã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học</a:t>
              </a:r>
              <a:r>
                <a:rPr lang="en-US" sz="3200" b="1" dirty="0">
                  <a:solidFill>
                    <a:schemeClr val="bg1"/>
                  </a:solidFill>
                </a:rPr>
                <a:t>?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3CD7A3B-35C7-4A45-BBCF-2A034B8F2950}"/>
              </a:ext>
            </a:extLst>
          </p:cNvPr>
          <p:cNvGrpSpPr/>
          <p:nvPr/>
        </p:nvGrpSpPr>
        <p:grpSpPr>
          <a:xfrm>
            <a:off x="5995795" y="1838528"/>
            <a:ext cx="4753269" cy="2057489"/>
            <a:chOff x="1897626" y="1651436"/>
            <a:chExt cx="4080387" cy="1569660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E636F32-3443-4AEF-89E1-ABF95B7C8D26}"/>
                </a:ext>
              </a:extLst>
            </p:cNvPr>
            <p:cNvSpPr/>
            <p:nvPr/>
          </p:nvSpPr>
          <p:spPr>
            <a:xfrm>
              <a:off x="1897626" y="1651436"/>
              <a:ext cx="4080387" cy="1218943"/>
            </a:xfrm>
            <a:prstGeom prst="wedgeRoundRectCallout">
              <a:avLst>
                <a:gd name="adj1" fmla="val 50072"/>
                <a:gd name="adj2" fmla="val 70581"/>
                <a:gd name="adj3" fmla="val 16667"/>
              </a:avLst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5063CD-5118-43AE-864D-DECC45D75E0B}"/>
                </a:ext>
              </a:extLst>
            </p:cNvPr>
            <p:cNvSpPr txBox="1"/>
            <p:nvPr/>
          </p:nvSpPr>
          <p:spPr>
            <a:xfrm>
              <a:off x="2077983" y="1651436"/>
              <a:ext cx="371967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 dirty="0">
                  <a:solidFill>
                    <a:schemeClr val="bg1"/>
                  </a:solidFill>
                </a:rPr>
                <a:t>C</a:t>
              </a:r>
              <a:r>
                <a:rPr lang="en-US" sz="3200" b="1" dirty="0" err="1">
                  <a:solidFill>
                    <a:schemeClr val="bg1"/>
                  </a:solidFill>
                </a:rPr>
                <a:t>hỉ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đúng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trên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thước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kẻ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đoạn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thẳng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có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độ</a:t>
              </a:r>
              <a:r>
                <a:rPr lang="en-US" sz="3200" b="1" dirty="0">
                  <a:solidFill>
                    <a:schemeClr val="bg1"/>
                  </a:solidFill>
                </a:rPr>
                <a:t> </a:t>
              </a:r>
              <a:r>
                <a:rPr lang="en-US" sz="3200" b="1" dirty="0" err="1">
                  <a:solidFill>
                    <a:schemeClr val="bg1"/>
                  </a:solidFill>
                </a:rPr>
                <a:t>dài</a:t>
              </a:r>
              <a:r>
                <a:rPr lang="en-US" sz="3200" b="1" dirty="0">
                  <a:solidFill>
                    <a:schemeClr val="bg1"/>
                  </a:solidFill>
                </a:rPr>
                <a:t> 1cm, 1dm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D7A0352-3977-401F-990D-9D391E0CB91B}"/>
              </a:ext>
            </a:extLst>
          </p:cNvPr>
          <p:cNvGrpSpPr/>
          <p:nvPr/>
        </p:nvGrpSpPr>
        <p:grpSpPr>
          <a:xfrm>
            <a:off x="2737087" y="1517480"/>
            <a:ext cx="7005340" cy="3164928"/>
            <a:chOff x="591248" y="1651435"/>
            <a:chExt cx="5386765" cy="1657037"/>
          </a:xfrm>
        </p:grpSpPr>
        <p:sp>
          <p:nvSpPr>
            <p:cNvPr id="12" name="Thought Bubble: Cloud 11">
              <a:extLst>
                <a:ext uri="{FF2B5EF4-FFF2-40B4-BE49-F238E27FC236}">
                  <a16:creationId xmlns:a16="http://schemas.microsoft.com/office/drawing/2014/main" id="{01472CF6-E912-4C16-8FFA-CEDC8258C9C9}"/>
                </a:ext>
              </a:extLst>
            </p:cNvPr>
            <p:cNvSpPr/>
            <p:nvPr/>
          </p:nvSpPr>
          <p:spPr>
            <a:xfrm>
              <a:off x="591248" y="1651435"/>
              <a:ext cx="5386765" cy="1657037"/>
            </a:xfrm>
            <a:prstGeom prst="cloudCallout">
              <a:avLst>
                <a:gd name="adj1" fmla="val 1645"/>
                <a:gd name="adj2" fmla="val 17266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99EF302-E1C7-47D6-A7C4-5A478B9399EF}"/>
                </a:ext>
              </a:extLst>
            </p:cNvPr>
            <p:cNvSpPr txBox="1"/>
            <p:nvPr/>
          </p:nvSpPr>
          <p:spPr>
            <a:xfrm>
              <a:off x="1077294" y="1967216"/>
              <a:ext cx="4270106" cy="11146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cuộc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sống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ta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thường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dùng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xăng-ti-mét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-xi-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mét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vật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275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47872" y="2138135"/>
            <a:ext cx="7607032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endParaRPr lang="en-US" sz="44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283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C68E5E1-B292-4F08-B809-958C1DFBC0C9}"/>
              </a:ext>
            </a:extLst>
          </p:cNvPr>
          <p:cNvSpPr/>
          <p:nvPr/>
        </p:nvSpPr>
        <p:spPr>
          <a:xfrm>
            <a:off x="350195" y="369650"/>
            <a:ext cx="11449456" cy="5808005"/>
          </a:xfrm>
          <a:prstGeom prst="roundRect">
            <a:avLst>
              <a:gd name="adj" fmla="val 9715"/>
            </a:avLst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00A9CCB-CE22-4F61-905E-2D9033068E7C}"/>
              </a:ext>
            </a:extLst>
          </p:cNvPr>
          <p:cNvGrpSpPr/>
          <p:nvPr/>
        </p:nvGrpSpPr>
        <p:grpSpPr>
          <a:xfrm>
            <a:off x="3626491" y="1065565"/>
            <a:ext cx="4572178" cy="3005400"/>
            <a:chOff x="3454183" y="785325"/>
            <a:chExt cx="4973042" cy="323008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A13BFB2-A6EE-4B5A-8E10-0E1854418DF2}"/>
                </a:ext>
              </a:extLst>
            </p:cNvPr>
            <p:cNvGrpSpPr/>
            <p:nvPr/>
          </p:nvGrpSpPr>
          <p:grpSpPr>
            <a:xfrm>
              <a:off x="3687417" y="785325"/>
              <a:ext cx="4393096" cy="3230084"/>
              <a:chOff x="3429000" y="1023864"/>
              <a:chExt cx="4860234" cy="3230084"/>
            </a:xfrm>
          </p:grpSpPr>
          <p:pic>
            <p:nvPicPr>
              <p:cNvPr id="14" name="Google Shape;4373;p4">
                <a:extLst>
                  <a:ext uri="{FF2B5EF4-FFF2-40B4-BE49-F238E27FC236}">
                    <a16:creationId xmlns:a16="http://schemas.microsoft.com/office/drawing/2014/main" id="{8798801B-DB0E-49D6-889E-383267866B0C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20059" b="50147" l="21075" r="75764">
                            <a14:foregroundMark x1="21075" y1="40560" x2="25395" y2="40413"/>
                            <a14:foregroundMark x1="50053" y1="36136" x2="49104" y2="40560"/>
                            <a14:foregroundMark x1="44784" y1="36431" x2="45838" y2="41445"/>
                            <a14:foregroundMark x1="45205" y1="20206" x2="51949" y2="24189"/>
                            <a14:foregroundMark x1="70601" y1="40560" x2="75764" y2="40855"/>
                            <a14:foregroundMark x1="42782" y1="50147" x2="51317" y2="49853"/>
                            <a14:backgroundMark x1="20759" y1="46313" x2="24236" y2="46313"/>
                            <a14:backgroundMark x1="76923" y1="42330" x2="76923" y2="45280"/>
                            <a14:backgroundMark x1="75869" y1="41298" x2="75869" y2="41298"/>
                          </a14:backgroundRemoval>
                        </a14:imgEffect>
                      </a14:imgLayer>
                    </a14:imgProps>
                  </a:ext>
                </a:extLst>
              </a:blip>
              <a:srcRect l="18958" t="16733" r="23623" b="47631"/>
              <a:stretch/>
            </p:blipFill>
            <p:spPr>
              <a:xfrm>
                <a:off x="3429000" y="1023864"/>
                <a:ext cx="4860234" cy="218199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2CCC4E2-BBD5-4620-9A83-280B03C1CAEC}"/>
                  </a:ext>
                </a:extLst>
              </p:cNvPr>
              <p:cNvSpPr/>
              <p:nvPr/>
            </p:nvSpPr>
            <p:spPr>
              <a:xfrm>
                <a:off x="5247861" y="3180522"/>
                <a:ext cx="1262269" cy="397565"/>
              </a:xfrm>
              <a:custGeom>
                <a:avLst/>
                <a:gdLst>
                  <a:gd name="connsiteX0" fmla="*/ 9939 w 1262269"/>
                  <a:gd name="connsiteY0" fmla="*/ 0 h 397565"/>
                  <a:gd name="connsiteX1" fmla="*/ 1242391 w 1262269"/>
                  <a:gd name="connsiteY1" fmla="*/ 0 h 397565"/>
                  <a:gd name="connsiteX2" fmla="*/ 1262269 w 1262269"/>
                  <a:gd name="connsiteY2" fmla="*/ 397565 h 397565"/>
                  <a:gd name="connsiteX3" fmla="*/ 0 w 1262269"/>
                  <a:gd name="connsiteY3" fmla="*/ 397565 h 397565"/>
                  <a:gd name="connsiteX4" fmla="*/ 9939 w 1262269"/>
                  <a:gd name="connsiteY4" fmla="*/ 0 h 3975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2269" h="397565">
                    <a:moveTo>
                      <a:pt x="9939" y="0"/>
                    </a:moveTo>
                    <a:lnTo>
                      <a:pt x="1242391" y="0"/>
                    </a:lnTo>
                    <a:lnTo>
                      <a:pt x="1262269" y="397565"/>
                    </a:lnTo>
                    <a:lnTo>
                      <a:pt x="0" y="397565"/>
                    </a:lnTo>
                    <a:lnTo>
                      <a:pt x="9939" y="0"/>
                    </a:lnTo>
                    <a:close/>
                  </a:path>
                </a:pathLst>
              </a:custGeom>
              <a:solidFill>
                <a:srgbClr val="B6D852"/>
              </a:solidFill>
              <a:ln>
                <a:solidFill>
                  <a:srgbClr val="B6D852"/>
                </a:solidFill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EE72BE49-6F48-4442-AE5E-43CB29530BA0}"/>
                  </a:ext>
                </a:extLst>
              </p:cNvPr>
              <p:cNvSpPr/>
              <p:nvPr/>
            </p:nvSpPr>
            <p:spPr>
              <a:xfrm>
                <a:off x="5247861" y="3578087"/>
                <a:ext cx="1272209" cy="675861"/>
              </a:xfrm>
              <a:custGeom>
                <a:avLst/>
                <a:gdLst>
                  <a:gd name="connsiteX0" fmla="*/ 0 w 1272209"/>
                  <a:gd name="connsiteY0" fmla="*/ 0 h 675861"/>
                  <a:gd name="connsiteX1" fmla="*/ 29817 w 1272209"/>
                  <a:gd name="connsiteY1" fmla="*/ 675861 h 675861"/>
                  <a:gd name="connsiteX2" fmla="*/ 705678 w 1272209"/>
                  <a:gd name="connsiteY2" fmla="*/ 665922 h 675861"/>
                  <a:gd name="connsiteX3" fmla="*/ 715617 w 1272209"/>
                  <a:gd name="connsiteY3" fmla="*/ 357809 h 675861"/>
                  <a:gd name="connsiteX4" fmla="*/ 745435 w 1272209"/>
                  <a:gd name="connsiteY4" fmla="*/ 655983 h 675861"/>
                  <a:gd name="connsiteX5" fmla="*/ 1272209 w 1272209"/>
                  <a:gd name="connsiteY5" fmla="*/ 665922 h 675861"/>
                  <a:gd name="connsiteX6" fmla="*/ 1262269 w 1272209"/>
                  <a:gd name="connsiteY6" fmla="*/ 0 h 675861"/>
                  <a:gd name="connsiteX7" fmla="*/ 0 w 1272209"/>
                  <a:gd name="connsiteY7" fmla="*/ 0 h 675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2209" h="675861">
                    <a:moveTo>
                      <a:pt x="0" y="0"/>
                    </a:moveTo>
                    <a:lnTo>
                      <a:pt x="29817" y="675861"/>
                    </a:lnTo>
                    <a:lnTo>
                      <a:pt x="705678" y="665922"/>
                    </a:lnTo>
                    <a:lnTo>
                      <a:pt x="715617" y="357809"/>
                    </a:lnTo>
                    <a:lnTo>
                      <a:pt x="745435" y="655983"/>
                    </a:lnTo>
                    <a:lnTo>
                      <a:pt x="1272209" y="665922"/>
                    </a:lnTo>
                    <a:lnTo>
                      <a:pt x="1262269" y="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95343CC-0C63-49C8-BC6C-1172144717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45" t="32445" r="10199" b="46502"/>
            <a:stretch/>
          </p:blipFill>
          <p:spPr>
            <a:xfrm>
              <a:off x="3454183" y="2040643"/>
              <a:ext cx="4973042" cy="584328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573DC1D-A129-43C1-9970-C9FD4005057E}"/>
              </a:ext>
            </a:extLst>
          </p:cNvPr>
          <p:cNvGrpSpPr/>
          <p:nvPr/>
        </p:nvGrpSpPr>
        <p:grpSpPr>
          <a:xfrm>
            <a:off x="2509125" y="965476"/>
            <a:ext cx="7374335" cy="3238980"/>
            <a:chOff x="2351639" y="1886500"/>
            <a:chExt cx="7757376" cy="3123319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FBFE558-B32B-4A97-AA7F-2A4873F85B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0966" b="98287" l="19031" r="31742">
                          <a14:foregroundMark x1="25211" y1="42212" x2="24508" y2="57477"/>
                          <a14:foregroundMark x1="25632" y1="43458" x2="28230" y2="51558"/>
                          <a14:foregroundMark x1="24438" y1="45016" x2="29284" y2="49221"/>
                          <a14:foregroundMark x1="29284" y1="49221" x2="29284" y2="50156"/>
                          <a14:foregroundMark x1="28511" y1="44548" x2="23525" y2="47664"/>
                          <a14:foregroundMark x1="25351" y1="40966" x2="21770" y2="50000"/>
                          <a14:foregroundMark x1="21770" y1="50000" x2="21629" y2="51558"/>
                          <a14:foregroundMark x1="22472" y1="42523" x2="20576" y2="57944"/>
                          <a14:foregroundMark x1="20576" y1="57944" x2="21910" y2="59969"/>
                          <a14:foregroundMark x1="19382" y1="50467" x2="19382" y2="50467"/>
                          <a14:foregroundMark x1="30478" y1="74455" x2="30548" y2="77570"/>
                          <a14:foregroundMark x1="19944" y1="71807" x2="19944" y2="71807"/>
                          <a14:foregroundMark x1="19171" y1="80997" x2="19171" y2="80997"/>
                          <a14:foregroundMark x1="23736" y1="92212" x2="23596" y2="97819"/>
                          <a14:foregroundMark x1="29284" y1="71807" x2="29284" y2="71807"/>
                          <a14:foregroundMark x1="29284" y1="72274" x2="31742" y2="72741"/>
                          <a14:foregroundMark x1="29775" y1="70872" x2="29775" y2="70872"/>
                          <a14:foregroundMark x1="30267" y1="70717" x2="30267" y2="70717"/>
                          <a14:foregroundMark x1="29775" y1="56386" x2="29775" y2="56386"/>
                          <a14:foregroundMark x1="29284" y1="52648" x2="29284" y2="52648"/>
                          <a14:foregroundMark x1="29494" y1="50000" x2="29565" y2="52492"/>
                          <a14:foregroundMark x1="29284" y1="51090" x2="29213" y2="54829"/>
                          <a14:foregroundMark x1="28371" y1="98287" x2="28371" y2="98287"/>
                        </a14:backgroundRemoval>
                      </a14:imgEffect>
                    </a14:imgLayer>
                  </a14:imgProps>
                </a:ext>
              </a:extLst>
            </a:blip>
            <a:srcRect l="18267" t="36567" r="68377"/>
            <a:stretch/>
          </p:blipFill>
          <p:spPr>
            <a:xfrm>
              <a:off x="2351639" y="1906378"/>
              <a:ext cx="1449421" cy="3103441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34D8576-3685-4AB7-BBAC-9AA1230D7C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2835" b="99065" l="69663" r="86166">
                          <a14:foregroundMark x1="84972" y1="52181" x2="84972" y2="52804"/>
                          <a14:foregroundMark x1="86166" y1="56231" x2="86166" y2="56231"/>
                          <a14:foregroundMark x1="70646" y1="74922" x2="70646" y2="74922"/>
                          <a14:foregroundMark x1="77037" y1="71651" x2="77037" y2="71651"/>
                          <a14:foregroundMark x1="69733" y1="71963" x2="69733" y2="71963"/>
                          <a14:foregroundMark x1="70014" y1="71028" x2="70014" y2="71028"/>
                          <a14:foregroundMark x1="70365" y1="71184" x2="75772" y2="71963"/>
                          <a14:foregroundMark x1="77388" y1="97196" x2="81812" y2="95950"/>
                          <a14:foregroundMark x1="81882" y1="93769" x2="82865" y2="99065"/>
                          <a14:foregroundMark x1="83567" y1="93146" x2="83919" y2="98910"/>
                          <a14:foregroundMark x1="76334" y1="71807" x2="78160" y2="71807"/>
                        </a14:backgroundRemoval>
                      </a14:imgEffect>
                    </a14:imgLayer>
                  </a14:imgProps>
                </a:ext>
              </a:extLst>
            </a:blip>
            <a:srcRect l="69069" t="36567" r="13429"/>
            <a:stretch/>
          </p:blipFill>
          <p:spPr>
            <a:xfrm>
              <a:off x="8209655" y="1886500"/>
              <a:ext cx="1899360" cy="3103441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4D079F3-4795-4C08-ADAF-E0944D3377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9315" b="75857" l="29003" r="77037">
                          <a14:foregroundMark x1="71278" y1="71495" x2="71278" y2="71495"/>
                          <a14:foregroundMark x1="75421" y1="71651" x2="75421" y2="71651"/>
                          <a14:foregroundMark x1="77037" y1="71807" x2="77037" y2="71807"/>
                          <a14:foregroundMark x1="29494" y1="72430" x2="29494" y2="72430"/>
                          <a14:foregroundMark x1="29003" y1="71495" x2="29003" y2="71495"/>
                        </a14:backgroundRemoval>
                      </a14:imgEffect>
                    </a14:imgLayer>
                  </a14:imgProps>
                </a:ext>
              </a:extLst>
            </a:blip>
            <a:srcRect l="26590" t="68579" r="20959" b="23295"/>
            <a:stretch/>
          </p:blipFill>
          <p:spPr>
            <a:xfrm>
              <a:off x="3224357" y="3458099"/>
              <a:ext cx="6157979" cy="397565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C8CC64F-DDFE-4259-AC1E-0F8BA54D6018}"/>
              </a:ext>
            </a:extLst>
          </p:cNvPr>
          <p:cNvGrpSpPr/>
          <p:nvPr/>
        </p:nvGrpSpPr>
        <p:grpSpPr>
          <a:xfrm>
            <a:off x="6449460" y="209843"/>
            <a:ext cx="4080387" cy="1053123"/>
            <a:chOff x="1897626" y="1651436"/>
            <a:chExt cx="4080387" cy="1053123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3BA27858-D635-4801-8CB0-1A425AFCAF17}"/>
                </a:ext>
              </a:extLst>
            </p:cNvPr>
            <p:cNvSpPr/>
            <p:nvPr/>
          </p:nvSpPr>
          <p:spPr>
            <a:xfrm>
              <a:off x="1897626" y="1651436"/>
              <a:ext cx="4080387" cy="1053123"/>
            </a:xfrm>
            <a:prstGeom prst="wedgeRoundRectCallout">
              <a:avLst>
                <a:gd name="adj1" fmla="val -50771"/>
                <a:gd name="adj2" fmla="val 65209"/>
                <a:gd name="adj3" fmla="val 16667"/>
              </a:avLst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1DBDE45-3468-4531-AB82-E8BFA2E8C5EF}"/>
                </a:ext>
              </a:extLst>
            </p:cNvPr>
            <p:cNvSpPr txBox="1"/>
            <p:nvPr/>
          </p:nvSpPr>
          <p:spPr>
            <a:xfrm>
              <a:off x="1987804" y="1700943"/>
              <a:ext cx="390003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Sợi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dây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dài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bao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nhiêu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xăng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mét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3F0B323-E304-41E1-B8E3-787A0245D4DB}"/>
              </a:ext>
            </a:extLst>
          </p:cNvPr>
          <p:cNvGrpSpPr/>
          <p:nvPr/>
        </p:nvGrpSpPr>
        <p:grpSpPr>
          <a:xfrm>
            <a:off x="372897" y="303209"/>
            <a:ext cx="4080387" cy="898815"/>
            <a:chOff x="1897626" y="1651436"/>
            <a:chExt cx="4080387" cy="898815"/>
          </a:xfrm>
        </p:grpSpPr>
        <p:sp>
          <p:nvSpPr>
            <p:cNvPr id="37" name="Speech Bubble: Oval 36">
              <a:extLst>
                <a:ext uri="{FF2B5EF4-FFF2-40B4-BE49-F238E27FC236}">
                  <a16:creationId xmlns:a16="http://schemas.microsoft.com/office/drawing/2014/main" id="{715E5965-6AAD-48BC-BC62-11DAB8349EFD}"/>
                </a:ext>
              </a:extLst>
            </p:cNvPr>
            <p:cNvSpPr/>
            <p:nvPr/>
          </p:nvSpPr>
          <p:spPr>
            <a:xfrm>
              <a:off x="1897626" y="1651436"/>
              <a:ext cx="4080387" cy="898815"/>
            </a:xfrm>
            <a:prstGeom prst="wedgeEllipseCallout">
              <a:avLst>
                <a:gd name="adj1" fmla="val -2238"/>
                <a:gd name="adj2" fmla="val 77493"/>
              </a:avLst>
            </a:prstGeom>
            <a:solidFill>
              <a:srgbClr val="FF66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BE864A0-0B9A-4F77-8DFB-624C81014522}"/>
                </a:ext>
              </a:extLst>
            </p:cNvPr>
            <p:cNvSpPr txBox="1"/>
            <p:nvPr/>
          </p:nvSpPr>
          <p:spPr>
            <a:xfrm>
              <a:off x="1897626" y="1784418"/>
              <a:ext cx="39000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Sợi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dây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dài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100 cm</a:t>
              </a:r>
            </a:p>
          </p:txBody>
        </p:sp>
      </p:grpSp>
      <p:sp>
        <p:nvSpPr>
          <p:cNvPr id="39" name="Google Shape;4375;p4">
            <a:extLst>
              <a:ext uri="{FF2B5EF4-FFF2-40B4-BE49-F238E27FC236}">
                <a16:creationId xmlns:a16="http://schemas.microsoft.com/office/drawing/2014/main" id="{DDC3A7CE-E84E-483D-A5AB-01B5B5BA257D}"/>
              </a:ext>
            </a:extLst>
          </p:cNvPr>
          <p:cNvSpPr/>
          <p:nvPr/>
        </p:nvSpPr>
        <p:spPr>
          <a:xfrm>
            <a:off x="4898349" y="4273598"/>
            <a:ext cx="3022670" cy="1781506"/>
          </a:xfrm>
          <a:prstGeom prst="roundRect">
            <a:avLst>
              <a:gd name="adj" fmla="val 16667"/>
            </a:avLst>
          </a:prstGeom>
          <a:noFill/>
          <a:ln w="381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1 m = 100 cm</a:t>
            </a:r>
          </a:p>
          <a:p>
            <a:pPr marL="2236788" marR="0" lvl="0" indent="-223678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1 m = 10 dm</a:t>
            </a:r>
          </a:p>
        </p:txBody>
      </p:sp>
    </p:spTree>
    <p:extLst>
      <p:ext uri="{BB962C8B-B14F-4D97-AF65-F5344CB8AC3E}">
        <p14:creationId xmlns:p14="http://schemas.microsoft.com/office/powerpoint/2010/main" val="143672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C68E5E1-B292-4F08-B809-958C1DFBC0C9}"/>
              </a:ext>
            </a:extLst>
          </p:cNvPr>
          <p:cNvSpPr/>
          <p:nvPr/>
        </p:nvSpPr>
        <p:spPr>
          <a:xfrm>
            <a:off x="350195" y="369650"/>
            <a:ext cx="11449456" cy="5808005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800" dirty="0"/>
          </a:p>
        </p:txBody>
      </p:sp>
      <p:sp>
        <p:nvSpPr>
          <p:cNvPr id="39" name="Google Shape;4375;p4">
            <a:extLst>
              <a:ext uri="{FF2B5EF4-FFF2-40B4-BE49-F238E27FC236}">
                <a16:creationId xmlns:a16="http://schemas.microsoft.com/office/drawing/2014/main" id="{DDC3A7CE-E84E-483D-A5AB-01B5B5BA257D}"/>
              </a:ext>
            </a:extLst>
          </p:cNvPr>
          <p:cNvSpPr/>
          <p:nvPr/>
        </p:nvSpPr>
        <p:spPr>
          <a:xfrm>
            <a:off x="2517537" y="2742528"/>
            <a:ext cx="7390389" cy="1781506"/>
          </a:xfrm>
          <a:prstGeom prst="roundRect">
            <a:avLst>
              <a:gd name="adj" fmla="val 16667"/>
            </a:avLst>
          </a:prstGeom>
          <a:noFill/>
          <a:ln w="381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dirty="0" err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Mét</a:t>
            </a: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đơn</a:t>
            </a: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vị</a:t>
            </a: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đo</a:t>
            </a: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độ</a:t>
            </a: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dài</a:t>
            </a: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1" dirty="0" err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viết</a:t>
            </a: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tắt</a:t>
            </a: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m</a:t>
            </a:r>
            <a:endParaRPr b="1" dirty="0">
              <a:solidFill>
                <a:srgbClr val="000066"/>
              </a:solidFill>
            </a:endParaRPr>
          </a:p>
          <a:p>
            <a:pPr marL="2236788" marR="0" lvl="0" indent="-223678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                     1 m = 10 dm</a:t>
            </a:r>
          </a:p>
          <a:p>
            <a:pPr marL="2236788" marR="0" lvl="0" indent="-223678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b="1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                     1 m = 100 cm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981F58-6E5B-42D9-88F1-4AB53E0FDA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50"/>
          <a:stretch/>
        </p:blipFill>
        <p:spPr>
          <a:xfrm>
            <a:off x="1368357" y="1293780"/>
            <a:ext cx="9688749" cy="100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67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1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A3377098-46BA-4732-A93C-1C8C3F06A8C3}"/>
              </a:ext>
            </a:extLst>
          </p:cNvPr>
          <p:cNvSpPr/>
          <p:nvPr/>
        </p:nvSpPr>
        <p:spPr>
          <a:xfrm>
            <a:off x="1575882" y="783468"/>
            <a:ext cx="619338" cy="617315"/>
          </a:xfrm>
          <a:prstGeom prst="ellipse">
            <a:avLst/>
          </a:prstGeom>
          <a:solidFill>
            <a:srgbClr val="FFC000"/>
          </a:solidFill>
          <a:ln w="38100">
            <a:solidFill>
              <a:srgbClr val="0070C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1</a:t>
            </a:r>
          </a:p>
        </p:txBody>
      </p:sp>
      <p:pic>
        <p:nvPicPr>
          <p:cNvPr id="34" name="Google Shape;3052;p29">
            <a:extLst>
              <a:ext uri="{FF2B5EF4-FFF2-40B4-BE49-F238E27FC236}">
                <a16:creationId xmlns:a16="http://schemas.microsoft.com/office/drawing/2014/main" id="{F53BD1D3-E78A-4D8F-AC57-5198358EC02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188042" y="-90204"/>
            <a:ext cx="1472093" cy="1747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053;p29">
            <a:extLst>
              <a:ext uri="{FF2B5EF4-FFF2-40B4-BE49-F238E27FC236}">
                <a16:creationId xmlns:a16="http://schemas.microsoft.com/office/drawing/2014/main" id="{56A4A5EE-0CB4-4C2F-8A22-1B796EE8941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70728" y="4802004"/>
            <a:ext cx="1672602" cy="14033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F770B3-A5DF-4A5B-BD00-4AACF978D8B2}"/>
              </a:ext>
            </a:extLst>
          </p:cNvPr>
          <p:cNvSpPr txBox="1"/>
          <p:nvPr/>
        </p:nvSpPr>
        <p:spPr>
          <a:xfrm>
            <a:off x="2645924" y="881023"/>
            <a:ext cx="7519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15CEF7F-2576-486C-A48B-B6301CE93265}"/>
              </a:ext>
            </a:extLst>
          </p:cNvPr>
          <p:cNvSpPr txBox="1"/>
          <p:nvPr/>
        </p:nvSpPr>
        <p:spPr>
          <a:xfrm>
            <a:off x="2645924" y="1657140"/>
            <a:ext cx="7519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ngắn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1m</a:t>
            </a:r>
          </a:p>
        </p:txBody>
      </p:sp>
    </p:spTree>
    <p:extLst>
      <p:ext uri="{BB962C8B-B14F-4D97-AF65-F5344CB8AC3E}">
        <p14:creationId xmlns:p14="http://schemas.microsoft.com/office/powerpoint/2010/main" val="192569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4296606" y="329927"/>
            <a:ext cx="2912154" cy="716691"/>
            <a:chOff x="-3307054" y="258911"/>
            <a:chExt cx="2860606" cy="87422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3276018" y="258911"/>
              <a:ext cx="2829570" cy="874223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a. </a:t>
              </a:r>
              <a:r>
                <a:rPr lang="en-US" sz="28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3307054" y="306647"/>
              <a:ext cx="615094" cy="763646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63" name="Google Shape;3052;p29">
            <a:extLst>
              <a:ext uri="{FF2B5EF4-FFF2-40B4-BE49-F238E27FC236}">
                <a16:creationId xmlns:a16="http://schemas.microsoft.com/office/drawing/2014/main" id="{15C845CB-4674-4F1C-AD14-92A4D616CF29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50429" y="-84384"/>
            <a:ext cx="1271334" cy="16019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" name="Group 87">
            <a:extLst>
              <a:ext uri="{FF2B5EF4-FFF2-40B4-BE49-F238E27FC236}">
                <a16:creationId xmlns:a16="http://schemas.microsoft.com/office/drawing/2014/main" id="{C3DFD9F6-4E06-439B-A28D-7D9838006665}"/>
              </a:ext>
            </a:extLst>
          </p:cNvPr>
          <p:cNvGrpSpPr/>
          <p:nvPr/>
        </p:nvGrpSpPr>
        <p:grpSpPr>
          <a:xfrm>
            <a:off x="1253593" y="1402163"/>
            <a:ext cx="4851012" cy="1966051"/>
            <a:chOff x="1818102" y="1236793"/>
            <a:chExt cx="4851012" cy="1966051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47B0A89C-2340-43D0-BF6B-346A36CCCDF2}"/>
                </a:ext>
              </a:extLst>
            </p:cNvPr>
            <p:cNvGrpSpPr/>
            <p:nvPr/>
          </p:nvGrpSpPr>
          <p:grpSpPr>
            <a:xfrm>
              <a:off x="2038350" y="1562100"/>
              <a:ext cx="4630764" cy="1640744"/>
              <a:chOff x="2038350" y="1562100"/>
              <a:chExt cx="4630764" cy="1640744"/>
            </a:xfrm>
          </p:grpSpPr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21F10E56-E0A9-4058-817B-89CAB7C6F77A}"/>
                  </a:ext>
                </a:extLst>
              </p:cNvPr>
              <p:cNvGrpSpPr/>
              <p:nvPr/>
            </p:nvGrpSpPr>
            <p:grpSpPr>
              <a:xfrm>
                <a:off x="2038350" y="1562100"/>
                <a:ext cx="4204244" cy="1414041"/>
                <a:chOff x="2038350" y="1562100"/>
                <a:chExt cx="4204244" cy="1414041"/>
              </a:xfrm>
            </p:grpSpPr>
            <p:sp>
              <p:nvSpPr>
                <p:cNvPr id="93" name="Rectangle: Rounded Corners 92">
                  <a:extLst>
                    <a:ext uri="{FF2B5EF4-FFF2-40B4-BE49-F238E27FC236}">
                      <a16:creationId xmlns:a16="http://schemas.microsoft.com/office/drawing/2014/main" id="{0FCB8D22-51B8-4A30-BDAB-F1C70BEC5E65}"/>
                    </a:ext>
                  </a:extLst>
                </p:cNvPr>
                <p:cNvSpPr/>
                <p:nvPr/>
              </p:nvSpPr>
              <p:spPr>
                <a:xfrm>
                  <a:off x="2038350" y="1562100"/>
                  <a:ext cx="4204244" cy="1414041"/>
                </a:xfrm>
                <a:prstGeom prst="roundRect">
                  <a:avLst/>
                </a:prstGeom>
                <a:solidFill>
                  <a:srgbClr val="7030A0"/>
                </a:solidFill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16A09D8C-05D1-4E4B-97E8-F7506B275B4D}"/>
                    </a:ext>
                  </a:extLst>
                </p:cNvPr>
                <p:cNvSpPr txBox="1"/>
                <p:nvPr/>
              </p:nvSpPr>
              <p:spPr>
                <a:xfrm>
                  <a:off x="2337135" y="1985391"/>
                  <a:ext cx="2520308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7 m + 3 m = </a:t>
                  </a:r>
                </a:p>
              </p:txBody>
            </p:sp>
          </p:grpSp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686FAF26-B0F6-42B4-A42C-AEAFFF62AC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32169" y="2306984"/>
                <a:ext cx="836945" cy="895860"/>
              </a:xfrm>
              <a:prstGeom prst="rect">
                <a:avLst/>
              </a:prstGeom>
            </p:spPr>
          </p:pic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1CCD1FDE-BFAA-4C77-8812-230F722A3A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1818102" y="1236793"/>
              <a:ext cx="701351" cy="595646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D2E0A9F2-A397-4862-B121-F2741C081569}"/>
              </a:ext>
            </a:extLst>
          </p:cNvPr>
          <p:cNvGrpSpPr/>
          <p:nvPr/>
        </p:nvGrpSpPr>
        <p:grpSpPr>
          <a:xfrm>
            <a:off x="6722548" y="1402163"/>
            <a:ext cx="4288305" cy="1910178"/>
            <a:chOff x="1818102" y="1236793"/>
            <a:chExt cx="4288305" cy="1910178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038C2B0B-F3BF-4513-9E07-A5384A1E3C7C}"/>
                </a:ext>
              </a:extLst>
            </p:cNvPr>
            <p:cNvGrpSpPr/>
            <p:nvPr/>
          </p:nvGrpSpPr>
          <p:grpSpPr>
            <a:xfrm>
              <a:off x="2038350" y="1562100"/>
              <a:ext cx="4068057" cy="1584871"/>
              <a:chOff x="2038350" y="1562100"/>
              <a:chExt cx="4068057" cy="1584871"/>
            </a:xfrm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7F5D1A34-262C-47A9-9BB3-6F7723C2419E}"/>
                  </a:ext>
                </a:extLst>
              </p:cNvPr>
              <p:cNvGrpSpPr/>
              <p:nvPr/>
            </p:nvGrpSpPr>
            <p:grpSpPr>
              <a:xfrm>
                <a:off x="2038350" y="1562100"/>
                <a:ext cx="3712595" cy="1414041"/>
                <a:chOff x="2038350" y="1562100"/>
                <a:chExt cx="3712595" cy="1414041"/>
              </a:xfrm>
            </p:grpSpPr>
            <p:sp>
              <p:nvSpPr>
                <p:cNvPr id="100" name="Rectangle: Rounded Corners 99">
                  <a:extLst>
                    <a:ext uri="{FF2B5EF4-FFF2-40B4-BE49-F238E27FC236}">
                      <a16:creationId xmlns:a16="http://schemas.microsoft.com/office/drawing/2014/main" id="{016A1D7F-442C-4EA2-8B90-78187A581D00}"/>
                    </a:ext>
                  </a:extLst>
                </p:cNvPr>
                <p:cNvSpPr/>
                <p:nvPr/>
              </p:nvSpPr>
              <p:spPr>
                <a:xfrm>
                  <a:off x="2038350" y="1562100"/>
                  <a:ext cx="3712595" cy="1414041"/>
                </a:xfrm>
                <a:prstGeom prst="roundRect">
                  <a:avLst/>
                </a:prstGeom>
                <a:solidFill>
                  <a:srgbClr val="7030A0"/>
                </a:solidFill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CF584888-4EAF-4CC1-B070-B1BF737A11F3}"/>
                    </a:ext>
                  </a:extLst>
                </p:cNvPr>
                <p:cNvSpPr txBox="1"/>
                <p:nvPr/>
              </p:nvSpPr>
              <p:spPr>
                <a:xfrm>
                  <a:off x="2464870" y="1959461"/>
                  <a:ext cx="2241612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 m x 4 = </a:t>
                  </a:r>
                </a:p>
              </p:txBody>
            </p:sp>
          </p:grpSp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15FF1C46-DA82-4DA1-811B-0F1131878A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69462" y="2251111"/>
                <a:ext cx="836945" cy="895860"/>
              </a:xfrm>
              <a:prstGeom prst="rect">
                <a:avLst/>
              </a:prstGeom>
            </p:spPr>
          </p:pic>
        </p:grpSp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B17A63F5-314F-41AD-B8A3-EB1625C78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1818102" y="1236793"/>
              <a:ext cx="701351" cy="595646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1748F7E-753E-4F7B-B8A8-AAF0B1807D35}"/>
              </a:ext>
            </a:extLst>
          </p:cNvPr>
          <p:cNvGrpSpPr/>
          <p:nvPr/>
        </p:nvGrpSpPr>
        <p:grpSpPr>
          <a:xfrm>
            <a:off x="1253593" y="3586851"/>
            <a:ext cx="4851012" cy="1910178"/>
            <a:chOff x="1818102" y="1236793"/>
            <a:chExt cx="4851012" cy="1910178"/>
          </a:xfrm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468DA3CE-F8FC-4273-A79C-38B3F7D22C26}"/>
                </a:ext>
              </a:extLst>
            </p:cNvPr>
            <p:cNvGrpSpPr/>
            <p:nvPr/>
          </p:nvGrpSpPr>
          <p:grpSpPr>
            <a:xfrm>
              <a:off x="2038350" y="1562100"/>
              <a:ext cx="4630764" cy="1584871"/>
              <a:chOff x="2038350" y="1562100"/>
              <a:chExt cx="4630764" cy="1584871"/>
            </a:xfrm>
          </p:grpSpPr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A1CC7900-337D-432D-9689-3B59D2C05797}"/>
                  </a:ext>
                </a:extLst>
              </p:cNvPr>
              <p:cNvGrpSpPr/>
              <p:nvPr/>
            </p:nvGrpSpPr>
            <p:grpSpPr>
              <a:xfrm>
                <a:off x="2038350" y="1562100"/>
                <a:ext cx="4204244" cy="1414041"/>
                <a:chOff x="2038350" y="1562100"/>
                <a:chExt cx="4204244" cy="1414041"/>
              </a:xfrm>
            </p:grpSpPr>
            <p:sp>
              <p:nvSpPr>
                <p:cNvPr id="107" name="Rectangle: Rounded Corners 106">
                  <a:extLst>
                    <a:ext uri="{FF2B5EF4-FFF2-40B4-BE49-F238E27FC236}">
                      <a16:creationId xmlns:a16="http://schemas.microsoft.com/office/drawing/2014/main" id="{A2DF7FA2-6312-4736-AEEE-E9B3C4E69F5F}"/>
                    </a:ext>
                  </a:extLst>
                </p:cNvPr>
                <p:cNvSpPr/>
                <p:nvPr/>
              </p:nvSpPr>
              <p:spPr>
                <a:xfrm>
                  <a:off x="2038350" y="1562100"/>
                  <a:ext cx="4204244" cy="1414041"/>
                </a:xfrm>
                <a:prstGeom prst="roundRect">
                  <a:avLst/>
                </a:prstGeom>
                <a:solidFill>
                  <a:srgbClr val="7030A0"/>
                </a:solidFill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A69F03D3-C7BA-4564-8860-87AC0D6E10B1}"/>
                    </a:ext>
                  </a:extLst>
                </p:cNvPr>
                <p:cNvSpPr txBox="1"/>
                <p:nvPr/>
              </p:nvSpPr>
              <p:spPr>
                <a:xfrm>
                  <a:off x="2296798" y="2037936"/>
                  <a:ext cx="279183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15 m – 9 m =</a:t>
                  </a:r>
                </a:p>
              </p:txBody>
            </p:sp>
          </p:grpSp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A0BE9643-9073-44AF-8F8C-672B77386A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32169" y="2251111"/>
                <a:ext cx="836945" cy="895860"/>
              </a:xfrm>
              <a:prstGeom prst="rect">
                <a:avLst/>
              </a:prstGeom>
            </p:spPr>
          </p:pic>
        </p:grpSp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AA7EC8F1-1753-4622-A905-30E171376C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1818102" y="1236793"/>
              <a:ext cx="701351" cy="595646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D0BEE00C-11BC-4F70-BCDF-F450478A183E}"/>
              </a:ext>
            </a:extLst>
          </p:cNvPr>
          <p:cNvGrpSpPr/>
          <p:nvPr/>
        </p:nvGrpSpPr>
        <p:grpSpPr>
          <a:xfrm>
            <a:off x="6722548" y="3586851"/>
            <a:ext cx="4288305" cy="1910178"/>
            <a:chOff x="1818102" y="1236793"/>
            <a:chExt cx="4288305" cy="1910178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4E95C66C-EA54-4AC8-AF27-B187573A82D7}"/>
                </a:ext>
              </a:extLst>
            </p:cNvPr>
            <p:cNvGrpSpPr/>
            <p:nvPr/>
          </p:nvGrpSpPr>
          <p:grpSpPr>
            <a:xfrm>
              <a:off x="2038350" y="1562100"/>
              <a:ext cx="4068057" cy="1584871"/>
              <a:chOff x="2038350" y="1562100"/>
              <a:chExt cx="4068057" cy="1584871"/>
            </a:xfrm>
          </p:grpSpPr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6818AE7B-B902-47CB-8451-502A79DC66B2}"/>
                  </a:ext>
                </a:extLst>
              </p:cNvPr>
              <p:cNvGrpSpPr/>
              <p:nvPr/>
            </p:nvGrpSpPr>
            <p:grpSpPr>
              <a:xfrm>
                <a:off x="2038350" y="1562100"/>
                <a:ext cx="3712595" cy="1414041"/>
                <a:chOff x="2038350" y="1562100"/>
                <a:chExt cx="3712595" cy="1414041"/>
              </a:xfrm>
            </p:grpSpPr>
            <p:sp>
              <p:nvSpPr>
                <p:cNvPr id="114" name="Rectangle: Rounded Corners 113">
                  <a:extLst>
                    <a:ext uri="{FF2B5EF4-FFF2-40B4-BE49-F238E27FC236}">
                      <a16:creationId xmlns:a16="http://schemas.microsoft.com/office/drawing/2014/main" id="{077A3458-F8B9-43FD-A52B-C76ED438D59E}"/>
                    </a:ext>
                  </a:extLst>
                </p:cNvPr>
                <p:cNvSpPr/>
                <p:nvPr/>
              </p:nvSpPr>
              <p:spPr>
                <a:xfrm>
                  <a:off x="2038350" y="1562100"/>
                  <a:ext cx="3712595" cy="1414041"/>
                </a:xfrm>
                <a:prstGeom prst="roundRect">
                  <a:avLst/>
                </a:prstGeom>
                <a:solidFill>
                  <a:srgbClr val="7030A0"/>
                </a:solidFill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2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04465CFF-7CFE-4F1A-B96C-A0100E191DB7}"/>
                    </a:ext>
                  </a:extLst>
                </p:cNvPr>
                <p:cNvSpPr txBox="1"/>
                <p:nvPr/>
              </p:nvSpPr>
              <p:spPr>
                <a:xfrm>
                  <a:off x="2393812" y="1985391"/>
                  <a:ext cx="244913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200" b="1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20 m : 5 = </a:t>
                  </a:r>
                </a:p>
              </p:txBody>
            </p:sp>
          </p:grpSp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D1E62A01-2FC9-405B-A666-0BD29FDC34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69462" y="2251111"/>
                <a:ext cx="836945" cy="895860"/>
              </a:xfrm>
              <a:prstGeom prst="rect">
                <a:avLst/>
              </a:prstGeom>
            </p:spPr>
          </p:pic>
        </p:grpSp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5C13A0C6-2793-40D5-8476-D4A2214EC4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1818102" y="1236793"/>
              <a:ext cx="701351" cy="595646"/>
            </a:xfrm>
            <a:prstGeom prst="rect">
              <a:avLst/>
            </a:prstGeom>
          </p:spPr>
        </p:pic>
      </p:grpSp>
    </p:spTree>
    <p:controls>
      <mc:AlternateContent xmlns:mc="http://schemas.openxmlformats.org/markup-compatibility/2006">
        <mc:Choice xmlns:v="urn:schemas-microsoft-com:vml" Requires="v">
          <p:control spid="6262" name="TextBox1" r:id="rId2" imgW="1028880" imgH="561960"/>
        </mc:Choice>
        <mc:Fallback>
          <p:control name="TextBox1" r:id="rId2" imgW="1028880" imgH="561960">
            <p:pic>
              <p:nvPicPr>
                <p:cNvPr id="6" name="TextBox1">
                  <a:extLst>
                    <a:ext uri="{FF2B5EF4-FFF2-40B4-BE49-F238E27FC236}">
                      <a16:creationId xmlns:a16="http://schemas.microsoft.com/office/drawing/2014/main" id="{770E2422-6CF6-4636-BE8D-0B0AF0D4D2F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229154" y="2133906"/>
                  <a:ext cx="1030459" cy="5651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263" name="TextBox2" r:id="rId3" imgW="1028880" imgH="561960"/>
        </mc:Choice>
        <mc:Fallback>
          <p:control name="TextBox2" r:id="rId3" imgW="1028880" imgH="561960">
            <p:pic>
              <p:nvPicPr>
                <p:cNvPr id="120" name="TextBox2">
                  <a:extLst>
                    <a:ext uri="{FF2B5EF4-FFF2-40B4-BE49-F238E27FC236}">
                      <a16:creationId xmlns:a16="http://schemas.microsoft.com/office/drawing/2014/main" id="{5A494290-2B45-45D5-862C-AA39DDED997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392915" y="4387994"/>
                  <a:ext cx="1030459" cy="5651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264" name="TextBox3" r:id="rId4" imgW="1028880" imgH="561960"/>
        </mc:Choice>
        <mc:Fallback>
          <p:control name="TextBox3" r:id="rId4" imgW="1028880" imgH="561960">
            <p:pic>
              <p:nvPicPr>
                <p:cNvPr id="121" name="TextBox3">
                  <a:extLst>
                    <a:ext uri="{FF2B5EF4-FFF2-40B4-BE49-F238E27FC236}">
                      <a16:creationId xmlns:a16="http://schemas.microsoft.com/office/drawing/2014/main" id="{9D9F5801-0B58-47B9-85A5-F5395B7F467D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315946" y="2110582"/>
                  <a:ext cx="1030459" cy="5651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6265" name="TextBox4" r:id="rId5" imgW="1028880" imgH="561960"/>
        </mc:Choice>
        <mc:Fallback>
          <p:control name="TextBox4" r:id="rId5" imgW="1028880" imgH="561960">
            <p:pic>
              <p:nvPicPr>
                <p:cNvPr id="122" name="TextBox4">
                  <a:extLst>
                    <a:ext uri="{FF2B5EF4-FFF2-40B4-BE49-F238E27FC236}">
                      <a16:creationId xmlns:a16="http://schemas.microsoft.com/office/drawing/2014/main" id="{64E84310-8D06-456A-B593-21EBCADF581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383194" y="4309519"/>
                  <a:ext cx="1030459" cy="56515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86268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29382358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3742</TotalTime>
  <Words>314</Words>
  <Application>Microsoft Office PowerPoint</Application>
  <PresentationFormat>Widescreen</PresentationFormat>
  <Paragraphs>83</Paragraphs>
  <Slides>19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.VnHelvetInsH</vt:lpstr>
      <vt:lpstr>Arial</vt:lpstr>
      <vt:lpstr>Calibri</vt:lpstr>
      <vt:lpstr>Calibri Light</vt:lpstr>
      <vt:lpstr>Impact</vt:lpstr>
      <vt:lpstr>Times New Roman</vt:lpstr>
      <vt:lpstr>UTM Avo</vt:lpstr>
      <vt:lpstr>UTM Avo (Headings)</vt:lpstr>
      <vt:lpstr>UTM Cookies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Vũ Trọng Đông</cp:lastModifiedBy>
  <cp:revision>461</cp:revision>
  <dcterms:created xsi:type="dcterms:W3CDTF">2021-07-12T03:44:38Z</dcterms:created>
  <dcterms:modified xsi:type="dcterms:W3CDTF">2022-03-11T02:17:42Z</dcterms:modified>
</cp:coreProperties>
</file>