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25"/>
  </p:notesMasterIdLst>
  <p:sldIdLst>
    <p:sldId id="278" r:id="rId2"/>
    <p:sldId id="279" r:id="rId3"/>
    <p:sldId id="262" r:id="rId4"/>
    <p:sldId id="256" r:id="rId5"/>
    <p:sldId id="257" r:id="rId6"/>
    <p:sldId id="260" r:id="rId7"/>
    <p:sldId id="258" r:id="rId8"/>
    <p:sldId id="259" r:id="rId9"/>
    <p:sldId id="267" r:id="rId10"/>
    <p:sldId id="268" r:id="rId11"/>
    <p:sldId id="289" r:id="rId12"/>
    <p:sldId id="291" r:id="rId13"/>
    <p:sldId id="290" r:id="rId14"/>
    <p:sldId id="284" r:id="rId15"/>
    <p:sldId id="283" r:id="rId16"/>
    <p:sldId id="285" r:id="rId17"/>
    <p:sldId id="293" r:id="rId18"/>
    <p:sldId id="294" r:id="rId19"/>
    <p:sldId id="288" r:id="rId20"/>
    <p:sldId id="292" r:id="rId21"/>
    <p:sldId id="274" r:id="rId22"/>
    <p:sldId id="282" r:id="rId23"/>
    <p:sldId id="281" r:id="rId24"/>
  </p:sldIdLst>
  <p:sldSz cx="12192000" cy="6858000"/>
  <p:notesSz cx="6858000" cy="9144000"/>
  <p:embeddedFontLst>
    <p:embeddedFont>
      <p:font typeface="UTM Avo" panose="02040603050506020204" pitchFamily="18" charset="0"/>
      <p:regular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HP001 5 hàng" panose="020B0603050302020204" pitchFamily="34" charset="0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5DCEF"/>
    <a:srgbClr val="006600"/>
    <a:srgbClr val="003399"/>
    <a:srgbClr val="008000"/>
    <a:srgbClr val="A5C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2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E3E39-C31C-4402-8BA0-ACF8BE96FEE2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0584D-EB9F-4153-8008-DC01CBCED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9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231FB1-0D34-4941-B7F9-67D4656B8997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76066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7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4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4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9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78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3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19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6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48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7699B-48B7-4073-9405-3FCDD293372A}" type="datetimeFigureOut">
              <a:rPr lang="en-US" smtClean="0"/>
              <a:t>8/28/2022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6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Lai%20TNXH\SONG_004.MID" TargetMode="External"/><Relationship Id="rId6" Type="http://schemas.openxmlformats.org/officeDocument/2006/relationships/image" Target="../media/image2.gif"/><Relationship Id="rId5" Type="http://schemas.openxmlformats.org/officeDocument/2006/relationships/image" Target="../media/image51.png"/><Relationship Id="rId4" Type="http://schemas.openxmlformats.org/officeDocument/2006/relationships/image" Target="../media/image50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12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1.mp3"/><Relationship Id="rId9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.mp3"/><Relationship Id="rId7" Type="http://schemas.openxmlformats.org/officeDocument/2006/relationships/image" Target="../media/image15.png"/><Relationship Id="rId12" Type="http://schemas.openxmlformats.org/officeDocument/2006/relationships/image" Target="../media/image12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1.mp3"/><Relationship Id="rId9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0.png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image" Target="../media/image12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1.mp3"/><Relationship Id="rId9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4.png"/><Relationship Id="rId3" Type="http://schemas.microsoft.com/office/2007/relationships/media" Target="../media/media1.mp3"/><Relationship Id="rId7" Type="http://schemas.openxmlformats.org/officeDocument/2006/relationships/image" Target="../media/image22.png"/><Relationship Id="rId12" Type="http://schemas.openxmlformats.org/officeDocument/2006/relationships/image" Target="../media/image12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1.mp3"/><Relationship Id="rId9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gif"/><Relationship Id="rId3" Type="http://schemas.microsoft.com/office/2007/relationships/media" Target="../media/media4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28.gif"/><Relationship Id="rId17" Type="http://schemas.openxmlformats.org/officeDocument/2006/relationships/image" Target="../media/image12.gif"/><Relationship Id="rId2" Type="http://schemas.openxmlformats.org/officeDocument/2006/relationships/audio" Target="../media/media3.mp3"/><Relationship Id="rId16" Type="http://schemas.openxmlformats.org/officeDocument/2006/relationships/image" Target="../media/image11.png"/><Relationship Id="rId1" Type="http://schemas.microsoft.com/office/2007/relationships/media" Target="../media/media3.mp3"/><Relationship Id="rId6" Type="http://schemas.openxmlformats.org/officeDocument/2006/relationships/audio" Target="../media/media1.mp3"/><Relationship Id="rId11" Type="http://schemas.openxmlformats.org/officeDocument/2006/relationships/image" Target="../media/image6.gif"/><Relationship Id="rId5" Type="http://schemas.microsoft.com/office/2007/relationships/media" Target="../media/media1.mp3"/><Relationship Id="rId15" Type="http://schemas.openxmlformats.org/officeDocument/2006/relationships/image" Target="../media/image7.png"/><Relationship Id="rId10" Type="http://schemas.openxmlformats.org/officeDocument/2006/relationships/image" Target="../media/image27.png"/><Relationship Id="rId4" Type="http://schemas.openxmlformats.org/officeDocument/2006/relationships/audio" Target="../media/media4.mp3"/><Relationship Id="rId9" Type="http://schemas.openxmlformats.org/officeDocument/2006/relationships/image" Target="../media/image26.png"/><Relationship Id="rId14" Type="http://schemas.openxmlformats.org/officeDocument/2006/relationships/image" Target="../media/image3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WordArt 3"/>
          <p:cNvSpPr>
            <a:spLocks noChangeArrowheads="1" noChangeShapeType="1" noTextEdit="1"/>
          </p:cNvSpPr>
          <p:nvPr/>
        </p:nvSpPr>
        <p:spPr bwMode="auto">
          <a:xfrm>
            <a:off x="2166938" y="1524000"/>
            <a:ext cx="8153400" cy="228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CHÀO QUÝ THẦY CÔ </a:t>
            </a:r>
          </a:p>
          <a:p>
            <a:pPr algn="ctr"/>
            <a:r>
              <a:rPr lang="en-US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THĂM LỚP </a:t>
            </a:r>
          </a:p>
        </p:txBody>
      </p:sp>
      <p:pic>
        <p:nvPicPr>
          <p:cNvPr id="102405" name="Picture 5" descr="00179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267200"/>
            <a:ext cx="5791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flower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28675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4" name="Group 7"/>
          <p:cNvGrpSpPr>
            <a:grpSpLocks/>
          </p:cNvGrpSpPr>
          <p:nvPr/>
        </p:nvGrpSpPr>
        <p:grpSpPr bwMode="auto">
          <a:xfrm rot="-1483798">
            <a:off x="2362200" y="752475"/>
            <a:ext cx="609600" cy="533400"/>
            <a:chOff x="4755" y="443"/>
            <a:chExt cx="200" cy="392"/>
          </a:xfrm>
        </p:grpSpPr>
        <p:sp>
          <p:nvSpPr>
            <p:cNvPr id="2070" name="Freeform 8"/>
            <p:cNvSpPr>
              <a:spLocks/>
            </p:cNvSpPr>
            <p:nvPr/>
          </p:nvSpPr>
          <p:spPr bwMode="auto">
            <a:xfrm rot="1699937">
              <a:off x="4776" y="443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9"/>
            <p:cNvSpPr>
              <a:spLocks/>
            </p:cNvSpPr>
            <p:nvPr/>
          </p:nvSpPr>
          <p:spPr bwMode="auto">
            <a:xfrm rot="2146665">
              <a:off x="4755" y="518"/>
              <a:ext cx="91" cy="317"/>
            </a:xfrm>
            <a:custGeom>
              <a:avLst/>
              <a:gdLst>
                <a:gd name="T0" fmla="*/ 0 w 409"/>
                <a:gd name="T1" fmla="*/ 0 h 658"/>
                <a:gd name="T2" fmla="*/ 0 w 409"/>
                <a:gd name="T3" fmla="*/ 0 h 658"/>
                <a:gd name="T4" fmla="*/ 0 w 409"/>
                <a:gd name="T5" fmla="*/ 0 h 658"/>
                <a:gd name="T6" fmla="*/ 0 w 409"/>
                <a:gd name="T7" fmla="*/ 0 h 658"/>
                <a:gd name="T8" fmla="*/ 0 w 409"/>
                <a:gd name="T9" fmla="*/ 0 h 658"/>
                <a:gd name="T10" fmla="*/ 0 w 409"/>
                <a:gd name="T11" fmla="*/ 0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99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55" name="Group 10"/>
          <p:cNvGrpSpPr>
            <a:grpSpLocks/>
          </p:cNvGrpSpPr>
          <p:nvPr/>
        </p:nvGrpSpPr>
        <p:grpSpPr bwMode="auto">
          <a:xfrm rot="-3471247">
            <a:off x="1333500" y="419100"/>
            <a:ext cx="1066800" cy="685800"/>
            <a:chOff x="4733" y="799"/>
            <a:chExt cx="388" cy="353"/>
          </a:xfrm>
        </p:grpSpPr>
        <p:sp>
          <p:nvSpPr>
            <p:cNvPr id="2067" name="Freeform 11"/>
            <p:cNvSpPr>
              <a:spLocks/>
            </p:cNvSpPr>
            <p:nvPr/>
          </p:nvSpPr>
          <p:spPr bwMode="auto">
            <a:xfrm rot="2108015">
              <a:off x="4942" y="799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12"/>
            <p:cNvSpPr>
              <a:spLocks/>
            </p:cNvSpPr>
            <p:nvPr/>
          </p:nvSpPr>
          <p:spPr bwMode="auto">
            <a:xfrm rot="4401636">
              <a:off x="4820" y="808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13"/>
            <p:cNvSpPr>
              <a:spLocks/>
            </p:cNvSpPr>
            <p:nvPr/>
          </p:nvSpPr>
          <p:spPr bwMode="auto">
            <a:xfrm rot="728459">
              <a:off x="5002" y="913"/>
              <a:ext cx="105" cy="231"/>
            </a:xfrm>
            <a:custGeom>
              <a:avLst/>
              <a:gdLst>
                <a:gd name="T0" fmla="*/ 0 w 409"/>
                <a:gd name="T1" fmla="*/ 0 h 658"/>
                <a:gd name="T2" fmla="*/ 0 w 409"/>
                <a:gd name="T3" fmla="*/ 0 h 658"/>
                <a:gd name="T4" fmla="*/ 0 w 409"/>
                <a:gd name="T5" fmla="*/ 0 h 658"/>
                <a:gd name="T6" fmla="*/ 0 w 409"/>
                <a:gd name="T7" fmla="*/ 0 h 658"/>
                <a:gd name="T8" fmla="*/ 0 w 409"/>
                <a:gd name="T9" fmla="*/ 0 h 658"/>
                <a:gd name="T10" fmla="*/ 0 w 409"/>
                <a:gd name="T11" fmla="*/ 0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56" name="Picture 14" descr="flower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828675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7" name="Group 15"/>
          <p:cNvGrpSpPr>
            <a:grpSpLocks/>
          </p:cNvGrpSpPr>
          <p:nvPr/>
        </p:nvGrpSpPr>
        <p:grpSpPr bwMode="auto">
          <a:xfrm>
            <a:off x="1371600" y="935038"/>
            <a:ext cx="838200" cy="1427162"/>
            <a:chOff x="336" y="144"/>
            <a:chExt cx="528" cy="899"/>
          </a:xfrm>
        </p:grpSpPr>
        <p:grpSp>
          <p:nvGrpSpPr>
            <p:cNvPr id="2062" name="Group 16"/>
            <p:cNvGrpSpPr>
              <a:grpSpLocks/>
            </p:cNvGrpSpPr>
            <p:nvPr/>
          </p:nvGrpSpPr>
          <p:grpSpPr bwMode="auto">
            <a:xfrm rot="-3471247">
              <a:off x="312" y="264"/>
              <a:ext cx="672" cy="432"/>
              <a:chOff x="4733" y="799"/>
              <a:chExt cx="388" cy="353"/>
            </a:xfrm>
          </p:grpSpPr>
          <p:sp>
            <p:nvSpPr>
              <p:cNvPr id="2064" name="Freeform 17"/>
              <p:cNvSpPr>
                <a:spLocks/>
              </p:cNvSpPr>
              <p:nvPr/>
            </p:nvSpPr>
            <p:spPr bwMode="auto">
              <a:xfrm rot="2108015">
                <a:off x="4942" y="799"/>
                <a:ext cx="179" cy="353"/>
              </a:xfrm>
              <a:custGeom>
                <a:avLst/>
                <a:gdLst>
                  <a:gd name="T0" fmla="*/ 0 w 409"/>
                  <a:gd name="T1" fmla="*/ 1 h 658"/>
                  <a:gd name="T2" fmla="*/ 0 w 409"/>
                  <a:gd name="T3" fmla="*/ 1 h 658"/>
                  <a:gd name="T4" fmla="*/ 0 w 409"/>
                  <a:gd name="T5" fmla="*/ 1 h 658"/>
                  <a:gd name="T6" fmla="*/ 0 w 409"/>
                  <a:gd name="T7" fmla="*/ 1 h 658"/>
                  <a:gd name="T8" fmla="*/ 0 w 409"/>
                  <a:gd name="T9" fmla="*/ 1 h 658"/>
                  <a:gd name="T10" fmla="*/ 0 w 409"/>
                  <a:gd name="T11" fmla="*/ 1 h 6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9"/>
                  <a:gd name="T19" fmla="*/ 0 h 658"/>
                  <a:gd name="T20" fmla="*/ 409 w 409"/>
                  <a:gd name="T21" fmla="*/ 658 h 6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9" h="658">
                    <a:moveTo>
                      <a:pt x="17" y="38"/>
                    </a:moveTo>
                    <a:cubicBezTo>
                      <a:pt x="0" y="64"/>
                      <a:pt x="13" y="159"/>
                      <a:pt x="67" y="245"/>
                    </a:cubicBezTo>
                    <a:cubicBezTo>
                      <a:pt x="121" y="331"/>
                      <a:pt x="292" y="500"/>
                      <a:pt x="344" y="556"/>
                    </a:cubicBezTo>
                    <a:cubicBezTo>
                      <a:pt x="396" y="612"/>
                      <a:pt x="409" y="658"/>
                      <a:pt x="380" y="580"/>
                    </a:cubicBezTo>
                    <a:cubicBezTo>
                      <a:pt x="351" y="502"/>
                      <a:pt x="227" y="180"/>
                      <a:pt x="167" y="90"/>
                    </a:cubicBezTo>
                    <a:cubicBezTo>
                      <a:pt x="107" y="0"/>
                      <a:pt x="33" y="13"/>
                      <a:pt x="17" y="38"/>
                    </a:cubicBezTo>
                    <a:close/>
                  </a:path>
                </a:pathLst>
              </a:cu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" name="Freeform 18"/>
              <p:cNvSpPr>
                <a:spLocks/>
              </p:cNvSpPr>
              <p:nvPr/>
            </p:nvSpPr>
            <p:spPr bwMode="auto">
              <a:xfrm rot="4401636">
                <a:off x="4820" y="808"/>
                <a:ext cx="179" cy="353"/>
              </a:xfrm>
              <a:custGeom>
                <a:avLst/>
                <a:gdLst>
                  <a:gd name="T0" fmla="*/ 0 w 409"/>
                  <a:gd name="T1" fmla="*/ 1 h 658"/>
                  <a:gd name="T2" fmla="*/ 0 w 409"/>
                  <a:gd name="T3" fmla="*/ 1 h 658"/>
                  <a:gd name="T4" fmla="*/ 0 w 409"/>
                  <a:gd name="T5" fmla="*/ 1 h 658"/>
                  <a:gd name="T6" fmla="*/ 0 w 409"/>
                  <a:gd name="T7" fmla="*/ 1 h 658"/>
                  <a:gd name="T8" fmla="*/ 0 w 409"/>
                  <a:gd name="T9" fmla="*/ 1 h 658"/>
                  <a:gd name="T10" fmla="*/ 0 w 409"/>
                  <a:gd name="T11" fmla="*/ 1 h 6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9"/>
                  <a:gd name="T19" fmla="*/ 0 h 658"/>
                  <a:gd name="T20" fmla="*/ 409 w 409"/>
                  <a:gd name="T21" fmla="*/ 658 h 6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9" h="658">
                    <a:moveTo>
                      <a:pt x="17" y="38"/>
                    </a:moveTo>
                    <a:cubicBezTo>
                      <a:pt x="0" y="64"/>
                      <a:pt x="13" y="159"/>
                      <a:pt x="67" y="245"/>
                    </a:cubicBezTo>
                    <a:cubicBezTo>
                      <a:pt x="121" y="331"/>
                      <a:pt x="292" y="500"/>
                      <a:pt x="344" y="556"/>
                    </a:cubicBezTo>
                    <a:cubicBezTo>
                      <a:pt x="396" y="612"/>
                      <a:pt x="409" y="658"/>
                      <a:pt x="380" y="580"/>
                    </a:cubicBezTo>
                    <a:cubicBezTo>
                      <a:pt x="351" y="502"/>
                      <a:pt x="227" y="180"/>
                      <a:pt x="167" y="90"/>
                    </a:cubicBezTo>
                    <a:cubicBezTo>
                      <a:pt x="107" y="0"/>
                      <a:pt x="33" y="13"/>
                      <a:pt x="17" y="38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" name="Freeform 19"/>
              <p:cNvSpPr>
                <a:spLocks/>
              </p:cNvSpPr>
              <p:nvPr/>
            </p:nvSpPr>
            <p:spPr bwMode="auto">
              <a:xfrm rot="728459">
                <a:off x="5002" y="913"/>
                <a:ext cx="105" cy="231"/>
              </a:xfrm>
              <a:custGeom>
                <a:avLst/>
                <a:gdLst>
                  <a:gd name="T0" fmla="*/ 0 w 409"/>
                  <a:gd name="T1" fmla="*/ 0 h 658"/>
                  <a:gd name="T2" fmla="*/ 0 w 409"/>
                  <a:gd name="T3" fmla="*/ 0 h 658"/>
                  <a:gd name="T4" fmla="*/ 0 w 409"/>
                  <a:gd name="T5" fmla="*/ 0 h 658"/>
                  <a:gd name="T6" fmla="*/ 0 w 409"/>
                  <a:gd name="T7" fmla="*/ 0 h 658"/>
                  <a:gd name="T8" fmla="*/ 0 w 409"/>
                  <a:gd name="T9" fmla="*/ 0 h 658"/>
                  <a:gd name="T10" fmla="*/ 0 w 409"/>
                  <a:gd name="T11" fmla="*/ 0 h 6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9"/>
                  <a:gd name="T19" fmla="*/ 0 h 658"/>
                  <a:gd name="T20" fmla="*/ 409 w 409"/>
                  <a:gd name="T21" fmla="*/ 658 h 6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9" h="658">
                    <a:moveTo>
                      <a:pt x="17" y="38"/>
                    </a:moveTo>
                    <a:cubicBezTo>
                      <a:pt x="0" y="64"/>
                      <a:pt x="13" y="159"/>
                      <a:pt x="67" y="245"/>
                    </a:cubicBezTo>
                    <a:cubicBezTo>
                      <a:pt x="121" y="331"/>
                      <a:pt x="292" y="500"/>
                      <a:pt x="344" y="556"/>
                    </a:cubicBezTo>
                    <a:cubicBezTo>
                      <a:pt x="396" y="612"/>
                      <a:pt x="409" y="658"/>
                      <a:pt x="380" y="580"/>
                    </a:cubicBezTo>
                    <a:cubicBezTo>
                      <a:pt x="351" y="502"/>
                      <a:pt x="227" y="180"/>
                      <a:pt x="167" y="90"/>
                    </a:cubicBezTo>
                    <a:cubicBezTo>
                      <a:pt x="107" y="0"/>
                      <a:pt x="33" y="13"/>
                      <a:pt x="17" y="38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63" name="Freeform 20"/>
            <p:cNvSpPr>
              <a:spLocks/>
            </p:cNvSpPr>
            <p:nvPr/>
          </p:nvSpPr>
          <p:spPr bwMode="auto">
            <a:xfrm rot="4401636">
              <a:off x="423" y="777"/>
              <a:ext cx="179" cy="353"/>
            </a:xfrm>
            <a:custGeom>
              <a:avLst/>
              <a:gdLst>
                <a:gd name="T0" fmla="*/ 0 w 409"/>
                <a:gd name="T1" fmla="*/ 1 h 658"/>
                <a:gd name="T2" fmla="*/ 0 w 409"/>
                <a:gd name="T3" fmla="*/ 1 h 658"/>
                <a:gd name="T4" fmla="*/ 0 w 409"/>
                <a:gd name="T5" fmla="*/ 1 h 658"/>
                <a:gd name="T6" fmla="*/ 0 w 409"/>
                <a:gd name="T7" fmla="*/ 1 h 658"/>
                <a:gd name="T8" fmla="*/ 0 w 409"/>
                <a:gd name="T9" fmla="*/ 1 h 658"/>
                <a:gd name="T10" fmla="*/ 0 w 409"/>
                <a:gd name="T11" fmla="*/ 1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9"/>
                <a:gd name="T19" fmla="*/ 0 h 658"/>
                <a:gd name="T20" fmla="*/ 409 w 409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9" h="658">
                  <a:moveTo>
                    <a:pt x="17" y="38"/>
                  </a:moveTo>
                  <a:cubicBezTo>
                    <a:pt x="0" y="64"/>
                    <a:pt x="13" y="159"/>
                    <a:pt x="67" y="245"/>
                  </a:cubicBezTo>
                  <a:cubicBezTo>
                    <a:pt x="121" y="331"/>
                    <a:pt x="292" y="500"/>
                    <a:pt x="344" y="556"/>
                  </a:cubicBezTo>
                  <a:cubicBezTo>
                    <a:pt x="396" y="612"/>
                    <a:pt x="409" y="658"/>
                    <a:pt x="380" y="580"/>
                  </a:cubicBezTo>
                  <a:cubicBezTo>
                    <a:pt x="351" y="502"/>
                    <a:pt x="227" y="180"/>
                    <a:pt x="167" y="90"/>
                  </a:cubicBezTo>
                  <a:cubicBezTo>
                    <a:pt x="107" y="0"/>
                    <a:pt x="33" y="13"/>
                    <a:pt x="17" y="38"/>
                  </a:cubicBez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8" name="Oval 21"/>
          <p:cNvSpPr>
            <a:spLocks noChangeArrowheads="1"/>
          </p:cNvSpPr>
          <p:nvPr/>
        </p:nvSpPr>
        <p:spPr bwMode="auto">
          <a:xfrm>
            <a:off x="8382000" y="381000"/>
            <a:ext cx="762000" cy="838200"/>
          </a:xfrm>
          <a:prstGeom prst="ellipse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>
              <a:cs typeface="Arial" panose="020B0604020202020204" pitchFamily="34" charset="0"/>
            </a:endParaRPr>
          </a:p>
        </p:txBody>
      </p:sp>
      <p:sp>
        <p:nvSpPr>
          <p:cNvPr id="2059" name="Freeform 22"/>
          <p:cNvSpPr>
            <a:spLocks/>
          </p:cNvSpPr>
          <p:nvPr/>
        </p:nvSpPr>
        <p:spPr bwMode="auto">
          <a:xfrm>
            <a:off x="8458200" y="1371600"/>
            <a:ext cx="1600200" cy="304800"/>
          </a:xfrm>
          <a:custGeom>
            <a:avLst/>
            <a:gdLst>
              <a:gd name="T0" fmla="*/ 2147483646 w 2016"/>
              <a:gd name="T1" fmla="*/ 2147483646 h 1472"/>
              <a:gd name="T2" fmla="*/ 2147483646 w 2016"/>
              <a:gd name="T3" fmla="*/ 2147483646 h 1472"/>
              <a:gd name="T4" fmla="*/ 2147483646 w 2016"/>
              <a:gd name="T5" fmla="*/ 2147483646 h 1472"/>
              <a:gd name="T6" fmla="*/ 2147483646 w 2016"/>
              <a:gd name="T7" fmla="*/ 2147483646 h 1472"/>
              <a:gd name="T8" fmla="*/ 2147483646 w 2016"/>
              <a:gd name="T9" fmla="*/ 2147483646 h 1472"/>
              <a:gd name="T10" fmla="*/ 2147483646 w 2016"/>
              <a:gd name="T11" fmla="*/ 2147483646 h 1472"/>
              <a:gd name="T12" fmla="*/ 2147483646 w 2016"/>
              <a:gd name="T13" fmla="*/ 2147483646 h 1472"/>
              <a:gd name="T14" fmla="*/ 2147483646 w 2016"/>
              <a:gd name="T15" fmla="*/ 2147483646 h 1472"/>
              <a:gd name="T16" fmla="*/ 2147483646 w 2016"/>
              <a:gd name="T17" fmla="*/ 2147483646 h 1472"/>
              <a:gd name="T18" fmla="*/ 2147483646 w 2016"/>
              <a:gd name="T19" fmla="*/ 2147483646 h 1472"/>
              <a:gd name="T20" fmla="*/ 2147483646 w 2016"/>
              <a:gd name="T21" fmla="*/ 2147483646 h 1472"/>
              <a:gd name="T22" fmla="*/ 2147483646 w 2016"/>
              <a:gd name="T23" fmla="*/ 2147483646 h 1472"/>
              <a:gd name="T24" fmla="*/ 2147483646 w 2016"/>
              <a:gd name="T25" fmla="*/ 2147483646 h 1472"/>
              <a:gd name="T26" fmla="*/ 2147483646 w 2016"/>
              <a:gd name="T27" fmla="*/ 2147483646 h 1472"/>
              <a:gd name="T28" fmla="*/ 2147483646 w 2016"/>
              <a:gd name="T29" fmla="*/ 2147483646 h 1472"/>
              <a:gd name="T30" fmla="*/ 2147483646 w 2016"/>
              <a:gd name="T31" fmla="*/ 2147483646 h 147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16"/>
              <a:gd name="T49" fmla="*/ 0 h 1472"/>
              <a:gd name="T50" fmla="*/ 2016 w 2016"/>
              <a:gd name="T51" fmla="*/ 1472 h 147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16" h="1472">
                <a:moveTo>
                  <a:pt x="16" y="848"/>
                </a:moveTo>
                <a:cubicBezTo>
                  <a:pt x="32" y="744"/>
                  <a:pt x="112" y="424"/>
                  <a:pt x="208" y="320"/>
                </a:cubicBezTo>
                <a:cubicBezTo>
                  <a:pt x="304" y="216"/>
                  <a:pt x="488" y="216"/>
                  <a:pt x="592" y="224"/>
                </a:cubicBezTo>
                <a:cubicBezTo>
                  <a:pt x="696" y="232"/>
                  <a:pt x="792" y="392"/>
                  <a:pt x="832" y="368"/>
                </a:cubicBezTo>
                <a:cubicBezTo>
                  <a:pt x="872" y="344"/>
                  <a:pt x="792" y="136"/>
                  <a:pt x="832" y="80"/>
                </a:cubicBezTo>
                <a:cubicBezTo>
                  <a:pt x="872" y="24"/>
                  <a:pt x="992" y="0"/>
                  <a:pt x="1072" y="32"/>
                </a:cubicBezTo>
                <a:cubicBezTo>
                  <a:pt x="1152" y="64"/>
                  <a:pt x="1240" y="248"/>
                  <a:pt x="1312" y="272"/>
                </a:cubicBezTo>
                <a:cubicBezTo>
                  <a:pt x="1384" y="296"/>
                  <a:pt x="1392" y="152"/>
                  <a:pt x="1504" y="176"/>
                </a:cubicBezTo>
                <a:cubicBezTo>
                  <a:pt x="1616" y="200"/>
                  <a:pt x="1952" y="288"/>
                  <a:pt x="1984" y="416"/>
                </a:cubicBezTo>
                <a:cubicBezTo>
                  <a:pt x="2016" y="544"/>
                  <a:pt x="1704" y="800"/>
                  <a:pt x="1696" y="944"/>
                </a:cubicBezTo>
                <a:cubicBezTo>
                  <a:pt x="1688" y="1088"/>
                  <a:pt x="1984" y="1192"/>
                  <a:pt x="1936" y="1280"/>
                </a:cubicBezTo>
                <a:cubicBezTo>
                  <a:pt x="1888" y="1368"/>
                  <a:pt x="1568" y="1472"/>
                  <a:pt x="1408" y="1472"/>
                </a:cubicBezTo>
                <a:cubicBezTo>
                  <a:pt x="1248" y="1472"/>
                  <a:pt x="1112" y="1376"/>
                  <a:pt x="976" y="1280"/>
                </a:cubicBezTo>
                <a:cubicBezTo>
                  <a:pt x="840" y="1184"/>
                  <a:pt x="736" y="952"/>
                  <a:pt x="592" y="896"/>
                </a:cubicBezTo>
                <a:cubicBezTo>
                  <a:pt x="448" y="840"/>
                  <a:pt x="208" y="952"/>
                  <a:pt x="112" y="944"/>
                </a:cubicBezTo>
                <a:cubicBezTo>
                  <a:pt x="16" y="936"/>
                  <a:pt x="0" y="952"/>
                  <a:pt x="16" y="848"/>
                </a:cubicBez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0" name="Freeform 23"/>
          <p:cNvSpPr>
            <a:spLocks/>
          </p:cNvSpPr>
          <p:nvPr/>
        </p:nvSpPr>
        <p:spPr bwMode="auto">
          <a:xfrm>
            <a:off x="7391400" y="1143000"/>
            <a:ext cx="990600" cy="304800"/>
          </a:xfrm>
          <a:custGeom>
            <a:avLst/>
            <a:gdLst>
              <a:gd name="T0" fmla="*/ 2147483646 w 2016"/>
              <a:gd name="T1" fmla="*/ 2147483646 h 1472"/>
              <a:gd name="T2" fmla="*/ 2147483646 w 2016"/>
              <a:gd name="T3" fmla="*/ 2147483646 h 1472"/>
              <a:gd name="T4" fmla="*/ 2147483646 w 2016"/>
              <a:gd name="T5" fmla="*/ 2147483646 h 1472"/>
              <a:gd name="T6" fmla="*/ 2147483646 w 2016"/>
              <a:gd name="T7" fmla="*/ 2147483646 h 1472"/>
              <a:gd name="T8" fmla="*/ 2147483646 w 2016"/>
              <a:gd name="T9" fmla="*/ 2147483646 h 1472"/>
              <a:gd name="T10" fmla="*/ 2147483646 w 2016"/>
              <a:gd name="T11" fmla="*/ 2147483646 h 1472"/>
              <a:gd name="T12" fmla="*/ 2147483646 w 2016"/>
              <a:gd name="T13" fmla="*/ 2147483646 h 1472"/>
              <a:gd name="T14" fmla="*/ 2147483646 w 2016"/>
              <a:gd name="T15" fmla="*/ 2147483646 h 1472"/>
              <a:gd name="T16" fmla="*/ 2147483646 w 2016"/>
              <a:gd name="T17" fmla="*/ 2147483646 h 1472"/>
              <a:gd name="T18" fmla="*/ 2147483646 w 2016"/>
              <a:gd name="T19" fmla="*/ 2147483646 h 1472"/>
              <a:gd name="T20" fmla="*/ 2147483646 w 2016"/>
              <a:gd name="T21" fmla="*/ 2147483646 h 1472"/>
              <a:gd name="T22" fmla="*/ 2147483646 w 2016"/>
              <a:gd name="T23" fmla="*/ 2147483646 h 1472"/>
              <a:gd name="T24" fmla="*/ 2147483646 w 2016"/>
              <a:gd name="T25" fmla="*/ 2147483646 h 1472"/>
              <a:gd name="T26" fmla="*/ 2147483646 w 2016"/>
              <a:gd name="T27" fmla="*/ 2147483646 h 1472"/>
              <a:gd name="T28" fmla="*/ 2147483646 w 2016"/>
              <a:gd name="T29" fmla="*/ 2147483646 h 1472"/>
              <a:gd name="T30" fmla="*/ 2147483646 w 2016"/>
              <a:gd name="T31" fmla="*/ 2147483646 h 147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16"/>
              <a:gd name="T49" fmla="*/ 0 h 1472"/>
              <a:gd name="T50" fmla="*/ 2016 w 2016"/>
              <a:gd name="T51" fmla="*/ 1472 h 147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16" h="1472">
                <a:moveTo>
                  <a:pt x="16" y="848"/>
                </a:moveTo>
                <a:cubicBezTo>
                  <a:pt x="32" y="744"/>
                  <a:pt x="112" y="424"/>
                  <a:pt x="208" y="320"/>
                </a:cubicBezTo>
                <a:cubicBezTo>
                  <a:pt x="304" y="216"/>
                  <a:pt x="488" y="216"/>
                  <a:pt x="592" y="224"/>
                </a:cubicBezTo>
                <a:cubicBezTo>
                  <a:pt x="696" y="232"/>
                  <a:pt x="792" y="392"/>
                  <a:pt x="832" y="368"/>
                </a:cubicBezTo>
                <a:cubicBezTo>
                  <a:pt x="872" y="344"/>
                  <a:pt x="792" y="136"/>
                  <a:pt x="832" y="80"/>
                </a:cubicBezTo>
                <a:cubicBezTo>
                  <a:pt x="872" y="24"/>
                  <a:pt x="992" y="0"/>
                  <a:pt x="1072" y="32"/>
                </a:cubicBezTo>
                <a:cubicBezTo>
                  <a:pt x="1152" y="64"/>
                  <a:pt x="1240" y="248"/>
                  <a:pt x="1312" y="272"/>
                </a:cubicBezTo>
                <a:cubicBezTo>
                  <a:pt x="1384" y="296"/>
                  <a:pt x="1392" y="152"/>
                  <a:pt x="1504" y="176"/>
                </a:cubicBezTo>
                <a:cubicBezTo>
                  <a:pt x="1616" y="200"/>
                  <a:pt x="1952" y="288"/>
                  <a:pt x="1984" y="416"/>
                </a:cubicBezTo>
                <a:cubicBezTo>
                  <a:pt x="2016" y="544"/>
                  <a:pt x="1704" y="800"/>
                  <a:pt x="1696" y="944"/>
                </a:cubicBezTo>
                <a:cubicBezTo>
                  <a:pt x="1688" y="1088"/>
                  <a:pt x="1984" y="1192"/>
                  <a:pt x="1936" y="1280"/>
                </a:cubicBezTo>
                <a:cubicBezTo>
                  <a:pt x="1888" y="1368"/>
                  <a:pt x="1568" y="1472"/>
                  <a:pt x="1408" y="1472"/>
                </a:cubicBezTo>
                <a:cubicBezTo>
                  <a:pt x="1248" y="1472"/>
                  <a:pt x="1112" y="1376"/>
                  <a:pt x="976" y="1280"/>
                </a:cubicBezTo>
                <a:cubicBezTo>
                  <a:pt x="840" y="1184"/>
                  <a:pt x="736" y="952"/>
                  <a:pt x="592" y="896"/>
                </a:cubicBezTo>
                <a:cubicBezTo>
                  <a:pt x="448" y="840"/>
                  <a:pt x="208" y="952"/>
                  <a:pt x="112" y="944"/>
                </a:cubicBezTo>
                <a:cubicBezTo>
                  <a:pt x="16" y="936"/>
                  <a:pt x="0" y="952"/>
                  <a:pt x="16" y="848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24" name="WordArt 24"/>
          <p:cNvSpPr>
            <a:spLocks noChangeArrowheads="1" noChangeShapeType="1" noTextEdit="1"/>
          </p:cNvSpPr>
          <p:nvPr/>
        </p:nvSpPr>
        <p:spPr bwMode="auto">
          <a:xfrm>
            <a:off x="2514600" y="457200"/>
            <a:ext cx="7362825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XUÂN NỘN 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64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animBg="1"/>
      <p:bldP spid="102403" grpId="1" animBg="1"/>
      <p:bldP spid="102403" grpId="2" animBg="1"/>
      <p:bldP spid="1024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7" b="46648"/>
          <a:stretch>
            <a:fillRect/>
          </a:stretch>
        </p:blipFill>
        <p:spPr bwMode="auto">
          <a:xfrm>
            <a:off x="1524000" y="533400"/>
            <a:ext cx="95567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72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dmin\Downloads\Screenshot_2020-08-15 CloudBook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73"/>
          <a:stretch>
            <a:fillRect/>
          </a:stretch>
        </p:blipFill>
        <p:spPr bwMode="auto">
          <a:xfrm>
            <a:off x="424344" y="377504"/>
            <a:ext cx="11337021" cy="139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Admin\Downloads\Screenshot_2020-08-15 CloudBook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74" b="32001"/>
          <a:stretch>
            <a:fillRect/>
          </a:stretch>
        </p:blipFill>
        <p:spPr bwMode="auto">
          <a:xfrm>
            <a:off x="440903" y="3400266"/>
            <a:ext cx="11279857" cy="138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892417" y="1589103"/>
            <a:ext cx="20273" cy="180843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TextBox 3"/>
          <p:cNvSpPr txBox="1">
            <a:spLocks noChangeArrowheads="1"/>
          </p:cNvSpPr>
          <p:nvPr/>
        </p:nvSpPr>
        <p:spPr bwMode="auto">
          <a:xfrm>
            <a:off x="402672" y="318068"/>
            <a:ext cx="11362189" cy="453915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cxnSp>
        <p:nvCxnSpPr>
          <p:cNvPr id="27" name="Straight Connector 26"/>
          <p:cNvCxnSpPr/>
          <p:nvPr/>
        </p:nvCxnSpPr>
        <p:spPr>
          <a:xfrm>
            <a:off x="3217877" y="1605881"/>
            <a:ext cx="20273" cy="180843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18171" y="1589103"/>
            <a:ext cx="20273" cy="180843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902355" y="1572325"/>
            <a:ext cx="20273" cy="180843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286538" y="1605881"/>
            <a:ext cx="20273" cy="180843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653944" y="1605881"/>
            <a:ext cx="20273" cy="180843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9345336" y="3372374"/>
            <a:ext cx="1761688" cy="1501630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591499" y="5073941"/>
            <a:ext cx="6248400" cy="708025"/>
            <a:chOff x="2650222" y="5568892"/>
            <a:chExt cx="6248400" cy="708025"/>
          </a:xfrm>
        </p:grpSpPr>
        <p:sp>
          <p:nvSpPr>
            <p:cNvPr id="15" name="TextBox 1"/>
            <p:cNvSpPr txBox="1">
              <a:spLocks noChangeArrowheads="1"/>
            </p:cNvSpPr>
            <p:nvPr/>
          </p:nvSpPr>
          <p:spPr bwMode="auto">
            <a:xfrm>
              <a:off x="2650222" y="5568892"/>
              <a:ext cx="6248400" cy="7080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Số        nhiều hơn số</a:t>
              </a:r>
              <a:endParaRPr lang="en-US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6" name="Picture 3" descr="C:\Users\Admin\Downloads\Screenshot_2020-08-15 CloudBook(1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01" t="44174" r="6033" b="32001"/>
            <a:stretch>
              <a:fillRect/>
            </a:stretch>
          </p:blipFill>
          <p:spPr bwMode="auto">
            <a:xfrm>
              <a:off x="3717021" y="5603428"/>
              <a:ext cx="685799" cy="63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3" descr="C:\Users\Admin\Downloads\Screenshot_2020-08-15 CloudBook(1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28" r="22617" b="76173"/>
            <a:stretch>
              <a:fillRect/>
            </a:stretch>
          </p:blipFill>
          <p:spPr bwMode="auto">
            <a:xfrm>
              <a:off x="7984222" y="5631338"/>
              <a:ext cx="548711" cy="611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2616666" y="5971564"/>
            <a:ext cx="6248400" cy="708025"/>
            <a:chOff x="2650222" y="5568892"/>
            <a:chExt cx="6248400" cy="708025"/>
          </a:xfrm>
        </p:grpSpPr>
        <p:sp>
          <p:nvSpPr>
            <p:cNvPr id="19" name="TextBox 1"/>
            <p:cNvSpPr txBox="1">
              <a:spLocks noChangeArrowheads="1"/>
            </p:cNvSpPr>
            <p:nvPr/>
          </p:nvSpPr>
          <p:spPr bwMode="auto">
            <a:xfrm>
              <a:off x="2650222" y="5568892"/>
              <a:ext cx="6248400" cy="7080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Số        ít</a:t>
              </a:r>
              <a:r>
                <a:rPr lang="vi-VN" sz="4000" smtClean="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hơn số</a:t>
              </a:r>
              <a:endParaRPr lang="en-US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" name="Picture 3" descr="C:\Users\Admin\Downloads\Screenshot_2020-08-15 CloudBook(1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01" t="44174" r="6033" b="32001"/>
            <a:stretch>
              <a:fillRect/>
            </a:stretch>
          </p:blipFill>
          <p:spPr bwMode="auto">
            <a:xfrm>
              <a:off x="6896449" y="5611817"/>
              <a:ext cx="685799" cy="63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" descr="C:\Users\Admin\Downloads\Screenshot_2020-08-15 CloudBook(1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28" r="22617" b="76173"/>
            <a:stretch>
              <a:fillRect/>
            </a:stretch>
          </p:blipFill>
          <p:spPr bwMode="auto">
            <a:xfrm>
              <a:off x="3697447" y="5622949"/>
              <a:ext cx="548711" cy="611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400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dmin\Downloads\Screenshot_2020-08-15 CloudBook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" r="7095" b="76173"/>
          <a:stretch/>
        </p:blipFill>
        <p:spPr bwMode="auto">
          <a:xfrm>
            <a:off x="855677" y="654341"/>
            <a:ext cx="10612074" cy="142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Box 3"/>
          <p:cNvSpPr txBox="1">
            <a:spLocks noChangeArrowheads="1"/>
          </p:cNvSpPr>
          <p:nvPr/>
        </p:nvSpPr>
        <p:spPr bwMode="auto">
          <a:xfrm>
            <a:off x="763077" y="600336"/>
            <a:ext cx="10704673" cy="471828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797784" y="3783435"/>
            <a:ext cx="10628021" cy="1493955"/>
            <a:chOff x="2438400" y="1771844"/>
            <a:chExt cx="6781799" cy="852484"/>
          </a:xfrm>
        </p:grpSpPr>
        <p:sp>
          <p:nvSpPr>
            <p:cNvPr id="15372" name="TextBox 17"/>
            <p:cNvSpPr txBox="1">
              <a:spLocks noChangeArrowheads="1"/>
            </p:cNvSpPr>
            <p:nvPr/>
          </p:nvSpPr>
          <p:spPr bwMode="auto">
            <a:xfrm>
              <a:off x="2438400" y="1771844"/>
              <a:ext cx="6781799" cy="852484"/>
            </a:xfrm>
            <a:prstGeom prst="rect">
              <a:avLst/>
            </a:prstGeom>
            <a:solidFill>
              <a:srgbClr val="FFEF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800"/>
            </a:p>
          </p:txBody>
        </p:sp>
        <p:grpSp>
          <p:nvGrpSpPr>
            <p:cNvPr id="15373" name="Group 20"/>
            <p:cNvGrpSpPr>
              <a:grpSpLocks/>
            </p:cNvGrpSpPr>
            <p:nvPr/>
          </p:nvGrpSpPr>
          <p:grpSpPr bwMode="auto">
            <a:xfrm>
              <a:off x="2768715" y="2000664"/>
              <a:ext cx="5313099" cy="412870"/>
              <a:chOff x="1438357" y="3010560"/>
              <a:chExt cx="5313099" cy="412870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1438357" y="3015347"/>
                <a:ext cx="768350" cy="38893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555832" y="3094722"/>
                <a:ext cx="533400" cy="22859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2353730" y="3020134"/>
                <a:ext cx="768350" cy="38893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2471205" y="3099509"/>
                <a:ext cx="533400" cy="22859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3247692" y="3034495"/>
                <a:ext cx="768350" cy="38893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365167" y="3113870"/>
                <a:ext cx="533400" cy="22859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4200537" y="3024921"/>
                <a:ext cx="768350" cy="38893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318012" y="3104296"/>
                <a:ext cx="533400" cy="22859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5115910" y="3020134"/>
                <a:ext cx="768350" cy="38893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5233385" y="3099509"/>
                <a:ext cx="533400" cy="22859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5983106" y="3010560"/>
                <a:ext cx="768350" cy="38893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6100581" y="3089935"/>
                <a:ext cx="533400" cy="22859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</p:grpSp>
      <p:cxnSp>
        <p:nvCxnSpPr>
          <p:cNvPr id="50" name="Straight Connector 49"/>
          <p:cNvCxnSpPr/>
          <p:nvPr/>
        </p:nvCxnSpPr>
        <p:spPr>
          <a:xfrm flipH="1">
            <a:off x="1929468" y="1849161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3363985" y="1865939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4689446" y="1916273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6165908" y="1882717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7608815" y="1840772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8967831" y="1840772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643" t="24396" r="18955" b="27408"/>
          <a:stretch/>
        </p:blipFill>
        <p:spPr>
          <a:xfrm>
            <a:off x="3288484" y="5587068"/>
            <a:ext cx="5561330" cy="85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9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ownloads\Screenshot_2020-08-15 CloudBook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 r="11542" b="75288"/>
          <a:stretch/>
        </p:blipFill>
        <p:spPr bwMode="auto">
          <a:xfrm>
            <a:off x="713065" y="260060"/>
            <a:ext cx="10784681" cy="161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45631" y="227900"/>
            <a:ext cx="10872451" cy="442798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230" y="3476118"/>
            <a:ext cx="10788909" cy="1179772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1887523" y="1572325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422708" y="1547158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882393" y="1538769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325299" y="1563936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935985" y="1572325"/>
            <a:ext cx="46840" cy="224466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2818468" y="4879189"/>
            <a:ext cx="6248400" cy="708025"/>
            <a:chOff x="2650688" y="5600642"/>
            <a:chExt cx="6248400" cy="708025"/>
          </a:xfrm>
        </p:grpSpPr>
        <p:sp>
          <p:nvSpPr>
            <p:cNvPr id="11" name="TextBox 1"/>
            <p:cNvSpPr txBox="1">
              <a:spLocks noChangeArrowheads="1"/>
            </p:cNvSpPr>
            <p:nvPr/>
          </p:nvSpPr>
          <p:spPr bwMode="auto">
            <a:xfrm>
              <a:off x="2650688" y="5600642"/>
              <a:ext cx="6248400" cy="7080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4000" smtClean="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Số        </a:t>
              </a: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ít hơn số</a:t>
              </a:r>
              <a:endParaRPr lang="en-US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Picture 3" descr="C:\Users\Admin\Downloads\Screenshot_2020-08-15 CloudBook(1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28" r="22617" b="76173"/>
            <a:stretch>
              <a:fillRect/>
            </a:stretch>
          </p:blipFill>
          <p:spPr bwMode="auto">
            <a:xfrm>
              <a:off x="6948484" y="5657191"/>
              <a:ext cx="548711" cy="611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/>
            <a:srcRect l="14137" b="8881"/>
            <a:stretch/>
          </p:blipFill>
          <p:spPr>
            <a:xfrm>
              <a:off x="3607267" y="5760685"/>
              <a:ext cx="762310" cy="430390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2826857" y="5760033"/>
            <a:ext cx="6248400" cy="708025"/>
            <a:chOff x="2633910" y="6473097"/>
            <a:chExt cx="6248400" cy="708025"/>
          </a:xfrm>
        </p:grpSpPr>
        <p:sp>
          <p:nvSpPr>
            <p:cNvPr id="25" name="TextBox 1"/>
            <p:cNvSpPr txBox="1">
              <a:spLocks noChangeArrowheads="1"/>
            </p:cNvSpPr>
            <p:nvPr/>
          </p:nvSpPr>
          <p:spPr bwMode="auto">
            <a:xfrm>
              <a:off x="2633910" y="6473097"/>
              <a:ext cx="6248400" cy="70802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4000" smtClean="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Số        </a:t>
              </a: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nhiều</a:t>
              </a:r>
              <a:r>
                <a:rPr lang="vi-VN" sz="4000" smtClean="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4000">
                  <a:solidFill>
                    <a:srgbClr val="0033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hơn số</a:t>
              </a:r>
              <a:endParaRPr lang="en-US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Picture 3" descr="C:\Users\Admin\Downloads\Screenshot_2020-08-15 CloudBook(1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28" r="22617" b="76173"/>
            <a:stretch>
              <a:fillRect/>
            </a:stretch>
          </p:blipFill>
          <p:spPr bwMode="auto">
            <a:xfrm>
              <a:off x="3710333" y="6521257"/>
              <a:ext cx="548711" cy="611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5"/>
            <a:srcRect l="14137" b="8881"/>
            <a:stretch/>
          </p:blipFill>
          <p:spPr>
            <a:xfrm>
              <a:off x="7952765" y="6641529"/>
              <a:ext cx="762310" cy="430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100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84" y="746620"/>
            <a:ext cx="5476122" cy="2289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963" y="747595"/>
            <a:ext cx="5465544" cy="22620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1303" y="3690016"/>
            <a:ext cx="5445861" cy="243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5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by Shark Dance - Sing and Dance! - @Baby Shark Official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4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69" t="8736" r="1738" b="78581"/>
          <a:stretch>
            <a:fillRect/>
          </a:stretch>
        </p:blipFill>
        <p:spPr bwMode="auto">
          <a:xfrm>
            <a:off x="444733" y="2336334"/>
            <a:ext cx="1116647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013669" y="457200"/>
            <a:ext cx="10210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3600" b="1" smtClean="0">
                <a:solidFill>
                  <a:srgbClr val="0066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Dùng các từ: nhiều hơn, ít hơn, bằng nhau để nói về hình vẽ sau.</a:t>
            </a:r>
            <a:endParaRPr lang="en-US" sz="3600" b="1">
              <a:solidFill>
                <a:srgbClr val="0066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7028" b="17059"/>
          <a:stretch/>
        </p:blipFill>
        <p:spPr>
          <a:xfrm>
            <a:off x="587663" y="461394"/>
            <a:ext cx="762964" cy="671120"/>
          </a:xfrm>
          <a:prstGeom prst="rect">
            <a:avLst/>
          </a:prstGeom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2029903" y="4979856"/>
            <a:ext cx="8137554" cy="70788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4000" smtClean="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Mẫu: Số thìa </a:t>
            </a:r>
            <a:r>
              <a:rPr lang="vi-VN" sz="40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vi-VN" sz="4000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40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 </a:t>
            </a:r>
            <a:r>
              <a:rPr lang="vi-VN" sz="4000" smtClean="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 cốc</a:t>
            </a:r>
            <a:endParaRPr lang="en-US" sz="4000">
              <a:solidFill>
                <a:srgbClr val="0033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C:\Users\Admin\Downloads\Screenshot_2020-08-15 CloudBook(5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7" t="21153" r="2729" b="7727"/>
          <a:stretch/>
        </p:blipFill>
        <p:spPr bwMode="auto">
          <a:xfrm>
            <a:off x="7178466" y="1744054"/>
            <a:ext cx="2982482" cy="414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1219200" y="458598"/>
            <a:ext cx="998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 b="1">
                <a:solidFill>
                  <a:srgbClr val="0066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2. Khoanh vào cây có nhiều quả hơn:</a:t>
            </a:r>
            <a:endParaRPr lang="en-US" sz="4000" b="1">
              <a:solidFill>
                <a:srgbClr val="0066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737" y="485388"/>
            <a:ext cx="846438" cy="731015"/>
          </a:xfrm>
          <a:prstGeom prst="rect">
            <a:avLst/>
          </a:prstGeom>
        </p:spPr>
      </p:pic>
      <p:pic>
        <p:nvPicPr>
          <p:cNvPr id="10" name="Picture 4" descr="C:\Users\Admin\Downloads\Screenshot_2020-08-15 CloudBook(5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5" t="21153" r="51741" b="9728"/>
          <a:stretch/>
        </p:blipFill>
        <p:spPr bwMode="auto">
          <a:xfrm>
            <a:off x="1874586" y="1566004"/>
            <a:ext cx="2936146" cy="402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>
          <a:xfrm>
            <a:off x="1803163" y="1561388"/>
            <a:ext cx="3200400" cy="4343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281" y="5097342"/>
            <a:ext cx="1234547" cy="1226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712" y="5136214"/>
            <a:ext cx="1211685" cy="11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7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C:\Users\Admin\Downloads\Screenshot_2020-08-15 CloudBook(5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7" t="21153" r="2729" b="7727"/>
          <a:stretch/>
        </p:blipFill>
        <p:spPr bwMode="auto">
          <a:xfrm>
            <a:off x="7178466" y="1744054"/>
            <a:ext cx="2982482" cy="414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1219200" y="609600"/>
            <a:ext cx="998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 b="1">
                <a:solidFill>
                  <a:srgbClr val="0066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2. Khoanh vào cây có nhiều quả hơn:</a:t>
            </a:r>
            <a:endParaRPr lang="en-US" sz="4000" b="1">
              <a:solidFill>
                <a:srgbClr val="0066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25" y="669946"/>
            <a:ext cx="846438" cy="731015"/>
          </a:xfrm>
          <a:prstGeom prst="rect">
            <a:avLst/>
          </a:prstGeom>
        </p:spPr>
      </p:pic>
      <p:pic>
        <p:nvPicPr>
          <p:cNvPr id="10" name="Picture 4" descr="C:\Users\Admin\Downloads\Screenshot_2020-08-15 CloudBook(5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5" t="21153" r="51741" b="9728"/>
          <a:stretch/>
        </p:blipFill>
        <p:spPr bwMode="auto">
          <a:xfrm>
            <a:off x="1874586" y="1566004"/>
            <a:ext cx="2936146" cy="402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>
          <a:xfrm>
            <a:off x="1803163" y="1561388"/>
            <a:ext cx="3200400" cy="43434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723826" y="3495230"/>
            <a:ext cx="4044301" cy="177325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81026" y="2956845"/>
            <a:ext cx="4800604" cy="280736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038026" y="2546647"/>
            <a:ext cx="6439260" cy="325809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70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246077" y="321578"/>
            <a:ext cx="119459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3600" b="1">
                <a:solidFill>
                  <a:srgbClr val="0066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3. </a:t>
            </a:r>
            <a:r>
              <a:rPr lang="vi-VN" sz="3600" b="1" smtClean="0">
                <a:solidFill>
                  <a:srgbClr val="0066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Xem tranh rồi kiểm tra câu nào đúng, câu nào sai:</a:t>
            </a:r>
            <a:endParaRPr lang="en-US" sz="3600" b="1">
              <a:solidFill>
                <a:srgbClr val="0066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89" y="1038135"/>
            <a:ext cx="9148540" cy="4565735"/>
          </a:xfrm>
          <a:prstGeom prst="rect">
            <a:avLst/>
          </a:prstGeom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9551156" y="5818290"/>
            <a:ext cx="647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>
                <a:solidFill>
                  <a:srgbClr val="3333FF"/>
                </a:solidFill>
              </a:rPr>
              <a:t>S</a:t>
            </a:r>
            <a:endParaRPr lang="en-US" sz="4000">
              <a:solidFill>
                <a:srgbClr val="3333FF"/>
              </a:solidFill>
            </a:endParaRP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2357306" y="5766733"/>
            <a:ext cx="70299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a) Số xô </a:t>
            </a:r>
            <a:r>
              <a:rPr lang="vi-VN" sz="4000" b="1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 hơn </a:t>
            </a:r>
            <a:r>
              <a:rPr lang="vi-VN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 xẻng.</a:t>
            </a:r>
            <a:endParaRPr lang="en-US" sz="4000">
              <a:solidFill>
                <a:srgbClr val="0033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477462" y="5809538"/>
            <a:ext cx="685800" cy="6492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4000"/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2382473" y="5768335"/>
            <a:ext cx="7793373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b) Số xẻng </a:t>
            </a:r>
            <a:r>
              <a:rPr lang="vi-VN" sz="4000" b="1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ít hơn </a:t>
            </a:r>
            <a:r>
              <a:rPr lang="vi-VN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 người.</a:t>
            </a:r>
            <a:endParaRPr lang="en-US" sz="4000">
              <a:solidFill>
                <a:srgbClr val="0033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477463" y="5801149"/>
            <a:ext cx="685800" cy="6492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400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584712" y="5793123"/>
            <a:ext cx="647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>
                <a:solidFill>
                  <a:srgbClr val="3333FF"/>
                </a:solidFill>
              </a:rPr>
              <a:t>S</a:t>
            </a:r>
            <a:endParaRPr lang="en-US" sz="4000">
              <a:solidFill>
                <a:srgbClr val="3333FF"/>
              </a:solidFill>
            </a:endParaRPr>
          </a:p>
        </p:txBody>
      </p:sp>
      <p:sp>
        <p:nvSpPr>
          <p:cNvPr id="28" name="TextBox 1"/>
          <p:cNvSpPr txBox="1">
            <a:spLocks noChangeArrowheads="1"/>
          </p:cNvSpPr>
          <p:nvPr/>
        </p:nvSpPr>
        <p:spPr bwMode="auto">
          <a:xfrm>
            <a:off x="1384185" y="5779130"/>
            <a:ext cx="9169166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>
                <a:solidFill>
                  <a:srgbClr val="0033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c) Số người và số xô </a:t>
            </a:r>
            <a:r>
              <a:rPr lang="vi-VN" sz="4000" b="1">
                <a:solidFill>
                  <a:srgbClr val="7030A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bằng nhau.</a:t>
            </a:r>
            <a:endParaRPr lang="en-US" sz="4000" b="1">
              <a:solidFill>
                <a:srgbClr val="7030A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77464" y="5809538"/>
            <a:ext cx="685800" cy="6492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4000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584713" y="5801512"/>
            <a:ext cx="647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sz="4000" smtClean="0">
                <a:solidFill>
                  <a:srgbClr val="3333FF"/>
                </a:solidFill>
              </a:rPr>
              <a:t>Đ</a:t>
            </a:r>
            <a:endParaRPr lang="en-US" sz="4000">
              <a:solidFill>
                <a:srgbClr val="3333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00" y="256645"/>
            <a:ext cx="721787" cy="86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2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  <p:bldP spid="25" grpId="0" animBg="1"/>
      <p:bldP spid="26" grpId="0" animBg="1"/>
      <p:bldP spid="27" grpId="0"/>
      <p:bldP spid="28" grpId="0" animBg="1"/>
      <p:bldP spid="29" grpId="0" animBg="1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01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055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>
            <a:fillRect/>
          </a:stretch>
        </p:blipFill>
        <p:spPr bwMode="auto">
          <a:xfrm>
            <a:off x="0" y="228600"/>
            <a:ext cx="12192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685800" y="1981200"/>
            <a:ext cx="9982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sz="9600">
                <a:solidFill>
                  <a:srgbClr val="FF0000"/>
                </a:solidFill>
                <a:latin typeface="UTM Avo" panose="02040603050506020204" pitchFamily="18" charset="0"/>
                <a:ea typeface="Arial" panose="020B0604020202020204" pitchFamily="34" charset="0"/>
                <a:cs typeface="UTM Avo" panose="02040603050506020204" pitchFamily="18" charset="0"/>
              </a:rPr>
              <a:t>D</a:t>
            </a:r>
            <a:r>
              <a:rPr lang="en-US" sz="9600">
                <a:solidFill>
                  <a:srgbClr val="FF0000"/>
                </a:solidFill>
                <a:latin typeface="UTM Avo" panose="02040603050506020204" pitchFamily="18" charset="0"/>
                <a:ea typeface="Arial" panose="020B0604020202020204" pitchFamily="34" charset="0"/>
                <a:cs typeface="UTM Avo" panose="02040603050506020204" pitchFamily="18" charset="0"/>
              </a:rPr>
              <a:t>ặn dò</a:t>
            </a:r>
          </a:p>
        </p:txBody>
      </p:sp>
    </p:spTree>
    <p:extLst>
      <p:ext uri="{BB962C8B-B14F-4D97-AF65-F5344CB8AC3E}">
        <p14:creationId xmlns:p14="http://schemas.microsoft.com/office/powerpoint/2010/main" val="60750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birdTra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50875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birdTra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33400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 descr="birdTra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75" y="803275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SONG_004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19200"/>
            <a:ext cx="15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353674" y="638175"/>
            <a:ext cx="1057275" cy="762000"/>
            <a:chOff x="2304" y="1632"/>
            <a:chExt cx="525" cy="480"/>
          </a:xfrm>
        </p:grpSpPr>
        <p:sp>
          <p:nvSpPr>
            <p:cNvPr id="16424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5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6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7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6096000" y="1066800"/>
            <a:ext cx="833438" cy="762000"/>
            <a:chOff x="624" y="1632"/>
            <a:chExt cx="525" cy="480"/>
          </a:xfrm>
        </p:grpSpPr>
        <p:sp>
          <p:nvSpPr>
            <p:cNvPr id="16420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1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rot="1073547">
            <a:off x="7315200" y="2438400"/>
            <a:ext cx="833438" cy="762000"/>
            <a:chOff x="624" y="1632"/>
            <a:chExt cx="525" cy="480"/>
          </a:xfrm>
        </p:grpSpPr>
        <p:sp>
          <p:nvSpPr>
            <p:cNvPr id="16416" name="Freeform 20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7" name="Freeform 21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8" name="Freeform 22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9" name="Freeform 23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885825" y="3486150"/>
            <a:ext cx="833438" cy="762000"/>
            <a:chOff x="624" y="1632"/>
            <a:chExt cx="525" cy="480"/>
          </a:xfrm>
        </p:grpSpPr>
        <p:sp>
          <p:nvSpPr>
            <p:cNvPr id="16412" name="Freeform 2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3" name="Freeform 2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4" name="Freeform 2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5" name="Freeform 2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9372600" y="714375"/>
            <a:ext cx="833438" cy="762000"/>
            <a:chOff x="672" y="624"/>
            <a:chExt cx="525" cy="480"/>
          </a:xfrm>
        </p:grpSpPr>
        <p:sp>
          <p:nvSpPr>
            <p:cNvPr id="16408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 rot="-4894255">
            <a:off x="2563020" y="4860132"/>
            <a:ext cx="833437" cy="762000"/>
            <a:chOff x="2400" y="1968"/>
            <a:chExt cx="525" cy="480"/>
          </a:xfrm>
        </p:grpSpPr>
        <p:sp>
          <p:nvSpPr>
            <p:cNvPr id="16404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4162425" y="704850"/>
            <a:ext cx="833438" cy="762000"/>
            <a:chOff x="2256" y="672"/>
            <a:chExt cx="525" cy="480"/>
          </a:xfrm>
        </p:grpSpPr>
        <p:sp>
          <p:nvSpPr>
            <p:cNvPr id="16400" name="Freeform 40"/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Freeform 41"/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2" name="Freeform 42"/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Freeform 43"/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" name="WordArt 7"/>
          <p:cNvSpPr>
            <a:spLocks noChangeArrowheads="1" noChangeShapeType="1" noTextEdit="1"/>
          </p:cNvSpPr>
          <p:nvPr/>
        </p:nvSpPr>
        <p:spPr bwMode="auto">
          <a:xfrm>
            <a:off x="2016125" y="1756240"/>
            <a:ext cx="8305800" cy="2438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chúc các thầy cô giáo </a:t>
            </a:r>
          </a:p>
          <a:p>
            <a:pPr algn="ctr"/>
            <a:r>
              <a:rPr lang="en-US" sz="3600" b="1" i="1" kern="10"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 các em sức khoẻ!</a:t>
            </a:r>
          </a:p>
        </p:txBody>
      </p:sp>
      <p:pic>
        <p:nvPicPr>
          <p:cNvPr id="47" name="Picture 5" descr="00179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90" y="5980127"/>
            <a:ext cx="2765571" cy="65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oup 9"/>
          <p:cNvGrpSpPr>
            <a:grpSpLocks/>
          </p:cNvGrpSpPr>
          <p:nvPr/>
        </p:nvGrpSpPr>
        <p:grpSpPr bwMode="auto">
          <a:xfrm>
            <a:off x="7705724" y="381000"/>
            <a:ext cx="1057275" cy="762000"/>
            <a:chOff x="2304" y="1632"/>
            <a:chExt cx="525" cy="480"/>
          </a:xfrm>
        </p:grpSpPr>
        <p:sp>
          <p:nvSpPr>
            <p:cNvPr id="49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3" name="Group 9"/>
          <p:cNvGrpSpPr>
            <a:grpSpLocks/>
          </p:cNvGrpSpPr>
          <p:nvPr/>
        </p:nvGrpSpPr>
        <p:grpSpPr bwMode="auto">
          <a:xfrm>
            <a:off x="3562349" y="5124450"/>
            <a:ext cx="1057275" cy="762000"/>
            <a:chOff x="2304" y="1632"/>
            <a:chExt cx="525" cy="480"/>
          </a:xfrm>
        </p:grpSpPr>
        <p:sp>
          <p:nvSpPr>
            <p:cNvPr id="54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8" name="Group 14"/>
          <p:cNvGrpSpPr>
            <a:grpSpLocks/>
          </p:cNvGrpSpPr>
          <p:nvPr/>
        </p:nvGrpSpPr>
        <p:grpSpPr bwMode="auto">
          <a:xfrm>
            <a:off x="5686425" y="5638800"/>
            <a:ext cx="833438" cy="762000"/>
            <a:chOff x="624" y="1632"/>
            <a:chExt cx="525" cy="480"/>
          </a:xfrm>
        </p:grpSpPr>
        <p:sp>
          <p:nvSpPr>
            <p:cNvPr id="59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" name="Group 14"/>
          <p:cNvGrpSpPr>
            <a:grpSpLocks/>
          </p:cNvGrpSpPr>
          <p:nvPr/>
        </p:nvGrpSpPr>
        <p:grpSpPr bwMode="auto">
          <a:xfrm>
            <a:off x="9496425" y="4562475"/>
            <a:ext cx="833438" cy="762000"/>
            <a:chOff x="624" y="1632"/>
            <a:chExt cx="525" cy="480"/>
          </a:xfrm>
        </p:grpSpPr>
        <p:sp>
          <p:nvSpPr>
            <p:cNvPr id="64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8" name="Group 14"/>
          <p:cNvGrpSpPr>
            <a:grpSpLocks/>
          </p:cNvGrpSpPr>
          <p:nvPr/>
        </p:nvGrpSpPr>
        <p:grpSpPr bwMode="auto">
          <a:xfrm>
            <a:off x="10648950" y="2771775"/>
            <a:ext cx="833438" cy="762000"/>
            <a:chOff x="624" y="1632"/>
            <a:chExt cx="525" cy="480"/>
          </a:xfrm>
        </p:grpSpPr>
        <p:sp>
          <p:nvSpPr>
            <p:cNvPr id="69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" name="Group 29"/>
          <p:cNvGrpSpPr>
            <a:grpSpLocks/>
          </p:cNvGrpSpPr>
          <p:nvPr/>
        </p:nvGrpSpPr>
        <p:grpSpPr bwMode="auto">
          <a:xfrm>
            <a:off x="7610475" y="4543425"/>
            <a:ext cx="833438" cy="762000"/>
            <a:chOff x="672" y="624"/>
            <a:chExt cx="525" cy="480"/>
          </a:xfrm>
        </p:grpSpPr>
        <p:sp>
          <p:nvSpPr>
            <p:cNvPr id="74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" name="Group 29"/>
          <p:cNvGrpSpPr>
            <a:grpSpLocks/>
          </p:cNvGrpSpPr>
          <p:nvPr/>
        </p:nvGrpSpPr>
        <p:grpSpPr bwMode="auto">
          <a:xfrm>
            <a:off x="819150" y="1790700"/>
            <a:ext cx="833438" cy="762000"/>
            <a:chOff x="672" y="624"/>
            <a:chExt cx="525" cy="480"/>
          </a:xfrm>
        </p:grpSpPr>
        <p:sp>
          <p:nvSpPr>
            <p:cNvPr id="79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3" name="Group 34"/>
          <p:cNvGrpSpPr>
            <a:grpSpLocks/>
          </p:cNvGrpSpPr>
          <p:nvPr/>
        </p:nvGrpSpPr>
        <p:grpSpPr bwMode="auto">
          <a:xfrm rot="-4894255">
            <a:off x="5582445" y="4622007"/>
            <a:ext cx="833437" cy="762000"/>
            <a:chOff x="2400" y="1968"/>
            <a:chExt cx="525" cy="480"/>
          </a:xfrm>
        </p:grpSpPr>
        <p:sp>
          <p:nvSpPr>
            <p:cNvPr id="84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" name="Group 34"/>
          <p:cNvGrpSpPr>
            <a:grpSpLocks/>
          </p:cNvGrpSpPr>
          <p:nvPr/>
        </p:nvGrpSpPr>
        <p:grpSpPr bwMode="auto">
          <a:xfrm rot="-4894255">
            <a:off x="7077870" y="5526883"/>
            <a:ext cx="833437" cy="762000"/>
            <a:chOff x="2400" y="1968"/>
            <a:chExt cx="525" cy="480"/>
          </a:xfrm>
        </p:grpSpPr>
        <p:sp>
          <p:nvSpPr>
            <p:cNvPr id="89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3" name="Group 34"/>
          <p:cNvGrpSpPr>
            <a:grpSpLocks/>
          </p:cNvGrpSpPr>
          <p:nvPr/>
        </p:nvGrpSpPr>
        <p:grpSpPr bwMode="auto">
          <a:xfrm rot="-4894255">
            <a:off x="10535445" y="3774284"/>
            <a:ext cx="833437" cy="762000"/>
            <a:chOff x="2400" y="1968"/>
            <a:chExt cx="525" cy="480"/>
          </a:xfrm>
        </p:grpSpPr>
        <p:sp>
          <p:nvSpPr>
            <p:cNvPr id="94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8" name="Group 9"/>
          <p:cNvGrpSpPr>
            <a:grpSpLocks/>
          </p:cNvGrpSpPr>
          <p:nvPr/>
        </p:nvGrpSpPr>
        <p:grpSpPr bwMode="auto">
          <a:xfrm>
            <a:off x="1466849" y="1143000"/>
            <a:ext cx="1057275" cy="762000"/>
            <a:chOff x="2304" y="1632"/>
            <a:chExt cx="525" cy="480"/>
          </a:xfrm>
        </p:grpSpPr>
        <p:sp>
          <p:nvSpPr>
            <p:cNvPr id="99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62663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61" fill="hold"/>
                                        <p:tgtEl>
                                          <p:spTgt spid="49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10405E-6 L 1.00642 -0.00855 " pathEditMode="relative" rAng="0" ptsTypes="AA">
                                      <p:cBhvr>
                                        <p:cTn id="8" dur="1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13" y="-43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4.27746E-6 L 0.94618 -0.00254 " pathEditMode="relative" rAng="0" ptsTypes="AA">
                                      <p:cBhvr>
                                        <p:cTn id="10" dur="10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396" y="-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6.35838E-7 L 0.91857 0.00254 " pathEditMode="relative" rAng="0" ptsTypes="AA">
                                      <p:cBhvr>
                                        <p:cTn id="12" dur="9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20" y="1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58805" cy="68546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94163"/>
          <a:stretch/>
        </p:blipFill>
        <p:spPr>
          <a:xfrm>
            <a:off x="11290434" y="3384"/>
            <a:ext cx="668885" cy="68546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94163"/>
          <a:stretch/>
        </p:blipFill>
        <p:spPr>
          <a:xfrm>
            <a:off x="11828682" y="3384"/>
            <a:ext cx="668885" cy="68546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42290" y="4773336"/>
            <a:ext cx="394282" cy="3775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59069" y="5243120"/>
            <a:ext cx="394282" cy="3775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75847" y="5738070"/>
            <a:ext cx="394282" cy="3775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vi-VN" smtClean="0">
                <a:solidFill>
                  <a:srgbClr val="FF0000"/>
                </a:solidFill>
              </a:rPr>
              <a:t>Đ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061" y="4890781"/>
            <a:ext cx="5058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smtClean="0">
                <a:solidFill>
                  <a:srgbClr val="FF0000"/>
                </a:solidFill>
                <a:latin typeface="HP001 5 hàng" panose="020B0603050302020204" pitchFamily="34" charset="0"/>
              </a:rPr>
              <a:t>Mẫu:</a:t>
            </a:r>
            <a:r>
              <a:rPr lang="vi-VN" sz="2000" b="1" smtClean="0">
                <a:solidFill>
                  <a:schemeClr val="bg1"/>
                </a:solidFill>
                <a:latin typeface="HP001 5 hàng" panose="020B0603050302020204" pitchFamily="34" charset="0"/>
              </a:rPr>
              <a:t> Số thìa </a:t>
            </a:r>
            <a:r>
              <a:rPr lang="vi-VN" sz="2000" b="1" smtClean="0">
                <a:solidFill>
                  <a:srgbClr val="FFC000"/>
                </a:solidFill>
                <a:latin typeface="HP001 5 hàng" panose="020B0603050302020204" pitchFamily="34" charset="0"/>
              </a:rPr>
              <a:t>nhiều hơn </a:t>
            </a:r>
            <a:r>
              <a:rPr lang="vi-VN" sz="2000" b="1" smtClean="0">
                <a:solidFill>
                  <a:schemeClr val="bg1"/>
                </a:solidFill>
                <a:latin typeface="HP001 5 hàng" panose="020B0603050302020204" pitchFamily="34" charset="0"/>
              </a:rPr>
              <a:t>số cốc.</a:t>
            </a:r>
            <a:endParaRPr lang="en-US" sz="2000" b="1">
              <a:solidFill>
                <a:schemeClr val="bg1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7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12192000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46973" y="977589"/>
            <a:ext cx="48025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VƯỢT CHƯỚNG</a:t>
            </a:r>
          </a:p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NGẠI VẬT</a:t>
            </a:r>
          </a:p>
        </p:txBody>
      </p:sp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271659"/>
            <a:ext cx="609600" cy="609600"/>
          </a:xfrm>
          <a:prstGeom prst="rect">
            <a:avLst/>
          </a:prstGeom>
        </p:spPr>
      </p:pic>
      <p:pic>
        <p:nvPicPr>
          <p:cNvPr id="6" name="Bike Ride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48600" y="7271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955" y="0"/>
            <a:ext cx="12192000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804" y="5695392"/>
            <a:ext cx="1232838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010397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34195" y="7010398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Có </a:t>
            </a:r>
            <a:r>
              <a:rPr lang="vi-VN" sz="40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mấy quả táo? </a:t>
            </a:r>
            <a:endParaRPr lang="en-US" sz="40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28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709" y="261256"/>
            <a:ext cx="4343400" cy="303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63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animBg="1"/>
      <p:bldP spid="17" grpId="1" animBg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46" y="5638460"/>
            <a:ext cx="745340" cy="745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8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010399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6224" y="69777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    </a:t>
            </a:r>
            <a:r>
              <a:rPr lang="vi-VN" sz="40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vi-VN" sz="40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40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8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7</a:t>
            </a:r>
            <a:endParaRPr lang="en-US" sz="4000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2545977" y="3429001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2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187013" y="700755"/>
            <a:ext cx="2298819" cy="914400"/>
            <a:chOff x="7187013" y="700755"/>
            <a:chExt cx="2298819" cy="914400"/>
          </a:xfrm>
        </p:grpSpPr>
        <p:sp>
          <p:nvSpPr>
            <p:cNvPr id="2" name="Rectangle 1"/>
            <p:cNvSpPr/>
            <p:nvPr/>
          </p:nvSpPr>
          <p:spPr>
            <a:xfrm>
              <a:off x="7187013" y="700755"/>
              <a:ext cx="769121" cy="9144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 smtClean="0">
                  <a:solidFill>
                    <a:schemeClr val="tx1"/>
                  </a:solidFill>
                </a:rPr>
                <a:t>6</a:t>
              </a:r>
              <a:endParaRPr lang="en-US" sz="440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956135" y="700755"/>
              <a:ext cx="769121" cy="914400"/>
            </a:xfrm>
            <a:prstGeom prst="rect">
              <a:avLst/>
            </a:prstGeom>
            <a:solidFill>
              <a:srgbClr val="FFFF00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>
                  <a:solidFill>
                    <a:schemeClr val="tx1"/>
                  </a:solidFill>
                </a:rPr>
                <a:t>?</a:t>
              </a:r>
              <a:endParaRPr lang="en-US" sz="440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716711" y="700755"/>
              <a:ext cx="769121" cy="9144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 smtClean="0">
                  <a:solidFill>
                    <a:schemeClr val="tx1"/>
                  </a:solidFill>
                </a:rPr>
                <a:t>8</a:t>
              </a:r>
              <a:endParaRPr lang="en-US" sz="44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937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6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06"/>
                            </p:stCondLst>
                            <p:childTnLst>
                              <p:par>
                                <p:cTn id="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248" y="5506523"/>
            <a:ext cx="1438648" cy="1133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29096" y="7271656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b="1" smtClean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vi-VN" sz="4000" b="1" smtClean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Con </a:t>
            </a:r>
            <a:r>
              <a:rPr lang="vi-VN" sz="40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Thỏ có mấy chân?</a:t>
            </a:r>
            <a:endParaRPr lang="en-US" sz="40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8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  <a:endParaRPr lang="en-US" sz="4000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2545977" y="3429001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3</a:t>
            </a:r>
          </a:p>
        </p:txBody>
      </p: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360" y="204652"/>
            <a:ext cx="2286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82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6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750" y="5558909"/>
            <a:ext cx="1329851" cy="11285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75800" y="72451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Chọn số thích hợp? </a:t>
            </a:r>
            <a:endParaRPr lang="en-US" sz="40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8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6</a:t>
            </a:r>
            <a:endParaRPr lang="en-US" sz="4000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2545977" y="3429001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4</a:t>
            </a:r>
          </a:p>
        </p:txBody>
      </p: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846" y="174172"/>
            <a:ext cx="3810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74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6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6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6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71" y="5579500"/>
            <a:ext cx="923420" cy="850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06" y="4866969"/>
            <a:ext cx="1979255" cy="14250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9817" y="5013261"/>
            <a:ext cx="627475" cy="777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415" y="5440873"/>
            <a:ext cx="645769" cy="11038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5927" y="4714569"/>
            <a:ext cx="826878" cy="826878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91200" y="7173685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18" y="4326391"/>
            <a:ext cx="1274174" cy="621846"/>
          </a:xfrm>
          <a:prstGeom prst="rect">
            <a:avLst/>
          </a:prstGeom>
        </p:spPr>
      </p:pic>
      <p:pic>
        <p:nvPicPr>
          <p:cNvPr id="8" name="Skip To My Lou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37095" y="7212951"/>
            <a:ext cx="609600" cy="609600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980644" y="7212951"/>
            <a:ext cx="609600" cy="609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28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4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Đếm các số từ 0 đến 10.</a:t>
            </a:r>
            <a:endParaRPr lang="en-US" sz="4400" b="1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31" y="3802118"/>
            <a:ext cx="1415159" cy="1298335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2413397" y="3240631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2545977" y="3429001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9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6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6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6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2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3" grpId="0" animBg="1"/>
      <p:bldP spid="23" grpId="1" animBg="1"/>
      <p:bldP spid="23" grpId="2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5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854</TotalTime>
  <Words>275</Words>
  <Application>Microsoft Office PowerPoint</Application>
  <PresentationFormat>Widescreen</PresentationFormat>
  <Paragraphs>48</Paragraphs>
  <Slides>23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UTM Avo</vt:lpstr>
      <vt:lpstr>Calibri Light</vt:lpstr>
      <vt:lpstr>HP001 5 hàng</vt:lpstr>
      <vt:lpstr>Calibri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user</cp:lastModifiedBy>
  <cp:revision>183</cp:revision>
  <dcterms:created xsi:type="dcterms:W3CDTF">2018-03-14T16:45:16Z</dcterms:created>
  <dcterms:modified xsi:type="dcterms:W3CDTF">2022-08-28T16:42:44Z</dcterms:modified>
</cp:coreProperties>
</file>