
<file path=[Content_Types].xml><?xml version="1.0" encoding="utf-8"?>
<Types xmlns="http://schemas.openxmlformats.org/package/2006/content-types">
  <Default Extension="bin" ContentType="application/vnd.ms-office.activeX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8" r:id="rId2"/>
    <p:sldId id="259" r:id="rId3"/>
    <p:sldId id="266" r:id="rId4"/>
    <p:sldId id="267" r:id="rId5"/>
    <p:sldId id="268" r:id="rId6"/>
    <p:sldId id="375" r:id="rId7"/>
    <p:sldId id="376" r:id="rId8"/>
    <p:sldId id="377" r:id="rId9"/>
    <p:sldId id="2007577160" r:id="rId10"/>
    <p:sldId id="427" r:id="rId11"/>
    <p:sldId id="2007577142" r:id="rId12"/>
    <p:sldId id="2007577161" r:id="rId13"/>
    <p:sldId id="426" r:id="rId14"/>
    <p:sldId id="395" r:id="rId15"/>
    <p:sldId id="402" r:id="rId16"/>
    <p:sldId id="413" r:id="rId17"/>
    <p:sldId id="414" r:id="rId18"/>
    <p:sldId id="2007577162" r:id="rId19"/>
    <p:sldId id="260" r:id="rId20"/>
    <p:sldId id="261" r:id="rId21"/>
    <p:sldId id="415" r:id="rId22"/>
    <p:sldId id="281" r:id="rId23"/>
    <p:sldId id="417" r:id="rId24"/>
    <p:sldId id="256" r:id="rId25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F162A98A-1167-436C-A359-385024E5B0CB}">
          <p14:sldIdLst>
            <p14:sldId id="258"/>
            <p14:sldId id="259"/>
            <p14:sldId id="266"/>
            <p14:sldId id="267"/>
            <p14:sldId id="268"/>
            <p14:sldId id="375"/>
            <p14:sldId id="376"/>
            <p14:sldId id="377"/>
            <p14:sldId id="2007577160"/>
            <p14:sldId id="427"/>
            <p14:sldId id="2007577142"/>
            <p14:sldId id="2007577161"/>
            <p14:sldId id="426"/>
            <p14:sldId id="395"/>
            <p14:sldId id="402"/>
            <p14:sldId id="413"/>
            <p14:sldId id="414"/>
            <p14:sldId id="2007577162"/>
            <p14:sldId id="260"/>
            <p14:sldId id="261"/>
            <p14:sldId id="415"/>
            <p14:sldId id="281"/>
            <p14:sldId id="417"/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66"/>
    <a:srgbClr val="CCFF99"/>
    <a:srgbClr val="33CCFF"/>
    <a:srgbClr val="0099FF"/>
    <a:srgbClr val="0099CC"/>
    <a:srgbClr val="99FF66"/>
    <a:srgbClr val="00FF00"/>
    <a:srgbClr val="FF66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41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DEE12-272C-4E9E-86C3-D10EABC30D3B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4178D-D3F9-49A6-B5D1-996E4C1E9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80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7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417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467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887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124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42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889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2653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966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8033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88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7824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B1B3-8FF1-4B8D-BD7D-81804588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B53A4-780B-46C0-9A2A-FE9D9A3D6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D669A-B178-41B8-9E1C-F7A16F877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3C672-4661-400F-B040-A755F972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08A7F-88DC-4A94-B382-1445A27A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429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F1F6-290B-4DDB-B798-324E44B3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04EA6-41EE-40BD-9CFA-63FEF83A0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B91E3-AF17-426F-B818-F33A900F1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6350A-9F99-46EA-B02E-7216215D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C0129-3A45-4B83-AF95-1058C645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4BDDC-6414-444B-B759-897CA3A5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12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0B6F8-5ED1-4042-BBCD-C7AE2FBA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03519-DF4C-4C30-B796-617EFEFC4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D2190-56CD-45BB-A126-0A20D069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F99A4B-9A16-4222-B38A-DE1640D60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BC315E-7426-4DFF-90ED-EDD515E9F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4BA8BE-FC1B-47DD-A387-EEC9346B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FFE2A-322A-43E6-92C9-5D9B04737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73ECC-646F-4873-9BC6-7E593B56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634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F1D1-8462-44CA-9600-430F59E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E059D-B9CA-4516-AC1E-F61F9811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B80AF-4106-430B-90EB-B2649857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EF651-EB61-4734-8B6D-95CC00506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296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016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2558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8392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4488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4588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941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5566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8177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5759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5163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395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5549-18E4-4FF4-8A4A-464CF835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EF31-7AE1-4B15-86B7-1B716958A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8D484-EEB1-4CD1-9CA4-8E5E39054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B7A07-75ED-4447-BE96-6A1C6061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69ADA-CFAF-4C06-97FC-0F5ACBBB7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E88DF-B673-4429-BE0F-AC1E54DC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88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6D192-60EA-48AE-9A61-F535DD56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5C7E7-339C-4C5D-81E4-0D145D554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542A9F-8C34-4E20-9AF4-77C4F5C12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BCBD7-AD87-488C-AF74-C9D88CFA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D998-BDFD-4742-926B-FDDE31493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24027-222E-4F59-87E7-76A5F6EA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480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DFC62-57BD-480A-8DC7-FF6D6421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D36E7-B084-4D62-BA1A-AAEFB4F52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A692-0A8D-4147-B96A-B4F40CAD5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32237-B96D-44AF-A747-723472F8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042C2-3EEF-4F9F-B201-27B8183A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553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F855B9-0274-4205-B8E9-7336EFD56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6417-A5EF-4B13-839B-1901AFC95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C464-0ACE-43F8-AB3D-C5F12A6D5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ED502-4B1D-4ED1-919D-120AF44A1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65CBE-0112-4F92-B978-3FFB5B13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92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693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867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51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22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99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771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EED9B-E93C-464A-9491-98D9F55A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113E-767D-4B6C-A536-D7BEAB93E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F9656-87A1-4099-9730-CA7CA4F6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484-0020-43C0-B906-C5A595C7E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8AE9-B291-483D-8954-A030AE8F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5" r:id="rId2"/>
    <p:sldLayoutId id="2147483678" r:id="rId3"/>
    <p:sldLayoutId id="2147483677" r:id="rId4"/>
    <p:sldLayoutId id="2147483676" r:id="rId5"/>
    <p:sldLayoutId id="2147483675" r:id="rId6"/>
    <p:sldLayoutId id="2147483674" r:id="rId7"/>
    <p:sldLayoutId id="2147483673" r:id="rId8"/>
    <p:sldLayoutId id="2147483672" r:id="rId9"/>
    <p:sldLayoutId id="2147483671" r:id="rId10"/>
    <p:sldLayoutId id="2147483670" r:id="rId11"/>
    <p:sldLayoutId id="2147483669" r:id="rId12"/>
    <p:sldLayoutId id="2147483668" r:id="rId13"/>
    <p:sldLayoutId id="2147483667" r:id="rId14"/>
    <p:sldLayoutId id="2147483666" r:id="rId15"/>
    <p:sldLayoutId id="2147483665" r:id="rId16"/>
    <p:sldLayoutId id="2147483664" r:id="rId17"/>
    <p:sldLayoutId id="2147483663" r:id="rId18"/>
    <p:sldLayoutId id="2147483650" r:id="rId19"/>
    <p:sldLayoutId id="2147483651" r:id="rId20"/>
    <p:sldLayoutId id="2147483652" r:id="rId21"/>
    <p:sldLayoutId id="2147483653" r:id="rId22"/>
    <p:sldLayoutId id="2147483654" r:id="rId23"/>
    <p:sldLayoutId id="2147483655" r:id="rId24"/>
    <p:sldLayoutId id="2147483684" r:id="rId25"/>
    <p:sldLayoutId id="2147483683" r:id="rId26"/>
    <p:sldLayoutId id="2147483682" r:id="rId27"/>
    <p:sldLayoutId id="2147483681" r:id="rId28"/>
    <p:sldLayoutId id="2147483680" r:id="rId29"/>
    <p:sldLayoutId id="2147483679" r:id="rId30"/>
    <p:sldLayoutId id="2147483662" r:id="rId31"/>
    <p:sldLayoutId id="2147483661" r:id="rId32"/>
    <p:sldLayoutId id="2147483660" r:id="rId33"/>
    <p:sldLayoutId id="2147483656" r:id="rId34"/>
    <p:sldLayoutId id="2147483657" r:id="rId35"/>
    <p:sldLayoutId id="2147483658" r:id="rId36"/>
    <p:sldLayoutId id="2147483659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control" Target="../activeX/activeX2.xml"/><Relationship Id="rId7" Type="http://schemas.openxmlformats.org/officeDocument/2006/relationships/image" Target="../media/image25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34.wmf"/><Relationship Id="rId5" Type="http://schemas.openxmlformats.org/officeDocument/2006/relationships/control" Target="../activeX/activeX4.xml"/><Relationship Id="rId10" Type="http://schemas.openxmlformats.org/officeDocument/2006/relationships/image" Target="../media/image37.png"/><Relationship Id="rId4" Type="http://schemas.openxmlformats.org/officeDocument/2006/relationships/control" Target="../activeX/activeX3.xml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gif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image" Target="../media/image3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gif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gif"/><Relationship Id="rId10" Type="http://schemas.openxmlformats.org/officeDocument/2006/relationships/image" Target="../media/image45.png"/><Relationship Id="rId4" Type="http://schemas.openxmlformats.org/officeDocument/2006/relationships/image" Target="../media/image39.gif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gif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.png"/><Relationship Id="rId7" Type="http://schemas.openxmlformats.org/officeDocument/2006/relationships/image" Target="../media/image41.gif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audio" Target="../media/audio3.wav"/><Relationship Id="rId16" Type="http://schemas.openxmlformats.org/officeDocument/2006/relationships/image" Target="../media/image50.gif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gif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gif"/><Relationship Id="rId18" Type="http://schemas.openxmlformats.org/officeDocument/2006/relationships/image" Target="../media/image54.png"/><Relationship Id="rId3" Type="http://schemas.openxmlformats.org/officeDocument/2006/relationships/image" Target="../media/image3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3.png"/><Relationship Id="rId2" Type="http://schemas.openxmlformats.org/officeDocument/2006/relationships/audio" Target="../media/audio3.wav"/><Relationship Id="rId16" Type="http://schemas.openxmlformats.org/officeDocument/2006/relationships/image" Target="../media/image4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gif"/><Relationship Id="rId11" Type="http://schemas.openxmlformats.org/officeDocument/2006/relationships/image" Target="../media/image48.png"/><Relationship Id="rId5" Type="http://schemas.openxmlformats.org/officeDocument/2006/relationships/image" Target="../media/image39.gif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38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3.png"/><Relationship Id="rId3" Type="http://schemas.openxmlformats.org/officeDocument/2006/relationships/image" Target="../media/image3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41.gif"/><Relationship Id="rId2" Type="http://schemas.openxmlformats.org/officeDocument/2006/relationships/audio" Target="../media/audio3.wav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gif"/><Relationship Id="rId11" Type="http://schemas.openxmlformats.org/officeDocument/2006/relationships/image" Target="../media/image47.png"/><Relationship Id="rId5" Type="http://schemas.openxmlformats.org/officeDocument/2006/relationships/image" Target="../media/image39.gif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19" Type="http://schemas.openxmlformats.org/officeDocument/2006/relationships/image" Target="../media/image54.png"/><Relationship Id="rId4" Type="http://schemas.openxmlformats.org/officeDocument/2006/relationships/image" Target="../media/image38.png"/><Relationship Id="rId9" Type="http://schemas.openxmlformats.org/officeDocument/2006/relationships/image" Target="../media/image45.png"/><Relationship Id="rId14" Type="http://schemas.openxmlformats.org/officeDocument/2006/relationships/image" Target="../media/image50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gif"/><Relationship Id="rId18" Type="http://schemas.openxmlformats.org/officeDocument/2006/relationships/image" Target="../media/image54.png"/><Relationship Id="rId3" Type="http://schemas.openxmlformats.org/officeDocument/2006/relationships/image" Target="../media/image38.png"/><Relationship Id="rId7" Type="http://schemas.openxmlformats.org/officeDocument/2006/relationships/image" Target="../media/image45.png"/><Relationship Id="rId12" Type="http://schemas.openxmlformats.org/officeDocument/2006/relationships/image" Target="../media/image55.png"/><Relationship Id="rId17" Type="http://schemas.openxmlformats.org/officeDocument/2006/relationships/image" Target="../media/image53.png"/><Relationship Id="rId2" Type="http://schemas.openxmlformats.org/officeDocument/2006/relationships/image" Target="../media/image3.png"/><Relationship Id="rId16" Type="http://schemas.openxmlformats.org/officeDocument/2006/relationships/image" Target="../media/image4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2.gif"/><Relationship Id="rId15" Type="http://schemas.openxmlformats.org/officeDocument/2006/relationships/image" Target="../media/image52.png"/><Relationship Id="rId10" Type="http://schemas.openxmlformats.org/officeDocument/2006/relationships/image" Target="../media/image48.png"/><Relationship Id="rId4" Type="http://schemas.openxmlformats.org/officeDocument/2006/relationships/image" Target="../media/image39.gif"/><Relationship Id="rId9" Type="http://schemas.openxmlformats.org/officeDocument/2006/relationships/image" Target="../media/image47.png"/><Relationship Id="rId1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microsoft.com/office/2007/relationships/hdphoto" Target="../media/hdphoto9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6.png"/><Relationship Id="rId5" Type="http://schemas.openxmlformats.org/officeDocument/2006/relationships/image" Target="../media/image41.gif"/><Relationship Id="rId4" Type="http://schemas.openxmlformats.org/officeDocument/2006/relationships/image" Target="../media/image42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image" Target="../media/image60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3" Type="http://schemas.openxmlformats.org/officeDocument/2006/relationships/image" Target="../media/image4.gif"/><Relationship Id="rId7" Type="http://schemas.microsoft.com/office/2007/relationships/hdphoto" Target="../media/hdphoto2.wdp"/><Relationship Id="rId12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microsoft.com/office/2007/relationships/hdphoto" Target="../media/hdphoto3.wdp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4.png"/><Relationship Id="rId18" Type="http://schemas.openxmlformats.org/officeDocument/2006/relationships/slide" Target="slide8.xml"/><Relationship Id="rId3" Type="http://schemas.openxmlformats.org/officeDocument/2006/relationships/image" Target="../media/image3.png"/><Relationship Id="rId21" Type="http://schemas.openxmlformats.org/officeDocument/2006/relationships/image" Target="../media/image19.png"/><Relationship Id="rId7" Type="http://schemas.openxmlformats.org/officeDocument/2006/relationships/image" Target="../media/image9.png"/><Relationship Id="rId12" Type="http://schemas.openxmlformats.org/officeDocument/2006/relationships/slide" Target="slide5.xml"/><Relationship Id="rId17" Type="http://schemas.openxmlformats.org/officeDocument/2006/relationships/image" Target="../media/image16.png"/><Relationship Id="rId2" Type="http://schemas.openxmlformats.org/officeDocument/2006/relationships/audio" Target="../media/audio1.wav"/><Relationship Id="rId16" Type="http://schemas.openxmlformats.org/officeDocument/2006/relationships/slide" Target="slide7.xml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4.xml"/><Relationship Id="rId6" Type="http://schemas.microsoft.com/office/2007/relationships/hdphoto" Target="../media/hdphoto4.wdp"/><Relationship Id="rId11" Type="http://schemas.openxmlformats.org/officeDocument/2006/relationships/image" Target="../media/image12.png"/><Relationship Id="rId24" Type="http://schemas.openxmlformats.org/officeDocument/2006/relationships/image" Target="../media/image20.png"/><Relationship Id="rId5" Type="http://schemas.openxmlformats.org/officeDocument/2006/relationships/image" Target="../media/image8.png"/><Relationship Id="rId15" Type="http://schemas.openxmlformats.org/officeDocument/2006/relationships/image" Target="../media/image15.png"/><Relationship Id="rId23" Type="http://schemas.openxmlformats.org/officeDocument/2006/relationships/slide" Target="slide9.xml"/><Relationship Id="rId10" Type="http://schemas.openxmlformats.org/officeDocument/2006/relationships/image" Target="../media/image11.png"/><Relationship Id="rId19" Type="http://schemas.openxmlformats.org/officeDocument/2006/relationships/image" Target="../media/image17.png"/><Relationship Id="rId4" Type="http://schemas.openxmlformats.org/officeDocument/2006/relationships/image" Target="../media/image4.gif"/><Relationship Id="rId9" Type="http://schemas.openxmlformats.org/officeDocument/2006/relationships/image" Target="../media/image10.png"/><Relationship Id="rId14" Type="http://schemas.openxmlformats.org/officeDocument/2006/relationships/slide" Target="slide6.xml"/><Relationship Id="rId22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png"/><Relationship Id="rId5" Type="http://schemas.openxmlformats.org/officeDocument/2006/relationships/image" Target="../media/image4.gif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2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3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slide" Target="slide4.xml"/><Relationship Id="rId5" Type="http://schemas.openxmlformats.org/officeDocument/2006/relationships/image" Target="../media/image4.gif"/><Relationship Id="rId4" Type="http://schemas.openxmlformats.org/officeDocument/2006/relationships/image" Target="../media/image3.png"/><Relationship Id="rId9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Relationship Id="rId6" Type="http://schemas.microsoft.com/office/2007/relationships/hdphoto" Target="../media/hdphoto7.wdp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90;p7">
            <a:extLst>
              <a:ext uri="{FF2B5EF4-FFF2-40B4-BE49-F238E27FC236}">
                <a16:creationId xmlns:a16="http://schemas.microsoft.com/office/drawing/2014/main" id="{197A7BB4-7A80-4CDF-9093-36143ED0DCAA}"/>
              </a:ext>
            </a:extLst>
          </p:cNvPr>
          <p:cNvSpPr txBox="1"/>
          <p:nvPr/>
        </p:nvSpPr>
        <p:spPr>
          <a:xfrm>
            <a:off x="483705" y="1785707"/>
            <a:ext cx="11463129" cy="2739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5400" b="1" i="0" u="none" strike="noStrike" dirty="0" err="1">
                <a:ln w="22225">
                  <a:noFill/>
                  <a:prstDash val="solid"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Tuần</a:t>
            </a:r>
            <a:r>
              <a:rPr lang="en-US" sz="5400" b="1" i="0" u="none" strike="noStrike" dirty="0">
                <a:ln w="22225">
                  <a:noFill/>
                  <a:prstDash val="solid"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30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5400" b="1" i="0" u="none" strike="noStrike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54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84: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Phép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cộng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(</a:t>
            </a:r>
            <a:r>
              <a:rPr lang="en-US" sz="5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có</a:t>
            </a:r>
            <a:r>
              <a:rPr lang="en-US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nhớ</a:t>
            </a:r>
            <a:r>
              <a:rPr lang="en-US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)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trong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phạm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vi 1000 </a:t>
            </a:r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(</a:t>
            </a:r>
            <a:r>
              <a:rPr lang="en-US" sz="4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tiết</a:t>
            </a:r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1)</a:t>
            </a:r>
            <a:endParaRPr lang="en-US" sz="5400" spc="100" dirty="0">
              <a:ln w="22225">
                <a:noFill/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9AF93A-3DEE-4C8A-8EEC-D39DA11E52B2}"/>
              </a:ext>
            </a:extLst>
          </p:cNvPr>
          <p:cNvSpPr/>
          <p:nvPr/>
        </p:nvSpPr>
        <p:spPr>
          <a:xfrm>
            <a:off x="9191008" y="188770"/>
            <a:ext cx="1547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TOÁN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C25152-F2D2-4EF4-A62D-6D0BD1D84A72}"/>
              </a:ext>
            </a:extLst>
          </p:cNvPr>
          <p:cNvSpPr/>
          <p:nvPr/>
        </p:nvSpPr>
        <p:spPr>
          <a:xfrm>
            <a:off x="9778326" y="686781"/>
            <a:ext cx="909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Tập</a:t>
            </a: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260120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47872" y="2138135"/>
            <a:ext cx="7607032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KHÁM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PHÁ</a:t>
            </a:r>
            <a:endParaRPr lang="en-US" sz="44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KIẾN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THỨC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MỚI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2839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B423BED8-2B53-4228-BAAD-C33A6CD81CFD}"/>
              </a:ext>
            </a:extLst>
          </p:cNvPr>
          <p:cNvSpPr/>
          <p:nvPr/>
        </p:nvSpPr>
        <p:spPr>
          <a:xfrm>
            <a:off x="350195" y="234056"/>
            <a:ext cx="11556460" cy="6115944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800" dirty="0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27A57C1E-B341-4403-83C9-6070B11DFD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2" r="2760" b="45072"/>
          <a:stretch/>
        </p:blipFill>
        <p:spPr>
          <a:xfrm>
            <a:off x="1182441" y="1232711"/>
            <a:ext cx="10522662" cy="418615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69E15E7-6CDC-4DEF-AD86-ED60A78DEE56}"/>
              </a:ext>
            </a:extLst>
          </p:cNvPr>
          <p:cNvSpPr/>
          <p:nvPr/>
        </p:nvSpPr>
        <p:spPr>
          <a:xfrm>
            <a:off x="4380474" y="134293"/>
            <a:ext cx="2752927" cy="5232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719 + 234 = 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4E6CEE-0436-420A-8F07-F03B5122C545}"/>
              </a:ext>
            </a:extLst>
          </p:cNvPr>
          <p:cNvSpPr txBox="1"/>
          <p:nvPr/>
        </p:nvSpPr>
        <p:spPr>
          <a:xfrm>
            <a:off x="2877359" y="614185"/>
            <a:ext cx="5598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dọc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CD7343C-9945-4A68-A2F0-775FE2A52B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2" t="-1" r="3772" b="44031"/>
          <a:stretch/>
        </p:blipFill>
        <p:spPr>
          <a:xfrm>
            <a:off x="486897" y="1232711"/>
            <a:ext cx="10412722" cy="426557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CA796BF-14BA-401D-80E5-DACF6C811F74}"/>
              </a:ext>
            </a:extLst>
          </p:cNvPr>
          <p:cNvSpPr txBox="1"/>
          <p:nvPr/>
        </p:nvSpPr>
        <p:spPr>
          <a:xfrm>
            <a:off x="1179094" y="1617955"/>
            <a:ext cx="955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71 9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EB446B-EE11-4A0E-906B-244C51982C8F}"/>
              </a:ext>
            </a:extLst>
          </p:cNvPr>
          <p:cNvSpPr txBox="1"/>
          <p:nvPr/>
        </p:nvSpPr>
        <p:spPr>
          <a:xfrm>
            <a:off x="1186754" y="2273818"/>
            <a:ext cx="10286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234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8213338-8AAF-4A1F-B415-C9B0D46EA866}"/>
              </a:ext>
            </a:extLst>
          </p:cNvPr>
          <p:cNvSpPr txBox="1"/>
          <p:nvPr/>
        </p:nvSpPr>
        <p:spPr>
          <a:xfrm>
            <a:off x="921115" y="1805302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B60472E-E26C-4636-86E7-8740F9C4C48D}"/>
              </a:ext>
            </a:extLst>
          </p:cNvPr>
          <p:cNvCxnSpPr>
            <a:cxnSpLocks/>
          </p:cNvCxnSpPr>
          <p:nvPr/>
        </p:nvCxnSpPr>
        <p:spPr>
          <a:xfrm>
            <a:off x="1091441" y="2774525"/>
            <a:ext cx="905598" cy="932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7513ED8-522F-4F6F-8A6F-509559CA4444}"/>
              </a:ext>
            </a:extLst>
          </p:cNvPr>
          <p:cNvSpPr txBox="1"/>
          <p:nvPr/>
        </p:nvSpPr>
        <p:spPr>
          <a:xfrm>
            <a:off x="968175" y="3629192"/>
            <a:ext cx="1465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210EB23-E03D-4343-A023-203CE10B179F}"/>
              </a:ext>
            </a:extLst>
          </p:cNvPr>
          <p:cNvSpPr txBox="1"/>
          <p:nvPr/>
        </p:nvSpPr>
        <p:spPr>
          <a:xfrm>
            <a:off x="3953032" y="1608103"/>
            <a:ext cx="8466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71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B5D249B-DA4D-4A20-823E-AB01B409B488}"/>
              </a:ext>
            </a:extLst>
          </p:cNvPr>
          <p:cNvSpPr txBox="1"/>
          <p:nvPr/>
        </p:nvSpPr>
        <p:spPr>
          <a:xfrm>
            <a:off x="3921688" y="2278056"/>
            <a:ext cx="6736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23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1D39A93-0CAA-43FC-B76A-917C3DDDF4D5}"/>
              </a:ext>
            </a:extLst>
          </p:cNvPr>
          <p:cNvSpPr txBox="1"/>
          <p:nvPr/>
        </p:nvSpPr>
        <p:spPr>
          <a:xfrm>
            <a:off x="3654035" y="1805302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7E176AB-B7A8-4AEB-A231-B3F93DF043FC}"/>
              </a:ext>
            </a:extLst>
          </p:cNvPr>
          <p:cNvCxnSpPr/>
          <p:nvPr/>
        </p:nvCxnSpPr>
        <p:spPr>
          <a:xfrm>
            <a:off x="3921861" y="2783848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0A7A72E2-AAD0-44C2-9708-43D417F7403D}"/>
              </a:ext>
            </a:extLst>
          </p:cNvPr>
          <p:cNvSpPr txBox="1"/>
          <p:nvPr/>
        </p:nvSpPr>
        <p:spPr>
          <a:xfrm>
            <a:off x="4419157" y="1590138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9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FCFF3C7-2840-4468-8487-0BB8C1A4ECF4}"/>
              </a:ext>
            </a:extLst>
          </p:cNvPr>
          <p:cNvSpPr txBox="1"/>
          <p:nvPr/>
        </p:nvSpPr>
        <p:spPr>
          <a:xfrm>
            <a:off x="4414163" y="2272974"/>
            <a:ext cx="4551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A37C3C1-7EBB-4550-840C-E3EEB61345A0}"/>
              </a:ext>
            </a:extLst>
          </p:cNvPr>
          <p:cNvSpPr txBox="1"/>
          <p:nvPr/>
        </p:nvSpPr>
        <p:spPr>
          <a:xfrm>
            <a:off x="4384715" y="2952740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FF39784-AA2C-4E07-A1D7-7A15FDEF8413}"/>
              </a:ext>
            </a:extLst>
          </p:cNvPr>
          <p:cNvSpPr txBox="1"/>
          <p:nvPr/>
        </p:nvSpPr>
        <p:spPr>
          <a:xfrm>
            <a:off x="2854424" y="3476166"/>
            <a:ext cx="2800840" cy="126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13,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3,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81F19AC-C8B0-486B-A7F4-A2A4EF4894F8}"/>
              </a:ext>
            </a:extLst>
          </p:cNvPr>
          <p:cNvSpPr txBox="1"/>
          <p:nvPr/>
        </p:nvSpPr>
        <p:spPr>
          <a:xfrm>
            <a:off x="7167363" y="1612514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9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9DF4DF9-4E32-4720-AB08-0B651DC5CE52}"/>
              </a:ext>
            </a:extLst>
          </p:cNvPr>
          <p:cNvSpPr txBox="1"/>
          <p:nvPr/>
        </p:nvSpPr>
        <p:spPr>
          <a:xfrm>
            <a:off x="7176179" y="2268203"/>
            <a:ext cx="455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7A062F2-D8C9-423E-BB6F-CFA52EDEDB98}"/>
              </a:ext>
            </a:extLst>
          </p:cNvPr>
          <p:cNvSpPr txBox="1"/>
          <p:nvPr/>
        </p:nvSpPr>
        <p:spPr>
          <a:xfrm>
            <a:off x="6443325" y="1805302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5FD4105-4732-41B3-9E71-7D69DFF9902A}"/>
              </a:ext>
            </a:extLst>
          </p:cNvPr>
          <p:cNvSpPr txBox="1"/>
          <p:nvPr/>
        </p:nvSpPr>
        <p:spPr>
          <a:xfrm>
            <a:off x="6941599" y="1617955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82D6AB8-DF1B-464D-AD7D-E1EDE4FC4E3B}"/>
              </a:ext>
            </a:extLst>
          </p:cNvPr>
          <p:cNvSpPr txBox="1"/>
          <p:nvPr/>
        </p:nvSpPr>
        <p:spPr>
          <a:xfrm>
            <a:off x="6919539" y="2278056"/>
            <a:ext cx="4551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22A156D-7C87-4746-A695-2CAE658682E8}"/>
              </a:ext>
            </a:extLst>
          </p:cNvPr>
          <p:cNvSpPr txBox="1"/>
          <p:nvPr/>
        </p:nvSpPr>
        <p:spPr>
          <a:xfrm>
            <a:off x="7182411" y="2931861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7A62B3E-40E7-4B98-B4FA-F85A6CFD4039}"/>
              </a:ext>
            </a:extLst>
          </p:cNvPr>
          <p:cNvCxnSpPr/>
          <p:nvPr/>
        </p:nvCxnSpPr>
        <p:spPr>
          <a:xfrm>
            <a:off x="6616669" y="2774525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96B09006-05A6-4626-BDA1-C4A9010E3946}"/>
              </a:ext>
            </a:extLst>
          </p:cNvPr>
          <p:cNvSpPr txBox="1"/>
          <p:nvPr/>
        </p:nvSpPr>
        <p:spPr>
          <a:xfrm>
            <a:off x="6916649" y="2924740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77D5BCB-3B33-4305-94BD-46FBD4CF22CC}"/>
              </a:ext>
            </a:extLst>
          </p:cNvPr>
          <p:cNvSpPr txBox="1"/>
          <p:nvPr/>
        </p:nvSpPr>
        <p:spPr>
          <a:xfrm>
            <a:off x="5976326" y="3485859"/>
            <a:ext cx="2659545" cy="1942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FF1A4B3A-D158-40C3-BD29-DC04853D92D5}"/>
              </a:ext>
            </a:extLst>
          </p:cNvPr>
          <p:cNvSpPr/>
          <p:nvPr/>
        </p:nvSpPr>
        <p:spPr>
          <a:xfrm>
            <a:off x="792674" y="3778645"/>
            <a:ext cx="160044" cy="160044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3EFFF9E-B8AC-4C47-9292-C9C33F60299D}"/>
              </a:ext>
            </a:extLst>
          </p:cNvPr>
          <p:cNvSpPr/>
          <p:nvPr/>
        </p:nvSpPr>
        <p:spPr>
          <a:xfrm>
            <a:off x="2714186" y="3778645"/>
            <a:ext cx="160044" cy="160044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F6DD7BFD-1518-44BB-A720-CBA4FC799B81}"/>
              </a:ext>
            </a:extLst>
          </p:cNvPr>
          <p:cNvSpPr/>
          <p:nvPr/>
        </p:nvSpPr>
        <p:spPr>
          <a:xfrm>
            <a:off x="5803061" y="3778645"/>
            <a:ext cx="160044" cy="160044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3154021-F309-4320-BED6-EFF890949926}"/>
              </a:ext>
            </a:extLst>
          </p:cNvPr>
          <p:cNvSpPr txBox="1"/>
          <p:nvPr/>
        </p:nvSpPr>
        <p:spPr>
          <a:xfrm>
            <a:off x="6665035" y="1608103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7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479C083-BF2A-427A-90AB-8FEBBA03BF63}"/>
              </a:ext>
            </a:extLst>
          </p:cNvPr>
          <p:cNvSpPr txBox="1"/>
          <p:nvPr/>
        </p:nvSpPr>
        <p:spPr>
          <a:xfrm>
            <a:off x="6668195" y="2273769"/>
            <a:ext cx="455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3FD340D-7105-44EF-B550-4F1681C7DA93}"/>
              </a:ext>
            </a:extLst>
          </p:cNvPr>
          <p:cNvSpPr txBox="1"/>
          <p:nvPr/>
        </p:nvSpPr>
        <p:spPr>
          <a:xfrm>
            <a:off x="9935306" y="1612514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9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A6B9290-DE24-4B51-A94D-7CCBBC98EE2A}"/>
              </a:ext>
            </a:extLst>
          </p:cNvPr>
          <p:cNvSpPr txBox="1"/>
          <p:nvPr/>
        </p:nvSpPr>
        <p:spPr>
          <a:xfrm>
            <a:off x="9944122" y="2277931"/>
            <a:ext cx="455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962FC4C-0C9E-427F-85F2-FC2607622208}"/>
              </a:ext>
            </a:extLst>
          </p:cNvPr>
          <p:cNvSpPr txBox="1"/>
          <p:nvPr/>
        </p:nvSpPr>
        <p:spPr>
          <a:xfrm>
            <a:off x="9211268" y="1805302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A02F9C9-E224-409D-B06E-94CD04F8AF4B}"/>
              </a:ext>
            </a:extLst>
          </p:cNvPr>
          <p:cNvSpPr txBox="1"/>
          <p:nvPr/>
        </p:nvSpPr>
        <p:spPr>
          <a:xfrm>
            <a:off x="9420560" y="1610758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7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FDC5276-B01D-4D8F-9D27-E3FFBEC8BB6E}"/>
              </a:ext>
            </a:extLst>
          </p:cNvPr>
          <p:cNvSpPr txBox="1"/>
          <p:nvPr/>
        </p:nvSpPr>
        <p:spPr>
          <a:xfrm>
            <a:off x="9439697" y="2278272"/>
            <a:ext cx="4551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DA1E13B-E8B0-4EFD-8C47-35A7EF4DDD02}"/>
              </a:ext>
            </a:extLst>
          </p:cNvPr>
          <p:cNvSpPr txBox="1"/>
          <p:nvPr/>
        </p:nvSpPr>
        <p:spPr>
          <a:xfrm>
            <a:off x="9950354" y="2931861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38B24AD0-F379-4632-A70E-3D3EBD5254A9}"/>
              </a:ext>
            </a:extLst>
          </p:cNvPr>
          <p:cNvCxnSpPr/>
          <p:nvPr/>
        </p:nvCxnSpPr>
        <p:spPr>
          <a:xfrm>
            <a:off x="9384612" y="2774525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6F58F589-4242-449E-9FBC-182ADA5DDADE}"/>
              </a:ext>
            </a:extLst>
          </p:cNvPr>
          <p:cNvSpPr txBox="1"/>
          <p:nvPr/>
        </p:nvSpPr>
        <p:spPr>
          <a:xfrm>
            <a:off x="9436357" y="2931861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9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27BD773-CA69-44CA-A868-C5EF6F74AF45}"/>
              </a:ext>
            </a:extLst>
          </p:cNvPr>
          <p:cNvSpPr txBox="1"/>
          <p:nvPr/>
        </p:nvSpPr>
        <p:spPr>
          <a:xfrm>
            <a:off x="9705292" y="1603262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1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5CBF345-4484-4E95-AADC-7242E2E95F8C}"/>
              </a:ext>
            </a:extLst>
          </p:cNvPr>
          <p:cNvSpPr txBox="1"/>
          <p:nvPr/>
        </p:nvSpPr>
        <p:spPr>
          <a:xfrm>
            <a:off x="9706229" y="2277796"/>
            <a:ext cx="455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B7FF0E9-E200-4163-B540-9DF3C04978FA}"/>
              </a:ext>
            </a:extLst>
          </p:cNvPr>
          <p:cNvSpPr txBox="1"/>
          <p:nvPr/>
        </p:nvSpPr>
        <p:spPr>
          <a:xfrm>
            <a:off x="9691757" y="2931861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FB2231E-C788-42D7-A956-EE40F0C0B802}"/>
              </a:ext>
            </a:extLst>
          </p:cNvPr>
          <p:cNvSpPr txBox="1"/>
          <p:nvPr/>
        </p:nvSpPr>
        <p:spPr>
          <a:xfrm>
            <a:off x="8963959" y="3501814"/>
            <a:ext cx="2659545" cy="126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30D5ECA-9211-4B8E-8AC6-D048846848AF}"/>
              </a:ext>
            </a:extLst>
          </p:cNvPr>
          <p:cNvSpPr/>
          <p:nvPr/>
        </p:nvSpPr>
        <p:spPr>
          <a:xfrm>
            <a:off x="8786240" y="3778645"/>
            <a:ext cx="160044" cy="160044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AAB12306-A056-4F0F-BC61-714B3C1E4091}"/>
              </a:ext>
            </a:extLst>
          </p:cNvPr>
          <p:cNvGrpSpPr/>
          <p:nvPr/>
        </p:nvGrpSpPr>
        <p:grpSpPr>
          <a:xfrm>
            <a:off x="3892687" y="5632273"/>
            <a:ext cx="4167277" cy="582468"/>
            <a:chOff x="168283" y="3630697"/>
            <a:chExt cx="3488333" cy="865245"/>
          </a:xfrm>
          <a:solidFill>
            <a:srgbClr val="C00000"/>
          </a:solidFill>
        </p:grpSpPr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4A35C33D-1307-4C9B-8C5B-0F04FF1DD815}"/>
                </a:ext>
              </a:extLst>
            </p:cNvPr>
            <p:cNvSpPr/>
            <p:nvPr/>
          </p:nvSpPr>
          <p:spPr>
            <a:xfrm>
              <a:off x="168283" y="3638943"/>
              <a:ext cx="3371285" cy="856999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880817D-1EB1-47B9-A1F1-BD087DD2F5F0}"/>
                </a:ext>
              </a:extLst>
            </p:cNvPr>
            <p:cNvSpPr txBox="1"/>
            <p:nvPr/>
          </p:nvSpPr>
          <p:spPr>
            <a:xfrm>
              <a:off x="391697" y="3630697"/>
              <a:ext cx="3264919" cy="7772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Vậy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719 + 234 = 953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670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1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1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1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1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1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500"/>
                            </p:stCondLst>
                            <p:childTnLst>
                              <p:par>
                                <p:cTn id="2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1" grpId="0"/>
      <p:bldP spid="22" grpId="0"/>
      <p:bldP spid="23" grpId="0"/>
      <p:bldP spid="26" grpId="0"/>
      <p:bldP spid="27" grpId="0"/>
      <p:bldP spid="39" grpId="0"/>
      <p:bldP spid="43" grpId="0"/>
      <p:bldP spid="45" grpId="0"/>
      <p:bldP spid="45" grpId="1"/>
      <p:bldP spid="46" grpId="0"/>
      <p:bldP spid="46" grpId="1"/>
      <p:bldP spid="47" grpId="0"/>
      <p:bldP spid="49" grpId="0"/>
      <p:bldP spid="50" grpId="0"/>
      <p:bldP spid="51" grpId="0"/>
      <p:bldP spid="52" grpId="0"/>
      <p:bldP spid="53" grpId="0"/>
      <p:bldP spid="53" grpId="1"/>
      <p:bldP spid="54" grpId="0"/>
      <p:bldP spid="54" grpId="1"/>
      <p:bldP spid="55" grpId="0"/>
      <p:bldP spid="57" grpId="0"/>
      <p:bldP spid="58" grpId="0"/>
      <p:bldP spid="59" grpId="0" animBg="1"/>
      <p:bldP spid="60" grpId="0" animBg="1"/>
      <p:bldP spid="61" grpId="0" animBg="1"/>
      <p:bldP spid="62" grpId="0"/>
      <p:bldP spid="63" grpId="0"/>
      <p:bldP spid="64" grpId="0"/>
      <p:bldP spid="65" grpId="0"/>
      <p:bldP spid="66" grpId="0"/>
      <p:bldP spid="67" grpId="0"/>
      <p:bldP spid="67" grpId="1"/>
      <p:bldP spid="68" grpId="0"/>
      <p:bldP spid="68" grpId="1"/>
      <p:bldP spid="69" grpId="0"/>
      <p:bldP spid="71" grpId="0"/>
      <p:bldP spid="72" grpId="0"/>
      <p:bldP spid="73" grpId="0"/>
      <p:bldP spid="74" grpId="0"/>
      <p:bldP spid="75" grpId="0"/>
      <p:bldP spid="7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B423BED8-2B53-4228-BAAD-C33A6CD81CFD}"/>
              </a:ext>
            </a:extLst>
          </p:cNvPr>
          <p:cNvSpPr/>
          <p:nvPr/>
        </p:nvSpPr>
        <p:spPr>
          <a:xfrm>
            <a:off x="350195" y="234056"/>
            <a:ext cx="11556460" cy="6115944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800" dirty="0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27A57C1E-B341-4403-83C9-6070B11DFD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2" r="2760" b="45072"/>
          <a:stretch/>
        </p:blipFill>
        <p:spPr>
          <a:xfrm>
            <a:off x="1182441" y="1131111"/>
            <a:ext cx="10522662" cy="418615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69E15E7-6CDC-4DEF-AD86-ED60A78DEE56}"/>
              </a:ext>
            </a:extLst>
          </p:cNvPr>
          <p:cNvSpPr/>
          <p:nvPr/>
        </p:nvSpPr>
        <p:spPr>
          <a:xfrm>
            <a:off x="4376365" y="388399"/>
            <a:ext cx="2752927" cy="5232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457 + 381 = ?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CD7343C-9945-4A68-A2F0-775FE2A52B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2" t="-1" r="3772" b="44031"/>
          <a:stretch/>
        </p:blipFill>
        <p:spPr>
          <a:xfrm>
            <a:off x="486897" y="1131111"/>
            <a:ext cx="10412722" cy="426557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CA796BF-14BA-401D-80E5-DACF6C811F74}"/>
              </a:ext>
            </a:extLst>
          </p:cNvPr>
          <p:cNvSpPr txBox="1"/>
          <p:nvPr/>
        </p:nvSpPr>
        <p:spPr>
          <a:xfrm>
            <a:off x="1179094" y="1516355"/>
            <a:ext cx="955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457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EB446B-EE11-4A0E-906B-244C51982C8F}"/>
              </a:ext>
            </a:extLst>
          </p:cNvPr>
          <p:cNvSpPr txBox="1"/>
          <p:nvPr/>
        </p:nvSpPr>
        <p:spPr>
          <a:xfrm>
            <a:off x="1186754" y="2172218"/>
            <a:ext cx="10286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381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8213338-8AAF-4A1F-B415-C9B0D46EA866}"/>
              </a:ext>
            </a:extLst>
          </p:cNvPr>
          <p:cNvSpPr txBox="1"/>
          <p:nvPr/>
        </p:nvSpPr>
        <p:spPr>
          <a:xfrm>
            <a:off x="921115" y="1703702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B60472E-E26C-4636-86E7-8740F9C4C48D}"/>
              </a:ext>
            </a:extLst>
          </p:cNvPr>
          <p:cNvCxnSpPr>
            <a:cxnSpLocks/>
          </p:cNvCxnSpPr>
          <p:nvPr/>
        </p:nvCxnSpPr>
        <p:spPr>
          <a:xfrm>
            <a:off x="1091441" y="2672925"/>
            <a:ext cx="905598" cy="932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7513ED8-522F-4F6F-8A6F-509559CA4444}"/>
              </a:ext>
            </a:extLst>
          </p:cNvPr>
          <p:cNvSpPr txBox="1"/>
          <p:nvPr/>
        </p:nvSpPr>
        <p:spPr>
          <a:xfrm>
            <a:off x="968175" y="3527592"/>
            <a:ext cx="1465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210EB23-E03D-4343-A023-203CE10B179F}"/>
              </a:ext>
            </a:extLst>
          </p:cNvPr>
          <p:cNvSpPr txBox="1"/>
          <p:nvPr/>
        </p:nvSpPr>
        <p:spPr>
          <a:xfrm>
            <a:off x="3953032" y="1506503"/>
            <a:ext cx="8466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45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B5D249B-DA4D-4A20-823E-AB01B409B488}"/>
              </a:ext>
            </a:extLst>
          </p:cNvPr>
          <p:cNvSpPr txBox="1"/>
          <p:nvPr/>
        </p:nvSpPr>
        <p:spPr>
          <a:xfrm>
            <a:off x="3921688" y="2176456"/>
            <a:ext cx="6736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38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1D39A93-0CAA-43FC-B76A-917C3DDDF4D5}"/>
              </a:ext>
            </a:extLst>
          </p:cNvPr>
          <p:cNvSpPr txBox="1"/>
          <p:nvPr/>
        </p:nvSpPr>
        <p:spPr>
          <a:xfrm>
            <a:off x="3654035" y="1703702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7E176AB-B7A8-4AEB-A231-B3F93DF043FC}"/>
              </a:ext>
            </a:extLst>
          </p:cNvPr>
          <p:cNvCxnSpPr/>
          <p:nvPr/>
        </p:nvCxnSpPr>
        <p:spPr>
          <a:xfrm>
            <a:off x="3921861" y="2682248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0A7A72E2-AAD0-44C2-9708-43D417F7403D}"/>
              </a:ext>
            </a:extLst>
          </p:cNvPr>
          <p:cNvSpPr txBox="1"/>
          <p:nvPr/>
        </p:nvSpPr>
        <p:spPr>
          <a:xfrm>
            <a:off x="4419157" y="1488538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7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FCFF3C7-2840-4468-8487-0BB8C1A4ECF4}"/>
              </a:ext>
            </a:extLst>
          </p:cNvPr>
          <p:cNvSpPr txBox="1"/>
          <p:nvPr/>
        </p:nvSpPr>
        <p:spPr>
          <a:xfrm>
            <a:off x="4414163" y="2171374"/>
            <a:ext cx="4551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A37C3C1-7EBB-4550-840C-E3EEB61345A0}"/>
              </a:ext>
            </a:extLst>
          </p:cNvPr>
          <p:cNvSpPr txBox="1"/>
          <p:nvPr/>
        </p:nvSpPr>
        <p:spPr>
          <a:xfrm>
            <a:off x="4384715" y="2851140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8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FF39784-AA2C-4E07-A1D7-7A15FDEF8413}"/>
              </a:ext>
            </a:extLst>
          </p:cNvPr>
          <p:cNvSpPr txBox="1"/>
          <p:nvPr/>
        </p:nvSpPr>
        <p:spPr>
          <a:xfrm>
            <a:off x="2854424" y="3374566"/>
            <a:ext cx="2800840" cy="126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8,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81F19AC-C8B0-486B-A7F4-A2A4EF4894F8}"/>
              </a:ext>
            </a:extLst>
          </p:cNvPr>
          <p:cNvSpPr txBox="1"/>
          <p:nvPr/>
        </p:nvSpPr>
        <p:spPr>
          <a:xfrm>
            <a:off x="7167363" y="1510914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7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9DF4DF9-4E32-4720-AB08-0B651DC5CE52}"/>
              </a:ext>
            </a:extLst>
          </p:cNvPr>
          <p:cNvSpPr txBox="1"/>
          <p:nvPr/>
        </p:nvSpPr>
        <p:spPr>
          <a:xfrm>
            <a:off x="7176179" y="2166603"/>
            <a:ext cx="455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7A062F2-D8C9-423E-BB6F-CFA52EDEDB98}"/>
              </a:ext>
            </a:extLst>
          </p:cNvPr>
          <p:cNvSpPr txBox="1"/>
          <p:nvPr/>
        </p:nvSpPr>
        <p:spPr>
          <a:xfrm>
            <a:off x="6443325" y="1703702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5FD4105-4732-41B3-9E71-7D69DFF9902A}"/>
              </a:ext>
            </a:extLst>
          </p:cNvPr>
          <p:cNvSpPr txBox="1"/>
          <p:nvPr/>
        </p:nvSpPr>
        <p:spPr>
          <a:xfrm>
            <a:off x="6941599" y="1516355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5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82D6AB8-DF1B-464D-AD7D-E1EDE4FC4E3B}"/>
              </a:ext>
            </a:extLst>
          </p:cNvPr>
          <p:cNvSpPr txBox="1"/>
          <p:nvPr/>
        </p:nvSpPr>
        <p:spPr>
          <a:xfrm>
            <a:off x="6920134" y="2176530"/>
            <a:ext cx="4551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8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22A156D-7C87-4746-A695-2CAE658682E8}"/>
              </a:ext>
            </a:extLst>
          </p:cNvPr>
          <p:cNvSpPr txBox="1"/>
          <p:nvPr/>
        </p:nvSpPr>
        <p:spPr>
          <a:xfrm>
            <a:off x="7182411" y="2830261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8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7A62B3E-40E7-4B98-B4FA-F85A6CFD4039}"/>
              </a:ext>
            </a:extLst>
          </p:cNvPr>
          <p:cNvCxnSpPr/>
          <p:nvPr/>
        </p:nvCxnSpPr>
        <p:spPr>
          <a:xfrm>
            <a:off x="6616669" y="2672925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96B09006-05A6-4626-BDA1-C4A9010E3946}"/>
              </a:ext>
            </a:extLst>
          </p:cNvPr>
          <p:cNvSpPr txBox="1"/>
          <p:nvPr/>
        </p:nvSpPr>
        <p:spPr>
          <a:xfrm>
            <a:off x="6916649" y="2823140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77D5BCB-3B33-4305-94BD-46FBD4CF22CC}"/>
              </a:ext>
            </a:extLst>
          </p:cNvPr>
          <p:cNvSpPr txBox="1"/>
          <p:nvPr/>
        </p:nvSpPr>
        <p:spPr>
          <a:xfrm>
            <a:off x="5976326" y="3384259"/>
            <a:ext cx="2659545" cy="126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13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viế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3,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FF1A4B3A-D158-40C3-BD29-DC04853D92D5}"/>
              </a:ext>
            </a:extLst>
          </p:cNvPr>
          <p:cNvSpPr/>
          <p:nvPr/>
        </p:nvSpPr>
        <p:spPr>
          <a:xfrm>
            <a:off x="792674" y="3677045"/>
            <a:ext cx="160044" cy="160044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3EFFF9E-B8AC-4C47-9292-C9C33F60299D}"/>
              </a:ext>
            </a:extLst>
          </p:cNvPr>
          <p:cNvSpPr/>
          <p:nvPr/>
        </p:nvSpPr>
        <p:spPr>
          <a:xfrm>
            <a:off x="2714186" y="3677045"/>
            <a:ext cx="160044" cy="160044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F6DD7BFD-1518-44BB-A720-CBA4FC799B81}"/>
              </a:ext>
            </a:extLst>
          </p:cNvPr>
          <p:cNvSpPr/>
          <p:nvPr/>
        </p:nvSpPr>
        <p:spPr>
          <a:xfrm>
            <a:off x="5803061" y="3677045"/>
            <a:ext cx="160044" cy="160044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3154021-F309-4320-BED6-EFF890949926}"/>
              </a:ext>
            </a:extLst>
          </p:cNvPr>
          <p:cNvSpPr txBox="1"/>
          <p:nvPr/>
        </p:nvSpPr>
        <p:spPr>
          <a:xfrm>
            <a:off x="6665035" y="1506503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479C083-BF2A-427A-90AB-8FEBBA03BF63}"/>
              </a:ext>
            </a:extLst>
          </p:cNvPr>
          <p:cNvSpPr txBox="1"/>
          <p:nvPr/>
        </p:nvSpPr>
        <p:spPr>
          <a:xfrm>
            <a:off x="6667327" y="2171374"/>
            <a:ext cx="455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3FD340D-7105-44EF-B550-4F1681C7DA93}"/>
              </a:ext>
            </a:extLst>
          </p:cNvPr>
          <p:cNvSpPr txBox="1"/>
          <p:nvPr/>
        </p:nvSpPr>
        <p:spPr>
          <a:xfrm>
            <a:off x="9935306" y="1510914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7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A6B9290-DE24-4B51-A94D-7CCBBC98EE2A}"/>
              </a:ext>
            </a:extLst>
          </p:cNvPr>
          <p:cNvSpPr txBox="1"/>
          <p:nvPr/>
        </p:nvSpPr>
        <p:spPr>
          <a:xfrm>
            <a:off x="9942107" y="2176196"/>
            <a:ext cx="455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962FC4C-0C9E-427F-85F2-FC2607622208}"/>
              </a:ext>
            </a:extLst>
          </p:cNvPr>
          <p:cNvSpPr txBox="1"/>
          <p:nvPr/>
        </p:nvSpPr>
        <p:spPr>
          <a:xfrm>
            <a:off x="9211268" y="1703702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+mn-lt"/>
              </a:rPr>
              <a:t>+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A02F9C9-E224-409D-B06E-94CD04F8AF4B}"/>
              </a:ext>
            </a:extLst>
          </p:cNvPr>
          <p:cNvSpPr txBox="1"/>
          <p:nvPr/>
        </p:nvSpPr>
        <p:spPr>
          <a:xfrm>
            <a:off x="9420560" y="1509158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4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FDC5276-B01D-4D8F-9D27-E3FFBEC8BB6E}"/>
              </a:ext>
            </a:extLst>
          </p:cNvPr>
          <p:cNvSpPr txBox="1"/>
          <p:nvPr/>
        </p:nvSpPr>
        <p:spPr>
          <a:xfrm>
            <a:off x="9439697" y="2176672"/>
            <a:ext cx="4551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DA1E13B-E8B0-4EFD-8C47-35A7EF4DDD02}"/>
              </a:ext>
            </a:extLst>
          </p:cNvPr>
          <p:cNvSpPr txBox="1"/>
          <p:nvPr/>
        </p:nvSpPr>
        <p:spPr>
          <a:xfrm>
            <a:off x="9950354" y="2830261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8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38B24AD0-F379-4632-A70E-3D3EBD5254A9}"/>
              </a:ext>
            </a:extLst>
          </p:cNvPr>
          <p:cNvCxnSpPr/>
          <p:nvPr/>
        </p:nvCxnSpPr>
        <p:spPr>
          <a:xfrm>
            <a:off x="9384612" y="2672925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6F58F589-4242-449E-9FBC-182ADA5DDADE}"/>
              </a:ext>
            </a:extLst>
          </p:cNvPr>
          <p:cNvSpPr txBox="1"/>
          <p:nvPr/>
        </p:nvSpPr>
        <p:spPr>
          <a:xfrm>
            <a:off x="9469650" y="2830261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8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27BD773-CA69-44CA-A868-C5EF6F74AF45}"/>
              </a:ext>
            </a:extLst>
          </p:cNvPr>
          <p:cNvSpPr txBox="1"/>
          <p:nvPr/>
        </p:nvSpPr>
        <p:spPr>
          <a:xfrm>
            <a:off x="9705292" y="1501662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5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5CBF345-4484-4E95-AADC-7242E2E95F8C}"/>
              </a:ext>
            </a:extLst>
          </p:cNvPr>
          <p:cNvSpPr txBox="1"/>
          <p:nvPr/>
        </p:nvSpPr>
        <p:spPr>
          <a:xfrm>
            <a:off x="9706229" y="2176196"/>
            <a:ext cx="455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8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B7FF0E9-E200-4163-B540-9DF3C04978FA}"/>
              </a:ext>
            </a:extLst>
          </p:cNvPr>
          <p:cNvSpPr txBox="1"/>
          <p:nvPr/>
        </p:nvSpPr>
        <p:spPr>
          <a:xfrm>
            <a:off x="9691757" y="2830261"/>
            <a:ext cx="455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3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FB2231E-C788-42D7-A956-EE40F0C0B802}"/>
              </a:ext>
            </a:extLst>
          </p:cNvPr>
          <p:cNvSpPr txBox="1"/>
          <p:nvPr/>
        </p:nvSpPr>
        <p:spPr>
          <a:xfrm>
            <a:off x="8963959" y="3387514"/>
            <a:ext cx="2659545" cy="1942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30D5ECA-9211-4B8E-8AC6-D048846848AF}"/>
              </a:ext>
            </a:extLst>
          </p:cNvPr>
          <p:cNvSpPr/>
          <p:nvPr/>
        </p:nvSpPr>
        <p:spPr>
          <a:xfrm>
            <a:off x="8786240" y="3677045"/>
            <a:ext cx="160044" cy="160044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AAB12306-A056-4F0F-BC61-714B3C1E4091}"/>
              </a:ext>
            </a:extLst>
          </p:cNvPr>
          <p:cNvGrpSpPr/>
          <p:nvPr/>
        </p:nvGrpSpPr>
        <p:grpSpPr>
          <a:xfrm>
            <a:off x="3892687" y="5632273"/>
            <a:ext cx="4167277" cy="582468"/>
            <a:chOff x="168283" y="3630697"/>
            <a:chExt cx="3488333" cy="865245"/>
          </a:xfrm>
          <a:solidFill>
            <a:srgbClr val="C00000"/>
          </a:solidFill>
        </p:grpSpPr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4A35C33D-1307-4C9B-8C5B-0F04FF1DD815}"/>
                </a:ext>
              </a:extLst>
            </p:cNvPr>
            <p:cNvSpPr/>
            <p:nvPr/>
          </p:nvSpPr>
          <p:spPr>
            <a:xfrm>
              <a:off x="168283" y="3638943"/>
              <a:ext cx="3371285" cy="856999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880817D-1EB1-47B9-A1F1-BD087DD2F5F0}"/>
                </a:ext>
              </a:extLst>
            </p:cNvPr>
            <p:cNvSpPr txBox="1"/>
            <p:nvPr/>
          </p:nvSpPr>
          <p:spPr>
            <a:xfrm>
              <a:off x="391697" y="3630697"/>
              <a:ext cx="3264919" cy="7772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Vậy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719 + 234 = 953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150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1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1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1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1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21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/>
      <p:bldP spid="22" grpId="0"/>
      <p:bldP spid="23" grpId="0"/>
      <p:bldP spid="26" grpId="0"/>
      <p:bldP spid="27" grpId="0"/>
      <p:bldP spid="39" grpId="0"/>
      <p:bldP spid="43" grpId="0"/>
      <p:bldP spid="45" grpId="0"/>
      <p:bldP spid="45" grpId="1"/>
      <p:bldP spid="46" grpId="0"/>
      <p:bldP spid="46" grpId="1"/>
      <p:bldP spid="47" grpId="0"/>
      <p:bldP spid="49" grpId="0"/>
      <p:bldP spid="50" grpId="0"/>
      <p:bldP spid="51" grpId="0"/>
      <p:bldP spid="52" grpId="0"/>
      <p:bldP spid="53" grpId="0"/>
      <p:bldP spid="53" grpId="1"/>
      <p:bldP spid="54" grpId="0"/>
      <p:bldP spid="54" grpId="1"/>
      <p:bldP spid="55" grpId="0"/>
      <p:bldP spid="57" grpId="0"/>
      <p:bldP spid="58" grpId="0"/>
      <p:bldP spid="59" grpId="0" animBg="1"/>
      <p:bldP spid="60" grpId="0" animBg="1"/>
      <p:bldP spid="61" grpId="0" animBg="1"/>
      <p:bldP spid="62" grpId="0"/>
      <p:bldP spid="63" grpId="0"/>
      <p:bldP spid="64" grpId="0"/>
      <p:bldP spid="65" grpId="0"/>
      <p:bldP spid="66" grpId="0"/>
      <p:bldP spid="67" grpId="0"/>
      <p:bldP spid="67" grpId="1"/>
      <p:bldP spid="68" grpId="0"/>
      <p:bldP spid="68" grpId="1"/>
      <p:bldP spid="69" grpId="0"/>
      <p:bldP spid="71" grpId="0"/>
      <p:bldP spid="72" grpId="0"/>
      <p:bldP spid="73" grpId="0"/>
      <p:bldP spid="74" grpId="0"/>
      <p:bldP spid="75" grpId="0"/>
      <p:bldP spid="7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86783" y="2429964"/>
            <a:ext cx="760703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TẬP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THỰC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5811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96AA265-8C04-4A82-A800-D94F1E4919A0}"/>
              </a:ext>
            </a:extLst>
          </p:cNvPr>
          <p:cNvSpPr/>
          <p:nvPr/>
        </p:nvSpPr>
        <p:spPr>
          <a:xfrm>
            <a:off x="1261034" y="2130014"/>
            <a:ext cx="1835925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5009D3A-6311-4BFF-ABAD-77B7CB210CA8}"/>
              </a:ext>
            </a:extLst>
          </p:cNvPr>
          <p:cNvSpPr/>
          <p:nvPr/>
        </p:nvSpPr>
        <p:spPr>
          <a:xfrm>
            <a:off x="3694487" y="2130014"/>
            <a:ext cx="1835925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1779D1B-1FA8-43EE-9328-EEF19A1EC894}"/>
              </a:ext>
            </a:extLst>
          </p:cNvPr>
          <p:cNvSpPr/>
          <p:nvPr/>
        </p:nvSpPr>
        <p:spPr>
          <a:xfrm>
            <a:off x="6196122" y="2130014"/>
            <a:ext cx="1835925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9F36830-1C53-40D2-A079-6DF5EBAC1C4E}"/>
              </a:ext>
            </a:extLst>
          </p:cNvPr>
          <p:cNvSpPr/>
          <p:nvPr/>
        </p:nvSpPr>
        <p:spPr>
          <a:xfrm>
            <a:off x="8697757" y="2130014"/>
            <a:ext cx="1835925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BBF1A05-7857-4B13-A889-93F547F2E4A8}"/>
              </a:ext>
            </a:extLst>
          </p:cNvPr>
          <p:cNvGrpSpPr/>
          <p:nvPr/>
        </p:nvGrpSpPr>
        <p:grpSpPr>
          <a:xfrm>
            <a:off x="4815998" y="864699"/>
            <a:ext cx="1961964" cy="626040"/>
            <a:chOff x="-3359379" y="241997"/>
            <a:chExt cx="1927235" cy="763646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A741D734-4E1C-4315-AC7C-E0E885A6794F}"/>
                </a:ext>
              </a:extLst>
            </p:cNvPr>
            <p:cNvSpPr/>
            <p:nvPr/>
          </p:nvSpPr>
          <p:spPr>
            <a:xfrm>
              <a:off x="-3359379" y="241997"/>
              <a:ext cx="1927235" cy="763646"/>
            </a:xfrm>
            <a:prstGeom prst="roundRect">
              <a:avLst>
                <a:gd name="adj" fmla="val 49773"/>
              </a:avLst>
            </a:prstGeom>
            <a:solidFill>
              <a:srgbClr val="33CCFF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endPara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3377098-46BA-4732-A93C-1C8C3F06A8C3}"/>
                </a:ext>
              </a:extLst>
            </p:cNvPr>
            <p:cNvSpPr/>
            <p:nvPr/>
          </p:nvSpPr>
          <p:spPr>
            <a:xfrm>
              <a:off x="-3307054" y="306647"/>
              <a:ext cx="505791" cy="634346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UTM Avo" panose="02040603050506020204" pitchFamily="18" charset="0"/>
                </a:rPr>
                <a:t>1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0CA7D0F-E343-44FD-8A56-6E978131A7AD}"/>
              </a:ext>
            </a:extLst>
          </p:cNvPr>
          <p:cNvSpPr txBox="1"/>
          <p:nvPr/>
        </p:nvSpPr>
        <p:spPr>
          <a:xfrm>
            <a:off x="1768685" y="2256020"/>
            <a:ext cx="9621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567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316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90F3BD1-7053-43B4-A558-DD56576BDBD4}"/>
              </a:ext>
            </a:extLst>
          </p:cNvPr>
          <p:cNvCxnSpPr/>
          <p:nvPr/>
        </p:nvCxnSpPr>
        <p:spPr>
          <a:xfrm>
            <a:off x="1747898" y="3361520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8A574D7-0C54-46B9-87D4-E22751B0E753}"/>
              </a:ext>
            </a:extLst>
          </p:cNvPr>
          <p:cNvSpPr txBox="1"/>
          <p:nvPr/>
        </p:nvSpPr>
        <p:spPr>
          <a:xfrm>
            <a:off x="1495980" y="2517630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92D406-BD2F-43A8-98A7-FACB7F60EC1B}"/>
              </a:ext>
            </a:extLst>
          </p:cNvPr>
          <p:cNvSpPr txBox="1"/>
          <p:nvPr/>
        </p:nvSpPr>
        <p:spPr>
          <a:xfrm>
            <a:off x="4236878" y="2256020"/>
            <a:ext cx="9621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498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261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D00D690-3A4A-47F3-BC42-9A2A67538A06}"/>
              </a:ext>
            </a:extLst>
          </p:cNvPr>
          <p:cNvCxnSpPr/>
          <p:nvPr/>
        </p:nvCxnSpPr>
        <p:spPr>
          <a:xfrm>
            <a:off x="4216091" y="3361520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7E5B254-FCF3-4176-AC13-03720E4F2A1C}"/>
              </a:ext>
            </a:extLst>
          </p:cNvPr>
          <p:cNvSpPr txBox="1"/>
          <p:nvPr/>
        </p:nvSpPr>
        <p:spPr>
          <a:xfrm>
            <a:off x="3964173" y="2517630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873C6BC-0327-4307-A544-D20362FC0FED}"/>
              </a:ext>
            </a:extLst>
          </p:cNvPr>
          <p:cNvSpPr txBox="1"/>
          <p:nvPr/>
        </p:nvSpPr>
        <p:spPr>
          <a:xfrm>
            <a:off x="6798748" y="2265027"/>
            <a:ext cx="9959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624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306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3560CAD-C84A-41A1-8476-CCB26581A251}"/>
              </a:ext>
            </a:extLst>
          </p:cNvPr>
          <p:cNvCxnSpPr>
            <a:cxnSpLocks/>
          </p:cNvCxnSpPr>
          <p:nvPr/>
        </p:nvCxnSpPr>
        <p:spPr>
          <a:xfrm>
            <a:off x="6777962" y="3370527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A951F27-C990-478A-B6DE-9D22CD9DD7EB}"/>
              </a:ext>
            </a:extLst>
          </p:cNvPr>
          <p:cNvSpPr txBox="1"/>
          <p:nvPr/>
        </p:nvSpPr>
        <p:spPr>
          <a:xfrm>
            <a:off x="6526044" y="2526637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A72EEDE-426E-4A4D-A18D-5B4D7A46BD9E}"/>
              </a:ext>
            </a:extLst>
          </p:cNvPr>
          <p:cNvSpPr txBox="1"/>
          <p:nvPr/>
        </p:nvSpPr>
        <p:spPr>
          <a:xfrm>
            <a:off x="9158444" y="2256020"/>
            <a:ext cx="1087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253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456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9D46E90-7EFF-4433-8FB0-B562E031F647}"/>
              </a:ext>
            </a:extLst>
          </p:cNvPr>
          <p:cNvCxnSpPr>
            <a:cxnSpLocks/>
          </p:cNvCxnSpPr>
          <p:nvPr/>
        </p:nvCxnSpPr>
        <p:spPr>
          <a:xfrm>
            <a:off x="9137657" y="3361520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E95E055-5881-4A8D-9459-55691D35BA09}"/>
              </a:ext>
            </a:extLst>
          </p:cNvPr>
          <p:cNvSpPr txBox="1"/>
          <p:nvPr/>
        </p:nvSpPr>
        <p:spPr>
          <a:xfrm>
            <a:off x="8885739" y="2517630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EA2C77-0121-4208-80F9-7C7E1FFFE3F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31" t="43805" r="79771" b="18395"/>
          <a:stretch/>
        </p:blipFill>
        <p:spPr>
          <a:xfrm>
            <a:off x="2619753" y="3713518"/>
            <a:ext cx="754279" cy="9900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84EAA35-7FF4-4E77-9A1D-BF65AC58558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0459" t="29862" r="38758" b="17202"/>
          <a:stretch/>
        </p:blipFill>
        <p:spPr>
          <a:xfrm flipH="1">
            <a:off x="7702047" y="3713518"/>
            <a:ext cx="659999" cy="10884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B196A318-6A63-47A6-BB41-8C58ACEF052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1262" t="47022" r="2690" b="18212"/>
          <a:stretch/>
        </p:blipFill>
        <p:spPr>
          <a:xfrm>
            <a:off x="10215787" y="3781152"/>
            <a:ext cx="659999" cy="95321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67A945F-B811-40C2-8D4E-D84AEF51D4F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0932" t="28077" r="19166" b="18134"/>
          <a:stretch/>
        </p:blipFill>
        <p:spPr>
          <a:xfrm>
            <a:off x="5207250" y="3644426"/>
            <a:ext cx="626178" cy="1128252"/>
          </a:xfrm>
          <a:prstGeom prst="rect">
            <a:avLst/>
          </a:prstGeom>
        </p:spPr>
      </p:pic>
      <p:pic>
        <p:nvPicPr>
          <p:cNvPr id="34" name="Google Shape;3052;p29">
            <a:extLst>
              <a:ext uri="{FF2B5EF4-FFF2-40B4-BE49-F238E27FC236}">
                <a16:creationId xmlns:a16="http://schemas.microsoft.com/office/drawing/2014/main" id="{F53BD1D3-E78A-4D8F-AC57-5198358EC025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flipH="1">
            <a:off x="-129676" y="-61399"/>
            <a:ext cx="1625656" cy="1887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053;p29">
            <a:extLst>
              <a:ext uri="{FF2B5EF4-FFF2-40B4-BE49-F238E27FC236}">
                <a16:creationId xmlns:a16="http://schemas.microsoft.com/office/drawing/2014/main" id="{56A4A5EE-0CB4-4C2F-8A22-1B796EE89416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370728" y="4802004"/>
            <a:ext cx="1672602" cy="1403315"/>
          </a:xfrm>
          <a:prstGeom prst="rect">
            <a:avLst/>
          </a:prstGeom>
          <a:noFill/>
          <a:ln>
            <a:noFill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242" name="TextBox1" r:id="rId2" imgW="961920" imgH="495360"/>
        </mc:Choice>
        <mc:Fallback>
          <p:control name="TextBox1" r:id="rId2" imgW="961920" imgH="495360">
            <p:pic>
              <p:nvPicPr>
                <p:cNvPr id="7" name="TextBox1">
                  <a:extLst>
                    <a:ext uri="{FF2B5EF4-FFF2-40B4-BE49-F238E27FC236}">
                      <a16:creationId xmlns:a16="http://schemas.microsoft.com/office/drawing/2014/main" id="{C69C53D1-E7D4-456C-BB9E-D2B507CD86A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749021" y="3452672"/>
                  <a:ext cx="962130" cy="49053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3" name="TextBox2" r:id="rId3" imgW="961920" imgH="495360"/>
        </mc:Choice>
        <mc:Fallback>
          <p:control name="TextBox2" r:id="rId3" imgW="961920" imgH="495360">
            <p:pic>
              <p:nvPicPr>
                <p:cNvPr id="39" name="TextBox2">
                  <a:extLst>
                    <a:ext uri="{FF2B5EF4-FFF2-40B4-BE49-F238E27FC236}">
                      <a16:creationId xmlns:a16="http://schemas.microsoft.com/office/drawing/2014/main" id="{187EFDB7-D2D3-4A28-8CEA-67B84B0E568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223914" y="3429000"/>
                  <a:ext cx="962130" cy="49053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4" name="TextBox3" r:id="rId4" imgW="961920" imgH="495360"/>
        </mc:Choice>
        <mc:Fallback>
          <p:control name="TextBox3" r:id="rId4" imgW="961920" imgH="495360">
            <p:pic>
              <p:nvPicPr>
                <p:cNvPr id="40" name="TextBox3">
                  <a:extLst>
                    <a:ext uri="{FF2B5EF4-FFF2-40B4-BE49-F238E27FC236}">
                      <a16:creationId xmlns:a16="http://schemas.microsoft.com/office/drawing/2014/main" id="{B9941457-8674-464F-954A-15ADD1E38FA7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815657" y="3422412"/>
                  <a:ext cx="962130" cy="49053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5" name="TextBox4" r:id="rId5" imgW="961920" imgH="495360"/>
        </mc:Choice>
        <mc:Fallback>
          <p:control name="TextBox4" r:id="rId5" imgW="961920" imgH="495360">
            <p:pic>
              <p:nvPicPr>
                <p:cNvPr id="42" name="TextBox4">
                  <a:extLst>
                    <a:ext uri="{FF2B5EF4-FFF2-40B4-BE49-F238E27FC236}">
                      <a16:creationId xmlns:a16="http://schemas.microsoft.com/office/drawing/2014/main" id="{D9F49577-7DB1-4FEE-A2C4-BD537148D61D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137657" y="3422411"/>
                  <a:ext cx="962130" cy="490537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925691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96AA265-8C04-4A82-A800-D94F1E4919A0}"/>
              </a:ext>
            </a:extLst>
          </p:cNvPr>
          <p:cNvSpPr/>
          <p:nvPr/>
        </p:nvSpPr>
        <p:spPr>
          <a:xfrm>
            <a:off x="1158926" y="2740027"/>
            <a:ext cx="1821908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5009D3A-6311-4BFF-ABAD-77B7CB210CA8}"/>
              </a:ext>
            </a:extLst>
          </p:cNvPr>
          <p:cNvSpPr/>
          <p:nvPr/>
        </p:nvSpPr>
        <p:spPr>
          <a:xfrm>
            <a:off x="3734441" y="2740027"/>
            <a:ext cx="1821908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1779D1B-1FA8-43EE-9328-EEF19A1EC894}"/>
              </a:ext>
            </a:extLst>
          </p:cNvPr>
          <p:cNvSpPr/>
          <p:nvPr/>
        </p:nvSpPr>
        <p:spPr>
          <a:xfrm>
            <a:off x="6343032" y="2740027"/>
            <a:ext cx="1821908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9F36830-1C53-40D2-A079-6DF5EBAC1C4E}"/>
              </a:ext>
            </a:extLst>
          </p:cNvPr>
          <p:cNvSpPr/>
          <p:nvPr/>
        </p:nvSpPr>
        <p:spPr>
          <a:xfrm>
            <a:off x="9062053" y="2740027"/>
            <a:ext cx="1821908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BBF1A05-7857-4B13-A889-93F547F2E4A8}"/>
              </a:ext>
            </a:extLst>
          </p:cNvPr>
          <p:cNvGrpSpPr/>
          <p:nvPr/>
        </p:nvGrpSpPr>
        <p:grpSpPr>
          <a:xfrm>
            <a:off x="4159855" y="419414"/>
            <a:ext cx="4099937" cy="713374"/>
            <a:chOff x="-3307054" y="258912"/>
            <a:chExt cx="4027364" cy="870177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A741D734-4E1C-4315-AC7C-E0E885A6794F}"/>
                </a:ext>
              </a:extLst>
            </p:cNvPr>
            <p:cNvSpPr/>
            <p:nvPr/>
          </p:nvSpPr>
          <p:spPr>
            <a:xfrm>
              <a:off x="-3276018" y="258912"/>
              <a:ext cx="3996328" cy="870177"/>
            </a:xfrm>
            <a:prstGeom prst="roundRect">
              <a:avLst>
                <a:gd name="adj" fmla="val 49773"/>
              </a:avLst>
            </a:prstGeom>
            <a:solidFill>
              <a:srgbClr val="33CCFF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Đặt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rồi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3377098-46BA-4732-A93C-1C8C3F06A8C3}"/>
                </a:ext>
              </a:extLst>
            </p:cNvPr>
            <p:cNvSpPr/>
            <p:nvPr/>
          </p:nvSpPr>
          <p:spPr>
            <a:xfrm>
              <a:off x="-3307054" y="306647"/>
              <a:ext cx="615094" cy="763646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0CA7D0F-E343-44FD-8A56-6E978131A7AD}"/>
              </a:ext>
            </a:extLst>
          </p:cNvPr>
          <p:cNvSpPr txBox="1"/>
          <p:nvPr/>
        </p:nvSpPr>
        <p:spPr>
          <a:xfrm>
            <a:off x="1696730" y="2932623"/>
            <a:ext cx="912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632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90F3BD1-7053-43B4-A558-DD56576BDBD4}"/>
              </a:ext>
            </a:extLst>
          </p:cNvPr>
          <p:cNvCxnSpPr>
            <a:cxnSpLocks/>
          </p:cNvCxnSpPr>
          <p:nvPr/>
        </p:nvCxnSpPr>
        <p:spPr>
          <a:xfrm flipV="1">
            <a:off x="1443076" y="3988527"/>
            <a:ext cx="1077780" cy="825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8A574D7-0C54-46B9-87D4-E22751B0E753}"/>
              </a:ext>
            </a:extLst>
          </p:cNvPr>
          <p:cNvSpPr txBox="1"/>
          <p:nvPr/>
        </p:nvSpPr>
        <p:spPr>
          <a:xfrm>
            <a:off x="1443076" y="3194233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EA2C77-0121-4208-80F9-7C7E1FFFE3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1" t="43805" r="79771" b="18395"/>
          <a:stretch/>
        </p:blipFill>
        <p:spPr>
          <a:xfrm>
            <a:off x="2603532" y="4334411"/>
            <a:ext cx="754279" cy="9900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84EAA35-7FF4-4E77-9A1D-BF65AC5855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459" t="29862" r="38758" b="17202"/>
          <a:stretch/>
        </p:blipFill>
        <p:spPr>
          <a:xfrm flipH="1">
            <a:off x="7834939" y="4323531"/>
            <a:ext cx="659999" cy="10884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B196A318-6A63-47A6-BB41-8C58ACEF05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262" t="47022" r="2690" b="18212"/>
          <a:stretch/>
        </p:blipFill>
        <p:spPr>
          <a:xfrm>
            <a:off x="10566065" y="4391165"/>
            <a:ext cx="659999" cy="95321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67A945F-B811-40C2-8D4E-D84AEF51D4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932" t="28077" r="19166" b="18134"/>
          <a:stretch/>
        </p:blipFill>
        <p:spPr>
          <a:xfrm>
            <a:off x="5233186" y="4254439"/>
            <a:ext cx="626178" cy="11282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D2A383-81AD-4880-A204-DA12F03F83A8}"/>
              </a:ext>
            </a:extLst>
          </p:cNvPr>
          <p:cNvSpPr txBox="1"/>
          <p:nvPr/>
        </p:nvSpPr>
        <p:spPr>
          <a:xfrm>
            <a:off x="1060256" y="1573978"/>
            <a:ext cx="20295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632 + 339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FB4B79E-383A-4F92-8763-7619132660A4}"/>
              </a:ext>
            </a:extLst>
          </p:cNvPr>
          <p:cNvSpPr txBox="1"/>
          <p:nvPr/>
        </p:nvSpPr>
        <p:spPr>
          <a:xfrm>
            <a:off x="3656478" y="1563098"/>
            <a:ext cx="20295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 + 560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25CC4D5-6F9C-4820-9078-9AFEAC3B197D}"/>
              </a:ext>
            </a:extLst>
          </p:cNvPr>
          <p:cNvSpPr txBox="1"/>
          <p:nvPr/>
        </p:nvSpPr>
        <p:spPr>
          <a:xfrm>
            <a:off x="6219919" y="1563098"/>
            <a:ext cx="20295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402 + 478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98B111B-7450-4632-8631-D03C4C4D6CDB}"/>
              </a:ext>
            </a:extLst>
          </p:cNvPr>
          <p:cNvSpPr txBox="1"/>
          <p:nvPr/>
        </p:nvSpPr>
        <p:spPr>
          <a:xfrm>
            <a:off x="8979154" y="1547555"/>
            <a:ext cx="20295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593 + 315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A13928B-3C1F-4501-BB09-374E70376AC3}"/>
              </a:ext>
            </a:extLst>
          </p:cNvPr>
          <p:cNvSpPr txBox="1"/>
          <p:nvPr/>
        </p:nvSpPr>
        <p:spPr>
          <a:xfrm>
            <a:off x="1703685" y="3443080"/>
            <a:ext cx="912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339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62F71C7-A75A-4841-BA33-947E3D37B1F3}"/>
              </a:ext>
            </a:extLst>
          </p:cNvPr>
          <p:cNvSpPr txBox="1"/>
          <p:nvPr/>
        </p:nvSpPr>
        <p:spPr>
          <a:xfrm>
            <a:off x="1696731" y="4031143"/>
            <a:ext cx="916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67B6EAE-1786-469D-A96B-C07B98034CCA}"/>
              </a:ext>
            </a:extLst>
          </p:cNvPr>
          <p:cNvSpPr txBox="1"/>
          <p:nvPr/>
        </p:nvSpPr>
        <p:spPr>
          <a:xfrm>
            <a:off x="4290959" y="2922250"/>
            <a:ext cx="990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AC4FB88-502B-4613-94FE-9787D0B957DE}"/>
              </a:ext>
            </a:extLst>
          </p:cNvPr>
          <p:cNvCxnSpPr>
            <a:cxnSpLocks/>
          </p:cNvCxnSpPr>
          <p:nvPr/>
        </p:nvCxnSpPr>
        <p:spPr>
          <a:xfrm>
            <a:off x="4179519" y="3988527"/>
            <a:ext cx="889621" cy="674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7E5B452D-3C62-40A9-BCF2-398F8E281AD7}"/>
              </a:ext>
            </a:extLst>
          </p:cNvPr>
          <p:cNvSpPr txBox="1"/>
          <p:nvPr/>
        </p:nvSpPr>
        <p:spPr>
          <a:xfrm>
            <a:off x="3997410" y="3171096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0C8058A-94DE-4D29-B88B-13B10C409E96}"/>
              </a:ext>
            </a:extLst>
          </p:cNvPr>
          <p:cNvSpPr txBox="1"/>
          <p:nvPr/>
        </p:nvSpPr>
        <p:spPr>
          <a:xfrm>
            <a:off x="4297915" y="3432707"/>
            <a:ext cx="872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1952F73-749F-4BF2-A9F8-2D859D9BF6B6}"/>
              </a:ext>
            </a:extLst>
          </p:cNvPr>
          <p:cNvSpPr txBox="1"/>
          <p:nvPr/>
        </p:nvSpPr>
        <p:spPr>
          <a:xfrm>
            <a:off x="4264612" y="4021490"/>
            <a:ext cx="9901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747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3DC3130-73DD-4495-91F9-4A6B5F0D6091}"/>
              </a:ext>
            </a:extLst>
          </p:cNvPr>
          <p:cNvSpPr txBox="1"/>
          <p:nvPr/>
        </p:nvSpPr>
        <p:spPr>
          <a:xfrm>
            <a:off x="6859661" y="2863531"/>
            <a:ext cx="960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402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DC491E3-C6D7-44D2-8576-BE98331A6921}"/>
              </a:ext>
            </a:extLst>
          </p:cNvPr>
          <p:cNvCxnSpPr>
            <a:cxnSpLocks/>
          </p:cNvCxnSpPr>
          <p:nvPr/>
        </p:nvCxnSpPr>
        <p:spPr>
          <a:xfrm>
            <a:off x="6744929" y="3958763"/>
            <a:ext cx="892983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C5CE554-40D9-4CC9-98C0-A497CFEF4D58}"/>
              </a:ext>
            </a:extLst>
          </p:cNvPr>
          <p:cNvSpPr txBox="1"/>
          <p:nvPr/>
        </p:nvSpPr>
        <p:spPr>
          <a:xfrm>
            <a:off x="6606006" y="3125141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85DB702-3511-450D-8B2B-2FE0C4257C55}"/>
              </a:ext>
            </a:extLst>
          </p:cNvPr>
          <p:cNvSpPr txBox="1"/>
          <p:nvPr/>
        </p:nvSpPr>
        <p:spPr>
          <a:xfrm>
            <a:off x="6866616" y="3373988"/>
            <a:ext cx="960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478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2583B12-D786-4728-AD81-8E9AFBF8A323}"/>
              </a:ext>
            </a:extLst>
          </p:cNvPr>
          <p:cNvSpPr txBox="1"/>
          <p:nvPr/>
        </p:nvSpPr>
        <p:spPr>
          <a:xfrm>
            <a:off x="6897761" y="3962051"/>
            <a:ext cx="965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880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03E8CBF-9A94-4AD3-846F-D6CDC4139A16}"/>
              </a:ext>
            </a:extLst>
          </p:cNvPr>
          <p:cNvSpPr txBox="1"/>
          <p:nvPr/>
        </p:nvSpPr>
        <p:spPr>
          <a:xfrm>
            <a:off x="9590258" y="2878131"/>
            <a:ext cx="990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593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544EC921-1590-4C56-8EFE-38200FA313A5}"/>
              </a:ext>
            </a:extLst>
          </p:cNvPr>
          <p:cNvCxnSpPr>
            <a:cxnSpLocks/>
          </p:cNvCxnSpPr>
          <p:nvPr/>
        </p:nvCxnSpPr>
        <p:spPr>
          <a:xfrm>
            <a:off x="9399639" y="3958763"/>
            <a:ext cx="1037286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4CE356CB-CBBC-4653-86D6-FA6C31DA5FC5}"/>
              </a:ext>
            </a:extLst>
          </p:cNvPr>
          <p:cNvSpPr txBox="1"/>
          <p:nvPr/>
        </p:nvSpPr>
        <p:spPr>
          <a:xfrm>
            <a:off x="9307021" y="3142661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8011DBE-0315-4B76-A79C-6C76EC5C9CCA}"/>
              </a:ext>
            </a:extLst>
          </p:cNvPr>
          <p:cNvSpPr txBox="1"/>
          <p:nvPr/>
        </p:nvSpPr>
        <p:spPr>
          <a:xfrm>
            <a:off x="9597213" y="3388588"/>
            <a:ext cx="86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F4981D3-4F1E-4687-829B-8E1354536FBE}"/>
              </a:ext>
            </a:extLst>
          </p:cNvPr>
          <p:cNvSpPr txBox="1"/>
          <p:nvPr/>
        </p:nvSpPr>
        <p:spPr>
          <a:xfrm>
            <a:off x="9609309" y="3976651"/>
            <a:ext cx="861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908</a:t>
            </a:r>
          </a:p>
        </p:txBody>
      </p:sp>
      <p:pic>
        <p:nvPicPr>
          <p:cNvPr id="63" name="Google Shape;3052;p29">
            <a:extLst>
              <a:ext uri="{FF2B5EF4-FFF2-40B4-BE49-F238E27FC236}">
                <a16:creationId xmlns:a16="http://schemas.microsoft.com/office/drawing/2014/main" id="{15C845CB-4674-4F1C-AD14-92A4D616CF2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50429" y="-84384"/>
            <a:ext cx="1271334" cy="1601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268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 animBg="1"/>
      <p:bldP spid="38" grpId="0" animBg="1"/>
      <p:bldP spid="41" grpId="0" animBg="1"/>
      <p:bldP spid="5" grpId="0"/>
      <p:bldP spid="24" grpId="0"/>
      <p:bldP spid="4" grpId="0" animBg="1"/>
      <p:bldP spid="39" grpId="0" animBg="1"/>
      <p:bldP spid="40" grpId="0" animBg="1"/>
      <p:bldP spid="42" grpId="0" animBg="1"/>
      <p:bldP spid="44" grpId="0"/>
      <p:bldP spid="46" grpId="0"/>
      <p:bldP spid="48" grpId="0"/>
      <p:bldP spid="50" grpId="0"/>
      <p:bldP spid="51" grpId="0"/>
      <p:bldP spid="52" grpId="0"/>
      <p:bldP spid="53" grpId="0"/>
      <p:bldP spid="55" grpId="0"/>
      <p:bldP spid="56" grpId="0"/>
      <p:bldP spid="57" grpId="0"/>
      <p:bldP spid="58" grpId="0"/>
      <p:bldP spid="60" grpId="0"/>
      <p:bldP spid="61" grpId="0"/>
      <p:bldP spid="6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888C1C-70BE-40B7-8B71-D14976D343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0" t="3603" r="1308"/>
          <a:stretch/>
        </p:blipFill>
        <p:spPr>
          <a:xfrm>
            <a:off x="10095" y="450553"/>
            <a:ext cx="12133275" cy="640744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89" y="3527276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-19115" y="467228"/>
            <a:ext cx="12211115" cy="2827841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0 w 9144000"/>
              <a:gd name="connsiteY4" fmla="*/ 2780928 h 3162373"/>
              <a:gd name="connsiteX5" fmla="*/ 0 w 9144000"/>
              <a:gd name="connsiteY5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0 w 9144000"/>
              <a:gd name="connsiteY5" fmla="*/ 2780928 h 3162373"/>
              <a:gd name="connsiteX6" fmla="*/ 0 w 9144000"/>
              <a:gd name="connsiteY6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6096000 w 9144000"/>
              <a:gd name="connsiteY4" fmla="*/ 26479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619750 w 9144000"/>
              <a:gd name="connsiteY4" fmla="*/ 27622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5619750 w 9144000"/>
              <a:gd name="connsiteY4" fmla="*/ 2762250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4622224 w 9144000"/>
              <a:gd name="connsiteY4" fmla="*/ 2790662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622224 w 9144000"/>
              <a:gd name="connsiteY4" fmla="*/ 279066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428260 w 9144000"/>
              <a:gd name="connsiteY4" fmla="*/ 274804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404828"/>
              <a:gd name="connsiteX1" fmla="*/ 9144000 w 9144000"/>
              <a:gd name="connsiteY1" fmla="*/ 0 h 3404828"/>
              <a:gd name="connsiteX2" fmla="*/ 9144000 w 9144000"/>
              <a:gd name="connsiteY2" fmla="*/ 2780928 h 3404828"/>
              <a:gd name="connsiteX3" fmla="*/ 5306291 w 9144000"/>
              <a:gd name="connsiteY3" fmla="*/ 3404782 h 3404828"/>
              <a:gd name="connsiteX4" fmla="*/ 4428260 w 9144000"/>
              <a:gd name="connsiteY4" fmla="*/ 2748042 h 3404828"/>
              <a:gd name="connsiteX5" fmla="*/ 2286000 w 9144000"/>
              <a:gd name="connsiteY5" fmla="*/ 2952750 h 3404828"/>
              <a:gd name="connsiteX6" fmla="*/ 0 w 9144000"/>
              <a:gd name="connsiteY6" fmla="*/ 2780928 h 3404828"/>
              <a:gd name="connsiteX7" fmla="*/ 0 w 9144000"/>
              <a:gd name="connsiteY7" fmla="*/ 0 h 340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67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623" y="3523092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87525" y="3615951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861" y="3040205"/>
            <a:ext cx="2285047" cy="38243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934" y="1487269"/>
            <a:ext cx="2201039" cy="332046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636212" y="3355504"/>
            <a:ext cx="1796403" cy="1089219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04766" y="4749392"/>
              <a:ext cx="894669" cy="471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</a:rPr>
                <a:t>3</a:t>
              </a:r>
              <a:endParaRPr lang="vi-VN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 flipH="1">
            <a:off x="-28764" y="3873435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9899429" y="4643600"/>
              <a:ext cx="844588" cy="536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</a:rPr>
                <a:t> 1</a:t>
              </a:r>
              <a:endParaRPr lang="vi-VN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1599867" y="5432313"/>
            <a:ext cx="1580752" cy="958463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9740073" y="4643600"/>
              <a:ext cx="1002914" cy="536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</a:rPr>
                <a:t>2</a:t>
              </a:r>
              <a:endParaRPr lang="vi-VN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2242536" y="5337042"/>
            <a:ext cx="1700211" cy="1030895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57431" y="4690576"/>
              <a:ext cx="350004" cy="4984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</a:rPr>
                <a:t>4</a:t>
              </a:r>
              <a:endParaRPr lang="vi-VN" sz="2800" b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739" y="1115585"/>
            <a:ext cx="3959807" cy="2017977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8241439" y="613279"/>
            <a:ext cx="1234671" cy="740064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9988486" y="4625463"/>
              <a:ext cx="831050" cy="612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0000FF"/>
                  </a:solidFill>
                </a:rPr>
                <a:t>3kg</a:t>
              </a:r>
              <a:endParaRPr lang="vi-VN" sz="2400" b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23261" y="4352666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2" y="3429000"/>
            <a:ext cx="368300" cy="34544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4" y="2213277"/>
            <a:ext cx="620819" cy="620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6" y="2534068"/>
            <a:ext cx="457405" cy="45740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111" y="3596284"/>
            <a:ext cx="345053" cy="582685"/>
          </a:xfrm>
          <a:prstGeom prst="rect">
            <a:avLst/>
          </a:prstGeom>
        </p:spPr>
      </p:pic>
      <p:sp>
        <p:nvSpPr>
          <p:cNvPr id="53" name="Google Shape;189;p2">
            <a:extLst>
              <a:ext uri="{FF2B5EF4-FFF2-40B4-BE49-F238E27FC236}">
                <a16:creationId xmlns:a16="http://schemas.microsoft.com/office/drawing/2014/main" id="{D15E51E5-384F-4FF7-BA7C-46B0BACD90CD}"/>
              </a:ext>
            </a:extLst>
          </p:cNvPr>
          <p:cNvSpPr txBox="1"/>
          <p:nvPr/>
        </p:nvSpPr>
        <p:spPr>
          <a:xfrm>
            <a:off x="1695457" y="717868"/>
            <a:ext cx="5646236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4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TRÒ</a:t>
            </a:r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CHƠI</a:t>
            </a:r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CÂU</a:t>
            </a:r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CÁ</a:t>
            </a:r>
            <a:endParaRPr sz="4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696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11022E-16 L -1.17031 -0.01458 " pathEditMode="relative" rAng="0" ptsTypes="AA">
                                      <p:cBhvr>
                                        <p:cTn id="12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16" y="-74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2.22222E-6 L 1.22643 0.01065 " pathEditMode="relative" rAng="0" ptsTypes="AA">
                                      <p:cBhvr>
                                        <p:cTn id="14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5" y="53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96296E-6 L 1.22644 0.01065 " pathEditMode="relative" rAng="0" ptsTypes="AA">
                                      <p:cBhvr>
                                        <p:cTn id="16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5" y="53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8" dur="1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0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2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4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29185B26-64A9-43DC-AA42-71EEE3A1B2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40" t="3603" r="1308"/>
          <a:stretch/>
        </p:blipFill>
        <p:spPr>
          <a:xfrm>
            <a:off x="10095" y="450553"/>
            <a:ext cx="12133275" cy="640744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89" y="3527276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-28762" y="420375"/>
            <a:ext cx="12220764" cy="2874692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0 w 9144000"/>
              <a:gd name="connsiteY4" fmla="*/ 2780928 h 3162373"/>
              <a:gd name="connsiteX5" fmla="*/ 0 w 9144000"/>
              <a:gd name="connsiteY5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0 w 9144000"/>
              <a:gd name="connsiteY5" fmla="*/ 2780928 h 3162373"/>
              <a:gd name="connsiteX6" fmla="*/ 0 w 9144000"/>
              <a:gd name="connsiteY6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6096000 w 9144000"/>
              <a:gd name="connsiteY4" fmla="*/ 26479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619750 w 9144000"/>
              <a:gd name="connsiteY4" fmla="*/ 27622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5619750 w 9144000"/>
              <a:gd name="connsiteY4" fmla="*/ 2762250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4622224 w 9144000"/>
              <a:gd name="connsiteY4" fmla="*/ 2790662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622224 w 9144000"/>
              <a:gd name="connsiteY4" fmla="*/ 279066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428260 w 9144000"/>
              <a:gd name="connsiteY4" fmla="*/ 274804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404828"/>
              <a:gd name="connsiteX1" fmla="*/ 9144000 w 9144000"/>
              <a:gd name="connsiteY1" fmla="*/ 0 h 3404828"/>
              <a:gd name="connsiteX2" fmla="*/ 9144000 w 9144000"/>
              <a:gd name="connsiteY2" fmla="*/ 2780928 h 3404828"/>
              <a:gd name="connsiteX3" fmla="*/ 5306291 w 9144000"/>
              <a:gd name="connsiteY3" fmla="*/ 3404782 h 3404828"/>
              <a:gd name="connsiteX4" fmla="*/ 4428260 w 9144000"/>
              <a:gd name="connsiteY4" fmla="*/ 2748042 h 3404828"/>
              <a:gd name="connsiteX5" fmla="*/ 2286000 w 9144000"/>
              <a:gd name="connsiteY5" fmla="*/ 2952750 h 3404828"/>
              <a:gd name="connsiteX6" fmla="*/ 0 w 9144000"/>
              <a:gd name="connsiteY6" fmla="*/ 2780928 h 3404828"/>
              <a:gd name="connsiteX7" fmla="*/ 0 w 9144000"/>
              <a:gd name="connsiteY7" fmla="*/ 0 h 340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67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623" y="3523092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87525" y="3615951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861" y="3040205"/>
            <a:ext cx="2285047" cy="38243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934" y="1487269"/>
            <a:ext cx="2201039" cy="332046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636212" y="3355504"/>
            <a:ext cx="1796403" cy="1089219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04766" y="4749392"/>
              <a:ext cx="894669" cy="471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</a:rPr>
                <a:t>560</a:t>
              </a:r>
              <a:endParaRPr lang="vi-VN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 flipH="1">
            <a:off x="-28764" y="3873437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9899429" y="4643600"/>
              <a:ext cx="844588" cy="536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</a:rPr>
                <a:t>551</a:t>
              </a:r>
              <a:endParaRPr lang="vi-VN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780284" y="5529119"/>
            <a:ext cx="1580752" cy="958463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9740073" y="4643600"/>
              <a:ext cx="1002914" cy="536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</a:rPr>
                <a:t>651</a:t>
              </a:r>
              <a:endParaRPr lang="vi-VN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1341894" y="5359881"/>
            <a:ext cx="1700211" cy="1030895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57431" y="4690576"/>
              <a:ext cx="698176" cy="4984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</a:rPr>
                <a:t>561</a:t>
              </a:r>
              <a:endParaRPr lang="vi-VN" sz="2800" b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739" y="1115585"/>
            <a:ext cx="3959807" cy="2017977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8241439" y="613279"/>
            <a:ext cx="1234671" cy="740064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9965355" y="4625463"/>
              <a:ext cx="854182" cy="612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0000FF"/>
                  </a:solidFill>
                </a:rPr>
                <a:t>561</a:t>
              </a:r>
              <a:endParaRPr lang="vi-VN" sz="2400" b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23261" y="4352666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2" y="3429000"/>
            <a:ext cx="368300" cy="34544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887" y="2049479"/>
            <a:ext cx="742680" cy="3450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56" y="1318852"/>
            <a:ext cx="620819" cy="620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6" y="2534068"/>
            <a:ext cx="457405" cy="45740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111" y="3596284"/>
            <a:ext cx="345053" cy="58268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8B718CD-9136-48DC-B821-21E2A3532867}"/>
              </a:ext>
            </a:extLst>
          </p:cNvPr>
          <p:cNvGrpSpPr/>
          <p:nvPr/>
        </p:nvGrpSpPr>
        <p:grpSpPr>
          <a:xfrm>
            <a:off x="1196410" y="601731"/>
            <a:ext cx="3488352" cy="2097594"/>
            <a:chOff x="-129211" y="450553"/>
            <a:chExt cx="3488352" cy="2097594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70BBD826-0528-4B3E-AE9B-2502AC18BBAB}"/>
                </a:ext>
              </a:extLst>
            </p:cNvPr>
            <p:cNvGrpSpPr/>
            <p:nvPr/>
          </p:nvGrpSpPr>
          <p:grpSpPr>
            <a:xfrm>
              <a:off x="-129211" y="450553"/>
              <a:ext cx="3488352" cy="2097594"/>
              <a:chOff x="8403738" y="129978"/>
              <a:chExt cx="3299672" cy="2679060"/>
            </a:xfrm>
          </p:grpSpPr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519C086E-20C1-41F8-B5CA-BCD6794C3F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03738" y="129978"/>
                <a:ext cx="3299672" cy="2679060"/>
              </a:xfrm>
              <a:prstGeom prst="rect">
                <a:avLst/>
              </a:prstGeom>
            </p:spPr>
          </p:pic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B20B07AB-B2D5-4E72-B8B2-CAFC0243F53A}"/>
                  </a:ext>
                </a:extLst>
              </p:cNvPr>
              <p:cNvGrpSpPr/>
              <p:nvPr/>
            </p:nvGrpSpPr>
            <p:grpSpPr>
              <a:xfrm>
                <a:off x="9485951" y="178468"/>
                <a:ext cx="1234085" cy="651365"/>
                <a:chOff x="9485951" y="178468"/>
                <a:chExt cx="1234085" cy="651365"/>
              </a:xfrm>
            </p:grpSpPr>
            <p:pic>
              <p:nvPicPr>
                <p:cNvPr id="61" name="Picture 60">
                  <a:extLst>
                    <a:ext uri="{FF2B5EF4-FFF2-40B4-BE49-F238E27FC236}">
                      <a16:creationId xmlns:a16="http://schemas.microsoft.com/office/drawing/2014/main" id="{63EB0E48-8846-4E8C-B310-FDBBA718A30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85951" y="178468"/>
                  <a:ext cx="1197466" cy="593508"/>
                </a:xfrm>
                <a:prstGeom prst="rect">
                  <a:avLst/>
                </a:prstGeom>
              </p:spPr>
            </p:pic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A1958196-54FD-4850-85AC-AE5B25E1CD67}"/>
                    </a:ext>
                  </a:extLst>
                </p:cNvPr>
                <p:cNvSpPr txBox="1"/>
                <p:nvPr/>
              </p:nvSpPr>
              <p:spPr>
                <a:xfrm>
                  <a:off x="9522570" y="318810"/>
                  <a:ext cx="1197466" cy="511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 err="1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Câu</a:t>
                  </a:r>
                  <a:r>
                    <a:rPr lang="en-US" sz="2000" b="1" dirty="0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000" b="1" dirty="0" err="1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hỏi</a:t>
                  </a:r>
                  <a:endParaRPr lang="en-US" sz="20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B782A0C2-8A95-4560-B183-070738CFE17C}"/>
                </a:ext>
              </a:extLst>
            </p:cNvPr>
            <p:cNvGrpSpPr/>
            <p:nvPr/>
          </p:nvGrpSpPr>
          <p:grpSpPr>
            <a:xfrm>
              <a:off x="977351" y="955597"/>
              <a:ext cx="1447446" cy="1477082"/>
              <a:chOff x="5611368" y="974319"/>
              <a:chExt cx="1470089" cy="1469963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D963180-78D9-4D53-A345-C5030A5A53E0}"/>
                  </a:ext>
                </a:extLst>
              </p:cNvPr>
              <p:cNvSpPr txBox="1"/>
              <p:nvPr/>
            </p:nvSpPr>
            <p:spPr>
              <a:xfrm>
                <a:off x="5884073" y="974319"/>
                <a:ext cx="1197384" cy="9495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425</a:t>
                </a:r>
              </a:p>
              <a:p>
                <a:r>
                  <a:rPr lang="en-US" sz="28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136</a:t>
                </a:r>
              </a:p>
            </p:txBody>
          </p: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2384F2BA-D6E2-46B1-A344-DE71062DDD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64223" y="1923828"/>
                <a:ext cx="1177935" cy="0"/>
              </a:xfrm>
              <a:prstGeom prst="line">
                <a:avLst/>
              </a:prstGeom>
              <a:ln w="38100">
                <a:solidFill>
                  <a:srgbClr val="00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542B7F2C-1050-486A-890D-235D357727B2}"/>
                  </a:ext>
                </a:extLst>
              </p:cNvPr>
              <p:cNvSpPr txBox="1"/>
              <p:nvPr/>
            </p:nvSpPr>
            <p:spPr>
              <a:xfrm>
                <a:off x="5611368" y="1235929"/>
                <a:ext cx="346689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>
                    <a:solidFill>
                      <a:srgbClr val="0000CC"/>
                    </a:solidFill>
                    <a:latin typeface="+mn-lt"/>
                  </a:rPr>
                  <a:t>+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833B1DE-4E9B-4D7B-B8F9-6205C5E07141}"/>
                  </a:ext>
                </a:extLst>
              </p:cNvPr>
              <p:cNvSpPr txBox="1"/>
              <p:nvPr/>
            </p:nvSpPr>
            <p:spPr>
              <a:xfrm>
                <a:off x="6043410" y="1859507"/>
                <a:ext cx="75460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0000CC"/>
                    </a:solidFill>
                  </a:rPr>
                  <a:t>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5785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11022E-16 L -1.17031 -0.01458 " pathEditMode="relative" rAng="0" ptsTypes="AA">
                                      <p:cBhvr>
                                        <p:cTn id="6" dur="4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16" y="-74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2.22222E-6 L 1.22643 0.01065 " pathEditMode="relative" rAng="0" ptsTypes="AA">
                                      <p:cBhvr>
                                        <p:cTn id="8" dur="4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5" y="53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1.22643 0.01065 " pathEditMode="relative" rAng="0" ptsTypes="AA">
                                      <p:cBhvr>
                                        <p:cTn id="10" dur="4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5" y="53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.17031 -0.01458 " pathEditMode="relative" rAng="0" ptsTypes="AA">
                                      <p:cBhvr>
                                        <p:cTn id="12" dur="4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16" y="-74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14" dur="4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16" dur="4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18" dur="4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26 to ri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E5503F2D-CA32-490A-A4F6-1D7605D20D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40" t="3603" r="1308"/>
          <a:stretch/>
        </p:blipFill>
        <p:spPr>
          <a:xfrm>
            <a:off x="10095" y="450553"/>
            <a:ext cx="12133275" cy="640744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0" y="420375"/>
            <a:ext cx="12192000" cy="2874692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0 w 9144000"/>
              <a:gd name="connsiteY4" fmla="*/ 2780928 h 3162373"/>
              <a:gd name="connsiteX5" fmla="*/ 0 w 9144000"/>
              <a:gd name="connsiteY5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0 w 9144000"/>
              <a:gd name="connsiteY5" fmla="*/ 2780928 h 3162373"/>
              <a:gd name="connsiteX6" fmla="*/ 0 w 9144000"/>
              <a:gd name="connsiteY6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6096000 w 9144000"/>
              <a:gd name="connsiteY4" fmla="*/ 26479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619750 w 9144000"/>
              <a:gd name="connsiteY4" fmla="*/ 27622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5619750 w 9144000"/>
              <a:gd name="connsiteY4" fmla="*/ 2762250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4622224 w 9144000"/>
              <a:gd name="connsiteY4" fmla="*/ 2790662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622224 w 9144000"/>
              <a:gd name="connsiteY4" fmla="*/ 279066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428260 w 9144000"/>
              <a:gd name="connsiteY4" fmla="*/ 274804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404828"/>
              <a:gd name="connsiteX1" fmla="*/ 9144000 w 9144000"/>
              <a:gd name="connsiteY1" fmla="*/ 0 h 3404828"/>
              <a:gd name="connsiteX2" fmla="*/ 9144000 w 9144000"/>
              <a:gd name="connsiteY2" fmla="*/ 2780928 h 3404828"/>
              <a:gd name="connsiteX3" fmla="*/ 5306291 w 9144000"/>
              <a:gd name="connsiteY3" fmla="*/ 3404782 h 3404828"/>
              <a:gd name="connsiteX4" fmla="*/ 4428260 w 9144000"/>
              <a:gd name="connsiteY4" fmla="*/ 2748042 h 3404828"/>
              <a:gd name="connsiteX5" fmla="*/ 2286000 w 9144000"/>
              <a:gd name="connsiteY5" fmla="*/ 2952750 h 3404828"/>
              <a:gd name="connsiteX6" fmla="*/ 0 w 9144000"/>
              <a:gd name="connsiteY6" fmla="*/ 2780928 h 3404828"/>
              <a:gd name="connsiteX7" fmla="*/ 0 w 9144000"/>
              <a:gd name="connsiteY7" fmla="*/ 0 h 340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67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87525" y="3615951"/>
            <a:ext cx="336551" cy="5683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6" y="1197940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2227169" y="5267399"/>
            <a:ext cx="1796403" cy="1089219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86476" y="4675779"/>
              <a:ext cx="660791" cy="4717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</a:rPr>
                <a:t>419</a:t>
              </a:r>
              <a:endParaRPr lang="vi-VN" sz="28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 flipH="1">
            <a:off x="-28757" y="3873436"/>
            <a:ext cx="1580751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135969" y="4731578"/>
              <a:ext cx="706592" cy="5045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>
                  <a:solidFill>
                    <a:srgbClr val="0000FF"/>
                  </a:solidFill>
                </a:rPr>
                <a:t>325</a:t>
              </a:r>
              <a:endParaRPr lang="vi-VN" sz="26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1599868" y="5432313"/>
            <a:ext cx="1580752" cy="958463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083045" y="4672573"/>
              <a:ext cx="706591" cy="5045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>
                  <a:solidFill>
                    <a:srgbClr val="0000FF"/>
                  </a:solidFill>
                </a:rPr>
                <a:t>329</a:t>
              </a:r>
              <a:endParaRPr lang="vi-VN" sz="26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2275265" y="3429394"/>
            <a:ext cx="1700211" cy="1030895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09545" y="4701574"/>
              <a:ext cx="707338" cy="4691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429</a:t>
              </a:r>
              <a:endParaRPr lang="vi-VN" sz="2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1" y="937920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31" y="480303"/>
            <a:ext cx="1234671" cy="740063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0037804" y="4696646"/>
              <a:ext cx="860490" cy="5717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429</a:t>
              </a:r>
              <a:endParaRPr lang="vi-VN" sz="2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23261" y="4352666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2" y="3429000"/>
            <a:ext cx="368300" cy="34544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26" y="1634141"/>
            <a:ext cx="742680" cy="3450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74" y="1393971"/>
            <a:ext cx="620819" cy="620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6" y="2534068"/>
            <a:ext cx="457405" cy="45740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111" y="3596284"/>
            <a:ext cx="345053" cy="58268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C3CB3B99-3A20-44F2-9F2F-62F6206F7F8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623" y="3523092"/>
            <a:ext cx="2482924" cy="1862193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5AE94DE7-0D0D-4A66-9CE2-D094959DD0AC}"/>
              </a:ext>
            </a:extLst>
          </p:cNvPr>
          <p:cNvGrpSpPr/>
          <p:nvPr/>
        </p:nvGrpSpPr>
        <p:grpSpPr>
          <a:xfrm>
            <a:off x="1196410" y="601731"/>
            <a:ext cx="3488352" cy="2097594"/>
            <a:chOff x="-129211" y="450553"/>
            <a:chExt cx="3488352" cy="2097594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AC1BCF3-2916-4FF1-A6C3-6E92EC16A015}"/>
                </a:ext>
              </a:extLst>
            </p:cNvPr>
            <p:cNvGrpSpPr/>
            <p:nvPr/>
          </p:nvGrpSpPr>
          <p:grpSpPr>
            <a:xfrm>
              <a:off x="-129211" y="450553"/>
              <a:ext cx="3488352" cy="2097594"/>
              <a:chOff x="8403738" y="129978"/>
              <a:chExt cx="3299672" cy="2679060"/>
            </a:xfrm>
          </p:grpSpPr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1243216F-F6B6-4A58-AF11-48D7D1BD5E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03738" y="129978"/>
                <a:ext cx="3299672" cy="2679060"/>
              </a:xfrm>
              <a:prstGeom prst="rect">
                <a:avLst/>
              </a:prstGeom>
            </p:spPr>
          </p:pic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37769A70-8513-4610-81EF-F3AA849F0B1F}"/>
                  </a:ext>
                </a:extLst>
              </p:cNvPr>
              <p:cNvGrpSpPr/>
              <p:nvPr/>
            </p:nvGrpSpPr>
            <p:grpSpPr>
              <a:xfrm>
                <a:off x="9485951" y="178468"/>
                <a:ext cx="1234085" cy="651365"/>
                <a:chOff x="9485951" y="178468"/>
                <a:chExt cx="1234085" cy="651365"/>
              </a:xfrm>
            </p:grpSpPr>
            <p:pic>
              <p:nvPicPr>
                <p:cNvPr id="59" name="Picture 58">
                  <a:extLst>
                    <a:ext uri="{FF2B5EF4-FFF2-40B4-BE49-F238E27FC236}">
                      <a16:creationId xmlns:a16="http://schemas.microsoft.com/office/drawing/2014/main" id="{BAABE94A-C90D-4902-903D-F2B1283B45C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85951" y="178468"/>
                  <a:ext cx="1197466" cy="593508"/>
                </a:xfrm>
                <a:prstGeom prst="rect">
                  <a:avLst/>
                </a:prstGeom>
              </p:spPr>
            </p:pic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0C056D95-BC9C-4C2E-8E23-CE47152DF951}"/>
                    </a:ext>
                  </a:extLst>
                </p:cNvPr>
                <p:cNvSpPr txBox="1"/>
                <p:nvPr/>
              </p:nvSpPr>
              <p:spPr>
                <a:xfrm>
                  <a:off x="9522570" y="318810"/>
                  <a:ext cx="1197466" cy="511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 err="1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Câu</a:t>
                  </a:r>
                  <a:r>
                    <a:rPr lang="en-US" sz="2000" b="1" dirty="0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000" b="1" dirty="0" err="1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hỏi</a:t>
                  </a:r>
                  <a:endParaRPr lang="en-US" sz="20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7983CF48-AEBE-4A95-83DE-9DFBDE0B946B}"/>
                </a:ext>
              </a:extLst>
            </p:cNvPr>
            <p:cNvGrpSpPr/>
            <p:nvPr/>
          </p:nvGrpSpPr>
          <p:grpSpPr>
            <a:xfrm>
              <a:off x="977351" y="955597"/>
              <a:ext cx="1447446" cy="1477082"/>
              <a:chOff x="5611368" y="974319"/>
              <a:chExt cx="1470089" cy="1469963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BA410ABF-C11B-415A-9F8F-8F842D4A9959}"/>
                  </a:ext>
                </a:extLst>
              </p:cNvPr>
              <p:cNvSpPr txBox="1"/>
              <p:nvPr/>
            </p:nvSpPr>
            <p:spPr>
              <a:xfrm>
                <a:off x="5884073" y="974319"/>
                <a:ext cx="1197384" cy="9495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137</a:t>
                </a:r>
              </a:p>
              <a:p>
                <a:r>
                  <a:rPr lang="en-US" sz="28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292</a:t>
                </a:r>
              </a:p>
            </p:txBody>
          </p: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8F778C5F-F55E-4495-BD2C-5513ABEB34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64223" y="1923828"/>
                <a:ext cx="1177935" cy="0"/>
              </a:xfrm>
              <a:prstGeom prst="line">
                <a:avLst/>
              </a:prstGeom>
              <a:ln w="38100">
                <a:solidFill>
                  <a:srgbClr val="00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DE90326-CB16-4A6D-8D3A-F4E9C8E348C3}"/>
                  </a:ext>
                </a:extLst>
              </p:cNvPr>
              <p:cNvSpPr txBox="1"/>
              <p:nvPr/>
            </p:nvSpPr>
            <p:spPr>
              <a:xfrm>
                <a:off x="5611368" y="1235929"/>
                <a:ext cx="346689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>
                    <a:solidFill>
                      <a:srgbClr val="0000CC"/>
                    </a:solidFill>
                    <a:latin typeface="+mn-lt"/>
                  </a:rPr>
                  <a:t>+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24309CBF-F873-42B0-8F06-4B0A0EEA2582}"/>
                  </a:ext>
                </a:extLst>
              </p:cNvPr>
              <p:cNvSpPr txBox="1"/>
              <p:nvPr/>
            </p:nvSpPr>
            <p:spPr>
              <a:xfrm>
                <a:off x="6043410" y="1859507"/>
                <a:ext cx="75460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0000CC"/>
                    </a:solidFill>
                  </a:rPr>
                  <a:t>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9931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6" dur="3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2.22222E-6 L 1.22643 0.01065 " pathEditMode="relative" rAng="0" ptsTypes="AA">
                                      <p:cBhvr>
                                        <p:cTn id="8" dur="3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5" y="53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96296E-6 L 1.22644 0.01065 " pathEditMode="relative" rAng="0" ptsTypes="AA">
                                      <p:cBhvr>
                                        <p:cTn id="10" dur="3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5" y="53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48148E-6 L -1.17031 -0.01458 " pathEditMode="relative" rAng="0" ptsTypes="AA">
                                      <p:cBhvr>
                                        <p:cTn id="12" dur="3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16" y="-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26 to ri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14" dur="3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16" dur="35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18" dur="3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26 to ri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5297A838-7A77-4D71-9069-1C44DE8548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40" t="3603" r="1308"/>
          <a:stretch/>
        </p:blipFill>
        <p:spPr>
          <a:xfrm>
            <a:off x="10095" y="450553"/>
            <a:ext cx="12133275" cy="640744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-26547" y="420375"/>
            <a:ext cx="12218547" cy="3243495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0 w 9144000"/>
              <a:gd name="connsiteY4" fmla="*/ 2780928 h 3162373"/>
              <a:gd name="connsiteX5" fmla="*/ 0 w 9144000"/>
              <a:gd name="connsiteY5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0 w 9144000"/>
              <a:gd name="connsiteY5" fmla="*/ 2780928 h 3162373"/>
              <a:gd name="connsiteX6" fmla="*/ 0 w 9144000"/>
              <a:gd name="connsiteY6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6096000 w 9144000"/>
              <a:gd name="connsiteY4" fmla="*/ 26479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619750 w 9144000"/>
              <a:gd name="connsiteY4" fmla="*/ 27622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5619750 w 9144000"/>
              <a:gd name="connsiteY4" fmla="*/ 2762250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4622224 w 9144000"/>
              <a:gd name="connsiteY4" fmla="*/ 2790662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622224 w 9144000"/>
              <a:gd name="connsiteY4" fmla="*/ 279066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428260 w 9144000"/>
              <a:gd name="connsiteY4" fmla="*/ 274804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404828"/>
              <a:gd name="connsiteX1" fmla="*/ 9144000 w 9144000"/>
              <a:gd name="connsiteY1" fmla="*/ 0 h 3404828"/>
              <a:gd name="connsiteX2" fmla="*/ 9144000 w 9144000"/>
              <a:gd name="connsiteY2" fmla="*/ 2780928 h 3404828"/>
              <a:gd name="connsiteX3" fmla="*/ 5306291 w 9144000"/>
              <a:gd name="connsiteY3" fmla="*/ 3404782 h 3404828"/>
              <a:gd name="connsiteX4" fmla="*/ 4428260 w 9144000"/>
              <a:gd name="connsiteY4" fmla="*/ 2748042 h 3404828"/>
              <a:gd name="connsiteX5" fmla="*/ 2286000 w 9144000"/>
              <a:gd name="connsiteY5" fmla="*/ 2952750 h 3404828"/>
              <a:gd name="connsiteX6" fmla="*/ 0 w 9144000"/>
              <a:gd name="connsiteY6" fmla="*/ 2780928 h 3404828"/>
              <a:gd name="connsiteX7" fmla="*/ 0 w 9144000"/>
              <a:gd name="connsiteY7" fmla="*/ 0 h 340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67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87525" y="3615951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627" y="3043213"/>
            <a:ext cx="2285047" cy="38243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207" y="1480384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2227169" y="5267399"/>
            <a:ext cx="1796403" cy="1089219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9941509" y="4675779"/>
              <a:ext cx="689065" cy="471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</a:rPr>
                <a:t>766</a:t>
              </a:r>
              <a:endParaRPr lang="vi-VN" sz="28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52016" y="3293131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9945286" y="4643911"/>
              <a:ext cx="750938" cy="5361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</a:rPr>
                <a:t>665</a:t>
              </a:r>
              <a:endParaRPr lang="vi-VN" sz="28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1599867" y="5432313"/>
            <a:ext cx="1580752" cy="958463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9726019" y="4635140"/>
              <a:ext cx="1007957" cy="536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</a:rPr>
                <a:t>755</a:t>
              </a:r>
              <a:endParaRPr lang="vi-VN" sz="28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-1778411" y="3641114"/>
            <a:ext cx="1700211" cy="1030895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10048260" y="4665786"/>
              <a:ext cx="698176" cy="4984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</a:rPr>
                <a:t>765</a:t>
              </a:r>
              <a:endParaRPr lang="vi-VN" sz="2800" b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621" y="1220364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31" y="480300"/>
            <a:ext cx="1234671" cy="740062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9883525" y="4613273"/>
              <a:ext cx="923576" cy="6671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b="1" dirty="0">
                  <a:solidFill>
                    <a:srgbClr val="0000FF"/>
                  </a:solidFill>
                </a:rPr>
                <a:t>765</a:t>
              </a:r>
              <a:endParaRPr lang="vi-VN" sz="2667" b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23261" y="4352666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2" y="3429000"/>
            <a:ext cx="368300" cy="34544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820" y="1527713"/>
            <a:ext cx="742680" cy="34508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88" y="1220362"/>
            <a:ext cx="620819" cy="62081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6" y="2534068"/>
            <a:ext cx="457405" cy="45740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111" y="3596284"/>
            <a:ext cx="345053" cy="58268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02116BC-9979-48CC-AA83-F3B239AB42C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623" y="3523092"/>
            <a:ext cx="2482924" cy="1862193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0F1721D3-6819-4ACB-8BBC-0FC03613C163}"/>
              </a:ext>
            </a:extLst>
          </p:cNvPr>
          <p:cNvGrpSpPr/>
          <p:nvPr/>
        </p:nvGrpSpPr>
        <p:grpSpPr>
          <a:xfrm>
            <a:off x="1264461" y="705852"/>
            <a:ext cx="3488352" cy="2097594"/>
            <a:chOff x="-129211" y="450553"/>
            <a:chExt cx="3488352" cy="2097594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634F1F1-CDBB-4DE5-93AB-739A54990101}"/>
                </a:ext>
              </a:extLst>
            </p:cNvPr>
            <p:cNvGrpSpPr/>
            <p:nvPr/>
          </p:nvGrpSpPr>
          <p:grpSpPr>
            <a:xfrm>
              <a:off x="-129211" y="450553"/>
              <a:ext cx="3488352" cy="2097594"/>
              <a:chOff x="8403738" y="129978"/>
              <a:chExt cx="3299672" cy="2679060"/>
            </a:xfrm>
          </p:grpSpPr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1A5F7D8D-12D4-4147-BA04-EACB9BE081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03738" y="129978"/>
                <a:ext cx="3299672" cy="2679060"/>
              </a:xfrm>
              <a:prstGeom prst="rect">
                <a:avLst/>
              </a:prstGeom>
            </p:spPr>
          </p:pic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E3AC0FC3-6440-4E72-99CA-38033A4E711F}"/>
                  </a:ext>
                </a:extLst>
              </p:cNvPr>
              <p:cNvGrpSpPr/>
              <p:nvPr/>
            </p:nvGrpSpPr>
            <p:grpSpPr>
              <a:xfrm>
                <a:off x="9485951" y="178468"/>
                <a:ext cx="1234085" cy="651365"/>
                <a:chOff x="9485951" y="178468"/>
                <a:chExt cx="1234085" cy="651365"/>
              </a:xfrm>
            </p:grpSpPr>
            <p:pic>
              <p:nvPicPr>
                <p:cNvPr id="48" name="Picture 47">
                  <a:extLst>
                    <a:ext uri="{FF2B5EF4-FFF2-40B4-BE49-F238E27FC236}">
                      <a16:creationId xmlns:a16="http://schemas.microsoft.com/office/drawing/2014/main" id="{93EFE3F2-7505-4FB0-8762-08F1C575DF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85951" y="178468"/>
                  <a:ext cx="1197466" cy="593508"/>
                </a:xfrm>
                <a:prstGeom prst="rect">
                  <a:avLst/>
                </a:prstGeom>
              </p:spPr>
            </p:pic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092D20BB-BDEA-407B-AE11-7CD9765E45CF}"/>
                    </a:ext>
                  </a:extLst>
                </p:cNvPr>
                <p:cNvSpPr txBox="1"/>
                <p:nvPr/>
              </p:nvSpPr>
              <p:spPr>
                <a:xfrm>
                  <a:off x="9522570" y="318810"/>
                  <a:ext cx="1197466" cy="511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 err="1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Câu</a:t>
                  </a:r>
                  <a:r>
                    <a:rPr lang="en-US" sz="2000" b="1" dirty="0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000" b="1" dirty="0" err="1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hỏi</a:t>
                  </a:r>
                  <a:endParaRPr lang="en-US" sz="20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E21E3219-2315-4105-B6B9-79A33EECA527}"/>
                </a:ext>
              </a:extLst>
            </p:cNvPr>
            <p:cNvGrpSpPr/>
            <p:nvPr/>
          </p:nvGrpSpPr>
          <p:grpSpPr>
            <a:xfrm>
              <a:off x="977351" y="955597"/>
              <a:ext cx="1447446" cy="1477082"/>
              <a:chOff x="5611368" y="974319"/>
              <a:chExt cx="1470089" cy="1469963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749D38F-712A-470C-8E47-38878462031C}"/>
                  </a:ext>
                </a:extLst>
              </p:cNvPr>
              <p:cNvSpPr txBox="1"/>
              <p:nvPr/>
            </p:nvSpPr>
            <p:spPr>
              <a:xfrm>
                <a:off x="5884073" y="974319"/>
                <a:ext cx="1197384" cy="9495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607</a:t>
                </a:r>
              </a:p>
              <a:p>
                <a:r>
                  <a:rPr lang="en-US" sz="28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158</a:t>
                </a:r>
              </a:p>
            </p:txBody>
          </p: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59BFA0FF-E4EA-42D8-BFAC-C3691CA78B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64223" y="1923828"/>
                <a:ext cx="1177935" cy="0"/>
              </a:xfrm>
              <a:prstGeom prst="line">
                <a:avLst/>
              </a:prstGeom>
              <a:ln w="38100">
                <a:solidFill>
                  <a:srgbClr val="00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E7E0BEA-7500-439A-B465-6D8EB52DB9DF}"/>
                  </a:ext>
                </a:extLst>
              </p:cNvPr>
              <p:cNvSpPr txBox="1"/>
              <p:nvPr/>
            </p:nvSpPr>
            <p:spPr>
              <a:xfrm>
                <a:off x="5611368" y="1235929"/>
                <a:ext cx="346689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>
                    <a:solidFill>
                      <a:srgbClr val="0000CC"/>
                    </a:solidFill>
                    <a:latin typeface="+mn-lt"/>
                  </a:rPr>
                  <a:t>+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D434548-237D-4D2B-8857-D28DE305C8A2}"/>
                  </a:ext>
                </a:extLst>
              </p:cNvPr>
              <p:cNvSpPr txBox="1"/>
              <p:nvPr/>
            </p:nvSpPr>
            <p:spPr>
              <a:xfrm>
                <a:off x="6043410" y="1859507"/>
                <a:ext cx="75460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0000CC"/>
                    </a:solidFill>
                  </a:rPr>
                  <a:t>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9949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6" dur="3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 L -1.18841 0.05648 " pathEditMode="relative" rAng="0" ptsTypes="AA">
                                      <p:cBhvr>
                                        <p:cTn id="8" dur="3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427" y="282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96296E-6 L 1.22644 0.01065 " pathEditMode="relative" rAng="0" ptsTypes="AA">
                                      <p:cBhvr>
                                        <p:cTn id="10" dur="3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5" y="53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48148E-6 L 1.21875 0.16389 " pathEditMode="relative" rAng="0" ptsTypes="AA">
                                      <p:cBhvr>
                                        <p:cTn id="12" dur="3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938" y="819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14" dur="3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16" dur="3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18" dur="3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26 to ri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2">
            <a:extLst>
              <a:ext uri="{FF2B5EF4-FFF2-40B4-BE49-F238E27FC236}">
                <a16:creationId xmlns:a16="http://schemas.microsoft.com/office/drawing/2014/main" id="{ABFD3119-7FB6-4272-AF0C-B2E2E6A29582}"/>
              </a:ext>
            </a:extLst>
          </p:cNvPr>
          <p:cNvSpPr txBox="1"/>
          <p:nvPr/>
        </p:nvSpPr>
        <p:spPr>
          <a:xfrm>
            <a:off x="2737533" y="2623150"/>
            <a:ext cx="6461133" cy="10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54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489997291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06569C47-49B9-4969-8A47-15A2DABA51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0" t="3603" r="1308"/>
          <a:stretch/>
        </p:blipFill>
        <p:spPr>
          <a:xfrm>
            <a:off x="10095" y="450553"/>
            <a:ext cx="12133275" cy="640744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1" y="420375"/>
            <a:ext cx="12227168" cy="2874692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0 w 9144000"/>
              <a:gd name="connsiteY4" fmla="*/ 2780928 h 3162373"/>
              <a:gd name="connsiteX5" fmla="*/ 0 w 9144000"/>
              <a:gd name="connsiteY5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0 w 9144000"/>
              <a:gd name="connsiteY5" fmla="*/ 2780928 h 3162373"/>
              <a:gd name="connsiteX6" fmla="*/ 0 w 9144000"/>
              <a:gd name="connsiteY6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6096000 w 9144000"/>
              <a:gd name="connsiteY4" fmla="*/ 26479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619750 w 9144000"/>
              <a:gd name="connsiteY4" fmla="*/ 27622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5619750 w 9144000"/>
              <a:gd name="connsiteY4" fmla="*/ 2762250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4622224 w 9144000"/>
              <a:gd name="connsiteY4" fmla="*/ 2790662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622224 w 9144000"/>
              <a:gd name="connsiteY4" fmla="*/ 279066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428260 w 9144000"/>
              <a:gd name="connsiteY4" fmla="*/ 274804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404828"/>
              <a:gd name="connsiteX1" fmla="*/ 9144000 w 9144000"/>
              <a:gd name="connsiteY1" fmla="*/ 0 h 3404828"/>
              <a:gd name="connsiteX2" fmla="*/ 9144000 w 9144000"/>
              <a:gd name="connsiteY2" fmla="*/ 2780928 h 3404828"/>
              <a:gd name="connsiteX3" fmla="*/ 5306291 w 9144000"/>
              <a:gd name="connsiteY3" fmla="*/ 3404782 h 3404828"/>
              <a:gd name="connsiteX4" fmla="*/ 4428260 w 9144000"/>
              <a:gd name="connsiteY4" fmla="*/ 2748042 h 3404828"/>
              <a:gd name="connsiteX5" fmla="*/ 2286000 w 9144000"/>
              <a:gd name="connsiteY5" fmla="*/ 2952750 h 3404828"/>
              <a:gd name="connsiteX6" fmla="*/ 0 w 9144000"/>
              <a:gd name="connsiteY6" fmla="*/ 2780928 h 3404828"/>
              <a:gd name="connsiteX7" fmla="*/ 0 w 9144000"/>
              <a:gd name="connsiteY7" fmla="*/ 0 h 340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67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87525" y="3615951"/>
            <a:ext cx="336551" cy="56832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111" y="3596284"/>
            <a:ext cx="345053" cy="5826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6" y="1197940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1820931" y="5326112"/>
            <a:ext cx="1796403" cy="1089219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9923879" y="4768884"/>
              <a:ext cx="621768" cy="443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>
                  <a:solidFill>
                    <a:srgbClr val="0000FF"/>
                  </a:solidFill>
                </a:rPr>
                <a:t>787</a:t>
              </a:r>
              <a:endParaRPr lang="vi-VN" sz="26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1386988" y="3356322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9851403" y="4751389"/>
              <a:ext cx="1285100" cy="536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</a:rPr>
                <a:t>887</a:t>
              </a:r>
              <a:endParaRPr lang="vi-VN" sz="28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695056" y="3705044"/>
            <a:ext cx="1580752" cy="958463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089006" y="4699908"/>
              <a:ext cx="706591" cy="5045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>
                  <a:solidFill>
                    <a:srgbClr val="0000FF"/>
                  </a:solidFill>
                </a:rPr>
                <a:t>777</a:t>
              </a:r>
              <a:endParaRPr lang="vi-VN" sz="26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-1372423" y="5396633"/>
            <a:ext cx="1700211" cy="1030895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10127181" y="4752917"/>
              <a:ext cx="656945" cy="4691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>
                  <a:solidFill>
                    <a:srgbClr val="0000FF"/>
                  </a:solidFill>
                </a:rPr>
                <a:t>877</a:t>
              </a:r>
              <a:endParaRPr lang="vi-VN" sz="2600" b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1" y="937920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31" y="480303"/>
            <a:ext cx="1234671" cy="740063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9973766" y="4637396"/>
              <a:ext cx="753245" cy="530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0000FF"/>
                  </a:solidFill>
                </a:rPr>
                <a:t>877</a:t>
              </a:r>
              <a:endParaRPr lang="vi-VN" sz="2000" b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23261" y="4352666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2" y="3429000"/>
            <a:ext cx="368300" cy="345440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499" y="2101370"/>
            <a:ext cx="880324" cy="88032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683" y="1342865"/>
            <a:ext cx="742680" cy="3450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55" y="1121876"/>
            <a:ext cx="620819" cy="620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6" y="2534068"/>
            <a:ext cx="457405" cy="45740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82AA694-553A-428E-AEF4-F3996B17A0C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727" y="3555088"/>
            <a:ext cx="2482924" cy="1862193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5E4CA5C0-FF6E-47F7-9998-BE6133CD5045}"/>
              </a:ext>
            </a:extLst>
          </p:cNvPr>
          <p:cNvGrpSpPr/>
          <p:nvPr/>
        </p:nvGrpSpPr>
        <p:grpSpPr>
          <a:xfrm>
            <a:off x="1342234" y="590807"/>
            <a:ext cx="3488352" cy="2097594"/>
            <a:chOff x="-129211" y="450553"/>
            <a:chExt cx="3488352" cy="2097594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8777979-E39F-4FFB-A29C-3AD65F565CEA}"/>
                </a:ext>
              </a:extLst>
            </p:cNvPr>
            <p:cNvGrpSpPr/>
            <p:nvPr/>
          </p:nvGrpSpPr>
          <p:grpSpPr>
            <a:xfrm>
              <a:off x="-129211" y="450553"/>
              <a:ext cx="3488352" cy="2097594"/>
              <a:chOff x="8403738" y="129978"/>
              <a:chExt cx="3299672" cy="2679060"/>
            </a:xfrm>
          </p:grpSpPr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68A1ACEF-699C-4EE6-AB7D-9CBDACCEC6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03738" y="129978"/>
                <a:ext cx="3299672" cy="2679060"/>
              </a:xfrm>
              <a:prstGeom prst="rect">
                <a:avLst/>
              </a:prstGeom>
            </p:spPr>
          </p:pic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825C8675-EB57-4192-A483-899A99A56496}"/>
                  </a:ext>
                </a:extLst>
              </p:cNvPr>
              <p:cNvGrpSpPr/>
              <p:nvPr/>
            </p:nvGrpSpPr>
            <p:grpSpPr>
              <a:xfrm>
                <a:off x="9485951" y="178468"/>
                <a:ext cx="1234085" cy="651365"/>
                <a:chOff x="9485951" y="178468"/>
                <a:chExt cx="1234085" cy="651365"/>
              </a:xfrm>
            </p:grpSpPr>
            <p:pic>
              <p:nvPicPr>
                <p:cNvPr id="48" name="Picture 47">
                  <a:extLst>
                    <a:ext uri="{FF2B5EF4-FFF2-40B4-BE49-F238E27FC236}">
                      <a16:creationId xmlns:a16="http://schemas.microsoft.com/office/drawing/2014/main" id="{FE74C75D-16DB-4807-BEE2-00B46954A9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85951" y="178468"/>
                  <a:ext cx="1197466" cy="593508"/>
                </a:xfrm>
                <a:prstGeom prst="rect">
                  <a:avLst/>
                </a:prstGeom>
              </p:spPr>
            </p:pic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6FF7E6A4-D375-4D2A-BACB-E6A69F4AD3E9}"/>
                    </a:ext>
                  </a:extLst>
                </p:cNvPr>
                <p:cNvSpPr txBox="1"/>
                <p:nvPr/>
              </p:nvSpPr>
              <p:spPr>
                <a:xfrm>
                  <a:off x="9522570" y="318810"/>
                  <a:ext cx="1197466" cy="511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 err="1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Câu</a:t>
                  </a:r>
                  <a:r>
                    <a:rPr lang="en-US" sz="2000" b="1" dirty="0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000" b="1" dirty="0" err="1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hỏi</a:t>
                  </a:r>
                  <a:endParaRPr lang="en-US" sz="20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8C83B76F-0C4C-401C-AC79-328E1FED71C2}"/>
                </a:ext>
              </a:extLst>
            </p:cNvPr>
            <p:cNvGrpSpPr/>
            <p:nvPr/>
          </p:nvGrpSpPr>
          <p:grpSpPr>
            <a:xfrm>
              <a:off x="977351" y="955597"/>
              <a:ext cx="1447446" cy="1477082"/>
              <a:chOff x="5611368" y="974319"/>
              <a:chExt cx="1470089" cy="1469963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FF5D35B-AEEE-47C0-A92D-CF1974D36083}"/>
                  </a:ext>
                </a:extLst>
              </p:cNvPr>
              <p:cNvSpPr txBox="1"/>
              <p:nvPr/>
            </p:nvSpPr>
            <p:spPr>
              <a:xfrm>
                <a:off x="5884073" y="974319"/>
                <a:ext cx="1197384" cy="9495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594</a:t>
                </a:r>
              </a:p>
              <a:p>
                <a:r>
                  <a:rPr lang="en-US" sz="28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283</a:t>
                </a:r>
              </a:p>
            </p:txBody>
          </p: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74A807B9-C45B-4EBC-92B2-3E7814FD1A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64223" y="1923828"/>
                <a:ext cx="1177935" cy="0"/>
              </a:xfrm>
              <a:prstGeom prst="line">
                <a:avLst/>
              </a:prstGeom>
              <a:ln w="38100">
                <a:solidFill>
                  <a:srgbClr val="00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C5BC1B9-A873-4F5A-96AD-8F24EB79ACB9}"/>
                  </a:ext>
                </a:extLst>
              </p:cNvPr>
              <p:cNvSpPr txBox="1"/>
              <p:nvPr/>
            </p:nvSpPr>
            <p:spPr>
              <a:xfrm>
                <a:off x="5611368" y="1235929"/>
                <a:ext cx="346689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>
                    <a:solidFill>
                      <a:srgbClr val="0000CC"/>
                    </a:solidFill>
                    <a:latin typeface="+mn-lt"/>
                  </a:rPr>
                  <a:t>+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9118040-2164-45A4-9E06-BC30A1372FD1}"/>
                  </a:ext>
                </a:extLst>
              </p:cNvPr>
              <p:cNvSpPr txBox="1"/>
              <p:nvPr/>
            </p:nvSpPr>
            <p:spPr>
              <a:xfrm>
                <a:off x="6043410" y="1859507"/>
                <a:ext cx="75460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0000CC"/>
                    </a:solidFill>
                  </a:rPr>
                  <a:t>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7582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48148E-6 L -1.17031 -0.01458 " pathEditMode="relative" rAng="0" ptsTypes="AA">
                                      <p:cBhvr>
                                        <p:cTn id="6" dur="3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16" y="-74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7.40741E-7 L -1.18841 0.05648 " pathEditMode="relative" rAng="0" ptsTypes="AA">
                                      <p:cBhvr>
                                        <p:cTn id="8" dur="3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427" y="282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L 1.22643 0.01087 " pathEditMode="relative" rAng="0" ptsTypes="AA">
                                      <p:cBhvr>
                                        <p:cTn id="10" dur="3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5" y="53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96296E-6 L 1.26198 -0.10278 " pathEditMode="relative" rAng="0" ptsTypes="AA">
                                      <p:cBhvr>
                                        <p:cTn id="12" dur="3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99" y="-513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14" dur="3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16" dur="3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81481E-6 L 0.53919 4.81481E-6 L 0.53919 0.01782 L 3.75E-6 0.01782 L 3.75E-6 4.81481E-6 Z " pathEditMode="relative" rAng="0" ptsTypes="AAAAA">
                                      <p:cBhvr>
                                        <p:cTn id="18" dur="35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53" y="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C7466EC-0AF7-4042-AAC3-9AFAC7DCC0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0" t="3603" r="1308"/>
          <a:stretch/>
        </p:blipFill>
        <p:spPr>
          <a:xfrm>
            <a:off x="10095" y="450553"/>
            <a:ext cx="12133275" cy="6407449"/>
          </a:xfrm>
          <a:prstGeom prst="rect">
            <a:avLst/>
          </a:prstGeom>
        </p:spPr>
      </p:pic>
      <p:sp>
        <p:nvSpPr>
          <p:cNvPr id="2" name="Rectangle 12">
            <a:extLst>
              <a:ext uri="{FF2B5EF4-FFF2-40B4-BE49-F238E27FC236}">
                <a16:creationId xmlns:a16="http://schemas.microsoft.com/office/drawing/2014/main" id="{490837BD-761C-40C8-BC3B-A200E0467B28}"/>
              </a:ext>
            </a:extLst>
          </p:cNvPr>
          <p:cNvSpPr/>
          <p:nvPr/>
        </p:nvSpPr>
        <p:spPr>
          <a:xfrm>
            <a:off x="1" y="450551"/>
            <a:ext cx="12227168" cy="2844516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0 w 9144000"/>
              <a:gd name="connsiteY4" fmla="*/ 2780928 h 3162373"/>
              <a:gd name="connsiteX5" fmla="*/ 0 w 9144000"/>
              <a:gd name="connsiteY5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0 w 9144000"/>
              <a:gd name="connsiteY5" fmla="*/ 2780928 h 3162373"/>
              <a:gd name="connsiteX6" fmla="*/ 0 w 9144000"/>
              <a:gd name="connsiteY6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6096000 w 9144000"/>
              <a:gd name="connsiteY4" fmla="*/ 26479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619750 w 9144000"/>
              <a:gd name="connsiteY4" fmla="*/ 27622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5619750 w 9144000"/>
              <a:gd name="connsiteY4" fmla="*/ 2762250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4622224 w 9144000"/>
              <a:gd name="connsiteY4" fmla="*/ 2790662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622224 w 9144000"/>
              <a:gd name="connsiteY4" fmla="*/ 279066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428260 w 9144000"/>
              <a:gd name="connsiteY4" fmla="*/ 274804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404828"/>
              <a:gd name="connsiteX1" fmla="*/ 9144000 w 9144000"/>
              <a:gd name="connsiteY1" fmla="*/ 0 h 3404828"/>
              <a:gd name="connsiteX2" fmla="*/ 9144000 w 9144000"/>
              <a:gd name="connsiteY2" fmla="*/ 2780928 h 3404828"/>
              <a:gd name="connsiteX3" fmla="*/ 5306291 w 9144000"/>
              <a:gd name="connsiteY3" fmla="*/ 3404782 h 3404828"/>
              <a:gd name="connsiteX4" fmla="*/ 4428260 w 9144000"/>
              <a:gd name="connsiteY4" fmla="*/ 2748042 h 3404828"/>
              <a:gd name="connsiteX5" fmla="*/ 2286000 w 9144000"/>
              <a:gd name="connsiteY5" fmla="*/ 2952750 h 3404828"/>
              <a:gd name="connsiteX6" fmla="*/ 0 w 9144000"/>
              <a:gd name="connsiteY6" fmla="*/ 2780928 h 3404828"/>
              <a:gd name="connsiteX7" fmla="*/ 0 w 9144000"/>
              <a:gd name="connsiteY7" fmla="*/ 0 h 340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67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859A7B-EC10-4748-8F8E-C4F3C8524B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87525" y="3615951"/>
            <a:ext cx="336551" cy="5683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BE2160-7B0D-4668-A462-91207D2748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623" y="3523092"/>
            <a:ext cx="2482924" cy="18621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5B498BB-F1F5-4308-83EE-0B7F9765EC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111" y="3596284"/>
            <a:ext cx="345053" cy="5826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AC4CAF-61D6-4D2F-8A64-4F86B18764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89" b="93056" l="9897" r="91581">
                        <a14:foregroundMark x1="52290" y1="8889" x2="52290" y2="8889"/>
                        <a14:foregroundMark x1="91581" y1="43333" x2="91581" y2="43333"/>
                        <a14:foregroundMark x1="43722" y1="91111" x2="43722" y2="91111"/>
                        <a14:foregroundMark x1="57607" y1="91667" x2="57607" y2="91667"/>
                        <a14:foregroundMark x1="24520" y1="93056" x2="24520" y2="930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46062" y="768451"/>
            <a:ext cx="2482924" cy="2640628"/>
          </a:xfrm>
          <a:prstGeom prst="rect">
            <a:avLst/>
          </a:prstGeom>
        </p:spPr>
      </p:pic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C927FB77-8DB7-47BC-AE1A-523AB90BED14}"/>
              </a:ext>
            </a:extLst>
          </p:cNvPr>
          <p:cNvSpPr/>
          <p:nvPr/>
        </p:nvSpPr>
        <p:spPr>
          <a:xfrm>
            <a:off x="2606041" y="259080"/>
            <a:ext cx="3054227" cy="1539240"/>
          </a:xfrm>
          <a:prstGeom prst="cloudCallout">
            <a:avLst>
              <a:gd name="adj1" fmla="val 90440"/>
              <a:gd name="adj2" fmla="val 9035"/>
            </a:avLst>
          </a:prstGeom>
          <a:solidFill>
            <a:srgbClr val="FFFF00"/>
          </a:solidFill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Cảm</a:t>
            </a:r>
            <a:r>
              <a:rPr lang="en-US" sz="2400" b="1" dirty="0"/>
              <a:t> </a:t>
            </a:r>
            <a:r>
              <a:rPr lang="en-US" sz="2400" b="1" dirty="0" err="1"/>
              <a:t>ơn</a:t>
            </a:r>
            <a:r>
              <a:rPr lang="en-US" sz="2400" b="1" dirty="0"/>
              <a:t> </a:t>
            </a:r>
            <a:r>
              <a:rPr lang="en-US" sz="2400" b="1" dirty="0" err="1"/>
              <a:t>các</a:t>
            </a:r>
            <a:r>
              <a:rPr lang="en-US" sz="2400" b="1" dirty="0"/>
              <a:t> </a:t>
            </a:r>
            <a:r>
              <a:rPr lang="en-US" sz="2400" b="1" dirty="0" err="1"/>
              <a:t>bạn</a:t>
            </a:r>
            <a:r>
              <a:rPr lang="en-US" sz="2400" b="1" dirty="0"/>
              <a:t> </a:t>
            </a:r>
            <a:r>
              <a:rPr lang="en-US" sz="2400" b="1" dirty="0" err="1"/>
              <a:t>thật</a:t>
            </a:r>
            <a:r>
              <a:rPr lang="en-US" sz="2400" b="1" dirty="0"/>
              <a:t> </a:t>
            </a:r>
            <a:r>
              <a:rPr lang="en-US" sz="2400" b="1" dirty="0" err="1"/>
              <a:t>nhiều</a:t>
            </a:r>
            <a:r>
              <a:rPr lang="en-US" sz="24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1122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6" dur="2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8" dur="4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10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879"/>
            <a:ext cx="11907297" cy="66164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453D94-F8CB-485B-B2FA-40FF6754D10B}"/>
              </a:ext>
            </a:extLst>
          </p:cNvPr>
          <p:cNvSpPr txBox="1"/>
          <p:nvPr/>
        </p:nvSpPr>
        <p:spPr>
          <a:xfrm>
            <a:off x="2830985" y="3304435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học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hôm</a:t>
            </a:r>
            <a:r>
              <a:rPr lang="en-US" sz="3600" b="1" dirty="0">
                <a:solidFill>
                  <a:srgbClr val="FFFF00"/>
                </a:solidFill>
              </a:rPr>
              <a:t> nay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biết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thêm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được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D3F467-6705-4C18-9FD1-748EC63802DD}"/>
              </a:ext>
            </a:extLst>
          </p:cNvPr>
          <p:cNvSpPr txBox="1"/>
          <p:nvPr/>
        </p:nvSpPr>
        <p:spPr>
          <a:xfrm>
            <a:off x="2981987" y="3245711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Để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có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làm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tốt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các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tập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trên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nhắn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bạn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0421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1858E5-1479-4D39-B9DC-FE8756AF2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93442" y="581096"/>
            <a:ext cx="9368472" cy="5804463"/>
          </a:xfrm>
          <a:prstGeom prst="rect">
            <a:avLst/>
          </a:prstGeom>
        </p:spPr>
      </p:pic>
      <p:sp>
        <p:nvSpPr>
          <p:cNvPr id="2" name="Google Shape;290;p7">
            <a:extLst>
              <a:ext uri="{FF2B5EF4-FFF2-40B4-BE49-F238E27FC236}">
                <a16:creationId xmlns:a16="http://schemas.microsoft.com/office/drawing/2014/main" id="{271B6753-F31C-4A20-8DE2-32985CD964D7}"/>
              </a:ext>
            </a:extLst>
          </p:cNvPr>
          <p:cNvSpPr txBox="1"/>
          <p:nvPr/>
        </p:nvSpPr>
        <p:spPr>
          <a:xfrm>
            <a:off x="3681171" y="1991923"/>
            <a:ext cx="545565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F5F2D25-62A7-45FE-9A0A-045C35969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5439">
            <a:off x="833474" y="4683561"/>
            <a:ext cx="3151436" cy="15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8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948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C2A42-D52A-46D7-AA66-4AE654020F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66"/>
          <a:stretch/>
        </p:blipFill>
        <p:spPr>
          <a:xfrm>
            <a:off x="1" y="435429"/>
            <a:ext cx="12192000" cy="6422570"/>
          </a:xfrm>
          <a:prstGeom prst="rect">
            <a:avLst/>
          </a:prstGeom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581CBD69-C324-40B0-8218-0F8E207A9662}"/>
              </a:ext>
            </a:extLst>
          </p:cNvPr>
          <p:cNvGrpSpPr/>
          <p:nvPr/>
        </p:nvGrpSpPr>
        <p:grpSpPr>
          <a:xfrm>
            <a:off x="2438024" y="1542602"/>
            <a:ext cx="6701113" cy="3841862"/>
            <a:chOff x="3017080" y="2209449"/>
            <a:chExt cx="6701113" cy="3276951"/>
          </a:xfrm>
        </p:grpSpPr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FFE0A797-D8B1-4388-A689-167CF73A52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143" b="91837" l="3833" r="94309">
                          <a14:foregroundMark x1="8595" y1="21224" x2="8595" y2="21224"/>
                          <a14:foregroundMark x1="4413" y1="20000" x2="4413" y2="20000"/>
                          <a14:foregroundMark x1="94541" y1="41837" x2="94541" y2="41837"/>
                          <a14:foregroundMark x1="82927" y1="7143" x2="82927" y2="7143"/>
                          <a14:foregroundMark x1="56562" y1="89388" x2="56562" y2="89388"/>
                          <a14:foregroundMark x1="57259" y1="90000" x2="57259" y2="90000"/>
                          <a14:foregroundMark x1="29733" y1="91837" x2="29733" y2="91837"/>
                          <a14:foregroundMark x1="3833" y1="21429" x2="3833" y2="214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72" t="42584" r="40755" b="3194"/>
            <a:stretch/>
          </p:blipFill>
          <p:spPr>
            <a:xfrm>
              <a:off x="3017080" y="2209449"/>
              <a:ext cx="6701113" cy="3276951"/>
            </a:xfrm>
            <a:prstGeom prst="rect">
              <a:avLst/>
            </a:prstGeom>
          </p:spPr>
        </p:pic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CDE24E1-0825-4D3D-A84F-B20DB3B04E6C}"/>
                </a:ext>
              </a:extLst>
            </p:cNvPr>
            <p:cNvSpPr txBox="1"/>
            <p:nvPr/>
          </p:nvSpPr>
          <p:spPr>
            <a:xfrm>
              <a:off x="3454740" y="3037365"/>
              <a:ext cx="573977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2060"/>
                  </a:solidFill>
                </a:rPr>
                <a:t>-&gt; </a:t>
              </a:r>
              <a:r>
                <a:rPr lang="en-US" sz="2400" b="1" dirty="0" err="1">
                  <a:solidFill>
                    <a:srgbClr val="002060"/>
                  </a:solidFill>
                </a:rPr>
                <a:t>Một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trận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lũ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lớn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đã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cuốn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mất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cây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cầu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gỗ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nên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các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bạn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nhỏ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không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thể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đến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trường</a:t>
              </a:r>
              <a:r>
                <a:rPr lang="en-US" sz="2400" b="1" dirty="0">
                  <a:solidFill>
                    <a:srgbClr val="002060"/>
                  </a:solidFill>
                </a:rPr>
                <a:t>.</a:t>
              </a:r>
            </a:p>
            <a:p>
              <a:r>
                <a:rPr lang="en-US" sz="2400" b="1" dirty="0">
                  <a:solidFill>
                    <a:srgbClr val="002060"/>
                  </a:solidFill>
                </a:rPr>
                <a:t>-&gt; </a:t>
              </a:r>
              <a:r>
                <a:rPr lang="en-US" sz="2400" b="1" dirty="0" err="1">
                  <a:solidFill>
                    <a:srgbClr val="002060"/>
                  </a:solidFill>
                </a:rPr>
                <a:t>Các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em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hãy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giúp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bác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thợ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mộc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tốt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bụng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xây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một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cây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cầu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mới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bằng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cách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trả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lời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đúng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các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câu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hỏi</a:t>
              </a: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</a:rPr>
                <a:t>nhé</a:t>
              </a:r>
              <a:r>
                <a:rPr lang="en-US" sz="2400" b="1" dirty="0">
                  <a:solidFill>
                    <a:srgbClr val="002060"/>
                  </a:solidFill>
                </a:rPr>
                <a:t>!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8B4DA1B-9732-485B-AC00-0AC2DFC19436}"/>
              </a:ext>
            </a:extLst>
          </p:cNvPr>
          <p:cNvGrpSpPr/>
          <p:nvPr/>
        </p:nvGrpSpPr>
        <p:grpSpPr>
          <a:xfrm>
            <a:off x="2036393" y="-449688"/>
            <a:ext cx="7697086" cy="2479838"/>
            <a:chOff x="2338841" y="569380"/>
            <a:chExt cx="7697086" cy="2479838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98149F6E-C117-4A33-97D0-4C308335F0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0303" b="93939" l="3929" r="95595">
                          <a14:foregroundMark x1="8571" y1="71313" x2="8810" y2="83232"/>
                          <a14:foregroundMark x1="8810" y1="83232" x2="8810" y2="83232"/>
                          <a14:foregroundMark x1="3929" y1="71919" x2="3929" y2="81414"/>
                          <a14:foregroundMark x1="91190" y1="69697" x2="92024" y2="86061"/>
                          <a14:foregroundMark x1="95595" y1="72727" x2="94881" y2="804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45603" r="-2907"/>
            <a:stretch/>
          </p:blipFill>
          <p:spPr>
            <a:xfrm flipV="1">
              <a:off x="2338841" y="1110224"/>
              <a:ext cx="7697086" cy="1938994"/>
            </a:xfrm>
            <a:prstGeom prst="rect">
              <a:avLst/>
            </a:prstGeom>
          </p:spPr>
        </p:pic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38318A36-C04F-4EAD-A269-4B9050A221CA}"/>
                </a:ext>
              </a:extLst>
            </p:cNvPr>
            <p:cNvSpPr/>
            <p:nvPr/>
          </p:nvSpPr>
          <p:spPr>
            <a:xfrm>
              <a:off x="2944786" y="569380"/>
              <a:ext cx="6412836" cy="185928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4400" b="1" cap="none" spc="0" dirty="0">
                  <a:ln w="12700">
                    <a:solidFill>
                      <a:srgbClr val="FFFF00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</a:rPr>
                <a:t>CHẮP CÁNH ƯỚC MƠ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FD7312B-A3CD-4E31-A899-F3290745B49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0278" y1="52222" x2="46111" y2="51667"/>
                        <a14:foregroundMark x1="46111" y1="51667" x2="69444" y2="52500"/>
                        <a14:foregroundMark x1="28889" y1="48056" x2="71667" y2="49167"/>
                        <a14:foregroundMark x1="71667" y1="49167" x2="72500" y2="49444"/>
                        <a14:foregroundMark x1="57222" y1="39444" x2="69722" y2="45278"/>
                        <a14:foregroundMark x1="69722" y1="45278" x2="68889" y2="41667"/>
                        <a14:foregroundMark x1="35000" y1="56944" x2="45000" y2="60278"/>
                        <a14:foregroundMark x1="45000" y1="60278" x2="51667" y2="60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24" t="30062" r="7160" b="25221"/>
          <a:stretch/>
        </p:blipFill>
        <p:spPr>
          <a:xfrm>
            <a:off x="4841701" y="5299742"/>
            <a:ext cx="1669313" cy="8927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E2E205E-440C-42D1-A712-DF0D99C2273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929" b="93676" l="0" r="96730">
                        <a14:foregroundMark x1="9639" y1="52569" x2="9639" y2="52569"/>
                        <a14:foregroundMark x1="5336" y1="62055" x2="5336" y2="62055"/>
                        <a14:foregroundMark x1="344" y1="66403" x2="344" y2="66403"/>
                        <a14:foregroundMark x1="43201" y1="94466" x2="43201" y2="94466"/>
                        <a14:foregroundMark x1="96730" y1="73518" x2="96730" y2="73518"/>
                        <a14:foregroundMark x1="47676" y1="5929" x2="47676" y2="5929"/>
                      </a14:backgroundRemoval>
                    </a14:imgEffect>
                  </a14:imgLayer>
                </a14:imgProps>
              </a:ext>
            </a:extLst>
          </a:blip>
          <a:srcRect l="38162" t="873" r="-2357" b="41156"/>
          <a:stretch/>
        </p:blipFill>
        <p:spPr>
          <a:xfrm>
            <a:off x="-1574" y="4633885"/>
            <a:ext cx="3708408" cy="22503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8D0A26D-F0F5-4A6A-ADEA-422283B1B6D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929" b="93676" l="0" r="96730">
                        <a14:foregroundMark x1="9639" y1="52569" x2="9639" y2="52569"/>
                        <a14:foregroundMark x1="5336" y1="62055" x2="5336" y2="62055"/>
                        <a14:foregroundMark x1="344" y1="66403" x2="344" y2="66403"/>
                        <a14:foregroundMark x1="43201" y1="94466" x2="43201" y2="94466"/>
                        <a14:foregroundMark x1="96730" y1="73518" x2="96730" y2="73518"/>
                        <a14:foregroundMark x1="47676" y1="5929" x2="47676" y2="5929"/>
                      </a14:backgroundRemoval>
                    </a14:imgEffect>
                  </a14:imgLayer>
                </a14:imgProps>
              </a:ext>
            </a:extLst>
          </a:blip>
          <a:srcRect t="2800" r="53847" b="34432"/>
          <a:stretch/>
        </p:blipFill>
        <p:spPr>
          <a:xfrm>
            <a:off x="9349328" y="4368783"/>
            <a:ext cx="2842671" cy="25083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11B80C7-DF49-42F6-87CE-1D593F72F35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929" b="93676" l="0" r="96730">
                        <a14:foregroundMark x1="9639" y1="52569" x2="9639" y2="52569"/>
                        <a14:foregroundMark x1="5336" y1="62055" x2="5336" y2="62055"/>
                        <a14:foregroundMark x1="344" y1="66403" x2="344" y2="66403"/>
                        <a14:foregroundMark x1="43201" y1="94466" x2="43201" y2="94466"/>
                        <a14:foregroundMark x1="96730" y1="73518" x2="96730" y2="73518"/>
                        <a14:foregroundMark x1="47676" y1="5929" x2="47676" y2="5929"/>
                      </a14:backgroundRemoval>
                    </a14:imgEffect>
                  </a14:imgLayer>
                </a14:imgProps>
              </a:ext>
            </a:extLst>
          </a:blip>
          <a:srcRect l="1" r="36707" b="34431"/>
          <a:stretch/>
        </p:blipFill>
        <p:spPr>
          <a:xfrm>
            <a:off x="9062163" y="5276446"/>
            <a:ext cx="3206309" cy="15799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E25B0E-AC9D-4D17-9546-3EB5F8D4BA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0772" y="5003209"/>
            <a:ext cx="2507347" cy="19193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F397419-BEB6-420F-B1C1-ADAEE310F91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6781" y="5760591"/>
            <a:ext cx="2507347" cy="116391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33B0307-7425-485C-B00F-FE3C107D670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94958" y="4817846"/>
            <a:ext cx="1521996" cy="125375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99BD2CD-3CC2-4C2E-BC5F-983E2F494AD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254" y="4624545"/>
            <a:ext cx="1374481" cy="133916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07CB9E0-EF76-4DCF-B648-E14243C5FC4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619" y="3606615"/>
            <a:ext cx="1246635" cy="221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29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C2A42-D52A-46D7-AA66-4AE654020F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66"/>
          <a:stretch/>
        </p:blipFill>
        <p:spPr>
          <a:xfrm>
            <a:off x="1" y="413657"/>
            <a:ext cx="12192000" cy="644434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52C9E93-AB43-4DF1-97D8-A6610542522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929" b="93676" l="0" r="96730">
                        <a14:foregroundMark x1="9639" y1="52569" x2="9639" y2="52569"/>
                        <a14:foregroundMark x1="5336" y1="62055" x2="5336" y2="62055"/>
                        <a14:foregroundMark x1="344" y1="66403" x2="344" y2="66403"/>
                        <a14:foregroundMark x1="43201" y1="94466" x2="43201" y2="94466"/>
                        <a14:foregroundMark x1="96730" y1="73518" x2="96730" y2="73518"/>
                        <a14:foregroundMark x1="47676" y1="5929" x2="47676" y2="5929"/>
                      </a14:backgroundRemoval>
                    </a14:imgEffect>
                  </a14:imgLayer>
                </a14:imgProps>
              </a:ext>
            </a:extLst>
          </a:blip>
          <a:srcRect l="38162" t="873" r="-2357" b="41156"/>
          <a:stretch/>
        </p:blipFill>
        <p:spPr>
          <a:xfrm>
            <a:off x="-1574" y="4633885"/>
            <a:ext cx="3708408" cy="2250372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13BC818-1693-4136-BD3B-DBEE47B623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929" b="93676" l="0" r="96730">
                        <a14:foregroundMark x1="9639" y1="52569" x2="9639" y2="52569"/>
                        <a14:foregroundMark x1="5336" y1="62055" x2="5336" y2="62055"/>
                        <a14:foregroundMark x1="344" y1="66403" x2="344" y2="66403"/>
                        <a14:foregroundMark x1="43201" y1="94466" x2="43201" y2="94466"/>
                        <a14:foregroundMark x1="96730" y1="73518" x2="96730" y2="73518"/>
                        <a14:foregroundMark x1="47676" y1="5929" x2="47676" y2="5929"/>
                      </a14:backgroundRemoval>
                    </a14:imgEffect>
                  </a14:imgLayer>
                </a14:imgProps>
              </a:ext>
            </a:extLst>
          </a:blip>
          <a:srcRect t="2800" r="53847" b="34432"/>
          <a:stretch/>
        </p:blipFill>
        <p:spPr>
          <a:xfrm>
            <a:off x="9349328" y="4368783"/>
            <a:ext cx="2842671" cy="250839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1EFB5BB-CE2B-4514-9370-C3B49729D4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929" b="93676" l="0" r="96730">
                        <a14:foregroundMark x1="9639" y1="52569" x2="9639" y2="52569"/>
                        <a14:foregroundMark x1="5336" y1="62055" x2="5336" y2="62055"/>
                        <a14:foregroundMark x1="344" y1="66403" x2="344" y2="66403"/>
                        <a14:foregroundMark x1="43201" y1="94466" x2="43201" y2="94466"/>
                        <a14:foregroundMark x1="96730" y1="73518" x2="96730" y2="73518"/>
                        <a14:foregroundMark x1="47676" y1="5929" x2="47676" y2="5929"/>
                      </a14:backgroundRemoval>
                    </a14:imgEffect>
                  </a14:imgLayer>
                </a14:imgProps>
              </a:ext>
            </a:extLst>
          </a:blip>
          <a:srcRect l="1" r="36707" b="34431"/>
          <a:stretch/>
        </p:blipFill>
        <p:spPr>
          <a:xfrm>
            <a:off x="9062163" y="5276446"/>
            <a:ext cx="3206309" cy="1579911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F6D28AF-D681-469A-91F1-6E6F9C9A5D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4629" y="4968399"/>
            <a:ext cx="2507347" cy="191939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7B50D63E-FBFE-4B51-967E-3E34BE072B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8203" y="5748487"/>
            <a:ext cx="2507347" cy="11639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E6D5E31-BB49-4D1A-88CC-5752B25ED63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27" b="36400"/>
          <a:stretch/>
        </p:blipFill>
        <p:spPr>
          <a:xfrm>
            <a:off x="7901004" y="4857831"/>
            <a:ext cx="2194197" cy="19687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EAC6E63-CEB5-496E-A90B-2882EC0DE2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5759" y="4812645"/>
            <a:ext cx="1521996" cy="125375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4F25F2C-0848-42CB-9A8A-D0A1F6763F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155" y="4621425"/>
            <a:ext cx="1374481" cy="133916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29DCF05-B3A3-440A-9EB0-16E7A483E95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27" b="36400"/>
          <a:stretch/>
        </p:blipFill>
        <p:spPr>
          <a:xfrm>
            <a:off x="6047796" y="4887379"/>
            <a:ext cx="2227110" cy="19687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1414475-502D-4AC6-A769-0919D6BABD1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27" b="36400"/>
          <a:stretch/>
        </p:blipFill>
        <p:spPr>
          <a:xfrm>
            <a:off x="4205338" y="4914665"/>
            <a:ext cx="2194197" cy="196879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49BD6B7-0903-4DB3-8CEF-5573BBF9C50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27" b="36400"/>
          <a:stretch/>
        </p:blipFill>
        <p:spPr>
          <a:xfrm>
            <a:off x="2289065" y="4917681"/>
            <a:ext cx="2277140" cy="196879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D7ABDDD-9F63-4044-BABB-145C0268C1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619" y="3606615"/>
            <a:ext cx="1246635" cy="2214016"/>
          </a:xfrm>
          <a:prstGeom prst="rect">
            <a:avLst/>
          </a:prstGeom>
        </p:spPr>
      </p:pic>
      <p:pic>
        <p:nvPicPr>
          <p:cNvPr id="6" name="Picture 5">
            <a:hlinkClick r:id="rId12" action="ppaction://hlinksldjump"/>
            <a:extLst>
              <a:ext uri="{FF2B5EF4-FFF2-40B4-BE49-F238E27FC236}">
                <a16:creationId xmlns:a16="http://schemas.microsoft.com/office/drawing/2014/main" id="{4EA27DC7-EC41-452C-B29D-EF1D4065867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9" y="332999"/>
            <a:ext cx="908383" cy="1072989"/>
          </a:xfrm>
          <a:prstGeom prst="rect">
            <a:avLst/>
          </a:prstGeom>
        </p:spPr>
      </p:pic>
      <p:pic>
        <p:nvPicPr>
          <p:cNvPr id="8" name="Picture 7">
            <a:hlinkClick r:id="rId14" action="ppaction://hlinksldjump"/>
            <a:extLst>
              <a:ext uri="{FF2B5EF4-FFF2-40B4-BE49-F238E27FC236}">
                <a16:creationId xmlns:a16="http://schemas.microsoft.com/office/drawing/2014/main" id="{4775321F-B2A1-474E-B1D6-7800E9066A2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13" y="369578"/>
            <a:ext cx="902286" cy="1036410"/>
          </a:xfrm>
          <a:prstGeom prst="rect">
            <a:avLst/>
          </a:prstGeom>
        </p:spPr>
      </p:pic>
      <p:pic>
        <p:nvPicPr>
          <p:cNvPr id="10" name="Picture 9">
            <a:hlinkClick r:id="rId16" action="ppaction://hlinksldjump"/>
            <a:extLst>
              <a:ext uri="{FF2B5EF4-FFF2-40B4-BE49-F238E27FC236}">
                <a16:creationId xmlns:a16="http://schemas.microsoft.com/office/drawing/2014/main" id="{BE5BBCAE-CC0F-4ADF-B851-3FCDF74C1CF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957" y="369578"/>
            <a:ext cx="902286" cy="1030313"/>
          </a:xfrm>
          <a:prstGeom prst="rect">
            <a:avLst/>
          </a:prstGeom>
        </p:spPr>
      </p:pic>
      <p:pic>
        <p:nvPicPr>
          <p:cNvPr id="14" name="Picture 13">
            <a:hlinkClick r:id="rId18" action="ppaction://hlinksldjump"/>
            <a:extLst>
              <a:ext uri="{FF2B5EF4-FFF2-40B4-BE49-F238E27FC236}">
                <a16:creationId xmlns:a16="http://schemas.microsoft.com/office/drawing/2014/main" id="{38DE2D69-6E2B-44EC-B902-1160D2447F5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604" y="351288"/>
            <a:ext cx="902286" cy="103641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071BCD6-1329-4600-A7DB-36BA7BF7D3B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01"/>
          <a:stretch/>
        </p:blipFill>
        <p:spPr>
          <a:xfrm flipH="1">
            <a:off x="2270452" y="6023098"/>
            <a:ext cx="1537906" cy="8499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E4E318-A6F6-44E6-B130-2FE67766E56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497" y="5984618"/>
            <a:ext cx="4167381" cy="86614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27C74CA-7889-4BE1-8D59-85BFCE9C76CE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9559" b="94853" l="5806" r="98710">
                        <a14:foregroundMark x1="12258" y1="23529" x2="12258" y2="23529"/>
                        <a14:foregroundMark x1="11613" y1="19853" x2="11613" y2="19853"/>
                        <a14:foregroundMark x1="89677" y1="19853" x2="98710" y2="22794"/>
                        <a14:foregroundMark x1="72903" y1="91176" x2="72903" y2="91176"/>
                        <a14:foregroundMark x1="12903" y1="13971" x2="18065" y2="25000"/>
                        <a14:foregroundMark x1="26452" y1="94853" x2="26452" y2="94853"/>
                        <a14:foregroundMark x1="5806" y1="23529" x2="5806" y2="23529"/>
                        <a14:foregroundMark x1="19355" y1="35294" x2="19355" y2="35294"/>
                        <a14:foregroundMark x1="90968" y1="31618" x2="90968" y2="31618"/>
                        <a14:foregroundMark x1="85161" y1="35294" x2="85161" y2="352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01493" y="6035575"/>
            <a:ext cx="923733" cy="810502"/>
          </a:xfrm>
          <a:prstGeom prst="rect">
            <a:avLst/>
          </a:prstGeom>
        </p:spPr>
      </p:pic>
      <p:sp>
        <p:nvSpPr>
          <p:cNvPr id="25" name="Thought Bubble: Cloud 24">
            <a:extLst>
              <a:ext uri="{FF2B5EF4-FFF2-40B4-BE49-F238E27FC236}">
                <a16:creationId xmlns:a16="http://schemas.microsoft.com/office/drawing/2014/main" id="{F0EC0555-8041-4594-82DF-F7BEF7495DC2}"/>
              </a:ext>
            </a:extLst>
          </p:cNvPr>
          <p:cNvSpPr/>
          <p:nvPr/>
        </p:nvSpPr>
        <p:spPr>
          <a:xfrm>
            <a:off x="3561394" y="1381584"/>
            <a:ext cx="4776537" cy="2172153"/>
          </a:xfrm>
          <a:prstGeom prst="cloudCallout">
            <a:avLst>
              <a:gd name="adj1" fmla="val -69761"/>
              <a:gd name="adj2" fmla="val 5689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26" name="Picture 25">
            <a:hlinkClick r:id="rId23" action="ppaction://hlinksldjump"/>
            <a:extLst>
              <a:ext uri="{FF2B5EF4-FFF2-40B4-BE49-F238E27FC236}">
                <a16:creationId xmlns:a16="http://schemas.microsoft.com/office/drawing/2014/main" id="{8DB3CFAC-C9F6-4CCB-B317-454CD087726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3073" y="6023098"/>
            <a:ext cx="758568" cy="74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268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48148E-6 L -0.09583 0.0152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92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83 0.01528 L -0.25065 0.01458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4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065 0.01458 L -0.39831 0.01458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6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83 0.01458 L -0.5651 0.01528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4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651 0.01528 L -0.68541 0.01528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1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22222E-6 L -0.86237 -0.0132 " pathEditMode="relative" rAng="0" ptsTypes="AA">
                                      <p:cBhvr>
                                        <p:cTn id="70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125" y="-671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44444E-6 L -0.86901 -0.02385 " pathEditMode="relative" rAng="0" ptsTypes="AA">
                                      <p:cBhvr>
                                        <p:cTn id="72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51" y="-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C2A42-D52A-46D7-AA66-4AE654020F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66"/>
          <a:stretch/>
        </p:blipFill>
        <p:spPr>
          <a:xfrm>
            <a:off x="13624" y="413657"/>
            <a:ext cx="12192000" cy="6444342"/>
          </a:xfrm>
          <a:prstGeom prst="rect">
            <a:avLst/>
          </a:prstGeom>
        </p:spPr>
      </p:pic>
      <p:sp>
        <p:nvSpPr>
          <p:cNvPr id="37" name="A">
            <a:extLst>
              <a:ext uri="{FF2B5EF4-FFF2-40B4-BE49-F238E27FC236}">
                <a16:creationId xmlns:a16="http://schemas.microsoft.com/office/drawing/2014/main" id="{54A3F140-5338-48B3-AA67-C1A060B3B1B4}"/>
              </a:ext>
            </a:extLst>
          </p:cNvPr>
          <p:cNvSpPr/>
          <p:nvPr/>
        </p:nvSpPr>
        <p:spPr>
          <a:xfrm>
            <a:off x="6044966" y="3812233"/>
            <a:ext cx="3418182" cy="868222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D. 73</a:t>
            </a:r>
          </a:p>
        </p:txBody>
      </p:sp>
      <p:sp>
        <p:nvSpPr>
          <p:cNvPr id="38" name="C">
            <a:extLst>
              <a:ext uri="{FF2B5EF4-FFF2-40B4-BE49-F238E27FC236}">
                <a16:creationId xmlns:a16="http://schemas.microsoft.com/office/drawing/2014/main" id="{A17A3B3A-C6E9-4F8E-BE6A-0AABCF73CCCF}"/>
              </a:ext>
            </a:extLst>
          </p:cNvPr>
          <p:cNvSpPr/>
          <p:nvPr/>
        </p:nvSpPr>
        <p:spPr>
          <a:xfrm>
            <a:off x="6057130" y="2737505"/>
            <a:ext cx="3545485" cy="868222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C. 72</a:t>
            </a:r>
          </a:p>
        </p:txBody>
      </p:sp>
      <p:sp>
        <p:nvSpPr>
          <p:cNvPr id="39" name="B">
            <a:extLst>
              <a:ext uri="{FF2B5EF4-FFF2-40B4-BE49-F238E27FC236}">
                <a16:creationId xmlns:a16="http://schemas.microsoft.com/office/drawing/2014/main" id="{CA47CF76-8E03-4161-AB85-6598F358EAFF}"/>
              </a:ext>
            </a:extLst>
          </p:cNvPr>
          <p:cNvSpPr/>
          <p:nvPr/>
        </p:nvSpPr>
        <p:spPr>
          <a:xfrm>
            <a:off x="1533224" y="3735091"/>
            <a:ext cx="3405109" cy="8351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B. 61</a:t>
            </a:r>
          </a:p>
        </p:txBody>
      </p:sp>
      <p:sp>
        <p:nvSpPr>
          <p:cNvPr id="40" name="D">
            <a:extLst>
              <a:ext uri="{FF2B5EF4-FFF2-40B4-BE49-F238E27FC236}">
                <a16:creationId xmlns:a16="http://schemas.microsoft.com/office/drawing/2014/main" id="{CE33A6D3-BDCF-4AA9-AA71-D2D2EA9F3026}"/>
              </a:ext>
            </a:extLst>
          </p:cNvPr>
          <p:cNvSpPr/>
          <p:nvPr/>
        </p:nvSpPr>
        <p:spPr>
          <a:xfrm>
            <a:off x="1533224" y="2656443"/>
            <a:ext cx="3492929" cy="837265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A. 63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88BDD2-E976-49E5-8782-C9B319573341}"/>
              </a:ext>
            </a:extLst>
          </p:cNvPr>
          <p:cNvGrpSpPr/>
          <p:nvPr/>
        </p:nvGrpSpPr>
        <p:grpSpPr>
          <a:xfrm>
            <a:off x="3480936" y="219051"/>
            <a:ext cx="6049688" cy="2200199"/>
            <a:chOff x="1510321" y="-450236"/>
            <a:chExt cx="6049688" cy="2200199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B40C2B56-FBF3-4A0E-BF09-17F061FDB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21301" y="-450236"/>
              <a:ext cx="2438708" cy="1477660"/>
            </a:xfrm>
            <a:prstGeom prst="rect">
              <a:avLst/>
            </a:prstGeom>
          </p:spPr>
        </p:pic>
        <p:sp>
          <p:nvSpPr>
            <p:cNvPr id="43" name="Round Same Side Corner Rectangle 10">
              <a:extLst>
                <a:ext uri="{FF2B5EF4-FFF2-40B4-BE49-F238E27FC236}">
                  <a16:creationId xmlns:a16="http://schemas.microsoft.com/office/drawing/2014/main" id="{5D7BFB8F-08EC-4A73-A658-8E89C9C3460A}"/>
                </a:ext>
              </a:extLst>
            </p:cNvPr>
            <p:cNvSpPr/>
            <p:nvPr/>
          </p:nvSpPr>
          <p:spPr>
            <a:xfrm>
              <a:off x="1510321" y="364751"/>
              <a:ext cx="4806636" cy="1385212"/>
            </a:xfrm>
            <a:prstGeom prst="round2SameRect">
              <a:avLst>
                <a:gd name="adj1" fmla="val 16667"/>
                <a:gd name="adj2" fmla="val 50000"/>
              </a:avLst>
            </a:prstGeom>
            <a:solidFill>
              <a:srgbClr val="29E3B7"/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600" b="1" i="0" u="none" strike="noStrike" kern="120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Showcard Gothic" panose="04020904020102020604" pitchFamily="82" charset="0"/>
                  <a:ea typeface="+mn-ea"/>
                  <a:cs typeface="Times New Roman" panose="02020603050405020304" pitchFamily="18" charset="0"/>
                </a:rPr>
                <a:t>56 + 17 = ? </a:t>
              </a:r>
            </a:p>
          </p:txBody>
        </p:sp>
      </p:grpSp>
      <p:pic>
        <p:nvPicPr>
          <p:cNvPr id="4" name="Picture 3">
            <a:hlinkClick r:id="rId7" action="ppaction://hlinksldjump"/>
            <a:extLst>
              <a:ext uri="{FF2B5EF4-FFF2-40B4-BE49-F238E27FC236}">
                <a16:creationId xmlns:a16="http://schemas.microsoft.com/office/drawing/2014/main" id="{68B000E2-AAD3-4276-BC59-3B3368EEA2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572" y="6003056"/>
            <a:ext cx="758568" cy="74100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47D2AD5-DFF6-4EAE-B51E-8E87897F8C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472" y="4995518"/>
            <a:ext cx="2507347" cy="19193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6EEDB16-5911-458A-BEA5-BEC94D710E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1688" y="5713267"/>
            <a:ext cx="2507347" cy="116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375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C2A42-D52A-46D7-AA66-4AE654020F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66"/>
          <a:stretch/>
        </p:blipFill>
        <p:spPr>
          <a:xfrm>
            <a:off x="-32058" y="424543"/>
            <a:ext cx="12224058" cy="6433456"/>
          </a:xfrm>
          <a:prstGeom prst="rect">
            <a:avLst/>
          </a:prstGeom>
        </p:spPr>
      </p:pic>
      <p:sp>
        <p:nvSpPr>
          <p:cNvPr id="37" name="A">
            <a:extLst>
              <a:ext uri="{FF2B5EF4-FFF2-40B4-BE49-F238E27FC236}">
                <a16:creationId xmlns:a16="http://schemas.microsoft.com/office/drawing/2014/main" id="{54A3F140-5338-48B3-AA67-C1A060B3B1B4}"/>
              </a:ext>
            </a:extLst>
          </p:cNvPr>
          <p:cNvSpPr/>
          <p:nvPr/>
        </p:nvSpPr>
        <p:spPr>
          <a:xfrm>
            <a:off x="1625107" y="2902449"/>
            <a:ext cx="3418182" cy="868222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A. 100</a:t>
            </a:r>
          </a:p>
        </p:txBody>
      </p:sp>
      <p:sp>
        <p:nvSpPr>
          <p:cNvPr id="38" name="C">
            <a:extLst>
              <a:ext uri="{FF2B5EF4-FFF2-40B4-BE49-F238E27FC236}">
                <a16:creationId xmlns:a16="http://schemas.microsoft.com/office/drawing/2014/main" id="{A17A3B3A-C6E9-4F8E-BE6A-0AABCF73CCCF}"/>
              </a:ext>
            </a:extLst>
          </p:cNvPr>
          <p:cNvSpPr/>
          <p:nvPr/>
        </p:nvSpPr>
        <p:spPr>
          <a:xfrm>
            <a:off x="6108164" y="2902449"/>
            <a:ext cx="3545485" cy="868222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C. 50</a:t>
            </a:r>
          </a:p>
        </p:txBody>
      </p:sp>
      <p:sp>
        <p:nvSpPr>
          <p:cNvPr id="39" name="B">
            <a:extLst>
              <a:ext uri="{FF2B5EF4-FFF2-40B4-BE49-F238E27FC236}">
                <a16:creationId xmlns:a16="http://schemas.microsoft.com/office/drawing/2014/main" id="{CA47CF76-8E03-4161-AB85-6598F358EAFF}"/>
              </a:ext>
            </a:extLst>
          </p:cNvPr>
          <p:cNvSpPr/>
          <p:nvPr/>
        </p:nvSpPr>
        <p:spPr>
          <a:xfrm>
            <a:off x="1625107" y="4267624"/>
            <a:ext cx="3405109" cy="8351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B. 90</a:t>
            </a:r>
          </a:p>
        </p:txBody>
      </p:sp>
      <p:sp>
        <p:nvSpPr>
          <p:cNvPr id="40" name="D">
            <a:extLst>
              <a:ext uri="{FF2B5EF4-FFF2-40B4-BE49-F238E27FC236}">
                <a16:creationId xmlns:a16="http://schemas.microsoft.com/office/drawing/2014/main" id="{CE33A6D3-BDCF-4AA9-AA71-D2D2EA9F3026}"/>
              </a:ext>
            </a:extLst>
          </p:cNvPr>
          <p:cNvSpPr/>
          <p:nvPr/>
        </p:nvSpPr>
        <p:spPr>
          <a:xfrm>
            <a:off x="6063942" y="4265459"/>
            <a:ext cx="3492929" cy="837265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D. </a:t>
            </a:r>
            <a:r>
              <a:rPr lang="en-US" sz="3600" dirty="0">
                <a:solidFill>
                  <a:srgbClr val="002060"/>
                </a:solidFill>
                <a:latin typeface="Showcard Gothic" panose="04020904020102020604" pitchFamily="82" charset="0"/>
                <a:cs typeface="Times New Roman" panose="02020603050405020304" pitchFamily="18" charset="0"/>
              </a:rPr>
              <a:t>96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howcard Gothic" panose="04020904020102020604" pitchFamily="82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88BDD2-E976-49E5-8782-C9B319573341}"/>
              </a:ext>
            </a:extLst>
          </p:cNvPr>
          <p:cNvGrpSpPr/>
          <p:nvPr/>
        </p:nvGrpSpPr>
        <p:grpSpPr>
          <a:xfrm>
            <a:off x="2809463" y="-79793"/>
            <a:ext cx="5953121" cy="2589977"/>
            <a:chOff x="1247169" y="-737997"/>
            <a:chExt cx="5953121" cy="2589977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2EFEA3AD-4409-4719-AC79-FBDEC90C2655}"/>
                </a:ext>
              </a:extLst>
            </p:cNvPr>
            <p:cNvGrpSpPr/>
            <p:nvPr/>
          </p:nvGrpSpPr>
          <p:grpSpPr>
            <a:xfrm>
              <a:off x="1247169" y="466768"/>
              <a:ext cx="5332940" cy="1385212"/>
              <a:chOff x="-252021" y="349667"/>
              <a:chExt cx="5332940" cy="1385212"/>
            </a:xfrm>
          </p:grpSpPr>
          <p:sp>
            <p:nvSpPr>
              <p:cNvPr id="43" name="Round Same Side Corner Rectangle 10">
                <a:extLst>
                  <a:ext uri="{FF2B5EF4-FFF2-40B4-BE49-F238E27FC236}">
                    <a16:creationId xmlns:a16="http://schemas.microsoft.com/office/drawing/2014/main" id="{5D7BFB8F-08EC-4A73-A658-8E89C9C3460A}"/>
                  </a:ext>
                </a:extLst>
              </p:cNvPr>
              <p:cNvSpPr/>
              <p:nvPr/>
            </p:nvSpPr>
            <p:spPr>
              <a:xfrm>
                <a:off x="0" y="349667"/>
                <a:ext cx="4806636" cy="1385212"/>
              </a:xfrm>
              <a:prstGeom prst="round2SameRect">
                <a:avLst>
                  <a:gd name="adj1" fmla="val 16667"/>
                  <a:gd name="adj2" fmla="val 50000"/>
                </a:avLst>
              </a:prstGeom>
              <a:solidFill>
                <a:srgbClr val="29E3B7"/>
              </a:solidFill>
              <a:ln w="5715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7B7DA4E-9FD5-4228-9AC9-6AD22757C80E}"/>
                  </a:ext>
                </a:extLst>
              </p:cNvPr>
              <p:cNvSpPr/>
              <p:nvPr/>
            </p:nvSpPr>
            <p:spPr>
              <a:xfrm>
                <a:off x="-252021" y="625570"/>
                <a:ext cx="5332940" cy="76835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 w="0"/>
                    <a:solidFill>
                      <a:srgbClr val="002060"/>
                    </a:solidFill>
                    <a:effectLst/>
                    <a:uLnTx/>
                    <a:uFillTx/>
                    <a:latin typeface="Showcard Gothic" panose="04020904020102020604" pitchFamily="82" charset="0"/>
                    <a:ea typeface="+mn-ea"/>
                    <a:cs typeface="Times New Roman" panose="02020603050405020304" pitchFamily="18" charset="0"/>
                  </a:rPr>
                  <a:t>28 + 72= ?</a:t>
                </a:r>
              </a:p>
            </p:txBody>
          </p:sp>
        </p:grp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B40C2B56-FBF3-4A0E-BF09-17F061FDB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81842" y="-737997"/>
              <a:ext cx="1718448" cy="1914635"/>
            </a:xfrm>
            <a:prstGeom prst="rect">
              <a:avLst/>
            </a:prstGeom>
          </p:spPr>
        </p:pic>
      </p:grpSp>
      <p:pic>
        <p:nvPicPr>
          <p:cNvPr id="20" name="Picture 19">
            <a:hlinkClick r:id="rId7" action="ppaction://hlinksldjump"/>
            <a:extLst>
              <a:ext uri="{FF2B5EF4-FFF2-40B4-BE49-F238E27FC236}">
                <a16:creationId xmlns:a16="http://schemas.microsoft.com/office/drawing/2014/main" id="{CB0F7E5A-21C8-413F-957A-C8C1415B83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572" y="6003056"/>
            <a:ext cx="758568" cy="74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C2A42-D52A-46D7-AA66-4AE654020F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66"/>
          <a:stretch/>
        </p:blipFill>
        <p:spPr>
          <a:xfrm>
            <a:off x="1" y="413657"/>
            <a:ext cx="12192000" cy="6444342"/>
          </a:xfrm>
          <a:prstGeom prst="rect">
            <a:avLst/>
          </a:prstGeom>
        </p:spPr>
      </p:pic>
      <p:sp>
        <p:nvSpPr>
          <p:cNvPr id="37" name="A">
            <a:extLst>
              <a:ext uri="{FF2B5EF4-FFF2-40B4-BE49-F238E27FC236}">
                <a16:creationId xmlns:a16="http://schemas.microsoft.com/office/drawing/2014/main" id="{54A3F140-5338-48B3-AA67-C1A060B3B1B4}"/>
              </a:ext>
            </a:extLst>
          </p:cNvPr>
          <p:cNvSpPr/>
          <p:nvPr/>
        </p:nvSpPr>
        <p:spPr>
          <a:xfrm>
            <a:off x="1584258" y="4391472"/>
            <a:ext cx="3418182" cy="868222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B. </a:t>
            </a:r>
            <a:r>
              <a:rPr lang="en-US" sz="3600" dirty="0">
                <a:solidFill>
                  <a:srgbClr val="002060"/>
                </a:solidFill>
                <a:latin typeface="Showcard Gothic" panose="04020904020102020604" pitchFamily="82" charset="0"/>
                <a:cs typeface="Times New Roman" panose="02020603050405020304" pitchFamily="18" charset="0"/>
              </a:rPr>
              <a:t>42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howcard Gothic" panose="04020904020102020604" pitchFamily="82" charset="0"/>
              <a:cs typeface="Times New Roman" panose="02020603050405020304" pitchFamily="18" charset="0"/>
            </a:endParaRPr>
          </a:p>
        </p:txBody>
      </p:sp>
      <p:sp>
        <p:nvSpPr>
          <p:cNvPr id="38" name="C">
            <a:extLst>
              <a:ext uri="{FF2B5EF4-FFF2-40B4-BE49-F238E27FC236}">
                <a16:creationId xmlns:a16="http://schemas.microsoft.com/office/drawing/2014/main" id="{A17A3B3A-C6E9-4F8E-BE6A-0AABCF73CCCF}"/>
              </a:ext>
            </a:extLst>
          </p:cNvPr>
          <p:cNvSpPr/>
          <p:nvPr/>
        </p:nvSpPr>
        <p:spPr>
          <a:xfrm>
            <a:off x="5884603" y="3127880"/>
            <a:ext cx="3545485" cy="868222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C. </a:t>
            </a:r>
            <a:r>
              <a:rPr lang="en-US" sz="3600" kern="1200" dirty="0">
                <a:solidFill>
                  <a:srgbClr val="002060"/>
                </a:solidFill>
                <a:latin typeface="Showcard Gothic" panose="04020904020102020604" pitchFamily="82" charset="0"/>
                <a:cs typeface="Times New Roman" panose="02020603050405020304" pitchFamily="18" charset="0"/>
              </a:rPr>
              <a:t>32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howcard Gothic" panose="04020904020102020604" pitchFamily="82" charset="0"/>
              <a:cs typeface="Times New Roman" panose="02020603050405020304" pitchFamily="18" charset="0"/>
            </a:endParaRPr>
          </a:p>
        </p:txBody>
      </p:sp>
      <p:sp>
        <p:nvSpPr>
          <p:cNvPr id="39" name="B">
            <a:extLst>
              <a:ext uri="{FF2B5EF4-FFF2-40B4-BE49-F238E27FC236}">
                <a16:creationId xmlns:a16="http://schemas.microsoft.com/office/drawing/2014/main" id="{CA47CF76-8E03-4161-AB85-6598F358EAFF}"/>
              </a:ext>
            </a:extLst>
          </p:cNvPr>
          <p:cNvSpPr/>
          <p:nvPr/>
        </p:nvSpPr>
        <p:spPr>
          <a:xfrm>
            <a:off x="6024979" y="4331111"/>
            <a:ext cx="3405109" cy="8351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D. 43</a:t>
            </a:r>
          </a:p>
        </p:txBody>
      </p:sp>
      <p:sp>
        <p:nvSpPr>
          <p:cNvPr id="40" name="D">
            <a:extLst>
              <a:ext uri="{FF2B5EF4-FFF2-40B4-BE49-F238E27FC236}">
                <a16:creationId xmlns:a16="http://schemas.microsoft.com/office/drawing/2014/main" id="{CE33A6D3-BDCF-4AA9-AA71-D2D2EA9F3026}"/>
              </a:ext>
            </a:extLst>
          </p:cNvPr>
          <p:cNvSpPr/>
          <p:nvPr/>
        </p:nvSpPr>
        <p:spPr>
          <a:xfrm>
            <a:off x="1584258" y="3098875"/>
            <a:ext cx="3492929" cy="837265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A. 82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88BDD2-E976-49E5-8782-C9B319573341}"/>
              </a:ext>
            </a:extLst>
          </p:cNvPr>
          <p:cNvGrpSpPr/>
          <p:nvPr/>
        </p:nvGrpSpPr>
        <p:grpSpPr>
          <a:xfrm>
            <a:off x="2809463" y="-59667"/>
            <a:ext cx="6303881" cy="2569851"/>
            <a:chOff x="1247169" y="-717871"/>
            <a:chExt cx="6303881" cy="2569851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2EFEA3AD-4409-4719-AC79-FBDEC90C2655}"/>
                </a:ext>
              </a:extLst>
            </p:cNvPr>
            <p:cNvGrpSpPr/>
            <p:nvPr/>
          </p:nvGrpSpPr>
          <p:grpSpPr>
            <a:xfrm>
              <a:off x="1247169" y="466768"/>
              <a:ext cx="5332940" cy="1385212"/>
              <a:chOff x="-252021" y="349667"/>
              <a:chExt cx="5332940" cy="1385212"/>
            </a:xfrm>
          </p:grpSpPr>
          <p:sp>
            <p:nvSpPr>
              <p:cNvPr id="43" name="Round Same Side Corner Rectangle 10">
                <a:extLst>
                  <a:ext uri="{FF2B5EF4-FFF2-40B4-BE49-F238E27FC236}">
                    <a16:creationId xmlns:a16="http://schemas.microsoft.com/office/drawing/2014/main" id="{5D7BFB8F-08EC-4A73-A658-8E89C9C3460A}"/>
                  </a:ext>
                </a:extLst>
              </p:cNvPr>
              <p:cNvSpPr/>
              <p:nvPr/>
            </p:nvSpPr>
            <p:spPr>
              <a:xfrm>
                <a:off x="0" y="349667"/>
                <a:ext cx="4806636" cy="1385212"/>
              </a:xfrm>
              <a:prstGeom prst="round2SameRect">
                <a:avLst>
                  <a:gd name="adj1" fmla="val 16667"/>
                  <a:gd name="adj2" fmla="val 50000"/>
                </a:avLst>
              </a:prstGeom>
              <a:solidFill>
                <a:srgbClr val="29E3B7"/>
              </a:solidFill>
              <a:ln w="5715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7B7DA4E-9FD5-4228-9AC9-6AD22757C80E}"/>
                  </a:ext>
                </a:extLst>
              </p:cNvPr>
              <p:cNvSpPr/>
              <p:nvPr/>
            </p:nvSpPr>
            <p:spPr>
              <a:xfrm>
                <a:off x="-252021" y="625570"/>
                <a:ext cx="5332940" cy="76835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 w="0"/>
                    <a:solidFill>
                      <a:srgbClr val="002060"/>
                    </a:solidFill>
                    <a:effectLst/>
                    <a:uLnTx/>
                    <a:uFillTx/>
                    <a:latin typeface="Showcard Gothic" panose="04020904020102020604" pitchFamily="82" charset="0"/>
                    <a:ea typeface="+mn-ea"/>
                    <a:cs typeface="Times New Roman" panose="02020603050405020304" pitchFamily="18" charset="0"/>
                  </a:rPr>
                  <a:t>5 + 37= ?</a:t>
                </a:r>
              </a:p>
            </p:txBody>
          </p:sp>
        </p:grp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B40C2B56-FBF3-4A0E-BF09-17F061FDB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36415" y="-717871"/>
              <a:ext cx="1914635" cy="1914635"/>
            </a:xfrm>
            <a:prstGeom prst="rect">
              <a:avLst/>
            </a:prstGeom>
          </p:spPr>
        </p:pic>
      </p:grpSp>
      <p:pic>
        <p:nvPicPr>
          <p:cNvPr id="18" name="Picture 17">
            <a:hlinkClick r:id="rId7" action="ppaction://hlinksldjump"/>
            <a:extLst>
              <a:ext uri="{FF2B5EF4-FFF2-40B4-BE49-F238E27FC236}">
                <a16:creationId xmlns:a16="http://schemas.microsoft.com/office/drawing/2014/main" id="{79E672D4-7CE4-40C5-9316-E3BF6FC1EF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572" y="6003056"/>
            <a:ext cx="758568" cy="74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64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C2A42-D52A-46D7-AA66-4AE654020F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66"/>
          <a:stretch/>
        </p:blipFill>
        <p:spPr>
          <a:xfrm>
            <a:off x="1" y="446314"/>
            <a:ext cx="12192000" cy="6411685"/>
          </a:xfrm>
          <a:prstGeom prst="rect">
            <a:avLst/>
          </a:prstGeom>
        </p:spPr>
      </p:pic>
      <p:sp>
        <p:nvSpPr>
          <p:cNvPr id="37" name="A">
            <a:extLst>
              <a:ext uri="{FF2B5EF4-FFF2-40B4-BE49-F238E27FC236}">
                <a16:creationId xmlns:a16="http://schemas.microsoft.com/office/drawing/2014/main" id="{54A3F140-5338-48B3-AA67-C1A060B3B1B4}"/>
              </a:ext>
            </a:extLst>
          </p:cNvPr>
          <p:cNvSpPr/>
          <p:nvPr/>
        </p:nvSpPr>
        <p:spPr>
          <a:xfrm>
            <a:off x="2015501" y="4656905"/>
            <a:ext cx="3152296" cy="868222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C</a:t>
            </a:r>
            <a:r>
              <a:rPr lang="en-US" sz="3600" dirty="0">
                <a:solidFill>
                  <a:srgbClr val="002060"/>
                </a:solidFill>
                <a:latin typeface="Showcard Gothic" panose="04020904020102020604" pitchFamily="82" charset="0"/>
                <a:cs typeface="Times New Roman" panose="02020603050405020304" pitchFamily="18" charset="0"/>
              </a:rPr>
              <a:t>. 75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9" name="B">
            <a:extLst>
              <a:ext uri="{FF2B5EF4-FFF2-40B4-BE49-F238E27FC236}">
                <a16:creationId xmlns:a16="http://schemas.microsoft.com/office/drawing/2014/main" id="{CA47CF76-8E03-4161-AB85-6598F358EAFF}"/>
              </a:ext>
            </a:extLst>
          </p:cNvPr>
          <p:cNvSpPr/>
          <p:nvPr/>
        </p:nvSpPr>
        <p:spPr>
          <a:xfrm>
            <a:off x="6386360" y="3117786"/>
            <a:ext cx="3140240" cy="8351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Tx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B. 63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howcard Gothic" panose="04020904020102020604" pitchFamily="82" charset="0"/>
              <a:cs typeface="Times New Roman" panose="02020603050405020304" pitchFamily="18" charset="0"/>
            </a:endParaRPr>
          </a:p>
        </p:txBody>
      </p:sp>
      <p:sp>
        <p:nvSpPr>
          <p:cNvPr id="40" name="D">
            <a:extLst>
              <a:ext uri="{FF2B5EF4-FFF2-40B4-BE49-F238E27FC236}">
                <a16:creationId xmlns:a16="http://schemas.microsoft.com/office/drawing/2014/main" id="{CE33A6D3-BDCF-4AA9-AA71-D2D2EA9F3026}"/>
              </a:ext>
            </a:extLst>
          </p:cNvPr>
          <p:cNvSpPr/>
          <p:nvPr/>
        </p:nvSpPr>
        <p:spPr>
          <a:xfrm>
            <a:off x="1946568" y="3117786"/>
            <a:ext cx="3221229" cy="837265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Tx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A.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cs typeface="Times New Roman" panose="02020603050405020304" pitchFamily="18" charset="0"/>
              </a:rPr>
              <a:t> 65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howcard Gothic" panose="04020904020102020604" pitchFamily="82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hlinkClick r:id="rId6" action="ppaction://hlinksldjump"/>
            <a:extLst>
              <a:ext uri="{FF2B5EF4-FFF2-40B4-BE49-F238E27FC236}">
                <a16:creationId xmlns:a16="http://schemas.microsoft.com/office/drawing/2014/main" id="{1C8EA761-378D-4684-81AF-4F5A315EE6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572" y="6003056"/>
            <a:ext cx="758568" cy="741009"/>
          </a:xfrm>
          <a:prstGeom prst="rect">
            <a:avLst/>
          </a:prstGeom>
        </p:spPr>
      </p:pic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8A565B31-5193-464C-8997-4C1D265349B1}"/>
              </a:ext>
            </a:extLst>
          </p:cNvPr>
          <p:cNvSpPr/>
          <p:nvPr/>
        </p:nvSpPr>
        <p:spPr>
          <a:xfrm>
            <a:off x="3061484" y="1124972"/>
            <a:ext cx="4806636" cy="138521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2CCEBC-B78C-44D7-9FFC-24CFD229F9F0}"/>
              </a:ext>
            </a:extLst>
          </p:cNvPr>
          <p:cNvSpPr/>
          <p:nvPr/>
        </p:nvSpPr>
        <p:spPr>
          <a:xfrm>
            <a:off x="2809463" y="1400875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Showcard Gothic" panose="04020904020102020604" pitchFamily="82" charset="0"/>
                <a:ea typeface="+mn-ea"/>
                <a:cs typeface="Times New Roman" panose="02020603050405020304" pitchFamily="18" charset="0"/>
              </a:rPr>
              <a:t>49 + 26 = ?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AE2AD3B-F497-489D-88B1-0E3E6CAE109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973" b="80182" l="4263" r="95915">
                        <a14:foregroundMark x1="66075" y1="9567" x2="66075" y2="9567"/>
                        <a14:foregroundMark x1="62345" y1="8656" x2="62345" y2="8656"/>
                        <a14:foregroundMark x1="91652" y1="15262" x2="91652" y2="15262"/>
                        <a14:foregroundMark x1="95560" y1="22779" x2="95560" y2="22779"/>
                        <a14:foregroundMark x1="95915" y1="34624" x2="95915" y2="34624"/>
                        <a14:foregroundMark x1="28527" y1="50513" x2="10657" y2="54442"/>
                        <a14:foregroundMark x1="10657" y1="54442" x2="22735" y2="61276"/>
                        <a14:foregroundMark x1="22735" y1="61276" x2="29808" y2="58943"/>
                        <a14:foregroundMark x1="28216" y1="48461" x2="27353" y2="47380"/>
                        <a14:foregroundMark x1="27353" y1="47380" x2="29130" y2="57403"/>
                        <a14:foregroundMark x1="29130" y1="57403" x2="29604" y2="57606"/>
                        <a14:foregroundMark x1="9236" y1="44647" x2="27637" y2="44647"/>
                        <a14:foregroundMark x1="7815" y1="43052" x2="7282" y2="60137"/>
                        <a14:foregroundMark x1="7282" y1="60137" x2="19716" y2="68337"/>
                        <a14:foregroundMark x1="19716" y1="68337" x2="31298" y2="68756"/>
                        <a14:foregroundMark x1="31065" y1="67222" x2="26288" y2="61276"/>
                        <a14:foregroundMark x1="26288" y1="61276" x2="30424" y2="63000"/>
                        <a14:foregroundMark x1="4085" y1="49431" x2="4263" y2="58770"/>
                        <a14:foregroundMark x1="4263" y1="58770" x2="21670" y2="69021"/>
                        <a14:foregroundMark x1="21670" y1="69021" x2="31262" y2="68523"/>
                        <a14:foregroundMark x1="7105" y1="60592" x2="23268" y2="71298"/>
                        <a14:foregroundMark x1="23268" y1="71298" x2="31684" y2="71298"/>
                        <a14:foregroundMark x1="11368" y1="40091" x2="19716" y2="39636"/>
                        <a14:foregroundMark x1="19716" y1="39636" x2="32035" y2="40208"/>
                        <a14:foregroundMark x1="2487" y1="60592" x2="2664" y2="69248"/>
                        <a14:foregroundMark x1="2664" y1="69248" x2="5506" y2="78360"/>
                        <a14:foregroundMark x1="5506" y1="78360" x2="32682" y2="80410"/>
                        <a14:foregroundMark x1="32682" y1="80410" x2="33066" y2="80403"/>
                        <a14:foregroundMark x1="44405" y1="80182" x2="45293" y2="80182"/>
                        <a14:foregroundMark x1="10124" y1="40547" x2="4618" y2="45330"/>
                        <a14:foregroundMark x1="7638" y1="41458" x2="5151" y2="45103"/>
                        <a14:foregroundMark x1="60036" y1="20273" x2="58615" y2="20957"/>
                        <a14:foregroundMark x1="65719" y1="18907" x2="65719" y2="18907"/>
                        <a14:backgroundMark x1="50089" y1="50797" x2="50089" y2="50797"/>
                        <a14:backgroundMark x1="38366" y1="43280" x2="54529" y2="44191"/>
                        <a14:backgroundMark x1="54529" y1="44191" x2="56838" y2="77449"/>
                        <a14:backgroundMark x1="37655" y1="42369" x2="55062" y2="76765"/>
                        <a14:backgroundMark x1="36767" y1="39863" x2="58437" y2="80638"/>
                        <a14:backgroundMark x1="58437" y1="80638" x2="60746" y2="87472"/>
                        <a14:backgroundMark x1="40142" y1="40547" x2="50444" y2="77904"/>
                        <a14:backgroundMark x1="37300" y1="48064" x2="46181" y2="79271"/>
                        <a14:backgroundMark x1="33393" y1="44647" x2="40853" y2="82916"/>
                        <a14:backgroundMark x1="37655" y1="47380" x2="38366" y2="77904"/>
                        <a14:backgroundMark x1="30195" y1="41230" x2="36767" y2="84510"/>
                        <a14:backgroundMark x1="34813" y1="36219" x2="36057" y2="558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675" t="3372" r="-283" b="24805"/>
          <a:stretch/>
        </p:blipFill>
        <p:spPr>
          <a:xfrm>
            <a:off x="6878331" y="168781"/>
            <a:ext cx="1660694" cy="1509627"/>
          </a:xfrm>
          <a:prstGeom prst="rect">
            <a:avLst/>
          </a:prstGeom>
        </p:spPr>
      </p:pic>
      <p:sp>
        <p:nvSpPr>
          <p:cNvPr id="13" name="B">
            <a:extLst>
              <a:ext uri="{FF2B5EF4-FFF2-40B4-BE49-F238E27FC236}">
                <a16:creationId xmlns:a16="http://schemas.microsoft.com/office/drawing/2014/main" id="{25736617-0DFB-4C0A-B95F-1DA649296F74}"/>
              </a:ext>
            </a:extLst>
          </p:cNvPr>
          <p:cNvSpPr/>
          <p:nvPr/>
        </p:nvSpPr>
        <p:spPr>
          <a:xfrm>
            <a:off x="6386360" y="4672214"/>
            <a:ext cx="3140240" cy="8351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Tx/>
              <a:defRPr/>
            </a:pPr>
            <a:r>
              <a:rPr lang="en-US" sz="3600" dirty="0">
                <a:solidFill>
                  <a:srgbClr val="002060"/>
                </a:solidFill>
                <a:latin typeface="Showcard Gothic" panose="04020904020102020604" pitchFamily="82" charset="0"/>
                <a:cs typeface="Times New Roman" panose="02020603050405020304" pitchFamily="18" charset="0"/>
              </a:rPr>
              <a:t>D. 76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howcard Gothic" panose="04020904020102020604" pitchFamily="8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87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9" grpId="0" animBg="1"/>
      <p:bldP spid="39" grpId="1" animBg="1"/>
      <p:bldP spid="40" grpId="0" animBg="1"/>
      <p:bldP spid="40" grpId="1" animBg="1"/>
      <p:bldP spid="13" grpId="0" animBg="1"/>
      <p:bldP spid="1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A1397B-BDA0-499E-8863-A102DA752A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079" y="858844"/>
            <a:ext cx="3861611" cy="16593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FC6BC4-2720-45F4-ADEB-E5297349CCEC}"/>
              </a:ext>
            </a:extLst>
          </p:cNvPr>
          <p:cNvSpPr txBox="1"/>
          <p:nvPr/>
        </p:nvSpPr>
        <p:spPr>
          <a:xfrm>
            <a:off x="7261698" y="2319514"/>
            <a:ext cx="3698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234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endParaRPr lang="en-US" sz="2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1F12E4E-2001-4B85-A554-23ADC7A42D59}"/>
              </a:ext>
            </a:extLst>
          </p:cNvPr>
          <p:cNvGrpSpPr/>
          <p:nvPr/>
        </p:nvGrpSpPr>
        <p:grpSpPr>
          <a:xfrm rot="443281">
            <a:off x="398599" y="3998487"/>
            <a:ext cx="5034040" cy="763085"/>
            <a:chOff x="482879" y="3822976"/>
            <a:chExt cx="4424379" cy="231857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38B71EF-E0F8-4B6A-AD34-A4C7C46E3F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24595">
              <a:off x="482879" y="3822976"/>
              <a:ext cx="4117783" cy="2318572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8ECF984-BB7A-4C72-BD5C-BBF73B63EE1E}"/>
                </a:ext>
              </a:extLst>
            </p:cNvPr>
            <p:cNvSpPr/>
            <p:nvPr/>
          </p:nvSpPr>
          <p:spPr>
            <a:xfrm rot="9777328">
              <a:off x="3615171" y="5049707"/>
              <a:ext cx="1292087" cy="10728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8E07F3E-481B-4446-9687-692FABACFF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207" b="79331" l="9158" r="90110">
                        <a14:foregroundMark x1="9158" y1="53191" x2="9158" y2="53191"/>
                        <a14:foregroundMark x1="86081" y1="32827" x2="86081" y2="37082"/>
                        <a14:foregroundMark x1="90293" y1="50456" x2="90293" y2="50456"/>
                        <a14:foregroundMark x1="80769" y1="79331" x2="80769" y2="79331"/>
                        <a14:backgroundMark x1="80220" y1="81763" x2="80220" y2="81763"/>
                        <a14:backgroundMark x1="88828" y1="79939" x2="88828" y2="79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r="7060" b="17764"/>
          <a:stretch/>
        </p:blipFill>
        <p:spPr>
          <a:xfrm rot="21323032">
            <a:off x="-4143210" y="2317248"/>
            <a:ext cx="4239669" cy="181633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1B77650-2770-4DF2-9B1A-4031F4717660}"/>
              </a:ext>
            </a:extLst>
          </p:cNvPr>
          <p:cNvSpPr txBox="1"/>
          <p:nvPr/>
        </p:nvSpPr>
        <p:spPr>
          <a:xfrm>
            <a:off x="1720869" y="4980273"/>
            <a:ext cx="3698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719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endParaRPr lang="en-US" sz="2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FA609A9-E2F3-4CC4-99F5-A70F5586E0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356" y="2419938"/>
            <a:ext cx="1760515" cy="2484635"/>
          </a:xfrm>
          <a:prstGeom prst="rect">
            <a:avLst/>
          </a:prstGeom>
        </p:spPr>
      </p:pic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02FCE357-C65E-4026-A135-DFD889D94BB6}"/>
              </a:ext>
            </a:extLst>
          </p:cNvPr>
          <p:cNvSpPr/>
          <p:nvPr/>
        </p:nvSpPr>
        <p:spPr>
          <a:xfrm>
            <a:off x="598973" y="1097094"/>
            <a:ext cx="5453227" cy="1286446"/>
          </a:xfrm>
          <a:prstGeom prst="wedgeEllipseCallout">
            <a:avLst>
              <a:gd name="adj1" fmla="val 44842"/>
              <a:gd name="adj2" fmla="val 47269"/>
            </a:avLst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4EB4747-6537-4942-8131-2183D863037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2778" b="83472" l="82362" r="96900">
                        <a14:foregroundMark x1="91144" y1="63333" x2="91144" y2="63333"/>
                        <a14:foregroundMark x1="96974" y1="65833" x2="96974" y2="65833"/>
                        <a14:foregroundMark x1="90849" y1="62500" x2="90849" y2="62500"/>
                        <a14:foregroundMark x1="94022" y1="82222" x2="94022" y2="82222"/>
                        <a14:foregroundMark x1="87749" y1="83472" x2="87749" y2="83472"/>
                        <a14:foregroundMark x1="86421" y1="83056" x2="86421" y2="83056"/>
                        <a14:foregroundMark x1="85756" y1="83194" x2="85756" y2="83194"/>
                      </a14:backgroundRemoval>
                    </a14:imgEffect>
                  </a14:imgLayer>
                </a14:imgProps>
              </a:ext>
            </a:extLst>
          </a:blip>
          <a:srcRect l="80733" t="49131" r="1728" b="13170"/>
          <a:stretch/>
        </p:blipFill>
        <p:spPr>
          <a:xfrm>
            <a:off x="9934083" y="3618366"/>
            <a:ext cx="1993268" cy="2723814"/>
          </a:xfrm>
          <a:prstGeom prst="rect">
            <a:avLst/>
          </a:prstGeom>
        </p:spPr>
      </p:pic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93C42A00-7D0B-4091-B406-A6B9F9BC6BB5}"/>
              </a:ext>
            </a:extLst>
          </p:cNvPr>
          <p:cNvSpPr/>
          <p:nvPr/>
        </p:nvSpPr>
        <p:spPr>
          <a:xfrm>
            <a:off x="6472418" y="4065154"/>
            <a:ext cx="3461665" cy="1659381"/>
          </a:xfrm>
          <a:prstGeom prst="wedgeRoundRectCallout">
            <a:avLst>
              <a:gd name="adj1" fmla="val 55703"/>
              <a:gd name="adj2" fmla="val -36326"/>
              <a:gd name="adj3" fmla="val 16667"/>
            </a:avLst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007EA7D-4725-44E1-9F30-C40834F1739D}"/>
              </a:ext>
            </a:extLst>
          </p:cNvPr>
          <p:cNvSpPr/>
          <p:nvPr/>
        </p:nvSpPr>
        <p:spPr>
          <a:xfrm>
            <a:off x="3236859" y="1249792"/>
            <a:ext cx="2752927" cy="77919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719 + 234 = ?</a:t>
            </a:r>
          </a:p>
        </p:txBody>
      </p:sp>
    </p:spTree>
    <p:extLst>
      <p:ext uri="{BB962C8B-B14F-4D97-AF65-F5344CB8AC3E}">
        <p14:creationId xmlns:p14="http://schemas.microsoft.com/office/powerpoint/2010/main" val="196590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5 0.03866 L 0.34232 0.0842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57" y="2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7" grpId="0" animBg="1"/>
      <p:bldP spid="17" grpId="1" animBg="1"/>
      <p:bldP spid="19" grpId="0" animBg="1"/>
      <p:bldP spid="2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38922504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3597</TotalTime>
  <Words>483</Words>
  <Application>Microsoft Office PowerPoint</Application>
  <PresentationFormat>Widescreen</PresentationFormat>
  <Paragraphs>200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Calibri</vt:lpstr>
      <vt:lpstr>Calibri Light</vt:lpstr>
      <vt:lpstr>HP001 4 hàng</vt:lpstr>
      <vt:lpstr>Showcard Gothic</vt:lpstr>
      <vt:lpstr>Times New Roman</vt:lpstr>
      <vt:lpstr>UTM Avo</vt:lpstr>
      <vt:lpstr>UTM Avo (Headings)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Phúc Lâm</dc:creator>
  <cp:lastModifiedBy>Vũ Trọng Đông</cp:lastModifiedBy>
  <cp:revision>441</cp:revision>
  <dcterms:created xsi:type="dcterms:W3CDTF">2021-07-12T03:44:38Z</dcterms:created>
  <dcterms:modified xsi:type="dcterms:W3CDTF">2022-03-11T02:21:20Z</dcterms:modified>
</cp:coreProperties>
</file>