
<file path=[Content_Types].xml><?xml version="1.0" encoding="utf-8"?>
<Types xmlns="http://schemas.openxmlformats.org/package/2006/content-types">
  <Default Extension="bin" ContentType="application/vnd.ms-office.activeX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25"/>
  </p:notesMasterIdLst>
  <p:sldIdLst>
    <p:sldId id="256" r:id="rId3"/>
    <p:sldId id="257" r:id="rId4"/>
    <p:sldId id="414" r:id="rId5"/>
    <p:sldId id="271" r:id="rId6"/>
    <p:sldId id="415" r:id="rId7"/>
    <p:sldId id="274" r:id="rId8"/>
    <p:sldId id="399" r:id="rId9"/>
    <p:sldId id="401" r:id="rId10"/>
    <p:sldId id="580" r:id="rId11"/>
    <p:sldId id="581" r:id="rId12"/>
    <p:sldId id="582" r:id="rId13"/>
    <p:sldId id="402" r:id="rId14"/>
    <p:sldId id="397" r:id="rId15"/>
    <p:sldId id="583" r:id="rId16"/>
    <p:sldId id="584" r:id="rId17"/>
    <p:sldId id="280" r:id="rId18"/>
    <p:sldId id="282" r:id="rId19"/>
    <p:sldId id="283" r:id="rId20"/>
    <p:sldId id="284" r:id="rId21"/>
    <p:sldId id="281" r:id="rId22"/>
    <p:sldId id="385" r:id="rId23"/>
    <p:sldId id="579" r:id="rId24"/>
  </p:sldIdLst>
  <p:sldSz cx="12192000" cy="6858000"/>
  <p:notesSz cx="6858000" cy="9144000"/>
  <p:custDataLst>
    <p:tags r:id="rId2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iAYYJ+CqvYrdf855CZJbdxdgcP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51B416"/>
    <a:srgbClr val="E6B9B8"/>
    <a:srgbClr val="FF66CC"/>
    <a:srgbClr val="006600"/>
    <a:srgbClr val="FCD5B5"/>
    <a:srgbClr val="F8CBAD"/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3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30" Type="http://customschemas.google.com/relationships/presentationmetadata" Target="metadata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6973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106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1347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2941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3894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779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3953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153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14225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506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315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272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87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1368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2587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080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259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8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32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63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8621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613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66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4491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9813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254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8010-E0AB-4D6E-AFB3-92725C46A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0E277-19E8-4D14-867E-44A8AF58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C2DE-EA1E-4653-B29F-D8F8BDDF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9174-B6AD-495D-A58A-FFBC2297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15B02-CE38-4FB1-998D-5519552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34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94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3247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9919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097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749" r:id="rId2"/>
    <p:sldLayoutId id="2147483653" r:id="rId3"/>
    <p:sldLayoutId id="2147483654" r:id="rId4"/>
    <p:sldLayoutId id="2147483655" r:id="rId5"/>
    <p:sldLayoutId id="2147483742" r:id="rId6"/>
    <p:sldLayoutId id="2147483761" r:id="rId7"/>
    <p:sldLayoutId id="2147483760" r:id="rId8"/>
    <p:sldLayoutId id="2147483759" r:id="rId9"/>
    <p:sldLayoutId id="2147483758" r:id="rId10"/>
    <p:sldLayoutId id="2147483757" r:id="rId11"/>
    <p:sldLayoutId id="2147483741" r:id="rId12"/>
    <p:sldLayoutId id="2147483740" r:id="rId13"/>
    <p:sldLayoutId id="2147483739" r:id="rId14"/>
    <p:sldLayoutId id="2147483738" r:id="rId15"/>
    <p:sldLayoutId id="2147483657" r:id="rId16"/>
    <p:sldLayoutId id="2147483658" r:id="rId17"/>
    <p:sldLayoutId id="2147483659" r:id="rId18"/>
    <p:sldLayoutId id="2147483660" r:id="rId19"/>
    <p:sldLayoutId id="214748366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767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743" r:id="rId11"/>
    <p:sldLayoutId id="2147483766" r:id="rId12"/>
    <p:sldLayoutId id="2147483765" r:id="rId13"/>
    <p:sldLayoutId id="2147483764" r:id="rId14"/>
    <p:sldLayoutId id="2147483763" r:id="rId15"/>
    <p:sldLayoutId id="2147483762" r:id="rId16"/>
    <p:sldLayoutId id="2147483756" r:id="rId17"/>
    <p:sldLayoutId id="2147483755" r:id="rId18"/>
    <p:sldLayoutId id="2147483754" r:id="rId19"/>
    <p:sldLayoutId id="2147483753" r:id="rId20"/>
    <p:sldLayoutId id="2147483752" r:id="rId21"/>
    <p:sldLayoutId id="2147483751" r:id="rId22"/>
    <p:sldLayoutId id="2147483750" r:id="rId23"/>
    <p:sldLayoutId id="2147483748" r:id="rId24"/>
    <p:sldLayoutId id="2147483747" r:id="rId25"/>
    <p:sldLayoutId id="2147483746" r:id="rId26"/>
    <p:sldLayoutId id="2147483745" r:id="rId27"/>
    <p:sldLayoutId id="2147483744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control" Target="../activeX/activeX6.xml"/><Relationship Id="rId7" Type="http://schemas.openxmlformats.org/officeDocument/2006/relationships/image" Target="../media/image14.png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13.wmf"/><Relationship Id="rId5" Type="http://schemas.openxmlformats.org/officeDocument/2006/relationships/control" Target="../activeX/activeX8.xml"/><Relationship Id="rId10" Type="http://schemas.openxmlformats.org/officeDocument/2006/relationships/image" Target="../media/image17.png"/><Relationship Id="rId4" Type="http://schemas.openxmlformats.org/officeDocument/2006/relationships/control" Target="../activeX/activeX7.xml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openxmlformats.org/officeDocument/2006/relationships/image" Target="../media/image22.jpg"/><Relationship Id="rId12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.png"/><Relationship Id="rId11" Type="http://schemas.openxmlformats.org/officeDocument/2006/relationships/image" Target="../media/image26.png"/><Relationship Id="rId5" Type="http://schemas.openxmlformats.org/officeDocument/2006/relationships/audio" Target="../media/audio5.wav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12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.png"/><Relationship Id="rId11" Type="http://schemas.openxmlformats.org/officeDocument/2006/relationships/image" Target="../media/image26.png"/><Relationship Id="rId5" Type="http://schemas.openxmlformats.org/officeDocument/2006/relationships/audio" Target="../media/audio5.wav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openxmlformats.org/officeDocument/2006/relationships/image" Target="../media/image30.jpg"/><Relationship Id="rId12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.png"/><Relationship Id="rId11" Type="http://schemas.openxmlformats.org/officeDocument/2006/relationships/image" Target="../media/image26.png"/><Relationship Id="rId5" Type="http://schemas.openxmlformats.org/officeDocument/2006/relationships/audio" Target="../media/audio5.wav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openxmlformats.org/officeDocument/2006/relationships/image" Target="../media/image31.png"/><Relationship Id="rId12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.png"/><Relationship Id="rId11" Type="http://schemas.openxmlformats.org/officeDocument/2006/relationships/image" Target="../media/image26.png"/><Relationship Id="rId5" Type="http://schemas.openxmlformats.org/officeDocument/2006/relationships/audio" Target="../media/audio5.wav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openxmlformats.org/officeDocument/2006/relationships/image" Target="../media/image32.png"/><Relationship Id="rId12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.png"/><Relationship Id="rId11" Type="http://schemas.openxmlformats.org/officeDocument/2006/relationships/image" Target="../media/image26.png"/><Relationship Id="rId5" Type="http://schemas.openxmlformats.org/officeDocument/2006/relationships/audio" Target="../media/audio5.wav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7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control" Target="../activeX/activeX2.xml"/><Relationship Id="rId7" Type="http://schemas.openxmlformats.org/officeDocument/2006/relationships/image" Target="../media/image14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13.wmf"/><Relationship Id="rId5" Type="http://schemas.openxmlformats.org/officeDocument/2006/relationships/control" Target="../activeX/activeX4.xml"/><Relationship Id="rId10" Type="http://schemas.openxmlformats.org/officeDocument/2006/relationships/image" Target="../media/image17.png"/><Relationship Id="rId4" Type="http://schemas.openxmlformats.org/officeDocument/2006/relationships/control" Target="../activeX/activeX3.xml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0BA7765-6ED8-4081-867D-867F056AD936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FC59D0-E730-4C56-8385-98F777A6B1E8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  <p:sp>
        <p:nvSpPr>
          <p:cNvPr id="5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212035" y="1733438"/>
            <a:ext cx="11463129" cy="273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30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84: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Phép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cộng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5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có</a:t>
            </a: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nhớ</a:t>
            </a: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)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trong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phạm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vi 1000 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5400" spc="10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665448F-F907-4607-A232-681E36A7B6F2}"/>
              </a:ext>
            </a:extLst>
          </p:cNvPr>
          <p:cNvSpPr/>
          <p:nvPr/>
        </p:nvSpPr>
        <p:spPr>
          <a:xfrm>
            <a:off x="3197802" y="1807538"/>
            <a:ext cx="1743226" cy="2020598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483388-270F-4557-9BAF-9960BEC71CF1}"/>
              </a:ext>
            </a:extLst>
          </p:cNvPr>
          <p:cNvSpPr txBox="1"/>
          <p:nvPr/>
        </p:nvSpPr>
        <p:spPr>
          <a:xfrm>
            <a:off x="3326990" y="2262336"/>
            <a:ext cx="346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3233298-5FBB-44CC-991F-9B319C4A1309}"/>
              </a:ext>
            </a:extLst>
          </p:cNvPr>
          <p:cNvCxnSpPr/>
          <p:nvPr/>
        </p:nvCxnSpPr>
        <p:spPr>
          <a:xfrm>
            <a:off x="3673679" y="3091324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1386C82-6626-4D8B-A3E6-A215726866AF}"/>
              </a:ext>
            </a:extLst>
          </p:cNvPr>
          <p:cNvSpPr txBox="1"/>
          <p:nvPr/>
        </p:nvSpPr>
        <p:spPr>
          <a:xfrm>
            <a:off x="4138119" y="1994360"/>
            <a:ext cx="45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6A3DFC-B7DA-4E2E-8CF2-B96D9C2FA5DF}"/>
              </a:ext>
            </a:extLst>
          </p:cNvPr>
          <p:cNvSpPr txBox="1"/>
          <p:nvPr/>
        </p:nvSpPr>
        <p:spPr>
          <a:xfrm>
            <a:off x="4138117" y="2549195"/>
            <a:ext cx="455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706942-C673-4365-9E8D-7B081B985562}"/>
              </a:ext>
            </a:extLst>
          </p:cNvPr>
          <p:cNvSpPr txBox="1"/>
          <p:nvPr/>
        </p:nvSpPr>
        <p:spPr>
          <a:xfrm>
            <a:off x="4138119" y="3119274"/>
            <a:ext cx="45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511A88-F057-43A2-8012-1490CEE76F9E}"/>
              </a:ext>
            </a:extLst>
          </p:cNvPr>
          <p:cNvSpPr txBox="1"/>
          <p:nvPr/>
        </p:nvSpPr>
        <p:spPr>
          <a:xfrm>
            <a:off x="5634879" y="1776152"/>
            <a:ext cx="5834031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b="1" dirty="0"/>
              <a:t>6 </a:t>
            </a:r>
            <a:r>
              <a:rPr lang="en-US" sz="2800" b="1" dirty="0" err="1"/>
              <a:t>cộng</a:t>
            </a:r>
            <a:r>
              <a:rPr lang="en-US" sz="2800" b="1" dirty="0"/>
              <a:t> 8 </a:t>
            </a:r>
            <a:r>
              <a:rPr lang="en-US" sz="2800" b="1" dirty="0" err="1"/>
              <a:t>bằng</a:t>
            </a:r>
            <a:r>
              <a:rPr lang="en-US" sz="2800" b="1" dirty="0"/>
              <a:t> 14, </a:t>
            </a:r>
            <a:r>
              <a:rPr lang="en-US" sz="2800" b="1" dirty="0" err="1"/>
              <a:t>viết</a:t>
            </a:r>
            <a:r>
              <a:rPr lang="en-US" sz="2800" b="1" dirty="0"/>
              <a:t> 4, </a:t>
            </a:r>
            <a:r>
              <a:rPr lang="en-US" sz="2800" b="1" dirty="0" err="1"/>
              <a:t>nhớ</a:t>
            </a:r>
            <a:r>
              <a:rPr lang="en-US" sz="2800" b="1" dirty="0"/>
              <a:t>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EDD716-5D34-4B3D-9532-00205C78D8F3}"/>
              </a:ext>
            </a:extLst>
          </p:cNvPr>
          <p:cNvSpPr txBox="1"/>
          <p:nvPr/>
        </p:nvSpPr>
        <p:spPr>
          <a:xfrm>
            <a:off x="3869461" y="1994360"/>
            <a:ext cx="45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03006E-13C8-4E44-B2DC-4C3B22625210}"/>
              </a:ext>
            </a:extLst>
          </p:cNvPr>
          <p:cNvSpPr txBox="1"/>
          <p:nvPr/>
        </p:nvSpPr>
        <p:spPr>
          <a:xfrm>
            <a:off x="5634879" y="2393531"/>
            <a:ext cx="400523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b="1" dirty="0"/>
              <a:t>7 </a:t>
            </a:r>
            <a:r>
              <a:rPr lang="en-US" sz="2800" b="1" dirty="0" err="1"/>
              <a:t>thêm</a:t>
            </a:r>
            <a:r>
              <a:rPr lang="en-US" sz="2800" b="1" dirty="0"/>
              <a:t> 1 </a:t>
            </a:r>
            <a:r>
              <a:rPr lang="en-US" sz="2800" b="1" dirty="0" err="1"/>
              <a:t>bằng</a:t>
            </a:r>
            <a:r>
              <a:rPr lang="en-US" sz="2800" b="1" dirty="0"/>
              <a:t> 8, </a:t>
            </a:r>
            <a:r>
              <a:rPr lang="en-US" sz="2800" b="1" dirty="0" err="1"/>
              <a:t>viết</a:t>
            </a:r>
            <a:r>
              <a:rPr lang="en-US" sz="2800" b="1" dirty="0"/>
              <a:t> 8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D92C7D6-E2E4-4362-84FC-B5D521A28E70}"/>
              </a:ext>
            </a:extLst>
          </p:cNvPr>
          <p:cNvSpPr/>
          <p:nvPr/>
        </p:nvSpPr>
        <p:spPr>
          <a:xfrm>
            <a:off x="5414678" y="2064114"/>
            <a:ext cx="220201" cy="220201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EFF8D02-C7B9-4BC9-A0A8-003567E382A3}"/>
              </a:ext>
            </a:extLst>
          </p:cNvPr>
          <p:cNvSpPr/>
          <p:nvPr/>
        </p:nvSpPr>
        <p:spPr>
          <a:xfrm>
            <a:off x="5414678" y="2685572"/>
            <a:ext cx="220201" cy="220201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8CA711E-8C9E-468F-94D3-D6E893A99FCF}"/>
              </a:ext>
            </a:extLst>
          </p:cNvPr>
          <p:cNvGrpSpPr/>
          <p:nvPr/>
        </p:nvGrpSpPr>
        <p:grpSpPr>
          <a:xfrm>
            <a:off x="3619655" y="4382971"/>
            <a:ext cx="4420924" cy="658835"/>
            <a:chOff x="168284" y="3517256"/>
            <a:chExt cx="3257812" cy="978686"/>
          </a:xfrm>
          <a:solidFill>
            <a:schemeClr val="accent6">
              <a:lumMod val="75000"/>
            </a:schemeClr>
          </a:solidFill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259360C2-8AB2-4704-B838-719CFE3229A5}"/>
                </a:ext>
              </a:extLst>
            </p:cNvPr>
            <p:cNvSpPr/>
            <p:nvPr/>
          </p:nvSpPr>
          <p:spPr>
            <a:xfrm>
              <a:off x="168284" y="3517256"/>
              <a:ext cx="3257812" cy="97868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CA43278-2812-49EA-9F97-097BAB9F4A39}"/>
                </a:ext>
              </a:extLst>
            </p:cNvPr>
            <p:cNvSpPr txBox="1"/>
            <p:nvPr/>
          </p:nvSpPr>
          <p:spPr>
            <a:xfrm>
              <a:off x="363327" y="3584820"/>
              <a:ext cx="3039813" cy="868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chemeClr val="bg1"/>
                  </a:solidFill>
                </a:rPr>
                <a:t>Vậy</a:t>
              </a:r>
              <a:r>
                <a:rPr lang="en-US" sz="3200" b="1" dirty="0">
                  <a:solidFill>
                    <a:schemeClr val="bg1"/>
                  </a:solidFill>
                </a:rPr>
                <a:t>: 176 + 8 = 184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A72950E-C67A-4E8D-8681-5946EEE10D93}"/>
              </a:ext>
            </a:extLst>
          </p:cNvPr>
          <p:cNvGrpSpPr/>
          <p:nvPr/>
        </p:nvGrpSpPr>
        <p:grpSpPr>
          <a:xfrm>
            <a:off x="3536993" y="528393"/>
            <a:ext cx="4528384" cy="755245"/>
            <a:chOff x="-3369817" y="382607"/>
            <a:chExt cx="4448227" cy="795412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956D75A5-BD8A-471C-B883-362F9C33AEC9}"/>
                </a:ext>
              </a:extLst>
            </p:cNvPr>
            <p:cNvSpPr/>
            <p:nvPr/>
          </p:nvSpPr>
          <p:spPr>
            <a:xfrm>
              <a:off x="-3369817" y="382607"/>
              <a:ext cx="4448227" cy="795412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):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FB145CF-B292-4B16-8E99-C56ED6B29A33}"/>
                </a:ext>
              </a:extLst>
            </p:cNvPr>
            <p:cNvSpPr/>
            <p:nvPr/>
          </p:nvSpPr>
          <p:spPr>
            <a:xfrm>
              <a:off x="-3288618" y="435376"/>
              <a:ext cx="615094" cy="653661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4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9EC53D1A-3F0F-4703-BA02-3F5929132903}"/>
              </a:ext>
            </a:extLst>
          </p:cNvPr>
          <p:cNvSpPr txBox="1"/>
          <p:nvPr/>
        </p:nvSpPr>
        <p:spPr>
          <a:xfrm>
            <a:off x="3869461" y="3119274"/>
            <a:ext cx="531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7B5C791-368E-436A-A67F-EC51CE8BFB91}"/>
              </a:ext>
            </a:extLst>
          </p:cNvPr>
          <p:cNvSpPr txBox="1"/>
          <p:nvPr/>
        </p:nvSpPr>
        <p:spPr>
          <a:xfrm>
            <a:off x="3604917" y="3119274"/>
            <a:ext cx="45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42BF75-73E5-4993-890A-10B7DE44E391}"/>
              </a:ext>
            </a:extLst>
          </p:cNvPr>
          <p:cNvSpPr txBox="1"/>
          <p:nvPr/>
        </p:nvSpPr>
        <p:spPr>
          <a:xfrm>
            <a:off x="3574738" y="1994360"/>
            <a:ext cx="45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0AE6CF-6540-4006-957C-19BC34654442}"/>
              </a:ext>
            </a:extLst>
          </p:cNvPr>
          <p:cNvSpPr txBox="1"/>
          <p:nvPr/>
        </p:nvSpPr>
        <p:spPr>
          <a:xfrm>
            <a:off x="5634879" y="3014989"/>
            <a:ext cx="2359393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b="1" dirty="0" err="1"/>
              <a:t>Hạ</a:t>
            </a:r>
            <a:r>
              <a:rPr lang="en-US" sz="2800" b="1" dirty="0"/>
              <a:t> 1, </a:t>
            </a:r>
            <a:r>
              <a:rPr lang="en-US" sz="2800" b="1" dirty="0" err="1"/>
              <a:t>viết</a:t>
            </a:r>
            <a:r>
              <a:rPr lang="en-US" sz="2800" b="1" dirty="0"/>
              <a:t> 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583BA24-3794-4564-A99B-A654741FBE14}"/>
              </a:ext>
            </a:extLst>
          </p:cNvPr>
          <p:cNvSpPr/>
          <p:nvPr/>
        </p:nvSpPr>
        <p:spPr>
          <a:xfrm>
            <a:off x="5414678" y="3307030"/>
            <a:ext cx="220201" cy="220201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0A4CB5C-A92A-4921-AE8D-25912E719F65}"/>
              </a:ext>
            </a:extLst>
          </p:cNvPr>
          <p:cNvSpPr txBox="1"/>
          <p:nvPr/>
        </p:nvSpPr>
        <p:spPr>
          <a:xfrm>
            <a:off x="1963358" y="1734696"/>
            <a:ext cx="117630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rgbClr val="FF0000"/>
                </a:solidFill>
              </a:rPr>
              <a:t>Mẫu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5769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0" grpId="0"/>
      <p:bldP spid="10" grpId="1"/>
      <p:bldP spid="12" grpId="0"/>
      <p:bldP spid="12" grpId="1"/>
      <p:bldP spid="13" grpId="0"/>
      <p:bldP spid="13" grpId="1"/>
      <p:bldP spid="14" grpId="0"/>
      <p:bldP spid="16" grpId="0"/>
      <p:bldP spid="20" grpId="0"/>
      <p:bldP spid="20" grpId="1"/>
      <p:bldP spid="25" grpId="0"/>
      <p:bldP spid="26" grpId="0" animBg="1"/>
      <p:bldP spid="27" grpId="0" animBg="1"/>
      <p:bldP spid="39" grpId="0"/>
      <p:bldP spid="40" grpId="0"/>
      <p:bldP spid="28" grpId="0"/>
      <p:bldP spid="28" grpId="1"/>
      <p:bldP spid="30" grpId="0"/>
      <p:bldP spid="31" grpId="0" animBg="1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6AA265-8C04-4A82-A800-D94F1E4919A0}"/>
              </a:ext>
            </a:extLst>
          </p:cNvPr>
          <p:cNvSpPr/>
          <p:nvPr/>
        </p:nvSpPr>
        <p:spPr>
          <a:xfrm>
            <a:off x="1396116" y="2153718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5009D3A-6311-4BFF-ABAD-77B7CB210CA8}"/>
              </a:ext>
            </a:extLst>
          </p:cNvPr>
          <p:cNvSpPr/>
          <p:nvPr/>
        </p:nvSpPr>
        <p:spPr>
          <a:xfrm>
            <a:off x="3829569" y="2153718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1779D1B-1FA8-43EE-9328-EEF19A1EC894}"/>
              </a:ext>
            </a:extLst>
          </p:cNvPr>
          <p:cNvSpPr/>
          <p:nvPr/>
        </p:nvSpPr>
        <p:spPr>
          <a:xfrm>
            <a:off x="6331204" y="2153718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9F36830-1C53-40D2-A079-6DF5EBAC1C4E}"/>
              </a:ext>
            </a:extLst>
          </p:cNvPr>
          <p:cNvSpPr/>
          <p:nvPr/>
        </p:nvSpPr>
        <p:spPr>
          <a:xfrm>
            <a:off x="8832839" y="2153718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CA7D0F-E343-44FD-8A56-6E978131A7AD}"/>
              </a:ext>
            </a:extLst>
          </p:cNvPr>
          <p:cNvSpPr txBox="1"/>
          <p:nvPr/>
        </p:nvSpPr>
        <p:spPr>
          <a:xfrm>
            <a:off x="1903767" y="2279724"/>
            <a:ext cx="962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375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90F3BD1-7053-43B4-A558-DD56576BDBD4}"/>
              </a:ext>
            </a:extLst>
          </p:cNvPr>
          <p:cNvCxnSpPr/>
          <p:nvPr/>
        </p:nvCxnSpPr>
        <p:spPr>
          <a:xfrm>
            <a:off x="1882980" y="3385224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8A574D7-0C54-46B9-87D4-E22751B0E753}"/>
              </a:ext>
            </a:extLst>
          </p:cNvPr>
          <p:cNvSpPr txBox="1"/>
          <p:nvPr/>
        </p:nvSpPr>
        <p:spPr>
          <a:xfrm>
            <a:off x="1631062" y="2541334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92D406-BD2F-43A8-98A7-FACB7F60EC1B}"/>
              </a:ext>
            </a:extLst>
          </p:cNvPr>
          <p:cNvSpPr txBox="1"/>
          <p:nvPr/>
        </p:nvSpPr>
        <p:spPr>
          <a:xfrm>
            <a:off x="4371960" y="2279724"/>
            <a:ext cx="962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576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8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D00D690-3A4A-47F3-BC42-9A2A67538A06}"/>
              </a:ext>
            </a:extLst>
          </p:cNvPr>
          <p:cNvCxnSpPr/>
          <p:nvPr/>
        </p:nvCxnSpPr>
        <p:spPr>
          <a:xfrm>
            <a:off x="4351173" y="3385224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7E5B254-FCF3-4176-AC13-03720E4F2A1C}"/>
              </a:ext>
            </a:extLst>
          </p:cNvPr>
          <p:cNvSpPr txBox="1"/>
          <p:nvPr/>
        </p:nvSpPr>
        <p:spPr>
          <a:xfrm>
            <a:off x="4099255" y="2541334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73C6BC-0327-4307-A544-D20362FC0FED}"/>
              </a:ext>
            </a:extLst>
          </p:cNvPr>
          <p:cNvSpPr txBox="1"/>
          <p:nvPr/>
        </p:nvSpPr>
        <p:spPr>
          <a:xfrm>
            <a:off x="6933830" y="2288731"/>
            <a:ext cx="9959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439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3560CAD-C84A-41A1-8476-CCB26581A251}"/>
              </a:ext>
            </a:extLst>
          </p:cNvPr>
          <p:cNvCxnSpPr>
            <a:cxnSpLocks/>
          </p:cNvCxnSpPr>
          <p:nvPr/>
        </p:nvCxnSpPr>
        <p:spPr>
          <a:xfrm>
            <a:off x="6913044" y="3394231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A951F27-C990-478A-B6DE-9D22CD9DD7EB}"/>
              </a:ext>
            </a:extLst>
          </p:cNvPr>
          <p:cNvSpPr txBox="1"/>
          <p:nvPr/>
        </p:nvSpPr>
        <p:spPr>
          <a:xfrm>
            <a:off x="6661126" y="2550341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72EEDE-426E-4A4D-A18D-5B4D7A46BD9E}"/>
              </a:ext>
            </a:extLst>
          </p:cNvPr>
          <p:cNvSpPr txBox="1"/>
          <p:nvPr/>
        </p:nvSpPr>
        <p:spPr>
          <a:xfrm>
            <a:off x="9293526" y="2279724"/>
            <a:ext cx="1087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806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5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9D46E90-7EFF-4433-8FB0-B562E031F647}"/>
              </a:ext>
            </a:extLst>
          </p:cNvPr>
          <p:cNvCxnSpPr>
            <a:cxnSpLocks/>
          </p:cNvCxnSpPr>
          <p:nvPr/>
        </p:nvCxnSpPr>
        <p:spPr>
          <a:xfrm>
            <a:off x="9272739" y="3385224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E95E055-5881-4A8D-9459-55691D35BA09}"/>
              </a:ext>
            </a:extLst>
          </p:cNvPr>
          <p:cNvSpPr txBox="1"/>
          <p:nvPr/>
        </p:nvSpPr>
        <p:spPr>
          <a:xfrm>
            <a:off x="9020821" y="2541334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EA2C77-0121-4208-80F9-7C7E1FFFE3F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31" t="43805" r="79771" b="18395"/>
          <a:stretch/>
        </p:blipFill>
        <p:spPr>
          <a:xfrm>
            <a:off x="2754835" y="3737222"/>
            <a:ext cx="754279" cy="9900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4EAA35-7FF4-4E77-9A1D-BF65AC5855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0459" t="29862" r="38758" b="17202"/>
          <a:stretch/>
        </p:blipFill>
        <p:spPr>
          <a:xfrm flipH="1">
            <a:off x="7837129" y="3737222"/>
            <a:ext cx="659999" cy="10884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196A318-6A63-47A6-BB41-8C58ACEF052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1262" t="47022" r="2690" b="18212"/>
          <a:stretch/>
        </p:blipFill>
        <p:spPr>
          <a:xfrm>
            <a:off x="10350869" y="3804856"/>
            <a:ext cx="659999" cy="9532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67A945F-B811-40C2-8D4E-D84AEF51D4F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0932" t="28077" r="19166" b="18134"/>
          <a:stretch/>
        </p:blipFill>
        <p:spPr>
          <a:xfrm>
            <a:off x="5342332" y="3668130"/>
            <a:ext cx="626178" cy="1128252"/>
          </a:xfrm>
          <a:prstGeom prst="rect">
            <a:avLst/>
          </a:prstGeom>
        </p:spPr>
      </p:pic>
      <p:pic>
        <p:nvPicPr>
          <p:cNvPr id="34" name="Google Shape;3052;p29">
            <a:extLst>
              <a:ext uri="{FF2B5EF4-FFF2-40B4-BE49-F238E27FC236}">
                <a16:creationId xmlns:a16="http://schemas.microsoft.com/office/drawing/2014/main" id="{F53BD1D3-E78A-4D8F-AC57-5198358EC025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279358" y="145184"/>
            <a:ext cx="1625656" cy="1887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053;p29">
            <a:extLst>
              <a:ext uri="{FF2B5EF4-FFF2-40B4-BE49-F238E27FC236}">
                <a16:creationId xmlns:a16="http://schemas.microsoft.com/office/drawing/2014/main" id="{56A4A5EE-0CB4-4C2F-8A22-1B796EE89416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545786" y="4982193"/>
            <a:ext cx="1672602" cy="14033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B8A73FCF-A452-4C3A-A368-D215D03DCDD7}"/>
              </a:ext>
            </a:extLst>
          </p:cNvPr>
          <p:cNvGrpSpPr/>
          <p:nvPr/>
        </p:nvGrpSpPr>
        <p:grpSpPr>
          <a:xfrm>
            <a:off x="3509114" y="625722"/>
            <a:ext cx="4528384" cy="755245"/>
            <a:chOff x="-3369817" y="382607"/>
            <a:chExt cx="4448227" cy="795412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8B586366-E0DE-48F4-BF5D-02C7EB6AA182}"/>
                </a:ext>
              </a:extLst>
            </p:cNvPr>
            <p:cNvSpPr/>
            <p:nvPr/>
          </p:nvSpPr>
          <p:spPr>
            <a:xfrm>
              <a:off x="-3369817" y="382607"/>
              <a:ext cx="4448227" cy="795412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):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095E956-9F58-4F0F-9BCC-CC9C2C5A94E9}"/>
                </a:ext>
              </a:extLst>
            </p:cNvPr>
            <p:cNvSpPr/>
            <p:nvPr/>
          </p:nvSpPr>
          <p:spPr>
            <a:xfrm>
              <a:off x="-3288618" y="435376"/>
              <a:ext cx="615094" cy="653661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4</a:t>
              </a:r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2274" name="TextBox1" r:id="rId2" imgW="961920" imgH="495360"/>
        </mc:Choice>
        <mc:Fallback>
          <p:control name="TextBox1" r:id="rId2" imgW="961920" imgH="495360">
            <p:pic>
              <p:nvPicPr>
                <p:cNvPr id="39" name="TextBox1">
                  <a:extLst>
                    <a:ext uri="{FF2B5EF4-FFF2-40B4-BE49-F238E27FC236}">
                      <a16:creationId xmlns:a16="http://schemas.microsoft.com/office/drawing/2014/main" id="{306D5FFC-C954-41B5-9A80-984273A46C6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884103" y="3476376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275" name="TextBox2" r:id="rId3" imgW="961920" imgH="495360"/>
        </mc:Choice>
        <mc:Fallback>
          <p:control name="TextBox2" r:id="rId3" imgW="961920" imgH="495360">
            <p:pic>
              <p:nvPicPr>
                <p:cNvPr id="40" name="TextBox2">
                  <a:extLst>
                    <a:ext uri="{FF2B5EF4-FFF2-40B4-BE49-F238E27FC236}">
                      <a16:creationId xmlns:a16="http://schemas.microsoft.com/office/drawing/2014/main" id="{12ED5D09-7196-4F34-AD61-711DEEB34CC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351173" y="3451793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276" name="TextBox3" r:id="rId4" imgW="961920" imgH="495360"/>
        </mc:Choice>
        <mc:Fallback>
          <p:control name="TextBox3" r:id="rId4" imgW="961920" imgH="495360">
            <p:pic>
              <p:nvPicPr>
                <p:cNvPr id="42" name="TextBox3">
                  <a:extLst>
                    <a:ext uri="{FF2B5EF4-FFF2-40B4-BE49-F238E27FC236}">
                      <a16:creationId xmlns:a16="http://schemas.microsoft.com/office/drawing/2014/main" id="{FE818FD0-F609-4F4C-ADA0-B2592211A81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913044" y="3451793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277" name="TextBox4" r:id="rId5" imgW="961920" imgH="495360"/>
        </mc:Choice>
        <mc:Fallback>
          <p:control name="TextBox4" r:id="rId5" imgW="961920" imgH="495360">
            <p:pic>
              <p:nvPicPr>
                <p:cNvPr id="48" name="TextBox4">
                  <a:extLst>
                    <a:ext uri="{FF2B5EF4-FFF2-40B4-BE49-F238E27FC236}">
                      <a16:creationId xmlns:a16="http://schemas.microsoft.com/office/drawing/2014/main" id="{7D46D95E-B533-4C93-884C-40D07351238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297286" y="3451793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031160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6AA265-8C04-4A82-A800-D94F1E4919A0}"/>
              </a:ext>
            </a:extLst>
          </p:cNvPr>
          <p:cNvSpPr/>
          <p:nvPr/>
        </p:nvSpPr>
        <p:spPr>
          <a:xfrm>
            <a:off x="1107979" y="272914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5009D3A-6311-4BFF-ABAD-77B7CB210CA8}"/>
              </a:ext>
            </a:extLst>
          </p:cNvPr>
          <p:cNvSpPr/>
          <p:nvPr/>
        </p:nvSpPr>
        <p:spPr>
          <a:xfrm>
            <a:off x="3734441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1779D1B-1FA8-43EE-9328-EEF19A1EC894}"/>
              </a:ext>
            </a:extLst>
          </p:cNvPr>
          <p:cNvSpPr/>
          <p:nvPr/>
        </p:nvSpPr>
        <p:spPr>
          <a:xfrm>
            <a:off x="6462410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9F36830-1C53-40D2-A079-6DF5EBAC1C4E}"/>
              </a:ext>
            </a:extLst>
          </p:cNvPr>
          <p:cNvSpPr/>
          <p:nvPr/>
        </p:nvSpPr>
        <p:spPr>
          <a:xfrm>
            <a:off x="9199062" y="2740027"/>
            <a:ext cx="1821908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4159855" y="419414"/>
            <a:ext cx="4099937" cy="713374"/>
            <a:chOff x="-3307054" y="258912"/>
            <a:chExt cx="4027364" cy="870177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276018" y="258912"/>
              <a:ext cx="3996328" cy="870177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rồi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307054" y="306647"/>
              <a:ext cx="615094" cy="763646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0CA7D0F-E343-44FD-8A56-6E978131A7AD}"/>
              </a:ext>
            </a:extLst>
          </p:cNvPr>
          <p:cNvSpPr txBox="1"/>
          <p:nvPr/>
        </p:nvSpPr>
        <p:spPr>
          <a:xfrm>
            <a:off x="1645783" y="2921743"/>
            <a:ext cx="912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237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90F3BD1-7053-43B4-A558-DD56576BDBD4}"/>
              </a:ext>
            </a:extLst>
          </p:cNvPr>
          <p:cNvCxnSpPr>
            <a:cxnSpLocks/>
          </p:cNvCxnSpPr>
          <p:nvPr/>
        </p:nvCxnSpPr>
        <p:spPr>
          <a:xfrm flipV="1">
            <a:off x="1392129" y="3977647"/>
            <a:ext cx="1077780" cy="825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8A574D7-0C54-46B9-87D4-E22751B0E753}"/>
              </a:ext>
            </a:extLst>
          </p:cNvPr>
          <p:cNvSpPr txBox="1"/>
          <p:nvPr/>
        </p:nvSpPr>
        <p:spPr>
          <a:xfrm>
            <a:off x="1392129" y="3183353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EA2C77-0121-4208-80F9-7C7E1FFFE3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1" t="43805" r="79771" b="18395"/>
          <a:stretch/>
        </p:blipFill>
        <p:spPr>
          <a:xfrm>
            <a:off x="2552585" y="4323531"/>
            <a:ext cx="754279" cy="9900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4EAA35-7FF4-4E77-9A1D-BF65AC5855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59" t="29862" r="38758" b="17202"/>
          <a:stretch/>
        </p:blipFill>
        <p:spPr>
          <a:xfrm flipH="1">
            <a:off x="7954317" y="4323531"/>
            <a:ext cx="659999" cy="10884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196A318-6A63-47A6-BB41-8C58ACEF05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262" t="47022" r="2690" b="18212"/>
          <a:stretch/>
        </p:blipFill>
        <p:spPr>
          <a:xfrm>
            <a:off x="10703074" y="4391165"/>
            <a:ext cx="659999" cy="9532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67A945F-B811-40C2-8D4E-D84AEF51D4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932" t="28077" r="19166" b="18134"/>
          <a:stretch/>
        </p:blipFill>
        <p:spPr>
          <a:xfrm>
            <a:off x="5233186" y="4254439"/>
            <a:ext cx="626178" cy="11282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D2A383-81AD-4880-A204-DA12F03F83A8}"/>
              </a:ext>
            </a:extLst>
          </p:cNvPr>
          <p:cNvSpPr txBox="1"/>
          <p:nvPr/>
        </p:nvSpPr>
        <p:spPr>
          <a:xfrm>
            <a:off x="1060256" y="1573978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237 + 48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FB4B79E-383A-4F92-8763-7619132660A4}"/>
              </a:ext>
            </a:extLst>
          </p:cNvPr>
          <p:cNvSpPr txBox="1"/>
          <p:nvPr/>
        </p:nvSpPr>
        <p:spPr>
          <a:xfrm>
            <a:off x="3656478" y="1563098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 + 53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5CC4D5-6F9C-4820-9078-9AFEAC3B197D}"/>
              </a:ext>
            </a:extLst>
          </p:cNvPr>
          <p:cNvSpPr txBox="1"/>
          <p:nvPr/>
        </p:nvSpPr>
        <p:spPr>
          <a:xfrm>
            <a:off x="6219919" y="1563098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265 + 5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98B111B-7450-4632-8631-D03C4C4D6CDB}"/>
              </a:ext>
            </a:extLst>
          </p:cNvPr>
          <p:cNvSpPr txBox="1"/>
          <p:nvPr/>
        </p:nvSpPr>
        <p:spPr>
          <a:xfrm>
            <a:off x="8979154" y="1547555"/>
            <a:ext cx="20295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367 + 9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13928B-3C1F-4501-BB09-374E70376AC3}"/>
              </a:ext>
            </a:extLst>
          </p:cNvPr>
          <p:cNvSpPr txBox="1"/>
          <p:nvPr/>
        </p:nvSpPr>
        <p:spPr>
          <a:xfrm>
            <a:off x="1652738" y="3432200"/>
            <a:ext cx="912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48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62F71C7-A75A-4841-BA33-947E3D37B1F3}"/>
              </a:ext>
            </a:extLst>
          </p:cNvPr>
          <p:cNvSpPr txBox="1"/>
          <p:nvPr/>
        </p:nvSpPr>
        <p:spPr>
          <a:xfrm>
            <a:off x="1645784" y="4020263"/>
            <a:ext cx="916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67B6EAE-1786-469D-A96B-C07B98034CCA}"/>
              </a:ext>
            </a:extLst>
          </p:cNvPr>
          <p:cNvSpPr txBox="1"/>
          <p:nvPr/>
        </p:nvSpPr>
        <p:spPr>
          <a:xfrm>
            <a:off x="4290959" y="2922250"/>
            <a:ext cx="990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AC4FB88-502B-4613-94FE-9787D0B957DE}"/>
              </a:ext>
            </a:extLst>
          </p:cNvPr>
          <p:cNvCxnSpPr>
            <a:cxnSpLocks/>
          </p:cNvCxnSpPr>
          <p:nvPr/>
        </p:nvCxnSpPr>
        <p:spPr>
          <a:xfrm>
            <a:off x="4179519" y="3988527"/>
            <a:ext cx="889621" cy="674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E5B452D-3C62-40A9-BCF2-398F8E281AD7}"/>
              </a:ext>
            </a:extLst>
          </p:cNvPr>
          <p:cNvSpPr txBox="1"/>
          <p:nvPr/>
        </p:nvSpPr>
        <p:spPr>
          <a:xfrm>
            <a:off x="3997410" y="3171096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0C8058A-94DE-4D29-B88B-13B10C409E96}"/>
              </a:ext>
            </a:extLst>
          </p:cNvPr>
          <p:cNvSpPr txBox="1"/>
          <p:nvPr/>
        </p:nvSpPr>
        <p:spPr>
          <a:xfrm>
            <a:off x="4297915" y="3432707"/>
            <a:ext cx="872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1952F73-749F-4BF2-A9F8-2D859D9BF6B6}"/>
              </a:ext>
            </a:extLst>
          </p:cNvPr>
          <p:cNvSpPr txBox="1"/>
          <p:nvPr/>
        </p:nvSpPr>
        <p:spPr>
          <a:xfrm>
            <a:off x="4297915" y="3999814"/>
            <a:ext cx="990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207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3DC3130-73DD-4495-91F9-4A6B5F0D6091}"/>
              </a:ext>
            </a:extLst>
          </p:cNvPr>
          <p:cNvSpPr txBox="1"/>
          <p:nvPr/>
        </p:nvSpPr>
        <p:spPr>
          <a:xfrm>
            <a:off x="6979039" y="2863531"/>
            <a:ext cx="960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265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DC491E3-C6D7-44D2-8576-BE98331A6921}"/>
              </a:ext>
            </a:extLst>
          </p:cNvPr>
          <p:cNvCxnSpPr>
            <a:cxnSpLocks/>
          </p:cNvCxnSpPr>
          <p:nvPr/>
        </p:nvCxnSpPr>
        <p:spPr>
          <a:xfrm>
            <a:off x="6864307" y="3958763"/>
            <a:ext cx="892983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C5CE554-40D9-4CC9-98C0-A497CFEF4D58}"/>
              </a:ext>
            </a:extLst>
          </p:cNvPr>
          <p:cNvSpPr txBox="1"/>
          <p:nvPr/>
        </p:nvSpPr>
        <p:spPr>
          <a:xfrm>
            <a:off x="6725384" y="3125141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85DB702-3511-450D-8B2B-2FE0C4257C55}"/>
              </a:ext>
            </a:extLst>
          </p:cNvPr>
          <p:cNvSpPr txBox="1"/>
          <p:nvPr/>
        </p:nvSpPr>
        <p:spPr>
          <a:xfrm>
            <a:off x="6985994" y="3373988"/>
            <a:ext cx="960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2583B12-D786-4728-AD81-8E9AFBF8A323}"/>
              </a:ext>
            </a:extLst>
          </p:cNvPr>
          <p:cNvSpPr txBox="1"/>
          <p:nvPr/>
        </p:nvSpPr>
        <p:spPr>
          <a:xfrm>
            <a:off x="7017139" y="3962051"/>
            <a:ext cx="965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03E8CBF-9A94-4AD3-846F-D6CDC4139A16}"/>
              </a:ext>
            </a:extLst>
          </p:cNvPr>
          <p:cNvSpPr txBox="1"/>
          <p:nvPr/>
        </p:nvSpPr>
        <p:spPr>
          <a:xfrm>
            <a:off x="9727267" y="2878131"/>
            <a:ext cx="990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367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44EC921-1590-4C56-8EFE-38200FA313A5}"/>
              </a:ext>
            </a:extLst>
          </p:cNvPr>
          <p:cNvCxnSpPr>
            <a:cxnSpLocks/>
          </p:cNvCxnSpPr>
          <p:nvPr/>
        </p:nvCxnSpPr>
        <p:spPr>
          <a:xfrm>
            <a:off x="9536648" y="3958763"/>
            <a:ext cx="103728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4CE356CB-CBBC-4653-86D6-FA6C31DA5FC5}"/>
              </a:ext>
            </a:extLst>
          </p:cNvPr>
          <p:cNvSpPr txBox="1"/>
          <p:nvPr/>
        </p:nvSpPr>
        <p:spPr>
          <a:xfrm>
            <a:off x="9444030" y="3142661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8011DBE-0315-4B76-A79C-6C76EC5C9CCA}"/>
              </a:ext>
            </a:extLst>
          </p:cNvPr>
          <p:cNvSpPr txBox="1"/>
          <p:nvPr/>
        </p:nvSpPr>
        <p:spPr>
          <a:xfrm>
            <a:off x="10153359" y="3385912"/>
            <a:ext cx="584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F4981D3-4F1E-4687-829B-8E1354536FBE}"/>
              </a:ext>
            </a:extLst>
          </p:cNvPr>
          <p:cNvSpPr txBox="1"/>
          <p:nvPr/>
        </p:nvSpPr>
        <p:spPr>
          <a:xfrm>
            <a:off x="9746318" y="3976651"/>
            <a:ext cx="861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476</a:t>
            </a:r>
          </a:p>
        </p:txBody>
      </p:sp>
      <p:pic>
        <p:nvPicPr>
          <p:cNvPr id="63" name="Google Shape;3052;p29">
            <a:extLst>
              <a:ext uri="{FF2B5EF4-FFF2-40B4-BE49-F238E27FC236}">
                <a16:creationId xmlns:a16="http://schemas.microsoft.com/office/drawing/2014/main" id="{15C845CB-4674-4F1C-AD14-92A4D616CF2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0429" y="-84384"/>
            <a:ext cx="1271334" cy="1601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268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 animBg="1"/>
      <p:bldP spid="38" grpId="0" animBg="1"/>
      <p:bldP spid="41" grpId="0" animBg="1"/>
      <p:bldP spid="5" grpId="0"/>
      <p:bldP spid="24" grpId="0"/>
      <p:bldP spid="4" grpId="0" animBg="1"/>
      <p:bldP spid="39" grpId="0" animBg="1"/>
      <p:bldP spid="40" grpId="0" animBg="1"/>
      <p:bldP spid="42" grpId="0" animBg="1"/>
      <p:bldP spid="44" grpId="0"/>
      <p:bldP spid="46" grpId="0"/>
      <p:bldP spid="48" grpId="0"/>
      <p:bldP spid="50" grpId="0"/>
      <p:bldP spid="51" grpId="0"/>
      <p:bldP spid="52" grpId="0"/>
      <p:bldP spid="53" grpId="0"/>
      <p:bldP spid="55" grpId="0"/>
      <p:bldP spid="56" grpId="0"/>
      <p:bldP spid="57" grpId="0"/>
      <p:bldP spid="58" grpId="0"/>
      <p:bldP spid="60" grpId="0"/>
      <p:bldP spid="61" grpId="0"/>
      <p:bldP spid="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27C556-8BA2-49C7-BB54-D709980990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60" b="5060"/>
          <a:stretch/>
        </p:blipFill>
        <p:spPr>
          <a:xfrm>
            <a:off x="1317170" y="1906280"/>
            <a:ext cx="9557656" cy="34112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292929"/>
            </a:solidFill>
            <a:miter lim="800000"/>
          </a:ln>
          <a:effectLst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92B290-4045-4630-92AC-8C3F8EB04E98}"/>
              </a:ext>
            </a:extLst>
          </p:cNvPr>
          <p:cNvSpPr txBox="1"/>
          <p:nvPr/>
        </p:nvSpPr>
        <p:spPr>
          <a:xfrm>
            <a:off x="4360264" y="3857332"/>
            <a:ext cx="35584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EF93AD-A7FB-44D9-A9E5-6D9D1C66FF4B}"/>
              </a:ext>
            </a:extLst>
          </p:cNvPr>
          <p:cNvSpPr txBox="1"/>
          <p:nvPr/>
        </p:nvSpPr>
        <p:spPr>
          <a:xfrm>
            <a:off x="4494375" y="4802436"/>
            <a:ext cx="51032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368 + 150 = 518 (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chậu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B499DC-E911-4005-8568-0612B951823B}"/>
              </a:ext>
            </a:extLst>
          </p:cNvPr>
          <p:cNvSpPr txBox="1"/>
          <p:nvPr/>
        </p:nvSpPr>
        <p:spPr>
          <a:xfrm>
            <a:off x="5126418" y="5317552"/>
            <a:ext cx="44712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518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chậu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85C448-51B5-42F5-A37B-FE48DEE89901}"/>
              </a:ext>
            </a:extLst>
          </p:cNvPr>
          <p:cNvGrpSpPr/>
          <p:nvPr/>
        </p:nvGrpSpPr>
        <p:grpSpPr>
          <a:xfrm>
            <a:off x="695874" y="388805"/>
            <a:ext cx="11345002" cy="1256846"/>
            <a:chOff x="-440786" y="508823"/>
            <a:chExt cx="10860970" cy="125684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BBF1A05-7857-4B13-A889-93F547F2E4A8}"/>
                </a:ext>
              </a:extLst>
            </p:cNvPr>
            <p:cNvGrpSpPr/>
            <p:nvPr/>
          </p:nvGrpSpPr>
          <p:grpSpPr>
            <a:xfrm>
              <a:off x="-440786" y="508823"/>
              <a:ext cx="10695225" cy="1241481"/>
              <a:chOff x="-3860704" y="246790"/>
              <a:chExt cx="10632158" cy="151436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A741D734-4E1C-4315-AC7C-E0E885A6794F}"/>
                  </a:ext>
                </a:extLst>
              </p:cNvPr>
              <p:cNvSpPr/>
              <p:nvPr/>
            </p:nvSpPr>
            <p:spPr>
              <a:xfrm>
                <a:off x="-3860704" y="246790"/>
                <a:ext cx="10632158" cy="1514362"/>
              </a:xfrm>
              <a:prstGeom prst="roundRect">
                <a:avLst>
                  <a:gd name="adj" fmla="val 49773"/>
                </a:avLst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endPara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3377098-46BA-4732-A93C-1C8C3F06A8C3}"/>
                  </a:ext>
                </a:extLst>
              </p:cNvPr>
              <p:cNvSpPr/>
              <p:nvPr/>
            </p:nvSpPr>
            <p:spPr>
              <a:xfrm>
                <a:off x="-3860704" y="628030"/>
                <a:ext cx="505791" cy="634345"/>
              </a:xfrm>
              <a:prstGeom prst="ellipse">
                <a:avLst/>
              </a:prstGeom>
              <a:solidFill>
                <a:srgbClr val="FFC000"/>
              </a:solidFill>
              <a:ln w="38100">
                <a:solidFill>
                  <a:srgbClr val="0070C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C00000"/>
                    </a:solidFill>
                    <a:latin typeface="UTM Avo" panose="02040603050506020204" pitchFamily="18" charset="0"/>
                  </a:rPr>
                  <a:t>6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65345BD-8EF1-4813-8492-0EA66AA9EC11}"/>
                </a:ext>
              </a:extLst>
            </p:cNvPr>
            <p:cNvSpPr txBox="1"/>
            <p:nvPr/>
          </p:nvSpPr>
          <p:spPr>
            <a:xfrm>
              <a:off x="224437" y="565340"/>
              <a:ext cx="1019574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Đội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nhân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đến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vườn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phố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368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chậu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150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chậu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cúc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đội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nhân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mang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đến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vườn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tất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bao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nhiêu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chậu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A18C55D-6C28-424F-A315-B65263C007CA}"/>
              </a:ext>
            </a:extLst>
          </p:cNvPr>
          <p:cNvSpPr txBox="1"/>
          <p:nvPr/>
        </p:nvSpPr>
        <p:spPr>
          <a:xfrm>
            <a:off x="1568073" y="4350905"/>
            <a:ext cx="102355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chậu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835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85185E-6 L 0.00013 -0.1340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BFAC79-2854-483A-A270-2377F1317F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1999" cy="6420678"/>
          </a:xfrm>
          <a:prstGeom prst="rect">
            <a:avLst/>
          </a:prstGeom>
        </p:spPr>
      </p:pic>
      <p:pic>
        <p:nvPicPr>
          <p:cNvPr id="29" name="Ghen-Co-Vy-MIN-ERIK">
            <a:hlinkClick r:id="" action="ppaction://media"/>
            <a:extLst>
              <a:ext uri="{FF2B5EF4-FFF2-40B4-BE49-F238E27FC236}">
                <a16:creationId xmlns:a16="http://schemas.microsoft.com/office/drawing/2014/main" id="{A165C587-C185-454F-9968-B20130E6B8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7251" y="199166"/>
            <a:ext cx="609600" cy="609600"/>
          </a:xfrm>
          <a:prstGeom prst="rect">
            <a:avLst/>
          </a:prstGeom>
        </p:spPr>
      </p:pic>
      <p:pic>
        <p:nvPicPr>
          <p:cNvPr id="31" name="Picture 3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E3ADB4-6837-4F51-B3B2-FB7C939C4B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5" t="62197" r="38456" b="16132"/>
          <a:stretch/>
        </p:blipFill>
        <p:spPr>
          <a:xfrm>
            <a:off x="4767451" y="2790996"/>
            <a:ext cx="2657098" cy="127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8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A1124EB-A37E-4FDD-9ACC-CE3B622684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3345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BF25ACE-89EA-4A8B-8B5F-7066177BAD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6630" y="3246400"/>
            <a:ext cx="1732168" cy="139202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826AC248-BCFD-4BEB-BBDE-A9B144B431B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1927228" y="3111463"/>
            <a:ext cx="1479588" cy="139202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8B52EF88-A62D-40C8-888C-45F277A9F8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23396" y="1204159"/>
            <a:ext cx="1732168" cy="139202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1C96A1F7-C8F1-4E57-A968-F17115ED2A6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4776198" y="749703"/>
            <a:ext cx="1479588" cy="139202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FBBADFE9-E4A6-4F7A-BCE2-619E733792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70477" y="1362102"/>
            <a:ext cx="1732168" cy="139202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F9BDD95-CC2A-4613-AB21-8C62A962AB0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8810243" y="874391"/>
            <a:ext cx="1479588" cy="139202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6A104BB9-C368-48AF-B597-E0695571204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A1628EF6-DE17-4A66-B2B9-106D4AFF01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7037442-9881-439F-9740-C871FA873FB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30842" y="4007592"/>
            <a:ext cx="2016982" cy="2425865"/>
          </a:xfrm>
          <a:prstGeom prst="rect">
            <a:avLst/>
          </a:prstGeom>
        </p:spPr>
      </p:pic>
      <p:pic>
        <p:nvPicPr>
          <p:cNvPr id="60" name="Content Placeholder 24">
            <a:extLst>
              <a:ext uri="{FF2B5EF4-FFF2-40B4-BE49-F238E27FC236}">
                <a16:creationId xmlns:a16="http://schemas.microsoft.com/office/drawing/2014/main" id="{604AB1AA-3CDE-44A3-A198-B254DA48AD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3678255" y="4716275"/>
            <a:ext cx="2690282" cy="864866"/>
          </a:xfrm>
        </p:spPr>
      </p:pic>
      <p:pic>
        <p:nvPicPr>
          <p:cNvPr id="61" name="Cái bảng">
            <a:extLst>
              <a:ext uri="{FF2B5EF4-FFF2-40B4-BE49-F238E27FC236}">
                <a16:creationId xmlns:a16="http://schemas.microsoft.com/office/drawing/2014/main" id="{3FB11404-860C-48DB-9D49-9E5942DADA2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229" y="2825486"/>
            <a:ext cx="7072005" cy="3829727"/>
          </a:xfrm>
          <a:prstGeom prst="rect">
            <a:avLst/>
          </a:prstGeom>
        </p:spPr>
      </p:pic>
      <p:sp>
        <p:nvSpPr>
          <p:cNvPr id="62" name="Đáp án 1-LV1">
            <a:extLst>
              <a:ext uri="{FF2B5EF4-FFF2-40B4-BE49-F238E27FC236}">
                <a16:creationId xmlns:a16="http://schemas.microsoft.com/office/drawing/2014/main" id="{C3FCA44B-0C38-484A-BCE7-01782346A319}"/>
              </a:ext>
            </a:extLst>
          </p:cNvPr>
          <p:cNvSpPr/>
          <p:nvPr/>
        </p:nvSpPr>
        <p:spPr>
          <a:xfrm>
            <a:off x="7636145" y="4772689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A. 249</a:t>
            </a:r>
          </a:p>
        </p:txBody>
      </p:sp>
      <p:sp>
        <p:nvSpPr>
          <p:cNvPr id="64" name="Đáp án 3-LV1">
            <a:extLst>
              <a:ext uri="{FF2B5EF4-FFF2-40B4-BE49-F238E27FC236}">
                <a16:creationId xmlns:a16="http://schemas.microsoft.com/office/drawing/2014/main" id="{31EC98DF-A028-4036-BD1B-0D46C76EED9E}"/>
              </a:ext>
            </a:extLst>
          </p:cNvPr>
          <p:cNvSpPr/>
          <p:nvPr/>
        </p:nvSpPr>
        <p:spPr>
          <a:xfrm>
            <a:off x="7636145" y="5505016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 255</a:t>
            </a:r>
          </a:p>
        </p:txBody>
      </p:sp>
      <p:sp>
        <p:nvSpPr>
          <p:cNvPr id="65" name="Đáp án 2-LV1">
            <a:extLst>
              <a:ext uri="{FF2B5EF4-FFF2-40B4-BE49-F238E27FC236}">
                <a16:creationId xmlns:a16="http://schemas.microsoft.com/office/drawing/2014/main" id="{88FD097F-9589-47CB-AC15-295C5D8331E2}"/>
              </a:ext>
            </a:extLst>
          </p:cNvPr>
          <p:cNvSpPr/>
          <p:nvPr/>
        </p:nvSpPr>
        <p:spPr>
          <a:xfrm>
            <a:off x="9293397" y="4772689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B. 345</a:t>
            </a:r>
          </a:p>
        </p:txBody>
      </p:sp>
      <p:sp>
        <p:nvSpPr>
          <p:cNvPr id="66" name="Đáp án 4-LV1">
            <a:extLst>
              <a:ext uri="{FF2B5EF4-FFF2-40B4-BE49-F238E27FC236}">
                <a16:creationId xmlns:a16="http://schemas.microsoft.com/office/drawing/2014/main" id="{9F3EFF8A-7876-4BEF-B356-E7CEF9E17B6E}"/>
              </a:ext>
            </a:extLst>
          </p:cNvPr>
          <p:cNvSpPr/>
          <p:nvPr/>
        </p:nvSpPr>
        <p:spPr>
          <a:xfrm>
            <a:off x="9293397" y="5505016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D. 349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DFFBE56-DCC8-4855-BE77-367FD0E6082A}"/>
              </a:ext>
            </a:extLst>
          </p:cNvPr>
          <p:cNvSpPr txBox="1"/>
          <p:nvPr/>
        </p:nvSpPr>
        <p:spPr>
          <a:xfrm>
            <a:off x="4936565" y="4765705"/>
            <a:ext cx="1159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977B62-3D21-458B-BBE2-E8D7ECBFF901}"/>
              </a:ext>
            </a:extLst>
          </p:cNvPr>
          <p:cNvGrpSpPr/>
          <p:nvPr/>
        </p:nvGrpSpPr>
        <p:grpSpPr>
          <a:xfrm>
            <a:off x="8446754" y="3138162"/>
            <a:ext cx="1447446" cy="1542745"/>
            <a:chOff x="2371023" y="1210896"/>
            <a:chExt cx="1447446" cy="15427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9245A5-0F8D-4C51-8162-34F1F9066C53}"/>
                </a:ext>
              </a:extLst>
            </p:cNvPr>
            <p:cNvSpPr txBox="1"/>
            <p:nvPr/>
          </p:nvSpPr>
          <p:spPr>
            <a:xfrm>
              <a:off x="2639528" y="1210896"/>
              <a:ext cx="11789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267</a:t>
              </a:r>
            </a:p>
            <a:p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82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FA7484D-8D6F-42EE-AE59-3CB9646EE8AC}"/>
                </a:ext>
              </a:extLst>
            </p:cNvPr>
            <p:cNvCxnSpPr>
              <a:cxnSpLocks/>
            </p:cNvCxnSpPr>
            <p:nvPr/>
          </p:nvCxnSpPr>
          <p:spPr>
            <a:xfrm>
              <a:off x="2423064" y="2165003"/>
              <a:ext cx="1159792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9E1991-9594-40F8-B5FC-4D10B3A35333}"/>
                </a:ext>
              </a:extLst>
            </p:cNvPr>
            <p:cNvSpPr txBox="1"/>
            <p:nvPr/>
          </p:nvSpPr>
          <p:spPr>
            <a:xfrm>
              <a:off x="2371023" y="1473773"/>
              <a:ext cx="341349" cy="556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rgbClr val="FFFF00"/>
                  </a:solidFill>
                  <a:latin typeface="+mn-lt"/>
                </a:rPr>
                <a:t>+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D49F2E5-33B2-439C-AAAB-5D69010B0BF6}"/>
                </a:ext>
              </a:extLst>
            </p:cNvPr>
            <p:cNvSpPr txBox="1"/>
            <p:nvPr/>
          </p:nvSpPr>
          <p:spPr>
            <a:xfrm>
              <a:off x="2764958" y="2166034"/>
              <a:ext cx="742979" cy="587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6884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2 0.0044 L 0.32135 -0.4294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90" y="-2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50"/>
                            </p:stCondLst>
                            <p:childTnLst>
                              <p:par>
                                <p:cTn id="7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7125 -0.38217 " pathEditMode="relative" rAng="0" ptsTypes="AA">
                                      <p:cBhvr>
                                        <p:cTn id="8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25" y="-19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5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250"/>
                            </p:stCondLst>
                            <p:childTnLst>
                              <p:par>
                                <p:cTn id="9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6915 -0.13194 " pathEditMode="relative" rAng="0" ptsTypes="AA">
                                      <p:cBhvr>
                                        <p:cTn id="1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1" y="-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500"/>
                            </p:stCondLst>
                            <p:childTnLst>
                              <p:par>
                                <p:cTn id="12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750"/>
                            </p:stCondLst>
                            <p:childTnLst>
                              <p:par>
                                <p:cTn id="1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  <p:bldLst>
      <p:bldP spid="62" grpId="0" animBg="1"/>
      <p:bldP spid="64" grpId="0" animBg="1"/>
      <p:bldP spid="65" grpId="0" animBg="1"/>
      <p:bldP spid="66" grpId="0" animBg="1"/>
      <p:bldP spid="6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086D7A-71D9-4289-AE22-C7F28AFFE1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12192000" cy="64443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3980" y="2260211"/>
            <a:ext cx="1732168" cy="1392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4412914" y="1979083"/>
            <a:ext cx="1479588" cy="1392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63948" y="1034894"/>
            <a:ext cx="1732168" cy="1392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1878240" y="572465"/>
            <a:ext cx="1479588" cy="1392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61337" y="191123"/>
            <a:ext cx="1732168" cy="1392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8003591" y="-228184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3210F5-6B16-4F89-85B1-958181A53FF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3357828" y="4281537"/>
            <a:ext cx="2504666" cy="888661"/>
          </a:xfrm>
        </p:spPr>
      </p:pic>
      <p:pic>
        <p:nvPicPr>
          <p:cNvPr id="32" name="Cái bảng">
            <a:extLst>
              <a:ext uri="{FF2B5EF4-FFF2-40B4-BE49-F238E27FC236}">
                <a16:creationId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435" y="2836080"/>
            <a:ext cx="6975228" cy="3777320"/>
          </a:xfrm>
          <a:prstGeom prst="rect">
            <a:avLst/>
          </a:prstGeom>
        </p:spPr>
      </p:pic>
      <p:sp>
        <p:nvSpPr>
          <p:cNvPr id="34" name="Đáp án 1-LV1">
            <a:extLst>
              <a:ext uri="{FF2B5EF4-FFF2-40B4-BE49-F238E27FC236}">
                <a16:creationId xmlns:a16="http://schemas.microsoft.com/office/drawing/2014/main" id="{5239D320-9B7E-431F-9A33-190B6FEBED3B}"/>
              </a:ext>
            </a:extLst>
          </p:cNvPr>
          <p:cNvSpPr/>
          <p:nvPr/>
        </p:nvSpPr>
        <p:spPr>
          <a:xfrm>
            <a:off x="9046987" y="5310589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D. 505</a:t>
            </a:r>
          </a:p>
        </p:txBody>
      </p:sp>
      <p:sp>
        <p:nvSpPr>
          <p:cNvPr id="35" name="Đáp án 3-LV1">
            <a:extLst>
              <a:ext uri="{FF2B5EF4-FFF2-40B4-BE49-F238E27FC236}">
                <a16:creationId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7389736" y="5346419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 516</a:t>
            </a:r>
          </a:p>
        </p:txBody>
      </p:sp>
      <p:sp>
        <p:nvSpPr>
          <p:cNvPr id="36" name="Đáp án 2-LV1">
            <a:extLst>
              <a:ext uri="{FF2B5EF4-FFF2-40B4-BE49-F238E27FC236}">
                <a16:creationId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9046988" y="4614092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B. 506</a:t>
            </a:r>
          </a:p>
        </p:txBody>
      </p:sp>
      <p:sp>
        <p:nvSpPr>
          <p:cNvPr id="37" name="Đáp án 4-LV1">
            <a:extLst>
              <a:ext uri="{FF2B5EF4-FFF2-40B4-BE49-F238E27FC236}">
                <a16:creationId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7308736" y="4646514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A. 515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4547078" y="4401757"/>
            <a:ext cx="1107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65DF3DA-468E-413A-A7AA-D522E8625A70}"/>
              </a:ext>
            </a:extLst>
          </p:cNvPr>
          <p:cNvGrpSpPr/>
          <p:nvPr/>
        </p:nvGrpSpPr>
        <p:grpSpPr>
          <a:xfrm>
            <a:off x="8466513" y="3071347"/>
            <a:ext cx="1447446" cy="1542745"/>
            <a:chOff x="2371023" y="1210896"/>
            <a:chExt cx="1447446" cy="15427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AE82AA-F120-43AF-A2E3-26BD6D5F2631}"/>
                </a:ext>
              </a:extLst>
            </p:cNvPr>
            <p:cNvSpPr txBox="1"/>
            <p:nvPr/>
          </p:nvSpPr>
          <p:spPr>
            <a:xfrm>
              <a:off x="2639528" y="1210896"/>
              <a:ext cx="11789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506</a:t>
              </a:r>
            </a:p>
            <a:p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9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51708DA-8296-4443-80E6-85B9B5E6B141}"/>
                </a:ext>
              </a:extLst>
            </p:cNvPr>
            <p:cNvCxnSpPr>
              <a:cxnSpLocks/>
            </p:cNvCxnSpPr>
            <p:nvPr/>
          </p:nvCxnSpPr>
          <p:spPr>
            <a:xfrm>
              <a:off x="2423064" y="2165003"/>
              <a:ext cx="1159792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3DF3F9D-5766-47A5-A2E3-8DEAAF3A1332}"/>
                </a:ext>
              </a:extLst>
            </p:cNvPr>
            <p:cNvSpPr txBox="1"/>
            <p:nvPr/>
          </p:nvSpPr>
          <p:spPr>
            <a:xfrm>
              <a:off x="2371023" y="1473773"/>
              <a:ext cx="341349" cy="556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rgbClr val="FFFF00"/>
                  </a:solidFill>
                  <a:latin typeface="+mn-lt"/>
                </a:rPr>
                <a:t>+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39C7DE-DB15-44CC-80C1-47E1AA98AAB6}"/>
                </a:ext>
              </a:extLst>
            </p:cNvPr>
            <p:cNvSpPr txBox="1"/>
            <p:nvPr/>
          </p:nvSpPr>
          <p:spPr>
            <a:xfrm>
              <a:off x="2764958" y="2166034"/>
              <a:ext cx="742979" cy="587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14215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075 -0.50972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-25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50"/>
                            </p:stCondLst>
                            <p:childTnLst>
                              <p:par>
                                <p:cTn id="7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55599 -0.64513 " pathEditMode="relative" rAng="0" ptsTypes="AA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99" y="-3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5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250"/>
                            </p:stCondLst>
                            <p:childTnLst>
                              <p:par>
                                <p:cTn id="9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29024 -0.30439 " pathEditMode="relative" rAng="0" ptsTypes="AA">
                                      <p:cBhvr>
                                        <p:cTn id="1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05" y="-15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500"/>
                            </p:stCondLst>
                            <p:childTnLst>
                              <p:par>
                                <p:cTn id="12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750"/>
                            </p:stCondLst>
                            <p:childTnLst>
                              <p:par>
                                <p:cTn id="1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A6F21FCC-C110-4FA9-82BE-591591EFA8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258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34075" y="2598457"/>
            <a:ext cx="1732168" cy="1392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3353009" y="2317329"/>
            <a:ext cx="1479588" cy="1392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20841" y="653553"/>
            <a:ext cx="1732168" cy="1392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1535133" y="191124"/>
            <a:ext cx="1479588" cy="1392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61337" y="191123"/>
            <a:ext cx="1732168" cy="1392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8003591" y="-228184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3210F5-6B16-4F89-85B1-958181A53FF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3357828" y="4281537"/>
            <a:ext cx="2504666" cy="888661"/>
          </a:xfrm>
        </p:spPr>
      </p:pic>
      <p:pic>
        <p:nvPicPr>
          <p:cNvPr id="32" name="Cái bảng">
            <a:extLst>
              <a:ext uri="{FF2B5EF4-FFF2-40B4-BE49-F238E27FC236}">
                <a16:creationId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586" y="2818474"/>
            <a:ext cx="6975228" cy="3777320"/>
          </a:xfrm>
          <a:prstGeom prst="rect">
            <a:avLst/>
          </a:prstGeom>
        </p:spPr>
      </p:pic>
      <p:sp>
        <p:nvSpPr>
          <p:cNvPr id="34" name="Đáp án 1-LV1">
            <a:extLst>
              <a:ext uri="{FF2B5EF4-FFF2-40B4-BE49-F238E27FC236}">
                <a16:creationId xmlns:a16="http://schemas.microsoft.com/office/drawing/2014/main" id="{5239D320-9B7E-431F-9A33-190B6FEBED3B}"/>
              </a:ext>
            </a:extLst>
          </p:cNvPr>
          <p:cNvSpPr/>
          <p:nvPr/>
        </p:nvSpPr>
        <p:spPr>
          <a:xfrm>
            <a:off x="7362842" y="4694774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A. 7</a:t>
            </a:r>
          </a:p>
        </p:txBody>
      </p:sp>
      <p:sp>
        <p:nvSpPr>
          <p:cNvPr id="35" name="Đáp án 3-LV1">
            <a:extLst>
              <a:ext uri="{FF2B5EF4-FFF2-40B4-BE49-F238E27FC236}">
                <a16:creationId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7362842" y="5359866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 8</a:t>
            </a:r>
          </a:p>
        </p:txBody>
      </p:sp>
      <p:sp>
        <p:nvSpPr>
          <p:cNvPr id="36" name="Đáp án 2-LV1">
            <a:extLst>
              <a:ext uri="{FF2B5EF4-FFF2-40B4-BE49-F238E27FC236}">
                <a16:creationId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9088516" y="5365512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D. 0</a:t>
            </a:r>
          </a:p>
        </p:txBody>
      </p:sp>
      <p:sp>
        <p:nvSpPr>
          <p:cNvPr id="37" name="Đáp án 4-LV1">
            <a:extLst>
              <a:ext uri="{FF2B5EF4-FFF2-40B4-BE49-F238E27FC236}">
                <a16:creationId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9094253" y="4707134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B. 9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4547078" y="4401757"/>
            <a:ext cx="1107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02FE0B8-772C-4F88-92F1-4984215AD102}"/>
              </a:ext>
            </a:extLst>
          </p:cNvPr>
          <p:cNvGrpSpPr/>
          <p:nvPr/>
        </p:nvGrpSpPr>
        <p:grpSpPr>
          <a:xfrm>
            <a:off x="8453809" y="3059618"/>
            <a:ext cx="1447446" cy="1539913"/>
            <a:chOff x="2371023" y="1210896"/>
            <a:chExt cx="1447446" cy="153991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5128FB-DE4E-4D5C-BE63-0E0576396328}"/>
                </a:ext>
              </a:extLst>
            </p:cNvPr>
            <p:cNvSpPr txBox="1"/>
            <p:nvPr/>
          </p:nvSpPr>
          <p:spPr>
            <a:xfrm>
              <a:off x="2639528" y="1210896"/>
              <a:ext cx="11789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4 7 3</a:t>
              </a:r>
            </a:p>
            <a:p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1 9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7375E72-8495-4AF2-B524-1DDE88E203DE}"/>
                </a:ext>
              </a:extLst>
            </p:cNvPr>
            <p:cNvCxnSpPr>
              <a:cxnSpLocks/>
            </p:cNvCxnSpPr>
            <p:nvPr/>
          </p:nvCxnSpPr>
          <p:spPr>
            <a:xfrm>
              <a:off x="2423064" y="2165003"/>
              <a:ext cx="1159792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558F97E-12D7-4622-80D4-97E25F8379F1}"/>
                </a:ext>
              </a:extLst>
            </p:cNvPr>
            <p:cNvSpPr txBox="1"/>
            <p:nvPr/>
          </p:nvSpPr>
          <p:spPr>
            <a:xfrm>
              <a:off x="2371023" y="1473773"/>
              <a:ext cx="341349" cy="556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rgbClr val="FFFF00"/>
                  </a:solidFill>
                  <a:latin typeface="+mn-lt"/>
                </a:rPr>
                <a:t>+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E19B863-E02D-42AD-87C1-FBDD6D787C2B}"/>
                </a:ext>
              </a:extLst>
            </p:cNvPr>
            <p:cNvSpPr txBox="1"/>
            <p:nvPr/>
          </p:nvSpPr>
          <p:spPr>
            <a:xfrm>
              <a:off x="2598466" y="2166034"/>
              <a:ext cx="11122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</a:rPr>
                <a:t>4    2</a:t>
              </a: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BDDA18E-034D-43E7-967B-7EAD49E035F1}"/>
              </a:ext>
            </a:extLst>
          </p:cNvPr>
          <p:cNvSpPr/>
          <p:nvPr/>
        </p:nvSpPr>
        <p:spPr>
          <a:xfrm>
            <a:off x="9060702" y="4052511"/>
            <a:ext cx="295835" cy="5120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138508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05092 -0.56527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4" y="-284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55599 -0.64513 " pathEditMode="relative" rAng="0" ptsTypes="AA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99" y="-3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7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250"/>
                            </p:stCondLst>
                            <p:childTnLst>
                              <p:par>
                                <p:cTn id="9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2 -0.27291 " pathEditMode="relative" rAng="0" ptsTypes="AA">
                                      <p:cBhvr>
                                        <p:cTn id="1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-1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0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51" grpId="0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5AC6C79-B024-455A-8A3D-2D628A949A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7817"/>
            <a:ext cx="12192000" cy="6440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22430" y="2809060"/>
            <a:ext cx="1732168" cy="1392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3141364" y="2527932"/>
            <a:ext cx="1479588" cy="1392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63948" y="1034894"/>
            <a:ext cx="1732168" cy="1392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1878240" y="572465"/>
            <a:ext cx="1479588" cy="1392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61337" y="191123"/>
            <a:ext cx="1732168" cy="1392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8003591" y="-228184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3210F5-6B16-4F89-85B1-958181A53FF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3357828" y="4281537"/>
            <a:ext cx="2504666" cy="888661"/>
          </a:xfrm>
        </p:spPr>
      </p:pic>
      <p:pic>
        <p:nvPicPr>
          <p:cNvPr id="32" name="Cái bảng">
            <a:extLst>
              <a:ext uri="{FF2B5EF4-FFF2-40B4-BE49-F238E27FC236}">
                <a16:creationId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435" y="2836080"/>
            <a:ext cx="6975228" cy="3777320"/>
          </a:xfrm>
          <a:prstGeom prst="rect">
            <a:avLst/>
          </a:prstGeom>
        </p:spPr>
      </p:pic>
      <p:sp>
        <p:nvSpPr>
          <p:cNvPr id="34" name="Đáp án 1-LV1">
            <a:extLst>
              <a:ext uri="{FF2B5EF4-FFF2-40B4-BE49-F238E27FC236}">
                <a16:creationId xmlns:a16="http://schemas.microsoft.com/office/drawing/2014/main" id="{5239D320-9B7E-431F-9A33-190B6FEBED3B}"/>
              </a:ext>
            </a:extLst>
          </p:cNvPr>
          <p:cNvSpPr/>
          <p:nvPr/>
        </p:nvSpPr>
        <p:spPr>
          <a:xfrm>
            <a:off x="7447904" y="4712800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A. 5</a:t>
            </a:r>
          </a:p>
        </p:txBody>
      </p:sp>
      <p:sp>
        <p:nvSpPr>
          <p:cNvPr id="35" name="Đáp án 3-LV1">
            <a:extLst>
              <a:ext uri="{FF2B5EF4-FFF2-40B4-BE49-F238E27FC236}">
                <a16:creationId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9149434" y="539342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D. 8</a:t>
            </a:r>
          </a:p>
        </p:txBody>
      </p:sp>
      <p:sp>
        <p:nvSpPr>
          <p:cNvPr id="36" name="Đáp án 2-LV1">
            <a:extLst>
              <a:ext uri="{FF2B5EF4-FFF2-40B4-BE49-F238E27FC236}">
                <a16:creationId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9105156" y="4712800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B. 6</a:t>
            </a:r>
          </a:p>
        </p:txBody>
      </p:sp>
      <p:sp>
        <p:nvSpPr>
          <p:cNvPr id="37" name="Đáp án 4-LV1">
            <a:extLst>
              <a:ext uri="{FF2B5EF4-FFF2-40B4-BE49-F238E27FC236}">
                <a16:creationId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7447904" y="5381581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 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4547078" y="4401757"/>
            <a:ext cx="1107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C783C03-37CC-4AA3-8AFC-BCA370E37E34}"/>
              </a:ext>
            </a:extLst>
          </p:cNvPr>
          <p:cNvGrpSpPr/>
          <p:nvPr/>
        </p:nvGrpSpPr>
        <p:grpSpPr>
          <a:xfrm>
            <a:off x="8453809" y="3059618"/>
            <a:ext cx="1447446" cy="1539913"/>
            <a:chOff x="2371023" y="1210896"/>
            <a:chExt cx="1447446" cy="153991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5450316-0D6D-4DE5-B1ED-ECC628667C4E}"/>
                </a:ext>
              </a:extLst>
            </p:cNvPr>
            <p:cNvSpPr txBox="1"/>
            <p:nvPr/>
          </p:nvSpPr>
          <p:spPr>
            <a:xfrm>
              <a:off x="2639528" y="1210896"/>
              <a:ext cx="11789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3 6 7</a:t>
              </a:r>
            </a:p>
            <a:p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8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8CD2F77-4829-4C38-BFF0-114DF3DABC7E}"/>
                </a:ext>
              </a:extLst>
            </p:cNvPr>
            <p:cNvCxnSpPr>
              <a:cxnSpLocks/>
            </p:cNvCxnSpPr>
            <p:nvPr/>
          </p:nvCxnSpPr>
          <p:spPr>
            <a:xfrm>
              <a:off x="2438008" y="2165003"/>
              <a:ext cx="1159792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8EAD8-037A-45D4-875D-827BE38B518D}"/>
                </a:ext>
              </a:extLst>
            </p:cNvPr>
            <p:cNvSpPr txBox="1"/>
            <p:nvPr/>
          </p:nvSpPr>
          <p:spPr>
            <a:xfrm>
              <a:off x="2371023" y="1473773"/>
              <a:ext cx="341349" cy="556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rgbClr val="FFFF00"/>
                  </a:solidFill>
                  <a:latin typeface="+mn-lt"/>
                </a:rPr>
                <a:t>+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A93CBC1-B21B-466B-847C-13466E94EB28}"/>
                </a:ext>
              </a:extLst>
            </p:cNvPr>
            <p:cNvSpPr txBox="1"/>
            <p:nvPr/>
          </p:nvSpPr>
          <p:spPr>
            <a:xfrm>
              <a:off x="2598466" y="2166034"/>
              <a:ext cx="11122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</a:rPr>
                <a:t>3    5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1299AA2-E346-4A4D-8C6D-AA007D788228}"/>
              </a:ext>
            </a:extLst>
          </p:cNvPr>
          <p:cNvSpPr/>
          <p:nvPr/>
        </p:nvSpPr>
        <p:spPr>
          <a:xfrm>
            <a:off x="9060702" y="4052511"/>
            <a:ext cx="295835" cy="51206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441387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075 -0.50972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-25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55599 -0.64513 " pathEditMode="relative" rAng="0" ptsTypes="AA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99" y="-3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7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250"/>
                            </p:stCondLst>
                            <p:childTnLst>
                              <p:par>
                                <p:cTn id="9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18034 -0.22939 " pathEditMode="relative" rAng="0" ptsTypes="AA">
                                      <p:cBhvr>
                                        <p:cTn id="1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10" y="-11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0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51" grpId="0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6E22DE6-856A-4904-B9FF-F86840FF3C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"/>
            <a:ext cx="12192000" cy="64443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22430" y="2809060"/>
            <a:ext cx="1732168" cy="1392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3141364" y="2527932"/>
            <a:ext cx="1479588" cy="1392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63948" y="1034894"/>
            <a:ext cx="1732168" cy="1392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1878240" y="572465"/>
            <a:ext cx="1479588" cy="1392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61337" y="191123"/>
            <a:ext cx="1732168" cy="1392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8003591" y="-228184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3210F5-6B16-4F89-85B1-958181A53FF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3357828" y="4281537"/>
            <a:ext cx="2504666" cy="888661"/>
          </a:xfrm>
        </p:spPr>
      </p:pic>
      <p:pic>
        <p:nvPicPr>
          <p:cNvPr id="32" name="Cái bảng">
            <a:extLst>
              <a:ext uri="{FF2B5EF4-FFF2-40B4-BE49-F238E27FC236}">
                <a16:creationId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435" y="2675965"/>
            <a:ext cx="6975228" cy="3937435"/>
          </a:xfrm>
          <a:prstGeom prst="rect">
            <a:avLst/>
          </a:prstGeom>
        </p:spPr>
      </p:pic>
      <p:sp>
        <p:nvSpPr>
          <p:cNvPr id="34" name="Đáp án 1-LV1">
            <a:extLst>
              <a:ext uri="{FF2B5EF4-FFF2-40B4-BE49-F238E27FC236}">
                <a16:creationId xmlns:a16="http://schemas.microsoft.com/office/drawing/2014/main" id="{5239D320-9B7E-431F-9A33-190B6FEBED3B}"/>
              </a:ext>
            </a:extLst>
          </p:cNvPr>
          <p:cNvSpPr/>
          <p:nvPr/>
        </p:nvSpPr>
        <p:spPr>
          <a:xfrm>
            <a:off x="7369086" y="4646680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A. 780</a:t>
            </a:r>
          </a:p>
        </p:txBody>
      </p:sp>
      <p:sp>
        <p:nvSpPr>
          <p:cNvPr id="35" name="Đáp án 3-LV1">
            <a:extLst>
              <a:ext uri="{FF2B5EF4-FFF2-40B4-BE49-F238E27FC236}">
                <a16:creationId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7369086" y="5379007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 792</a:t>
            </a:r>
          </a:p>
        </p:txBody>
      </p:sp>
      <p:sp>
        <p:nvSpPr>
          <p:cNvPr id="36" name="Đáp án 2-LV1">
            <a:extLst>
              <a:ext uri="{FF2B5EF4-FFF2-40B4-BE49-F238E27FC236}">
                <a16:creationId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9085746" y="5362222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D. 720</a:t>
            </a:r>
          </a:p>
        </p:txBody>
      </p:sp>
      <p:sp>
        <p:nvSpPr>
          <p:cNvPr id="37" name="Đáp án 4-LV1">
            <a:extLst>
              <a:ext uri="{FF2B5EF4-FFF2-40B4-BE49-F238E27FC236}">
                <a16:creationId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9036027" y="4663367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B. 790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4547078" y="4401757"/>
            <a:ext cx="1107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5CE0E79-5854-4C57-9F1B-AAF7E5EB2173}"/>
              </a:ext>
            </a:extLst>
          </p:cNvPr>
          <p:cNvGrpSpPr/>
          <p:nvPr/>
        </p:nvGrpSpPr>
        <p:grpSpPr>
          <a:xfrm>
            <a:off x="8453809" y="3059618"/>
            <a:ext cx="1447446" cy="1539913"/>
            <a:chOff x="2371023" y="1210896"/>
            <a:chExt cx="1447446" cy="153991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696EA3-3E28-43C0-B09A-2AD8D6D7CEED}"/>
                </a:ext>
              </a:extLst>
            </p:cNvPr>
            <p:cNvSpPr txBox="1"/>
            <p:nvPr/>
          </p:nvSpPr>
          <p:spPr>
            <a:xfrm>
              <a:off x="2639528" y="1210896"/>
              <a:ext cx="11789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654</a:t>
              </a:r>
            </a:p>
            <a:p>
              <a:r>
                <a:rPr lang="en-US" sz="2800" b="1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136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8C83E0A-B427-4DC6-9435-2BB481EA5E71}"/>
                </a:ext>
              </a:extLst>
            </p:cNvPr>
            <p:cNvCxnSpPr>
              <a:cxnSpLocks/>
            </p:cNvCxnSpPr>
            <p:nvPr/>
          </p:nvCxnSpPr>
          <p:spPr>
            <a:xfrm>
              <a:off x="2423064" y="2165003"/>
              <a:ext cx="1159792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BFA4E84-4755-493C-8FCE-209B1EF146F8}"/>
                </a:ext>
              </a:extLst>
            </p:cNvPr>
            <p:cNvSpPr txBox="1"/>
            <p:nvPr/>
          </p:nvSpPr>
          <p:spPr>
            <a:xfrm>
              <a:off x="2371023" y="1473773"/>
              <a:ext cx="341349" cy="556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rgbClr val="FFFF00"/>
                  </a:solidFill>
                  <a:latin typeface="+mn-lt"/>
                </a:rPr>
                <a:t>+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0BB065-1378-4EB6-96F8-0903BA905330}"/>
                </a:ext>
              </a:extLst>
            </p:cNvPr>
            <p:cNvSpPr txBox="1"/>
            <p:nvPr/>
          </p:nvSpPr>
          <p:spPr>
            <a:xfrm>
              <a:off x="2598466" y="2166034"/>
              <a:ext cx="9363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FF00"/>
                  </a:solidFill>
                </a:rPr>
                <a:t> 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57930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075 -0.50972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-25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50"/>
                            </p:stCondLst>
                            <p:childTnLst>
                              <p:par>
                                <p:cTn id="7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55599 -0.64513 " pathEditMode="relative" rAng="0" ptsTypes="AA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99" y="-3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5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250"/>
                            </p:stCondLst>
                            <p:childTnLst>
                              <p:par>
                                <p:cTn id="9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18034 -0.22939 " pathEditMode="relative" rAng="0" ptsTypes="AA">
                                      <p:cBhvr>
                                        <p:cTn id="1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10" y="-11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500"/>
                            </p:stCondLst>
                            <p:childTnLst>
                              <p:par>
                                <p:cTn id="12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750"/>
                            </p:stCondLst>
                            <p:childTnLst>
                              <p:par>
                                <p:cTn id="1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"/>
          <p:cNvSpPr txBox="1"/>
          <p:nvPr/>
        </p:nvSpPr>
        <p:spPr>
          <a:xfrm>
            <a:off x="4079214" y="2714117"/>
            <a:ext cx="356307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KHỞI ĐỘNG</a:t>
            </a:r>
            <a:endParaRPr sz="4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680"/>
            <a:ext cx="12192000" cy="67746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28C7CD-320A-435D-A1B8-21795C364045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61A97B-D9D8-4CF1-87EE-3F2DD5F0EC9E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9693C2-76AE-459F-9040-D3ADD275D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7726" y="526768"/>
            <a:ext cx="9368472" cy="5804463"/>
          </a:xfrm>
          <a:prstGeom prst="rect">
            <a:avLst/>
          </a:prstGeom>
        </p:spPr>
      </p:pic>
      <p:sp>
        <p:nvSpPr>
          <p:cNvPr id="4" name="Google Shape;290;p7">
            <a:extLst>
              <a:ext uri="{FF2B5EF4-FFF2-40B4-BE49-F238E27FC236}">
                <a16:creationId xmlns:a16="http://schemas.microsoft.com/office/drawing/2014/main" id="{8EF36035-1A91-4FD5-84FE-8A29891857D6}"/>
              </a:ext>
            </a:extLst>
          </p:cNvPr>
          <p:cNvSpPr txBox="1"/>
          <p:nvPr/>
        </p:nvSpPr>
        <p:spPr>
          <a:xfrm>
            <a:off x="3104134" y="2060224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24971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564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F39D9E-14A6-42CE-AD83-4B4417B28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884" y="16424"/>
            <a:ext cx="6832116" cy="682515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AE2BA20-38FA-4AC9-94EE-510AAD821EA5}"/>
              </a:ext>
            </a:extLst>
          </p:cNvPr>
          <p:cNvGrpSpPr/>
          <p:nvPr/>
        </p:nvGrpSpPr>
        <p:grpSpPr>
          <a:xfrm>
            <a:off x="277792" y="1180618"/>
            <a:ext cx="4317358" cy="5573485"/>
            <a:chOff x="255904" y="756125"/>
            <a:chExt cx="4304522" cy="555814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F90036F-0634-4EB4-8E80-C308CDC6F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904" y="756125"/>
              <a:ext cx="4304522" cy="555814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5FF996-4B2F-4FFD-A00B-8C6FEB17865A}"/>
                </a:ext>
              </a:extLst>
            </p:cNvPr>
            <p:cNvSpPr txBox="1"/>
            <p:nvPr/>
          </p:nvSpPr>
          <p:spPr>
            <a:xfrm rot="21208953">
              <a:off x="662695" y="1628506"/>
              <a:ext cx="3229236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trả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ghi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thắng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lưới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thủ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môn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trả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sai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thủ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môn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bóng</a:t>
              </a:r>
              <a:r>
                <a: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  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1B91659-33C9-44DE-8A81-511CC4B506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6944" y1="50833" x2="36944" y2="50833"/>
                        <a14:foregroundMark x1="43611" y1="51667" x2="43611" y2="51667"/>
                        <a14:foregroundMark x1="55278" y1="55278" x2="55278" y2="55278"/>
                        <a14:foregroundMark x1="58889" y1="53611" x2="58889" y2="53611"/>
                        <a14:foregroundMark x1="55833" y1="47778" x2="55833" y2="47778"/>
                        <a14:foregroundMark x1="53889" y1="45833" x2="53889" y2="45833"/>
                        <a14:foregroundMark x1="51944" y1="51111" x2="51944" y2="51111"/>
                        <a14:foregroundMark x1="51389" y1="53333" x2="51389" y2="53333"/>
                        <a14:foregroundMark x1="65833" y1="50833" x2="65833" y2="50833"/>
                        <a14:foregroundMark x1="63889" y1="49444" x2="63889" y2="49444"/>
                        <a14:foregroundMark x1="62222" y1="45556" x2="62222" y2="45556"/>
                        <a14:foregroundMark x1="64722" y1="41389" x2="64722" y2="41389"/>
                        <a14:foregroundMark x1="42500" y1="60278" x2="42500" y2="60278"/>
                        <a14:foregroundMark x1="40833" y1="60000" x2="40833" y2="60000"/>
                        <a14:foregroundMark x1="38889" y1="58333" x2="38889" y2="58333"/>
                        <a14:foregroundMark x1="34444" y1="48611" x2="34444" y2="48611"/>
                        <a14:foregroundMark x1="35833" y1="46389" x2="35833" y2="46389"/>
                        <a14:foregroundMark x1="39167" y1="47778" x2="39167" y2="47778"/>
                        <a14:foregroundMark x1="44444" y1="48611" x2="44444" y2="4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25" t="27658" r="8397" b="26772"/>
          <a:stretch/>
        </p:blipFill>
        <p:spPr>
          <a:xfrm>
            <a:off x="2671810" y="5173500"/>
            <a:ext cx="2410281" cy="133492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1EAEA4C-D423-44E7-B509-D0170C6D4890}"/>
              </a:ext>
            </a:extLst>
          </p:cNvPr>
          <p:cNvSpPr/>
          <p:nvPr/>
        </p:nvSpPr>
        <p:spPr>
          <a:xfrm>
            <a:off x="503487" y="103897"/>
            <a:ext cx="3918661" cy="983848"/>
          </a:xfrm>
          <a:prstGeom prst="round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FOOTBALL GAME</a:t>
            </a:r>
          </a:p>
        </p:txBody>
      </p:sp>
    </p:spTree>
    <p:extLst>
      <p:ext uri="{BB962C8B-B14F-4D97-AF65-F5344CB8AC3E}">
        <p14:creationId xmlns:p14="http://schemas.microsoft.com/office/powerpoint/2010/main" val="256081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730386-F77B-4E11-8E44-ACB3D2E0E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6988"/>
            <a:ext cx="12192000" cy="64978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CD4035-07A6-43C5-9D8D-0C053D263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25" b="93500" l="10000" r="90000">
                        <a14:foregroundMark x1="24000" y1="88625" x2="24000" y2="88625"/>
                        <a14:foregroundMark x1="25667" y1="82750" x2="25667" y2="82750"/>
                        <a14:foregroundMark x1="26889" y1="81250" x2="26889" y2="81250"/>
                        <a14:foregroundMark x1="20778" y1="88500" x2="20778" y2="88500"/>
                        <a14:foregroundMark x1="19000" y1="92000" x2="19000" y2="92000"/>
                        <a14:foregroundMark x1="26667" y1="90750" x2="26667" y2="90750"/>
                        <a14:foregroundMark x1="51889" y1="7125" x2="51889" y2="7125"/>
                        <a14:backgroundMark x1="60222" y1="19000" x2="60222" y2="19000"/>
                        <a14:backgroundMark x1="61444" y1="20500" x2="61444" y2="20500"/>
                        <a14:backgroundMark x1="61444" y1="24000" x2="61444" y2="24000"/>
                        <a14:backgroundMark x1="66889" y1="26125" x2="66889" y2="26125"/>
                        <a14:backgroundMark x1="70000" y1="28125" x2="70000" y2="28125"/>
                        <a14:backgroundMark x1="69111" y1="28375" x2="69111" y2="28375"/>
                        <a14:backgroundMark x1="66778" y1="43875" x2="66778" y2="43875"/>
                        <a14:backgroundMark x1="64444" y1="42125" x2="64444" y2="42125"/>
                        <a14:backgroundMark x1="62889" y1="40375" x2="62889" y2="40375"/>
                        <a14:backgroundMark x1="62889" y1="39750" x2="62889" y2="39750"/>
                        <a14:backgroundMark x1="60000" y1="43875" x2="60000" y2="43875"/>
                        <a14:backgroundMark x1="63000" y1="52750" x2="63000" y2="52750"/>
                        <a14:backgroundMark x1="62000" y1="49750" x2="62000" y2="49750"/>
                        <a14:backgroundMark x1="69222" y1="66250" x2="69222" y2="66250"/>
                        <a14:backgroundMark x1="65667" y1="58500" x2="65667" y2="58500"/>
                        <a14:backgroundMark x1="64333" y1="56375" x2="64333" y2="56375"/>
                        <a14:backgroundMark x1="60222" y1="40500" x2="60222" y2="40500"/>
                        <a14:backgroundMark x1="61222" y1="75875" x2="61222" y2="75875"/>
                        <a14:backgroundMark x1="62667" y1="77500" x2="62667" y2="77500"/>
                        <a14:backgroundMark x1="64667" y1="80500" x2="64667" y2="80500"/>
                        <a14:backgroundMark x1="66778" y1="90250" x2="66778" y2="90250"/>
                        <a14:backgroundMark x1="65889" y1="90625" x2="65889" y2="90625"/>
                        <a14:backgroundMark x1="68889" y1="92625" x2="68889" y2="92625"/>
                        <a14:backgroundMark x1="68889" y1="92625" x2="68889" y2="92625"/>
                        <a14:backgroundMark x1="68889" y1="92625" x2="77000" y2="96375"/>
                        <a14:backgroundMark x1="77000" y1="96375" x2="74889" y2="94250"/>
                        <a14:backgroundMark x1="74889" y1="94250" x2="74889" y2="94250"/>
                        <a14:backgroundMark x1="78889" y1="90625" x2="78889" y2="90625"/>
                        <a14:backgroundMark x1="77444" y1="87250" x2="77444" y2="87250"/>
                        <a14:backgroundMark x1="35000" y1="49875" x2="35000" y2="49875"/>
                        <a14:backgroundMark x1="35000" y1="42125" x2="35000" y2="42125"/>
                        <a14:backgroundMark x1="27222" y1="63875" x2="27222" y2="63875"/>
                        <a14:backgroundMark x1="27000" y1="67125" x2="27000" y2="67125"/>
                        <a14:backgroundMark x1="25000" y1="72875" x2="25000" y2="72875"/>
                        <a14:backgroundMark x1="35889" y1="71500" x2="35889" y2="71500"/>
                        <a14:backgroundMark x1="29444" y1="90875" x2="29444" y2="90875"/>
                        <a14:backgroundMark x1="30000" y1="82500" x2="30000" y2="82500"/>
                        <a14:backgroundMark x1="22000" y1="81625" x2="22000" y2="81625"/>
                        <a14:backgroundMark x1="53111" y1="5375" x2="53111" y2="5375"/>
                        <a14:backgroundMark x1="52222" y1="5375" x2="52222" y2="5375"/>
                        <a14:backgroundMark x1="48111" y1="4750" x2="48111" y2="4750"/>
                        <a14:backgroundMark x1="38222" y1="11125" x2="38222" y2="11125"/>
                        <a14:backgroundMark x1="35000" y1="24375" x2="35000" y2="24375"/>
                        <a14:backgroundMark x1="32667" y1="26125" x2="32667" y2="26125"/>
                        <a14:backgroundMark x1="30667" y1="28000" x2="30667" y2="28000"/>
                        <a14:backgroundMark x1="59889" y1="14000" x2="59889" y2="14000"/>
                        <a14:backgroundMark x1="21444" y1="35500" x2="21444" y2="35500"/>
                        <a14:backgroundMark x1="79222" y1="38750" x2="79222" y2="38750"/>
                        <a14:backgroundMark x1="78444" y1="38750" x2="78444" y2="38750"/>
                        <a14:backgroundMark x1="77111" y1="37500" x2="77111" y2="37500"/>
                        <a14:backgroundMark x1="76556" y1="33000" x2="76556" y2="33000"/>
                        <a14:backgroundMark x1="76667" y1="31125" x2="76667" y2="31125"/>
                        <a14:backgroundMark x1="42111" y1="6750" x2="42111" y2="6750"/>
                        <a14:backgroundMark x1="71778" y1="74125" x2="71778" y2="74125"/>
                        <a14:backgroundMark x1="71556" y1="73750" x2="71556" y2="73750"/>
                        <a14:backgroundMark x1="71222" y1="73250" x2="71222" y2="73250"/>
                        <a14:backgroundMark x1="73000" y1="80625" x2="73000" y2="80625"/>
                        <a14:backgroundMark x1="73000" y1="79500" x2="73000" y2="79500"/>
                        <a14:backgroundMark x1="59667" y1="69750" x2="59667" y2="69750"/>
                        <a14:backgroundMark x1="60778" y1="71250" x2="60778" y2="7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968" y="1269590"/>
            <a:ext cx="2251587" cy="2001410"/>
          </a:xfrm>
          <a:prstGeom prst="rect">
            <a:avLst/>
          </a:prstGeom>
        </p:spPr>
      </p:pic>
      <p:pic>
        <p:nvPicPr>
          <p:cNvPr id="10" name="Quả Bóng">
            <a:extLst>
              <a:ext uri="{FF2B5EF4-FFF2-40B4-BE49-F238E27FC236}">
                <a16:creationId xmlns:a16="http://schemas.microsoft.com/office/drawing/2014/main" id="{091D35D0-59E6-44FC-A31E-909E8BD4FD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68" y="5370543"/>
            <a:ext cx="828558" cy="71808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D082092-439F-48AD-9AE2-5E5004048946}"/>
              </a:ext>
            </a:extLst>
          </p:cNvPr>
          <p:cNvGrpSpPr/>
          <p:nvPr/>
        </p:nvGrpSpPr>
        <p:grpSpPr>
          <a:xfrm>
            <a:off x="1492624" y="3765176"/>
            <a:ext cx="3050369" cy="2219064"/>
            <a:chOff x="4541520" y="0"/>
            <a:chExt cx="2702560" cy="9448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5A4B85F-A032-41B0-835F-920A861F07DE}"/>
                </a:ext>
              </a:extLst>
            </p:cNvPr>
            <p:cNvSpPr/>
            <p:nvPr/>
          </p:nvSpPr>
          <p:spPr>
            <a:xfrm>
              <a:off x="4541520" y="0"/>
              <a:ext cx="2702560" cy="944880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A1372A-57C2-41CB-9BD2-72907F918432}"/>
                </a:ext>
              </a:extLst>
            </p:cNvPr>
            <p:cNvSpPr txBox="1"/>
            <p:nvPr/>
          </p:nvSpPr>
          <p:spPr>
            <a:xfrm>
              <a:off x="4792992" y="138258"/>
              <a:ext cx="2199615" cy="668363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2970AF4-4012-44D8-910C-E001B7E7C2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1111" y1="47500" x2="41111" y2="47500"/>
                        <a14:foregroundMark x1="37778" y1="46389" x2="37778" y2="46389"/>
                        <a14:foregroundMark x1="46944" y1="39722" x2="46944" y2="39722"/>
                        <a14:foregroundMark x1="39167" y1="39444" x2="39167" y2="39444"/>
                        <a14:foregroundMark x1="39167" y1="35278" x2="39167" y2="35278"/>
                        <a14:foregroundMark x1="33889" y1="37778" x2="33889" y2="37778"/>
                        <a14:foregroundMark x1="61944" y1="65833" x2="61944" y2="65833"/>
                        <a14:foregroundMark x1="67500" y1="58333" x2="67500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92" t="24667" r="18000" b="19633"/>
          <a:stretch/>
        </p:blipFill>
        <p:spPr>
          <a:xfrm>
            <a:off x="11023600" y="5984240"/>
            <a:ext cx="828558" cy="727850"/>
          </a:xfrm>
          <a:prstGeom prst="rect">
            <a:avLst/>
          </a:prstGeom>
        </p:spPr>
      </p:pic>
      <p:pic>
        <p:nvPicPr>
          <p:cNvPr id="13" name="Quả Bóng">
            <a:extLst>
              <a:ext uri="{FF2B5EF4-FFF2-40B4-BE49-F238E27FC236}">
                <a16:creationId xmlns:a16="http://schemas.microsoft.com/office/drawing/2014/main" id="{2D486102-E822-4746-A638-6096D807C0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68" y="5562600"/>
            <a:ext cx="828558" cy="7180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297C0F-7560-4AED-A715-C0ADCBFF3A54}"/>
              </a:ext>
            </a:extLst>
          </p:cNvPr>
          <p:cNvSpPr txBox="1"/>
          <p:nvPr/>
        </p:nvSpPr>
        <p:spPr>
          <a:xfrm>
            <a:off x="5517557" y="46867"/>
            <a:ext cx="1048685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id="{3C02BAE6-548E-452F-8648-2971661CE788}"/>
              </a:ext>
            </a:extLst>
          </p:cNvPr>
          <p:cNvSpPr/>
          <p:nvPr/>
        </p:nvSpPr>
        <p:spPr>
          <a:xfrm>
            <a:off x="6834075" y="1042634"/>
            <a:ext cx="4067605" cy="190376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!!!..</a:t>
            </a:r>
          </a:p>
        </p:txBody>
      </p:sp>
      <p:sp>
        <p:nvSpPr>
          <p:cNvPr id="15" name="Explosion: 14 Points 14">
            <a:extLst>
              <a:ext uri="{FF2B5EF4-FFF2-40B4-BE49-F238E27FC236}">
                <a16:creationId xmlns:a16="http://schemas.microsoft.com/office/drawing/2014/main" id="{4AA47A2E-AB75-441B-A858-E2EA816351FB}"/>
              </a:ext>
            </a:extLst>
          </p:cNvPr>
          <p:cNvSpPr/>
          <p:nvPr/>
        </p:nvSpPr>
        <p:spPr>
          <a:xfrm>
            <a:off x="6834075" y="1204934"/>
            <a:ext cx="4067605" cy="190376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!!!..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17D2A5C-D943-4B8E-ABD2-445E9E881E36}"/>
              </a:ext>
            </a:extLst>
          </p:cNvPr>
          <p:cNvGrpSpPr/>
          <p:nvPr/>
        </p:nvGrpSpPr>
        <p:grpSpPr>
          <a:xfrm>
            <a:off x="2225989" y="4189671"/>
            <a:ext cx="1447446" cy="1539913"/>
            <a:chOff x="2371023" y="1210896"/>
            <a:chExt cx="1447446" cy="153991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E6A3F80-3EEE-4B67-8686-3CA0881E91B7}"/>
                </a:ext>
              </a:extLst>
            </p:cNvPr>
            <p:cNvSpPr txBox="1"/>
            <p:nvPr/>
          </p:nvSpPr>
          <p:spPr>
            <a:xfrm>
              <a:off x="2639528" y="1210896"/>
              <a:ext cx="11789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109 </a:t>
              </a:r>
            </a:p>
            <a:p>
              <a:r>
                <a:rPr lang="en-US" sz="28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251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1098102-E297-42A1-B6E8-8B023B0501C1}"/>
                </a:ext>
              </a:extLst>
            </p:cNvPr>
            <p:cNvCxnSpPr>
              <a:cxnSpLocks/>
            </p:cNvCxnSpPr>
            <p:nvPr/>
          </p:nvCxnSpPr>
          <p:spPr>
            <a:xfrm>
              <a:off x="2423064" y="2165003"/>
              <a:ext cx="115979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F50BC85-C926-4B3F-86EF-3C74DC122B4E}"/>
                </a:ext>
              </a:extLst>
            </p:cNvPr>
            <p:cNvSpPr txBox="1"/>
            <p:nvPr/>
          </p:nvSpPr>
          <p:spPr>
            <a:xfrm>
              <a:off x="2371023" y="1473773"/>
              <a:ext cx="341349" cy="556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rgbClr val="0000FF"/>
                  </a:solidFill>
                  <a:latin typeface="+mn-lt"/>
                </a:rPr>
                <a:t>+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FBC93A-8834-4EF3-B692-19D4FF6B18BD}"/>
                </a:ext>
              </a:extLst>
            </p:cNvPr>
            <p:cNvSpPr txBox="1"/>
            <p:nvPr/>
          </p:nvSpPr>
          <p:spPr>
            <a:xfrm>
              <a:off x="2598466" y="2166034"/>
              <a:ext cx="9363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</a:rPr>
                <a:t>  ?</a:t>
              </a: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BC14136-8286-4849-AA4D-F31309D4F729}"/>
              </a:ext>
            </a:extLst>
          </p:cNvPr>
          <p:cNvSpPr/>
          <p:nvPr/>
        </p:nvSpPr>
        <p:spPr>
          <a:xfrm>
            <a:off x="8440420" y="3580963"/>
            <a:ext cx="2461260" cy="871585"/>
          </a:xfrm>
          <a:prstGeom prst="roundRect">
            <a:avLst/>
          </a:prstGeom>
          <a:solidFill>
            <a:srgbClr val="FFFF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360</a:t>
            </a:r>
          </a:p>
        </p:txBody>
      </p:sp>
    </p:spTree>
    <p:extLst>
      <p:ext uri="{BB962C8B-B14F-4D97-AF65-F5344CB8AC3E}">
        <p14:creationId xmlns:p14="http://schemas.microsoft.com/office/powerpoint/2010/main" val="1698207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33333E-6 L -0.00494 -0.6132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-3067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33333E-6 L 0.12122 -0.49977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-2502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L 0.1263 0.00463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5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123 -0.49977 L 0.56224 -0.08542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44" y="2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2.22222E-6 L -2.5E-6 2.22222E-6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-0.00833 -0.62778 " pathEditMode="relative" rAng="0" ptsTypes="AA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-3138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3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1" grpId="0" animBg="1"/>
      <p:bldP spid="2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5B41195-74F4-43CB-8926-7FF18F875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6988"/>
            <a:ext cx="12192000" cy="64978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CD4035-07A6-43C5-9D8D-0C053D263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25" b="93500" l="10000" r="90000">
                        <a14:foregroundMark x1="24000" y1="88625" x2="24000" y2="88625"/>
                        <a14:foregroundMark x1="25667" y1="82750" x2="25667" y2="82750"/>
                        <a14:foregroundMark x1="26889" y1="81250" x2="26889" y2="81250"/>
                        <a14:foregroundMark x1="20778" y1="88500" x2="20778" y2="88500"/>
                        <a14:foregroundMark x1="19000" y1="92000" x2="19000" y2="92000"/>
                        <a14:foregroundMark x1="26667" y1="90750" x2="26667" y2="90750"/>
                        <a14:foregroundMark x1="51889" y1="7125" x2="51889" y2="7125"/>
                        <a14:backgroundMark x1="60222" y1="19000" x2="60222" y2="19000"/>
                        <a14:backgroundMark x1="61444" y1="20500" x2="61444" y2="20500"/>
                        <a14:backgroundMark x1="61444" y1="24000" x2="61444" y2="24000"/>
                        <a14:backgroundMark x1="66889" y1="26125" x2="66889" y2="26125"/>
                        <a14:backgroundMark x1="70000" y1="28125" x2="70000" y2="28125"/>
                        <a14:backgroundMark x1="69111" y1="28375" x2="69111" y2="28375"/>
                        <a14:backgroundMark x1="66778" y1="43875" x2="66778" y2="43875"/>
                        <a14:backgroundMark x1="64444" y1="42125" x2="64444" y2="42125"/>
                        <a14:backgroundMark x1="62889" y1="40375" x2="62889" y2="40375"/>
                        <a14:backgroundMark x1="62889" y1="39750" x2="62889" y2="39750"/>
                        <a14:backgroundMark x1="60000" y1="43875" x2="60000" y2="43875"/>
                        <a14:backgroundMark x1="63000" y1="52750" x2="63000" y2="52750"/>
                        <a14:backgroundMark x1="62000" y1="49750" x2="62000" y2="49750"/>
                        <a14:backgroundMark x1="69222" y1="66250" x2="69222" y2="66250"/>
                        <a14:backgroundMark x1="65667" y1="58500" x2="65667" y2="58500"/>
                        <a14:backgroundMark x1="64333" y1="56375" x2="64333" y2="56375"/>
                        <a14:backgroundMark x1="60222" y1="40500" x2="60222" y2="40500"/>
                        <a14:backgroundMark x1="61222" y1="75875" x2="61222" y2="75875"/>
                        <a14:backgroundMark x1="62667" y1="77500" x2="62667" y2="77500"/>
                        <a14:backgroundMark x1="64667" y1="80500" x2="64667" y2="80500"/>
                        <a14:backgroundMark x1="66778" y1="90250" x2="66778" y2="90250"/>
                        <a14:backgroundMark x1="65889" y1="90625" x2="65889" y2="90625"/>
                        <a14:backgroundMark x1="68889" y1="92625" x2="68889" y2="92625"/>
                        <a14:backgroundMark x1="68889" y1="92625" x2="68889" y2="92625"/>
                        <a14:backgroundMark x1="68889" y1="92625" x2="77000" y2="96375"/>
                        <a14:backgroundMark x1="77000" y1="96375" x2="74889" y2="94250"/>
                        <a14:backgroundMark x1="74889" y1="94250" x2="74889" y2="94250"/>
                        <a14:backgroundMark x1="78889" y1="90625" x2="78889" y2="90625"/>
                        <a14:backgroundMark x1="77444" y1="87250" x2="77444" y2="87250"/>
                        <a14:backgroundMark x1="35000" y1="49875" x2="35000" y2="49875"/>
                        <a14:backgroundMark x1="35000" y1="42125" x2="35000" y2="42125"/>
                        <a14:backgroundMark x1="27222" y1="63875" x2="27222" y2="63875"/>
                        <a14:backgroundMark x1="27000" y1="67125" x2="27000" y2="67125"/>
                        <a14:backgroundMark x1="25000" y1="72875" x2="25000" y2="72875"/>
                        <a14:backgroundMark x1="35889" y1="71500" x2="35889" y2="71500"/>
                        <a14:backgroundMark x1="29444" y1="90875" x2="29444" y2="90875"/>
                        <a14:backgroundMark x1="30000" y1="82500" x2="30000" y2="82500"/>
                        <a14:backgroundMark x1="22000" y1="81625" x2="22000" y2="81625"/>
                        <a14:backgroundMark x1="53111" y1="5375" x2="53111" y2="5375"/>
                        <a14:backgroundMark x1="52222" y1="5375" x2="52222" y2="5375"/>
                        <a14:backgroundMark x1="48111" y1="4750" x2="48111" y2="4750"/>
                        <a14:backgroundMark x1="38222" y1="11125" x2="38222" y2="11125"/>
                        <a14:backgroundMark x1="35000" y1="24375" x2="35000" y2="24375"/>
                        <a14:backgroundMark x1="32667" y1="26125" x2="32667" y2="26125"/>
                        <a14:backgroundMark x1="30667" y1="28000" x2="30667" y2="28000"/>
                        <a14:backgroundMark x1="59889" y1="14000" x2="59889" y2="14000"/>
                        <a14:backgroundMark x1="21444" y1="35500" x2="21444" y2="35500"/>
                        <a14:backgroundMark x1="79222" y1="38750" x2="79222" y2="38750"/>
                        <a14:backgroundMark x1="78444" y1="38750" x2="78444" y2="38750"/>
                        <a14:backgroundMark x1="77111" y1="37500" x2="77111" y2="37500"/>
                        <a14:backgroundMark x1="76556" y1="33000" x2="76556" y2="33000"/>
                        <a14:backgroundMark x1="76667" y1="31125" x2="76667" y2="31125"/>
                        <a14:backgroundMark x1="42111" y1="6750" x2="42111" y2="6750"/>
                        <a14:backgroundMark x1="71778" y1="74125" x2="71778" y2="74125"/>
                        <a14:backgroundMark x1="71556" y1="73750" x2="71556" y2="73750"/>
                        <a14:backgroundMark x1="71222" y1="73250" x2="71222" y2="73250"/>
                        <a14:backgroundMark x1="73000" y1="80625" x2="73000" y2="80625"/>
                        <a14:backgroundMark x1="73000" y1="79500" x2="73000" y2="79500"/>
                        <a14:backgroundMark x1="59667" y1="69750" x2="59667" y2="69750"/>
                        <a14:backgroundMark x1="60778" y1="71250" x2="60778" y2="7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968" y="1269590"/>
            <a:ext cx="2251587" cy="2001410"/>
          </a:xfrm>
          <a:prstGeom prst="rect">
            <a:avLst/>
          </a:prstGeom>
        </p:spPr>
      </p:pic>
      <p:pic>
        <p:nvPicPr>
          <p:cNvPr id="10" name="Quả Bóng">
            <a:extLst>
              <a:ext uri="{FF2B5EF4-FFF2-40B4-BE49-F238E27FC236}">
                <a16:creationId xmlns:a16="http://schemas.microsoft.com/office/drawing/2014/main" id="{091D35D0-59E6-44FC-A31E-909E8BD4FD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68" y="5370543"/>
            <a:ext cx="828558" cy="71808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D082092-439F-48AD-9AE2-5E5004048946}"/>
              </a:ext>
            </a:extLst>
          </p:cNvPr>
          <p:cNvGrpSpPr/>
          <p:nvPr/>
        </p:nvGrpSpPr>
        <p:grpSpPr>
          <a:xfrm>
            <a:off x="1290320" y="3708400"/>
            <a:ext cx="3251200" cy="2275840"/>
            <a:chOff x="4541520" y="0"/>
            <a:chExt cx="2702560" cy="9448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5A4B85F-A032-41B0-835F-920A861F07DE}"/>
                </a:ext>
              </a:extLst>
            </p:cNvPr>
            <p:cNvSpPr/>
            <p:nvPr/>
          </p:nvSpPr>
          <p:spPr>
            <a:xfrm>
              <a:off x="4541520" y="0"/>
              <a:ext cx="2702560" cy="944880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A1372A-57C2-41CB-9BD2-72907F918432}"/>
                </a:ext>
              </a:extLst>
            </p:cNvPr>
            <p:cNvSpPr txBox="1"/>
            <p:nvPr/>
          </p:nvSpPr>
          <p:spPr>
            <a:xfrm>
              <a:off x="4826328" y="149136"/>
              <a:ext cx="2199615" cy="651689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2970AF4-4012-44D8-910C-E001B7E7C2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1111" y1="47500" x2="41111" y2="47500"/>
                        <a14:foregroundMark x1="37778" y1="46389" x2="37778" y2="46389"/>
                        <a14:foregroundMark x1="46944" y1="39722" x2="46944" y2="39722"/>
                        <a14:foregroundMark x1="39167" y1="39444" x2="39167" y2="39444"/>
                        <a14:foregroundMark x1="39167" y1="35278" x2="39167" y2="35278"/>
                        <a14:foregroundMark x1="33889" y1="37778" x2="33889" y2="37778"/>
                        <a14:foregroundMark x1="61944" y1="65833" x2="61944" y2="65833"/>
                        <a14:foregroundMark x1="67500" y1="58333" x2="67500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92" t="24667" r="18000" b="19633"/>
          <a:stretch/>
        </p:blipFill>
        <p:spPr>
          <a:xfrm>
            <a:off x="11023600" y="5984240"/>
            <a:ext cx="828558" cy="727850"/>
          </a:xfrm>
          <a:prstGeom prst="rect">
            <a:avLst/>
          </a:prstGeom>
        </p:spPr>
      </p:pic>
      <p:pic>
        <p:nvPicPr>
          <p:cNvPr id="13" name="Quả Bóng">
            <a:extLst>
              <a:ext uri="{FF2B5EF4-FFF2-40B4-BE49-F238E27FC236}">
                <a16:creationId xmlns:a16="http://schemas.microsoft.com/office/drawing/2014/main" id="{2D486102-E822-4746-A638-6096D807C0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68" y="5562600"/>
            <a:ext cx="828558" cy="718083"/>
          </a:xfrm>
          <a:prstGeom prst="rect">
            <a:avLst/>
          </a:prstGeom>
        </p:spPr>
      </p:pic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82FCCA5E-E026-4D9A-A09F-49F6011A6150}"/>
              </a:ext>
            </a:extLst>
          </p:cNvPr>
          <p:cNvSpPr/>
          <p:nvPr/>
        </p:nvSpPr>
        <p:spPr>
          <a:xfrm>
            <a:off x="6681675" y="1269590"/>
            <a:ext cx="4067605" cy="190376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!!!..</a:t>
            </a:r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E083C3D1-AB36-47B1-9D68-04CC7EDE7DD0}"/>
              </a:ext>
            </a:extLst>
          </p:cNvPr>
          <p:cNvSpPr/>
          <p:nvPr/>
        </p:nvSpPr>
        <p:spPr>
          <a:xfrm>
            <a:off x="6326075" y="879814"/>
            <a:ext cx="4067605" cy="190376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625A97-1FE9-4704-97E8-1F28A2B6B014}"/>
              </a:ext>
            </a:extLst>
          </p:cNvPr>
          <p:cNvSpPr txBox="1"/>
          <p:nvPr/>
        </p:nvSpPr>
        <p:spPr>
          <a:xfrm>
            <a:off x="2413303" y="187665"/>
            <a:ext cx="7933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8D69513-4544-4529-847C-A67932761AED}"/>
              </a:ext>
            </a:extLst>
          </p:cNvPr>
          <p:cNvSpPr/>
          <p:nvPr/>
        </p:nvSpPr>
        <p:spPr>
          <a:xfrm>
            <a:off x="8440420" y="3580963"/>
            <a:ext cx="2461260" cy="871585"/>
          </a:xfrm>
          <a:prstGeom prst="roundRect">
            <a:avLst/>
          </a:prstGeom>
          <a:solidFill>
            <a:srgbClr val="FFFF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938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1AB39A0-5CB2-48CD-96DA-37A37465AD7A}"/>
              </a:ext>
            </a:extLst>
          </p:cNvPr>
          <p:cNvGrpSpPr/>
          <p:nvPr/>
        </p:nvGrpSpPr>
        <p:grpSpPr>
          <a:xfrm>
            <a:off x="2248765" y="4133719"/>
            <a:ext cx="1447446" cy="1539913"/>
            <a:chOff x="2371023" y="1210896"/>
            <a:chExt cx="1447446" cy="153991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B29ECB2-408F-47B0-A683-305D353859BF}"/>
                </a:ext>
              </a:extLst>
            </p:cNvPr>
            <p:cNvSpPr txBox="1"/>
            <p:nvPr/>
          </p:nvSpPr>
          <p:spPr>
            <a:xfrm>
              <a:off x="2639528" y="1210896"/>
              <a:ext cx="11789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756 </a:t>
              </a:r>
            </a:p>
            <a:p>
              <a:r>
                <a:rPr lang="en-US" sz="28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182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E3BD344-265C-4447-BBD4-7C53A11036AC}"/>
                </a:ext>
              </a:extLst>
            </p:cNvPr>
            <p:cNvCxnSpPr>
              <a:cxnSpLocks/>
            </p:cNvCxnSpPr>
            <p:nvPr/>
          </p:nvCxnSpPr>
          <p:spPr>
            <a:xfrm>
              <a:off x="2423064" y="2165003"/>
              <a:ext cx="115979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A4164C-FAD8-4D69-8A37-A4D698A6AA23}"/>
                </a:ext>
              </a:extLst>
            </p:cNvPr>
            <p:cNvSpPr txBox="1"/>
            <p:nvPr/>
          </p:nvSpPr>
          <p:spPr>
            <a:xfrm>
              <a:off x="2371023" y="1473773"/>
              <a:ext cx="341349" cy="556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rgbClr val="0000FF"/>
                  </a:solidFill>
                  <a:latin typeface="+mn-lt"/>
                </a:rPr>
                <a:t>+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0C5953-F45A-4F71-8132-9D1F18C1773A}"/>
                </a:ext>
              </a:extLst>
            </p:cNvPr>
            <p:cNvSpPr txBox="1"/>
            <p:nvPr/>
          </p:nvSpPr>
          <p:spPr>
            <a:xfrm>
              <a:off x="2598466" y="2166034"/>
              <a:ext cx="9363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</a:rPr>
                <a:t> 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252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33333E-6 L -0.00494 -0.6132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-3067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33333E-6 L 0.12122 -0.49977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-25023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L 0.1263 0.00463 " pathEditMode="relative" rAng="0" ptsTypes="AA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5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123 -0.49977 L 0.55821 -0.09352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49" y="2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2.22222E-6 L -2.5E-6 2.22222E-6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-0.00833 -0.62778 " pathEditMode="relative" rAng="0" ptsTypes="AA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-31389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EC7B598-B1F6-4CCD-81DB-1CEA82652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6988"/>
            <a:ext cx="12192000" cy="64978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CD4035-07A6-43C5-9D8D-0C053D263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25" b="93500" l="10000" r="90000">
                        <a14:foregroundMark x1="24000" y1="88625" x2="24000" y2="88625"/>
                        <a14:foregroundMark x1="25667" y1="82750" x2="25667" y2="82750"/>
                        <a14:foregroundMark x1="26889" y1="81250" x2="26889" y2="81250"/>
                        <a14:foregroundMark x1="20778" y1="88500" x2="20778" y2="88500"/>
                        <a14:foregroundMark x1="19000" y1="92000" x2="19000" y2="92000"/>
                        <a14:foregroundMark x1="26667" y1="90750" x2="26667" y2="90750"/>
                        <a14:foregroundMark x1="51889" y1="7125" x2="51889" y2="7125"/>
                        <a14:backgroundMark x1="60222" y1="19000" x2="60222" y2="19000"/>
                        <a14:backgroundMark x1="61444" y1="20500" x2="61444" y2="20500"/>
                        <a14:backgroundMark x1="61444" y1="24000" x2="61444" y2="24000"/>
                        <a14:backgroundMark x1="66889" y1="26125" x2="66889" y2="26125"/>
                        <a14:backgroundMark x1="70000" y1="28125" x2="70000" y2="28125"/>
                        <a14:backgroundMark x1="69111" y1="28375" x2="69111" y2="28375"/>
                        <a14:backgroundMark x1="66778" y1="43875" x2="66778" y2="43875"/>
                        <a14:backgroundMark x1="64444" y1="42125" x2="64444" y2="42125"/>
                        <a14:backgroundMark x1="62889" y1="40375" x2="62889" y2="40375"/>
                        <a14:backgroundMark x1="62889" y1="39750" x2="62889" y2="39750"/>
                        <a14:backgroundMark x1="60000" y1="43875" x2="60000" y2="43875"/>
                        <a14:backgroundMark x1="63000" y1="52750" x2="63000" y2="52750"/>
                        <a14:backgroundMark x1="62000" y1="49750" x2="62000" y2="49750"/>
                        <a14:backgroundMark x1="69222" y1="66250" x2="69222" y2="66250"/>
                        <a14:backgroundMark x1="65667" y1="58500" x2="65667" y2="58500"/>
                        <a14:backgroundMark x1="64333" y1="56375" x2="64333" y2="56375"/>
                        <a14:backgroundMark x1="60222" y1="40500" x2="60222" y2="40500"/>
                        <a14:backgroundMark x1="61222" y1="75875" x2="61222" y2="75875"/>
                        <a14:backgroundMark x1="62667" y1="77500" x2="62667" y2="77500"/>
                        <a14:backgroundMark x1="64667" y1="80500" x2="64667" y2="80500"/>
                        <a14:backgroundMark x1="66778" y1="90250" x2="66778" y2="90250"/>
                        <a14:backgroundMark x1="65889" y1="90625" x2="65889" y2="90625"/>
                        <a14:backgroundMark x1="68889" y1="92625" x2="68889" y2="92625"/>
                        <a14:backgroundMark x1="68889" y1="92625" x2="68889" y2="92625"/>
                        <a14:backgroundMark x1="68889" y1="92625" x2="77000" y2="96375"/>
                        <a14:backgroundMark x1="77000" y1="96375" x2="74889" y2="94250"/>
                        <a14:backgroundMark x1="74889" y1="94250" x2="74889" y2="94250"/>
                        <a14:backgroundMark x1="78889" y1="90625" x2="78889" y2="90625"/>
                        <a14:backgroundMark x1="77444" y1="87250" x2="77444" y2="87250"/>
                        <a14:backgroundMark x1="35000" y1="49875" x2="35000" y2="49875"/>
                        <a14:backgroundMark x1="35000" y1="42125" x2="35000" y2="42125"/>
                        <a14:backgroundMark x1="27222" y1="63875" x2="27222" y2="63875"/>
                        <a14:backgroundMark x1="27000" y1="67125" x2="27000" y2="67125"/>
                        <a14:backgroundMark x1="25000" y1="72875" x2="25000" y2="72875"/>
                        <a14:backgroundMark x1="35889" y1="71500" x2="35889" y2="71500"/>
                        <a14:backgroundMark x1="29444" y1="90875" x2="29444" y2="90875"/>
                        <a14:backgroundMark x1="30000" y1="82500" x2="30000" y2="82500"/>
                        <a14:backgroundMark x1="22000" y1="81625" x2="22000" y2="81625"/>
                        <a14:backgroundMark x1="53111" y1="5375" x2="53111" y2="5375"/>
                        <a14:backgroundMark x1="52222" y1="5375" x2="52222" y2="5375"/>
                        <a14:backgroundMark x1="48111" y1="4750" x2="48111" y2="4750"/>
                        <a14:backgroundMark x1="38222" y1="11125" x2="38222" y2="11125"/>
                        <a14:backgroundMark x1="35000" y1="24375" x2="35000" y2="24375"/>
                        <a14:backgroundMark x1="32667" y1="26125" x2="32667" y2="26125"/>
                        <a14:backgroundMark x1="30667" y1="28000" x2="30667" y2="28000"/>
                        <a14:backgroundMark x1="59889" y1="14000" x2="59889" y2="14000"/>
                        <a14:backgroundMark x1="21444" y1="35500" x2="21444" y2="35500"/>
                        <a14:backgroundMark x1="79222" y1="38750" x2="79222" y2="38750"/>
                        <a14:backgroundMark x1="78444" y1="38750" x2="78444" y2="38750"/>
                        <a14:backgroundMark x1="77111" y1="37500" x2="77111" y2="37500"/>
                        <a14:backgroundMark x1="76556" y1="33000" x2="76556" y2="33000"/>
                        <a14:backgroundMark x1="76667" y1="31125" x2="76667" y2="31125"/>
                        <a14:backgroundMark x1="42111" y1="6750" x2="42111" y2="6750"/>
                        <a14:backgroundMark x1="71778" y1="74125" x2="71778" y2="74125"/>
                        <a14:backgroundMark x1="71556" y1="73750" x2="71556" y2="73750"/>
                        <a14:backgroundMark x1="71222" y1="73250" x2="71222" y2="73250"/>
                        <a14:backgroundMark x1="73000" y1="80625" x2="73000" y2="80625"/>
                        <a14:backgroundMark x1="73000" y1="79500" x2="73000" y2="79500"/>
                        <a14:backgroundMark x1="59667" y1="69750" x2="59667" y2="69750"/>
                        <a14:backgroundMark x1="60778" y1="71250" x2="60778" y2="7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968" y="1269590"/>
            <a:ext cx="2251587" cy="2001410"/>
          </a:xfrm>
          <a:prstGeom prst="rect">
            <a:avLst/>
          </a:prstGeom>
        </p:spPr>
      </p:pic>
      <p:pic>
        <p:nvPicPr>
          <p:cNvPr id="10" name="Quả Bóng">
            <a:extLst>
              <a:ext uri="{FF2B5EF4-FFF2-40B4-BE49-F238E27FC236}">
                <a16:creationId xmlns:a16="http://schemas.microsoft.com/office/drawing/2014/main" id="{091D35D0-59E6-44FC-A31E-909E8BD4FD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68" y="5370543"/>
            <a:ext cx="828558" cy="71808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D082092-439F-48AD-9AE2-5E5004048946}"/>
              </a:ext>
            </a:extLst>
          </p:cNvPr>
          <p:cNvGrpSpPr/>
          <p:nvPr/>
        </p:nvGrpSpPr>
        <p:grpSpPr>
          <a:xfrm>
            <a:off x="1206500" y="3644900"/>
            <a:ext cx="3335020" cy="2339340"/>
            <a:chOff x="4541520" y="0"/>
            <a:chExt cx="2702560" cy="9448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5A4B85F-A032-41B0-835F-920A861F07DE}"/>
                </a:ext>
              </a:extLst>
            </p:cNvPr>
            <p:cNvSpPr/>
            <p:nvPr/>
          </p:nvSpPr>
          <p:spPr>
            <a:xfrm>
              <a:off x="4541520" y="0"/>
              <a:ext cx="2702560" cy="944880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A1372A-57C2-41CB-9BD2-72907F918432}"/>
                </a:ext>
              </a:extLst>
            </p:cNvPr>
            <p:cNvSpPr txBox="1"/>
            <p:nvPr/>
          </p:nvSpPr>
          <p:spPr>
            <a:xfrm>
              <a:off x="4826328" y="149136"/>
              <a:ext cx="2199615" cy="633999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2970AF4-4012-44D8-910C-E001B7E7C2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1111" y1="47500" x2="41111" y2="47500"/>
                        <a14:foregroundMark x1="37778" y1="46389" x2="37778" y2="46389"/>
                        <a14:foregroundMark x1="46944" y1="39722" x2="46944" y2="39722"/>
                        <a14:foregroundMark x1="39167" y1="39444" x2="39167" y2="39444"/>
                        <a14:foregroundMark x1="39167" y1="35278" x2="39167" y2="35278"/>
                        <a14:foregroundMark x1="33889" y1="37778" x2="33889" y2="37778"/>
                        <a14:foregroundMark x1="61944" y1="65833" x2="61944" y2="65833"/>
                        <a14:foregroundMark x1="67500" y1="58333" x2="67500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92" t="24667" r="18000" b="19633"/>
          <a:stretch/>
        </p:blipFill>
        <p:spPr>
          <a:xfrm>
            <a:off x="11023600" y="5984240"/>
            <a:ext cx="828558" cy="727850"/>
          </a:xfrm>
          <a:prstGeom prst="rect">
            <a:avLst/>
          </a:prstGeom>
        </p:spPr>
      </p:pic>
      <p:pic>
        <p:nvPicPr>
          <p:cNvPr id="13" name="Quả Bóng">
            <a:extLst>
              <a:ext uri="{FF2B5EF4-FFF2-40B4-BE49-F238E27FC236}">
                <a16:creationId xmlns:a16="http://schemas.microsoft.com/office/drawing/2014/main" id="{2D486102-E822-4746-A638-6096D807C0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68" y="5562600"/>
            <a:ext cx="828558" cy="718083"/>
          </a:xfrm>
          <a:prstGeom prst="rect">
            <a:avLst/>
          </a:prstGeom>
        </p:spPr>
      </p:pic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82FCCA5E-E026-4D9A-A09F-49F6011A6150}"/>
              </a:ext>
            </a:extLst>
          </p:cNvPr>
          <p:cNvSpPr/>
          <p:nvPr/>
        </p:nvSpPr>
        <p:spPr>
          <a:xfrm>
            <a:off x="6681675" y="1269590"/>
            <a:ext cx="4067605" cy="190376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!!!..</a:t>
            </a:r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E083C3D1-AB36-47B1-9D68-04CC7EDE7DD0}"/>
              </a:ext>
            </a:extLst>
          </p:cNvPr>
          <p:cNvSpPr/>
          <p:nvPr/>
        </p:nvSpPr>
        <p:spPr>
          <a:xfrm>
            <a:off x="6326075" y="879814"/>
            <a:ext cx="4067605" cy="1903766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654098-361E-4802-A463-FF18F97BD545}"/>
              </a:ext>
            </a:extLst>
          </p:cNvPr>
          <p:cNvSpPr txBox="1"/>
          <p:nvPr/>
        </p:nvSpPr>
        <p:spPr>
          <a:xfrm>
            <a:off x="2413303" y="187665"/>
            <a:ext cx="7933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3CB3D2-8CC7-418E-B4D4-D1502844D22B}"/>
              </a:ext>
            </a:extLst>
          </p:cNvPr>
          <p:cNvGrpSpPr/>
          <p:nvPr/>
        </p:nvGrpSpPr>
        <p:grpSpPr>
          <a:xfrm>
            <a:off x="2096811" y="4002364"/>
            <a:ext cx="1447446" cy="1539913"/>
            <a:chOff x="2371023" y="1210896"/>
            <a:chExt cx="1447446" cy="153991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818563-A502-4ADD-B3CF-66E4C52A9396}"/>
                </a:ext>
              </a:extLst>
            </p:cNvPr>
            <p:cNvSpPr txBox="1"/>
            <p:nvPr/>
          </p:nvSpPr>
          <p:spPr>
            <a:xfrm>
              <a:off x="2639528" y="1210896"/>
              <a:ext cx="117894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4 7 3</a:t>
              </a:r>
            </a:p>
            <a:p>
              <a:r>
                <a:rPr lang="en-US" sz="28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1 9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CCFE21-4883-49A4-B8D5-4FEDAD6123E5}"/>
                </a:ext>
              </a:extLst>
            </p:cNvPr>
            <p:cNvCxnSpPr>
              <a:cxnSpLocks/>
            </p:cNvCxnSpPr>
            <p:nvPr/>
          </p:nvCxnSpPr>
          <p:spPr>
            <a:xfrm>
              <a:off x="2435764" y="2114203"/>
              <a:ext cx="115979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C2AFC0-4220-42E7-8282-33F16C7AD01E}"/>
                </a:ext>
              </a:extLst>
            </p:cNvPr>
            <p:cNvSpPr txBox="1"/>
            <p:nvPr/>
          </p:nvSpPr>
          <p:spPr>
            <a:xfrm>
              <a:off x="2371023" y="1473773"/>
              <a:ext cx="341349" cy="556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rgbClr val="0000FF"/>
                  </a:solidFill>
                  <a:latin typeface="+mn-lt"/>
                </a:rPr>
                <a:t>+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177ED0-9896-4373-9718-64A37D1063DE}"/>
                </a:ext>
              </a:extLst>
            </p:cNvPr>
            <p:cNvSpPr txBox="1"/>
            <p:nvPr/>
          </p:nvSpPr>
          <p:spPr>
            <a:xfrm>
              <a:off x="2598466" y="2166034"/>
              <a:ext cx="11122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</a:rPr>
                <a:t>4    2</a:t>
              </a: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02F9478-A994-4207-AE5F-649B8F32A9F4}"/>
              </a:ext>
            </a:extLst>
          </p:cNvPr>
          <p:cNvSpPr/>
          <p:nvPr/>
        </p:nvSpPr>
        <p:spPr>
          <a:xfrm>
            <a:off x="2729104" y="4995257"/>
            <a:ext cx="295835" cy="512063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+mj-lt"/>
              </a:rPr>
              <a:t>?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3CE976F-4CDC-4773-885D-FEB90A0B5789}"/>
              </a:ext>
            </a:extLst>
          </p:cNvPr>
          <p:cNvSpPr/>
          <p:nvPr/>
        </p:nvSpPr>
        <p:spPr>
          <a:xfrm>
            <a:off x="8172781" y="3704365"/>
            <a:ext cx="2461260" cy="871585"/>
          </a:xfrm>
          <a:prstGeom prst="roundRect">
            <a:avLst/>
          </a:prstGeom>
          <a:solidFill>
            <a:srgbClr val="FFFF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38544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33333E-6 L -0.00494 -0.6132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-30671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33333E-6 L 0.12122 -0.49977 " pathEditMode="relative" rAng="0" ptsTypes="AA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-25023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L 0.1263 0.00463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5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123 -0.49977 L 0.55287 -0.08542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76" y="2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2.22222E-6 L -2.5E-6 2.22222E-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-0.00833 -0.62778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-31389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3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21" grpId="0" animBg="1"/>
      <p:bldP spid="22" grpId="0" animBg="1"/>
      <p:bldP spid="2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90;p7"/>
          <p:cNvSpPr txBox="1"/>
          <p:nvPr/>
        </p:nvSpPr>
        <p:spPr>
          <a:xfrm>
            <a:off x="2978338" y="2343824"/>
            <a:ext cx="8855721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 TẬP THỰC 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915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665448F-F907-4607-A232-681E36A7B6F2}"/>
              </a:ext>
            </a:extLst>
          </p:cNvPr>
          <p:cNvSpPr/>
          <p:nvPr/>
        </p:nvSpPr>
        <p:spPr>
          <a:xfrm>
            <a:off x="2369127" y="1855163"/>
            <a:ext cx="1743226" cy="2020598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483388-270F-4557-9BAF-9960BEC71CF1}"/>
              </a:ext>
            </a:extLst>
          </p:cNvPr>
          <p:cNvSpPr txBox="1"/>
          <p:nvPr/>
        </p:nvSpPr>
        <p:spPr>
          <a:xfrm>
            <a:off x="2498315" y="2309961"/>
            <a:ext cx="346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3233298-5FBB-44CC-991F-9B319C4A1309}"/>
              </a:ext>
            </a:extLst>
          </p:cNvPr>
          <p:cNvCxnSpPr/>
          <p:nvPr/>
        </p:nvCxnSpPr>
        <p:spPr>
          <a:xfrm>
            <a:off x="2845004" y="3138949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1386C82-6626-4D8B-A3E6-A215726866AF}"/>
              </a:ext>
            </a:extLst>
          </p:cNvPr>
          <p:cNvSpPr txBox="1"/>
          <p:nvPr/>
        </p:nvSpPr>
        <p:spPr>
          <a:xfrm>
            <a:off x="3309444" y="2041985"/>
            <a:ext cx="45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6A3DFC-B7DA-4E2E-8CF2-B96D9C2FA5DF}"/>
              </a:ext>
            </a:extLst>
          </p:cNvPr>
          <p:cNvSpPr txBox="1"/>
          <p:nvPr/>
        </p:nvSpPr>
        <p:spPr>
          <a:xfrm>
            <a:off x="3309442" y="2596820"/>
            <a:ext cx="455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706942-C673-4365-9E8D-7B081B985562}"/>
              </a:ext>
            </a:extLst>
          </p:cNvPr>
          <p:cNvSpPr txBox="1"/>
          <p:nvPr/>
        </p:nvSpPr>
        <p:spPr>
          <a:xfrm>
            <a:off x="3309444" y="3166899"/>
            <a:ext cx="45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511A88-F057-43A2-8012-1490CEE76F9E}"/>
              </a:ext>
            </a:extLst>
          </p:cNvPr>
          <p:cNvSpPr txBox="1"/>
          <p:nvPr/>
        </p:nvSpPr>
        <p:spPr>
          <a:xfrm>
            <a:off x="4806204" y="1823777"/>
            <a:ext cx="562740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b="1" dirty="0"/>
              <a:t>7 </a:t>
            </a:r>
            <a:r>
              <a:rPr lang="en-US" sz="2800" b="1" dirty="0" err="1"/>
              <a:t>cộng</a:t>
            </a:r>
            <a:r>
              <a:rPr lang="en-US" sz="2800" b="1" dirty="0"/>
              <a:t> 5 </a:t>
            </a:r>
            <a:r>
              <a:rPr lang="en-US" sz="2800" b="1" dirty="0" err="1"/>
              <a:t>bằng</a:t>
            </a:r>
            <a:r>
              <a:rPr lang="en-US" sz="2800" b="1" dirty="0"/>
              <a:t> 12, </a:t>
            </a:r>
            <a:r>
              <a:rPr lang="en-US" sz="2800" b="1" dirty="0" err="1"/>
              <a:t>viết</a:t>
            </a:r>
            <a:r>
              <a:rPr lang="en-US" sz="2800" b="1" dirty="0"/>
              <a:t> 2, </a:t>
            </a:r>
            <a:r>
              <a:rPr lang="en-US" sz="2800" b="1" dirty="0" err="1"/>
              <a:t>nhớ</a:t>
            </a:r>
            <a:r>
              <a:rPr lang="en-US" sz="2800" b="1" dirty="0"/>
              <a:t>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EDD716-5D34-4B3D-9532-00205C78D8F3}"/>
              </a:ext>
            </a:extLst>
          </p:cNvPr>
          <p:cNvSpPr txBox="1"/>
          <p:nvPr/>
        </p:nvSpPr>
        <p:spPr>
          <a:xfrm>
            <a:off x="3040786" y="2041985"/>
            <a:ext cx="45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03006E-13C8-4E44-B2DC-4C3B22625210}"/>
              </a:ext>
            </a:extLst>
          </p:cNvPr>
          <p:cNvSpPr txBox="1"/>
          <p:nvPr/>
        </p:nvSpPr>
        <p:spPr>
          <a:xfrm>
            <a:off x="4806204" y="2441156"/>
            <a:ext cx="762874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b="1" dirty="0"/>
              <a:t>6 </a:t>
            </a:r>
            <a:r>
              <a:rPr lang="en-US" sz="2800" b="1" dirty="0" err="1"/>
              <a:t>cộng</a:t>
            </a:r>
            <a:r>
              <a:rPr lang="en-US" sz="2800" b="1" dirty="0"/>
              <a:t> 2 </a:t>
            </a:r>
            <a:r>
              <a:rPr lang="en-US" sz="2800" b="1" dirty="0" err="1"/>
              <a:t>bằng</a:t>
            </a:r>
            <a:r>
              <a:rPr lang="en-US" sz="2800" b="1" dirty="0"/>
              <a:t> 8, </a:t>
            </a:r>
            <a:r>
              <a:rPr lang="en-US" sz="2800" b="1" dirty="0" err="1"/>
              <a:t>thêm</a:t>
            </a:r>
            <a:r>
              <a:rPr lang="en-US" sz="2800" b="1" dirty="0"/>
              <a:t> 1 </a:t>
            </a:r>
            <a:r>
              <a:rPr lang="en-US" sz="2800" b="1" dirty="0" err="1"/>
              <a:t>bằng</a:t>
            </a:r>
            <a:r>
              <a:rPr lang="en-US" sz="2800" b="1" dirty="0"/>
              <a:t> 9, </a:t>
            </a:r>
            <a:r>
              <a:rPr lang="en-US" sz="2800" b="1" dirty="0" err="1"/>
              <a:t>viết</a:t>
            </a:r>
            <a:r>
              <a:rPr lang="en-US" sz="2800" b="1" dirty="0"/>
              <a:t> 9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D92C7D6-E2E4-4362-84FC-B5D521A28E70}"/>
              </a:ext>
            </a:extLst>
          </p:cNvPr>
          <p:cNvSpPr/>
          <p:nvPr/>
        </p:nvSpPr>
        <p:spPr>
          <a:xfrm>
            <a:off x="4586003" y="2111739"/>
            <a:ext cx="220201" cy="220201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EFF8D02-C7B9-4BC9-A0A8-003567E382A3}"/>
              </a:ext>
            </a:extLst>
          </p:cNvPr>
          <p:cNvSpPr/>
          <p:nvPr/>
        </p:nvSpPr>
        <p:spPr>
          <a:xfrm>
            <a:off x="4586003" y="2733197"/>
            <a:ext cx="220201" cy="220201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8CA711E-8C9E-468F-94D3-D6E893A99FCF}"/>
              </a:ext>
            </a:extLst>
          </p:cNvPr>
          <p:cNvGrpSpPr/>
          <p:nvPr/>
        </p:nvGrpSpPr>
        <p:grpSpPr>
          <a:xfrm>
            <a:off x="3601254" y="4387949"/>
            <a:ext cx="4420924" cy="658835"/>
            <a:chOff x="168284" y="3517256"/>
            <a:chExt cx="3257812" cy="978686"/>
          </a:xfrm>
          <a:solidFill>
            <a:schemeClr val="accent6">
              <a:lumMod val="75000"/>
            </a:schemeClr>
          </a:solidFill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259360C2-8AB2-4704-B838-719CFE3229A5}"/>
                </a:ext>
              </a:extLst>
            </p:cNvPr>
            <p:cNvSpPr/>
            <p:nvPr/>
          </p:nvSpPr>
          <p:spPr>
            <a:xfrm>
              <a:off x="168284" y="3517256"/>
              <a:ext cx="3257812" cy="97868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CA43278-2812-49EA-9F97-097BAB9F4A39}"/>
                </a:ext>
              </a:extLst>
            </p:cNvPr>
            <p:cNvSpPr txBox="1"/>
            <p:nvPr/>
          </p:nvSpPr>
          <p:spPr>
            <a:xfrm>
              <a:off x="363327" y="3584820"/>
              <a:ext cx="3039813" cy="868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chemeClr val="bg1"/>
                  </a:solidFill>
                </a:rPr>
                <a:t>Vậy</a:t>
              </a:r>
              <a:r>
                <a:rPr lang="en-US" sz="3200" b="1" dirty="0">
                  <a:solidFill>
                    <a:schemeClr val="bg1"/>
                  </a:solidFill>
                </a:rPr>
                <a:t>: 367 + 25 = 392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A72950E-C67A-4E8D-8681-5946EEE10D93}"/>
              </a:ext>
            </a:extLst>
          </p:cNvPr>
          <p:cNvGrpSpPr/>
          <p:nvPr/>
        </p:nvGrpSpPr>
        <p:grpSpPr>
          <a:xfrm>
            <a:off x="3536993" y="528393"/>
            <a:ext cx="4528384" cy="755245"/>
            <a:chOff x="-3369817" y="382607"/>
            <a:chExt cx="4448227" cy="795412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956D75A5-BD8A-471C-B883-362F9C33AEC9}"/>
                </a:ext>
              </a:extLst>
            </p:cNvPr>
            <p:cNvSpPr/>
            <p:nvPr/>
          </p:nvSpPr>
          <p:spPr>
            <a:xfrm>
              <a:off x="-3369817" y="382607"/>
              <a:ext cx="4448227" cy="795412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):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FB145CF-B292-4B16-8E99-C56ED6B29A33}"/>
                </a:ext>
              </a:extLst>
            </p:cNvPr>
            <p:cNvSpPr/>
            <p:nvPr/>
          </p:nvSpPr>
          <p:spPr>
            <a:xfrm>
              <a:off x="-3288618" y="435376"/>
              <a:ext cx="615094" cy="653661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3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9EC53D1A-3F0F-4703-BA02-3F5929132903}"/>
              </a:ext>
            </a:extLst>
          </p:cNvPr>
          <p:cNvSpPr txBox="1"/>
          <p:nvPr/>
        </p:nvSpPr>
        <p:spPr>
          <a:xfrm>
            <a:off x="3040786" y="3166899"/>
            <a:ext cx="45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7B5C791-368E-436A-A67F-EC51CE8BFB91}"/>
              </a:ext>
            </a:extLst>
          </p:cNvPr>
          <p:cNvSpPr txBox="1"/>
          <p:nvPr/>
        </p:nvSpPr>
        <p:spPr>
          <a:xfrm>
            <a:off x="2776242" y="3166899"/>
            <a:ext cx="424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42BF75-73E5-4993-890A-10B7DE44E391}"/>
              </a:ext>
            </a:extLst>
          </p:cNvPr>
          <p:cNvSpPr txBox="1"/>
          <p:nvPr/>
        </p:nvSpPr>
        <p:spPr>
          <a:xfrm>
            <a:off x="2746063" y="2041985"/>
            <a:ext cx="45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DC5156-C4A0-4D47-8BC6-E0C163A4392F}"/>
              </a:ext>
            </a:extLst>
          </p:cNvPr>
          <p:cNvSpPr txBox="1"/>
          <p:nvPr/>
        </p:nvSpPr>
        <p:spPr>
          <a:xfrm>
            <a:off x="3037675" y="2593240"/>
            <a:ext cx="455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0AE6CF-6540-4006-957C-19BC34654442}"/>
              </a:ext>
            </a:extLst>
          </p:cNvPr>
          <p:cNvSpPr txBox="1"/>
          <p:nvPr/>
        </p:nvSpPr>
        <p:spPr>
          <a:xfrm>
            <a:off x="4806204" y="3062614"/>
            <a:ext cx="762874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b="1" dirty="0" err="1"/>
              <a:t>Hạ</a:t>
            </a:r>
            <a:r>
              <a:rPr lang="en-US" sz="2800" b="1" dirty="0"/>
              <a:t> 3, </a:t>
            </a:r>
            <a:r>
              <a:rPr lang="en-US" sz="2800" b="1" dirty="0" err="1"/>
              <a:t>viết</a:t>
            </a:r>
            <a:r>
              <a:rPr lang="en-US" sz="2800" b="1" dirty="0"/>
              <a:t> 3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583BA24-3794-4564-A99B-A654741FBE14}"/>
              </a:ext>
            </a:extLst>
          </p:cNvPr>
          <p:cNvSpPr/>
          <p:nvPr/>
        </p:nvSpPr>
        <p:spPr>
          <a:xfrm>
            <a:off x="4586003" y="3354655"/>
            <a:ext cx="220201" cy="220201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0A4CB5C-A92A-4921-AE8D-25912E719F65}"/>
              </a:ext>
            </a:extLst>
          </p:cNvPr>
          <p:cNvSpPr txBox="1"/>
          <p:nvPr/>
        </p:nvSpPr>
        <p:spPr>
          <a:xfrm>
            <a:off x="1134683" y="1782321"/>
            <a:ext cx="117630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rgbClr val="FF0000"/>
                </a:solidFill>
              </a:rPr>
              <a:t>Mẫu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6309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0" grpId="0"/>
      <p:bldP spid="10" grpId="1"/>
      <p:bldP spid="12" grpId="0"/>
      <p:bldP spid="12" grpId="1"/>
      <p:bldP spid="13" grpId="0"/>
      <p:bldP spid="13" grpId="1"/>
      <p:bldP spid="14" grpId="0"/>
      <p:bldP spid="16" grpId="0"/>
      <p:bldP spid="20" grpId="0"/>
      <p:bldP spid="20" grpId="1"/>
      <p:bldP spid="25" grpId="0"/>
      <p:bldP spid="26" grpId="0" animBg="1"/>
      <p:bldP spid="27" grpId="0" animBg="1"/>
      <p:bldP spid="39" grpId="0"/>
      <p:bldP spid="40" grpId="0"/>
      <p:bldP spid="28" grpId="0"/>
      <p:bldP spid="28" grpId="1"/>
      <p:bldP spid="29" grpId="0"/>
      <p:bldP spid="29" grpId="1"/>
      <p:bldP spid="30" grpId="0"/>
      <p:bldP spid="31" grpId="0" animBg="1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6AA265-8C04-4A82-A800-D94F1E4919A0}"/>
              </a:ext>
            </a:extLst>
          </p:cNvPr>
          <p:cNvSpPr/>
          <p:nvPr/>
        </p:nvSpPr>
        <p:spPr>
          <a:xfrm>
            <a:off x="1396116" y="2153718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5009D3A-6311-4BFF-ABAD-77B7CB210CA8}"/>
              </a:ext>
            </a:extLst>
          </p:cNvPr>
          <p:cNvSpPr/>
          <p:nvPr/>
        </p:nvSpPr>
        <p:spPr>
          <a:xfrm>
            <a:off x="3829569" y="2153718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1779D1B-1FA8-43EE-9328-EEF19A1EC894}"/>
              </a:ext>
            </a:extLst>
          </p:cNvPr>
          <p:cNvSpPr/>
          <p:nvPr/>
        </p:nvSpPr>
        <p:spPr>
          <a:xfrm>
            <a:off x="6331204" y="2153718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9F36830-1C53-40D2-A079-6DF5EBAC1C4E}"/>
              </a:ext>
            </a:extLst>
          </p:cNvPr>
          <p:cNvSpPr/>
          <p:nvPr/>
        </p:nvSpPr>
        <p:spPr>
          <a:xfrm>
            <a:off x="8832839" y="2153718"/>
            <a:ext cx="1835925" cy="2183802"/>
          </a:xfrm>
          <a:prstGeom prst="roundRect">
            <a:avLst/>
          </a:prstGeom>
          <a:solidFill>
            <a:srgbClr val="CCFF99"/>
          </a:soli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CA7D0F-E343-44FD-8A56-6E978131A7AD}"/>
              </a:ext>
            </a:extLst>
          </p:cNvPr>
          <p:cNvSpPr txBox="1"/>
          <p:nvPr/>
        </p:nvSpPr>
        <p:spPr>
          <a:xfrm>
            <a:off x="1903767" y="2279724"/>
            <a:ext cx="962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635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27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90F3BD1-7053-43B4-A558-DD56576BDBD4}"/>
              </a:ext>
            </a:extLst>
          </p:cNvPr>
          <p:cNvCxnSpPr/>
          <p:nvPr/>
        </p:nvCxnSpPr>
        <p:spPr>
          <a:xfrm>
            <a:off x="1882980" y="3385224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8A574D7-0C54-46B9-87D4-E22751B0E753}"/>
              </a:ext>
            </a:extLst>
          </p:cNvPr>
          <p:cNvSpPr txBox="1"/>
          <p:nvPr/>
        </p:nvSpPr>
        <p:spPr>
          <a:xfrm>
            <a:off x="1631062" y="2541334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92D406-BD2F-43A8-98A7-FACB7F60EC1B}"/>
              </a:ext>
            </a:extLst>
          </p:cNvPr>
          <p:cNvSpPr txBox="1"/>
          <p:nvPr/>
        </p:nvSpPr>
        <p:spPr>
          <a:xfrm>
            <a:off x="4371960" y="2279724"/>
            <a:ext cx="962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367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52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D00D690-3A4A-47F3-BC42-9A2A67538A06}"/>
              </a:ext>
            </a:extLst>
          </p:cNvPr>
          <p:cNvCxnSpPr/>
          <p:nvPr/>
        </p:nvCxnSpPr>
        <p:spPr>
          <a:xfrm>
            <a:off x="4351173" y="3385224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7E5B254-FCF3-4176-AC13-03720E4F2A1C}"/>
              </a:ext>
            </a:extLst>
          </p:cNvPr>
          <p:cNvSpPr txBox="1"/>
          <p:nvPr/>
        </p:nvSpPr>
        <p:spPr>
          <a:xfrm>
            <a:off x="4099255" y="2541334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73C6BC-0327-4307-A544-D20362FC0FED}"/>
              </a:ext>
            </a:extLst>
          </p:cNvPr>
          <p:cNvSpPr txBox="1"/>
          <p:nvPr/>
        </p:nvSpPr>
        <p:spPr>
          <a:xfrm>
            <a:off x="6933830" y="2288731"/>
            <a:ext cx="9959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52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3560CAD-C84A-41A1-8476-CCB26581A251}"/>
              </a:ext>
            </a:extLst>
          </p:cNvPr>
          <p:cNvCxnSpPr>
            <a:cxnSpLocks/>
          </p:cNvCxnSpPr>
          <p:nvPr/>
        </p:nvCxnSpPr>
        <p:spPr>
          <a:xfrm>
            <a:off x="6913044" y="3394231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A951F27-C990-478A-B6DE-9D22CD9DD7EB}"/>
              </a:ext>
            </a:extLst>
          </p:cNvPr>
          <p:cNvSpPr txBox="1"/>
          <p:nvPr/>
        </p:nvSpPr>
        <p:spPr>
          <a:xfrm>
            <a:off x="6661126" y="2550341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72EEDE-426E-4A4D-A18D-5B4D7A46BD9E}"/>
              </a:ext>
            </a:extLst>
          </p:cNvPr>
          <p:cNvSpPr txBox="1"/>
          <p:nvPr/>
        </p:nvSpPr>
        <p:spPr>
          <a:xfrm>
            <a:off x="9293526" y="2279724"/>
            <a:ext cx="1087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292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85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9D46E90-7EFF-4433-8FB0-B562E031F647}"/>
              </a:ext>
            </a:extLst>
          </p:cNvPr>
          <p:cNvCxnSpPr>
            <a:cxnSpLocks/>
          </p:cNvCxnSpPr>
          <p:nvPr/>
        </p:nvCxnSpPr>
        <p:spPr>
          <a:xfrm>
            <a:off x="9272739" y="3385224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E95E055-5881-4A8D-9459-55691D35BA09}"/>
              </a:ext>
            </a:extLst>
          </p:cNvPr>
          <p:cNvSpPr txBox="1"/>
          <p:nvPr/>
        </p:nvSpPr>
        <p:spPr>
          <a:xfrm>
            <a:off x="9020821" y="2541334"/>
            <a:ext cx="346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EA2C77-0121-4208-80F9-7C7E1FFFE3F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31" t="43805" r="79771" b="18395"/>
          <a:stretch/>
        </p:blipFill>
        <p:spPr>
          <a:xfrm>
            <a:off x="2754835" y="3737222"/>
            <a:ext cx="754279" cy="9900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84EAA35-7FF4-4E77-9A1D-BF65AC5855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0459" t="29862" r="38758" b="17202"/>
          <a:stretch/>
        </p:blipFill>
        <p:spPr>
          <a:xfrm flipH="1">
            <a:off x="7837129" y="3737222"/>
            <a:ext cx="659999" cy="10884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196A318-6A63-47A6-BB41-8C58ACEF052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1262" t="47022" r="2690" b="18212"/>
          <a:stretch/>
        </p:blipFill>
        <p:spPr>
          <a:xfrm>
            <a:off x="10350869" y="3804856"/>
            <a:ext cx="659999" cy="9532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67A945F-B811-40C2-8D4E-D84AEF51D4F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0932" t="28077" r="19166" b="18134"/>
          <a:stretch/>
        </p:blipFill>
        <p:spPr>
          <a:xfrm>
            <a:off x="5342332" y="3668130"/>
            <a:ext cx="626178" cy="1128252"/>
          </a:xfrm>
          <a:prstGeom prst="rect">
            <a:avLst/>
          </a:prstGeom>
        </p:spPr>
      </p:pic>
      <p:pic>
        <p:nvPicPr>
          <p:cNvPr id="34" name="Google Shape;3052;p29">
            <a:extLst>
              <a:ext uri="{FF2B5EF4-FFF2-40B4-BE49-F238E27FC236}">
                <a16:creationId xmlns:a16="http://schemas.microsoft.com/office/drawing/2014/main" id="{F53BD1D3-E78A-4D8F-AC57-5198358EC025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279358" y="145184"/>
            <a:ext cx="1625656" cy="1887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053;p29">
            <a:extLst>
              <a:ext uri="{FF2B5EF4-FFF2-40B4-BE49-F238E27FC236}">
                <a16:creationId xmlns:a16="http://schemas.microsoft.com/office/drawing/2014/main" id="{56A4A5EE-0CB4-4C2F-8A22-1B796EE89416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545786" y="4982193"/>
            <a:ext cx="1672602" cy="14033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B8A73FCF-A452-4C3A-A368-D215D03DCDD7}"/>
              </a:ext>
            </a:extLst>
          </p:cNvPr>
          <p:cNvGrpSpPr/>
          <p:nvPr/>
        </p:nvGrpSpPr>
        <p:grpSpPr>
          <a:xfrm>
            <a:off x="3509114" y="625722"/>
            <a:ext cx="4528384" cy="755245"/>
            <a:chOff x="-3369817" y="382607"/>
            <a:chExt cx="4448227" cy="795412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8B586366-E0DE-48F4-BF5D-02C7EB6AA182}"/>
                </a:ext>
              </a:extLst>
            </p:cNvPr>
            <p:cNvSpPr/>
            <p:nvPr/>
          </p:nvSpPr>
          <p:spPr>
            <a:xfrm>
              <a:off x="-3369817" y="382607"/>
              <a:ext cx="4448227" cy="795412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):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095E956-9F58-4F0F-9BCC-CC9C2C5A94E9}"/>
                </a:ext>
              </a:extLst>
            </p:cNvPr>
            <p:cNvSpPr/>
            <p:nvPr/>
          </p:nvSpPr>
          <p:spPr>
            <a:xfrm>
              <a:off x="-3288618" y="435376"/>
              <a:ext cx="615094" cy="653661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3</a:t>
              </a:r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1262" name="TextBox1" r:id="rId2" imgW="961920" imgH="495360"/>
        </mc:Choice>
        <mc:Fallback>
          <p:control name="TextBox1" r:id="rId2" imgW="961920" imgH="495360">
            <p:pic>
              <p:nvPicPr>
                <p:cNvPr id="7" name="TextBox1">
                  <a:extLst>
                    <a:ext uri="{FF2B5EF4-FFF2-40B4-BE49-F238E27FC236}">
                      <a16:creationId xmlns:a16="http://schemas.microsoft.com/office/drawing/2014/main" id="{C69C53D1-E7D4-456C-BB9E-D2B507CD86A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884103" y="3476376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3" name="TextBox2" r:id="rId3" imgW="961920" imgH="495360"/>
        </mc:Choice>
        <mc:Fallback>
          <p:control name="TextBox2" r:id="rId3" imgW="961920" imgH="495360">
            <p:pic>
              <p:nvPicPr>
                <p:cNvPr id="39" name="TextBox2">
                  <a:extLst>
                    <a:ext uri="{FF2B5EF4-FFF2-40B4-BE49-F238E27FC236}">
                      <a16:creationId xmlns:a16="http://schemas.microsoft.com/office/drawing/2014/main" id="{187EFDB7-D2D3-4A28-8CEA-67B84B0E568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358996" y="3452704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4" name="TextBox3" r:id="rId4" imgW="961920" imgH="495360"/>
        </mc:Choice>
        <mc:Fallback>
          <p:control name="TextBox3" r:id="rId4" imgW="961920" imgH="495360">
            <p:pic>
              <p:nvPicPr>
                <p:cNvPr id="40" name="TextBox3">
                  <a:extLst>
                    <a:ext uri="{FF2B5EF4-FFF2-40B4-BE49-F238E27FC236}">
                      <a16:creationId xmlns:a16="http://schemas.microsoft.com/office/drawing/2014/main" id="{B9941457-8674-464F-954A-15ADD1E38FA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950739" y="3446116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5" name="TextBox4" r:id="rId5" imgW="961920" imgH="495360"/>
        </mc:Choice>
        <mc:Fallback>
          <p:control name="TextBox4" r:id="rId5" imgW="961920" imgH="495360">
            <p:pic>
              <p:nvPicPr>
                <p:cNvPr id="42" name="TextBox4">
                  <a:extLst>
                    <a:ext uri="{FF2B5EF4-FFF2-40B4-BE49-F238E27FC236}">
                      <a16:creationId xmlns:a16="http://schemas.microsoft.com/office/drawing/2014/main" id="{D9F49577-7DB1-4FEE-A2C4-BD537148D61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272739" y="3446115"/>
                  <a:ext cx="962130" cy="49053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0004221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34350335"/>
</p:tagLst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4374</TotalTime>
  <Words>505</Words>
  <Application>Microsoft Office PowerPoint</Application>
  <PresentationFormat>Widescreen</PresentationFormat>
  <Paragraphs>175</Paragraphs>
  <Slides>22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Times New Roman</vt:lpstr>
      <vt:lpstr>UTM Avo</vt:lpstr>
      <vt:lpstr>UTM Avo (Headings)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Vũ Trọng Đông</cp:lastModifiedBy>
  <cp:revision>665</cp:revision>
  <dcterms:created xsi:type="dcterms:W3CDTF">2021-02-20T02:56:00Z</dcterms:created>
  <dcterms:modified xsi:type="dcterms:W3CDTF">2022-03-11T02:21:43Z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