
<file path=[Content_Types].xml><?xml version="1.0" encoding="utf-8"?>
<Types xmlns="http://schemas.openxmlformats.org/package/2006/content-types">
  <Default Extension="bin" ContentType="application/vnd.ms-office.activeX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20"/>
  </p:notesMasterIdLst>
  <p:sldIdLst>
    <p:sldId id="256" r:id="rId3"/>
    <p:sldId id="257" r:id="rId4"/>
    <p:sldId id="409" r:id="rId5"/>
    <p:sldId id="399" r:id="rId6"/>
    <p:sldId id="395" r:id="rId7"/>
    <p:sldId id="402" r:id="rId8"/>
    <p:sldId id="407" r:id="rId9"/>
    <p:sldId id="397" r:id="rId10"/>
    <p:sldId id="2007577176" r:id="rId11"/>
    <p:sldId id="2007577179" r:id="rId12"/>
    <p:sldId id="2007577175" r:id="rId13"/>
    <p:sldId id="2007577180" r:id="rId14"/>
    <p:sldId id="2007577181" r:id="rId15"/>
    <p:sldId id="2007577182" r:id="rId16"/>
    <p:sldId id="281" r:id="rId17"/>
    <p:sldId id="385" r:id="rId18"/>
    <p:sldId id="408" r:id="rId19"/>
  </p:sldIdLst>
  <p:sldSz cx="12192000" cy="6858000"/>
  <p:notesSz cx="6858000" cy="9144000"/>
  <p:custDataLst>
    <p:tags r:id="rId2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A2629"/>
    <a:srgbClr val="B2B4BB"/>
    <a:srgbClr val="D3CDCD"/>
    <a:srgbClr val="A66C42"/>
    <a:srgbClr val="F8CBAD"/>
    <a:srgbClr val="FBDBE4"/>
    <a:srgbClr val="FF66CC"/>
    <a:srgbClr val="FCD5B5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30" Type="http://customschemas.google.com/relationships/presentationmetadata" Target="meta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97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2522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516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3898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0252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913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0997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833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7000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5914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76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7120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076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091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85299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527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6514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20658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9674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033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19892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83442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5167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33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957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762" r:id="rId7"/>
    <p:sldLayoutId id="2147483751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761" r:id="rId2"/>
    <p:sldLayoutId id="2147483760" r:id="rId3"/>
    <p:sldLayoutId id="2147483759" r:id="rId4"/>
    <p:sldLayoutId id="2147483758" r:id="rId5"/>
    <p:sldLayoutId id="2147483757" r:id="rId6"/>
    <p:sldLayoutId id="2147483756" r:id="rId7"/>
    <p:sldLayoutId id="2147483755" r:id="rId8"/>
    <p:sldLayoutId id="2147483754" r:id="rId9"/>
    <p:sldLayoutId id="2147483753" r:id="rId10"/>
    <p:sldLayoutId id="2147483752" r:id="rId11"/>
    <p:sldLayoutId id="2147483750" r:id="rId12"/>
    <p:sldLayoutId id="2147483749" r:id="rId13"/>
    <p:sldLayoutId id="2147483747" r:id="rId14"/>
    <p:sldLayoutId id="2147483746" r:id="rId15"/>
    <p:sldLayoutId id="2147483748" r:id="rId16"/>
    <p:sldLayoutId id="2147483745" r:id="rId17"/>
    <p:sldLayoutId id="2147483744" r:id="rId18"/>
    <p:sldLayoutId id="2147483743" r:id="rId19"/>
    <p:sldLayoutId id="2147483742" r:id="rId20"/>
    <p:sldLayoutId id="2147483741" r:id="rId21"/>
    <p:sldLayoutId id="2147483740" r:id="rId22"/>
    <p:sldLayoutId id="2147483739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2.xml"/><Relationship Id="rId7" Type="http://schemas.openxmlformats.org/officeDocument/2006/relationships/image" Target="../media/image9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4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Relationship Id="rId9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8FC17031-0AAC-4AFB-B421-F39ED0A3A5D1}"/>
              </a:ext>
            </a:extLst>
          </p:cNvPr>
          <p:cNvSpPr txBox="1"/>
          <p:nvPr/>
        </p:nvSpPr>
        <p:spPr>
          <a:xfrm>
            <a:off x="1205947" y="1951621"/>
            <a:ext cx="10164418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30</a:t>
            </a:r>
            <a:endParaRPr lang="en-US" sz="5400" b="1" i="0" u="none" strike="noStrike" dirty="0">
              <a:ln w="22225">
                <a:noFill/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85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Luyện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tập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7CC3D-B7A9-4121-8E86-9641B174A6C2}"/>
              </a:ext>
            </a:extLst>
          </p:cNvPr>
          <p:cNvSpPr/>
          <p:nvPr/>
        </p:nvSpPr>
        <p:spPr>
          <a:xfrm>
            <a:off x="9677389" y="158228"/>
            <a:ext cx="1502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08FB3-1109-4AC6-BA34-2DF3389E4CF3}"/>
              </a:ext>
            </a:extLst>
          </p:cNvPr>
          <p:cNvSpPr/>
          <p:nvPr/>
        </p:nvSpPr>
        <p:spPr>
          <a:xfrm>
            <a:off x="10291958" y="656239"/>
            <a:ext cx="854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49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4" y="611286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5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66" y="569392"/>
            <a:ext cx="3182111" cy="37307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B650A5-4759-43AF-87DA-C07C585A4A4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4" y="1727852"/>
            <a:ext cx="2569370" cy="4565300"/>
          </a:xfrm>
          <a:prstGeom prst="rect">
            <a:avLst/>
          </a:prstGeom>
        </p:spPr>
      </p:pic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37" end="83366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54256" y="3561098"/>
            <a:ext cx="487363" cy="48736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EFD5FAA-A856-4201-80BA-4436623E8EE3}"/>
              </a:ext>
            </a:extLst>
          </p:cNvPr>
          <p:cNvGrpSpPr/>
          <p:nvPr/>
        </p:nvGrpSpPr>
        <p:grpSpPr>
          <a:xfrm>
            <a:off x="1759344" y="3429000"/>
            <a:ext cx="6381345" cy="2754812"/>
            <a:chOff x="2616740" y="3429001"/>
            <a:chExt cx="6381345" cy="2754812"/>
          </a:xfrm>
        </p:grpSpPr>
        <p:sp>
          <p:nvSpPr>
            <p:cNvPr id="2" name="Thought Bubble: Cloud 1">
              <a:extLst>
                <a:ext uri="{FF2B5EF4-FFF2-40B4-BE49-F238E27FC236}">
                  <a16:creationId xmlns:a16="http://schemas.microsoft.com/office/drawing/2014/main" id="{CD31C661-90B4-40B3-9AE9-48C464F4B338}"/>
                </a:ext>
              </a:extLst>
            </p:cNvPr>
            <p:cNvSpPr/>
            <p:nvPr/>
          </p:nvSpPr>
          <p:spPr>
            <a:xfrm>
              <a:off x="2616740" y="3429001"/>
              <a:ext cx="6381345" cy="2754812"/>
            </a:xfrm>
            <a:prstGeom prst="cloudCallout">
              <a:avLst>
                <a:gd name="adj1" fmla="val 67882"/>
                <a:gd name="adj2" fmla="val -21865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81604B-D3E0-4552-B400-617A437BEEDA}"/>
                </a:ext>
              </a:extLst>
            </p:cNvPr>
            <p:cNvSpPr txBox="1"/>
            <p:nvPr/>
          </p:nvSpPr>
          <p:spPr>
            <a:xfrm>
              <a:off x="3337955" y="3962136"/>
              <a:ext cx="492179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nấp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cánh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ơi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30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3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39"/>
            <a:ext cx="12191999" cy="6449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4" y="611286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5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66" y="564848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6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2" y="335237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6" y="359771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22350" y="3561098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1001949" y="1085152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43" y="3198718"/>
            <a:ext cx="1305850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4" y="1727852"/>
            <a:ext cx="2569370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508006" y="4534299"/>
            <a:ext cx="5873219" cy="1351444"/>
            <a:chOff x="2825250" y="4455268"/>
            <a:chExt cx="5873219" cy="135144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928025" y="4455268"/>
              <a:ext cx="5770444" cy="1317580"/>
              <a:chOff x="2928025" y="4455268"/>
              <a:chExt cx="5770444" cy="1317580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928025" y="4455268"/>
                <a:ext cx="5250894" cy="131758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00CC"/>
                    </a:solidFill>
                    <a:latin typeface=".VnBahamasB" panose="020BE200000000000000" pitchFamily="34" charset="0"/>
                  </a:rPr>
                  <a:t>634 + 352 = ?</a:t>
                </a: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96613" y="4560991"/>
                <a:ext cx="1701856" cy="120715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5250" y="4560991"/>
              <a:ext cx="889801" cy="1245721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4370408" y="2445027"/>
            <a:ext cx="1171704" cy="75369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886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1379384" y="2445027"/>
            <a:ext cx="1105152" cy="784871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986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7314909" y="2502134"/>
            <a:ext cx="1139235" cy="7078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996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2352" y="4177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1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39"/>
            <a:ext cx="12191999" cy="6449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4" y="611286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5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66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6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2" y="335237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6" y="359771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22350" y="3561098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6859035" y="1006121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71" y="3130847"/>
            <a:ext cx="1305850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4" y="1727852"/>
            <a:ext cx="2569370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508006" y="4534299"/>
            <a:ext cx="5873219" cy="1351444"/>
            <a:chOff x="2825250" y="4455268"/>
            <a:chExt cx="5873219" cy="135144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928025" y="4455268"/>
              <a:ext cx="5770444" cy="1317580"/>
              <a:chOff x="2928025" y="4455268"/>
              <a:chExt cx="5770444" cy="1317580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928025" y="4455268"/>
                <a:ext cx="5250894" cy="131758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00CC"/>
                    </a:solidFill>
                    <a:latin typeface=".VnBahamasB" panose="020BE200000000000000" pitchFamily="34" charset="0"/>
                  </a:rPr>
                  <a:t>650 + 58 = ?</a:t>
                </a: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96613" y="4560991"/>
                <a:ext cx="1701856" cy="120715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5250" y="4560991"/>
              <a:ext cx="889801" cy="1245721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4391713" y="2523131"/>
            <a:ext cx="1108611" cy="7078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608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7218684" y="2402014"/>
            <a:ext cx="1164343" cy="7078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708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1435510" y="2516447"/>
            <a:ext cx="1108611" cy="7078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BahamasB" panose="020BE200000000000000" pitchFamily="34" charset="0"/>
              </a:rPr>
              <a:t>718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2352" y="4177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39"/>
            <a:ext cx="12191999" cy="6449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4" y="611286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5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66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6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2" y="335237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6" y="359771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22350" y="3561098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3918211" y="1070293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41" y="3186513"/>
            <a:ext cx="1305850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4" y="1727852"/>
            <a:ext cx="2569370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320348" y="4631490"/>
            <a:ext cx="6463768" cy="1337445"/>
            <a:chOff x="2379297" y="4455268"/>
            <a:chExt cx="6463768" cy="133744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567571" y="4455268"/>
              <a:ext cx="6275494" cy="1337445"/>
              <a:chOff x="2567571" y="4455268"/>
              <a:chExt cx="6275494" cy="1337445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567571" y="4455268"/>
                <a:ext cx="5611348" cy="131758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rgbClr val="0000CC"/>
                    </a:solidFill>
                    <a:latin typeface=".VnBahamasB" panose="020BE200000000000000" pitchFamily="34" charset="0"/>
                    <a:cs typeface="Arial" panose="020B0604020202020204" pitchFamily="34" charset="0"/>
                  </a:rPr>
                  <a:t>379 + 6 = ? </a:t>
                </a: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141209" y="4585563"/>
                <a:ext cx="1701856" cy="120715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297" y="4527049"/>
              <a:ext cx="889801" cy="1245721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7289254" y="2263278"/>
            <a:ext cx="1000933" cy="89869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CC"/>
                </a:solidFill>
                <a:latin typeface=".VnBahamasB" panose="020BE200000000000000" pitchFamily="34" charset="0"/>
              </a:rPr>
              <a:t>375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4353199" y="2263278"/>
            <a:ext cx="1001951" cy="85333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CC"/>
                </a:solidFill>
                <a:latin typeface=".VnBahamasB" panose="020BE200000000000000" pitchFamily="34" charset="0"/>
              </a:rPr>
              <a:t>385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1436883" y="2263278"/>
            <a:ext cx="983756" cy="89869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CC"/>
                </a:solidFill>
                <a:latin typeface=".VnBahamasB" panose="020BE200000000000000" pitchFamily="34" charset="0"/>
              </a:rPr>
              <a:t>475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2352" y="4177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1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39"/>
            <a:ext cx="12191999" cy="6449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4" y="611286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5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66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6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2" y="335237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6" y="359771"/>
            <a:ext cx="234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.VnBahamasB" panose="020BE200000000000000" pitchFamily="34" charset="0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22350" y="3561098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982267" y="1056487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88" y="3253616"/>
            <a:ext cx="1305850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4" y="1727852"/>
            <a:ext cx="2569370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193627" y="4688553"/>
            <a:ext cx="6463768" cy="1337445"/>
            <a:chOff x="2379297" y="4455268"/>
            <a:chExt cx="6463768" cy="133744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688215" y="4455268"/>
              <a:ext cx="6154850" cy="1337445"/>
              <a:chOff x="2688215" y="4455268"/>
              <a:chExt cx="6154850" cy="1337445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688215" y="4455268"/>
                <a:ext cx="5490703" cy="131758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rgbClr val="0000CC"/>
                  </a:solidFill>
                  <a:latin typeface=".VnBahamasB" panose="020BE200000000000000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dirty="0">
                    <a:solidFill>
                      <a:srgbClr val="0000CC"/>
                    </a:solidFill>
                    <a:latin typeface=".VnBahamasB" panose="020BE200000000000000" pitchFamily="34" charset="0"/>
                    <a:cs typeface="Arial" panose="020B0604020202020204" pitchFamily="34" charset="0"/>
                  </a:rPr>
                  <a:t>269 + 322 = ?</a:t>
                </a:r>
              </a:p>
              <a:p>
                <a:pPr algn="ctr"/>
                <a:endParaRPr lang="en-US" sz="3600" b="1" dirty="0">
                  <a:solidFill>
                    <a:srgbClr val="0000CC"/>
                  </a:solidFill>
                  <a:latin typeface=".VnBahamasB" panose="020BE200000000000000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141209" y="4585563"/>
                <a:ext cx="1701856" cy="120715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297" y="4527127"/>
              <a:ext cx="889801" cy="1245721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7331160" y="2476662"/>
            <a:ext cx="1082855" cy="79797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.VnBahamasB" panose="020BE200000000000000" pitchFamily="34" charset="0"/>
              </a:rPr>
              <a:t>592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1375831" y="2407176"/>
            <a:ext cx="1083957" cy="7577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.VnBahamasB" panose="020BE200000000000000" pitchFamily="34" charset="0"/>
              </a:rPr>
              <a:t>591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4334513" y="2509571"/>
            <a:ext cx="1064272" cy="79797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CC"/>
                </a:solidFill>
                <a:latin typeface=".VnBahamasB" panose="020BE200000000000000" pitchFamily="34" charset="0"/>
              </a:rPr>
              <a:t>581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2352" y="4177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0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80"/>
            <a:ext cx="12192000" cy="6774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EE0911-9285-47A8-A7D3-922D8CA1BAD8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hãy</a:t>
            </a:r>
            <a:r>
              <a:rPr lang="en-US" sz="3600" b="1" dirty="0">
                <a:solidFill>
                  <a:srgbClr val="FFFF00"/>
                </a:solidFill>
              </a:rPr>
              <a:t> chia </a:t>
            </a:r>
            <a:r>
              <a:rPr lang="en-US" sz="3600" b="1" dirty="0" err="1">
                <a:solidFill>
                  <a:srgbClr val="FFFF00"/>
                </a:solidFill>
              </a:rPr>
              <a:t>sẻ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những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qua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này</a:t>
            </a:r>
            <a:r>
              <a:rPr lang="en-US" sz="360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1AB84-3D51-466B-976F-EA9CB9CC9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48412" y="735347"/>
            <a:ext cx="9031823" cy="5595884"/>
          </a:xfrm>
          <a:prstGeom prst="rect">
            <a:avLst/>
          </a:prstGeom>
        </p:spPr>
      </p:pic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1E6FD1A2-5ADF-4FBD-8A61-83C985E8B6BB}"/>
              </a:ext>
            </a:extLst>
          </p:cNvPr>
          <p:cNvSpPr txBox="1"/>
          <p:nvPr/>
        </p:nvSpPr>
        <p:spPr>
          <a:xfrm>
            <a:off x="3368172" y="2060224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497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4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79214" y="2714117"/>
            <a:ext cx="356307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263247-01BF-4B1B-85E3-7174DE0808D4}"/>
              </a:ext>
            </a:extLst>
          </p:cNvPr>
          <p:cNvSpPr/>
          <p:nvPr/>
        </p:nvSpPr>
        <p:spPr>
          <a:xfrm>
            <a:off x="0" y="0"/>
            <a:ext cx="12192000" cy="64299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BAF84-7F9B-4C19-9004-B142A04B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" b="90000" l="10000" r="94167">
                        <a14:foregroundMark x1="86563" y1="51429" x2="86563" y2="51429"/>
                        <a14:foregroundMark x1="83542" y1="24857" x2="83542" y2="24857"/>
                        <a14:foregroundMark x1="77083" y1="286" x2="77083" y2="286"/>
                        <a14:foregroundMark x1="90938" y1="28857" x2="90938" y2="28857"/>
                        <a14:foregroundMark x1="94167" y1="35429" x2="94167" y2="35429"/>
                        <a14:foregroundMark x1="83229" y1="42000" x2="82917" y2="49429"/>
                        <a14:foregroundMark x1="80104" y1="36286" x2="78021" y2="49429"/>
                        <a14:foregroundMark x1="88125" y1="54000" x2="88125" y2="54000"/>
                        <a14:foregroundMark x1="14896" y1="41429" x2="14896" y2="41429"/>
                        <a14:foregroundMark x1="14792" y1="36286" x2="14792" y2="36286"/>
                        <a14:foregroundMark x1="14375" y1="23143" x2="14375" y2="23143"/>
                        <a14:foregroundMark x1="16563" y1="20286" x2="16563" y2="20286"/>
                        <a14:foregroundMark x1="13646" y1="28000" x2="13646" y2="28000"/>
                        <a14:foregroundMark x1="14583" y1="45429" x2="14583" y2="45429"/>
                        <a14:foregroundMark x1="13958" y1="47143" x2="13958" y2="47143"/>
                        <a14:foregroundMark x1="14479" y1="53429" x2="14479" y2="53429"/>
                        <a14:foregroundMark x1="15417" y1="60286" x2="15417" y2="60286"/>
                        <a14:foregroundMark x1="15417" y1="63143" x2="15417" y2="63143"/>
                        <a14:foregroundMark x1="14792" y1="66571" x2="14792" y2="66571"/>
                        <a14:foregroundMark x1="14479" y1="71143" x2="14479" y2="71143"/>
                        <a14:foregroundMark x1="14479" y1="76000" x2="14479" y2="76000"/>
                        <a14:foregroundMark x1="15313" y1="79143" x2="15313" y2="79143"/>
                        <a14:foregroundMark x1="16667" y1="81714" x2="16667" y2="81714"/>
                        <a14:foregroundMark x1="17500" y1="82286" x2="17500" y2="82286"/>
                        <a14:foregroundMark x1="18438" y1="83714" x2="18438" y2="83714"/>
                        <a14:foregroundMark x1="20833" y1="83143" x2="20833" y2="83143"/>
                        <a14:foregroundMark x1="20729" y1="84857" x2="20729" y2="84857"/>
                        <a14:foregroundMark x1="22083" y1="84857" x2="22083" y2="84857"/>
                        <a14:foregroundMark x1="23958" y1="83429" x2="23958" y2="83429"/>
                        <a14:foregroundMark x1="27187" y1="81429" x2="27187" y2="81429"/>
                        <a14:foregroundMark x1="26667" y1="81143" x2="26667" y2="81143"/>
                        <a14:foregroundMark x1="29375" y1="80571" x2="29375" y2="80571"/>
                        <a14:foregroundMark x1="30312" y1="80286" x2="30312" y2="80286"/>
                        <a14:foregroundMark x1="32083" y1="81429" x2="32083" y2="81429"/>
                        <a14:foregroundMark x1="32813" y1="82857" x2="32813" y2="82857"/>
                        <a14:foregroundMark x1="33125" y1="83429" x2="33125" y2="83429"/>
                        <a14:foregroundMark x1="34688" y1="84571" x2="34688" y2="84571"/>
                        <a14:foregroundMark x1="35625" y1="84571" x2="35625" y2="84571"/>
                        <a14:foregroundMark x1="36458" y1="84857" x2="36458" y2="84857"/>
                        <a14:foregroundMark x1="38854" y1="85714" x2="38854" y2="85714"/>
                        <a14:foregroundMark x1="40208" y1="84571" x2="40208" y2="84571"/>
                        <a14:foregroundMark x1="42083" y1="84571" x2="42083" y2="84571"/>
                        <a14:foregroundMark x1="44063" y1="83714" x2="44063" y2="83714"/>
                        <a14:foregroundMark x1="47500" y1="81143" x2="47500" y2="81143"/>
                        <a14:foregroundMark x1="50104" y1="80571" x2="50104" y2="80571"/>
                        <a14:foregroundMark x1="52188" y1="81143" x2="52188" y2="81143"/>
                        <a14:foregroundMark x1="55625" y1="81143" x2="55625" y2="81143"/>
                        <a14:foregroundMark x1="56667" y1="82000" x2="56667" y2="82000"/>
                        <a14:foregroundMark x1="54375" y1="80571" x2="54375" y2="80571"/>
                        <a14:foregroundMark x1="27187" y1="18286" x2="27187" y2="18286"/>
                        <a14:foregroundMark x1="25313" y1="18000" x2="25313" y2="18000"/>
                        <a14:foregroundMark x1="25000" y1="17714" x2="25417" y2="17143"/>
                        <a14:foregroundMark x1="66146" y1="18000" x2="66146" y2="18000"/>
                        <a14:foregroundMark x1="88125" y1="65714" x2="88125" y2="65714"/>
                        <a14:foregroundMark x1="88646" y1="73143" x2="88646" y2="73143"/>
                        <a14:foregroundMark x1="81563" y1="86000" x2="81563" y2="86000"/>
                        <a14:foregroundMark x1="76771" y1="84857" x2="76771" y2="84857"/>
                        <a14:foregroundMark x1="75625" y1="84571" x2="75625" y2="84571"/>
                        <a14:foregroundMark x1="74167" y1="84571" x2="74167" y2="84571"/>
                        <a14:foregroundMark x1="71250" y1="81714" x2="71250" y2="81714"/>
                        <a14:foregroundMark x1="70417" y1="80857" x2="70417" y2="80857"/>
                        <a14:foregroundMark x1="66458" y1="81143" x2="66458" y2="81143"/>
                        <a14:foregroundMark x1="63542" y1="84000" x2="63542" y2="84000"/>
                        <a14:foregroundMark x1="40104" y1="22857" x2="40104" y2="22857"/>
                        <a14:foregroundMark x1="15208" y1="57429" x2="15208" y2="57429"/>
                        <a14:foregroundMark x1="14271" y1="53429" x2="14271" y2="53429"/>
                        <a14:foregroundMark x1="13646" y1="50571" x2="13646" y2="50571"/>
                        <a14:foregroundMark x1="14063" y1="45714" x2="14063" y2="45714"/>
                        <a14:foregroundMark x1="14792" y1="44000" x2="14792" y2="44000"/>
                        <a14:foregroundMark x1="14792" y1="42857" x2="14792" y2="42857"/>
                        <a14:foregroundMark x1="13542" y1="30571" x2="13542" y2="30571"/>
                        <a14:foregroundMark x1="13438" y1="26857" x2="13438" y2="26857"/>
                        <a14:foregroundMark x1="13438" y1="26000" x2="13438" y2="26000"/>
                        <a14:foregroundMark x1="14896" y1="36286" x2="14896" y2="36286"/>
                        <a14:foregroundMark x1="14479" y1="34286" x2="14479" y2="34286"/>
                        <a14:foregroundMark x1="18229" y1="18571" x2="18229" y2="18571"/>
                        <a14:foregroundMark x1="92604" y1="24571" x2="92604" y2="24571"/>
                        <a14:foregroundMark x1="91875" y1="21714" x2="91875" y2="21714"/>
                        <a14:foregroundMark x1="90625" y1="19714" x2="90625" y2="19714"/>
                        <a14:foregroundMark x1="75729" y1="2571" x2="75729" y2="2571"/>
                        <a14:foregroundMark x1="75521" y1="6857" x2="75521" y2="6857"/>
                        <a14:foregroundMark x1="89063" y1="42857" x2="89063" y2="42857"/>
                        <a14:foregroundMark x1="88750" y1="42571" x2="88750" y2="42571"/>
                        <a14:foregroundMark x1="88854" y1="49143" x2="88854" y2="49143"/>
                        <a14:foregroundMark x1="88333" y1="44286" x2="88333" y2="44286"/>
                        <a14:foregroundMark x1="14479" y1="35429" x2="14479" y2="35429"/>
                        <a14:foregroundMark x1="14479" y1="69429" x2="14479" y2="69429"/>
                        <a14:foregroundMark x1="15208" y1="80286" x2="15208" y2="80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652" y="612843"/>
            <a:ext cx="13988343" cy="4990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EA4AFE-B769-4A50-9DC7-EC98C545678D}"/>
              </a:ext>
            </a:extLst>
          </p:cNvPr>
          <p:cNvSpPr txBox="1"/>
          <p:nvPr/>
        </p:nvSpPr>
        <p:spPr>
          <a:xfrm>
            <a:off x="1770434" y="2630933"/>
            <a:ext cx="7441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Em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hãy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nêu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lại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cách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hiện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đặt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tính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rồi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tính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cộng</a:t>
            </a:r>
            <a:r>
              <a:rPr lang="en-US" sz="2800" b="1" dirty="0">
                <a:solidFill>
                  <a:srgbClr val="002060"/>
                </a:solidFill>
              </a:rPr>
              <a:t> (</a:t>
            </a: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nhớ</a:t>
            </a:r>
            <a:r>
              <a:rPr lang="en-US" sz="2800" b="1" dirty="0">
                <a:solidFill>
                  <a:srgbClr val="002060"/>
                </a:solidFill>
              </a:rPr>
              <a:t>) </a:t>
            </a:r>
            <a:r>
              <a:rPr lang="en-US" sz="2800" b="1" dirty="0" err="1">
                <a:solidFill>
                  <a:srgbClr val="002060"/>
                </a:solidFill>
              </a:rPr>
              <a:t>trong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phạm</a:t>
            </a:r>
            <a:r>
              <a:rPr lang="en-US" sz="2800" b="1" dirty="0">
                <a:solidFill>
                  <a:srgbClr val="002060"/>
                </a:solidFill>
              </a:rPr>
              <a:t> vi 1000.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8D7E52-3485-4372-BB6C-706EB3ABF4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85937"/>
            <a:ext cx="2616740" cy="193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7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0;p7"/>
          <p:cNvSpPr txBox="1"/>
          <p:nvPr/>
        </p:nvSpPr>
        <p:spPr>
          <a:xfrm>
            <a:off x="2978338" y="2343824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915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016328" y="2234325"/>
            <a:ext cx="1780992" cy="2123398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799152" y="2234325"/>
            <a:ext cx="1811606" cy="2117932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736393" y="2221937"/>
            <a:ext cx="1811606" cy="2099210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806859" y="532158"/>
            <a:ext cx="1961964" cy="626040"/>
            <a:chOff x="-3359379" y="241997"/>
            <a:chExt cx="1927235" cy="76364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359379" y="241997"/>
              <a:ext cx="1927235" cy="763646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505791" cy="6343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488673" y="2390662"/>
            <a:ext cx="967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209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376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>
            <a:cxnSpLocks/>
          </p:cNvCxnSpPr>
          <p:nvPr/>
        </p:nvCxnSpPr>
        <p:spPr>
          <a:xfrm>
            <a:off x="1242602" y="3476887"/>
            <a:ext cx="103359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215968" y="265227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92D406-BD2F-43A8-98A7-FACB7F60EC1B}"/>
              </a:ext>
            </a:extLst>
          </p:cNvPr>
          <p:cNvSpPr txBox="1"/>
          <p:nvPr/>
        </p:nvSpPr>
        <p:spPr>
          <a:xfrm>
            <a:off x="4342065" y="2378652"/>
            <a:ext cx="966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597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122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00D690-3A4A-47F3-BC42-9A2A67538A06}"/>
              </a:ext>
            </a:extLst>
          </p:cNvPr>
          <p:cNvCxnSpPr>
            <a:cxnSpLocks/>
          </p:cNvCxnSpPr>
          <p:nvPr/>
        </p:nvCxnSpPr>
        <p:spPr>
          <a:xfrm flipV="1">
            <a:off x="4095994" y="3450404"/>
            <a:ext cx="1212439" cy="1447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7E5B254-FCF3-4176-AC13-03720E4F2A1C}"/>
              </a:ext>
            </a:extLst>
          </p:cNvPr>
          <p:cNvSpPr txBox="1"/>
          <p:nvPr/>
        </p:nvSpPr>
        <p:spPr>
          <a:xfrm>
            <a:off x="4069360" y="264026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3C6BC-0327-4307-A544-D20362FC0FED}"/>
              </a:ext>
            </a:extLst>
          </p:cNvPr>
          <p:cNvSpPr txBox="1"/>
          <p:nvPr/>
        </p:nvSpPr>
        <p:spPr>
          <a:xfrm>
            <a:off x="7233963" y="2340343"/>
            <a:ext cx="10080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143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  48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560CAD-C84A-41A1-8476-CCB26581A251}"/>
              </a:ext>
            </a:extLst>
          </p:cNvPr>
          <p:cNvCxnSpPr>
            <a:cxnSpLocks/>
          </p:cNvCxnSpPr>
          <p:nvPr/>
        </p:nvCxnSpPr>
        <p:spPr>
          <a:xfrm>
            <a:off x="6987892" y="3426568"/>
            <a:ext cx="111578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A951F27-C990-478A-B6DE-9D22CD9DD7EB}"/>
              </a:ext>
            </a:extLst>
          </p:cNvPr>
          <p:cNvSpPr txBox="1"/>
          <p:nvPr/>
        </p:nvSpPr>
        <p:spPr>
          <a:xfrm>
            <a:off x="6961258" y="2601953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" t="43805" r="79771" b="18395"/>
          <a:stretch/>
        </p:blipFill>
        <p:spPr>
          <a:xfrm>
            <a:off x="2368221" y="3607906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59" t="29862" r="38758" b="17202"/>
          <a:stretch/>
        </p:blipFill>
        <p:spPr>
          <a:xfrm flipH="1">
            <a:off x="8153943" y="3519797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932" t="28077" r="19166" b="18134"/>
          <a:stretch/>
        </p:blipFill>
        <p:spPr>
          <a:xfrm>
            <a:off x="5180946" y="3571111"/>
            <a:ext cx="724312" cy="1037562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F217C5B-AA30-4D5D-9762-F68C5C3181EC}"/>
              </a:ext>
            </a:extLst>
          </p:cNvPr>
          <p:cNvSpPr/>
          <p:nvPr/>
        </p:nvSpPr>
        <p:spPr>
          <a:xfrm>
            <a:off x="9503043" y="2221937"/>
            <a:ext cx="1780991" cy="2099210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10AF9F-466B-4A99-8C94-1B1D43FD3814}"/>
              </a:ext>
            </a:extLst>
          </p:cNvPr>
          <p:cNvSpPr txBox="1"/>
          <p:nvPr/>
        </p:nvSpPr>
        <p:spPr>
          <a:xfrm>
            <a:off x="10015108" y="2384716"/>
            <a:ext cx="967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625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    7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26F7B1-6A14-4814-85EE-3DA1B8D47A00}"/>
              </a:ext>
            </a:extLst>
          </p:cNvPr>
          <p:cNvCxnSpPr>
            <a:cxnSpLocks/>
          </p:cNvCxnSpPr>
          <p:nvPr/>
        </p:nvCxnSpPr>
        <p:spPr>
          <a:xfrm flipV="1">
            <a:off x="9769037" y="3461934"/>
            <a:ext cx="1089187" cy="900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1F4EF7B9-9F3E-48D8-823C-97D3A882B064}"/>
              </a:ext>
            </a:extLst>
          </p:cNvPr>
          <p:cNvSpPr txBox="1"/>
          <p:nvPr/>
        </p:nvSpPr>
        <p:spPr>
          <a:xfrm>
            <a:off x="9742403" y="264632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BA6C606-9B0D-4C15-B817-40F890B060D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262" t="47022" r="2690" b="18212"/>
          <a:stretch/>
        </p:blipFill>
        <p:spPr>
          <a:xfrm>
            <a:off x="10924072" y="3502603"/>
            <a:ext cx="659999" cy="953218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144" name="TextBox1" r:id="rId2" imgW="866880" imgH="495360"/>
        </mc:Choice>
        <mc:Fallback>
          <p:control name="TextBox1" r:id="rId2" imgW="866880" imgH="495360">
            <p:pic>
              <p:nvPicPr>
                <p:cNvPr id="7" name="TextBox1">
                  <a:extLst>
                    <a:ext uri="{FF2B5EF4-FFF2-40B4-BE49-F238E27FC236}">
                      <a16:creationId xmlns:a16="http://schemas.microsoft.com/office/drawing/2014/main" id="{C69C53D1-E7D4-456C-BB9E-D2B507CD86A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70917" y="3568039"/>
                  <a:ext cx="868294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145" name="TextBox2" r:id="rId3" imgW="866880" imgH="495360"/>
        </mc:Choice>
        <mc:Fallback>
          <p:control name="TextBox2" r:id="rId3" imgW="866880" imgH="495360">
            <p:pic>
              <p:nvPicPr>
                <p:cNvPr id="34" name="TextBox2">
                  <a:extLst>
                    <a:ext uri="{FF2B5EF4-FFF2-40B4-BE49-F238E27FC236}">
                      <a16:creationId xmlns:a16="http://schemas.microsoft.com/office/drawing/2014/main" id="{DE47999D-8F50-4AED-8C9D-A88E7C68B75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349811" y="3563819"/>
                  <a:ext cx="868294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146" name="TextBox3" r:id="rId4" imgW="866880" imgH="495360"/>
        </mc:Choice>
        <mc:Fallback>
          <p:control name="TextBox3" r:id="rId4" imgW="866880" imgH="495360">
            <p:pic>
              <p:nvPicPr>
                <p:cNvPr id="35" name="TextBox3">
                  <a:extLst>
                    <a:ext uri="{FF2B5EF4-FFF2-40B4-BE49-F238E27FC236}">
                      <a16:creationId xmlns:a16="http://schemas.microsoft.com/office/drawing/2014/main" id="{A44F76C5-764B-4FC6-A93F-0BC5ABDC84F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33963" y="3524291"/>
                  <a:ext cx="868294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147" name="TextBox4" r:id="rId5" imgW="866880" imgH="495360"/>
        </mc:Choice>
        <mc:Fallback>
          <p:control name="TextBox4" r:id="rId5" imgW="866880" imgH="495360">
            <p:pic>
              <p:nvPicPr>
                <p:cNvPr id="48" name="TextBox4">
                  <a:extLst>
                    <a:ext uri="{FF2B5EF4-FFF2-40B4-BE49-F238E27FC236}">
                      <a16:creationId xmlns:a16="http://schemas.microsoft.com/office/drawing/2014/main" id="{04DA5F10-CF98-44C4-AACE-190E8FD285D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028432" y="3571206"/>
                  <a:ext cx="868294" cy="4905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25691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741254" y="1653452"/>
            <a:ext cx="1809557" cy="1710734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5105152" y="1618942"/>
            <a:ext cx="1809557" cy="175631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8641900" y="1576924"/>
            <a:ext cx="1809557" cy="175631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3978668" y="76976"/>
            <a:ext cx="4068342" cy="648195"/>
            <a:chOff x="-3369817" y="382607"/>
            <a:chExt cx="3996328" cy="68266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369817" y="382607"/>
              <a:ext cx="3996328" cy="682669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288618" y="435376"/>
              <a:ext cx="542384" cy="62990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2289987" y="1742446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285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>
            <a:cxnSpLocks/>
          </p:cNvCxnSpPr>
          <p:nvPr/>
        </p:nvCxnSpPr>
        <p:spPr>
          <a:xfrm>
            <a:off x="2062966" y="2828671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2036332" y="2004056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1360393" y="2577763"/>
            <a:ext cx="680248" cy="89289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8414609" y="2517834"/>
            <a:ext cx="513182" cy="8463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4855806" y="2490131"/>
            <a:ext cx="550849" cy="992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D2A383-81AD-4880-A204-DA12F03F83A8}"/>
              </a:ext>
            </a:extLst>
          </p:cNvPr>
          <p:cNvSpPr txBox="1"/>
          <p:nvPr/>
        </p:nvSpPr>
        <p:spPr>
          <a:xfrm>
            <a:off x="1542880" y="923172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285 + 507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B4B79E-383A-4F92-8763-7619132660A4}"/>
              </a:ext>
            </a:extLst>
          </p:cNvPr>
          <p:cNvSpPr txBox="1"/>
          <p:nvPr/>
        </p:nvSpPr>
        <p:spPr>
          <a:xfrm>
            <a:off x="4938119" y="882777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164 + 53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CC4D5-6F9C-4820-9078-9AFEAC3B197D}"/>
              </a:ext>
            </a:extLst>
          </p:cNvPr>
          <p:cNvSpPr txBox="1"/>
          <p:nvPr/>
        </p:nvSpPr>
        <p:spPr>
          <a:xfrm>
            <a:off x="8458200" y="858748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216 + 8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13928B-3C1F-4501-BB09-374E70376AC3}"/>
              </a:ext>
            </a:extLst>
          </p:cNvPr>
          <p:cNvSpPr txBox="1"/>
          <p:nvPr/>
        </p:nvSpPr>
        <p:spPr>
          <a:xfrm>
            <a:off x="2277541" y="2278630"/>
            <a:ext cx="8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507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2F71C7-A75A-4841-BA33-947E3D37B1F3}"/>
              </a:ext>
            </a:extLst>
          </p:cNvPr>
          <p:cNvSpPr txBox="1"/>
          <p:nvPr/>
        </p:nvSpPr>
        <p:spPr>
          <a:xfrm>
            <a:off x="2289987" y="284096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792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7B6EAE-1786-469D-A96B-C07B98034CCA}"/>
              </a:ext>
            </a:extLst>
          </p:cNvPr>
          <p:cNvSpPr txBox="1"/>
          <p:nvPr/>
        </p:nvSpPr>
        <p:spPr>
          <a:xfrm>
            <a:off x="5706519" y="1723298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164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AC4FB88-502B-4613-94FE-9787D0B957DE}"/>
              </a:ext>
            </a:extLst>
          </p:cNvPr>
          <p:cNvCxnSpPr>
            <a:cxnSpLocks/>
          </p:cNvCxnSpPr>
          <p:nvPr/>
        </p:nvCxnSpPr>
        <p:spPr>
          <a:xfrm>
            <a:off x="5479498" y="2809523"/>
            <a:ext cx="1016934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E5B452D-3C62-40A9-BCF2-398F8E281AD7}"/>
              </a:ext>
            </a:extLst>
          </p:cNvPr>
          <p:cNvSpPr txBox="1"/>
          <p:nvPr/>
        </p:nvSpPr>
        <p:spPr>
          <a:xfrm>
            <a:off x="5452864" y="1984908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C8058A-94DE-4D29-B88B-13B10C409E96}"/>
              </a:ext>
            </a:extLst>
          </p:cNvPr>
          <p:cNvSpPr txBox="1"/>
          <p:nvPr/>
        </p:nvSpPr>
        <p:spPr>
          <a:xfrm>
            <a:off x="5883027" y="2262936"/>
            <a:ext cx="807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53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52F73-749F-4BF2-A9F8-2D859D9BF6B6}"/>
              </a:ext>
            </a:extLst>
          </p:cNvPr>
          <p:cNvSpPr txBox="1"/>
          <p:nvPr/>
        </p:nvSpPr>
        <p:spPr>
          <a:xfrm>
            <a:off x="5706519" y="2821818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217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DC3130-73DD-4495-91F9-4A6B5F0D6091}"/>
              </a:ext>
            </a:extLst>
          </p:cNvPr>
          <p:cNvSpPr txBox="1"/>
          <p:nvPr/>
        </p:nvSpPr>
        <p:spPr>
          <a:xfrm>
            <a:off x="9252550" y="1697140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216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DC491E3-C6D7-44D2-8576-BE98331A6921}"/>
              </a:ext>
            </a:extLst>
          </p:cNvPr>
          <p:cNvCxnSpPr>
            <a:cxnSpLocks/>
            <a:endCxn id="56" idx="2"/>
          </p:cNvCxnSpPr>
          <p:nvPr/>
        </p:nvCxnSpPr>
        <p:spPr>
          <a:xfrm>
            <a:off x="9092871" y="2678540"/>
            <a:ext cx="962181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C5CE554-40D9-4CC9-98C0-A497CFEF4D58}"/>
              </a:ext>
            </a:extLst>
          </p:cNvPr>
          <p:cNvSpPr txBox="1"/>
          <p:nvPr/>
        </p:nvSpPr>
        <p:spPr>
          <a:xfrm>
            <a:off x="8998895" y="1958750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5DB702-3511-450D-8B2B-2FE0C4257C55}"/>
              </a:ext>
            </a:extLst>
          </p:cNvPr>
          <p:cNvSpPr txBox="1"/>
          <p:nvPr/>
        </p:nvSpPr>
        <p:spPr>
          <a:xfrm>
            <a:off x="9640660" y="2155320"/>
            <a:ext cx="828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583B12-D786-4728-AD81-8E9AFBF8A323}"/>
              </a:ext>
            </a:extLst>
          </p:cNvPr>
          <p:cNvSpPr txBox="1"/>
          <p:nvPr/>
        </p:nvSpPr>
        <p:spPr>
          <a:xfrm>
            <a:off x="9278693" y="278615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224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334D64D-2AF2-4CC7-8C86-559764A64E7E}"/>
              </a:ext>
            </a:extLst>
          </p:cNvPr>
          <p:cNvSpPr/>
          <p:nvPr/>
        </p:nvSpPr>
        <p:spPr>
          <a:xfrm>
            <a:off x="1709045" y="4276466"/>
            <a:ext cx="1809557" cy="175631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1B122F4-C8C5-4A24-9451-C23B5893217B}"/>
              </a:ext>
            </a:extLst>
          </p:cNvPr>
          <p:cNvSpPr/>
          <p:nvPr/>
        </p:nvSpPr>
        <p:spPr>
          <a:xfrm>
            <a:off x="5103642" y="4276466"/>
            <a:ext cx="1809557" cy="175631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544DCF8E-2C2F-458F-8BE6-0DCB33379C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3188680" y="5087435"/>
            <a:ext cx="560866" cy="101057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3C997100-ADCF-40D2-AE06-75056B4DF2B3}"/>
              </a:ext>
            </a:extLst>
          </p:cNvPr>
          <p:cNvSpPr txBox="1"/>
          <p:nvPr/>
        </p:nvSpPr>
        <p:spPr>
          <a:xfrm>
            <a:off x="1608368" y="3540301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318 + 142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5923A46-7B3A-4B39-82CF-D51CA40150BC}"/>
              </a:ext>
            </a:extLst>
          </p:cNvPr>
          <p:cNvSpPr txBox="1"/>
          <p:nvPr/>
        </p:nvSpPr>
        <p:spPr>
          <a:xfrm>
            <a:off x="4996142" y="3540301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248 + 25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9932D51-0013-43FC-8EE5-5F77D563F6ED}"/>
              </a:ext>
            </a:extLst>
          </p:cNvPr>
          <p:cNvSpPr txBox="1"/>
          <p:nvPr/>
        </p:nvSpPr>
        <p:spPr>
          <a:xfrm>
            <a:off x="2256444" y="4388100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318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1E55F3D-852F-4CFD-9536-45306054B489}"/>
              </a:ext>
            </a:extLst>
          </p:cNvPr>
          <p:cNvCxnSpPr>
            <a:cxnSpLocks/>
          </p:cNvCxnSpPr>
          <p:nvPr/>
        </p:nvCxnSpPr>
        <p:spPr>
          <a:xfrm>
            <a:off x="2176133" y="548478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309E39EA-5776-46E3-8460-CA000D11499B}"/>
              </a:ext>
            </a:extLst>
          </p:cNvPr>
          <p:cNvSpPr txBox="1"/>
          <p:nvPr/>
        </p:nvSpPr>
        <p:spPr>
          <a:xfrm>
            <a:off x="2002789" y="4649710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AC60B58-8353-4610-987F-473E3EA62154}"/>
              </a:ext>
            </a:extLst>
          </p:cNvPr>
          <p:cNvSpPr txBox="1"/>
          <p:nvPr/>
        </p:nvSpPr>
        <p:spPr>
          <a:xfrm>
            <a:off x="2245311" y="4886239"/>
            <a:ext cx="876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142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D7BC8E0-7AB7-44F9-80F8-3DC07358CD79}"/>
              </a:ext>
            </a:extLst>
          </p:cNvPr>
          <p:cNvSpPr txBox="1"/>
          <p:nvPr/>
        </p:nvSpPr>
        <p:spPr>
          <a:xfrm>
            <a:off x="2256444" y="5486620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460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EA0819A-0677-42F2-8356-71152C933343}"/>
              </a:ext>
            </a:extLst>
          </p:cNvPr>
          <p:cNvSpPr txBox="1"/>
          <p:nvPr/>
        </p:nvSpPr>
        <p:spPr>
          <a:xfrm>
            <a:off x="5614381" y="4371094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248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8BC1780E-C31C-43FD-B95B-045A662B5BE1}"/>
              </a:ext>
            </a:extLst>
          </p:cNvPr>
          <p:cNvCxnSpPr>
            <a:cxnSpLocks/>
          </p:cNvCxnSpPr>
          <p:nvPr/>
        </p:nvCxnSpPr>
        <p:spPr>
          <a:xfrm>
            <a:off x="5582170" y="5465109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7A45F077-FF1D-4075-AE5D-558562DB1589}"/>
              </a:ext>
            </a:extLst>
          </p:cNvPr>
          <p:cNvSpPr txBox="1"/>
          <p:nvPr/>
        </p:nvSpPr>
        <p:spPr>
          <a:xfrm>
            <a:off x="5401858" y="4624797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C6552F8-80F5-4416-B63A-A299522DDFB9}"/>
              </a:ext>
            </a:extLst>
          </p:cNvPr>
          <p:cNvSpPr txBox="1"/>
          <p:nvPr/>
        </p:nvSpPr>
        <p:spPr>
          <a:xfrm>
            <a:off x="5806084" y="4878499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25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27339FA-CA9C-4DCC-9F38-6267111047BF}"/>
              </a:ext>
            </a:extLst>
          </p:cNvPr>
          <p:cNvSpPr txBox="1"/>
          <p:nvPr/>
        </p:nvSpPr>
        <p:spPr>
          <a:xfrm>
            <a:off x="5616969" y="5469614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273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CC2AFD9-2DDF-4C88-A52A-025363EB4E4A}"/>
              </a:ext>
            </a:extLst>
          </p:cNvPr>
          <p:cNvSpPr/>
          <p:nvPr/>
        </p:nvSpPr>
        <p:spPr>
          <a:xfrm>
            <a:off x="8564412" y="4276466"/>
            <a:ext cx="1809557" cy="175631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12EC50-C50A-4E79-85BD-7ACB1133188F}"/>
              </a:ext>
            </a:extLst>
          </p:cNvPr>
          <p:cNvSpPr txBox="1"/>
          <p:nvPr/>
        </p:nvSpPr>
        <p:spPr>
          <a:xfrm>
            <a:off x="8457825" y="3540301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159 + 6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173DDC8-1BD5-4E77-9304-053EFB9D8AC9}"/>
              </a:ext>
            </a:extLst>
          </p:cNvPr>
          <p:cNvSpPr txBox="1"/>
          <p:nvPr/>
        </p:nvSpPr>
        <p:spPr>
          <a:xfrm>
            <a:off x="9067299" y="4378884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159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70B4376-E1E4-4100-98C0-75CE83BAD5A1}"/>
              </a:ext>
            </a:extLst>
          </p:cNvPr>
          <p:cNvCxnSpPr>
            <a:cxnSpLocks/>
          </p:cNvCxnSpPr>
          <p:nvPr/>
        </p:nvCxnSpPr>
        <p:spPr>
          <a:xfrm>
            <a:off x="8891138" y="5446535"/>
            <a:ext cx="100331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FEACB10-ADE4-456A-BA21-9CEB326D9714}"/>
              </a:ext>
            </a:extLst>
          </p:cNvPr>
          <p:cNvSpPr txBox="1"/>
          <p:nvPr/>
        </p:nvSpPr>
        <p:spPr>
          <a:xfrm>
            <a:off x="8881410" y="4613749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790B553-0FD3-4A5E-9E13-DF457A9AAAA0}"/>
              </a:ext>
            </a:extLst>
          </p:cNvPr>
          <p:cNvSpPr txBox="1"/>
          <p:nvPr/>
        </p:nvSpPr>
        <p:spPr>
          <a:xfrm>
            <a:off x="9276758" y="4886289"/>
            <a:ext cx="685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  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DBBA80D-3E61-483A-8E5E-0B26200A0BE4}"/>
              </a:ext>
            </a:extLst>
          </p:cNvPr>
          <p:cNvSpPr txBox="1"/>
          <p:nvPr/>
        </p:nvSpPr>
        <p:spPr>
          <a:xfrm>
            <a:off x="9105399" y="5477404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165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ED930994-65A3-46C0-B94B-E48BB2FC1E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22" t="45483" r="4084" b="18522"/>
          <a:stretch/>
        </p:blipFill>
        <p:spPr>
          <a:xfrm>
            <a:off x="10110903" y="5376577"/>
            <a:ext cx="424937" cy="75567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2C906B42-3050-484F-8A9B-8F200DE10E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6464166" y="5267360"/>
            <a:ext cx="680248" cy="8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  <p:bldP spid="5" grpId="0"/>
      <p:bldP spid="24" grpId="0"/>
      <p:bldP spid="4" grpId="0" animBg="1"/>
      <p:bldP spid="39" grpId="0" animBg="1"/>
      <p:bldP spid="40" grpId="0" animBg="1"/>
      <p:bldP spid="44" grpId="0"/>
      <p:bldP spid="46" grpId="0"/>
      <p:bldP spid="48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88" grpId="0" animBg="1"/>
      <p:bldP spid="89" grpId="0" animBg="1"/>
      <p:bldP spid="97" grpId="0" animBg="1"/>
      <p:bldP spid="98" grpId="0" animBg="1"/>
      <p:bldP spid="101" grpId="0"/>
      <p:bldP spid="103" grpId="0"/>
      <p:bldP spid="104" grpId="0"/>
      <p:bldP spid="105" grpId="0"/>
      <p:bldP spid="106" grpId="0"/>
      <p:bldP spid="108" grpId="0"/>
      <p:bldP spid="109" grpId="0"/>
      <p:bldP spid="110" grpId="0"/>
      <p:bldP spid="58" grpId="0" animBg="1"/>
      <p:bldP spid="60" grpId="0" animBg="1"/>
      <p:bldP spid="61" grpId="0"/>
      <p:bldP spid="63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3A0D8B6-F9BC-41AD-9D51-800175143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654" cy="64234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72467D6-79F0-4CBC-8805-4877A3BAB340}"/>
              </a:ext>
            </a:extLst>
          </p:cNvPr>
          <p:cNvGrpSpPr/>
          <p:nvPr/>
        </p:nvGrpSpPr>
        <p:grpSpPr>
          <a:xfrm>
            <a:off x="2324338" y="247078"/>
            <a:ext cx="7705360" cy="587289"/>
            <a:chOff x="-2676201" y="382607"/>
            <a:chExt cx="7568967" cy="70643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BBA021B-5911-468C-830E-443B0FD4A97F}"/>
                </a:ext>
              </a:extLst>
            </p:cNvPr>
            <p:cNvSpPr/>
            <p:nvPr/>
          </p:nvSpPr>
          <p:spPr>
            <a:xfrm>
              <a:off x="-2676200" y="382607"/>
              <a:ext cx="7568966" cy="706430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297335D-95BC-4072-B485-0797033C91CA}"/>
                </a:ext>
              </a:extLst>
            </p:cNvPr>
            <p:cNvSpPr/>
            <p:nvPr/>
          </p:nvSpPr>
          <p:spPr>
            <a:xfrm>
              <a:off x="-2676201" y="435377"/>
              <a:ext cx="565804" cy="606634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5E1ECD-B4F6-4348-AA2D-66E4B6D465A9}"/>
              </a:ext>
            </a:extLst>
          </p:cNvPr>
          <p:cNvGrpSpPr/>
          <p:nvPr/>
        </p:nvGrpSpPr>
        <p:grpSpPr>
          <a:xfrm>
            <a:off x="466212" y="1042944"/>
            <a:ext cx="2524888" cy="1508623"/>
            <a:chOff x="3571112" y="4373608"/>
            <a:chExt cx="2524888" cy="150862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C5F7F93-EC80-45D2-A228-DCDE8C43EDB4}"/>
                </a:ext>
              </a:extLst>
            </p:cNvPr>
            <p:cNvSpPr/>
            <p:nvPr/>
          </p:nvSpPr>
          <p:spPr>
            <a:xfrm>
              <a:off x="4177145" y="5300340"/>
              <a:ext cx="1918855" cy="58189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485 + 243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FBB524-C1C2-48B9-8771-8244162B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571112" y="4373608"/>
              <a:ext cx="1026101" cy="138321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33A510-BD43-46A9-A2C4-52E2196BC0C8}"/>
              </a:ext>
            </a:extLst>
          </p:cNvPr>
          <p:cNvGrpSpPr/>
          <p:nvPr/>
        </p:nvGrpSpPr>
        <p:grpSpPr>
          <a:xfrm>
            <a:off x="421344" y="3938155"/>
            <a:ext cx="2569756" cy="2485261"/>
            <a:chOff x="4187669" y="3564083"/>
            <a:chExt cx="2569756" cy="248526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64582ED-C102-4027-BA55-4B3C80762DA0}"/>
                </a:ext>
              </a:extLst>
            </p:cNvPr>
            <p:cNvGrpSpPr/>
            <p:nvPr/>
          </p:nvGrpSpPr>
          <p:grpSpPr>
            <a:xfrm>
              <a:off x="4187669" y="3564083"/>
              <a:ext cx="2569756" cy="2485261"/>
              <a:chOff x="7093789" y="1660916"/>
              <a:chExt cx="4762500" cy="476250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C739E2A-0541-4C28-9544-AC56AD7B0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93789" y="1660916"/>
                <a:ext cx="4762500" cy="4762500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9DEDFF5-8AF5-41D1-97C1-174B2FA7A2DC}"/>
                  </a:ext>
                </a:extLst>
              </p:cNvPr>
              <p:cNvSpPr/>
              <p:nvPr/>
            </p:nvSpPr>
            <p:spPr>
              <a:xfrm>
                <a:off x="8562109" y="2637193"/>
                <a:ext cx="1517072" cy="1456825"/>
              </a:xfrm>
              <a:prstGeom prst="ellipse">
                <a:avLst/>
              </a:prstGeom>
              <a:gradFill flip="none" rotWithShape="1">
                <a:gsLst>
                  <a:gs pos="31000">
                    <a:schemeClr val="accent2">
                      <a:lumMod val="50000"/>
                    </a:schemeClr>
                  </a:gs>
                  <a:gs pos="18000">
                    <a:schemeClr val="accent2">
                      <a:lumMod val="50000"/>
                    </a:schemeClr>
                  </a:gs>
                  <a:gs pos="80000">
                    <a:schemeClr val="accent2">
                      <a:lumMod val="89000"/>
                    </a:schemeClr>
                  </a:gs>
                  <a:gs pos="93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F43124-0FE8-47EC-AB1C-CF164B56C456}"/>
                </a:ext>
              </a:extLst>
            </p:cNvPr>
            <p:cNvSpPr txBox="1"/>
            <p:nvPr/>
          </p:nvSpPr>
          <p:spPr>
            <a:xfrm>
              <a:off x="5012417" y="4202833"/>
              <a:ext cx="8185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571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5FE43BD-BECC-4D5C-B62F-6D3DD13CCBE7}"/>
              </a:ext>
            </a:extLst>
          </p:cNvPr>
          <p:cNvGrpSpPr/>
          <p:nvPr/>
        </p:nvGrpSpPr>
        <p:grpSpPr>
          <a:xfrm>
            <a:off x="3484081" y="3857494"/>
            <a:ext cx="2569756" cy="2485261"/>
            <a:chOff x="4187669" y="3564083"/>
            <a:chExt cx="2569756" cy="2485261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F844E28-5CD5-40E5-B387-59B7FB0C2456}"/>
                </a:ext>
              </a:extLst>
            </p:cNvPr>
            <p:cNvGrpSpPr/>
            <p:nvPr/>
          </p:nvGrpSpPr>
          <p:grpSpPr>
            <a:xfrm>
              <a:off x="4187669" y="3564083"/>
              <a:ext cx="2569756" cy="2485261"/>
              <a:chOff x="7093789" y="1660916"/>
              <a:chExt cx="4762500" cy="4762500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8546DFF4-C6C7-402F-A847-0C8621E536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93789" y="1660916"/>
                <a:ext cx="4762500" cy="4762500"/>
              </a:xfrm>
              <a:prstGeom prst="rect">
                <a:avLst/>
              </a:prstGeom>
            </p:spPr>
          </p:pic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3F4CE4BB-0A35-46CA-826B-B7F07F8C6127}"/>
                  </a:ext>
                </a:extLst>
              </p:cNvPr>
              <p:cNvSpPr/>
              <p:nvPr/>
            </p:nvSpPr>
            <p:spPr>
              <a:xfrm>
                <a:off x="8562109" y="2637193"/>
                <a:ext cx="1517072" cy="1456825"/>
              </a:xfrm>
              <a:prstGeom prst="ellipse">
                <a:avLst/>
              </a:prstGeom>
              <a:gradFill flip="none" rotWithShape="1">
                <a:gsLst>
                  <a:gs pos="31000">
                    <a:schemeClr val="accent2">
                      <a:lumMod val="50000"/>
                    </a:schemeClr>
                  </a:gs>
                  <a:gs pos="18000">
                    <a:schemeClr val="accent2">
                      <a:lumMod val="50000"/>
                    </a:schemeClr>
                  </a:gs>
                  <a:gs pos="80000">
                    <a:schemeClr val="accent2">
                      <a:lumMod val="89000"/>
                    </a:schemeClr>
                  </a:gs>
                  <a:gs pos="93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0488222-2E04-4BAE-90CD-894FE2105091}"/>
                </a:ext>
              </a:extLst>
            </p:cNvPr>
            <p:cNvSpPr txBox="1"/>
            <p:nvPr/>
          </p:nvSpPr>
          <p:spPr>
            <a:xfrm>
              <a:off x="5012417" y="4202833"/>
              <a:ext cx="8185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728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B8F2A2A-E6EA-448A-8C9C-CC250CEBCCC0}"/>
              </a:ext>
            </a:extLst>
          </p:cNvPr>
          <p:cNvGrpSpPr/>
          <p:nvPr/>
        </p:nvGrpSpPr>
        <p:grpSpPr>
          <a:xfrm>
            <a:off x="6385605" y="3760209"/>
            <a:ext cx="2569756" cy="2485261"/>
            <a:chOff x="4187669" y="3564083"/>
            <a:chExt cx="2569756" cy="248526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45F1D43-97E2-4605-8ACF-4CD8FFF375C8}"/>
                </a:ext>
              </a:extLst>
            </p:cNvPr>
            <p:cNvGrpSpPr/>
            <p:nvPr/>
          </p:nvGrpSpPr>
          <p:grpSpPr>
            <a:xfrm>
              <a:off x="4187669" y="3564083"/>
              <a:ext cx="2569756" cy="2485261"/>
              <a:chOff x="7093789" y="1660916"/>
              <a:chExt cx="4762500" cy="4762500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27B64B16-7321-4321-9E8A-F0DD00F036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93789" y="1660916"/>
                <a:ext cx="4762500" cy="4762500"/>
              </a:xfrm>
              <a:prstGeom prst="rect">
                <a:avLst/>
              </a:prstGeom>
            </p:spPr>
          </p:pic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D5AA079E-1404-46BF-8E2B-A909B18C96E7}"/>
                  </a:ext>
                </a:extLst>
              </p:cNvPr>
              <p:cNvSpPr/>
              <p:nvPr/>
            </p:nvSpPr>
            <p:spPr>
              <a:xfrm>
                <a:off x="8562109" y="2637193"/>
                <a:ext cx="1517072" cy="1456825"/>
              </a:xfrm>
              <a:prstGeom prst="ellipse">
                <a:avLst/>
              </a:prstGeom>
              <a:gradFill flip="none" rotWithShape="1">
                <a:gsLst>
                  <a:gs pos="31000">
                    <a:schemeClr val="accent2">
                      <a:lumMod val="50000"/>
                    </a:schemeClr>
                  </a:gs>
                  <a:gs pos="18000">
                    <a:schemeClr val="accent2">
                      <a:lumMod val="50000"/>
                    </a:schemeClr>
                  </a:gs>
                  <a:gs pos="80000">
                    <a:schemeClr val="accent2">
                      <a:lumMod val="89000"/>
                    </a:schemeClr>
                  </a:gs>
                  <a:gs pos="93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1D7EBC0-6264-49E7-9770-122486DD337C}"/>
                </a:ext>
              </a:extLst>
            </p:cNvPr>
            <p:cNvSpPr txBox="1"/>
            <p:nvPr/>
          </p:nvSpPr>
          <p:spPr>
            <a:xfrm>
              <a:off x="5012417" y="4202833"/>
              <a:ext cx="8185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261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5DAF36-3020-41E7-99AE-E6717EEAB306}"/>
              </a:ext>
            </a:extLst>
          </p:cNvPr>
          <p:cNvGrpSpPr/>
          <p:nvPr/>
        </p:nvGrpSpPr>
        <p:grpSpPr>
          <a:xfrm>
            <a:off x="9237420" y="3892183"/>
            <a:ext cx="2569756" cy="2485261"/>
            <a:chOff x="4187669" y="3564083"/>
            <a:chExt cx="2569756" cy="2485261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C0A04EB4-8DEF-4286-BF33-88BE4D7740E6}"/>
                </a:ext>
              </a:extLst>
            </p:cNvPr>
            <p:cNvGrpSpPr/>
            <p:nvPr/>
          </p:nvGrpSpPr>
          <p:grpSpPr>
            <a:xfrm>
              <a:off x="4187669" y="3564083"/>
              <a:ext cx="2569756" cy="2485261"/>
              <a:chOff x="7093789" y="1660916"/>
              <a:chExt cx="4762500" cy="4762500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B1C74297-9539-44B2-A2ED-863A8F1B5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93789" y="1660916"/>
                <a:ext cx="4762500" cy="4762500"/>
              </a:xfrm>
              <a:prstGeom prst="rect">
                <a:avLst/>
              </a:prstGeom>
            </p:spPr>
          </p:pic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3C0E4145-5A6C-4D36-9FAD-6FB766AA283A}"/>
                  </a:ext>
                </a:extLst>
              </p:cNvPr>
              <p:cNvSpPr/>
              <p:nvPr/>
            </p:nvSpPr>
            <p:spPr>
              <a:xfrm>
                <a:off x="8562109" y="2637193"/>
                <a:ext cx="1517072" cy="1456825"/>
              </a:xfrm>
              <a:prstGeom prst="ellipse">
                <a:avLst/>
              </a:prstGeom>
              <a:gradFill flip="none" rotWithShape="1">
                <a:gsLst>
                  <a:gs pos="31000">
                    <a:schemeClr val="accent2">
                      <a:lumMod val="50000"/>
                    </a:schemeClr>
                  </a:gs>
                  <a:gs pos="18000">
                    <a:schemeClr val="accent2">
                      <a:lumMod val="50000"/>
                    </a:schemeClr>
                  </a:gs>
                  <a:gs pos="80000">
                    <a:schemeClr val="accent2">
                      <a:lumMod val="89000"/>
                    </a:schemeClr>
                  </a:gs>
                  <a:gs pos="93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/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CB5D37C-91BD-4659-BC92-637D7DE0BBD9}"/>
                </a:ext>
              </a:extLst>
            </p:cNvPr>
            <p:cNvSpPr txBox="1"/>
            <p:nvPr/>
          </p:nvSpPr>
          <p:spPr>
            <a:xfrm>
              <a:off x="5012417" y="4202833"/>
              <a:ext cx="8185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900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FCCCCD5-9916-44B9-91BC-9E1D6BE54B83}"/>
              </a:ext>
            </a:extLst>
          </p:cNvPr>
          <p:cNvGrpSpPr/>
          <p:nvPr/>
        </p:nvGrpSpPr>
        <p:grpSpPr>
          <a:xfrm>
            <a:off x="3445412" y="1202262"/>
            <a:ext cx="2524888" cy="1508623"/>
            <a:chOff x="3571112" y="4373608"/>
            <a:chExt cx="2524888" cy="1508623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C26E3158-39AD-4C11-90F0-C002026DA3DF}"/>
                </a:ext>
              </a:extLst>
            </p:cNvPr>
            <p:cNvSpPr/>
            <p:nvPr/>
          </p:nvSpPr>
          <p:spPr>
            <a:xfrm>
              <a:off x="4177145" y="5300340"/>
              <a:ext cx="1918855" cy="58189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248 + 13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43DDF1C-E017-4CDF-96EE-9CF8C1048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571112" y="4373608"/>
              <a:ext cx="1026101" cy="1383215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2639BBF-AF9A-42D5-AA88-A94C46FA47DD}"/>
              </a:ext>
            </a:extLst>
          </p:cNvPr>
          <p:cNvGrpSpPr/>
          <p:nvPr/>
        </p:nvGrpSpPr>
        <p:grpSpPr>
          <a:xfrm>
            <a:off x="6443426" y="1105649"/>
            <a:ext cx="2486602" cy="1462683"/>
            <a:chOff x="4177145" y="4419548"/>
            <a:chExt cx="2486602" cy="1462683"/>
          </a:xfrm>
        </p:grpSpPr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E068F8D0-8ADC-47F4-881F-1566DD6CFD7A}"/>
                </a:ext>
              </a:extLst>
            </p:cNvPr>
            <p:cNvSpPr/>
            <p:nvPr/>
          </p:nvSpPr>
          <p:spPr>
            <a:xfrm>
              <a:off x="4177145" y="5300340"/>
              <a:ext cx="1918855" cy="58189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880 + 20</a:t>
              </a:r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A9EAB790-9F1F-41A6-94F6-653923620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37647" y="4419548"/>
              <a:ext cx="1026100" cy="1383215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B1A306D-B639-472C-83A8-906E06FB6031}"/>
              </a:ext>
            </a:extLst>
          </p:cNvPr>
          <p:cNvGrpSpPr/>
          <p:nvPr/>
        </p:nvGrpSpPr>
        <p:grpSpPr>
          <a:xfrm>
            <a:off x="9396270" y="1127720"/>
            <a:ext cx="2508013" cy="1481596"/>
            <a:chOff x="4177145" y="4400635"/>
            <a:chExt cx="2508013" cy="1481596"/>
          </a:xfrm>
        </p:grpSpPr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5CC8DF8B-854F-4FF4-8E84-7126D48AA107}"/>
                </a:ext>
              </a:extLst>
            </p:cNvPr>
            <p:cNvSpPr/>
            <p:nvPr/>
          </p:nvSpPr>
          <p:spPr>
            <a:xfrm>
              <a:off x="4177145" y="5300340"/>
              <a:ext cx="1918855" cy="58189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00FF"/>
                  </a:solidFill>
                </a:rPr>
                <a:t>562 + 9</a:t>
              </a:r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B0DE5E6B-9324-49E5-81A1-F59E2BE35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8280" y="4400635"/>
              <a:ext cx="1026878" cy="13832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290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0.21159 0.2638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21562 0.2245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0.24896 0.2689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72149 0.2641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81" y="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27C556-8BA2-49C7-BB54-D709980990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88" b="4288"/>
          <a:stretch/>
        </p:blipFill>
        <p:spPr>
          <a:xfrm>
            <a:off x="1065869" y="1715318"/>
            <a:ext cx="10147211" cy="36216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292929"/>
            </a:solidFill>
            <a:miter lim="800000"/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92B290-4045-4630-92AC-8C3F8EB04E98}"/>
              </a:ext>
            </a:extLst>
          </p:cNvPr>
          <p:cNvSpPr txBox="1"/>
          <p:nvPr/>
        </p:nvSpPr>
        <p:spPr>
          <a:xfrm>
            <a:off x="4360264" y="3857332"/>
            <a:ext cx="3558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F93AD-A7FB-44D9-A9E5-6D9D1C66FF4B}"/>
              </a:ext>
            </a:extLst>
          </p:cNvPr>
          <p:cNvSpPr txBox="1"/>
          <p:nvPr/>
        </p:nvSpPr>
        <p:spPr>
          <a:xfrm>
            <a:off x="4494375" y="4802436"/>
            <a:ext cx="5103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 + 72 = 257 (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B499DC-E911-4005-8568-0612B951823B}"/>
              </a:ext>
            </a:extLst>
          </p:cNvPr>
          <p:cNvSpPr txBox="1"/>
          <p:nvPr/>
        </p:nvSpPr>
        <p:spPr>
          <a:xfrm>
            <a:off x="5126418" y="5317552"/>
            <a:ext cx="44712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257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85C448-51B5-42F5-A37B-FE48DEE89901}"/>
              </a:ext>
            </a:extLst>
          </p:cNvPr>
          <p:cNvGrpSpPr/>
          <p:nvPr/>
        </p:nvGrpSpPr>
        <p:grpSpPr>
          <a:xfrm>
            <a:off x="946500" y="141836"/>
            <a:ext cx="10298996" cy="1256846"/>
            <a:chOff x="-440786" y="508823"/>
            <a:chExt cx="9859592" cy="125684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BBF1A05-7857-4B13-A889-93F547F2E4A8}"/>
                </a:ext>
              </a:extLst>
            </p:cNvPr>
            <p:cNvGrpSpPr/>
            <p:nvPr/>
          </p:nvGrpSpPr>
          <p:grpSpPr>
            <a:xfrm>
              <a:off x="-440786" y="508823"/>
              <a:ext cx="9859592" cy="1241481"/>
              <a:chOff x="-3860704" y="246790"/>
              <a:chExt cx="9801453" cy="151436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741D734-4E1C-4315-AC7C-E0E885A6794F}"/>
                  </a:ext>
                </a:extLst>
              </p:cNvPr>
              <p:cNvSpPr/>
              <p:nvPr/>
            </p:nvSpPr>
            <p:spPr>
              <a:xfrm>
                <a:off x="-3860704" y="246790"/>
                <a:ext cx="9801453" cy="1514362"/>
              </a:xfrm>
              <a:prstGeom prst="roundRect">
                <a:avLst>
                  <a:gd name="adj" fmla="val 49773"/>
                </a:avLst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endPara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377098-46BA-4732-A93C-1C8C3F06A8C3}"/>
                  </a:ext>
                </a:extLst>
              </p:cNvPr>
              <p:cNvSpPr/>
              <p:nvPr/>
            </p:nvSpPr>
            <p:spPr>
              <a:xfrm>
                <a:off x="-3860704" y="628030"/>
                <a:ext cx="505791" cy="634345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rgbClr val="0070C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C00000"/>
                    </a:solidFill>
                    <a:latin typeface="UTM Avo" panose="02040603050506020204" pitchFamily="18" charset="0"/>
                  </a:rPr>
                  <a:t>6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65345BD-8EF1-4813-8492-0EA66AA9EC11}"/>
                </a:ext>
              </a:extLst>
            </p:cNvPr>
            <p:cNvSpPr txBox="1"/>
            <p:nvPr/>
          </p:nvSpPr>
          <p:spPr>
            <a:xfrm>
              <a:off x="224438" y="565340"/>
              <a:ext cx="882962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185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rổ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72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rổ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18C55D-6C28-424F-A315-B65263C007CA}"/>
              </a:ext>
            </a:extLst>
          </p:cNvPr>
          <p:cNvSpPr txBox="1"/>
          <p:nvPr/>
        </p:nvSpPr>
        <p:spPr>
          <a:xfrm>
            <a:off x="2057930" y="4271112"/>
            <a:ext cx="10235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835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0.00013 -0.134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0BF162-F032-4062-AC3E-7591C03AB1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4943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1448CF-7B5F-4AFE-899E-E16F878391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1416348" y="585796"/>
            <a:ext cx="3182111" cy="37307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3B404DE-3B6B-467D-83D0-62AFFA0273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4350859" y="564849"/>
            <a:ext cx="3182111" cy="37307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0CF3A84-58C3-4BA0-8B70-F1B43D698E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7285370" y="543902"/>
            <a:ext cx="3182111" cy="37307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EF2F85-1001-4F7D-9EBB-A873AC2DD0D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5385034" y="2653896"/>
            <a:ext cx="2147936" cy="38164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6C236-5AA3-46A8-B7A7-BC049B61AE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4903" y="4143655"/>
            <a:ext cx="2282177" cy="24577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1362357-64FF-4723-BB68-CD379B65BDAD}"/>
              </a:ext>
            </a:extLst>
          </p:cNvPr>
          <p:cNvSpPr/>
          <p:nvPr/>
        </p:nvSpPr>
        <p:spPr>
          <a:xfrm>
            <a:off x="3964903" y="776853"/>
            <a:ext cx="31918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UTM Avo" panose="02040603050506020204" pitchFamily="18" charset="0"/>
              </a:rPr>
              <a:t>Tìm</a:t>
            </a:r>
            <a:r>
              <a:rPr lang="en-US" sz="5400" b="1" cap="none" spc="0" dirty="0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UTM Avo" panose="02040603050506020204" pitchFamily="18" charset="0"/>
              </a:rPr>
              <a:t>mèo</a:t>
            </a:r>
            <a:endParaRPr lang="en-US" sz="5400" b="1" cap="none" spc="0" dirty="0">
              <a:ln w="12700">
                <a:solidFill>
                  <a:srgbClr val="BF520A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2" name="Tieng-meo-keu-duoi-chuot-www_tiengdong_com">
            <a:hlinkClick r:id="" action="ppaction://media"/>
            <a:extLst>
              <a:ext uri="{FF2B5EF4-FFF2-40B4-BE49-F238E27FC236}">
                <a16:creationId xmlns:a16="http://schemas.microsoft.com/office/drawing/2014/main" id="{550134BB-7715-44BA-91DD-76E86CB0F2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916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87905" y="3585606"/>
            <a:ext cx="487363" cy="487363"/>
          </a:xfrm>
          <a:prstGeom prst="rect">
            <a:avLst/>
          </a:prstGeom>
        </p:spPr>
      </p:pic>
      <p:pic>
        <p:nvPicPr>
          <p:cNvPr id="27" name="carefree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id="{92A8F4EE-CE3C-4919-904B-2DEB8645CD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74519.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41605" y="27894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2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12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numSld="999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0" grpId="0"/>
      <p:bldP spid="1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755324835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4404</TotalTime>
  <Words>306</Words>
  <Application>Microsoft Office PowerPoint</Application>
  <PresentationFormat>Widescreen</PresentationFormat>
  <Paragraphs>104</Paragraphs>
  <Slides>17</Slides>
  <Notes>3</Notes>
  <HiddenSlides>0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.VnBahamasB</vt:lpstr>
      <vt:lpstr>Arial</vt:lpstr>
      <vt:lpstr>Calibri</vt:lpstr>
      <vt:lpstr>Times New Roman</vt:lpstr>
      <vt:lpstr>UTM Avo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Vũ Trọng Đông</cp:lastModifiedBy>
  <cp:revision>675</cp:revision>
  <dcterms:created xsi:type="dcterms:W3CDTF">2021-02-20T02:56:00Z</dcterms:created>
  <dcterms:modified xsi:type="dcterms:W3CDTF">2022-03-11T02:22:45Z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