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9" r:id="rId4"/>
    <p:sldId id="258" r:id="rId5"/>
    <p:sldId id="264" r:id="rId6"/>
    <p:sldId id="265" r:id="rId7"/>
    <p:sldId id="260" r:id="rId8"/>
    <p:sldId id="261" r:id="rId9"/>
    <p:sldId id="266" r:id="rId10"/>
    <p:sldId id="262" r:id="rId11"/>
    <p:sldId id="293" r:id="rId12"/>
    <p:sldId id="382" r:id="rId13"/>
    <p:sldId id="263" r:id="rId14"/>
    <p:sldId id="385" r:id="rId15"/>
    <p:sldId id="298" r:id="rId16"/>
    <p:sldId id="300" r:id="rId17"/>
    <p:sldId id="299" r:id="rId18"/>
    <p:sldId id="303" r:id="rId19"/>
    <p:sldId id="306" r:id="rId20"/>
    <p:sldId id="416" r:id="rId21"/>
    <p:sldId id="414" r:id="rId22"/>
    <p:sldId id="415" r:id="rId23"/>
    <p:sldId id="41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94"/>
  </p:normalViewPr>
  <p:slideViewPr>
    <p:cSldViewPr snapToGrid="0">
      <p:cViewPr varScale="1">
        <p:scale>
          <a:sx n="121" d="100"/>
          <a:sy n="121" d="100"/>
        </p:scale>
        <p:origin x="7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8E45C6-1395-4DCF-959F-ACB974A2A10F}" type="datetimeFigureOut">
              <a:rPr lang="en-US" smtClean="0"/>
              <a:t>4/8/22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E78492-97C9-43DD-8EDB-356F8DDD9C01}" type="slidenum">
              <a:rPr lang="en-US" smtClean="0"/>
              <a:t>‹#›</a:t>
            </a:fld>
            <a:endParaRPr lang="en-US"/>
          </a:p>
        </p:txBody>
      </p:sp>
    </p:spTree>
    <p:extLst>
      <p:ext uri="{BB962C8B-B14F-4D97-AF65-F5344CB8AC3E}">
        <p14:creationId xmlns:p14="http://schemas.microsoft.com/office/powerpoint/2010/main" val="2477107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22222"/>
                </a:solidFill>
                <a:effectLst/>
                <a:latin typeface="Verdana" panose="020B0604030504040204" pitchFamily="34" charset="0"/>
              </a:rPr>
              <a:t>T</a:t>
            </a:r>
            <a:r>
              <a:rPr lang="vi-VN" b="0" i="0">
                <a:solidFill>
                  <a:srgbClr val="222222"/>
                </a:solidFill>
                <a:effectLst/>
                <a:latin typeface="Verdana" panose="020B0604030504040204" pitchFamily="34" charset="0"/>
              </a:rPr>
              <a:t>ất cả các loài động vật đều dễ bị tổn thương khi hít phải khói cháy rừng và mối đe dọa phụ thuộc vào sinh lý cũng như sự trao đổi chất của từng loài. Ví dụ, loài chim có hệ thống hô hấp hiệu quả nên các chất độc trong không khí được chuyển vào cơ thể chúng dễ hơn, khiến chúng nhạy cảm hơn với tất cả các loại ô nhiễm không khí, bao gồm khói.</a:t>
            </a:r>
            <a:endParaRPr lang="en-US"/>
          </a:p>
        </p:txBody>
      </p:sp>
      <p:sp>
        <p:nvSpPr>
          <p:cNvPr id="4" name="Slide Number Placeholder 3"/>
          <p:cNvSpPr>
            <a:spLocks noGrp="1"/>
          </p:cNvSpPr>
          <p:nvPr>
            <p:ph type="sldNum" sz="quarter" idx="5"/>
          </p:nvPr>
        </p:nvSpPr>
        <p:spPr/>
        <p:txBody>
          <a:bodyPr/>
          <a:lstStyle/>
          <a:p>
            <a:fld id="{0CE78492-97C9-43DD-8EDB-356F8DDD9C01}" type="slidenum">
              <a:rPr lang="en-US" smtClean="0"/>
              <a:t>16</a:t>
            </a:fld>
            <a:endParaRPr lang="en-US"/>
          </a:p>
        </p:txBody>
      </p:sp>
    </p:spTree>
    <p:extLst>
      <p:ext uri="{BB962C8B-B14F-4D97-AF65-F5344CB8AC3E}">
        <p14:creationId xmlns:p14="http://schemas.microsoft.com/office/powerpoint/2010/main" val="755028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a:solidFill>
                  <a:srgbClr val="313131"/>
                </a:solidFill>
                <a:effectLst/>
                <a:latin typeface="Arial" panose="020B0604020202020204" pitchFamily="34" charset="0"/>
              </a:rPr>
              <a:t>Đại dương đang bị đe dọa nghiêm trọng bởi sự can thiệp của con người, ước tính trọng lượng rác thải nhựa sẽ vượt cá ở đại dương vào năm 2050.</a:t>
            </a:r>
            <a:endParaRPr lang="en-US" b="1" i="0">
              <a:solidFill>
                <a:srgbClr val="313131"/>
              </a:solidFill>
              <a:effectLst/>
              <a:latin typeface="Arial" panose="020B0604020202020204" pitchFamily="34" charset="0"/>
            </a:endParaRPr>
          </a:p>
          <a:p>
            <a:r>
              <a:rPr lang="vi-VN" b="0" i="0">
                <a:solidFill>
                  <a:srgbClr val="313131"/>
                </a:solidFill>
                <a:effectLst/>
                <a:latin typeface="Arial" panose="020B0604020202020204" pitchFamily="34" charset="0"/>
              </a:rPr>
              <a:t>Sinh vật biển đang phải chịu những thiệt hại không thể bù đắp được do ô nhiễm đại dương. Hàng triệu tấn chất thải không được quản lý tốt đổ ra đại dương mỗi năm. Kết quả là một cuộc khủng hoảng hành tinh với hơn 100 triệu sinh vật biển bị mất đi mỗi năm và hệ sinh thái đại dương bị phân hủy.</a:t>
            </a:r>
            <a:endParaRPr lang="en-US"/>
          </a:p>
        </p:txBody>
      </p:sp>
      <p:sp>
        <p:nvSpPr>
          <p:cNvPr id="4" name="Slide Number Placeholder 3"/>
          <p:cNvSpPr>
            <a:spLocks noGrp="1"/>
          </p:cNvSpPr>
          <p:nvPr>
            <p:ph type="sldNum" sz="quarter" idx="5"/>
          </p:nvPr>
        </p:nvSpPr>
        <p:spPr/>
        <p:txBody>
          <a:bodyPr/>
          <a:lstStyle/>
          <a:p>
            <a:fld id="{0CE78492-97C9-43DD-8EDB-356F8DDD9C01}" type="slidenum">
              <a:rPr lang="en-US" smtClean="0"/>
              <a:t>17</a:t>
            </a:fld>
            <a:endParaRPr lang="en-US"/>
          </a:p>
        </p:txBody>
      </p:sp>
    </p:spTree>
    <p:extLst>
      <p:ext uri="{BB962C8B-B14F-4D97-AF65-F5344CB8AC3E}">
        <p14:creationId xmlns:p14="http://schemas.microsoft.com/office/powerpoint/2010/main" val="949190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effectLst/>
                <a:latin typeface="Arial" panose="020B0604020202020204" pitchFamily="34" charset="0"/>
              </a:rPr>
              <a:t>Hiệu ứng nhà kính là hiệu ứng làm cho không khí của Trái đất nóng lên. Hiện tượng này xảy ra do bức xạ sóng ngắn của Mặt trời có thể xuyên qua tầng khí quyển chiếu xuống mặt đất; sau đó mặt đất hấp thu nóng lên lại bức xạ sóng dài vào khí quyển để CO2 hấp thu làm cho không khí nóng lên.</a:t>
            </a:r>
            <a:endParaRPr lang="en-US"/>
          </a:p>
        </p:txBody>
      </p:sp>
      <p:sp>
        <p:nvSpPr>
          <p:cNvPr id="4" name="Slide Number Placeholder 3"/>
          <p:cNvSpPr>
            <a:spLocks noGrp="1"/>
          </p:cNvSpPr>
          <p:nvPr>
            <p:ph type="sldNum" sz="quarter" idx="5"/>
          </p:nvPr>
        </p:nvSpPr>
        <p:spPr/>
        <p:txBody>
          <a:bodyPr/>
          <a:lstStyle/>
          <a:p>
            <a:fld id="{0CE78492-97C9-43DD-8EDB-356F8DDD9C01}" type="slidenum">
              <a:rPr lang="en-US" smtClean="0"/>
              <a:t>18</a:t>
            </a:fld>
            <a:endParaRPr lang="en-US"/>
          </a:p>
        </p:txBody>
      </p:sp>
    </p:spTree>
    <p:extLst>
      <p:ext uri="{BB962C8B-B14F-4D97-AF65-F5344CB8AC3E}">
        <p14:creationId xmlns:p14="http://schemas.microsoft.com/office/powerpoint/2010/main" val="3205686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D5813-C55B-4B6A-8126-3F879A52F6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1E8C85-CE18-46D6-99B4-B7CFFADF62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459D0E-68B5-4371-AFFF-A10DF8625D58}"/>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5" name="Footer Placeholder 4">
            <a:extLst>
              <a:ext uri="{FF2B5EF4-FFF2-40B4-BE49-F238E27FC236}">
                <a16:creationId xmlns:a16="http://schemas.microsoft.com/office/drawing/2014/main" id="{B648225C-B39E-46B4-8785-ACF90DBD3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2C600-6B3F-4F23-B8C8-BA464949A873}"/>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3742900047"/>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29623-1439-4A0F-AE57-558487AE56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B05125-41C0-44BB-BF31-5D850703B0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24A841-D0E8-47CC-B9B9-B759387CDF91}"/>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5" name="Footer Placeholder 4">
            <a:extLst>
              <a:ext uri="{FF2B5EF4-FFF2-40B4-BE49-F238E27FC236}">
                <a16:creationId xmlns:a16="http://schemas.microsoft.com/office/drawing/2014/main" id="{D8527C96-AD93-48C6-B820-1D9E038AFB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550E8-1B31-4FB3-A520-591E43BD8688}"/>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3718695527"/>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356D1E-507D-4BE2-A732-11B45A0A28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B0D2E9-0620-4919-A2B0-034D861021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36D5E2-5395-4F81-9515-6599A071225F}"/>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5" name="Footer Placeholder 4">
            <a:extLst>
              <a:ext uri="{FF2B5EF4-FFF2-40B4-BE49-F238E27FC236}">
                <a16:creationId xmlns:a16="http://schemas.microsoft.com/office/drawing/2014/main" id="{B6AF65EC-BD28-47BB-8A2D-9CA73B06B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92035-E263-4220-B1F3-0483524FE40D}"/>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2385630681"/>
      </p:ext>
    </p:extLst>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CC9125D-F9D4-40BC-AD87-1A10BAF7EF98}"/>
              </a:ext>
            </a:extLst>
          </p:cNvPr>
          <p:cNvSpPr>
            <a:spLocks noGrp="1"/>
          </p:cNvSpPr>
          <p:nvPr>
            <p:ph type="pic" sz="quarter" idx="10"/>
          </p:nvPr>
        </p:nvSpPr>
        <p:spPr>
          <a:xfrm>
            <a:off x="489397" y="322592"/>
            <a:ext cx="6116502" cy="6116502"/>
          </a:xfrm>
          <a:prstGeom prst="flowChartConnector">
            <a:avLst/>
          </a:prstGeom>
        </p:spPr>
        <p:txBody>
          <a:bodyPr/>
          <a:lstStyle/>
          <a:p>
            <a:endParaRPr lang="en-GB"/>
          </a:p>
        </p:txBody>
      </p:sp>
    </p:spTree>
    <p:extLst>
      <p:ext uri="{BB962C8B-B14F-4D97-AF65-F5344CB8AC3E}">
        <p14:creationId xmlns:p14="http://schemas.microsoft.com/office/powerpoint/2010/main" val="1659201284"/>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76EE1-4715-4B80-A27C-64B1AAEE2A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15096F-9E3B-4E5E-A1B9-6E818D7BDF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71F13-5099-4E84-AE79-187CA3B96542}"/>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5" name="Footer Placeholder 4">
            <a:extLst>
              <a:ext uri="{FF2B5EF4-FFF2-40B4-BE49-F238E27FC236}">
                <a16:creationId xmlns:a16="http://schemas.microsoft.com/office/drawing/2014/main" id="{0DB60A35-8B4E-4305-A29A-CBAFA0EAD4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474C1F-6745-400B-BED8-F7C4505630DE}"/>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3865645899"/>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E471-8E14-4C5A-B47E-07CA86A089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C0C8B0-511A-41AA-A85F-4B7CE95B1E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306E87-41F9-44FA-9788-1E5CA83C4FAF}"/>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5" name="Footer Placeholder 4">
            <a:extLst>
              <a:ext uri="{FF2B5EF4-FFF2-40B4-BE49-F238E27FC236}">
                <a16:creationId xmlns:a16="http://schemas.microsoft.com/office/drawing/2014/main" id="{7BC40491-59C6-4CBF-B2CB-F2064F590B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940795-02B0-403E-8C7E-505A85944455}"/>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211540839"/>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F7BEB-B591-4DC4-8C69-4CCBFC75BA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68B607-D544-4446-9DA8-01700B4072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C2FB21-ABEA-47B5-806B-4AFE83B8CD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D389E5-C086-46E1-9F52-2946C1E704EB}"/>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6" name="Footer Placeholder 5">
            <a:extLst>
              <a:ext uri="{FF2B5EF4-FFF2-40B4-BE49-F238E27FC236}">
                <a16:creationId xmlns:a16="http://schemas.microsoft.com/office/drawing/2014/main" id="{D92DECA7-A3B8-4BDC-ABDE-32114C028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4D4DA7-BEBA-41EC-91F6-3B4E6AD89AD3}"/>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1600374804"/>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48349-7428-422F-9797-06A603B580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6CEDA8-87F7-4020-AD64-74C4509336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EEE482-0A24-4CFD-B231-EA9C5E76FD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67AC3F-8C99-4165-B65E-E1D28042DF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B67809-CF29-4F3F-BBB7-28DBF45398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04175B-650E-4877-B302-2F93C355A1EA}"/>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8" name="Footer Placeholder 7">
            <a:extLst>
              <a:ext uri="{FF2B5EF4-FFF2-40B4-BE49-F238E27FC236}">
                <a16:creationId xmlns:a16="http://schemas.microsoft.com/office/drawing/2014/main" id="{7BD4D060-F875-437B-A252-E7EA8DA943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DD8C83-571E-4518-85CF-B4DEE52F9375}"/>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4090955467"/>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C57B2-635D-431A-B1D3-EAE7E5609F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EF659D-3E26-4D68-BB1C-E6AECFB8C36A}"/>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4" name="Footer Placeholder 3">
            <a:extLst>
              <a:ext uri="{FF2B5EF4-FFF2-40B4-BE49-F238E27FC236}">
                <a16:creationId xmlns:a16="http://schemas.microsoft.com/office/drawing/2014/main" id="{06FD5A51-98DC-4023-84F4-5287511919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B4844E0-1A25-4457-984B-41CF2AC91E51}"/>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3461187011"/>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8501D8-8598-4941-B706-F73974C0AD60}"/>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3" name="Footer Placeholder 2">
            <a:extLst>
              <a:ext uri="{FF2B5EF4-FFF2-40B4-BE49-F238E27FC236}">
                <a16:creationId xmlns:a16="http://schemas.microsoft.com/office/drawing/2014/main" id="{4B736FBA-B4E2-41B5-8AED-B98A185928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DD1AFA-1155-4D4D-8F55-1178B7136302}"/>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914484539"/>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50036-0636-44CA-8240-4197955D84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05967F-D1B1-45A7-B444-86884E029F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D47F6C-9BD3-4F08-82D0-9B38E37CF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7C168A-5E1A-46B0-9542-8F2F6551F2A0}"/>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6" name="Footer Placeholder 5">
            <a:extLst>
              <a:ext uri="{FF2B5EF4-FFF2-40B4-BE49-F238E27FC236}">
                <a16:creationId xmlns:a16="http://schemas.microsoft.com/office/drawing/2014/main" id="{CA268CD2-839D-48BF-BB6D-6D5001D707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B86631-8426-457B-A673-39263A8EA529}"/>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1895046088"/>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C425D-9143-4AE5-AF92-170E1665D7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4EDB1E-039A-4A71-A78E-5B079C4C17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903598-4853-42C5-B135-3754A545C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253B03-AD3C-4FD5-ABDE-750A1E82E5DD}"/>
              </a:ext>
            </a:extLst>
          </p:cNvPr>
          <p:cNvSpPr>
            <a:spLocks noGrp="1"/>
          </p:cNvSpPr>
          <p:nvPr>
            <p:ph type="dt" sz="half" idx="10"/>
          </p:nvPr>
        </p:nvSpPr>
        <p:spPr/>
        <p:txBody>
          <a:bodyPr/>
          <a:lstStyle/>
          <a:p>
            <a:fld id="{805CB8CC-2BDE-47C1-B5E8-6112F93864B9}" type="datetimeFigureOut">
              <a:rPr lang="en-US" smtClean="0"/>
              <a:t>4/8/22</a:t>
            </a:fld>
            <a:endParaRPr lang="en-US"/>
          </a:p>
        </p:txBody>
      </p:sp>
      <p:sp>
        <p:nvSpPr>
          <p:cNvPr id="6" name="Footer Placeholder 5">
            <a:extLst>
              <a:ext uri="{FF2B5EF4-FFF2-40B4-BE49-F238E27FC236}">
                <a16:creationId xmlns:a16="http://schemas.microsoft.com/office/drawing/2014/main" id="{38C7C0EB-28C5-4789-A0F5-7B66C942D8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A530B6-D9DC-490E-B0A4-E783308B1489}"/>
              </a:ext>
            </a:extLst>
          </p:cNvPr>
          <p:cNvSpPr>
            <a:spLocks noGrp="1"/>
          </p:cNvSpPr>
          <p:nvPr>
            <p:ph type="sldNum" sz="quarter" idx="12"/>
          </p:nvPr>
        </p:nvSpPr>
        <p:spPr/>
        <p:txBody>
          <a:bodyPr/>
          <a:lstStyle/>
          <a:p>
            <a:fld id="{93FC6CFE-4CF3-4AE0-BFCE-10DDD8132763}" type="slidenum">
              <a:rPr lang="en-US" smtClean="0"/>
              <a:t>‹#›</a:t>
            </a:fld>
            <a:endParaRPr lang="en-US"/>
          </a:p>
        </p:txBody>
      </p:sp>
    </p:spTree>
    <p:extLst>
      <p:ext uri="{BB962C8B-B14F-4D97-AF65-F5344CB8AC3E}">
        <p14:creationId xmlns:p14="http://schemas.microsoft.com/office/powerpoint/2010/main" val="320743460"/>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2EBFF0-8251-4C72-9EFD-1AFDC5DF20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F3DCB4-DCAC-402C-9A22-ACAF8520C1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9605D3-03EC-417F-B60B-E775A47043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CB8CC-2BDE-47C1-B5E8-6112F93864B9}" type="datetimeFigureOut">
              <a:rPr lang="en-US" smtClean="0"/>
              <a:t>4/8/22</a:t>
            </a:fld>
            <a:endParaRPr lang="en-US"/>
          </a:p>
        </p:txBody>
      </p:sp>
      <p:sp>
        <p:nvSpPr>
          <p:cNvPr id="5" name="Footer Placeholder 4">
            <a:extLst>
              <a:ext uri="{FF2B5EF4-FFF2-40B4-BE49-F238E27FC236}">
                <a16:creationId xmlns:a16="http://schemas.microsoft.com/office/drawing/2014/main" id="{B044F0F2-44AC-47C9-9292-BEFD95E18A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A34004-1EF2-4690-BB2B-D7403612F2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C6CFE-4CF3-4AE0-BFCE-10DDD8132763}" type="slidenum">
              <a:rPr lang="en-US" smtClean="0"/>
              <a:t>‹#›</a:t>
            </a:fld>
            <a:endParaRPr lang="en-US"/>
          </a:p>
        </p:txBody>
      </p:sp>
    </p:spTree>
    <p:extLst>
      <p:ext uri="{BB962C8B-B14F-4D97-AF65-F5344CB8AC3E}">
        <p14:creationId xmlns:p14="http://schemas.microsoft.com/office/powerpoint/2010/main" val="1796592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9.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1.jp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8.png"/></Relationships>
</file>

<file path=ppt/slides/_rels/slide2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3.png"/><Relationship Id="rId5" Type="http://schemas.microsoft.com/office/2007/relationships/hdphoto" Target="../media/hdphoto5.wdp"/><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9.png"/><Relationship Id="rId5" Type="http://schemas.openxmlformats.org/officeDocument/2006/relationships/image" Target="../media/image18.jpg"/><Relationship Id="rId10" Type="http://schemas.openxmlformats.org/officeDocument/2006/relationships/image" Target="../media/image23.png"/><Relationship Id="rId4" Type="http://schemas.openxmlformats.org/officeDocument/2006/relationships/image" Target="../media/image17.jp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5.jpg"/><Relationship Id="rId13" Type="http://schemas.openxmlformats.org/officeDocument/2006/relationships/image" Target="../media/image29.png"/><Relationship Id="rId3" Type="http://schemas.openxmlformats.org/officeDocument/2006/relationships/slideLayout" Target="../slideLayouts/slideLayout2.xml"/><Relationship Id="rId7" Type="http://schemas.openxmlformats.org/officeDocument/2006/relationships/image" Target="../media/image24.jpg"/><Relationship Id="rId12" Type="http://schemas.openxmlformats.org/officeDocument/2006/relationships/image" Target="../media/image2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0.png"/><Relationship Id="rId11" Type="http://schemas.openxmlformats.org/officeDocument/2006/relationships/image" Target="../media/image23.png"/><Relationship Id="rId5" Type="http://schemas.openxmlformats.org/officeDocument/2006/relationships/image" Target="../media/image19.png"/><Relationship Id="rId10" Type="http://schemas.openxmlformats.org/officeDocument/2006/relationships/image" Target="../media/image27.jpg"/><Relationship Id="rId4" Type="http://schemas.openxmlformats.org/officeDocument/2006/relationships/image" Target="../media/image17.jpg"/><Relationship Id="rId9"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7.jp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8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D60E05-1109-4E03-9175-972DEF27489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44" b="94139" l="0" r="97500">
                        <a14:foregroundMark x1="57708" y1="29007" x2="61458" y2="32656"/>
                        <a14:foregroundMark x1="61458" y1="32656" x2="77031" y2="64713"/>
                        <a14:foregroundMark x1="82292" y1="64653" x2="71146" y2="64833"/>
                        <a14:foregroundMark x1="74219" y1="69557" x2="74323" y2="74462"/>
                        <a14:foregroundMark x1="74323" y1="74462" x2="72813" y2="77213"/>
                        <a14:foregroundMark x1="76875" y1="76615" x2="75729" y2="77452"/>
                        <a14:foregroundMark x1="64479" y1="59390" x2="67240" y2="65789"/>
                        <a14:foregroundMark x1="67240" y1="65789" x2="67240" y2="65789"/>
                        <a14:foregroundMark x1="66615" y1="60407" x2="65000" y2="64773"/>
                        <a14:foregroundMark x1="65000" y1="64773" x2="65573" y2="71651"/>
                        <a14:foregroundMark x1="71302" y1="66447" x2="69688" y2="74402"/>
                        <a14:foregroundMark x1="77083" y1="69498" x2="77448" y2="76136"/>
                        <a14:foregroundMark x1="21563" y1="82297" x2="25417" y2="84809"/>
                        <a14:foregroundMark x1="25417" y1="84809" x2="34219" y2="82237"/>
                        <a14:foregroundMark x1="34219" y1="82237" x2="39479" y2="79426"/>
                        <a14:foregroundMark x1="39271" y1="76734" x2="40365" y2="79605"/>
                        <a14:foregroundMark x1="38958" y1="76734" x2="39167" y2="76854"/>
                        <a14:foregroundMark x1="18073" y1="75538" x2="20208" y2="85227"/>
                        <a14:foregroundMark x1="20208" y1="85227" x2="20208" y2="85227"/>
                        <a14:foregroundMark x1="20260" y1="78230" x2="19427" y2="82656"/>
                        <a14:foregroundMark x1="19427" y1="82656" x2="19427" y2="82656"/>
                        <a14:foregroundMark x1="23594" y1="68361" x2="14219" y2="67943"/>
                        <a14:foregroundMark x1="14219" y1="67943" x2="14219" y2="67943"/>
                        <a14:foregroundMark x1="13490" y1="66627" x2="21563" y2="69737"/>
                        <a14:foregroundMark x1="21563" y1="69737" x2="21563" y2="69737"/>
                        <a14:foregroundMark x1="22604" y1="63457" x2="23906" y2="68720"/>
                        <a14:foregroundMark x1="3385" y1="55203" x2="10417" y2="67285"/>
                        <a14:foregroundMark x1="10417" y1="67285" x2="9635" y2="69378"/>
                        <a14:foregroundMark x1="93750" y1="54844" x2="89740" y2="63457"/>
                        <a14:foregroundMark x1="89740" y1="63457" x2="83073" y2="69199"/>
                        <a14:foregroundMark x1="83073" y1="69199" x2="65052" y2="75957"/>
                        <a14:foregroundMark x1="65052" y1="75957" x2="7969" y2="70215"/>
                        <a14:foregroundMark x1="7969" y1="70215" x2="3438" y2="65311"/>
                        <a14:foregroundMark x1="3438" y1="65311" x2="2656" y2="60885"/>
                        <a14:foregroundMark x1="2656" y1="60885" x2="5208" y2="57237"/>
                        <a14:foregroundMark x1="5208" y1="57237" x2="8542" y2="62500"/>
                        <a14:foregroundMark x1="8542" y1="62500" x2="8750" y2="65311"/>
                        <a14:foregroundMark x1="4427" y1="72010" x2="92031" y2="66029"/>
                        <a14:foregroundMark x1="92031" y1="66029" x2="92031" y2="66029"/>
                        <a14:foregroundMark x1="92760" y1="60825" x2="97760" y2="71890"/>
                        <a14:foregroundMark x1="97760" y1="71890" x2="97760" y2="71890"/>
                        <a14:foregroundMark x1="95833" y1="60586" x2="71667" y2="72667"/>
                        <a14:foregroundMark x1="71667" y1="72667" x2="71667" y2="72667"/>
                        <a14:foregroundMark x1="2344" y1="53828" x2="7760" y2="65431"/>
                        <a14:foregroundMark x1="7760" y1="65431" x2="7760" y2="65431"/>
                        <a14:foregroundMark x1="1563" y1="55443" x2="15573" y2="69139"/>
                        <a14:foregroundMark x1="1719" y1="57057" x2="2865" y2="62679"/>
                        <a14:foregroundMark x1="2865" y1="62679" x2="18854" y2="74163"/>
                        <a14:foregroundMark x1="3229" y1="66208" x2="5625" y2="82895"/>
                        <a14:foregroundMark x1="5625" y1="82895" x2="14167" y2="82356"/>
                        <a14:foregroundMark x1="44635" y1="86364" x2="58490" y2="86483"/>
                        <a14:foregroundMark x1="58490" y1="86483" x2="93490" y2="82476"/>
                        <a14:foregroundMark x1="93490" y1="82476" x2="94583" y2="80144"/>
                        <a14:foregroundMark x1="89531" y1="71531" x2="1146" y2="87440"/>
                        <a14:foregroundMark x1="2760" y1="87081" x2="96615" y2="87321"/>
                        <a14:foregroundMark x1="88385" y1="89713" x2="23177" y2="85825"/>
                        <a14:foregroundMark x1="23177" y1="85825" x2="47448" y2="91328"/>
                        <a14:foregroundMark x1="4844" y1="90072" x2="32500" y2="90490"/>
                        <a14:foregroundMark x1="32500" y1="90490" x2="97396" y2="87022"/>
                        <a14:foregroundMark x1="97396" y1="87022" x2="96250" y2="89653"/>
                        <a14:foregroundMark x1="1458" y1="78648" x2="3854" y2="84629"/>
                        <a14:foregroundMark x1="3854" y1="84629" x2="3854" y2="84689"/>
                        <a14:foregroundMark x1="521" y1="65789" x2="4531" y2="79366"/>
                        <a14:foregroundMark x1="4531" y1="79366" x2="2083" y2="85766"/>
                        <a14:foregroundMark x1="2083" y1="85766" x2="1979" y2="93720"/>
                        <a14:foregroundMark x1="1979" y1="93720" x2="625" y2="94139"/>
                        <a14:foregroundMark x1="990" y1="92524" x2="64635" y2="92165"/>
                        <a14:foregroundMark x1="64635" y1="92165" x2="64635" y2="92165"/>
                        <a14:foregroundMark x1="55365" y1="90969" x2="42135" y2="91208"/>
                        <a14:foregroundMark x1="48542" y1="91328" x2="44115" y2="91148"/>
                        <a14:foregroundMark x1="44115" y1="91148" x2="44115" y2="91148"/>
                        <a14:foregroundMark x1="40260" y1="91029" x2="70156" y2="94019"/>
                        <a14:foregroundMark x1="0" y1="66089" x2="3125" y2="86722"/>
                        <a14:foregroundMark x1="4583" y1="77751" x2="14219" y2="87141"/>
                        <a14:foregroundMark x1="14219" y1="87141" x2="14219" y2="87141"/>
                        <a14:foregroundMark x1="9115" y1="84330" x2="8021" y2="84809"/>
                        <a14:foregroundMark x1="5729" y1="76794" x2="5833" y2="77153"/>
                        <a14:foregroundMark x1="5833" y1="77333" x2="43698" y2="84868"/>
                        <a14:foregroundMark x1="96094" y1="87859" x2="92396" y2="89294"/>
                        <a14:foregroundMark x1="84740" y1="90251" x2="84740" y2="90251"/>
                        <a14:foregroundMark x1="91979" y1="89833" x2="96563" y2="91328"/>
                        <a14:foregroundMark x1="96563" y1="91328" x2="96563" y2="91328"/>
                        <a14:foregroundMark x1="90573" y1="91268" x2="89063" y2="91089"/>
                        <a14:foregroundMark x1="91510" y1="90909" x2="84635" y2="92045"/>
                        <a14:foregroundMark x1="82865" y1="92105" x2="93646" y2="91268"/>
                      </a14:backgroundRemoval>
                    </a14:imgEffect>
                  </a14:imgLayer>
                </a14:imgProps>
              </a:ext>
              <a:ext uri="{28A0092B-C50C-407E-A947-70E740481C1C}">
                <a14:useLocalDpi xmlns:a14="http://schemas.microsoft.com/office/drawing/2010/main" val="0"/>
              </a:ext>
            </a:extLst>
          </a:blip>
          <a:srcRect t="23629" b="7304"/>
          <a:stretch/>
        </p:blipFill>
        <p:spPr>
          <a:xfrm>
            <a:off x="0" y="-117987"/>
            <a:ext cx="12192000" cy="7332938"/>
          </a:xfrm>
          <a:prstGeom prst="rect">
            <a:avLst/>
          </a:prstGeom>
          <a:solidFill>
            <a:schemeClr val="accent2">
              <a:lumMod val="40000"/>
              <a:lumOff val="60000"/>
            </a:schemeClr>
          </a:solidFill>
        </p:spPr>
      </p:pic>
      <p:pic>
        <p:nvPicPr>
          <p:cNvPr id="4" name="Picture 3">
            <a:extLst>
              <a:ext uri="{FF2B5EF4-FFF2-40B4-BE49-F238E27FC236}">
                <a16:creationId xmlns:a16="http://schemas.microsoft.com/office/drawing/2014/main" id="{D9B60C56-A55B-44CB-AEE8-45B2CB8D8A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263" y="241852"/>
            <a:ext cx="3651915" cy="1180548"/>
          </a:xfrm>
          <a:prstGeom prst="rect">
            <a:avLst/>
          </a:prstGeom>
        </p:spPr>
      </p:pic>
      <p:pic>
        <p:nvPicPr>
          <p:cNvPr id="7" name="Picture 6">
            <a:extLst>
              <a:ext uri="{FF2B5EF4-FFF2-40B4-BE49-F238E27FC236}">
                <a16:creationId xmlns:a16="http://schemas.microsoft.com/office/drawing/2014/main" id="{27FDCC20-50FE-41B0-A350-D238C03062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8444" y="4454014"/>
            <a:ext cx="10555111" cy="2233786"/>
          </a:xfrm>
          <a:prstGeom prst="rect">
            <a:avLst/>
          </a:prstGeom>
        </p:spPr>
      </p:pic>
    </p:spTree>
    <p:extLst>
      <p:ext uri="{BB962C8B-B14F-4D97-AF65-F5344CB8AC3E}">
        <p14:creationId xmlns:p14="http://schemas.microsoft.com/office/powerpoint/2010/main" val="153953145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95811-2AF9-4AF1-8E30-3099E12FDA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F81D955-D424-49D9-8BD3-BADD0B97327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88F6DC2-351F-48E5-BF1F-CF718ECA4864}"/>
              </a:ext>
            </a:extLst>
          </p:cNvPr>
          <p:cNvPicPr>
            <a:picLocks noChangeAspect="1"/>
          </p:cNvPicPr>
          <p:nvPr/>
        </p:nvPicPr>
        <p:blipFill>
          <a:blip r:embed="rId2"/>
          <a:stretch>
            <a:fillRect/>
          </a:stretch>
        </p:blipFill>
        <p:spPr>
          <a:xfrm>
            <a:off x="-266502" y="9292"/>
            <a:ext cx="12458502" cy="6988916"/>
          </a:xfrm>
          <a:prstGeom prst="rect">
            <a:avLst/>
          </a:prstGeom>
        </p:spPr>
      </p:pic>
      <p:graphicFrame>
        <p:nvGraphicFramePr>
          <p:cNvPr id="7" name="Table 6">
            <a:extLst>
              <a:ext uri="{FF2B5EF4-FFF2-40B4-BE49-F238E27FC236}">
                <a16:creationId xmlns:a16="http://schemas.microsoft.com/office/drawing/2014/main" id="{C43A0DB5-A07A-485A-8C56-39BD17BB04F9}"/>
              </a:ext>
            </a:extLst>
          </p:cNvPr>
          <p:cNvGraphicFramePr>
            <a:graphicFrameLocks noGrp="1"/>
          </p:cNvGraphicFramePr>
          <p:nvPr>
            <p:extLst>
              <p:ext uri="{D42A27DB-BD31-4B8C-83A1-F6EECF244321}">
                <p14:modId xmlns:p14="http://schemas.microsoft.com/office/powerpoint/2010/main" val="1206470290"/>
              </p:ext>
            </p:extLst>
          </p:nvPr>
        </p:nvGraphicFramePr>
        <p:xfrm>
          <a:off x="838200" y="1442343"/>
          <a:ext cx="10515600" cy="5361393"/>
        </p:xfrm>
        <a:graphic>
          <a:graphicData uri="http://schemas.openxmlformats.org/drawingml/2006/table">
            <a:tbl>
              <a:tblPr firstRow="1" bandRow="1">
                <a:tableStyleId>{5C22544A-7EE6-4342-B048-85BDC9FD1C3A}</a:tableStyleId>
              </a:tblPr>
              <a:tblGrid>
                <a:gridCol w="5593329">
                  <a:extLst>
                    <a:ext uri="{9D8B030D-6E8A-4147-A177-3AD203B41FA5}">
                      <a16:colId xmlns:a16="http://schemas.microsoft.com/office/drawing/2014/main" val="747506303"/>
                    </a:ext>
                  </a:extLst>
                </a:gridCol>
                <a:gridCol w="4922271">
                  <a:extLst>
                    <a:ext uri="{9D8B030D-6E8A-4147-A177-3AD203B41FA5}">
                      <a16:colId xmlns:a16="http://schemas.microsoft.com/office/drawing/2014/main" val="2516863199"/>
                    </a:ext>
                  </a:extLst>
                </a:gridCol>
              </a:tblGrid>
              <a:tr h="702370">
                <a:tc>
                  <a:txBody>
                    <a:bodyPr/>
                    <a:lstStyle/>
                    <a:p>
                      <a:pPr algn="ctr"/>
                      <a:r>
                        <a:rPr lang="en-US" sz="3200" b="1">
                          <a:latin typeface="Calibri (Body)"/>
                          <a:cs typeface="#9Slide07 Baloo Tamma" panose="03080902040302020200" charset="0"/>
                        </a:rPr>
                        <a:t>MÔI</a:t>
                      </a:r>
                      <a:r>
                        <a:rPr lang="en-US" sz="3200" b="1" baseline="0">
                          <a:latin typeface="Calibri (Body)"/>
                          <a:cs typeface="#9Slide07 Baloo Tamma" panose="03080902040302020200" charset="0"/>
                        </a:rPr>
                        <a:t> TRƯỜNG CHO</a:t>
                      </a:r>
                      <a:endParaRPr lang="en-US" sz="3200" b="1">
                        <a:latin typeface="Calibri (Body)"/>
                        <a:cs typeface="#9Slide07 Baloo Tamma" panose="03080902040302020200" charset="0"/>
                      </a:endParaRPr>
                    </a:p>
                  </a:txBody>
                  <a:tcPr>
                    <a:solidFill>
                      <a:srgbClr val="00B050">
                        <a:alpha val="89000"/>
                      </a:srgbClr>
                    </a:solidFill>
                  </a:tcPr>
                </a:tc>
                <a:tc>
                  <a:txBody>
                    <a:bodyPr/>
                    <a:lstStyle/>
                    <a:p>
                      <a:pPr algn="ctr"/>
                      <a:r>
                        <a:rPr lang="en-US" sz="3200" b="1">
                          <a:latin typeface="Calibri (Body)"/>
                          <a:cs typeface="#9Slide07 Baloo Tamma" panose="03080902040302020200" charset="0"/>
                        </a:rPr>
                        <a:t>MÔI</a:t>
                      </a:r>
                      <a:r>
                        <a:rPr lang="en-US" sz="3200" b="1" baseline="0">
                          <a:latin typeface="Calibri (Body)"/>
                          <a:cs typeface="#9Slide07 Baloo Tamma" panose="03080902040302020200" charset="0"/>
                        </a:rPr>
                        <a:t> TRƯỜNG NHẬN</a:t>
                      </a:r>
                      <a:endParaRPr lang="en-US" sz="3200" b="1">
                        <a:latin typeface="Calibri (Body)"/>
                        <a:cs typeface="#9Slide07 Baloo Tamma" panose="03080902040302020200" charset="0"/>
                      </a:endParaRPr>
                    </a:p>
                  </a:txBody>
                  <a:tcPr>
                    <a:solidFill>
                      <a:srgbClr val="00B050">
                        <a:alpha val="89000"/>
                      </a:srgbClr>
                    </a:solidFill>
                  </a:tcPr>
                </a:tc>
                <a:extLst>
                  <a:ext uri="{0D108BD9-81ED-4DB2-BD59-A6C34878D82A}">
                    <a16:rowId xmlns:a16="http://schemas.microsoft.com/office/drawing/2014/main" val="2584568287"/>
                  </a:ext>
                </a:extLst>
              </a:tr>
              <a:tr h="4659023">
                <a:tc>
                  <a:txBody>
                    <a:bodyPr/>
                    <a:lstStyle/>
                    <a:p>
                      <a:r>
                        <a:rPr lang="vi-VN" sz="3200" b="1" i="0" kern="1200">
                          <a:solidFill>
                            <a:schemeClr val="dk1"/>
                          </a:solidFill>
                          <a:effectLst/>
                          <a:latin typeface="Calibri (Body)"/>
                          <a:ea typeface="+mn-ea"/>
                          <a:cs typeface="#9Slide07 Baloo Tamma" panose="03080902040302020200" charset="0"/>
                        </a:rPr>
                        <a:t>- Thức ăn</a:t>
                      </a:r>
                    </a:p>
                    <a:p>
                      <a:r>
                        <a:rPr lang="vi-VN" sz="3200" b="1" i="0" kern="1200">
                          <a:solidFill>
                            <a:schemeClr val="dk1"/>
                          </a:solidFill>
                          <a:effectLst/>
                          <a:latin typeface="Calibri (Body)"/>
                          <a:ea typeface="+mn-ea"/>
                          <a:cs typeface="#9Slide07 Baloo Tamma" panose="03080902040302020200" charset="0"/>
                        </a:rPr>
                        <a:t>- Nước uống, nước dùng</a:t>
                      </a:r>
                      <a:r>
                        <a:rPr lang="en-US" sz="3200" b="1" i="0" kern="1200">
                          <a:solidFill>
                            <a:schemeClr val="dk1"/>
                          </a:solidFill>
                          <a:effectLst/>
                          <a:latin typeface="Calibri (Body)"/>
                          <a:ea typeface="+mn-ea"/>
                          <a:cs typeface="#9Slide07 Baloo Tamma" panose="03080902040302020200" charset="0"/>
                        </a:rPr>
                        <a:t> </a:t>
                      </a:r>
                      <a:r>
                        <a:rPr lang="vi-VN" sz="3200" b="1" i="0" kern="1200">
                          <a:solidFill>
                            <a:schemeClr val="dk1"/>
                          </a:solidFill>
                          <a:effectLst/>
                          <a:latin typeface="Calibri (Body)"/>
                          <a:ea typeface="+mn-ea"/>
                          <a:cs typeface="#9Slide07 Baloo Tamma" panose="03080902040302020200" charset="0"/>
                        </a:rPr>
                        <a:t>trong sinh hoạt, sản xuất</a:t>
                      </a:r>
                    </a:p>
                    <a:p>
                      <a:pPr marL="0" indent="0">
                        <a:buFontTx/>
                        <a:buNone/>
                      </a:pPr>
                      <a:r>
                        <a:rPr lang="en-US" sz="3200" b="1" i="0" kern="1200">
                          <a:solidFill>
                            <a:schemeClr val="dk1"/>
                          </a:solidFill>
                          <a:effectLst/>
                          <a:latin typeface="Calibri (Body)"/>
                          <a:ea typeface="+mn-ea"/>
                          <a:cs typeface="#9Slide07 Baloo Tamma" panose="03080902040302020200" charset="0"/>
                        </a:rPr>
                        <a:t>- </a:t>
                      </a:r>
                      <a:r>
                        <a:rPr lang="vi-VN" sz="3200" b="1" i="0" kern="1200">
                          <a:solidFill>
                            <a:schemeClr val="dk1"/>
                          </a:solidFill>
                          <a:effectLst/>
                          <a:latin typeface="Calibri (Body)"/>
                          <a:ea typeface="+mn-ea"/>
                          <a:cs typeface="#9Slide07 Baloo Tamma" panose="03080902040302020200" charset="0"/>
                        </a:rPr>
                        <a:t>Chất đốt</a:t>
                      </a:r>
                      <a:endParaRPr lang="en-US" sz="3200" b="1" i="0" kern="1200">
                        <a:solidFill>
                          <a:schemeClr val="dk1"/>
                        </a:solidFill>
                        <a:effectLst/>
                        <a:latin typeface="Calibri (Body)"/>
                        <a:ea typeface="+mn-ea"/>
                        <a:cs typeface="#9Slide07 Baloo Tamma" panose="03080902040302020200" charset="0"/>
                      </a:endParaRPr>
                    </a:p>
                    <a:p>
                      <a:pPr marL="0" indent="0">
                        <a:buFontTx/>
                        <a:buNone/>
                      </a:pPr>
                      <a:r>
                        <a:rPr lang="en-US" sz="3200" b="1" i="0" kern="1200">
                          <a:solidFill>
                            <a:schemeClr val="dk1"/>
                          </a:solidFill>
                          <a:effectLst/>
                          <a:latin typeface="Calibri (Body)"/>
                          <a:ea typeface="+mn-ea"/>
                          <a:cs typeface="#9Slide07 Baloo Tamma" panose="03080902040302020200" charset="0"/>
                        </a:rPr>
                        <a:t>- Rừng</a:t>
                      </a:r>
                    </a:p>
                    <a:p>
                      <a:pPr marL="231775" indent="-231775">
                        <a:buFontTx/>
                        <a:buChar char="-"/>
                      </a:pPr>
                      <a:r>
                        <a:rPr lang="en-US" sz="3200" b="1" i="0" kern="1200">
                          <a:solidFill>
                            <a:schemeClr val="dk1"/>
                          </a:solidFill>
                          <a:effectLst/>
                          <a:latin typeface="Calibri (Body)"/>
                          <a:ea typeface="+mn-ea"/>
                          <a:cs typeface="#9Slide07 Baloo Tamma" panose="03080902040302020200" charset="0"/>
                        </a:rPr>
                        <a:t>Các</a:t>
                      </a:r>
                      <a:r>
                        <a:rPr lang="en-US" sz="3200" b="1" i="0" kern="1200" baseline="0">
                          <a:solidFill>
                            <a:schemeClr val="dk1"/>
                          </a:solidFill>
                          <a:effectLst/>
                          <a:latin typeface="Calibri (Body)"/>
                          <a:ea typeface="+mn-ea"/>
                          <a:cs typeface="#9Slide07 Baloo Tamma" panose="03080902040302020200" charset="0"/>
                        </a:rPr>
                        <a:t> loài động vật quý hiếm</a:t>
                      </a:r>
                    </a:p>
                    <a:p>
                      <a:pPr marL="0" indent="0">
                        <a:buFontTx/>
                        <a:buNone/>
                      </a:pPr>
                      <a:endParaRPr lang="en-US" sz="3200" b="1" i="0" kern="1200" baseline="0">
                        <a:solidFill>
                          <a:schemeClr val="dk1"/>
                        </a:solidFill>
                        <a:effectLst/>
                        <a:latin typeface="Calibri (Body)"/>
                        <a:ea typeface="+mn-ea"/>
                        <a:cs typeface="#9Slide07 Baloo Tamma" panose="03080902040302020200" charset="0"/>
                      </a:endParaRPr>
                    </a:p>
                    <a:p>
                      <a:pPr marL="0" indent="0">
                        <a:buFontTx/>
                        <a:buNone/>
                      </a:pPr>
                      <a:r>
                        <a:rPr lang="en-US" sz="3200" b="1" i="0" kern="1200" baseline="0">
                          <a:solidFill>
                            <a:schemeClr val="dk1"/>
                          </a:solidFill>
                          <a:effectLst/>
                          <a:latin typeface="Calibri (Body)"/>
                          <a:ea typeface="+mn-ea"/>
                          <a:cs typeface="#9Slide07 Baloo Tamma" panose="03080902040302020200" charset="0"/>
                        </a:rPr>
                        <a:t>- Biển, sông, suối</a:t>
                      </a:r>
                      <a:endParaRPr lang="vi-VN" sz="3200" b="1" i="0" kern="1200">
                        <a:solidFill>
                          <a:schemeClr val="dk1"/>
                        </a:solidFill>
                        <a:effectLst/>
                        <a:latin typeface="Calibri (Body)"/>
                        <a:ea typeface="+mn-ea"/>
                        <a:cs typeface="#9Slide07 Baloo Tamma" panose="03080902040302020200" charset="0"/>
                      </a:endParaRPr>
                    </a:p>
                  </a:txBody>
                  <a:tcPr>
                    <a:solidFill>
                      <a:schemeClr val="accent4">
                        <a:lumMod val="20000"/>
                        <a:lumOff val="80000"/>
                        <a:alpha val="89000"/>
                      </a:schemeClr>
                    </a:solidFill>
                  </a:tcPr>
                </a:tc>
                <a:tc>
                  <a:txBody>
                    <a:bodyPr/>
                    <a:lstStyle/>
                    <a:p>
                      <a:r>
                        <a:rPr lang="vi-VN" sz="3200" b="1" i="0" kern="1200">
                          <a:solidFill>
                            <a:schemeClr val="dk1"/>
                          </a:solidFill>
                          <a:effectLst/>
                          <a:latin typeface="Calibri (Body)"/>
                          <a:ea typeface="+mn-ea"/>
                          <a:cs typeface="#9Slide07 Baloo Tamma" panose="03080902040302020200" charset="0"/>
                        </a:rPr>
                        <a:t>- Phân, rác thải</a:t>
                      </a:r>
                    </a:p>
                    <a:p>
                      <a:pPr marL="0" indent="0">
                        <a:buFontTx/>
                        <a:buNone/>
                      </a:pPr>
                      <a:r>
                        <a:rPr lang="en-US" sz="3200" b="1" i="0" kern="1200">
                          <a:solidFill>
                            <a:schemeClr val="dk1"/>
                          </a:solidFill>
                          <a:effectLst/>
                          <a:latin typeface="Calibri (Body)"/>
                          <a:ea typeface="+mn-ea"/>
                          <a:cs typeface="#9Slide07 Baloo Tamma" panose="03080902040302020200" charset="0"/>
                        </a:rPr>
                        <a:t>- </a:t>
                      </a:r>
                      <a:r>
                        <a:rPr lang="vi-VN" sz="3200" b="1" i="0" kern="1200">
                          <a:solidFill>
                            <a:schemeClr val="dk1"/>
                          </a:solidFill>
                          <a:effectLst/>
                          <a:latin typeface="Calibri (Body)"/>
                          <a:ea typeface="+mn-ea"/>
                          <a:cs typeface="#9Slide07 Baloo Tamma" panose="03080902040302020200" charset="0"/>
                        </a:rPr>
                        <a:t>Nước thải</a:t>
                      </a:r>
                      <a:endParaRPr lang="en-US" sz="3200" b="1" i="0" kern="1200">
                        <a:solidFill>
                          <a:schemeClr val="dk1"/>
                        </a:solidFill>
                        <a:effectLst/>
                        <a:latin typeface="Calibri (Body)"/>
                        <a:ea typeface="+mn-ea"/>
                        <a:cs typeface="#9Slide07 Baloo Tamma" panose="03080902040302020200" charset="0"/>
                      </a:endParaRPr>
                    </a:p>
                    <a:p>
                      <a:pPr marL="0" indent="0">
                        <a:buFontTx/>
                        <a:buNone/>
                      </a:pPr>
                      <a:endParaRPr lang="vi-VN" sz="3200" b="1" i="0" kern="1200">
                        <a:solidFill>
                          <a:schemeClr val="dk1"/>
                        </a:solidFill>
                        <a:effectLst/>
                        <a:latin typeface="Calibri (Body)"/>
                        <a:ea typeface="+mn-ea"/>
                        <a:cs typeface="#9Slide07 Baloo Tamma" panose="03080902040302020200" charset="0"/>
                      </a:endParaRPr>
                    </a:p>
                    <a:p>
                      <a:pPr marL="280988" indent="-280988">
                        <a:buFontTx/>
                        <a:buChar char="-"/>
                      </a:pPr>
                      <a:r>
                        <a:rPr lang="vi-VN" sz="3200" b="1" i="0" kern="1200">
                          <a:solidFill>
                            <a:schemeClr val="dk1"/>
                          </a:solidFill>
                          <a:effectLst/>
                          <a:latin typeface="Calibri (Body)"/>
                          <a:ea typeface="+mn-ea"/>
                          <a:cs typeface="#9Slide07 Baloo Tamma" panose="03080902040302020200" charset="0"/>
                        </a:rPr>
                        <a:t>Khói, khí thả</a:t>
                      </a:r>
                      <a:r>
                        <a:rPr lang="en-US" sz="3200" b="1" i="0" kern="1200">
                          <a:solidFill>
                            <a:schemeClr val="dk1"/>
                          </a:solidFill>
                          <a:effectLst/>
                          <a:latin typeface="Calibri (Body)"/>
                          <a:ea typeface="+mn-ea"/>
                          <a:cs typeface="#9Slide07 Baloo Tamma" panose="03080902040302020200" charset="0"/>
                        </a:rPr>
                        <a:t>i</a:t>
                      </a:r>
                    </a:p>
                    <a:p>
                      <a:pPr marL="280988" indent="-280988">
                        <a:buFontTx/>
                        <a:buChar char="-"/>
                      </a:pPr>
                      <a:r>
                        <a:rPr lang="en-US" sz="3200" b="1" i="0" kern="1200">
                          <a:solidFill>
                            <a:schemeClr val="dk1"/>
                          </a:solidFill>
                          <a:effectLst/>
                          <a:latin typeface="Calibri (Body)"/>
                          <a:ea typeface="+mn-ea"/>
                          <a:cs typeface="#9Slide07 Baloo Tamma" panose="03080902040302020200" charset="0"/>
                        </a:rPr>
                        <a:t>Đốt</a:t>
                      </a:r>
                      <a:r>
                        <a:rPr lang="en-US" sz="3200" b="1" i="0" kern="1200" baseline="0">
                          <a:solidFill>
                            <a:schemeClr val="dk1"/>
                          </a:solidFill>
                          <a:effectLst/>
                          <a:latin typeface="Calibri (Body)"/>
                          <a:ea typeface="+mn-ea"/>
                          <a:cs typeface="#9Slide07 Baloo Tamma" panose="03080902040302020200" charset="0"/>
                        </a:rPr>
                        <a:t> rừng, chặt cây.</a:t>
                      </a:r>
                    </a:p>
                    <a:p>
                      <a:pPr marL="280988" indent="-280988">
                        <a:buFontTx/>
                        <a:buChar char="-"/>
                      </a:pPr>
                      <a:r>
                        <a:rPr lang="en-US" sz="3200" b="1" i="0" kern="1200">
                          <a:solidFill>
                            <a:schemeClr val="dk1"/>
                          </a:solidFill>
                          <a:effectLst/>
                          <a:latin typeface="Calibri (Body)"/>
                          <a:ea typeface="+mn-ea"/>
                          <a:cs typeface="#9Slide07 Baloo Tamma" panose="03080902040302020200" charset="0"/>
                        </a:rPr>
                        <a:t>Săn</a:t>
                      </a:r>
                      <a:r>
                        <a:rPr lang="en-US" sz="3200" b="1" i="0" kern="1200" baseline="0">
                          <a:solidFill>
                            <a:schemeClr val="dk1"/>
                          </a:solidFill>
                          <a:effectLst/>
                          <a:latin typeface="Calibri (Body)"/>
                          <a:ea typeface="+mn-ea"/>
                          <a:cs typeface="#9Slide07 Baloo Tamma" panose="03080902040302020200" charset="0"/>
                        </a:rPr>
                        <a:t> bắt động vật.</a:t>
                      </a:r>
                    </a:p>
                    <a:p>
                      <a:pPr marL="0" indent="0">
                        <a:buFontTx/>
                        <a:buNone/>
                      </a:pPr>
                      <a:endParaRPr lang="en-US" sz="3200" b="1" i="0" kern="1200">
                        <a:solidFill>
                          <a:schemeClr val="dk1"/>
                        </a:solidFill>
                        <a:effectLst/>
                        <a:latin typeface="Calibri (Body)"/>
                        <a:ea typeface="+mn-ea"/>
                        <a:cs typeface="#9Slide07 Baloo Tamma" panose="03080902040302020200" charset="0"/>
                      </a:endParaRPr>
                    </a:p>
                    <a:p>
                      <a:pPr marL="0" indent="0">
                        <a:buFontTx/>
                        <a:buChar char="-"/>
                      </a:pPr>
                      <a:r>
                        <a:rPr lang="en-US" sz="3200" b="1" i="0" kern="1200">
                          <a:solidFill>
                            <a:schemeClr val="dk1"/>
                          </a:solidFill>
                          <a:effectLst/>
                          <a:latin typeface="Calibri (Body)"/>
                          <a:ea typeface="+mn-ea"/>
                          <a:cs typeface="#9Slide07 Baloo Tamma" panose="03080902040302020200" charset="0"/>
                        </a:rPr>
                        <a:t> Đánh</a:t>
                      </a:r>
                      <a:r>
                        <a:rPr lang="en-US" sz="3200" b="1" i="0" kern="1200" baseline="0">
                          <a:solidFill>
                            <a:schemeClr val="dk1"/>
                          </a:solidFill>
                          <a:effectLst/>
                          <a:latin typeface="Calibri (Body)"/>
                          <a:ea typeface="+mn-ea"/>
                          <a:cs typeface="#9Slide07 Baloo Tamma" panose="03080902040302020200" charset="0"/>
                        </a:rPr>
                        <a:t> bắt cá, nước thải, chất thải</a:t>
                      </a:r>
                      <a:endParaRPr lang="en-US" sz="3200" b="1">
                        <a:latin typeface="Calibri (Body)"/>
                        <a:cs typeface="#9Slide07 Baloo Tamma" panose="03080902040302020200" charset="0"/>
                      </a:endParaRPr>
                    </a:p>
                  </a:txBody>
                  <a:tcPr>
                    <a:solidFill>
                      <a:schemeClr val="accent4">
                        <a:lumMod val="20000"/>
                        <a:lumOff val="80000"/>
                        <a:alpha val="89000"/>
                      </a:schemeClr>
                    </a:solidFill>
                  </a:tcPr>
                </a:tc>
                <a:extLst>
                  <a:ext uri="{0D108BD9-81ED-4DB2-BD59-A6C34878D82A}">
                    <a16:rowId xmlns:a16="http://schemas.microsoft.com/office/drawing/2014/main" val="1358540277"/>
                  </a:ext>
                </a:extLst>
              </a:tr>
            </a:tbl>
          </a:graphicData>
        </a:graphic>
      </p:graphicFrame>
      <p:sp>
        <p:nvSpPr>
          <p:cNvPr id="4" name="TextBox 3">
            <a:extLst>
              <a:ext uri="{FF2B5EF4-FFF2-40B4-BE49-F238E27FC236}">
                <a16:creationId xmlns:a16="http://schemas.microsoft.com/office/drawing/2014/main" id="{3D65F571-7888-4190-9CDF-97E13C02366B}"/>
              </a:ext>
            </a:extLst>
          </p:cNvPr>
          <p:cNvSpPr txBox="1"/>
          <p:nvPr/>
        </p:nvSpPr>
        <p:spPr>
          <a:xfrm>
            <a:off x="509514" y="108879"/>
            <a:ext cx="11172972" cy="1077218"/>
          </a:xfrm>
          <a:prstGeom prst="rect">
            <a:avLst/>
          </a:prstGeom>
          <a:solidFill>
            <a:schemeClr val="accent2">
              <a:lumMod val="20000"/>
              <a:lumOff val="80000"/>
            </a:schemeClr>
          </a:solidFill>
          <a:ln w="38100">
            <a:solidFill>
              <a:srgbClr val="FFC000"/>
            </a:solidFill>
            <a:prstDash val="solid"/>
          </a:ln>
        </p:spPr>
        <p:txBody>
          <a:bodyPr wrap="square" rtlCol="0">
            <a:spAutoFit/>
          </a:bodyPr>
          <a:lstStyle/>
          <a:p>
            <a:pPr algn="ctr"/>
            <a:r>
              <a:rPr lang="en-US" sz="3200" b="1">
                <a:solidFill>
                  <a:srgbClr val="0070C0"/>
                </a:solidFill>
              </a:rPr>
              <a:t>ẢNH HƯỞNG CỦA MÔI TRƯỜNG ĐẾN ĐỜI SỐNG CON NGƯỜI VÀ </a:t>
            </a:r>
          </a:p>
          <a:p>
            <a:pPr algn="ctr"/>
            <a:r>
              <a:rPr lang="en-US" sz="3200" b="1">
                <a:solidFill>
                  <a:srgbClr val="0070C0"/>
                </a:solidFill>
              </a:rPr>
              <a:t>CON NGƯỜI TÁC ĐỘNG TRỞ LẠI MÔI TRƯỜNG</a:t>
            </a:r>
          </a:p>
        </p:txBody>
      </p:sp>
    </p:spTree>
    <p:extLst>
      <p:ext uri="{BB962C8B-B14F-4D97-AF65-F5344CB8AC3E}">
        <p14:creationId xmlns:p14="http://schemas.microsoft.com/office/powerpoint/2010/main" val="260276197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033AE0F5-AF12-48D2-A116-BA3DB06FDADB}"/>
              </a:ext>
            </a:extLst>
          </p:cNvPr>
          <p:cNvPicPr>
            <a:picLocks noChangeAspect="1"/>
          </p:cNvPicPr>
          <p:nvPr/>
        </p:nvPicPr>
        <p:blipFill rotWithShape="1">
          <a:blip r:embed="rId2"/>
          <a:srcRect b="1394"/>
          <a:stretch/>
        </p:blipFill>
        <p:spPr>
          <a:xfrm>
            <a:off x="-123152" y="-34637"/>
            <a:ext cx="12315152" cy="6927273"/>
          </a:xfrm>
          <a:prstGeom prst="rect">
            <a:avLst/>
          </a:prstGeom>
        </p:spPr>
      </p:pic>
      <p:sp>
        <p:nvSpPr>
          <p:cNvPr id="42" name="Rectangle: Rounded Corners 41">
            <a:extLst>
              <a:ext uri="{FF2B5EF4-FFF2-40B4-BE49-F238E27FC236}">
                <a16:creationId xmlns:a16="http://schemas.microsoft.com/office/drawing/2014/main" id="{69D6295E-0C40-488A-93C5-8339A41A7A85}"/>
              </a:ext>
            </a:extLst>
          </p:cNvPr>
          <p:cNvSpPr/>
          <p:nvPr/>
        </p:nvSpPr>
        <p:spPr>
          <a:xfrm>
            <a:off x="154528" y="211266"/>
            <a:ext cx="11759791" cy="6435465"/>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5" name="Group 6"/>
          <p:cNvGrpSpPr>
            <a:grpSpLocks/>
          </p:cNvGrpSpPr>
          <p:nvPr/>
        </p:nvGrpSpPr>
        <p:grpSpPr bwMode="auto">
          <a:xfrm rot="9102992">
            <a:off x="4206575" y="4868043"/>
            <a:ext cx="1532681" cy="327446"/>
            <a:chOff x="2636291" y="3621613"/>
            <a:chExt cx="1942480" cy="604281"/>
          </a:xfrm>
        </p:grpSpPr>
        <p:grpSp>
          <p:nvGrpSpPr>
            <p:cNvPr id="39973" name="Group 38"/>
            <p:cNvGrpSpPr>
              <a:grpSpLocks/>
            </p:cNvGrpSpPr>
            <p:nvPr/>
          </p:nvGrpSpPr>
          <p:grpSpPr bwMode="auto">
            <a:xfrm>
              <a:off x="2636291" y="3621613"/>
              <a:ext cx="1942480" cy="604281"/>
              <a:chOff x="2636291" y="3621613"/>
              <a:chExt cx="1942480" cy="604281"/>
            </a:xfrm>
          </p:grpSpPr>
          <p:sp>
            <p:nvSpPr>
              <p:cNvPr id="78" name="Freeform 77"/>
              <p:cNvSpPr>
                <a:spLocks/>
              </p:cNvSpPr>
              <p:nvPr/>
            </p:nvSpPr>
            <p:spPr bwMode="auto">
              <a:xfrm flipH="1">
                <a:off x="2641584" y="3695916"/>
                <a:ext cx="1641061" cy="468583"/>
              </a:xfrm>
              <a:custGeom>
                <a:avLst/>
                <a:gdLst>
                  <a:gd name="connsiteX0" fmla="*/ 1929436 w 2760093"/>
                  <a:gd name="connsiteY0" fmla="*/ 0 h 451101"/>
                  <a:gd name="connsiteX1" fmla="*/ 349240 w 2760093"/>
                  <a:gd name="connsiteY1" fmla="*/ 0 h 451101"/>
                  <a:gd name="connsiteX2" fmla="*/ 0 w 2760093"/>
                  <a:gd name="connsiteY2" fmla="*/ 0 h 451101"/>
                  <a:gd name="connsiteX3" fmla="*/ 0 w 2760093"/>
                  <a:gd name="connsiteY3" fmla="*/ 451101 h 451101"/>
                  <a:gd name="connsiteX4" fmla="*/ 96595 w 2760093"/>
                  <a:gd name="connsiteY4" fmla="*/ 451101 h 451101"/>
                  <a:gd name="connsiteX5" fmla="*/ 2760093 w 2760093"/>
                  <a:gd name="connsiteY5" fmla="*/ 451101 h 451101"/>
                  <a:gd name="connsiteX6" fmla="*/ 2697794 w 2760093"/>
                  <a:gd name="connsiteY6" fmla="*/ 69229 h 451101"/>
                  <a:gd name="connsiteX7" fmla="*/ 1929436 w 2760093"/>
                  <a:gd name="connsiteY7" fmla="*/ 0 h 45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0093" h="451101">
                    <a:moveTo>
                      <a:pt x="1929436" y="0"/>
                    </a:moveTo>
                    <a:cubicBezTo>
                      <a:pt x="1877520" y="0"/>
                      <a:pt x="1085800" y="0"/>
                      <a:pt x="349240" y="0"/>
                    </a:cubicBezTo>
                    <a:lnTo>
                      <a:pt x="0" y="0"/>
                    </a:lnTo>
                    <a:lnTo>
                      <a:pt x="0" y="451101"/>
                    </a:lnTo>
                    <a:lnTo>
                      <a:pt x="96595" y="451101"/>
                    </a:lnTo>
                    <a:cubicBezTo>
                      <a:pt x="343724" y="451101"/>
                      <a:pt x="1002734" y="451101"/>
                      <a:pt x="2760093" y="451101"/>
                    </a:cubicBezTo>
                    <a:cubicBezTo>
                      <a:pt x="2760093" y="451101"/>
                      <a:pt x="2760093" y="451101"/>
                      <a:pt x="2697794" y="69229"/>
                    </a:cubicBezTo>
                    <a:cubicBezTo>
                      <a:pt x="2697794" y="69229"/>
                      <a:pt x="2398757" y="0"/>
                      <a:pt x="1929436" y="0"/>
                    </a:cubicBezTo>
                    <a:close/>
                  </a:path>
                </a:pathLst>
              </a:custGeom>
              <a:solidFill>
                <a:srgbClr val="FFAE03"/>
              </a:solidFill>
              <a:ln>
                <a:noFill/>
              </a:ln>
            </p:spPr>
            <p:txBody>
              <a:bodyPr/>
              <a:lstStyle/>
              <a:p>
                <a:pPr>
                  <a:defRPr/>
                </a:pPr>
                <a:endParaRPr lang="en-US" sz="724" kern="0" dirty="0">
                  <a:solidFill>
                    <a:prstClr val="black"/>
                  </a:solidFill>
                  <a:latin typeface="Calibri"/>
                </a:endParaRPr>
              </a:p>
            </p:txBody>
          </p:sp>
          <p:sp>
            <p:nvSpPr>
              <p:cNvPr id="79" name="Oval 78"/>
              <p:cNvSpPr/>
              <p:nvPr/>
            </p:nvSpPr>
            <p:spPr>
              <a:xfrm flipH="1">
                <a:off x="3979514" y="3629717"/>
                <a:ext cx="604295" cy="604281"/>
              </a:xfrm>
              <a:prstGeom prst="ellipse">
                <a:avLst/>
              </a:prstGeom>
              <a:solidFill>
                <a:sysClr val="window" lastClr="FFFFFF"/>
              </a:solidFill>
              <a:ln w="92075" cap="flat" cmpd="sng" algn="ctr">
                <a:solidFill>
                  <a:srgbClr val="FFAE03"/>
                </a:solidFill>
                <a:prstDash val="solid"/>
              </a:ln>
              <a:effectLst/>
            </p:spPr>
            <p:txBody>
              <a:bodyPr anchor="ctr"/>
              <a:lstStyle/>
              <a:p>
                <a:pPr algn="ctr">
                  <a:defRPr/>
                </a:pPr>
                <a:endParaRPr lang="id-ID" sz="724" kern="0" dirty="0">
                  <a:solidFill>
                    <a:prstClr val="white"/>
                  </a:solidFill>
                  <a:latin typeface="Calibri"/>
                </a:endParaRPr>
              </a:p>
            </p:txBody>
          </p:sp>
        </p:grpSp>
        <p:sp>
          <p:nvSpPr>
            <p:cNvPr id="77" name="Shape 988"/>
            <p:cNvSpPr/>
            <p:nvPr/>
          </p:nvSpPr>
          <p:spPr>
            <a:xfrm>
              <a:off x="4125841" y="3782623"/>
              <a:ext cx="310157" cy="275637"/>
            </a:xfrm>
            <a:custGeom>
              <a:avLst/>
              <a:gdLst/>
              <a:ahLst/>
              <a:cxnLst>
                <a:cxn ang="0">
                  <a:pos x="wd2" y="hd2"/>
                </a:cxn>
                <a:cxn ang="5400000">
                  <a:pos x="wd2" y="hd2"/>
                </a:cxn>
                <a:cxn ang="10800000">
                  <a:pos x="wd2" y="hd2"/>
                </a:cxn>
                <a:cxn ang="16200000">
                  <a:pos x="wd2" y="hd2"/>
                </a:cxn>
              </a:cxnLst>
              <a:rect l="0" t="0" r="r" b="b"/>
              <a:pathLst>
                <a:path w="21446" h="21471" extrusionOk="0">
                  <a:moveTo>
                    <a:pt x="2906" y="19280"/>
                  </a:moveTo>
                  <a:cubicBezTo>
                    <a:pt x="2683" y="19534"/>
                    <a:pt x="2683" y="19946"/>
                    <a:pt x="2906" y="20200"/>
                  </a:cubicBezTo>
                  <a:lnTo>
                    <a:pt x="3930" y="21326"/>
                  </a:lnTo>
                  <a:cubicBezTo>
                    <a:pt x="4154" y="21580"/>
                    <a:pt x="4510" y="21473"/>
                    <a:pt x="4734" y="21220"/>
                  </a:cubicBezTo>
                  <a:lnTo>
                    <a:pt x="10017" y="15372"/>
                  </a:lnTo>
                  <a:lnTo>
                    <a:pt x="8398" y="13299"/>
                  </a:lnTo>
                  <a:cubicBezTo>
                    <a:pt x="8398" y="13299"/>
                    <a:pt x="2906" y="19280"/>
                    <a:pt x="2906" y="19280"/>
                  </a:cubicBezTo>
                  <a:close/>
                  <a:moveTo>
                    <a:pt x="21387" y="2723"/>
                  </a:moveTo>
                  <a:cubicBezTo>
                    <a:pt x="21307" y="2125"/>
                    <a:pt x="21031" y="2252"/>
                    <a:pt x="20888" y="2505"/>
                  </a:cubicBezTo>
                  <a:cubicBezTo>
                    <a:pt x="20746" y="2758"/>
                    <a:pt x="20111" y="3840"/>
                    <a:pt x="19852" y="4329"/>
                  </a:cubicBezTo>
                  <a:cubicBezTo>
                    <a:pt x="19593" y="4815"/>
                    <a:pt x="18956" y="5772"/>
                    <a:pt x="17770" y="4826"/>
                  </a:cubicBezTo>
                  <a:cubicBezTo>
                    <a:pt x="16533" y="3843"/>
                    <a:pt x="16963" y="3157"/>
                    <a:pt x="17179" y="2694"/>
                  </a:cubicBezTo>
                  <a:cubicBezTo>
                    <a:pt x="17395" y="2232"/>
                    <a:pt x="18059" y="931"/>
                    <a:pt x="18155" y="768"/>
                  </a:cubicBezTo>
                  <a:cubicBezTo>
                    <a:pt x="18251" y="605"/>
                    <a:pt x="18139" y="129"/>
                    <a:pt x="17756" y="329"/>
                  </a:cubicBezTo>
                  <a:cubicBezTo>
                    <a:pt x="17372" y="527"/>
                    <a:pt x="15039" y="1572"/>
                    <a:pt x="14715" y="3066"/>
                  </a:cubicBezTo>
                  <a:cubicBezTo>
                    <a:pt x="14386" y="4590"/>
                    <a:pt x="14993" y="5950"/>
                    <a:pt x="13800" y="7301"/>
                  </a:cubicBezTo>
                  <a:lnTo>
                    <a:pt x="12355" y="8998"/>
                  </a:lnTo>
                  <a:lnTo>
                    <a:pt x="13806" y="10898"/>
                  </a:lnTo>
                  <a:lnTo>
                    <a:pt x="15589" y="8995"/>
                  </a:lnTo>
                  <a:cubicBezTo>
                    <a:pt x="16013" y="8514"/>
                    <a:pt x="16919" y="8048"/>
                    <a:pt x="17740" y="8257"/>
                  </a:cubicBezTo>
                  <a:cubicBezTo>
                    <a:pt x="19498" y="8705"/>
                    <a:pt x="20456" y="7962"/>
                    <a:pt x="21035" y="6733"/>
                  </a:cubicBezTo>
                  <a:cubicBezTo>
                    <a:pt x="21552" y="5635"/>
                    <a:pt x="21466" y="3322"/>
                    <a:pt x="21387" y="2723"/>
                  </a:cubicBezTo>
                  <a:close/>
                  <a:moveTo>
                    <a:pt x="9478" y="7592"/>
                  </a:moveTo>
                  <a:cubicBezTo>
                    <a:pt x="9350" y="7424"/>
                    <a:pt x="9189" y="7421"/>
                    <a:pt x="9050" y="7558"/>
                  </a:cubicBezTo>
                  <a:lnTo>
                    <a:pt x="7506" y="9074"/>
                  </a:lnTo>
                  <a:cubicBezTo>
                    <a:pt x="7384" y="9194"/>
                    <a:pt x="7369" y="9419"/>
                    <a:pt x="7477" y="9559"/>
                  </a:cubicBezTo>
                  <a:lnTo>
                    <a:pt x="16408" y="20996"/>
                  </a:lnTo>
                  <a:cubicBezTo>
                    <a:pt x="16616" y="21268"/>
                    <a:pt x="16979" y="21295"/>
                    <a:pt x="17217" y="21061"/>
                  </a:cubicBezTo>
                  <a:lnTo>
                    <a:pt x="18263" y="20076"/>
                  </a:lnTo>
                  <a:cubicBezTo>
                    <a:pt x="18500" y="19839"/>
                    <a:pt x="18526" y="19429"/>
                    <a:pt x="18317" y="19158"/>
                  </a:cubicBezTo>
                  <a:cubicBezTo>
                    <a:pt x="18317" y="19158"/>
                    <a:pt x="9478" y="7592"/>
                    <a:pt x="9478" y="7592"/>
                  </a:cubicBezTo>
                  <a:close/>
                  <a:moveTo>
                    <a:pt x="3331" y="6965"/>
                  </a:moveTo>
                  <a:cubicBezTo>
                    <a:pt x="4336" y="6088"/>
                    <a:pt x="5170" y="6693"/>
                    <a:pt x="6282" y="8142"/>
                  </a:cubicBezTo>
                  <a:cubicBezTo>
                    <a:pt x="6408" y="8304"/>
                    <a:pt x="6575" y="8114"/>
                    <a:pt x="6671" y="8021"/>
                  </a:cubicBezTo>
                  <a:cubicBezTo>
                    <a:pt x="6766" y="7926"/>
                    <a:pt x="8233" y="6440"/>
                    <a:pt x="8306" y="6370"/>
                  </a:cubicBezTo>
                  <a:cubicBezTo>
                    <a:pt x="8377" y="6300"/>
                    <a:pt x="8464" y="6167"/>
                    <a:pt x="8349" y="6018"/>
                  </a:cubicBezTo>
                  <a:cubicBezTo>
                    <a:pt x="8235" y="5868"/>
                    <a:pt x="7817" y="5261"/>
                    <a:pt x="7550" y="4867"/>
                  </a:cubicBezTo>
                  <a:cubicBezTo>
                    <a:pt x="5603" y="2001"/>
                    <a:pt x="12876" y="57"/>
                    <a:pt x="11758" y="25"/>
                  </a:cubicBezTo>
                  <a:cubicBezTo>
                    <a:pt x="11190" y="9"/>
                    <a:pt x="8909" y="-20"/>
                    <a:pt x="8569" y="21"/>
                  </a:cubicBezTo>
                  <a:cubicBezTo>
                    <a:pt x="7186" y="186"/>
                    <a:pt x="5452" y="1638"/>
                    <a:pt x="4578" y="2313"/>
                  </a:cubicBezTo>
                  <a:cubicBezTo>
                    <a:pt x="3437" y="3196"/>
                    <a:pt x="3011" y="3711"/>
                    <a:pt x="2939" y="3781"/>
                  </a:cubicBezTo>
                  <a:cubicBezTo>
                    <a:pt x="2617" y="4099"/>
                    <a:pt x="2887" y="4832"/>
                    <a:pt x="2303" y="5410"/>
                  </a:cubicBezTo>
                  <a:cubicBezTo>
                    <a:pt x="1683" y="6021"/>
                    <a:pt x="1297" y="5560"/>
                    <a:pt x="939" y="5913"/>
                  </a:cubicBezTo>
                  <a:cubicBezTo>
                    <a:pt x="761" y="6090"/>
                    <a:pt x="264" y="6509"/>
                    <a:pt x="122" y="6650"/>
                  </a:cubicBezTo>
                  <a:cubicBezTo>
                    <a:pt x="-22" y="6790"/>
                    <a:pt x="-48" y="7030"/>
                    <a:pt x="99" y="7219"/>
                  </a:cubicBezTo>
                  <a:cubicBezTo>
                    <a:pt x="99" y="7219"/>
                    <a:pt x="1459" y="8912"/>
                    <a:pt x="1574" y="9061"/>
                  </a:cubicBezTo>
                  <a:cubicBezTo>
                    <a:pt x="1688" y="9210"/>
                    <a:pt x="1994" y="9337"/>
                    <a:pt x="2185" y="9149"/>
                  </a:cubicBezTo>
                  <a:cubicBezTo>
                    <a:pt x="2375" y="8960"/>
                    <a:pt x="2864" y="8477"/>
                    <a:pt x="2947" y="8394"/>
                  </a:cubicBezTo>
                  <a:cubicBezTo>
                    <a:pt x="3031" y="8312"/>
                    <a:pt x="2893" y="7349"/>
                    <a:pt x="3331" y="6965"/>
                  </a:cubicBezTo>
                  <a:close/>
                </a:path>
              </a:pathLst>
            </a:custGeom>
            <a:solidFill>
              <a:srgbClr val="FFAE03"/>
            </a:solidFill>
            <a:ln w="12700" cap="flat">
              <a:noFill/>
              <a:miter lim="400000"/>
            </a:ln>
            <a:effectLst/>
          </p:spPr>
          <p:txBody>
            <a:bodyPr lIns="27574" tIns="27574" rIns="27574" bIns="27574" anchor="ctr"/>
            <a:lstStyle/>
            <a:p>
              <a:pPr>
                <a:defRPr sz="3100" b="1">
                  <a:latin typeface="Kontrapunkt Bob Bold"/>
                  <a:ea typeface="Kontrapunkt Bob Bold"/>
                  <a:cs typeface="Kontrapunkt Bob Bold"/>
                  <a:sym typeface="Kontrapunkt Bob Bold"/>
                </a:defRPr>
              </a:pPr>
              <a:endParaRPr sz="2243" b="1" kern="0" dirty="0">
                <a:solidFill>
                  <a:prstClr val="black"/>
                </a:solidFill>
                <a:latin typeface="Kontrapunkt Bob Bold"/>
                <a:ea typeface="Kontrapunkt Bob Bold"/>
                <a:cs typeface="Kontrapunkt Bob Bold"/>
                <a:sym typeface="Kontrapunkt Bob Bold"/>
              </a:endParaRPr>
            </a:p>
          </p:txBody>
        </p:sp>
      </p:grpSp>
      <p:grpSp>
        <p:nvGrpSpPr>
          <p:cNvPr id="55" name="Group 54"/>
          <p:cNvGrpSpPr>
            <a:grpSpLocks/>
          </p:cNvGrpSpPr>
          <p:nvPr/>
        </p:nvGrpSpPr>
        <p:grpSpPr bwMode="auto">
          <a:xfrm rot="-2623277">
            <a:off x="6797426" y="2512724"/>
            <a:ext cx="1703872" cy="327446"/>
            <a:chOff x="2580258" y="3126859"/>
            <a:chExt cx="2713513" cy="604281"/>
          </a:xfrm>
        </p:grpSpPr>
        <p:grpSp>
          <p:nvGrpSpPr>
            <p:cNvPr id="39965" name="Group 39"/>
            <p:cNvGrpSpPr>
              <a:grpSpLocks/>
            </p:cNvGrpSpPr>
            <p:nvPr/>
          </p:nvGrpSpPr>
          <p:grpSpPr bwMode="auto">
            <a:xfrm>
              <a:off x="2580258" y="3126859"/>
              <a:ext cx="2713513" cy="604281"/>
              <a:chOff x="2580258" y="3126859"/>
              <a:chExt cx="2713513" cy="604281"/>
            </a:xfrm>
          </p:grpSpPr>
          <p:sp>
            <p:nvSpPr>
              <p:cNvPr id="58" name="Freeform 57"/>
              <p:cNvSpPr>
                <a:spLocks/>
              </p:cNvSpPr>
              <p:nvPr/>
            </p:nvSpPr>
            <p:spPr bwMode="auto">
              <a:xfrm flipH="1">
                <a:off x="2581088" y="3197341"/>
                <a:ext cx="2468328" cy="451620"/>
              </a:xfrm>
              <a:custGeom>
                <a:avLst/>
                <a:gdLst>
                  <a:gd name="connsiteX0" fmla="*/ 1929436 w 2760093"/>
                  <a:gd name="connsiteY0" fmla="*/ 0 h 451101"/>
                  <a:gd name="connsiteX1" fmla="*/ 349240 w 2760093"/>
                  <a:gd name="connsiteY1" fmla="*/ 0 h 451101"/>
                  <a:gd name="connsiteX2" fmla="*/ 0 w 2760093"/>
                  <a:gd name="connsiteY2" fmla="*/ 0 h 451101"/>
                  <a:gd name="connsiteX3" fmla="*/ 0 w 2760093"/>
                  <a:gd name="connsiteY3" fmla="*/ 451101 h 451101"/>
                  <a:gd name="connsiteX4" fmla="*/ 96595 w 2760093"/>
                  <a:gd name="connsiteY4" fmla="*/ 451101 h 451101"/>
                  <a:gd name="connsiteX5" fmla="*/ 2760093 w 2760093"/>
                  <a:gd name="connsiteY5" fmla="*/ 451101 h 451101"/>
                  <a:gd name="connsiteX6" fmla="*/ 2697794 w 2760093"/>
                  <a:gd name="connsiteY6" fmla="*/ 69229 h 451101"/>
                  <a:gd name="connsiteX7" fmla="*/ 1929436 w 2760093"/>
                  <a:gd name="connsiteY7" fmla="*/ 0 h 45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0093" h="451101">
                    <a:moveTo>
                      <a:pt x="1929436" y="0"/>
                    </a:moveTo>
                    <a:cubicBezTo>
                      <a:pt x="1877520" y="0"/>
                      <a:pt x="1085800" y="0"/>
                      <a:pt x="349240" y="0"/>
                    </a:cubicBezTo>
                    <a:lnTo>
                      <a:pt x="0" y="0"/>
                    </a:lnTo>
                    <a:lnTo>
                      <a:pt x="0" y="451101"/>
                    </a:lnTo>
                    <a:lnTo>
                      <a:pt x="96595" y="451101"/>
                    </a:lnTo>
                    <a:cubicBezTo>
                      <a:pt x="343724" y="451101"/>
                      <a:pt x="1002734" y="451101"/>
                      <a:pt x="2760093" y="451101"/>
                    </a:cubicBezTo>
                    <a:cubicBezTo>
                      <a:pt x="2760093" y="451101"/>
                      <a:pt x="2760093" y="451101"/>
                      <a:pt x="2697794" y="69229"/>
                    </a:cubicBezTo>
                    <a:cubicBezTo>
                      <a:pt x="2697794" y="69229"/>
                      <a:pt x="2398757" y="0"/>
                      <a:pt x="1929436" y="0"/>
                    </a:cubicBezTo>
                    <a:close/>
                  </a:path>
                </a:pathLst>
              </a:custGeom>
              <a:solidFill>
                <a:srgbClr val="2697D1"/>
              </a:solidFill>
              <a:ln>
                <a:noFill/>
              </a:ln>
            </p:spPr>
            <p:txBody>
              <a:bodyPr/>
              <a:lstStyle/>
              <a:p>
                <a:pPr>
                  <a:defRPr/>
                </a:pPr>
                <a:endParaRPr lang="en-US" sz="724" kern="0" dirty="0">
                  <a:solidFill>
                    <a:prstClr val="black"/>
                  </a:solidFill>
                  <a:latin typeface="Calibri"/>
                </a:endParaRPr>
              </a:p>
            </p:txBody>
          </p:sp>
          <p:sp>
            <p:nvSpPr>
              <p:cNvPr id="59" name="Oval 58"/>
              <p:cNvSpPr/>
              <p:nvPr/>
            </p:nvSpPr>
            <p:spPr>
              <a:xfrm flipH="1">
                <a:off x="4690464" y="3125804"/>
                <a:ext cx="603816" cy="604282"/>
              </a:xfrm>
              <a:prstGeom prst="ellipse">
                <a:avLst/>
              </a:prstGeom>
              <a:solidFill>
                <a:sysClr val="window" lastClr="FFFFFF"/>
              </a:solidFill>
              <a:ln w="92075" cap="flat" cmpd="sng" algn="ctr">
                <a:solidFill>
                  <a:srgbClr val="2697D1"/>
                </a:solidFill>
                <a:prstDash val="solid"/>
              </a:ln>
              <a:effectLst/>
            </p:spPr>
            <p:txBody>
              <a:bodyPr anchor="ctr"/>
              <a:lstStyle/>
              <a:p>
                <a:pPr algn="ctr">
                  <a:defRPr/>
                </a:pPr>
                <a:endParaRPr lang="id-ID" sz="724" kern="0" dirty="0">
                  <a:solidFill>
                    <a:prstClr val="white"/>
                  </a:solidFill>
                  <a:latin typeface="Calibri"/>
                </a:endParaRPr>
              </a:p>
            </p:txBody>
          </p:sp>
        </p:grpSp>
        <p:sp>
          <p:nvSpPr>
            <p:cNvPr id="57" name="Shape 1807"/>
            <p:cNvSpPr/>
            <p:nvPr/>
          </p:nvSpPr>
          <p:spPr>
            <a:xfrm>
              <a:off x="4847242" y="3293876"/>
              <a:ext cx="276291" cy="281997"/>
            </a:xfrm>
            <a:custGeom>
              <a:avLst/>
              <a:gdLst/>
              <a:ahLst/>
              <a:cxnLst>
                <a:cxn ang="0">
                  <a:pos x="wd2" y="hd2"/>
                </a:cxn>
                <a:cxn ang="5400000">
                  <a:pos x="wd2" y="hd2"/>
                </a:cxn>
                <a:cxn ang="10800000">
                  <a:pos x="wd2" y="hd2"/>
                </a:cxn>
                <a:cxn ang="16200000">
                  <a:pos x="wd2" y="hd2"/>
                </a:cxn>
              </a:cxnLst>
              <a:rect l="0" t="0" r="r" b="b"/>
              <a:pathLst>
                <a:path w="20431" h="20433" extrusionOk="0">
                  <a:moveTo>
                    <a:pt x="14102" y="6331"/>
                  </a:moveTo>
                  <a:cubicBezTo>
                    <a:pt x="13391" y="5619"/>
                    <a:pt x="13391" y="4469"/>
                    <a:pt x="14102" y="3759"/>
                  </a:cubicBezTo>
                  <a:cubicBezTo>
                    <a:pt x="14812" y="3049"/>
                    <a:pt x="15965" y="3049"/>
                    <a:pt x="16674" y="3759"/>
                  </a:cubicBezTo>
                  <a:cubicBezTo>
                    <a:pt x="17385" y="4469"/>
                    <a:pt x="17385" y="5619"/>
                    <a:pt x="16674" y="6331"/>
                  </a:cubicBezTo>
                  <a:cubicBezTo>
                    <a:pt x="15965" y="7041"/>
                    <a:pt x="14812" y="7041"/>
                    <a:pt x="14102" y="6331"/>
                  </a:cubicBezTo>
                  <a:close/>
                  <a:moveTo>
                    <a:pt x="12904" y="13199"/>
                  </a:moveTo>
                  <a:cubicBezTo>
                    <a:pt x="12904" y="13199"/>
                    <a:pt x="21289" y="7286"/>
                    <a:pt x="20359" y="518"/>
                  </a:cubicBezTo>
                  <a:cubicBezTo>
                    <a:pt x="20339" y="369"/>
                    <a:pt x="20289" y="271"/>
                    <a:pt x="20226" y="206"/>
                  </a:cubicBezTo>
                  <a:cubicBezTo>
                    <a:pt x="20162" y="145"/>
                    <a:pt x="20065" y="93"/>
                    <a:pt x="19914" y="72"/>
                  </a:cubicBezTo>
                  <a:cubicBezTo>
                    <a:pt x="13147" y="-856"/>
                    <a:pt x="7233" y="7529"/>
                    <a:pt x="7233" y="7529"/>
                  </a:cubicBezTo>
                  <a:cubicBezTo>
                    <a:pt x="2104" y="6928"/>
                    <a:pt x="2478" y="7929"/>
                    <a:pt x="137" y="13421"/>
                  </a:cubicBezTo>
                  <a:cubicBezTo>
                    <a:pt x="-311" y="14470"/>
                    <a:pt x="416" y="14829"/>
                    <a:pt x="1211" y="14536"/>
                  </a:cubicBezTo>
                  <a:cubicBezTo>
                    <a:pt x="2006" y="14242"/>
                    <a:pt x="3764" y="13593"/>
                    <a:pt x="3764" y="13593"/>
                  </a:cubicBezTo>
                  <a:lnTo>
                    <a:pt x="6840" y="16669"/>
                  </a:lnTo>
                  <a:cubicBezTo>
                    <a:pt x="6840" y="16669"/>
                    <a:pt x="6192" y="18426"/>
                    <a:pt x="5897" y="19222"/>
                  </a:cubicBezTo>
                  <a:cubicBezTo>
                    <a:pt x="5604" y="20018"/>
                    <a:pt x="5963" y="20744"/>
                    <a:pt x="7012" y="20297"/>
                  </a:cubicBezTo>
                  <a:cubicBezTo>
                    <a:pt x="12505" y="17955"/>
                    <a:pt x="13504" y="18328"/>
                    <a:pt x="12904" y="13199"/>
                  </a:cubicBezTo>
                  <a:close/>
                </a:path>
              </a:pathLst>
            </a:custGeom>
            <a:solidFill>
              <a:srgbClr val="2697D1"/>
            </a:solidFill>
            <a:ln w="12700" cap="flat">
              <a:noFill/>
              <a:miter lim="400000"/>
            </a:ln>
            <a:effectLst/>
          </p:spPr>
          <p:txBody>
            <a:bodyPr lIns="27574" tIns="27574" rIns="27574" bIns="27574" anchor="ctr"/>
            <a:lstStyle/>
            <a:p>
              <a:pPr>
                <a:defRPr sz="3200">
                  <a:solidFill>
                    <a:srgbClr val="FFFFFF"/>
                  </a:solidFill>
                  <a:latin typeface="Helvetica Light"/>
                  <a:ea typeface="Helvetica Light"/>
                  <a:cs typeface="Helvetica Light"/>
                  <a:sym typeface="Helvetica Light"/>
                </a:defRPr>
              </a:pPr>
              <a:endParaRPr sz="2316" kern="0" dirty="0">
                <a:solidFill>
                  <a:srgbClr val="FFFFFF"/>
                </a:solidFill>
                <a:latin typeface="Helvetica Light"/>
                <a:ea typeface="Helvetica Light"/>
                <a:cs typeface="Helvetica Light"/>
                <a:sym typeface="Helvetica Light"/>
              </a:endParaRPr>
            </a:p>
          </p:txBody>
        </p:sp>
      </p:grpSp>
      <p:grpSp>
        <p:nvGrpSpPr>
          <p:cNvPr id="3" name="Group 4"/>
          <p:cNvGrpSpPr>
            <a:grpSpLocks/>
          </p:cNvGrpSpPr>
          <p:nvPr/>
        </p:nvGrpSpPr>
        <p:grpSpPr bwMode="auto">
          <a:xfrm rot="-8652838">
            <a:off x="3841213" y="2614979"/>
            <a:ext cx="1887702" cy="329745"/>
            <a:chOff x="2550127" y="2613904"/>
            <a:chExt cx="2029941" cy="604281"/>
          </a:xfrm>
        </p:grpSpPr>
        <p:grpSp>
          <p:nvGrpSpPr>
            <p:cNvPr id="39961" name="Group 27"/>
            <p:cNvGrpSpPr>
              <a:grpSpLocks/>
            </p:cNvGrpSpPr>
            <p:nvPr/>
          </p:nvGrpSpPr>
          <p:grpSpPr bwMode="auto">
            <a:xfrm flipH="1">
              <a:off x="2550127" y="2613904"/>
              <a:ext cx="2029941" cy="604281"/>
              <a:chOff x="5803354" y="951109"/>
              <a:chExt cx="3215754" cy="957279"/>
            </a:xfrm>
          </p:grpSpPr>
          <p:sp>
            <p:nvSpPr>
              <p:cNvPr id="6" name="Freeform 31"/>
              <p:cNvSpPr>
                <a:spLocks/>
              </p:cNvSpPr>
              <p:nvPr/>
            </p:nvSpPr>
            <p:spPr bwMode="auto">
              <a:xfrm>
                <a:off x="5848570" y="1067122"/>
                <a:ext cx="3170737" cy="760486"/>
              </a:xfrm>
              <a:custGeom>
                <a:avLst/>
                <a:gdLst>
                  <a:gd name="T0" fmla="*/ 829 w 844"/>
                  <a:gd name="T1" fmla="*/ 31 h 202"/>
                  <a:gd name="T2" fmla="*/ 844 w 844"/>
                  <a:gd name="T3" fmla="*/ 202 h 202"/>
                  <a:gd name="T4" fmla="*/ 167 w 844"/>
                  <a:gd name="T5" fmla="*/ 202 h 202"/>
                  <a:gd name="T6" fmla="*/ 0 w 844"/>
                  <a:gd name="T7" fmla="*/ 0 h 202"/>
                  <a:gd name="T8" fmla="*/ 644 w 844"/>
                  <a:gd name="T9" fmla="*/ 0 h 202"/>
                  <a:gd name="T10" fmla="*/ 829 w 844"/>
                  <a:gd name="T11" fmla="*/ 31 h 202"/>
                </a:gdLst>
                <a:ahLst/>
                <a:cxnLst>
                  <a:cxn ang="0">
                    <a:pos x="T0" y="T1"/>
                  </a:cxn>
                  <a:cxn ang="0">
                    <a:pos x="T2" y="T3"/>
                  </a:cxn>
                  <a:cxn ang="0">
                    <a:pos x="T4" y="T5"/>
                  </a:cxn>
                  <a:cxn ang="0">
                    <a:pos x="T6" y="T7"/>
                  </a:cxn>
                  <a:cxn ang="0">
                    <a:pos x="T8" y="T9"/>
                  </a:cxn>
                  <a:cxn ang="0">
                    <a:pos x="T10" y="T11"/>
                  </a:cxn>
                </a:cxnLst>
                <a:rect l="0" t="0" r="r" b="b"/>
                <a:pathLst>
                  <a:path w="844" h="202">
                    <a:moveTo>
                      <a:pt x="829" y="31"/>
                    </a:moveTo>
                    <a:cubicBezTo>
                      <a:pt x="844" y="202"/>
                      <a:pt x="844" y="202"/>
                      <a:pt x="844" y="202"/>
                    </a:cubicBezTo>
                    <a:cubicBezTo>
                      <a:pt x="167" y="202"/>
                      <a:pt x="167" y="202"/>
                      <a:pt x="167" y="202"/>
                    </a:cubicBezTo>
                    <a:cubicBezTo>
                      <a:pt x="167" y="202"/>
                      <a:pt x="123" y="69"/>
                      <a:pt x="0" y="0"/>
                    </a:cubicBezTo>
                    <a:cubicBezTo>
                      <a:pt x="148" y="0"/>
                      <a:pt x="624" y="0"/>
                      <a:pt x="644" y="0"/>
                    </a:cubicBezTo>
                    <a:cubicBezTo>
                      <a:pt x="757" y="0"/>
                      <a:pt x="829" y="31"/>
                      <a:pt x="829" y="31"/>
                    </a:cubicBezTo>
                    <a:close/>
                  </a:path>
                </a:pathLst>
              </a:custGeom>
              <a:solidFill>
                <a:srgbClr val="FF000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724" kern="0" dirty="0">
                  <a:solidFill>
                    <a:prstClr val="black"/>
                  </a:solidFill>
                  <a:latin typeface="Calibri"/>
                </a:endParaRPr>
              </a:p>
            </p:txBody>
          </p:sp>
          <p:sp>
            <p:nvSpPr>
              <p:cNvPr id="7" name="Oval 6"/>
              <p:cNvSpPr/>
              <p:nvPr/>
            </p:nvSpPr>
            <p:spPr>
              <a:xfrm>
                <a:off x="5801192" y="950893"/>
                <a:ext cx="957093" cy="957279"/>
              </a:xfrm>
              <a:prstGeom prst="ellipse">
                <a:avLst/>
              </a:prstGeom>
              <a:solidFill>
                <a:sysClr val="window" lastClr="FFFFFF"/>
              </a:solidFill>
              <a:ln w="92075" cap="flat" cmpd="sng" algn="ctr">
                <a:solidFill>
                  <a:srgbClr val="FF0003"/>
                </a:solidFill>
                <a:prstDash val="solid"/>
              </a:ln>
              <a:effectLst/>
            </p:spPr>
            <p:txBody>
              <a:bodyPr anchor="ctr"/>
              <a:lstStyle/>
              <a:p>
                <a:pPr algn="ctr">
                  <a:defRPr/>
                </a:pPr>
                <a:endParaRPr lang="id-ID" sz="724" kern="0" dirty="0">
                  <a:solidFill>
                    <a:prstClr val="white"/>
                  </a:solidFill>
                  <a:latin typeface="Calibri"/>
                </a:endParaRPr>
              </a:p>
            </p:txBody>
          </p:sp>
        </p:grpSp>
        <p:sp>
          <p:nvSpPr>
            <p:cNvPr id="5" name="Shape 731"/>
            <p:cNvSpPr/>
            <p:nvPr/>
          </p:nvSpPr>
          <p:spPr>
            <a:xfrm>
              <a:off x="4172338" y="2790708"/>
              <a:ext cx="218685" cy="275822"/>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6" y="0"/>
                    <a:pt x="0" y="1447"/>
                    <a:pt x="0" y="3231"/>
                  </a:cubicBezTo>
                  <a:lnTo>
                    <a:pt x="0" y="4776"/>
                  </a:lnTo>
                  <a:cubicBezTo>
                    <a:pt x="0" y="6669"/>
                    <a:pt x="4836" y="8203"/>
                    <a:pt x="10799" y="8203"/>
                  </a:cubicBezTo>
                  <a:cubicBezTo>
                    <a:pt x="16764" y="8203"/>
                    <a:pt x="21600" y="6669"/>
                    <a:pt x="21600" y="4776"/>
                  </a:cubicBezTo>
                  <a:lnTo>
                    <a:pt x="21600" y="3231"/>
                  </a:lnTo>
                  <a:cubicBezTo>
                    <a:pt x="21600" y="1447"/>
                    <a:pt x="16764" y="0"/>
                    <a:pt x="10799" y="0"/>
                  </a:cubicBezTo>
                  <a:close/>
                  <a:moveTo>
                    <a:pt x="21195" y="8008"/>
                  </a:moveTo>
                  <a:cubicBezTo>
                    <a:pt x="19915" y="9488"/>
                    <a:pt x="15746" y="10572"/>
                    <a:pt x="10799" y="10572"/>
                  </a:cubicBezTo>
                  <a:cubicBezTo>
                    <a:pt x="5856" y="10572"/>
                    <a:pt x="1685" y="9488"/>
                    <a:pt x="405" y="8008"/>
                  </a:cubicBezTo>
                  <a:cubicBezTo>
                    <a:pt x="141" y="7702"/>
                    <a:pt x="0" y="7868"/>
                    <a:pt x="0" y="8007"/>
                  </a:cubicBezTo>
                  <a:cubicBezTo>
                    <a:pt x="0" y="8144"/>
                    <a:pt x="0" y="10898"/>
                    <a:pt x="0" y="10898"/>
                  </a:cubicBezTo>
                  <a:cubicBezTo>
                    <a:pt x="0" y="13061"/>
                    <a:pt x="4836" y="14814"/>
                    <a:pt x="10799" y="14814"/>
                  </a:cubicBezTo>
                  <a:cubicBezTo>
                    <a:pt x="16764" y="14814"/>
                    <a:pt x="21600" y="13061"/>
                    <a:pt x="21600" y="10898"/>
                  </a:cubicBezTo>
                  <a:cubicBezTo>
                    <a:pt x="21600" y="10898"/>
                    <a:pt x="21600" y="8144"/>
                    <a:pt x="21600" y="8007"/>
                  </a:cubicBezTo>
                  <a:cubicBezTo>
                    <a:pt x="21600" y="7868"/>
                    <a:pt x="21459" y="7702"/>
                    <a:pt x="21195" y="8008"/>
                  </a:cubicBezTo>
                  <a:close/>
                  <a:moveTo>
                    <a:pt x="21176" y="14285"/>
                  </a:moveTo>
                  <a:cubicBezTo>
                    <a:pt x="19876" y="15959"/>
                    <a:pt x="15722" y="17184"/>
                    <a:pt x="10799" y="17184"/>
                  </a:cubicBezTo>
                  <a:cubicBezTo>
                    <a:pt x="5878" y="17184"/>
                    <a:pt x="1724" y="15959"/>
                    <a:pt x="424" y="14285"/>
                  </a:cubicBezTo>
                  <a:cubicBezTo>
                    <a:pt x="147" y="13932"/>
                    <a:pt x="0" y="14121"/>
                    <a:pt x="0" y="14297"/>
                  </a:cubicBezTo>
                  <a:cubicBezTo>
                    <a:pt x="0" y="14472"/>
                    <a:pt x="0" y="16754"/>
                    <a:pt x="0" y="16754"/>
                  </a:cubicBezTo>
                  <a:cubicBezTo>
                    <a:pt x="0" y="19133"/>
                    <a:pt x="4836" y="21600"/>
                    <a:pt x="10799" y="21600"/>
                  </a:cubicBezTo>
                  <a:cubicBezTo>
                    <a:pt x="16764" y="21600"/>
                    <a:pt x="21600" y="19133"/>
                    <a:pt x="21600" y="16754"/>
                  </a:cubicBezTo>
                  <a:cubicBezTo>
                    <a:pt x="21600" y="16754"/>
                    <a:pt x="21600" y="14472"/>
                    <a:pt x="21600" y="14297"/>
                  </a:cubicBezTo>
                  <a:cubicBezTo>
                    <a:pt x="21600" y="14121"/>
                    <a:pt x="21453" y="13932"/>
                    <a:pt x="21176" y="14285"/>
                  </a:cubicBezTo>
                  <a:close/>
                </a:path>
              </a:pathLst>
            </a:custGeom>
            <a:solidFill>
              <a:srgbClr val="FF0003"/>
            </a:solidFill>
            <a:ln w="12700" cap="flat">
              <a:noFill/>
              <a:miter lim="400000"/>
            </a:ln>
            <a:effectLst/>
          </p:spPr>
          <p:txBody>
            <a:bodyPr lIns="27574" tIns="27574" rIns="27574" bIns="27574" anchor="ctr"/>
            <a:lstStyle/>
            <a:p>
              <a:pPr>
                <a:defRPr sz="3100" b="1">
                  <a:latin typeface="Kontrapunkt Bob Bold"/>
                  <a:ea typeface="Kontrapunkt Bob Bold"/>
                  <a:cs typeface="Kontrapunkt Bob Bold"/>
                  <a:sym typeface="Kontrapunkt Bob Bold"/>
                </a:defRPr>
              </a:pPr>
              <a:endParaRPr sz="2243" b="1" kern="0" dirty="0">
                <a:solidFill>
                  <a:prstClr val="black"/>
                </a:solidFill>
                <a:latin typeface="Kontrapunkt Bob Bold"/>
                <a:ea typeface="Kontrapunkt Bob Bold"/>
                <a:cs typeface="Kontrapunkt Bob Bold"/>
                <a:sym typeface="Kontrapunkt Bob Bold"/>
              </a:endParaRPr>
            </a:p>
          </p:txBody>
        </p:sp>
      </p:grpSp>
      <p:sp>
        <p:nvSpPr>
          <p:cNvPr id="47" name="TextBox 46"/>
          <p:cNvSpPr txBox="1"/>
          <p:nvPr/>
        </p:nvSpPr>
        <p:spPr bwMode="auto">
          <a:xfrm>
            <a:off x="567034" y="1683549"/>
            <a:ext cx="3318755" cy="1815882"/>
          </a:xfrm>
          <a:prstGeom prst="rect">
            <a:avLst/>
          </a:prstGeom>
          <a:solidFill>
            <a:schemeClr val="accent4">
              <a:lumMod val="40000"/>
              <a:lumOff val="60000"/>
            </a:schemeClr>
          </a:solidFill>
          <a:ln w="28575">
            <a:solidFill>
              <a:srgbClr val="FFFF00"/>
            </a:solidFill>
          </a:ln>
        </p:spPr>
        <p:txBody>
          <a:bodyPr>
            <a:spAutoFit/>
          </a:bodyPr>
          <a:lstStyle/>
          <a:p>
            <a:pPr algn="ctr">
              <a:defRPr/>
            </a:pPr>
            <a:r>
              <a:rPr lang="en-US" sz="2800" b="1">
                <a:ln w="6600">
                  <a:solidFill>
                    <a:srgbClr val="333399"/>
                  </a:solidFill>
                  <a:prstDash val="solid"/>
                </a:ln>
                <a:solidFill>
                  <a:srgbClr val="0070C0"/>
                </a:solidFill>
                <a:effectLst>
                  <a:outerShdw dist="38100" dir="2700000" algn="tl" rotWithShape="0">
                    <a:srgbClr val="333399"/>
                  </a:outerShdw>
                </a:effectLst>
              </a:rPr>
              <a:t>C</a:t>
            </a:r>
            <a:r>
              <a:rPr lang="vi-VN" sz="2800" b="1">
                <a:ln w="6600">
                  <a:solidFill>
                    <a:srgbClr val="333399"/>
                  </a:solidFill>
                  <a:prstDash val="solid"/>
                </a:ln>
                <a:solidFill>
                  <a:srgbClr val="0070C0"/>
                </a:solidFill>
                <a:effectLst>
                  <a:outerShdw dist="38100" dir="2700000" algn="tl" rotWithShape="0">
                    <a:srgbClr val="333399"/>
                  </a:outerShdw>
                </a:effectLst>
              </a:rPr>
              <a:t>ung cấp thức ăn, nước uống, khí thở, nơi ở,…. cho con người.</a:t>
            </a:r>
            <a:endParaRPr lang="en-US" sz="2800">
              <a:solidFill>
                <a:srgbClr val="0070C0"/>
              </a:solidFill>
            </a:endParaRPr>
          </a:p>
        </p:txBody>
      </p:sp>
      <p:grpSp>
        <p:nvGrpSpPr>
          <p:cNvPr id="64" name="Group 63"/>
          <p:cNvGrpSpPr>
            <a:grpSpLocks/>
          </p:cNvGrpSpPr>
          <p:nvPr/>
        </p:nvGrpSpPr>
        <p:grpSpPr bwMode="auto">
          <a:xfrm>
            <a:off x="452334" y="4190778"/>
            <a:ext cx="3734165" cy="2246768"/>
            <a:chOff x="458679" y="6295551"/>
            <a:chExt cx="5159472" cy="3103937"/>
          </a:xfrm>
          <a:solidFill>
            <a:schemeClr val="accent4">
              <a:lumMod val="40000"/>
              <a:lumOff val="60000"/>
            </a:schemeClr>
          </a:solidFill>
        </p:grpSpPr>
        <p:sp>
          <p:nvSpPr>
            <p:cNvPr id="62" name="TextBox 61"/>
            <p:cNvSpPr txBox="1"/>
            <p:nvPr/>
          </p:nvSpPr>
          <p:spPr bwMode="auto">
            <a:xfrm>
              <a:off x="577909" y="6519031"/>
              <a:ext cx="5040242" cy="892913"/>
            </a:xfrm>
            <a:prstGeom prst="rect">
              <a:avLst/>
            </a:prstGeom>
            <a:grpFill/>
            <a:ln w="28575">
              <a:solidFill>
                <a:srgbClr val="FFFF00"/>
              </a:solidFill>
            </a:ln>
          </p:spPr>
          <p:txBody>
            <a:bodyPr>
              <a:spAutoFit/>
            </a:bodyPr>
            <a:lstStyle/>
            <a:p>
              <a:pPr algn="ctr">
                <a:defRPr/>
              </a:pPr>
              <a:endParaRPr lang="en-US" sz="3600">
                <a:solidFill>
                  <a:srgbClr val="0070C0"/>
                </a:solidFill>
              </a:endParaRPr>
            </a:p>
          </p:txBody>
        </p:sp>
        <p:sp>
          <p:nvSpPr>
            <p:cNvPr id="63" name="Rectangle 62"/>
            <p:cNvSpPr/>
            <p:nvPr/>
          </p:nvSpPr>
          <p:spPr>
            <a:xfrm>
              <a:off x="458679" y="6295551"/>
              <a:ext cx="5099319" cy="3103937"/>
            </a:xfrm>
            <a:prstGeom prst="rect">
              <a:avLst/>
            </a:prstGeom>
            <a:grpFill/>
            <a:ln w="28575">
              <a:solidFill>
                <a:srgbClr val="FFFF00"/>
              </a:solidFill>
            </a:ln>
          </p:spPr>
          <p:txBody>
            <a:bodyPr>
              <a:spAutoFit/>
            </a:bodyPr>
            <a:lstStyle/>
            <a:p>
              <a:pPr algn="ctr">
                <a:defRPr/>
              </a:pPr>
              <a:r>
                <a:rPr lang="vi-VN" sz="2800" b="1">
                  <a:ln w="6600">
                    <a:solidFill>
                      <a:srgbClr val="333399"/>
                    </a:solidFill>
                    <a:prstDash val="solid"/>
                  </a:ln>
                  <a:solidFill>
                    <a:srgbClr val="0070C0"/>
                  </a:solidFill>
                  <a:effectLst>
                    <a:outerShdw dist="38100" dir="2700000" algn="tl" rotWithShape="0">
                      <a:srgbClr val="333399"/>
                    </a:outerShdw>
                  </a:effectLst>
                </a:rPr>
                <a:t>N</a:t>
              </a:r>
              <a:r>
                <a:rPr lang="en-US" sz="2800" b="1">
                  <a:ln w="6600">
                    <a:solidFill>
                      <a:srgbClr val="333399"/>
                    </a:solidFill>
                    <a:prstDash val="solid"/>
                  </a:ln>
                  <a:solidFill>
                    <a:srgbClr val="0070C0"/>
                  </a:solidFill>
                  <a:effectLst>
                    <a:outerShdw dist="38100" dir="2700000" algn="tl" rotWithShape="0">
                      <a:srgbClr val="333399"/>
                    </a:outerShdw>
                  </a:effectLst>
                </a:rPr>
                <a:t>ơi </a:t>
              </a:r>
              <a:r>
                <a:rPr lang="vi-VN" sz="2800" b="1">
                  <a:ln w="6600">
                    <a:solidFill>
                      <a:srgbClr val="333399"/>
                    </a:solidFill>
                    <a:prstDash val="solid"/>
                  </a:ln>
                  <a:solidFill>
                    <a:srgbClr val="0070C0"/>
                  </a:solidFill>
                  <a:effectLst>
                    <a:outerShdw dist="38100" dir="2700000" algn="tl" rotWithShape="0">
                      <a:srgbClr val="333399"/>
                    </a:outerShdw>
                  </a:effectLst>
                </a:rPr>
                <a:t>tiếp nhận các chất thải trong sinh hoạt, sản xuất và các hoạt động khác của con người. </a:t>
              </a:r>
              <a:endParaRPr lang="en-US" sz="2800" b="1">
                <a:ln w="6600">
                  <a:solidFill>
                    <a:srgbClr val="333399"/>
                  </a:solidFill>
                  <a:prstDash val="solid"/>
                </a:ln>
                <a:solidFill>
                  <a:srgbClr val="0070C0"/>
                </a:solidFill>
                <a:effectLst>
                  <a:outerShdw dist="38100" dir="2700000" algn="tl" rotWithShape="0">
                    <a:srgbClr val="333399"/>
                  </a:outerShdw>
                </a:effectLst>
              </a:endParaRPr>
            </a:p>
          </p:txBody>
        </p:sp>
      </p:grpSp>
      <p:sp>
        <p:nvSpPr>
          <p:cNvPr id="67" name="Rectangle 66"/>
          <p:cNvSpPr/>
          <p:nvPr/>
        </p:nvSpPr>
        <p:spPr bwMode="auto">
          <a:xfrm>
            <a:off x="8465421" y="1603615"/>
            <a:ext cx="3190079" cy="2246769"/>
          </a:xfrm>
          <a:prstGeom prst="rect">
            <a:avLst/>
          </a:prstGeom>
          <a:solidFill>
            <a:schemeClr val="accent4">
              <a:lumMod val="40000"/>
              <a:lumOff val="60000"/>
            </a:schemeClr>
          </a:solidFill>
          <a:ln w="28575">
            <a:solidFill>
              <a:srgbClr val="FFFF00"/>
            </a:solidFill>
          </a:ln>
        </p:spPr>
        <p:txBody>
          <a:bodyPr wrap="square">
            <a:spAutoFit/>
          </a:bodyPr>
          <a:lstStyle/>
          <a:p>
            <a:pPr algn="ctr">
              <a:defRPr/>
            </a:pPr>
            <a:r>
              <a:rPr lang="en-US" sz="2800" b="1">
                <a:ln w="6600">
                  <a:solidFill>
                    <a:srgbClr val="333399"/>
                  </a:solidFill>
                  <a:prstDash val="solid"/>
                </a:ln>
                <a:solidFill>
                  <a:srgbClr val="0070C0"/>
                </a:solidFill>
                <a:effectLst>
                  <a:outerShdw dist="38100" dir="2700000" algn="tl" rotWithShape="0">
                    <a:srgbClr val="333399"/>
                  </a:outerShdw>
                </a:effectLst>
              </a:rPr>
              <a:t>Cung cấp các nguồn tài nguyên thiên nhiên phục vụ cho lợi ích của con người và xã hội.</a:t>
            </a:r>
          </a:p>
        </p:txBody>
      </p:sp>
      <p:sp>
        <p:nvSpPr>
          <p:cNvPr id="82" name="Rectangle 81"/>
          <p:cNvSpPr/>
          <p:nvPr/>
        </p:nvSpPr>
        <p:spPr bwMode="auto">
          <a:xfrm>
            <a:off x="7179067" y="5574818"/>
            <a:ext cx="4172318" cy="954107"/>
          </a:xfrm>
          <a:prstGeom prst="rect">
            <a:avLst/>
          </a:prstGeom>
          <a:solidFill>
            <a:schemeClr val="accent4">
              <a:lumMod val="40000"/>
              <a:lumOff val="60000"/>
            </a:schemeClr>
          </a:solidFill>
          <a:ln w="28575">
            <a:solidFill>
              <a:srgbClr val="FFFF00"/>
            </a:solidFill>
          </a:ln>
        </p:spPr>
        <p:txBody>
          <a:bodyPr wrap="square">
            <a:spAutoFit/>
          </a:bodyPr>
          <a:lstStyle/>
          <a:p>
            <a:pPr algn="ctr">
              <a:defRPr/>
            </a:pPr>
            <a:r>
              <a:rPr lang="vi-VN" sz="2800" b="1">
                <a:ln w="6600">
                  <a:solidFill>
                    <a:srgbClr val="333399"/>
                  </a:solidFill>
                  <a:prstDash val="solid"/>
                </a:ln>
                <a:solidFill>
                  <a:srgbClr val="0070C0"/>
                </a:solidFill>
                <a:effectLst>
                  <a:outerShdw dist="38100" dir="2700000" algn="tl" rotWithShape="0">
                    <a:srgbClr val="333399"/>
                  </a:outerShdw>
                </a:effectLst>
              </a:rPr>
              <a:t>N</a:t>
            </a:r>
            <a:r>
              <a:rPr lang="en-US" sz="2800" b="1">
                <a:ln w="6600">
                  <a:solidFill>
                    <a:srgbClr val="333399"/>
                  </a:solidFill>
                  <a:prstDash val="solid"/>
                </a:ln>
                <a:solidFill>
                  <a:srgbClr val="0070C0"/>
                </a:solidFill>
                <a:effectLst>
                  <a:outerShdw dist="38100" dir="2700000" algn="tl" rotWithShape="0">
                    <a:srgbClr val="333399"/>
                  </a:outerShdw>
                </a:effectLst>
              </a:rPr>
              <a:t>ơi xây dựng các mối quan hệ gia đình, xã hội,… </a:t>
            </a:r>
          </a:p>
        </p:txBody>
      </p:sp>
      <p:sp>
        <p:nvSpPr>
          <p:cNvPr id="44" name="TextBox 43">
            <a:extLst>
              <a:ext uri="{FF2B5EF4-FFF2-40B4-BE49-F238E27FC236}">
                <a16:creationId xmlns:a16="http://schemas.microsoft.com/office/drawing/2014/main" id="{9D6A726E-55CC-471E-80FA-B9521691BBBA}"/>
              </a:ext>
            </a:extLst>
          </p:cNvPr>
          <p:cNvSpPr txBox="1"/>
          <p:nvPr/>
        </p:nvSpPr>
        <p:spPr>
          <a:xfrm>
            <a:off x="946727" y="329228"/>
            <a:ext cx="10298545" cy="1116610"/>
          </a:xfrm>
          <a:prstGeom prst="rect">
            <a:avLst/>
          </a:prstGeom>
          <a:solidFill>
            <a:schemeClr val="accent2">
              <a:lumMod val="20000"/>
              <a:lumOff val="80000"/>
            </a:schemeClr>
          </a:solidFill>
          <a:ln w="38100">
            <a:solidFill>
              <a:srgbClr val="FFC000"/>
            </a:solidFill>
            <a:prstDash val="solid"/>
          </a:ln>
        </p:spPr>
        <p:txBody>
          <a:bodyPr wrap="square" rtlCol="0">
            <a:spAutoFit/>
          </a:bodyPr>
          <a:lstStyle/>
          <a:p>
            <a:pPr algn="ctr"/>
            <a:r>
              <a:rPr lang="en-US" sz="3200" b="1">
                <a:ln w="28575">
                  <a:solidFill>
                    <a:schemeClr val="tx1"/>
                  </a:solidFill>
                </a:ln>
                <a:solidFill>
                  <a:srgbClr val="FFFF00"/>
                </a:solidFill>
                <a:latin typeface="#9Slide07 Cadena" panose="02000503000000020004" pitchFamily="2" charset="0"/>
              </a:rPr>
              <a:t>Ảnh hưởng của môi trường đối với con người và </a:t>
            </a:r>
          </a:p>
          <a:p>
            <a:pPr algn="ctr"/>
            <a:r>
              <a:rPr lang="en-US" sz="3200" b="1">
                <a:ln w="28575">
                  <a:solidFill>
                    <a:schemeClr val="tx1"/>
                  </a:solidFill>
                </a:ln>
                <a:solidFill>
                  <a:srgbClr val="FFFF00"/>
                </a:solidFill>
                <a:latin typeface="#9Slide07 Cadena" panose="02000503000000020004" pitchFamily="2" charset="0"/>
              </a:rPr>
              <a:t>con người tác động trở lại với môi trường tự nhiên</a:t>
            </a:r>
          </a:p>
        </p:txBody>
      </p:sp>
      <p:grpSp>
        <p:nvGrpSpPr>
          <p:cNvPr id="70" name="Group 7"/>
          <p:cNvGrpSpPr>
            <a:grpSpLocks/>
          </p:cNvGrpSpPr>
          <p:nvPr/>
        </p:nvGrpSpPr>
        <p:grpSpPr bwMode="auto">
          <a:xfrm rot="1449931">
            <a:off x="6365426" y="4981787"/>
            <a:ext cx="1489021" cy="327447"/>
            <a:chOff x="2545856" y="4095993"/>
            <a:chExt cx="2742305" cy="604281"/>
          </a:xfrm>
        </p:grpSpPr>
        <p:grpSp>
          <p:nvGrpSpPr>
            <p:cNvPr id="39969" name="Group 40"/>
            <p:cNvGrpSpPr>
              <a:grpSpLocks/>
            </p:cNvGrpSpPr>
            <p:nvPr/>
          </p:nvGrpSpPr>
          <p:grpSpPr bwMode="auto">
            <a:xfrm>
              <a:off x="2545856" y="4095993"/>
              <a:ext cx="2742305" cy="604281"/>
              <a:chOff x="2545856" y="4095993"/>
              <a:chExt cx="2742305" cy="604281"/>
            </a:xfrm>
          </p:grpSpPr>
          <p:sp>
            <p:nvSpPr>
              <p:cNvPr id="73" name="Freeform 72"/>
              <p:cNvSpPr>
                <a:spLocks/>
              </p:cNvSpPr>
              <p:nvPr/>
            </p:nvSpPr>
            <p:spPr bwMode="auto">
              <a:xfrm flipH="1">
                <a:off x="2544956" y="4193493"/>
                <a:ext cx="2384704" cy="419816"/>
              </a:xfrm>
              <a:custGeom>
                <a:avLst/>
                <a:gdLst>
                  <a:gd name="connsiteX0" fmla="*/ 1929436 w 2760093"/>
                  <a:gd name="connsiteY0" fmla="*/ 0 h 451101"/>
                  <a:gd name="connsiteX1" fmla="*/ 349240 w 2760093"/>
                  <a:gd name="connsiteY1" fmla="*/ 0 h 451101"/>
                  <a:gd name="connsiteX2" fmla="*/ 0 w 2760093"/>
                  <a:gd name="connsiteY2" fmla="*/ 0 h 451101"/>
                  <a:gd name="connsiteX3" fmla="*/ 0 w 2760093"/>
                  <a:gd name="connsiteY3" fmla="*/ 451101 h 451101"/>
                  <a:gd name="connsiteX4" fmla="*/ 96595 w 2760093"/>
                  <a:gd name="connsiteY4" fmla="*/ 451101 h 451101"/>
                  <a:gd name="connsiteX5" fmla="*/ 2760093 w 2760093"/>
                  <a:gd name="connsiteY5" fmla="*/ 451101 h 451101"/>
                  <a:gd name="connsiteX6" fmla="*/ 2697794 w 2760093"/>
                  <a:gd name="connsiteY6" fmla="*/ 69229 h 451101"/>
                  <a:gd name="connsiteX7" fmla="*/ 1929436 w 2760093"/>
                  <a:gd name="connsiteY7" fmla="*/ 0 h 45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0093" h="451101">
                    <a:moveTo>
                      <a:pt x="1929436" y="0"/>
                    </a:moveTo>
                    <a:cubicBezTo>
                      <a:pt x="1877520" y="0"/>
                      <a:pt x="1085800" y="0"/>
                      <a:pt x="349240" y="0"/>
                    </a:cubicBezTo>
                    <a:lnTo>
                      <a:pt x="0" y="0"/>
                    </a:lnTo>
                    <a:lnTo>
                      <a:pt x="0" y="451101"/>
                    </a:lnTo>
                    <a:lnTo>
                      <a:pt x="96595" y="451101"/>
                    </a:lnTo>
                    <a:cubicBezTo>
                      <a:pt x="343724" y="451101"/>
                      <a:pt x="1002734" y="451101"/>
                      <a:pt x="2760093" y="451101"/>
                    </a:cubicBezTo>
                    <a:cubicBezTo>
                      <a:pt x="2760093" y="451101"/>
                      <a:pt x="2760093" y="451101"/>
                      <a:pt x="2697794" y="69229"/>
                    </a:cubicBezTo>
                    <a:cubicBezTo>
                      <a:pt x="2697794" y="69229"/>
                      <a:pt x="2398757" y="0"/>
                      <a:pt x="1929436" y="0"/>
                    </a:cubicBezTo>
                    <a:close/>
                  </a:path>
                </a:pathLst>
              </a:custGeom>
              <a:solidFill>
                <a:srgbClr val="FF0003"/>
              </a:solidFill>
              <a:ln>
                <a:noFill/>
              </a:ln>
            </p:spPr>
            <p:txBody>
              <a:bodyPr/>
              <a:lstStyle/>
              <a:p>
                <a:pPr>
                  <a:defRPr/>
                </a:pPr>
                <a:endParaRPr lang="en-US" sz="724" kern="0" dirty="0">
                  <a:solidFill>
                    <a:prstClr val="black"/>
                  </a:solidFill>
                  <a:latin typeface="Calibri"/>
                </a:endParaRPr>
              </a:p>
            </p:txBody>
          </p:sp>
          <p:sp>
            <p:nvSpPr>
              <p:cNvPr id="74" name="Oval 73"/>
              <p:cNvSpPr/>
              <p:nvPr/>
            </p:nvSpPr>
            <p:spPr>
              <a:xfrm flipH="1">
                <a:off x="4676190" y="4095023"/>
                <a:ext cx="605169" cy="604280"/>
              </a:xfrm>
              <a:prstGeom prst="ellipse">
                <a:avLst/>
              </a:prstGeom>
              <a:solidFill>
                <a:sysClr val="window" lastClr="FFFFFF"/>
              </a:solidFill>
              <a:ln w="92075" cap="flat" cmpd="sng" algn="ctr">
                <a:solidFill>
                  <a:srgbClr val="FF0003"/>
                </a:solidFill>
                <a:prstDash val="solid"/>
              </a:ln>
              <a:effectLst/>
            </p:spPr>
            <p:txBody>
              <a:bodyPr anchor="ctr"/>
              <a:lstStyle/>
              <a:p>
                <a:pPr algn="ctr">
                  <a:defRPr/>
                </a:pPr>
                <a:endParaRPr lang="id-ID" sz="724" kern="0" dirty="0">
                  <a:solidFill>
                    <a:prstClr val="white"/>
                  </a:solidFill>
                  <a:latin typeface="Calibri"/>
                </a:endParaRPr>
              </a:p>
            </p:txBody>
          </p:sp>
        </p:grpSp>
        <p:sp>
          <p:nvSpPr>
            <p:cNvPr id="72" name="Freeform 37"/>
            <p:cNvSpPr>
              <a:spLocks noEditPoints="1"/>
            </p:cNvSpPr>
            <p:nvPr/>
          </p:nvSpPr>
          <p:spPr bwMode="auto">
            <a:xfrm>
              <a:off x="4831430" y="4251304"/>
              <a:ext cx="298352" cy="294719"/>
            </a:xfrm>
            <a:custGeom>
              <a:avLst/>
              <a:gdLst>
                <a:gd name="T0" fmla="*/ 0 w 120"/>
                <a:gd name="T1" fmla="*/ 60 h 120"/>
                <a:gd name="T2" fmla="*/ 120 w 120"/>
                <a:gd name="T3" fmla="*/ 60 h 120"/>
                <a:gd name="T4" fmla="*/ 83 w 120"/>
                <a:gd name="T5" fmla="*/ 24 h 120"/>
                <a:gd name="T6" fmla="*/ 86 w 120"/>
                <a:gd name="T7" fmla="*/ 14 h 120"/>
                <a:gd name="T8" fmla="*/ 86 w 120"/>
                <a:gd name="T9" fmla="*/ 28 h 120"/>
                <a:gd name="T10" fmla="*/ 47 w 120"/>
                <a:gd name="T11" fmla="*/ 77 h 120"/>
                <a:gd name="T12" fmla="*/ 41 w 120"/>
                <a:gd name="T13" fmla="*/ 88 h 120"/>
                <a:gd name="T14" fmla="*/ 38 w 120"/>
                <a:gd name="T15" fmla="*/ 95 h 120"/>
                <a:gd name="T16" fmla="*/ 37 w 120"/>
                <a:gd name="T17" fmla="*/ 110 h 120"/>
                <a:gd name="T18" fmla="*/ 31 w 120"/>
                <a:gd name="T19" fmla="*/ 99 h 120"/>
                <a:gd name="T20" fmla="*/ 26 w 120"/>
                <a:gd name="T21" fmla="*/ 89 h 120"/>
                <a:gd name="T22" fmla="*/ 17 w 120"/>
                <a:gd name="T23" fmla="*/ 82 h 120"/>
                <a:gd name="T24" fmla="*/ 16 w 120"/>
                <a:gd name="T25" fmla="*/ 68 h 120"/>
                <a:gd name="T26" fmla="*/ 15 w 120"/>
                <a:gd name="T27" fmla="*/ 60 h 120"/>
                <a:gd name="T28" fmla="*/ 10 w 120"/>
                <a:gd name="T29" fmla="*/ 54 h 120"/>
                <a:gd name="T30" fmla="*/ 10 w 120"/>
                <a:gd name="T31" fmla="*/ 45 h 120"/>
                <a:gd name="T32" fmla="*/ 38 w 120"/>
                <a:gd name="T33" fmla="*/ 20 h 120"/>
                <a:gd name="T34" fmla="*/ 31 w 120"/>
                <a:gd name="T35" fmla="*/ 20 h 120"/>
                <a:gd name="T36" fmla="*/ 28 w 120"/>
                <a:gd name="T37" fmla="*/ 26 h 120"/>
                <a:gd name="T38" fmla="*/ 32 w 120"/>
                <a:gd name="T39" fmla="*/ 28 h 120"/>
                <a:gd name="T40" fmla="*/ 31 w 120"/>
                <a:gd name="T41" fmla="*/ 24 h 120"/>
                <a:gd name="T42" fmla="*/ 47 w 120"/>
                <a:gd name="T43" fmla="*/ 30 h 120"/>
                <a:gd name="T44" fmla="*/ 41 w 120"/>
                <a:gd name="T45" fmla="*/ 34 h 120"/>
                <a:gd name="T46" fmla="*/ 37 w 120"/>
                <a:gd name="T47" fmla="*/ 36 h 120"/>
                <a:gd name="T48" fmla="*/ 38 w 120"/>
                <a:gd name="T49" fmla="*/ 43 h 120"/>
                <a:gd name="T50" fmla="*/ 33 w 120"/>
                <a:gd name="T51" fmla="*/ 49 h 120"/>
                <a:gd name="T52" fmla="*/ 29 w 120"/>
                <a:gd name="T53" fmla="*/ 51 h 120"/>
                <a:gd name="T54" fmla="*/ 21 w 120"/>
                <a:gd name="T55" fmla="*/ 49 h 120"/>
                <a:gd name="T56" fmla="*/ 15 w 120"/>
                <a:gd name="T57" fmla="*/ 54 h 120"/>
                <a:gd name="T58" fmla="*/ 16 w 120"/>
                <a:gd name="T59" fmla="*/ 58 h 120"/>
                <a:gd name="T60" fmla="*/ 27 w 120"/>
                <a:gd name="T61" fmla="*/ 62 h 120"/>
                <a:gd name="T62" fmla="*/ 41 w 120"/>
                <a:gd name="T63" fmla="*/ 66 h 120"/>
                <a:gd name="T64" fmla="*/ 47 w 120"/>
                <a:gd name="T65" fmla="*/ 77 h 120"/>
                <a:gd name="T66" fmla="*/ 55 w 120"/>
                <a:gd name="T67" fmla="*/ 21 h 120"/>
                <a:gd name="T68" fmla="*/ 44 w 120"/>
                <a:gd name="T69" fmla="*/ 15 h 120"/>
                <a:gd name="T70" fmla="*/ 63 w 120"/>
                <a:gd name="T71" fmla="*/ 10 h 120"/>
                <a:gd name="T72" fmla="*/ 107 w 120"/>
                <a:gd name="T73" fmla="*/ 62 h 120"/>
                <a:gd name="T74" fmla="*/ 92 w 120"/>
                <a:gd name="T75" fmla="*/ 102 h 120"/>
                <a:gd name="T76" fmla="*/ 91 w 120"/>
                <a:gd name="T77" fmla="*/ 92 h 120"/>
                <a:gd name="T78" fmla="*/ 84 w 120"/>
                <a:gd name="T79" fmla="*/ 81 h 120"/>
                <a:gd name="T80" fmla="*/ 66 w 120"/>
                <a:gd name="T81" fmla="*/ 67 h 120"/>
                <a:gd name="T82" fmla="*/ 97 w 120"/>
                <a:gd name="T83" fmla="*/ 56 h 120"/>
                <a:gd name="T84" fmla="*/ 105 w 120"/>
                <a:gd name="T85" fmla="*/ 49 h 120"/>
                <a:gd name="T86" fmla="*/ 93 w 120"/>
                <a:gd name="T87" fmla="*/ 39 h 120"/>
                <a:gd name="T88" fmla="*/ 91 w 120"/>
                <a:gd name="T89" fmla="*/ 52 h 120"/>
                <a:gd name="T90" fmla="*/ 79 w 120"/>
                <a:gd name="T91" fmla="*/ 49 h 120"/>
                <a:gd name="T92" fmla="*/ 73 w 120"/>
                <a:gd name="T93" fmla="*/ 44 h 120"/>
                <a:gd name="T94" fmla="*/ 76 w 120"/>
                <a:gd name="T95" fmla="*/ 35 h 120"/>
                <a:gd name="T96" fmla="*/ 90 w 120"/>
                <a:gd name="T97" fmla="*/ 36 h 120"/>
                <a:gd name="T98" fmla="*/ 100 w 120"/>
                <a:gd name="T99" fmla="*/ 36 h 120"/>
                <a:gd name="T100" fmla="*/ 105 w 120"/>
                <a:gd name="T101" fmla="*/ 32 h 120"/>
                <a:gd name="T102" fmla="*/ 110 w 120"/>
                <a:gd name="T103" fmla="*/ 57 h 120"/>
                <a:gd name="T104" fmla="*/ 107 w 120"/>
                <a:gd name="T10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0" h="120">
                  <a:moveTo>
                    <a:pt x="60" y="0"/>
                  </a:moveTo>
                  <a:cubicBezTo>
                    <a:pt x="27" y="0"/>
                    <a:pt x="0" y="27"/>
                    <a:pt x="0" y="60"/>
                  </a:cubicBezTo>
                  <a:cubicBezTo>
                    <a:pt x="0" y="93"/>
                    <a:pt x="27" y="120"/>
                    <a:pt x="60" y="120"/>
                  </a:cubicBezTo>
                  <a:cubicBezTo>
                    <a:pt x="93" y="120"/>
                    <a:pt x="120" y="93"/>
                    <a:pt x="120" y="60"/>
                  </a:cubicBezTo>
                  <a:cubicBezTo>
                    <a:pt x="120" y="27"/>
                    <a:pt x="93" y="0"/>
                    <a:pt x="60" y="0"/>
                  </a:cubicBezTo>
                  <a:close/>
                  <a:moveTo>
                    <a:pt x="83" y="24"/>
                  </a:moveTo>
                  <a:cubicBezTo>
                    <a:pt x="87" y="21"/>
                    <a:pt x="87" y="21"/>
                    <a:pt x="87" y="21"/>
                  </a:cubicBezTo>
                  <a:cubicBezTo>
                    <a:pt x="87" y="21"/>
                    <a:pt x="85" y="17"/>
                    <a:pt x="86" y="14"/>
                  </a:cubicBezTo>
                  <a:cubicBezTo>
                    <a:pt x="87" y="14"/>
                    <a:pt x="91" y="16"/>
                    <a:pt x="94" y="20"/>
                  </a:cubicBezTo>
                  <a:cubicBezTo>
                    <a:pt x="92" y="29"/>
                    <a:pt x="86" y="28"/>
                    <a:pt x="86" y="28"/>
                  </a:cubicBezTo>
                  <a:cubicBezTo>
                    <a:pt x="86" y="28"/>
                    <a:pt x="82" y="28"/>
                    <a:pt x="83" y="24"/>
                  </a:cubicBezTo>
                  <a:close/>
                  <a:moveTo>
                    <a:pt x="47" y="77"/>
                  </a:moveTo>
                  <a:cubicBezTo>
                    <a:pt x="46" y="78"/>
                    <a:pt x="45" y="81"/>
                    <a:pt x="44" y="84"/>
                  </a:cubicBezTo>
                  <a:cubicBezTo>
                    <a:pt x="43" y="86"/>
                    <a:pt x="42" y="87"/>
                    <a:pt x="41" y="88"/>
                  </a:cubicBezTo>
                  <a:cubicBezTo>
                    <a:pt x="39" y="89"/>
                    <a:pt x="39" y="91"/>
                    <a:pt x="39" y="91"/>
                  </a:cubicBezTo>
                  <a:cubicBezTo>
                    <a:pt x="38" y="95"/>
                    <a:pt x="38" y="95"/>
                    <a:pt x="38" y="95"/>
                  </a:cubicBezTo>
                  <a:cubicBezTo>
                    <a:pt x="38" y="95"/>
                    <a:pt x="39" y="99"/>
                    <a:pt x="40" y="100"/>
                  </a:cubicBezTo>
                  <a:cubicBezTo>
                    <a:pt x="40" y="102"/>
                    <a:pt x="37" y="110"/>
                    <a:pt x="37" y="110"/>
                  </a:cubicBezTo>
                  <a:cubicBezTo>
                    <a:pt x="34" y="109"/>
                    <a:pt x="33" y="106"/>
                    <a:pt x="32" y="104"/>
                  </a:cubicBezTo>
                  <a:cubicBezTo>
                    <a:pt x="32" y="102"/>
                    <a:pt x="30" y="101"/>
                    <a:pt x="31" y="99"/>
                  </a:cubicBezTo>
                  <a:cubicBezTo>
                    <a:pt x="31" y="96"/>
                    <a:pt x="29" y="95"/>
                    <a:pt x="28" y="94"/>
                  </a:cubicBezTo>
                  <a:cubicBezTo>
                    <a:pt x="27" y="92"/>
                    <a:pt x="26" y="90"/>
                    <a:pt x="26" y="89"/>
                  </a:cubicBezTo>
                  <a:cubicBezTo>
                    <a:pt x="26" y="88"/>
                    <a:pt x="23" y="86"/>
                    <a:pt x="23" y="86"/>
                  </a:cubicBezTo>
                  <a:cubicBezTo>
                    <a:pt x="23" y="86"/>
                    <a:pt x="18" y="83"/>
                    <a:pt x="17" y="82"/>
                  </a:cubicBezTo>
                  <a:cubicBezTo>
                    <a:pt x="16" y="81"/>
                    <a:pt x="15" y="77"/>
                    <a:pt x="15" y="75"/>
                  </a:cubicBezTo>
                  <a:cubicBezTo>
                    <a:pt x="15" y="73"/>
                    <a:pt x="16" y="68"/>
                    <a:pt x="16" y="68"/>
                  </a:cubicBezTo>
                  <a:cubicBezTo>
                    <a:pt x="16" y="68"/>
                    <a:pt x="18" y="66"/>
                    <a:pt x="17" y="65"/>
                  </a:cubicBezTo>
                  <a:cubicBezTo>
                    <a:pt x="15" y="64"/>
                    <a:pt x="15" y="60"/>
                    <a:pt x="15" y="60"/>
                  </a:cubicBezTo>
                  <a:cubicBezTo>
                    <a:pt x="13" y="58"/>
                    <a:pt x="13" y="58"/>
                    <a:pt x="13" y="58"/>
                  </a:cubicBezTo>
                  <a:cubicBezTo>
                    <a:pt x="13" y="58"/>
                    <a:pt x="11" y="55"/>
                    <a:pt x="10" y="54"/>
                  </a:cubicBezTo>
                  <a:cubicBezTo>
                    <a:pt x="10" y="52"/>
                    <a:pt x="10" y="51"/>
                    <a:pt x="11" y="50"/>
                  </a:cubicBezTo>
                  <a:cubicBezTo>
                    <a:pt x="11" y="49"/>
                    <a:pt x="10" y="46"/>
                    <a:pt x="10" y="45"/>
                  </a:cubicBezTo>
                  <a:cubicBezTo>
                    <a:pt x="20" y="20"/>
                    <a:pt x="37" y="15"/>
                    <a:pt x="37" y="15"/>
                  </a:cubicBezTo>
                  <a:cubicBezTo>
                    <a:pt x="38" y="20"/>
                    <a:pt x="38" y="20"/>
                    <a:pt x="38" y="20"/>
                  </a:cubicBezTo>
                  <a:cubicBezTo>
                    <a:pt x="38" y="20"/>
                    <a:pt x="35" y="21"/>
                    <a:pt x="34" y="21"/>
                  </a:cubicBezTo>
                  <a:cubicBezTo>
                    <a:pt x="32" y="20"/>
                    <a:pt x="31" y="20"/>
                    <a:pt x="31" y="20"/>
                  </a:cubicBezTo>
                  <a:cubicBezTo>
                    <a:pt x="29" y="23"/>
                    <a:pt x="29" y="23"/>
                    <a:pt x="29" y="23"/>
                  </a:cubicBezTo>
                  <a:cubicBezTo>
                    <a:pt x="29" y="23"/>
                    <a:pt x="28" y="25"/>
                    <a:pt x="28" y="26"/>
                  </a:cubicBezTo>
                  <a:cubicBezTo>
                    <a:pt x="28" y="27"/>
                    <a:pt x="29" y="29"/>
                    <a:pt x="29" y="29"/>
                  </a:cubicBezTo>
                  <a:cubicBezTo>
                    <a:pt x="29" y="29"/>
                    <a:pt x="32" y="29"/>
                    <a:pt x="32" y="28"/>
                  </a:cubicBezTo>
                  <a:cubicBezTo>
                    <a:pt x="32" y="27"/>
                    <a:pt x="32" y="26"/>
                    <a:pt x="32" y="26"/>
                  </a:cubicBezTo>
                  <a:cubicBezTo>
                    <a:pt x="31" y="24"/>
                    <a:pt x="31" y="24"/>
                    <a:pt x="31" y="24"/>
                  </a:cubicBezTo>
                  <a:cubicBezTo>
                    <a:pt x="31" y="24"/>
                    <a:pt x="34" y="23"/>
                    <a:pt x="40" y="24"/>
                  </a:cubicBezTo>
                  <a:cubicBezTo>
                    <a:pt x="47" y="24"/>
                    <a:pt x="44" y="29"/>
                    <a:pt x="47" y="30"/>
                  </a:cubicBezTo>
                  <a:cubicBezTo>
                    <a:pt x="50" y="31"/>
                    <a:pt x="45" y="35"/>
                    <a:pt x="44" y="37"/>
                  </a:cubicBezTo>
                  <a:cubicBezTo>
                    <a:pt x="43" y="39"/>
                    <a:pt x="41" y="34"/>
                    <a:pt x="41" y="34"/>
                  </a:cubicBezTo>
                  <a:cubicBezTo>
                    <a:pt x="41" y="34"/>
                    <a:pt x="43" y="32"/>
                    <a:pt x="40" y="32"/>
                  </a:cubicBezTo>
                  <a:cubicBezTo>
                    <a:pt x="37" y="31"/>
                    <a:pt x="35" y="36"/>
                    <a:pt x="37" y="36"/>
                  </a:cubicBezTo>
                  <a:cubicBezTo>
                    <a:pt x="38" y="36"/>
                    <a:pt x="40" y="38"/>
                    <a:pt x="39" y="39"/>
                  </a:cubicBezTo>
                  <a:cubicBezTo>
                    <a:pt x="39" y="40"/>
                    <a:pt x="39" y="40"/>
                    <a:pt x="38" y="43"/>
                  </a:cubicBezTo>
                  <a:cubicBezTo>
                    <a:pt x="36" y="46"/>
                    <a:pt x="34" y="48"/>
                    <a:pt x="34" y="48"/>
                  </a:cubicBezTo>
                  <a:cubicBezTo>
                    <a:pt x="34" y="48"/>
                    <a:pt x="32" y="47"/>
                    <a:pt x="33" y="49"/>
                  </a:cubicBezTo>
                  <a:cubicBezTo>
                    <a:pt x="34" y="51"/>
                    <a:pt x="33" y="54"/>
                    <a:pt x="33" y="55"/>
                  </a:cubicBezTo>
                  <a:cubicBezTo>
                    <a:pt x="33" y="57"/>
                    <a:pt x="29" y="54"/>
                    <a:pt x="29" y="51"/>
                  </a:cubicBezTo>
                  <a:cubicBezTo>
                    <a:pt x="28" y="48"/>
                    <a:pt x="25" y="51"/>
                    <a:pt x="24" y="51"/>
                  </a:cubicBezTo>
                  <a:cubicBezTo>
                    <a:pt x="23" y="51"/>
                    <a:pt x="21" y="50"/>
                    <a:pt x="21" y="49"/>
                  </a:cubicBezTo>
                  <a:cubicBezTo>
                    <a:pt x="20" y="48"/>
                    <a:pt x="15" y="52"/>
                    <a:pt x="14" y="52"/>
                  </a:cubicBezTo>
                  <a:cubicBezTo>
                    <a:pt x="13" y="53"/>
                    <a:pt x="13" y="55"/>
                    <a:pt x="15" y="54"/>
                  </a:cubicBezTo>
                  <a:cubicBezTo>
                    <a:pt x="17" y="53"/>
                    <a:pt x="19" y="54"/>
                    <a:pt x="19" y="56"/>
                  </a:cubicBezTo>
                  <a:cubicBezTo>
                    <a:pt x="18" y="58"/>
                    <a:pt x="16" y="57"/>
                    <a:pt x="16" y="58"/>
                  </a:cubicBezTo>
                  <a:cubicBezTo>
                    <a:pt x="17" y="60"/>
                    <a:pt x="19" y="61"/>
                    <a:pt x="19" y="63"/>
                  </a:cubicBezTo>
                  <a:cubicBezTo>
                    <a:pt x="20" y="65"/>
                    <a:pt x="25" y="63"/>
                    <a:pt x="27" y="62"/>
                  </a:cubicBezTo>
                  <a:cubicBezTo>
                    <a:pt x="28" y="62"/>
                    <a:pt x="33" y="61"/>
                    <a:pt x="33" y="63"/>
                  </a:cubicBezTo>
                  <a:cubicBezTo>
                    <a:pt x="34" y="65"/>
                    <a:pt x="39" y="66"/>
                    <a:pt x="41" y="66"/>
                  </a:cubicBezTo>
                  <a:cubicBezTo>
                    <a:pt x="43" y="67"/>
                    <a:pt x="46" y="67"/>
                    <a:pt x="49" y="69"/>
                  </a:cubicBezTo>
                  <a:cubicBezTo>
                    <a:pt x="51" y="72"/>
                    <a:pt x="47" y="76"/>
                    <a:pt x="47" y="77"/>
                  </a:cubicBezTo>
                  <a:close/>
                  <a:moveTo>
                    <a:pt x="59" y="14"/>
                  </a:moveTo>
                  <a:cubicBezTo>
                    <a:pt x="58" y="17"/>
                    <a:pt x="54" y="20"/>
                    <a:pt x="55" y="21"/>
                  </a:cubicBezTo>
                  <a:cubicBezTo>
                    <a:pt x="55" y="22"/>
                    <a:pt x="55" y="27"/>
                    <a:pt x="51" y="23"/>
                  </a:cubicBezTo>
                  <a:cubicBezTo>
                    <a:pt x="47" y="19"/>
                    <a:pt x="43" y="18"/>
                    <a:pt x="44" y="15"/>
                  </a:cubicBezTo>
                  <a:cubicBezTo>
                    <a:pt x="44" y="14"/>
                    <a:pt x="48" y="14"/>
                    <a:pt x="48" y="13"/>
                  </a:cubicBezTo>
                  <a:cubicBezTo>
                    <a:pt x="53" y="7"/>
                    <a:pt x="62" y="8"/>
                    <a:pt x="63" y="10"/>
                  </a:cubicBezTo>
                  <a:cubicBezTo>
                    <a:pt x="61" y="12"/>
                    <a:pt x="59" y="11"/>
                    <a:pt x="59" y="14"/>
                  </a:cubicBezTo>
                  <a:close/>
                  <a:moveTo>
                    <a:pt x="107" y="62"/>
                  </a:moveTo>
                  <a:cubicBezTo>
                    <a:pt x="107" y="62"/>
                    <a:pt x="109" y="65"/>
                    <a:pt x="112" y="65"/>
                  </a:cubicBezTo>
                  <a:cubicBezTo>
                    <a:pt x="110" y="87"/>
                    <a:pt x="92" y="102"/>
                    <a:pt x="92" y="102"/>
                  </a:cubicBezTo>
                  <a:cubicBezTo>
                    <a:pt x="89" y="99"/>
                    <a:pt x="90" y="96"/>
                    <a:pt x="90" y="96"/>
                  </a:cubicBezTo>
                  <a:cubicBezTo>
                    <a:pt x="91" y="92"/>
                    <a:pt x="91" y="92"/>
                    <a:pt x="91" y="92"/>
                  </a:cubicBezTo>
                  <a:cubicBezTo>
                    <a:pt x="91" y="85"/>
                    <a:pt x="91" y="85"/>
                    <a:pt x="91" y="85"/>
                  </a:cubicBezTo>
                  <a:cubicBezTo>
                    <a:pt x="91" y="85"/>
                    <a:pt x="91" y="77"/>
                    <a:pt x="84" y="81"/>
                  </a:cubicBezTo>
                  <a:cubicBezTo>
                    <a:pt x="77" y="83"/>
                    <a:pt x="80" y="83"/>
                    <a:pt x="72" y="83"/>
                  </a:cubicBezTo>
                  <a:cubicBezTo>
                    <a:pt x="64" y="84"/>
                    <a:pt x="66" y="67"/>
                    <a:pt x="66" y="67"/>
                  </a:cubicBezTo>
                  <a:cubicBezTo>
                    <a:pt x="66" y="43"/>
                    <a:pt x="84" y="61"/>
                    <a:pt x="84" y="61"/>
                  </a:cubicBezTo>
                  <a:cubicBezTo>
                    <a:pt x="95" y="69"/>
                    <a:pt x="97" y="56"/>
                    <a:pt x="97" y="56"/>
                  </a:cubicBezTo>
                  <a:cubicBezTo>
                    <a:pt x="104" y="53"/>
                    <a:pt x="104" y="53"/>
                    <a:pt x="104" y="53"/>
                  </a:cubicBezTo>
                  <a:cubicBezTo>
                    <a:pt x="105" y="49"/>
                    <a:pt x="105" y="49"/>
                    <a:pt x="105" y="49"/>
                  </a:cubicBezTo>
                  <a:cubicBezTo>
                    <a:pt x="104" y="44"/>
                    <a:pt x="104" y="44"/>
                    <a:pt x="104" y="44"/>
                  </a:cubicBezTo>
                  <a:cubicBezTo>
                    <a:pt x="93" y="39"/>
                    <a:pt x="93" y="39"/>
                    <a:pt x="93" y="39"/>
                  </a:cubicBezTo>
                  <a:cubicBezTo>
                    <a:pt x="93" y="39"/>
                    <a:pt x="91" y="43"/>
                    <a:pt x="94" y="48"/>
                  </a:cubicBezTo>
                  <a:cubicBezTo>
                    <a:pt x="94" y="48"/>
                    <a:pt x="93" y="53"/>
                    <a:pt x="91" y="52"/>
                  </a:cubicBezTo>
                  <a:cubicBezTo>
                    <a:pt x="84" y="48"/>
                    <a:pt x="84" y="48"/>
                    <a:pt x="84" y="48"/>
                  </a:cubicBezTo>
                  <a:cubicBezTo>
                    <a:pt x="84" y="48"/>
                    <a:pt x="82" y="47"/>
                    <a:pt x="79" y="49"/>
                  </a:cubicBezTo>
                  <a:cubicBezTo>
                    <a:pt x="75" y="52"/>
                    <a:pt x="69" y="49"/>
                    <a:pt x="69" y="49"/>
                  </a:cubicBezTo>
                  <a:cubicBezTo>
                    <a:pt x="69" y="49"/>
                    <a:pt x="69" y="46"/>
                    <a:pt x="73" y="44"/>
                  </a:cubicBezTo>
                  <a:cubicBezTo>
                    <a:pt x="76" y="42"/>
                    <a:pt x="76" y="42"/>
                    <a:pt x="76" y="42"/>
                  </a:cubicBezTo>
                  <a:cubicBezTo>
                    <a:pt x="76" y="42"/>
                    <a:pt x="75" y="38"/>
                    <a:pt x="76" y="35"/>
                  </a:cubicBezTo>
                  <a:cubicBezTo>
                    <a:pt x="77" y="32"/>
                    <a:pt x="78" y="35"/>
                    <a:pt x="81" y="33"/>
                  </a:cubicBezTo>
                  <a:cubicBezTo>
                    <a:pt x="84" y="31"/>
                    <a:pt x="86" y="37"/>
                    <a:pt x="90" y="36"/>
                  </a:cubicBezTo>
                  <a:cubicBezTo>
                    <a:pt x="94" y="36"/>
                    <a:pt x="92" y="35"/>
                    <a:pt x="95" y="33"/>
                  </a:cubicBezTo>
                  <a:cubicBezTo>
                    <a:pt x="98" y="32"/>
                    <a:pt x="100" y="36"/>
                    <a:pt x="100" y="36"/>
                  </a:cubicBezTo>
                  <a:cubicBezTo>
                    <a:pt x="106" y="37"/>
                    <a:pt x="106" y="37"/>
                    <a:pt x="106" y="37"/>
                  </a:cubicBezTo>
                  <a:cubicBezTo>
                    <a:pt x="106" y="37"/>
                    <a:pt x="105" y="30"/>
                    <a:pt x="105" y="32"/>
                  </a:cubicBezTo>
                  <a:cubicBezTo>
                    <a:pt x="109" y="38"/>
                    <a:pt x="114" y="55"/>
                    <a:pt x="112" y="58"/>
                  </a:cubicBezTo>
                  <a:cubicBezTo>
                    <a:pt x="111" y="57"/>
                    <a:pt x="110" y="57"/>
                    <a:pt x="110" y="57"/>
                  </a:cubicBezTo>
                  <a:cubicBezTo>
                    <a:pt x="103" y="57"/>
                    <a:pt x="103" y="57"/>
                    <a:pt x="103" y="57"/>
                  </a:cubicBezTo>
                  <a:lnTo>
                    <a:pt x="107" y="62"/>
                  </a:lnTo>
                  <a:close/>
                </a:path>
              </a:pathLst>
            </a:custGeom>
            <a:solidFill>
              <a:srgbClr val="FF0003"/>
            </a:solidFill>
            <a:ln>
              <a:noFill/>
            </a:ln>
          </p:spPr>
          <p:txBody>
            <a:bodyPr lIns="88238" tIns="44119" rIns="88238" bIns="44119"/>
            <a:lstStyle/>
            <a:p>
              <a:pPr>
                <a:defRPr/>
              </a:pPr>
              <a:endParaRPr lang="en-US" sz="1303" kern="0" dirty="0">
                <a:solidFill>
                  <a:prstClr val="black"/>
                </a:solidFill>
                <a:latin typeface="Calibri"/>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13135" y="1564214"/>
            <a:ext cx="4938711" cy="4754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randombar(horizontal)">
                                      <p:cBhvr>
                                        <p:cTn id="20" dur="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circle(in)">
                                      <p:cBhvr>
                                        <p:cTn id="25" dur="2000"/>
                                        <p:tgtEl>
                                          <p:spTgt spid="75"/>
                                        </p:tgtEl>
                                      </p:cBhvr>
                                    </p:animEffect>
                                  </p:childTnLst>
                                </p:cTn>
                              </p:par>
                              <p:par>
                                <p:cTn id="26" presetID="14" presetClass="entr" presetSubtype="10" fill="hold"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randombar(horizontal)">
                                      <p:cBhvr>
                                        <p:cTn id="28" dur="500"/>
                                        <p:tgtEl>
                                          <p:spTgt spid="6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55"/>
                                        </p:tgtEl>
                                        <p:attrNameLst>
                                          <p:attrName>style.visibility</p:attrName>
                                        </p:attrNameLst>
                                      </p:cBhvr>
                                      <p:to>
                                        <p:strVal val="visible"/>
                                      </p:to>
                                    </p:set>
                                    <p:animEffect transition="in" filter="barn(inVertical)">
                                      <p:cBhvr>
                                        <p:cTn id="33" dur="500"/>
                                        <p:tgtEl>
                                          <p:spTgt spid="5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67"/>
                                        </p:tgtEl>
                                        <p:attrNameLst>
                                          <p:attrName>style.visibility</p:attrName>
                                        </p:attrNameLst>
                                      </p:cBhvr>
                                      <p:to>
                                        <p:strVal val="visible"/>
                                      </p:to>
                                    </p:set>
                                    <p:animEffect transition="in" filter="barn(inVertical)">
                                      <p:cBhvr>
                                        <p:cTn id="36" dur="500"/>
                                        <p:tgtEl>
                                          <p:spTgt spid="6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wipe(down)">
                                      <p:cBhvr>
                                        <p:cTn id="41" dur="500"/>
                                        <p:tgtEl>
                                          <p:spTgt spid="70"/>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82"/>
                                        </p:tgtEl>
                                        <p:attrNameLst>
                                          <p:attrName>style.visibility</p:attrName>
                                        </p:attrNameLst>
                                      </p:cBhvr>
                                      <p:to>
                                        <p:strVal val="visible"/>
                                      </p:to>
                                    </p:set>
                                    <p:animEffect transition="in" filter="wipe(down)">
                                      <p:cBhvr>
                                        <p:cTn id="44"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67" grpId="0" animBg="1"/>
      <p:bldP spid="82"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04AD3242-C0E4-4F79-8681-349CCC3AB4EC}"/>
              </a:ext>
            </a:extLst>
          </p:cNvPr>
          <p:cNvPicPr>
            <a:picLocks noChangeAspect="1"/>
          </p:cNvPicPr>
          <p:nvPr/>
        </p:nvPicPr>
        <p:blipFill rotWithShape="1">
          <a:blip r:embed="rId2"/>
          <a:srcRect b="1394"/>
          <a:stretch/>
        </p:blipFill>
        <p:spPr>
          <a:xfrm>
            <a:off x="-123152" y="-34637"/>
            <a:ext cx="12315152" cy="6927273"/>
          </a:xfrm>
          <a:prstGeom prst="rect">
            <a:avLst/>
          </a:prstGeom>
        </p:spPr>
      </p:pic>
      <p:pic>
        <p:nvPicPr>
          <p:cNvPr id="5" name="Picture Placeholder 4">
            <a:extLst>
              <a:ext uri="{FF2B5EF4-FFF2-40B4-BE49-F238E27FC236}">
                <a16:creationId xmlns:a16="http://schemas.microsoft.com/office/drawing/2014/main" id="{F3651F24-0BD1-4178-9944-357D6D279EA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24" r="324"/>
          <a:stretch>
            <a:fillRect/>
          </a:stretch>
        </p:blipFill>
        <p:spPr>
          <a:xfrm>
            <a:off x="172728" y="938349"/>
            <a:ext cx="5603706" cy="5603706"/>
          </a:xfrm>
        </p:spPr>
      </p:pic>
      <p:grpSp>
        <p:nvGrpSpPr>
          <p:cNvPr id="9" name="Group 8">
            <a:extLst>
              <a:ext uri="{FF2B5EF4-FFF2-40B4-BE49-F238E27FC236}">
                <a16:creationId xmlns:a16="http://schemas.microsoft.com/office/drawing/2014/main" id="{64E3ABAF-D884-4B2E-875E-38A6CCA488EC}"/>
              </a:ext>
            </a:extLst>
          </p:cNvPr>
          <p:cNvGrpSpPr/>
          <p:nvPr/>
        </p:nvGrpSpPr>
        <p:grpSpPr>
          <a:xfrm>
            <a:off x="5586618" y="207039"/>
            <a:ext cx="6605382" cy="3709212"/>
            <a:chOff x="5574520" y="584111"/>
            <a:chExt cx="6605382" cy="3709212"/>
          </a:xfrm>
        </p:grpSpPr>
        <p:pic>
          <p:nvPicPr>
            <p:cNvPr id="19" name="Picture 5">
              <a:extLst>
                <a:ext uri="{FF2B5EF4-FFF2-40B4-BE49-F238E27FC236}">
                  <a16:creationId xmlns:a16="http://schemas.microsoft.com/office/drawing/2014/main" id="{8AE32E6C-EE5D-497C-A5A0-820BFC89A3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574520" y="584111"/>
              <a:ext cx="6432654" cy="3709212"/>
            </a:xfrm>
            <a:prstGeom prst="rect">
              <a:avLst/>
            </a:prstGeom>
          </p:spPr>
        </p:pic>
        <p:sp>
          <p:nvSpPr>
            <p:cNvPr id="24" name="Rectangle 23">
              <a:extLst>
                <a:ext uri="{FF2B5EF4-FFF2-40B4-BE49-F238E27FC236}">
                  <a16:creationId xmlns:a16="http://schemas.microsoft.com/office/drawing/2014/main" id="{2644B1A3-2888-4C47-84F4-D618C40935D2}"/>
                </a:ext>
              </a:extLst>
            </p:cNvPr>
            <p:cNvSpPr/>
            <p:nvPr/>
          </p:nvSpPr>
          <p:spPr>
            <a:xfrm>
              <a:off x="5951062" y="1786173"/>
              <a:ext cx="6228840" cy="1754326"/>
            </a:xfrm>
            <a:prstGeom prst="rect">
              <a:avLst/>
            </a:prstGeom>
          </p:spPr>
          <p:txBody>
            <a:bodyPr wrap="square">
              <a:spAutoFit/>
            </a:bodyPr>
            <a:lstStyle/>
            <a:p>
              <a:pPr algn="ctr"/>
              <a:r>
                <a:rPr lang="en-US" sz="5400" b="1">
                  <a:ln w="28575">
                    <a:solidFill>
                      <a:srgbClr val="7030A0"/>
                    </a:solidFill>
                  </a:ln>
                  <a:solidFill>
                    <a:srgbClr val="FFC000"/>
                  </a:solidFill>
                  <a:latin typeface="#9Slide05 SVNJourney" pitchFamily="2" charset="0"/>
                  <a:cs typeface="Times New Roman" panose="02020603050405020304" pitchFamily="18" charset="0"/>
                </a:rPr>
                <a:t>Vai trò của môi trường đối với đời sống con người</a:t>
              </a:r>
              <a:endParaRPr lang="en-US" sz="2400">
                <a:ln w="28575">
                  <a:solidFill>
                    <a:srgbClr val="7030A0"/>
                  </a:solidFill>
                </a:ln>
                <a:solidFill>
                  <a:srgbClr val="FFC000"/>
                </a:solidFill>
                <a:latin typeface="#9Slide05 SVNJourney" pitchFamily="2" charset="0"/>
              </a:endParaRPr>
            </a:p>
          </p:txBody>
        </p:sp>
      </p:grpSp>
      <p:pic>
        <p:nvPicPr>
          <p:cNvPr id="26" name="Picture 25">
            <a:extLst>
              <a:ext uri="{FF2B5EF4-FFF2-40B4-BE49-F238E27FC236}">
                <a16:creationId xmlns:a16="http://schemas.microsoft.com/office/drawing/2014/main" id="{C53D0489-DFDF-4FA4-9B2D-19AAFE8551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5568" y="3163427"/>
            <a:ext cx="4115913" cy="3803715"/>
          </a:xfrm>
          <a:prstGeom prst="rect">
            <a:avLst/>
          </a:prstGeom>
        </p:spPr>
      </p:pic>
    </p:spTree>
    <p:extLst>
      <p:ext uri="{BB962C8B-B14F-4D97-AF65-F5344CB8AC3E}">
        <p14:creationId xmlns:p14="http://schemas.microsoft.com/office/powerpoint/2010/main" val="364245426"/>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3810B-68D0-493C-8FA4-56BD1D218AEB}"/>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A1D18927-911A-4154-8126-C7EC2C6F791A}"/>
              </a:ext>
            </a:extLst>
          </p:cNvPr>
          <p:cNvPicPr>
            <a:picLocks noChangeAspect="1"/>
          </p:cNvPicPr>
          <p:nvPr/>
        </p:nvPicPr>
        <p:blipFill>
          <a:blip r:embed="rId2"/>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289984C5-17A9-421D-9959-DDFB16E3CDD2}"/>
              </a:ext>
            </a:extLst>
          </p:cNvPr>
          <p:cNvSpPr/>
          <p:nvPr/>
        </p:nvSpPr>
        <p:spPr>
          <a:xfrm>
            <a:off x="254431" y="174212"/>
            <a:ext cx="11683138" cy="6491969"/>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39916F48-3D94-4419-A04B-33557AF27D68}"/>
              </a:ext>
            </a:extLst>
          </p:cNvPr>
          <p:cNvSpPr/>
          <p:nvPr/>
        </p:nvSpPr>
        <p:spPr>
          <a:xfrm>
            <a:off x="148220" y="174212"/>
            <a:ext cx="4833422" cy="6483166"/>
          </a:xfrm>
          <a:custGeom>
            <a:avLst/>
            <a:gdLst>
              <a:gd name="connsiteX0" fmla="*/ 0 w 5648184"/>
              <a:gd name="connsiteY0" fmla="*/ 941383 h 6491969"/>
              <a:gd name="connsiteX1" fmla="*/ 941383 w 5648184"/>
              <a:gd name="connsiteY1" fmla="*/ 0 h 6491969"/>
              <a:gd name="connsiteX2" fmla="*/ 4706801 w 5648184"/>
              <a:gd name="connsiteY2" fmla="*/ 0 h 6491969"/>
              <a:gd name="connsiteX3" fmla="*/ 5648184 w 5648184"/>
              <a:gd name="connsiteY3" fmla="*/ 941383 h 6491969"/>
              <a:gd name="connsiteX4" fmla="*/ 5648184 w 5648184"/>
              <a:gd name="connsiteY4" fmla="*/ 5550586 h 6491969"/>
              <a:gd name="connsiteX5" fmla="*/ 4706801 w 5648184"/>
              <a:gd name="connsiteY5" fmla="*/ 6491969 h 6491969"/>
              <a:gd name="connsiteX6" fmla="*/ 941383 w 5648184"/>
              <a:gd name="connsiteY6" fmla="*/ 6491969 h 6491969"/>
              <a:gd name="connsiteX7" fmla="*/ 0 w 5648184"/>
              <a:gd name="connsiteY7" fmla="*/ 5550586 h 6491969"/>
              <a:gd name="connsiteX8" fmla="*/ 0 w 5648184"/>
              <a:gd name="connsiteY8" fmla="*/ 941383 h 6491969"/>
              <a:gd name="connsiteX0" fmla="*/ 0 w 5648184"/>
              <a:gd name="connsiteY0" fmla="*/ 941383 h 6491969"/>
              <a:gd name="connsiteX1" fmla="*/ 941383 w 5648184"/>
              <a:gd name="connsiteY1" fmla="*/ 0 h 6491969"/>
              <a:gd name="connsiteX2" fmla="*/ 4706801 w 5648184"/>
              <a:gd name="connsiteY2" fmla="*/ 0 h 6491969"/>
              <a:gd name="connsiteX3" fmla="*/ 4964693 w 5648184"/>
              <a:gd name="connsiteY3" fmla="*/ 1781892 h 6491969"/>
              <a:gd name="connsiteX4" fmla="*/ 5648184 w 5648184"/>
              <a:gd name="connsiteY4" fmla="*/ 5550586 h 6491969"/>
              <a:gd name="connsiteX5" fmla="*/ 4706801 w 5648184"/>
              <a:gd name="connsiteY5" fmla="*/ 6491969 h 6491969"/>
              <a:gd name="connsiteX6" fmla="*/ 941383 w 5648184"/>
              <a:gd name="connsiteY6" fmla="*/ 6491969 h 6491969"/>
              <a:gd name="connsiteX7" fmla="*/ 0 w 5648184"/>
              <a:gd name="connsiteY7" fmla="*/ 5550586 h 6491969"/>
              <a:gd name="connsiteX8" fmla="*/ 0 w 5648184"/>
              <a:gd name="connsiteY8" fmla="*/ 941383 h 6491969"/>
              <a:gd name="connsiteX0" fmla="*/ 0 w 5648184"/>
              <a:gd name="connsiteY0" fmla="*/ 950619 h 6501205"/>
              <a:gd name="connsiteX1" fmla="*/ 941383 w 5648184"/>
              <a:gd name="connsiteY1" fmla="*/ 9236 h 6501205"/>
              <a:gd name="connsiteX2" fmla="*/ 4189564 w 5648184"/>
              <a:gd name="connsiteY2" fmla="*/ 0 h 6501205"/>
              <a:gd name="connsiteX3" fmla="*/ 4964693 w 5648184"/>
              <a:gd name="connsiteY3" fmla="*/ 1791128 h 6501205"/>
              <a:gd name="connsiteX4" fmla="*/ 5648184 w 5648184"/>
              <a:gd name="connsiteY4" fmla="*/ 5559822 h 6501205"/>
              <a:gd name="connsiteX5" fmla="*/ 4706801 w 5648184"/>
              <a:gd name="connsiteY5" fmla="*/ 6501205 h 6501205"/>
              <a:gd name="connsiteX6" fmla="*/ 941383 w 5648184"/>
              <a:gd name="connsiteY6" fmla="*/ 6501205 h 6501205"/>
              <a:gd name="connsiteX7" fmla="*/ 0 w 5648184"/>
              <a:gd name="connsiteY7" fmla="*/ 5559822 h 6501205"/>
              <a:gd name="connsiteX8" fmla="*/ 0 w 5648184"/>
              <a:gd name="connsiteY8" fmla="*/ 950619 h 6501205"/>
              <a:gd name="connsiteX0" fmla="*/ 0 w 5509639"/>
              <a:gd name="connsiteY0" fmla="*/ 950619 h 6501205"/>
              <a:gd name="connsiteX1" fmla="*/ 941383 w 5509639"/>
              <a:gd name="connsiteY1" fmla="*/ 9236 h 6501205"/>
              <a:gd name="connsiteX2" fmla="*/ 4189564 w 5509639"/>
              <a:gd name="connsiteY2" fmla="*/ 0 h 6501205"/>
              <a:gd name="connsiteX3" fmla="*/ 4964693 w 5509639"/>
              <a:gd name="connsiteY3" fmla="*/ 1791128 h 6501205"/>
              <a:gd name="connsiteX4" fmla="*/ 5509639 w 5509639"/>
              <a:gd name="connsiteY4" fmla="*/ 5689131 h 6501205"/>
              <a:gd name="connsiteX5" fmla="*/ 4706801 w 5509639"/>
              <a:gd name="connsiteY5" fmla="*/ 6501205 h 6501205"/>
              <a:gd name="connsiteX6" fmla="*/ 941383 w 5509639"/>
              <a:gd name="connsiteY6" fmla="*/ 6501205 h 6501205"/>
              <a:gd name="connsiteX7" fmla="*/ 0 w 5509639"/>
              <a:gd name="connsiteY7" fmla="*/ 5559822 h 6501205"/>
              <a:gd name="connsiteX8" fmla="*/ 0 w 5509639"/>
              <a:gd name="connsiteY8" fmla="*/ 950619 h 650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09639" h="6501205">
                <a:moveTo>
                  <a:pt x="0" y="950619"/>
                </a:moveTo>
                <a:cubicBezTo>
                  <a:pt x="0" y="430708"/>
                  <a:pt x="421472" y="9236"/>
                  <a:pt x="941383" y="9236"/>
                </a:cubicBezTo>
                <a:lnTo>
                  <a:pt x="4189564" y="0"/>
                </a:lnTo>
                <a:cubicBezTo>
                  <a:pt x="4709475" y="0"/>
                  <a:pt x="4964693" y="1271217"/>
                  <a:pt x="4964693" y="1791128"/>
                </a:cubicBezTo>
                <a:cubicBezTo>
                  <a:pt x="4964693" y="3327529"/>
                  <a:pt x="5509639" y="4152730"/>
                  <a:pt x="5509639" y="5689131"/>
                </a:cubicBezTo>
                <a:cubicBezTo>
                  <a:pt x="5509639" y="6209042"/>
                  <a:pt x="5226712" y="6501205"/>
                  <a:pt x="4706801" y="6501205"/>
                </a:cubicBezTo>
                <a:lnTo>
                  <a:pt x="941383" y="6501205"/>
                </a:lnTo>
                <a:cubicBezTo>
                  <a:pt x="421472" y="6501205"/>
                  <a:pt x="0" y="6079733"/>
                  <a:pt x="0" y="5559822"/>
                </a:cubicBezTo>
                <a:lnTo>
                  <a:pt x="0" y="950619"/>
                </a:lnTo>
                <a:close/>
              </a:path>
            </a:pathLst>
          </a:custGeom>
          <a:blipFill dpi="0" rotWithShape="1">
            <a:blip r:embed="rId3">
              <a:extLst>
                <a:ext uri="{28A0092B-C50C-407E-A947-70E740481C1C}">
                  <a14:useLocalDpi xmlns:a14="http://schemas.microsoft.com/office/drawing/2010/main" val="0"/>
                </a:ext>
              </a:extLst>
            </a:blip>
            <a:srcRect/>
            <a:stretch>
              <a:fillRect t="-15111" b="-440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1C7A2-29CD-455C-9857-C68F7465D030}"/>
              </a:ext>
            </a:extLst>
          </p:cNvPr>
          <p:cNvSpPr/>
          <p:nvPr/>
        </p:nvSpPr>
        <p:spPr>
          <a:xfrm>
            <a:off x="4981642" y="2530531"/>
            <a:ext cx="6770253" cy="2230867"/>
          </a:xfrm>
          <a:prstGeom prst="rect">
            <a:avLst/>
          </a:prstGeom>
        </p:spPr>
        <p:txBody>
          <a:bodyPr wrap="square">
            <a:spAutoFit/>
          </a:bodyPr>
          <a:lstStyle/>
          <a:p>
            <a:pPr algn="ctr"/>
            <a:r>
              <a:rPr lang="vi-VN" sz="3474" b="1">
                <a:solidFill>
                  <a:srgbClr val="0070C0"/>
                </a:solidFill>
                <a:latin typeface="#9Slide07 Baloo Tamma" panose="03080902040302020200" charset="0"/>
                <a:cs typeface="#9Slide07 Baloo Tamma" panose="03080902040302020200" charset="0"/>
              </a:rPr>
              <a:t>Điều gì sẽ xảy ra nếu con người khai thác tài nguyên thiên nhiên một cách bừa bãi và thải ra môi trường nhiều chất độc hại?</a:t>
            </a:r>
            <a:endParaRPr lang="en-US" sz="1303">
              <a:solidFill>
                <a:srgbClr val="0070C0"/>
              </a:solidFill>
              <a:latin typeface="#9Slide07 Baloo Tamma" panose="03080902040302020200" charset="0"/>
              <a:cs typeface="#9Slide07 Baloo Tamma" panose="03080902040302020200" charset="0"/>
            </a:endParaRPr>
          </a:p>
        </p:txBody>
      </p:sp>
      <p:grpSp>
        <p:nvGrpSpPr>
          <p:cNvPr id="20" name="Group 19">
            <a:extLst>
              <a:ext uri="{FF2B5EF4-FFF2-40B4-BE49-F238E27FC236}">
                <a16:creationId xmlns:a16="http://schemas.microsoft.com/office/drawing/2014/main" id="{41275900-A18F-4D41-B75D-D65AA406B417}"/>
              </a:ext>
            </a:extLst>
          </p:cNvPr>
          <p:cNvGrpSpPr/>
          <p:nvPr/>
        </p:nvGrpSpPr>
        <p:grpSpPr>
          <a:xfrm>
            <a:off x="1174775" y="268404"/>
            <a:ext cx="10285236" cy="1519169"/>
            <a:chOff x="1068564" y="431278"/>
            <a:chExt cx="10285236" cy="1519169"/>
          </a:xfrm>
        </p:grpSpPr>
        <p:grpSp>
          <p:nvGrpSpPr>
            <p:cNvPr id="7" name="Group 6">
              <a:extLst>
                <a:ext uri="{FF2B5EF4-FFF2-40B4-BE49-F238E27FC236}">
                  <a16:creationId xmlns:a16="http://schemas.microsoft.com/office/drawing/2014/main" id="{A0A503A5-9B4F-4E38-BD6B-28D335849FB8}"/>
                </a:ext>
              </a:extLst>
            </p:cNvPr>
            <p:cNvGrpSpPr/>
            <p:nvPr/>
          </p:nvGrpSpPr>
          <p:grpSpPr>
            <a:xfrm>
              <a:off x="1068564" y="463139"/>
              <a:ext cx="10054872" cy="1487308"/>
              <a:chOff x="2137125" y="392859"/>
              <a:chExt cx="10054872" cy="1005840"/>
            </a:xfrm>
          </p:grpSpPr>
          <p:sp>
            <p:nvSpPr>
              <p:cNvPr id="8" name="Arrow: Pentagon 7">
                <a:extLst>
                  <a:ext uri="{FF2B5EF4-FFF2-40B4-BE49-F238E27FC236}">
                    <a16:creationId xmlns:a16="http://schemas.microsoft.com/office/drawing/2014/main" id="{38D05BAC-345F-45E6-8977-B042F7779707}"/>
                  </a:ext>
                </a:extLst>
              </p:cNvPr>
              <p:cNvSpPr/>
              <p:nvPr/>
            </p:nvSpPr>
            <p:spPr>
              <a:xfrm flipH="1">
                <a:off x="2137125" y="392859"/>
                <a:ext cx="10054872" cy="1005840"/>
              </a:xfrm>
              <a:prstGeom prst="homePlate">
                <a:avLst/>
              </a:prstGeom>
              <a:solidFill>
                <a:srgbClr val="FF8369"/>
              </a:solidFill>
              <a:ln>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Comfortaa SemiBold" pitchFamily="2" charset="0"/>
                </a:endParaRPr>
              </a:p>
            </p:txBody>
          </p:sp>
          <p:sp>
            <p:nvSpPr>
              <p:cNvPr id="9" name="Arrow: Pentagon 8">
                <a:extLst>
                  <a:ext uri="{FF2B5EF4-FFF2-40B4-BE49-F238E27FC236}">
                    <a16:creationId xmlns:a16="http://schemas.microsoft.com/office/drawing/2014/main" id="{70BDC67E-1968-4E67-BFE1-4EB10DE4452F}"/>
                  </a:ext>
                </a:extLst>
              </p:cNvPr>
              <p:cNvSpPr/>
              <p:nvPr/>
            </p:nvSpPr>
            <p:spPr>
              <a:xfrm flipH="1">
                <a:off x="2383205" y="475936"/>
                <a:ext cx="9700940" cy="822960"/>
              </a:xfrm>
              <a:prstGeom prst="homePlat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9Slide07 Cadena" panose="02000503000000020004" pitchFamily="2" charset="0"/>
                    <a:ea typeface="Cambria Math" panose="02040503050406030204" pitchFamily="18" charset="0"/>
                  </a:rPr>
                  <a:t>Xem</a:t>
                </a:r>
                <a:r>
                  <a:rPr lang="en-US" sz="2800" dirty="0">
                    <a:latin typeface="#9Slide07 Cadena" panose="02000503000000020004" pitchFamily="2" charset="0"/>
                    <a:ea typeface="Cambria Math" panose="02040503050406030204" pitchFamily="18" charset="0"/>
                  </a:rPr>
                  <a:t> </a:t>
                </a:r>
                <a:r>
                  <a:rPr lang="en-US" sz="2800">
                    <a:latin typeface="#9Slide07 Cadena" panose="02000503000000020004" pitchFamily="2" charset="0"/>
                    <a:ea typeface="Cambria Math" panose="02040503050406030204" pitchFamily="18" charset="0"/>
                  </a:rPr>
                  <a:t>video về vai trò của môi trường đối với con người </a:t>
                </a:r>
              </a:p>
              <a:p>
                <a:pPr algn="ctr"/>
                <a:r>
                  <a:rPr lang="en-US" sz="2800">
                    <a:latin typeface="#9Slide07 Cadena" panose="02000503000000020004" pitchFamily="2" charset="0"/>
                    <a:ea typeface="Cambria Math" panose="02040503050406030204" pitchFamily="18" charset="0"/>
                  </a:rPr>
                  <a:t>và </a:t>
                </a:r>
                <a:r>
                  <a:rPr lang="en-US" sz="2800" dirty="0" err="1">
                    <a:latin typeface="#9Slide07 Cadena" panose="02000503000000020004" pitchFamily="2" charset="0"/>
                    <a:ea typeface="Cambria Math" panose="02040503050406030204" pitchFamily="18" charset="0"/>
                  </a:rPr>
                  <a:t>trả</a:t>
                </a:r>
                <a:r>
                  <a:rPr lang="en-US" sz="2800" dirty="0">
                    <a:latin typeface="#9Slide07 Cadena" panose="02000503000000020004" pitchFamily="2" charset="0"/>
                    <a:ea typeface="Cambria Math" panose="02040503050406030204" pitchFamily="18" charset="0"/>
                  </a:rPr>
                  <a:t> </a:t>
                </a:r>
                <a:r>
                  <a:rPr lang="en-US" sz="2800" dirty="0" err="1">
                    <a:latin typeface="#9Slide07 Cadena" panose="02000503000000020004" pitchFamily="2" charset="0"/>
                    <a:ea typeface="Cambria Math" panose="02040503050406030204" pitchFamily="18" charset="0"/>
                  </a:rPr>
                  <a:t>lời</a:t>
                </a:r>
                <a:r>
                  <a:rPr lang="en-US" sz="2800" dirty="0">
                    <a:latin typeface="#9Slide07 Cadena" panose="02000503000000020004" pitchFamily="2" charset="0"/>
                    <a:ea typeface="Cambria Math" panose="02040503050406030204" pitchFamily="18" charset="0"/>
                  </a:rPr>
                  <a:t> </a:t>
                </a:r>
                <a:r>
                  <a:rPr lang="en-US" sz="2800" dirty="0" err="1">
                    <a:latin typeface="#9Slide07 Cadena" panose="02000503000000020004" pitchFamily="2" charset="0"/>
                    <a:ea typeface="Cambria Math" panose="02040503050406030204" pitchFamily="18" charset="0"/>
                  </a:rPr>
                  <a:t>câu</a:t>
                </a:r>
                <a:r>
                  <a:rPr lang="en-US" sz="2800" dirty="0">
                    <a:latin typeface="#9Slide07 Cadena" panose="02000503000000020004" pitchFamily="2" charset="0"/>
                    <a:ea typeface="Cambria Math" panose="02040503050406030204" pitchFamily="18" charset="0"/>
                  </a:rPr>
                  <a:t> </a:t>
                </a:r>
                <a:r>
                  <a:rPr lang="en-US" sz="2800" dirty="0" err="1">
                    <a:latin typeface="#9Slide07 Cadena" panose="02000503000000020004" pitchFamily="2" charset="0"/>
                    <a:ea typeface="Cambria Math" panose="02040503050406030204" pitchFamily="18" charset="0"/>
                  </a:rPr>
                  <a:t>hỏi</a:t>
                </a:r>
                <a:r>
                  <a:rPr lang="en-US" sz="2800" dirty="0">
                    <a:latin typeface="#9Slide07 Cadena" panose="02000503000000020004" pitchFamily="2" charset="0"/>
                    <a:ea typeface="Cambria Math" panose="02040503050406030204" pitchFamily="18" charset="0"/>
                  </a:rPr>
                  <a:t>:</a:t>
                </a:r>
              </a:p>
            </p:txBody>
          </p:sp>
        </p:grpSp>
        <p:pic>
          <p:nvPicPr>
            <p:cNvPr id="18" name="Picture 17">
              <a:extLst>
                <a:ext uri="{FF2B5EF4-FFF2-40B4-BE49-F238E27FC236}">
                  <a16:creationId xmlns:a16="http://schemas.microsoft.com/office/drawing/2014/main" id="{2F5E7ADD-887C-45F9-BC4A-9C6FB863418C}"/>
                </a:ext>
              </a:extLst>
            </p:cNvPr>
            <p:cNvPicPr>
              <a:picLocks noChangeAspect="1"/>
            </p:cNvPicPr>
            <p:nvPr/>
          </p:nvPicPr>
          <p:blipFill rotWithShape="1">
            <a:blip r:embed="rId4">
              <a:extLst>
                <a:ext uri="{28A0092B-C50C-407E-A947-70E740481C1C}">
                  <a14:useLocalDpi xmlns:a14="http://schemas.microsoft.com/office/drawing/2010/main" val="0"/>
                </a:ext>
              </a:extLst>
            </a:blip>
            <a:srcRect l="3649" t="50716" r="73277" b="27781"/>
            <a:stretch/>
          </p:blipFill>
          <p:spPr>
            <a:xfrm>
              <a:off x="10346225" y="1174932"/>
              <a:ext cx="1007575" cy="750783"/>
            </a:xfrm>
            <a:prstGeom prst="rect">
              <a:avLst/>
            </a:prstGeom>
          </p:spPr>
        </p:pic>
        <p:pic>
          <p:nvPicPr>
            <p:cNvPr id="19" name="Picture 18">
              <a:extLst>
                <a:ext uri="{FF2B5EF4-FFF2-40B4-BE49-F238E27FC236}">
                  <a16:creationId xmlns:a16="http://schemas.microsoft.com/office/drawing/2014/main" id="{331070BF-82D6-47DD-9D92-B19F137EDFDB}"/>
                </a:ext>
              </a:extLst>
            </p:cNvPr>
            <p:cNvPicPr>
              <a:picLocks noChangeAspect="1"/>
            </p:cNvPicPr>
            <p:nvPr/>
          </p:nvPicPr>
          <p:blipFill rotWithShape="1">
            <a:blip r:embed="rId4">
              <a:extLst>
                <a:ext uri="{28A0092B-C50C-407E-A947-70E740481C1C}">
                  <a14:useLocalDpi xmlns:a14="http://schemas.microsoft.com/office/drawing/2010/main" val="0"/>
                </a:ext>
              </a:extLst>
            </a:blip>
            <a:srcRect l="25235" t="1518" r="46619" b="55885"/>
            <a:stretch/>
          </p:blipFill>
          <p:spPr>
            <a:xfrm>
              <a:off x="1206792" y="431278"/>
              <a:ext cx="1229033" cy="1487308"/>
            </a:xfrm>
            <a:prstGeom prst="rect">
              <a:avLst/>
            </a:prstGeom>
          </p:spPr>
        </p:pic>
      </p:grpSp>
      <p:grpSp>
        <p:nvGrpSpPr>
          <p:cNvPr id="24" name="Group 23">
            <a:extLst>
              <a:ext uri="{FF2B5EF4-FFF2-40B4-BE49-F238E27FC236}">
                <a16:creationId xmlns:a16="http://schemas.microsoft.com/office/drawing/2014/main" id="{3F812EB7-3EF0-4B37-87CF-E083A625EB32}"/>
              </a:ext>
            </a:extLst>
          </p:cNvPr>
          <p:cNvGrpSpPr/>
          <p:nvPr/>
        </p:nvGrpSpPr>
        <p:grpSpPr>
          <a:xfrm>
            <a:off x="5344933" y="4164308"/>
            <a:ext cx="6229344" cy="2998557"/>
            <a:chOff x="5536378" y="4562048"/>
            <a:chExt cx="5688435" cy="2422006"/>
          </a:xfrm>
        </p:grpSpPr>
        <p:pic>
          <p:nvPicPr>
            <p:cNvPr id="17" name="Picture 16">
              <a:extLst>
                <a:ext uri="{FF2B5EF4-FFF2-40B4-BE49-F238E27FC236}">
                  <a16:creationId xmlns:a16="http://schemas.microsoft.com/office/drawing/2014/main" id="{7EFBBC55-74D2-4051-8A5E-24DD3FF6624E}"/>
                </a:ext>
              </a:extLst>
            </p:cNvPr>
            <p:cNvPicPr>
              <a:picLocks noChangeAspect="1"/>
            </p:cNvPicPr>
            <p:nvPr/>
          </p:nvPicPr>
          <p:blipFill rotWithShape="1">
            <a:blip r:embed="rId4">
              <a:extLst>
                <a:ext uri="{28A0092B-C50C-407E-A947-70E740481C1C}">
                  <a14:useLocalDpi xmlns:a14="http://schemas.microsoft.com/office/drawing/2010/main" val="0"/>
                </a:ext>
              </a:extLst>
            </a:blip>
            <a:srcRect l="26093" t="69648" r="49142" b="-1469"/>
            <a:stretch/>
          </p:blipFill>
          <p:spPr>
            <a:xfrm>
              <a:off x="7782878" y="5021036"/>
              <a:ext cx="1881277" cy="1932873"/>
            </a:xfrm>
            <a:prstGeom prst="rect">
              <a:avLst/>
            </a:prstGeom>
          </p:spPr>
        </p:pic>
        <p:pic>
          <p:nvPicPr>
            <p:cNvPr id="22" name="Picture 21">
              <a:extLst>
                <a:ext uri="{FF2B5EF4-FFF2-40B4-BE49-F238E27FC236}">
                  <a16:creationId xmlns:a16="http://schemas.microsoft.com/office/drawing/2014/main" id="{B63CB8E7-9437-4057-B04D-21FA22A1BA84}"/>
                </a:ext>
              </a:extLst>
            </p:cNvPr>
            <p:cNvPicPr>
              <a:picLocks noChangeAspect="1"/>
            </p:cNvPicPr>
            <p:nvPr/>
          </p:nvPicPr>
          <p:blipFill rotWithShape="1">
            <a:blip r:embed="rId4">
              <a:extLst>
                <a:ext uri="{28A0092B-C50C-407E-A947-70E740481C1C}">
                  <a14:useLocalDpi xmlns:a14="http://schemas.microsoft.com/office/drawing/2010/main" val="0"/>
                </a:ext>
              </a:extLst>
            </a:blip>
            <a:srcRect l="75235" t="25039" b="46162"/>
            <a:stretch/>
          </p:blipFill>
          <p:spPr>
            <a:xfrm>
              <a:off x="5536378" y="4562048"/>
              <a:ext cx="2604732" cy="2422006"/>
            </a:xfrm>
            <a:prstGeom prst="rect">
              <a:avLst/>
            </a:prstGeom>
          </p:spPr>
        </p:pic>
        <p:pic>
          <p:nvPicPr>
            <p:cNvPr id="23" name="Picture 22">
              <a:extLst>
                <a:ext uri="{FF2B5EF4-FFF2-40B4-BE49-F238E27FC236}">
                  <a16:creationId xmlns:a16="http://schemas.microsoft.com/office/drawing/2014/main" id="{5C077FA2-381A-46DF-897F-2EB13D207B32}"/>
                </a:ext>
              </a:extLst>
            </p:cNvPr>
            <p:cNvPicPr>
              <a:picLocks noChangeAspect="1"/>
            </p:cNvPicPr>
            <p:nvPr/>
          </p:nvPicPr>
          <p:blipFill rotWithShape="1">
            <a:blip r:embed="rId4">
              <a:extLst>
                <a:ext uri="{28A0092B-C50C-407E-A947-70E740481C1C}">
                  <a14:useLocalDpi xmlns:a14="http://schemas.microsoft.com/office/drawing/2010/main" val="0"/>
                </a:ext>
              </a:extLst>
            </a:blip>
            <a:srcRect l="77283" t="-1256" r="-2048" b="72457"/>
            <a:stretch/>
          </p:blipFill>
          <p:spPr>
            <a:xfrm rot="1036052">
              <a:off x="9539000" y="5235914"/>
              <a:ext cx="1685813" cy="1567551"/>
            </a:xfrm>
            <a:prstGeom prst="rect">
              <a:avLst/>
            </a:prstGeom>
          </p:spPr>
        </p:pic>
      </p:grpSp>
    </p:spTree>
    <p:extLst>
      <p:ext uri="{BB962C8B-B14F-4D97-AF65-F5344CB8AC3E}">
        <p14:creationId xmlns:p14="http://schemas.microsoft.com/office/powerpoint/2010/main" val="6343064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randombar(horizont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D351621-8313-46C4-81A4-AA0215E1C0AC}"/>
              </a:ext>
            </a:extLst>
          </p:cNvPr>
          <p:cNvPicPr>
            <a:picLocks noChangeAspect="1"/>
          </p:cNvPicPr>
          <p:nvPr/>
        </p:nvPicPr>
        <p:blipFill rotWithShape="1">
          <a:blip r:embed="rId4"/>
          <a:srcRect b="1394"/>
          <a:stretch/>
        </p:blipFill>
        <p:spPr>
          <a:xfrm>
            <a:off x="-123152" y="-34637"/>
            <a:ext cx="12315152" cy="6927273"/>
          </a:xfrm>
          <a:prstGeom prst="rect">
            <a:avLst/>
          </a:prstGeom>
        </p:spPr>
      </p:pic>
      <p:grpSp>
        <p:nvGrpSpPr>
          <p:cNvPr id="10" name="Graphic 1">
            <a:extLst>
              <a:ext uri="{FF2B5EF4-FFF2-40B4-BE49-F238E27FC236}">
                <a16:creationId xmlns:a16="http://schemas.microsoft.com/office/drawing/2014/main" id="{8CF6A39A-1E09-40A7-9FA2-E7F8AED6E612}"/>
              </a:ext>
            </a:extLst>
          </p:cNvPr>
          <p:cNvGrpSpPr/>
          <p:nvPr/>
        </p:nvGrpSpPr>
        <p:grpSpPr>
          <a:xfrm>
            <a:off x="623923" y="302099"/>
            <a:ext cx="10912348" cy="6358033"/>
            <a:chOff x="1344783" y="1145155"/>
            <a:chExt cx="6406866" cy="4437631"/>
          </a:xfrm>
          <a:solidFill>
            <a:srgbClr val="00B050"/>
          </a:solidFill>
        </p:grpSpPr>
        <p:grpSp>
          <p:nvGrpSpPr>
            <p:cNvPr id="11" name="Graphic 1">
              <a:extLst>
                <a:ext uri="{FF2B5EF4-FFF2-40B4-BE49-F238E27FC236}">
                  <a16:creationId xmlns:a16="http://schemas.microsoft.com/office/drawing/2014/main" id="{8CF6A39A-1E09-40A7-9FA2-E7F8AED6E612}"/>
                </a:ext>
              </a:extLst>
            </p:cNvPr>
            <p:cNvGrpSpPr/>
            <p:nvPr/>
          </p:nvGrpSpPr>
          <p:grpSpPr>
            <a:xfrm>
              <a:off x="3029813" y="4803748"/>
              <a:ext cx="3038248" cy="779038"/>
              <a:chOff x="3029813" y="4803748"/>
              <a:chExt cx="3038248" cy="779038"/>
            </a:xfrm>
            <a:grpFill/>
          </p:grpSpPr>
          <p:grpSp>
            <p:nvGrpSpPr>
              <p:cNvPr id="14" name="Graphic 1">
                <a:extLst>
                  <a:ext uri="{FF2B5EF4-FFF2-40B4-BE49-F238E27FC236}">
                    <a16:creationId xmlns:a16="http://schemas.microsoft.com/office/drawing/2014/main" id="{8CF6A39A-1E09-40A7-9FA2-E7F8AED6E612}"/>
                  </a:ext>
                </a:extLst>
              </p:cNvPr>
              <p:cNvGrpSpPr/>
              <p:nvPr/>
            </p:nvGrpSpPr>
            <p:grpSpPr>
              <a:xfrm>
                <a:off x="3029813" y="5106707"/>
                <a:ext cx="3038248" cy="476078"/>
                <a:chOff x="3029813" y="5106707"/>
                <a:chExt cx="3038248" cy="476078"/>
              </a:xfrm>
              <a:grpFill/>
            </p:grpSpPr>
            <p:sp>
              <p:nvSpPr>
                <p:cNvPr id="16" name="Freeform: Shape 14">
                  <a:extLst>
                    <a:ext uri="{FF2B5EF4-FFF2-40B4-BE49-F238E27FC236}">
                      <a16:creationId xmlns:a16="http://schemas.microsoft.com/office/drawing/2014/main" id="{47FC003E-ABC7-4142-B047-B1BEF7645638}"/>
                    </a:ext>
                  </a:extLst>
                </p:cNvPr>
                <p:cNvSpPr/>
                <p:nvPr/>
              </p:nvSpPr>
              <p:spPr>
                <a:xfrm>
                  <a:off x="3084634" y="5106707"/>
                  <a:ext cx="2908408" cy="331812"/>
                </a:xfrm>
                <a:custGeom>
                  <a:avLst/>
                  <a:gdLst>
                    <a:gd name="connsiteX0" fmla="*/ 2908409 w 2908408"/>
                    <a:gd name="connsiteY0" fmla="*/ 165906 h 331812"/>
                    <a:gd name="connsiteX1" fmla="*/ 1454205 w 2908408"/>
                    <a:gd name="connsiteY1" fmla="*/ 331813 h 331812"/>
                    <a:gd name="connsiteX2" fmla="*/ 0 w 2908408"/>
                    <a:gd name="connsiteY2" fmla="*/ 165906 h 331812"/>
                    <a:gd name="connsiteX3" fmla="*/ 1454205 w 2908408"/>
                    <a:gd name="connsiteY3" fmla="*/ 0 h 331812"/>
                    <a:gd name="connsiteX4" fmla="*/ 2908409 w 2908408"/>
                    <a:gd name="connsiteY4" fmla="*/ 165906 h 331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408" h="331812">
                      <a:moveTo>
                        <a:pt x="2908409" y="165906"/>
                      </a:moveTo>
                      <a:cubicBezTo>
                        <a:pt x="2908409" y="257534"/>
                        <a:pt x="2257340" y="331813"/>
                        <a:pt x="1454205" y="331813"/>
                      </a:cubicBezTo>
                      <a:cubicBezTo>
                        <a:pt x="651070" y="331813"/>
                        <a:pt x="0" y="257534"/>
                        <a:pt x="0" y="165906"/>
                      </a:cubicBezTo>
                      <a:cubicBezTo>
                        <a:pt x="0" y="74279"/>
                        <a:pt x="651070" y="0"/>
                        <a:pt x="1454205" y="0"/>
                      </a:cubicBezTo>
                      <a:cubicBezTo>
                        <a:pt x="2257340" y="0"/>
                        <a:pt x="2908409" y="74279"/>
                        <a:pt x="2908409" y="165906"/>
                      </a:cubicBezTo>
                      <a:close/>
                    </a:path>
                  </a:pathLst>
                </a:custGeom>
                <a:grpFill/>
                <a:ln w="14416" cap="flat">
                  <a:noFill/>
                  <a:prstDash val="solid"/>
                  <a:miter/>
                </a:ln>
              </p:spPr>
              <p:txBody>
                <a:bodyPr rtlCol="0" anchor="ctr"/>
                <a:lstStyle/>
                <a:p>
                  <a:pPr defTabSz="661751">
                    <a:defRPr/>
                  </a:pPr>
                  <a:endParaRPr lang="en-GB" sz="1303">
                    <a:solidFill>
                      <a:prstClr val="black"/>
                    </a:solidFill>
                    <a:latin typeface="Calibri" panose="020F0502020204030204"/>
                  </a:endParaRPr>
                </a:p>
              </p:txBody>
            </p:sp>
            <p:sp>
              <p:nvSpPr>
                <p:cNvPr id="17" name="Freeform: Shape 22">
                  <a:extLst>
                    <a:ext uri="{FF2B5EF4-FFF2-40B4-BE49-F238E27FC236}">
                      <a16:creationId xmlns:a16="http://schemas.microsoft.com/office/drawing/2014/main" id="{540A7F71-B43A-4ACA-A28F-B2E563816836}"/>
                    </a:ext>
                  </a:extLst>
                </p:cNvPr>
                <p:cNvSpPr/>
                <p:nvPr/>
              </p:nvSpPr>
              <p:spPr>
                <a:xfrm>
                  <a:off x="3029813" y="5272613"/>
                  <a:ext cx="3038248" cy="310172"/>
                </a:xfrm>
                <a:custGeom>
                  <a:avLst/>
                  <a:gdLst>
                    <a:gd name="connsiteX0" fmla="*/ 2963230 w 3038248"/>
                    <a:gd name="connsiteY0" fmla="*/ 0 h 310172"/>
                    <a:gd name="connsiteX1" fmla="*/ 1509025 w 3038248"/>
                    <a:gd name="connsiteY1" fmla="*/ 165906 h 310172"/>
                    <a:gd name="connsiteX2" fmla="*/ 54821 w 3038248"/>
                    <a:gd name="connsiteY2" fmla="*/ 0 h 310172"/>
                    <a:gd name="connsiteX3" fmla="*/ 0 w 3038248"/>
                    <a:gd name="connsiteY3" fmla="*/ 139938 h 310172"/>
                    <a:gd name="connsiteX4" fmla="*/ 1519124 w 3038248"/>
                    <a:gd name="connsiteY4" fmla="*/ 310173 h 310172"/>
                    <a:gd name="connsiteX5" fmla="*/ 3038248 w 3038248"/>
                    <a:gd name="connsiteY5" fmla="*/ 139938 h 310172"/>
                    <a:gd name="connsiteX6" fmla="*/ 2963230 w 3038248"/>
                    <a:gd name="connsiteY6" fmla="*/ 0 h 3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8248" h="310172">
                      <a:moveTo>
                        <a:pt x="2963230" y="0"/>
                      </a:moveTo>
                      <a:cubicBezTo>
                        <a:pt x="2963230" y="90888"/>
                        <a:pt x="2312589" y="165906"/>
                        <a:pt x="1509025" y="165906"/>
                      </a:cubicBezTo>
                      <a:cubicBezTo>
                        <a:pt x="705462" y="165906"/>
                        <a:pt x="54821" y="92330"/>
                        <a:pt x="54821" y="0"/>
                      </a:cubicBezTo>
                      <a:cubicBezTo>
                        <a:pt x="54821" y="24525"/>
                        <a:pt x="0" y="115413"/>
                        <a:pt x="0" y="139938"/>
                      </a:cubicBezTo>
                      <a:cubicBezTo>
                        <a:pt x="0" y="233711"/>
                        <a:pt x="680937" y="310173"/>
                        <a:pt x="1519124" y="310173"/>
                      </a:cubicBezTo>
                      <a:cubicBezTo>
                        <a:pt x="2358754" y="310173"/>
                        <a:pt x="3038248" y="233711"/>
                        <a:pt x="3038248" y="139938"/>
                      </a:cubicBezTo>
                      <a:cubicBezTo>
                        <a:pt x="3038248" y="115413"/>
                        <a:pt x="2963230" y="24525"/>
                        <a:pt x="2963230" y="0"/>
                      </a:cubicBezTo>
                      <a:close/>
                    </a:path>
                  </a:pathLst>
                </a:custGeom>
                <a:grpFill/>
                <a:ln w="14416" cap="flat">
                  <a:noFill/>
                  <a:prstDash val="solid"/>
                  <a:miter/>
                </a:ln>
              </p:spPr>
              <p:txBody>
                <a:bodyPr rtlCol="0" anchor="ctr"/>
                <a:lstStyle/>
                <a:p>
                  <a:pPr defTabSz="661751">
                    <a:defRPr/>
                  </a:pPr>
                  <a:endParaRPr lang="en-GB" sz="1303">
                    <a:solidFill>
                      <a:prstClr val="black"/>
                    </a:solidFill>
                    <a:latin typeface="Calibri" panose="020F0502020204030204"/>
                  </a:endParaRPr>
                </a:p>
              </p:txBody>
            </p:sp>
          </p:grpSp>
          <p:sp>
            <p:nvSpPr>
              <p:cNvPr id="15" name="Freeform: Shape 28">
                <a:extLst>
                  <a:ext uri="{FF2B5EF4-FFF2-40B4-BE49-F238E27FC236}">
                    <a16:creationId xmlns:a16="http://schemas.microsoft.com/office/drawing/2014/main" id="{CF3471C0-E002-4E41-94BE-9A623C545B9C}"/>
                  </a:ext>
                </a:extLst>
              </p:cNvPr>
              <p:cNvSpPr/>
              <p:nvPr/>
            </p:nvSpPr>
            <p:spPr>
              <a:xfrm>
                <a:off x="4064202" y="4803748"/>
                <a:ext cx="969469" cy="482266"/>
              </a:xfrm>
              <a:custGeom>
                <a:avLst/>
                <a:gdLst>
                  <a:gd name="connsiteX0" fmla="*/ 969470 w 969469"/>
                  <a:gd name="connsiteY0" fmla="*/ 405388 h 482266"/>
                  <a:gd name="connsiteX1" fmla="*/ 458767 w 969469"/>
                  <a:gd name="connsiteY1" fmla="*/ 480407 h 482266"/>
                  <a:gd name="connsiteX2" fmla="*/ 0 w 969469"/>
                  <a:gd name="connsiteY2" fmla="*/ 405388 h 482266"/>
                  <a:gd name="connsiteX3" fmla="*/ 131282 w 969469"/>
                  <a:gd name="connsiteY3" fmla="*/ 0 h 482266"/>
                  <a:gd name="connsiteX4" fmla="*/ 838187 w 969469"/>
                  <a:gd name="connsiteY4" fmla="*/ 0 h 482266"/>
                  <a:gd name="connsiteX5" fmla="*/ 969470 w 969469"/>
                  <a:gd name="connsiteY5" fmla="*/ 405388 h 48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9469" h="482266">
                    <a:moveTo>
                      <a:pt x="969470" y="405388"/>
                    </a:moveTo>
                    <a:cubicBezTo>
                      <a:pt x="969470" y="405388"/>
                      <a:pt x="779038" y="496276"/>
                      <a:pt x="458767" y="480407"/>
                    </a:cubicBezTo>
                    <a:cubicBezTo>
                      <a:pt x="137053" y="464537"/>
                      <a:pt x="0" y="405388"/>
                      <a:pt x="0" y="405388"/>
                    </a:cubicBezTo>
                    <a:lnTo>
                      <a:pt x="131282" y="0"/>
                    </a:lnTo>
                    <a:lnTo>
                      <a:pt x="838187" y="0"/>
                    </a:lnTo>
                    <a:lnTo>
                      <a:pt x="969470" y="405388"/>
                    </a:lnTo>
                    <a:close/>
                  </a:path>
                </a:pathLst>
              </a:custGeom>
              <a:grpFill/>
              <a:ln w="14416" cap="flat">
                <a:noFill/>
                <a:prstDash val="solid"/>
                <a:miter/>
              </a:ln>
            </p:spPr>
            <p:txBody>
              <a:bodyPr rtlCol="0" anchor="ctr"/>
              <a:lstStyle/>
              <a:p>
                <a:pPr defTabSz="661751">
                  <a:defRPr/>
                </a:pPr>
                <a:endParaRPr lang="en-GB" sz="1303">
                  <a:solidFill>
                    <a:prstClr val="black"/>
                  </a:solidFill>
                  <a:latin typeface="Calibri" panose="020F0502020204030204"/>
                </a:endParaRPr>
              </a:p>
            </p:txBody>
          </p:sp>
        </p:grpSp>
        <p:sp>
          <p:nvSpPr>
            <p:cNvPr id="12" name="Freeform: Shape 29">
              <a:extLst>
                <a:ext uri="{FF2B5EF4-FFF2-40B4-BE49-F238E27FC236}">
                  <a16:creationId xmlns:a16="http://schemas.microsoft.com/office/drawing/2014/main" id="{E12AD462-995A-4DEA-9173-C3873E6D60C8}"/>
                </a:ext>
              </a:extLst>
            </p:cNvPr>
            <p:cNvSpPr/>
            <p:nvPr/>
          </p:nvSpPr>
          <p:spPr>
            <a:xfrm>
              <a:off x="1344783" y="1145155"/>
              <a:ext cx="6406866" cy="3788433"/>
            </a:xfrm>
            <a:custGeom>
              <a:avLst/>
              <a:gdLst>
                <a:gd name="connsiteX0" fmla="*/ 6406867 w 6406866"/>
                <a:gd name="connsiteY0" fmla="*/ 3687447 h 3788433"/>
                <a:gd name="connsiteX1" fmla="*/ 6305881 w 6406866"/>
                <a:gd name="connsiteY1" fmla="*/ 3788433 h 3788433"/>
                <a:gd name="connsiteX2" fmla="*/ 100986 w 6406866"/>
                <a:gd name="connsiteY2" fmla="*/ 3788433 h 3788433"/>
                <a:gd name="connsiteX3" fmla="*/ 0 w 6406866"/>
                <a:gd name="connsiteY3" fmla="*/ 3687447 h 3788433"/>
                <a:gd name="connsiteX4" fmla="*/ 0 w 6406866"/>
                <a:gd name="connsiteY4" fmla="*/ 100986 h 3788433"/>
                <a:gd name="connsiteX5" fmla="*/ 100986 w 6406866"/>
                <a:gd name="connsiteY5" fmla="*/ 0 h 3788433"/>
                <a:gd name="connsiteX6" fmla="*/ 6305881 w 6406866"/>
                <a:gd name="connsiteY6" fmla="*/ 0 h 3788433"/>
                <a:gd name="connsiteX7" fmla="*/ 6406867 w 6406866"/>
                <a:gd name="connsiteY7" fmla="*/ 100986 h 3788433"/>
                <a:gd name="connsiteX8" fmla="*/ 6406867 w 6406866"/>
                <a:gd name="connsiteY8" fmla="*/ 3687447 h 3788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866" h="3788433">
                  <a:moveTo>
                    <a:pt x="6406867" y="3687447"/>
                  </a:moveTo>
                  <a:cubicBezTo>
                    <a:pt x="6406867" y="3743711"/>
                    <a:pt x="6362144" y="3788433"/>
                    <a:pt x="6305881" y="3788433"/>
                  </a:cubicBezTo>
                  <a:lnTo>
                    <a:pt x="100986" y="3788433"/>
                  </a:lnTo>
                  <a:cubicBezTo>
                    <a:pt x="44723" y="3788433"/>
                    <a:pt x="0" y="3743711"/>
                    <a:pt x="0" y="3687447"/>
                  </a:cubicBezTo>
                  <a:lnTo>
                    <a:pt x="0" y="100986"/>
                  </a:lnTo>
                  <a:cubicBezTo>
                    <a:pt x="0" y="44723"/>
                    <a:pt x="44723" y="0"/>
                    <a:pt x="100986" y="0"/>
                  </a:cubicBezTo>
                  <a:lnTo>
                    <a:pt x="6305881" y="0"/>
                  </a:lnTo>
                  <a:cubicBezTo>
                    <a:pt x="6362144" y="0"/>
                    <a:pt x="6406867" y="44723"/>
                    <a:pt x="6406867" y="100986"/>
                  </a:cubicBezTo>
                  <a:lnTo>
                    <a:pt x="6406867" y="3687447"/>
                  </a:lnTo>
                  <a:close/>
                </a:path>
              </a:pathLst>
            </a:custGeom>
            <a:grpFill/>
            <a:ln w="14416" cap="flat">
              <a:noFill/>
              <a:prstDash val="solid"/>
              <a:miter/>
            </a:ln>
          </p:spPr>
          <p:txBody>
            <a:bodyPr rtlCol="0" anchor="ctr"/>
            <a:lstStyle/>
            <a:p>
              <a:pPr defTabSz="661751">
                <a:defRPr/>
              </a:pPr>
              <a:endParaRPr lang="en-GB" sz="1303">
                <a:solidFill>
                  <a:prstClr val="black"/>
                </a:solidFill>
                <a:latin typeface="Calibri" panose="020F0502020204030204"/>
              </a:endParaRPr>
            </a:p>
          </p:txBody>
        </p:sp>
        <p:sp>
          <p:nvSpPr>
            <p:cNvPr id="13" name="Freeform: Shape 30">
              <a:extLst>
                <a:ext uri="{FF2B5EF4-FFF2-40B4-BE49-F238E27FC236}">
                  <a16:creationId xmlns:a16="http://schemas.microsoft.com/office/drawing/2014/main" id="{19B0B025-A398-4D27-AA63-F4387E2C3C29}"/>
                </a:ext>
              </a:extLst>
            </p:cNvPr>
            <p:cNvSpPr/>
            <p:nvPr/>
          </p:nvSpPr>
          <p:spPr>
            <a:xfrm>
              <a:off x="1504918" y="1315389"/>
              <a:ext cx="6088038" cy="3427767"/>
            </a:xfrm>
            <a:custGeom>
              <a:avLst/>
              <a:gdLst>
                <a:gd name="connsiteX0" fmla="*/ 0 w 6088038"/>
                <a:gd name="connsiteY0" fmla="*/ 0 h 3427767"/>
                <a:gd name="connsiteX1" fmla="*/ 6088038 w 6088038"/>
                <a:gd name="connsiteY1" fmla="*/ 0 h 3427767"/>
                <a:gd name="connsiteX2" fmla="*/ 6088038 w 6088038"/>
                <a:gd name="connsiteY2" fmla="*/ 3427767 h 3427767"/>
                <a:gd name="connsiteX3" fmla="*/ 0 w 6088038"/>
                <a:gd name="connsiteY3" fmla="*/ 3427767 h 3427767"/>
              </a:gdLst>
              <a:ahLst/>
              <a:cxnLst>
                <a:cxn ang="0">
                  <a:pos x="connsiteX0" y="connsiteY0"/>
                </a:cxn>
                <a:cxn ang="0">
                  <a:pos x="connsiteX1" y="connsiteY1"/>
                </a:cxn>
                <a:cxn ang="0">
                  <a:pos x="connsiteX2" y="connsiteY2"/>
                </a:cxn>
                <a:cxn ang="0">
                  <a:pos x="connsiteX3" y="connsiteY3"/>
                </a:cxn>
              </a:cxnLst>
              <a:rect l="l" t="t" r="r" b="b"/>
              <a:pathLst>
                <a:path w="6088038" h="3427767">
                  <a:moveTo>
                    <a:pt x="0" y="0"/>
                  </a:moveTo>
                  <a:lnTo>
                    <a:pt x="6088038" y="0"/>
                  </a:lnTo>
                  <a:lnTo>
                    <a:pt x="6088038" y="3427767"/>
                  </a:lnTo>
                  <a:lnTo>
                    <a:pt x="0" y="3427767"/>
                  </a:lnTo>
                  <a:close/>
                </a:path>
              </a:pathLst>
            </a:custGeom>
            <a:grpFill/>
            <a:ln w="14416" cap="flat">
              <a:noFill/>
              <a:prstDash val="solid"/>
              <a:miter/>
            </a:ln>
          </p:spPr>
          <p:txBody>
            <a:bodyPr rtlCol="0" anchor="ctr"/>
            <a:lstStyle/>
            <a:p>
              <a:pPr defTabSz="661751">
                <a:defRPr/>
              </a:pPr>
              <a:endParaRPr lang="en-GB" sz="1303">
                <a:solidFill>
                  <a:prstClr val="black"/>
                </a:solidFill>
                <a:latin typeface="Calibri" panose="020F0502020204030204"/>
              </a:endParaRPr>
            </a:p>
          </p:txBody>
        </p:sp>
      </p:grpSp>
      <p:pic>
        <p:nvPicPr>
          <p:cNvPr id="19" name="Untitled design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84418" y="546002"/>
            <a:ext cx="10318854" cy="4911146"/>
          </a:xfrm>
          <a:prstGeom prst="rect">
            <a:avLst/>
          </a:prstGeom>
        </p:spPr>
      </p:pic>
    </p:spTree>
    <p:extLst>
      <p:ext uri="{BB962C8B-B14F-4D97-AF65-F5344CB8AC3E}">
        <p14:creationId xmlns:p14="http://schemas.microsoft.com/office/powerpoint/2010/main" val="31631550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9"/>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F95C66-A10F-40D2-8BCD-ACCB3FBBFA67}"/>
              </a:ext>
            </a:extLst>
          </p:cNvPr>
          <p:cNvPicPr>
            <a:picLocks noChangeAspect="1"/>
          </p:cNvPicPr>
          <p:nvPr/>
        </p:nvPicPr>
        <p:blipFill>
          <a:blip r:embed="rId2"/>
          <a:stretch>
            <a:fillRect/>
          </a:stretch>
        </p:blipFill>
        <p:spPr>
          <a:xfrm>
            <a:off x="0" y="9292"/>
            <a:ext cx="12192000" cy="6839415"/>
          </a:xfrm>
          <a:prstGeom prst="rect">
            <a:avLst/>
          </a:prstGeom>
        </p:spPr>
      </p:pic>
      <p:pic>
        <p:nvPicPr>
          <p:cNvPr id="4608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2432" y="300901"/>
            <a:ext cx="10421024" cy="575530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3848319" y="6056204"/>
            <a:ext cx="4183285" cy="801769"/>
          </a:xfrm>
          <a:prstGeom prst="rect">
            <a:avLst/>
          </a:prstGeom>
          <a:noFill/>
        </p:spPr>
        <p:txBody>
          <a:bodyPr wrap="none" lIns="66179" tIns="33089" rIns="66179" bIns="33089">
            <a:spAutoFit/>
          </a:bodyPr>
          <a:lstStyle/>
          <a:p>
            <a:pPr algn="ctr"/>
            <a:r>
              <a:rPr lang="en-US" sz="4776" b="1">
                <a:ln w="28575">
                  <a:solidFill>
                    <a:schemeClr val="bg1"/>
                  </a:solidFill>
                  <a:prstDash val="solid"/>
                </a:ln>
                <a:solidFill>
                  <a:srgbClr val="0070C0"/>
                </a:solidFill>
                <a:effectLst>
                  <a:outerShdw dist="38100" dir="2700000" algn="tl" rotWithShape="0">
                    <a:schemeClr val="accent2"/>
                  </a:outerShdw>
                </a:effectLst>
              </a:rPr>
              <a:t>Rừng bị tàn phá</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randombar(horizontal)">
                                      <p:cBhvr>
                                        <p:cTn id="7" dur="500"/>
                                        <p:tgtEl>
                                          <p:spTgt spid="4608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01AFF2-DEEC-4CFB-BD77-775005F5001F}"/>
              </a:ext>
            </a:extLst>
          </p:cNvPr>
          <p:cNvPicPr>
            <a:picLocks noChangeAspect="1"/>
          </p:cNvPicPr>
          <p:nvPr/>
        </p:nvPicPr>
        <p:blipFill>
          <a:blip r:embed="rId3"/>
          <a:stretch>
            <a:fillRect/>
          </a:stretch>
        </p:blipFill>
        <p:spPr>
          <a:xfrm>
            <a:off x="0" y="9292"/>
            <a:ext cx="12192000" cy="6839415"/>
          </a:xfrm>
          <a:prstGeom prst="rect">
            <a:avLst/>
          </a:prstGeom>
        </p:spPr>
      </p:pic>
      <p:pic>
        <p:nvPicPr>
          <p:cNvPr id="5" name="Picture 4">
            <a:extLst>
              <a:ext uri="{FF2B5EF4-FFF2-40B4-BE49-F238E27FC236}">
                <a16:creationId xmlns:a16="http://schemas.microsoft.com/office/drawing/2014/main" id="{5A8F5AA0-6B8B-4A1D-878B-47CA07D9C6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78270">
            <a:off x="2180732" y="465838"/>
            <a:ext cx="7647692" cy="5302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a:off x="1580328" y="6036198"/>
            <a:ext cx="9031343" cy="801769"/>
          </a:xfrm>
          <a:prstGeom prst="rect">
            <a:avLst/>
          </a:prstGeom>
          <a:noFill/>
        </p:spPr>
        <p:txBody>
          <a:bodyPr wrap="none" lIns="66179" tIns="33089" rIns="66179" bIns="33089">
            <a:spAutoFit/>
          </a:bodyPr>
          <a:lstStyle/>
          <a:p>
            <a:pPr algn="ctr"/>
            <a:r>
              <a:rPr lang="en-US" sz="4776" b="1">
                <a:ln w="6600">
                  <a:solidFill>
                    <a:schemeClr val="accent2"/>
                  </a:solidFill>
                  <a:prstDash val="solid"/>
                </a:ln>
                <a:solidFill>
                  <a:srgbClr val="FFFFFF"/>
                </a:solidFill>
                <a:effectLst>
                  <a:outerShdw dist="38100" dir="2700000" algn="tl" rotWithShape="0">
                    <a:schemeClr val="accent2"/>
                  </a:outerShdw>
                </a:effectLst>
              </a:rPr>
              <a:t>Cháy rừng, động vật bị tuyệt chủng</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FDD804-44A4-4CB0-9347-FD6E35FE55DE}"/>
              </a:ext>
            </a:extLst>
          </p:cNvPr>
          <p:cNvPicPr>
            <a:picLocks noChangeAspect="1"/>
          </p:cNvPicPr>
          <p:nvPr/>
        </p:nvPicPr>
        <p:blipFill>
          <a:blip r:embed="rId3"/>
          <a:stretch>
            <a:fillRect/>
          </a:stretch>
        </p:blipFill>
        <p:spPr>
          <a:xfrm>
            <a:off x="0" y="9292"/>
            <a:ext cx="12192000" cy="6839415"/>
          </a:xfrm>
          <a:prstGeom prst="rect">
            <a:avLst/>
          </a:prstGeom>
        </p:spPr>
      </p:pic>
      <p:pic>
        <p:nvPicPr>
          <p:cNvPr id="4710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0841" y="219218"/>
            <a:ext cx="10006085" cy="583688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a:off x="3202261" y="6056100"/>
            <a:ext cx="5683247" cy="801769"/>
          </a:xfrm>
          <a:prstGeom prst="rect">
            <a:avLst/>
          </a:prstGeom>
          <a:noFill/>
        </p:spPr>
        <p:txBody>
          <a:bodyPr wrap="none" lIns="66179" tIns="33089" rIns="66179" bIns="33089">
            <a:spAutoFit/>
          </a:bodyPr>
          <a:lstStyle/>
          <a:p>
            <a:pPr algn="ctr"/>
            <a:r>
              <a:rPr lang="en-US" sz="4800" b="1">
                <a:ln w="6600">
                  <a:solidFill>
                    <a:schemeClr val="accent2"/>
                  </a:solidFill>
                  <a:prstDash val="solid"/>
                </a:ln>
                <a:solidFill>
                  <a:srgbClr val="FFFFFF"/>
                </a:solidFill>
                <a:effectLst>
                  <a:outerShdw dist="38100" dir="2700000" algn="tl" rotWithShape="0">
                    <a:schemeClr val="accent2"/>
                  </a:outerShdw>
                </a:effectLst>
              </a:rPr>
              <a:t>Đại dương bị ô nhiễm</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circle(in)">
                                      <p:cBhvr>
                                        <p:cTn id="7" dur="2000"/>
                                        <p:tgtEl>
                                          <p:spTgt spid="4710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F967F8-3F11-4A01-A127-BE05EB5B128B}"/>
              </a:ext>
            </a:extLst>
          </p:cNvPr>
          <p:cNvPicPr>
            <a:picLocks noChangeAspect="1"/>
          </p:cNvPicPr>
          <p:nvPr/>
        </p:nvPicPr>
        <p:blipFill>
          <a:blip r:embed="rId3"/>
          <a:stretch>
            <a:fillRect/>
          </a:stretch>
        </p:blipFill>
        <p:spPr>
          <a:xfrm>
            <a:off x="0" y="9292"/>
            <a:ext cx="12192000" cy="6839415"/>
          </a:xfrm>
          <a:prstGeom prst="rect">
            <a:avLst/>
          </a:prstGeom>
        </p:spPr>
      </p:pic>
      <p:pic>
        <p:nvPicPr>
          <p:cNvPr id="5017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2150" y="302170"/>
            <a:ext cx="10318595" cy="5570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p:cNvSpPr/>
          <p:nvPr/>
        </p:nvSpPr>
        <p:spPr>
          <a:xfrm>
            <a:off x="3129864" y="5930521"/>
            <a:ext cx="5463355" cy="923330"/>
          </a:xfrm>
          <a:prstGeom prst="rect">
            <a:avLst/>
          </a:prstGeom>
          <a:noFill/>
        </p:spPr>
        <p:txBody>
          <a:bodyPr wrap="none">
            <a:spAutoFit/>
          </a:bodyPr>
          <a:lstStyle/>
          <a:p>
            <a:pPr algn="ctr">
              <a:defRPr/>
            </a:pPr>
            <a:r>
              <a:rPr lang="en-US" sz="5400" b="1">
                <a:ln w="6600">
                  <a:solidFill>
                    <a:schemeClr val="accent2"/>
                  </a:solidFill>
                  <a:prstDash val="solid"/>
                </a:ln>
                <a:solidFill>
                  <a:srgbClr val="FFFFFF"/>
                </a:solidFill>
                <a:effectLst>
                  <a:outerShdw dist="38100" dir="2700000" algn="tl" rotWithShape="0">
                    <a:schemeClr val="accent2"/>
                  </a:outerShdw>
                </a:effectLst>
              </a:rPr>
              <a:t>Hiệu ứng nhà kính</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barn(inVertical)">
                                      <p:cBhvr>
                                        <p:cTn id="7" dur="500"/>
                                        <p:tgtEl>
                                          <p:spTgt spid="5017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 name="Picture 355">
            <a:extLst>
              <a:ext uri="{FF2B5EF4-FFF2-40B4-BE49-F238E27FC236}">
                <a16:creationId xmlns:a16="http://schemas.microsoft.com/office/drawing/2014/main" id="{7A2B8AAB-9410-4E0B-9493-3E0272C3C3B9}"/>
              </a:ext>
            </a:extLst>
          </p:cNvPr>
          <p:cNvPicPr>
            <a:picLocks noChangeAspect="1"/>
          </p:cNvPicPr>
          <p:nvPr/>
        </p:nvPicPr>
        <p:blipFill rotWithShape="1">
          <a:blip r:embed="rId2"/>
          <a:srcRect b="1394"/>
          <a:stretch/>
        </p:blipFill>
        <p:spPr>
          <a:xfrm>
            <a:off x="-123152" y="-34637"/>
            <a:ext cx="12315152" cy="6927273"/>
          </a:xfrm>
          <a:prstGeom prst="rect">
            <a:avLst/>
          </a:prstGeom>
        </p:spPr>
      </p:pic>
      <p:sp>
        <p:nvSpPr>
          <p:cNvPr id="357" name="Rectangle: Rounded Corners 356">
            <a:extLst>
              <a:ext uri="{FF2B5EF4-FFF2-40B4-BE49-F238E27FC236}">
                <a16:creationId xmlns:a16="http://schemas.microsoft.com/office/drawing/2014/main" id="{27F647B2-DB47-4C33-83C9-EFE5D081ABFC}"/>
              </a:ext>
            </a:extLst>
          </p:cNvPr>
          <p:cNvSpPr/>
          <p:nvPr/>
        </p:nvSpPr>
        <p:spPr>
          <a:xfrm>
            <a:off x="378213" y="189340"/>
            <a:ext cx="11690569" cy="6598459"/>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1" name="Group 360">
            <a:extLst>
              <a:ext uri="{FF2B5EF4-FFF2-40B4-BE49-F238E27FC236}">
                <a16:creationId xmlns:a16="http://schemas.microsoft.com/office/drawing/2014/main" id="{75EC99DF-A57B-414A-8D48-CA7A5F30A379}"/>
              </a:ext>
            </a:extLst>
          </p:cNvPr>
          <p:cNvGrpSpPr/>
          <p:nvPr/>
        </p:nvGrpSpPr>
        <p:grpSpPr>
          <a:xfrm>
            <a:off x="8178451" y="374585"/>
            <a:ext cx="3632726" cy="3800250"/>
            <a:chOff x="8178451" y="374585"/>
            <a:chExt cx="3632726" cy="3800250"/>
          </a:xfrm>
        </p:grpSpPr>
        <p:grpSp>
          <p:nvGrpSpPr>
            <p:cNvPr id="132" name="Google Shape;2093;p57"/>
            <p:cNvGrpSpPr>
              <a:grpSpLocks/>
            </p:cNvGrpSpPr>
            <p:nvPr/>
          </p:nvGrpSpPr>
          <p:grpSpPr bwMode="auto">
            <a:xfrm>
              <a:off x="8448294" y="374585"/>
              <a:ext cx="2988282" cy="2609925"/>
              <a:chOff x="374725" y="472500"/>
              <a:chExt cx="5903150" cy="5091725"/>
            </a:xfrm>
          </p:grpSpPr>
          <p:sp>
            <p:nvSpPr>
              <p:cNvPr id="133" name="Google Shape;2094;p57"/>
              <p:cNvSpPr/>
              <p:nvPr/>
            </p:nvSpPr>
            <p:spPr>
              <a:xfrm>
                <a:off x="1087285" y="877273"/>
                <a:ext cx="633623" cy="331781"/>
              </a:xfrm>
              <a:custGeom>
                <a:avLst/>
                <a:gdLst/>
                <a:ahLst/>
                <a:cxnLst/>
                <a:rect l="l" t="t" r="r" b="b"/>
                <a:pathLst>
                  <a:path w="25350" h="13228" extrusionOk="0">
                    <a:moveTo>
                      <a:pt x="12740" y="0"/>
                    </a:moveTo>
                    <a:cubicBezTo>
                      <a:pt x="10895" y="0"/>
                      <a:pt x="9228" y="774"/>
                      <a:pt x="8061" y="2036"/>
                    </a:cubicBezTo>
                    <a:cubicBezTo>
                      <a:pt x="7269" y="2874"/>
                      <a:pt x="6167" y="3336"/>
                      <a:pt x="5011" y="3336"/>
                    </a:cubicBezTo>
                    <a:cubicBezTo>
                      <a:pt x="4968" y="3336"/>
                      <a:pt x="4925" y="3335"/>
                      <a:pt x="4882" y="3334"/>
                    </a:cubicBezTo>
                    <a:lnTo>
                      <a:pt x="4728" y="3334"/>
                    </a:lnTo>
                    <a:cubicBezTo>
                      <a:pt x="2120" y="3334"/>
                      <a:pt x="1" y="5441"/>
                      <a:pt x="1" y="8037"/>
                    </a:cubicBezTo>
                    <a:cubicBezTo>
                      <a:pt x="1" y="10644"/>
                      <a:pt x="2120" y="12752"/>
                      <a:pt x="4728" y="12752"/>
                    </a:cubicBezTo>
                    <a:cubicBezTo>
                      <a:pt x="6192" y="12752"/>
                      <a:pt x="7502" y="12085"/>
                      <a:pt x="8359" y="11049"/>
                    </a:cubicBezTo>
                    <a:cubicBezTo>
                      <a:pt x="9502" y="12121"/>
                      <a:pt x="11050" y="12775"/>
                      <a:pt x="12740" y="12775"/>
                    </a:cubicBezTo>
                    <a:cubicBezTo>
                      <a:pt x="13669" y="12775"/>
                      <a:pt x="14550" y="12573"/>
                      <a:pt x="15348" y="12216"/>
                    </a:cubicBezTo>
                    <a:cubicBezTo>
                      <a:pt x="16086" y="12847"/>
                      <a:pt x="17050" y="13228"/>
                      <a:pt x="18098" y="13228"/>
                    </a:cubicBezTo>
                    <a:cubicBezTo>
                      <a:pt x="19467" y="13228"/>
                      <a:pt x="20682" y="12585"/>
                      <a:pt x="21444" y="11573"/>
                    </a:cubicBezTo>
                    <a:cubicBezTo>
                      <a:pt x="21861" y="11966"/>
                      <a:pt x="22420" y="12216"/>
                      <a:pt x="23039" y="12216"/>
                    </a:cubicBezTo>
                    <a:cubicBezTo>
                      <a:pt x="24313" y="12216"/>
                      <a:pt x="25349" y="11180"/>
                      <a:pt x="25349" y="9906"/>
                    </a:cubicBezTo>
                    <a:cubicBezTo>
                      <a:pt x="25349" y="8632"/>
                      <a:pt x="24313" y="7596"/>
                      <a:pt x="23039" y="7596"/>
                    </a:cubicBezTo>
                    <a:lnTo>
                      <a:pt x="23027" y="7596"/>
                    </a:lnTo>
                    <a:cubicBezTo>
                      <a:pt x="22504" y="7596"/>
                      <a:pt x="22003" y="7346"/>
                      <a:pt x="21730" y="6894"/>
                    </a:cubicBezTo>
                    <a:cubicBezTo>
                      <a:pt x="21325" y="6203"/>
                      <a:pt x="20741" y="5644"/>
                      <a:pt x="20027" y="5286"/>
                    </a:cubicBezTo>
                    <a:cubicBezTo>
                      <a:pt x="19384" y="4953"/>
                      <a:pt x="18872" y="4417"/>
                      <a:pt x="18574" y="3762"/>
                    </a:cubicBezTo>
                    <a:cubicBezTo>
                      <a:pt x="17562" y="1536"/>
                      <a:pt x="15336" y="0"/>
                      <a:pt x="12740"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4" name="Google Shape;2095;p57"/>
              <p:cNvSpPr/>
              <p:nvPr/>
            </p:nvSpPr>
            <p:spPr>
              <a:xfrm>
                <a:off x="5475712" y="1268773"/>
                <a:ext cx="633624" cy="329569"/>
              </a:xfrm>
              <a:custGeom>
                <a:avLst/>
                <a:gdLst/>
                <a:ahLst/>
                <a:cxnLst/>
                <a:rect l="l" t="t" r="r" b="b"/>
                <a:pathLst>
                  <a:path w="25349" h="13240" extrusionOk="0">
                    <a:moveTo>
                      <a:pt x="12728" y="0"/>
                    </a:moveTo>
                    <a:cubicBezTo>
                      <a:pt x="10883" y="0"/>
                      <a:pt x="9216" y="786"/>
                      <a:pt x="8049" y="2036"/>
                    </a:cubicBezTo>
                    <a:cubicBezTo>
                      <a:pt x="7266" y="2876"/>
                      <a:pt x="6191" y="3337"/>
                      <a:pt x="5050" y="3337"/>
                    </a:cubicBezTo>
                    <a:cubicBezTo>
                      <a:pt x="4994" y="3337"/>
                      <a:pt x="4938" y="3336"/>
                      <a:pt x="4882" y="3334"/>
                    </a:cubicBezTo>
                    <a:lnTo>
                      <a:pt x="4715" y="3334"/>
                    </a:lnTo>
                    <a:cubicBezTo>
                      <a:pt x="2108" y="3334"/>
                      <a:pt x="0" y="5441"/>
                      <a:pt x="0" y="8049"/>
                    </a:cubicBezTo>
                    <a:cubicBezTo>
                      <a:pt x="0" y="10644"/>
                      <a:pt x="2108" y="12764"/>
                      <a:pt x="4715" y="12764"/>
                    </a:cubicBezTo>
                    <a:cubicBezTo>
                      <a:pt x="6180" y="12764"/>
                      <a:pt x="7490" y="12097"/>
                      <a:pt x="8359" y="11049"/>
                    </a:cubicBezTo>
                    <a:cubicBezTo>
                      <a:pt x="9502" y="12121"/>
                      <a:pt x="11038" y="12776"/>
                      <a:pt x="12728" y="12776"/>
                    </a:cubicBezTo>
                    <a:cubicBezTo>
                      <a:pt x="13669" y="12776"/>
                      <a:pt x="14550" y="12573"/>
                      <a:pt x="15348" y="12216"/>
                    </a:cubicBezTo>
                    <a:cubicBezTo>
                      <a:pt x="16086" y="12859"/>
                      <a:pt x="17038" y="13240"/>
                      <a:pt x="18098" y="13240"/>
                    </a:cubicBezTo>
                    <a:cubicBezTo>
                      <a:pt x="19455" y="13240"/>
                      <a:pt x="20670" y="12585"/>
                      <a:pt x="21444" y="11585"/>
                    </a:cubicBezTo>
                    <a:cubicBezTo>
                      <a:pt x="21860" y="11978"/>
                      <a:pt x="22420" y="12216"/>
                      <a:pt x="23039" y="12216"/>
                    </a:cubicBezTo>
                    <a:cubicBezTo>
                      <a:pt x="24313" y="12216"/>
                      <a:pt x="25349" y="11180"/>
                      <a:pt x="25349" y="9906"/>
                    </a:cubicBezTo>
                    <a:cubicBezTo>
                      <a:pt x="25349" y="8632"/>
                      <a:pt x="24313" y="7596"/>
                      <a:pt x="23039" y="7596"/>
                    </a:cubicBezTo>
                    <a:lnTo>
                      <a:pt x="23027" y="7596"/>
                    </a:lnTo>
                    <a:cubicBezTo>
                      <a:pt x="22503" y="7596"/>
                      <a:pt x="21991" y="7346"/>
                      <a:pt x="21729" y="6894"/>
                    </a:cubicBezTo>
                    <a:cubicBezTo>
                      <a:pt x="21325" y="6215"/>
                      <a:pt x="20729" y="5656"/>
                      <a:pt x="20027" y="5287"/>
                    </a:cubicBezTo>
                    <a:cubicBezTo>
                      <a:pt x="19384" y="4953"/>
                      <a:pt x="18860" y="4429"/>
                      <a:pt x="18562" y="3763"/>
                    </a:cubicBezTo>
                    <a:cubicBezTo>
                      <a:pt x="17562" y="1548"/>
                      <a:pt x="15324" y="0"/>
                      <a:pt x="12728"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5" name="Google Shape;2096;p57"/>
              <p:cNvSpPr/>
              <p:nvPr/>
            </p:nvSpPr>
            <p:spPr>
              <a:xfrm>
                <a:off x="385391" y="3958407"/>
                <a:ext cx="633624" cy="331781"/>
              </a:xfrm>
              <a:custGeom>
                <a:avLst/>
                <a:gdLst/>
                <a:ahLst/>
                <a:cxnLst/>
                <a:rect l="l" t="t" r="r" b="b"/>
                <a:pathLst>
                  <a:path w="25350" h="13241" extrusionOk="0">
                    <a:moveTo>
                      <a:pt x="12740" y="0"/>
                    </a:moveTo>
                    <a:cubicBezTo>
                      <a:pt x="10883" y="0"/>
                      <a:pt x="9216" y="786"/>
                      <a:pt x="8049" y="2036"/>
                    </a:cubicBezTo>
                    <a:cubicBezTo>
                      <a:pt x="7277" y="2866"/>
                      <a:pt x="6190" y="3337"/>
                      <a:pt x="5047" y="3337"/>
                    </a:cubicBezTo>
                    <a:cubicBezTo>
                      <a:pt x="4992" y="3337"/>
                      <a:pt x="4937" y="3336"/>
                      <a:pt x="4882" y="3334"/>
                    </a:cubicBezTo>
                    <a:lnTo>
                      <a:pt x="4716" y="3334"/>
                    </a:lnTo>
                    <a:cubicBezTo>
                      <a:pt x="2108" y="3334"/>
                      <a:pt x="1" y="5442"/>
                      <a:pt x="1" y="8049"/>
                    </a:cubicBezTo>
                    <a:cubicBezTo>
                      <a:pt x="1" y="10645"/>
                      <a:pt x="2108" y="12752"/>
                      <a:pt x="4716" y="12752"/>
                    </a:cubicBezTo>
                    <a:cubicBezTo>
                      <a:pt x="6180" y="12752"/>
                      <a:pt x="7490" y="12085"/>
                      <a:pt x="8359" y="11049"/>
                    </a:cubicBezTo>
                    <a:cubicBezTo>
                      <a:pt x="9502" y="12121"/>
                      <a:pt x="11038" y="12776"/>
                      <a:pt x="12740" y="12776"/>
                    </a:cubicBezTo>
                    <a:cubicBezTo>
                      <a:pt x="13669" y="12776"/>
                      <a:pt x="14550" y="12573"/>
                      <a:pt x="15348" y="12216"/>
                    </a:cubicBezTo>
                    <a:cubicBezTo>
                      <a:pt x="16086" y="12847"/>
                      <a:pt x="17051" y="13240"/>
                      <a:pt x="18098" y="13240"/>
                    </a:cubicBezTo>
                    <a:cubicBezTo>
                      <a:pt x="19456" y="13240"/>
                      <a:pt x="20670" y="12585"/>
                      <a:pt x="21444" y="11585"/>
                    </a:cubicBezTo>
                    <a:cubicBezTo>
                      <a:pt x="21861" y="11966"/>
                      <a:pt x="22420" y="12216"/>
                      <a:pt x="23039" y="12216"/>
                    </a:cubicBezTo>
                    <a:cubicBezTo>
                      <a:pt x="24313" y="12216"/>
                      <a:pt x="25349" y="11180"/>
                      <a:pt x="25349" y="9906"/>
                    </a:cubicBezTo>
                    <a:cubicBezTo>
                      <a:pt x="25349" y="8633"/>
                      <a:pt x="24313" y="7597"/>
                      <a:pt x="23039" y="7597"/>
                    </a:cubicBezTo>
                    <a:lnTo>
                      <a:pt x="23027" y="7597"/>
                    </a:lnTo>
                    <a:cubicBezTo>
                      <a:pt x="22504" y="7597"/>
                      <a:pt x="22004" y="7347"/>
                      <a:pt x="21730" y="6894"/>
                    </a:cubicBezTo>
                    <a:cubicBezTo>
                      <a:pt x="21325" y="6204"/>
                      <a:pt x="20730" y="5644"/>
                      <a:pt x="20027" y="5287"/>
                    </a:cubicBezTo>
                    <a:cubicBezTo>
                      <a:pt x="19384" y="4953"/>
                      <a:pt x="18872" y="4418"/>
                      <a:pt x="18575" y="3763"/>
                    </a:cubicBezTo>
                    <a:cubicBezTo>
                      <a:pt x="17563" y="1548"/>
                      <a:pt x="15336" y="0"/>
                      <a:pt x="12740"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6" name="Google Shape;2097;p57"/>
              <p:cNvSpPr/>
              <p:nvPr/>
            </p:nvSpPr>
            <p:spPr>
              <a:xfrm>
                <a:off x="5921596" y="1733266"/>
                <a:ext cx="81070" cy="61932"/>
              </a:xfrm>
              <a:custGeom>
                <a:avLst/>
                <a:gdLst/>
                <a:ahLst/>
                <a:cxnLst/>
                <a:rect l="l" t="t" r="r" b="b"/>
                <a:pathLst>
                  <a:path w="3192" h="2477" extrusionOk="0">
                    <a:moveTo>
                      <a:pt x="1596" y="0"/>
                    </a:moveTo>
                    <a:cubicBezTo>
                      <a:pt x="13" y="0"/>
                      <a:pt x="1" y="2477"/>
                      <a:pt x="1596" y="2477"/>
                    </a:cubicBezTo>
                    <a:cubicBezTo>
                      <a:pt x="3192" y="2477"/>
                      <a:pt x="3192" y="0"/>
                      <a:pt x="1596" y="0"/>
                    </a:cubicBezTo>
                    <a:close/>
                  </a:path>
                </a:pathLst>
              </a:custGeom>
              <a:solidFill>
                <a:srgbClr val="00435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7" name="Google Shape;2098;p57"/>
              <p:cNvSpPr/>
              <p:nvPr/>
            </p:nvSpPr>
            <p:spPr>
              <a:xfrm>
                <a:off x="5782923" y="1733266"/>
                <a:ext cx="78937" cy="61932"/>
              </a:xfrm>
              <a:custGeom>
                <a:avLst/>
                <a:gdLst/>
                <a:ahLst/>
                <a:cxnLst/>
                <a:rect l="l" t="t" r="r" b="b"/>
                <a:pathLst>
                  <a:path w="3180" h="2477" extrusionOk="0">
                    <a:moveTo>
                      <a:pt x="1596" y="0"/>
                    </a:moveTo>
                    <a:cubicBezTo>
                      <a:pt x="1" y="0"/>
                      <a:pt x="1" y="2477"/>
                      <a:pt x="1596" y="2477"/>
                    </a:cubicBezTo>
                    <a:cubicBezTo>
                      <a:pt x="3180" y="2477"/>
                      <a:pt x="3180" y="0"/>
                      <a:pt x="1596" y="0"/>
                    </a:cubicBezTo>
                    <a:close/>
                  </a:path>
                </a:pathLst>
              </a:custGeom>
              <a:solidFill>
                <a:srgbClr val="00435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8" name="Google Shape;2099;p57"/>
              <p:cNvSpPr/>
              <p:nvPr/>
            </p:nvSpPr>
            <p:spPr>
              <a:xfrm>
                <a:off x="6058134" y="1733266"/>
                <a:ext cx="78936" cy="61932"/>
              </a:xfrm>
              <a:custGeom>
                <a:avLst/>
                <a:gdLst/>
                <a:ahLst/>
                <a:cxnLst/>
                <a:rect l="l" t="t" r="r" b="b"/>
                <a:pathLst>
                  <a:path w="3192" h="2477" extrusionOk="0">
                    <a:moveTo>
                      <a:pt x="1596" y="0"/>
                    </a:moveTo>
                    <a:cubicBezTo>
                      <a:pt x="1" y="0"/>
                      <a:pt x="1" y="2477"/>
                      <a:pt x="1596" y="2477"/>
                    </a:cubicBezTo>
                    <a:cubicBezTo>
                      <a:pt x="3192" y="2477"/>
                      <a:pt x="3192" y="0"/>
                      <a:pt x="1596" y="0"/>
                    </a:cubicBezTo>
                    <a:close/>
                  </a:path>
                </a:pathLst>
              </a:custGeom>
              <a:solidFill>
                <a:srgbClr val="00435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9" name="Google Shape;2100;p57"/>
              <p:cNvSpPr/>
              <p:nvPr/>
            </p:nvSpPr>
            <p:spPr>
              <a:xfrm>
                <a:off x="1597169" y="1410333"/>
                <a:ext cx="78937" cy="61932"/>
              </a:xfrm>
              <a:custGeom>
                <a:avLst/>
                <a:gdLst/>
                <a:ahLst/>
                <a:cxnLst/>
                <a:rect l="l" t="t" r="r" b="b"/>
                <a:pathLst>
                  <a:path w="3192" h="2477" extrusionOk="0">
                    <a:moveTo>
                      <a:pt x="1596" y="0"/>
                    </a:moveTo>
                    <a:cubicBezTo>
                      <a:pt x="0" y="0"/>
                      <a:pt x="0" y="2477"/>
                      <a:pt x="1596" y="2477"/>
                    </a:cubicBezTo>
                    <a:cubicBezTo>
                      <a:pt x="3191" y="2477"/>
                      <a:pt x="3191" y="0"/>
                      <a:pt x="1596"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0" name="Google Shape;2101;p57"/>
              <p:cNvSpPr/>
              <p:nvPr/>
            </p:nvSpPr>
            <p:spPr>
              <a:xfrm>
                <a:off x="1456364" y="1410333"/>
                <a:ext cx="78937" cy="61932"/>
              </a:xfrm>
              <a:custGeom>
                <a:avLst/>
                <a:gdLst/>
                <a:ahLst/>
                <a:cxnLst/>
                <a:rect l="l" t="t" r="r" b="b"/>
                <a:pathLst>
                  <a:path w="3192" h="2477" extrusionOk="0">
                    <a:moveTo>
                      <a:pt x="1596" y="0"/>
                    </a:moveTo>
                    <a:cubicBezTo>
                      <a:pt x="12" y="0"/>
                      <a:pt x="0" y="2477"/>
                      <a:pt x="1596" y="2477"/>
                    </a:cubicBezTo>
                    <a:cubicBezTo>
                      <a:pt x="3191" y="2477"/>
                      <a:pt x="3191" y="0"/>
                      <a:pt x="1596"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1" name="Google Shape;2102;p57"/>
              <p:cNvSpPr/>
              <p:nvPr/>
            </p:nvSpPr>
            <p:spPr>
              <a:xfrm>
                <a:off x="1731575" y="1410333"/>
                <a:ext cx="81070" cy="61932"/>
              </a:xfrm>
              <a:custGeom>
                <a:avLst/>
                <a:gdLst/>
                <a:ahLst/>
                <a:cxnLst/>
                <a:rect l="l" t="t" r="r" b="b"/>
                <a:pathLst>
                  <a:path w="3192" h="2477" extrusionOk="0">
                    <a:moveTo>
                      <a:pt x="1596" y="0"/>
                    </a:moveTo>
                    <a:cubicBezTo>
                      <a:pt x="0" y="0"/>
                      <a:pt x="0" y="2477"/>
                      <a:pt x="1596" y="2477"/>
                    </a:cubicBezTo>
                    <a:cubicBezTo>
                      <a:pt x="3179" y="2477"/>
                      <a:pt x="3191" y="0"/>
                      <a:pt x="1596"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2" name="Google Shape;2103;p57"/>
              <p:cNvSpPr/>
              <p:nvPr/>
            </p:nvSpPr>
            <p:spPr>
              <a:xfrm>
                <a:off x="515530" y="3690772"/>
                <a:ext cx="78936" cy="61932"/>
              </a:xfrm>
              <a:custGeom>
                <a:avLst/>
                <a:gdLst/>
                <a:ahLst/>
                <a:cxnLst/>
                <a:rect l="l" t="t" r="r" b="b"/>
                <a:pathLst>
                  <a:path w="3192" h="2478" extrusionOk="0">
                    <a:moveTo>
                      <a:pt x="1596" y="1"/>
                    </a:moveTo>
                    <a:cubicBezTo>
                      <a:pt x="1" y="1"/>
                      <a:pt x="1" y="2477"/>
                      <a:pt x="1596" y="2477"/>
                    </a:cubicBezTo>
                    <a:cubicBezTo>
                      <a:pt x="3180" y="2477"/>
                      <a:pt x="3192" y="1"/>
                      <a:pt x="159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3" name="Google Shape;2104;p57"/>
              <p:cNvSpPr/>
              <p:nvPr/>
            </p:nvSpPr>
            <p:spPr>
              <a:xfrm>
                <a:off x="374725" y="3690772"/>
                <a:ext cx="78936" cy="61932"/>
              </a:xfrm>
              <a:custGeom>
                <a:avLst/>
                <a:gdLst/>
                <a:ahLst/>
                <a:cxnLst/>
                <a:rect l="l" t="t" r="r" b="b"/>
                <a:pathLst>
                  <a:path w="3192" h="2478" extrusionOk="0">
                    <a:moveTo>
                      <a:pt x="1596" y="1"/>
                    </a:moveTo>
                    <a:cubicBezTo>
                      <a:pt x="13" y="1"/>
                      <a:pt x="1" y="2477"/>
                      <a:pt x="1596" y="2477"/>
                    </a:cubicBezTo>
                    <a:cubicBezTo>
                      <a:pt x="3192" y="2477"/>
                      <a:pt x="3192" y="1"/>
                      <a:pt x="159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4" name="Google Shape;2105;p57"/>
              <p:cNvSpPr/>
              <p:nvPr/>
            </p:nvSpPr>
            <p:spPr>
              <a:xfrm>
                <a:off x="649934" y="3690772"/>
                <a:ext cx="81070" cy="61932"/>
              </a:xfrm>
              <a:custGeom>
                <a:avLst/>
                <a:gdLst/>
                <a:ahLst/>
                <a:cxnLst/>
                <a:rect l="l" t="t" r="r" b="b"/>
                <a:pathLst>
                  <a:path w="3180" h="2478" extrusionOk="0">
                    <a:moveTo>
                      <a:pt x="1596" y="1"/>
                    </a:moveTo>
                    <a:cubicBezTo>
                      <a:pt x="1" y="1"/>
                      <a:pt x="1" y="2477"/>
                      <a:pt x="1596" y="2477"/>
                    </a:cubicBezTo>
                    <a:cubicBezTo>
                      <a:pt x="3180" y="2477"/>
                      <a:pt x="3180" y="1"/>
                      <a:pt x="159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5" name="Google Shape;2106;p57"/>
              <p:cNvSpPr/>
              <p:nvPr/>
            </p:nvSpPr>
            <p:spPr>
              <a:xfrm>
                <a:off x="6198939" y="1178087"/>
                <a:ext cx="78936" cy="61932"/>
              </a:xfrm>
              <a:custGeom>
                <a:avLst/>
                <a:gdLst/>
                <a:ahLst/>
                <a:cxnLst/>
                <a:rect l="l" t="t" r="r" b="b"/>
                <a:pathLst>
                  <a:path w="3180" h="2478" extrusionOk="0">
                    <a:moveTo>
                      <a:pt x="1596" y="1"/>
                    </a:moveTo>
                    <a:cubicBezTo>
                      <a:pt x="1" y="1"/>
                      <a:pt x="1" y="2477"/>
                      <a:pt x="1596" y="2477"/>
                    </a:cubicBezTo>
                    <a:cubicBezTo>
                      <a:pt x="3180" y="2477"/>
                      <a:pt x="3180" y="1"/>
                      <a:pt x="159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6" name="Google Shape;2107;p57"/>
              <p:cNvSpPr/>
              <p:nvPr/>
            </p:nvSpPr>
            <p:spPr>
              <a:xfrm>
                <a:off x="6058134" y="1178087"/>
                <a:ext cx="78936" cy="61932"/>
              </a:xfrm>
              <a:custGeom>
                <a:avLst/>
                <a:gdLst/>
                <a:ahLst/>
                <a:cxnLst/>
                <a:rect l="l" t="t" r="r" b="b"/>
                <a:pathLst>
                  <a:path w="3192" h="2478" extrusionOk="0">
                    <a:moveTo>
                      <a:pt x="1596" y="1"/>
                    </a:moveTo>
                    <a:cubicBezTo>
                      <a:pt x="1" y="1"/>
                      <a:pt x="1" y="2477"/>
                      <a:pt x="1596" y="2477"/>
                    </a:cubicBezTo>
                    <a:cubicBezTo>
                      <a:pt x="3192" y="2477"/>
                      <a:pt x="3192" y="1"/>
                      <a:pt x="159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7" name="Google Shape;2108;p57"/>
              <p:cNvSpPr/>
              <p:nvPr/>
            </p:nvSpPr>
            <p:spPr>
              <a:xfrm>
                <a:off x="2638274" y="472500"/>
                <a:ext cx="78937" cy="61932"/>
              </a:xfrm>
              <a:custGeom>
                <a:avLst/>
                <a:gdLst/>
                <a:ahLst/>
                <a:cxnLst/>
                <a:rect l="l" t="t" r="r" b="b"/>
                <a:pathLst>
                  <a:path w="3180" h="2478" extrusionOk="0">
                    <a:moveTo>
                      <a:pt x="1596" y="1"/>
                    </a:moveTo>
                    <a:cubicBezTo>
                      <a:pt x="0" y="1"/>
                      <a:pt x="0" y="2477"/>
                      <a:pt x="1596" y="2477"/>
                    </a:cubicBezTo>
                    <a:cubicBezTo>
                      <a:pt x="3179" y="2477"/>
                      <a:pt x="3179" y="1"/>
                      <a:pt x="159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8" name="Google Shape;2109;p57"/>
              <p:cNvSpPr/>
              <p:nvPr/>
            </p:nvSpPr>
            <p:spPr>
              <a:xfrm>
                <a:off x="2497469" y="472500"/>
                <a:ext cx="81070" cy="61932"/>
              </a:xfrm>
              <a:custGeom>
                <a:avLst/>
                <a:gdLst/>
                <a:ahLst/>
                <a:cxnLst/>
                <a:rect l="l" t="t" r="r" b="b"/>
                <a:pathLst>
                  <a:path w="3192" h="2478" extrusionOk="0">
                    <a:moveTo>
                      <a:pt x="1596" y="1"/>
                    </a:moveTo>
                    <a:cubicBezTo>
                      <a:pt x="0" y="1"/>
                      <a:pt x="0" y="2477"/>
                      <a:pt x="1596" y="2477"/>
                    </a:cubicBezTo>
                    <a:cubicBezTo>
                      <a:pt x="3191" y="2477"/>
                      <a:pt x="3191" y="1"/>
                      <a:pt x="159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9" name="Google Shape;2110;p57"/>
              <p:cNvSpPr/>
              <p:nvPr/>
            </p:nvSpPr>
            <p:spPr>
              <a:xfrm>
                <a:off x="1765710" y="669357"/>
                <a:ext cx="1683261" cy="1725259"/>
              </a:xfrm>
              <a:custGeom>
                <a:avLst/>
                <a:gdLst/>
                <a:ahLst/>
                <a:cxnLst/>
                <a:rect l="l" t="t" r="r" b="b"/>
                <a:pathLst>
                  <a:path w="67367" h="68938" extrusionOk="0">
                    <a:moveTo>
                      <a:pt x="67366" y="22992"/>
                    </a:moveTo>
                    <a:lnTo>
                      <a:pt x="37601" y="68938"/>
                    </a:lnTo>
                    <a:lnTo>
                      <a:pt x="1" y="45018"/>
                    </a:lnTo>
                    <a:lnTo>
                      <a:pt x="21908" y="12633"/>
                    </a:lnTo>
                    <a:cubicBezTo>
                      <a:pt x="27254" y="4739"/>
                      <a:pt x="36160" y="1"/>
                      <a:pt x="45697" y="1"/>
                    </a:cubicBezTo>
                    <a:lnTo>
                      <a:pt x="54091" y="1"/>
                    </a:lnTo>
                    <a:close/>
                  </a:path>
                </a:pathLst>
              </a:custGeom>
              <a:solidFill>
                <a:srgbClr val="3BDA1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0" name="Google Shape;2111;p57"/>
              <p:cNvSpPr/>
              <p:nvPr/>
            </p:nvSpPr>
            <p:spPr>
              <a:xfrm>
                <a:off x="1765710" y="669357"/>
                <a:ext cx="1683261" cy="1725259"/>
              </a:xfrm>
              <a:custGeom>
                <a:avLst/>
                <a:gdLst/>
                <a:ahLst/>
                <a:cxnLst/>
                <a:rect l="l" t="t" r="r" b="b"/>
                <a:pathLst>
                  <a:path w="67367" h="68938" extrusionOk="0">
                    <a:moveTo>
                      <a:pt x="45697" y="1"/>
                    </a:moveTo>
                    <a:cubicBezTo>
                      <a:pt x="36160" y="1"/>
                      <a:pt x="27254" y="4739"/>
                      <a:pt x="21908" y="12633"/>
                    </a:cubicBezTo>
                    <a:lnTo>
                      <a:pt x="1" y="45018"/>
                    </a:lnTo>
                    <a:lnTo>
                      <a:pt x="37601" y="68938"/>
                    </a:lnTo>
                    <a:lnTo>
                      <a:pt x="67366" y="22992"/>
                    </a:lnTo>
                    <a:lnTo>
                      <a:pt x="54091" y="1"/>
                    </a:ln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1" name="Google Shape;2112;p57"/>
              <p:cNvSpPr/>
              <p:nvPr/>
            </p:nvSpPr>
            <p:spPr>
              <a:xfrm>
                <a:off x="1765710" y="1257715"/>
                <a:ext cx="1465653" cy="1136901"/>
              </a:xfrm>
              <a:custGeom>
                <a:avLst/>
                <a:gdLst/>
                <a:ahLst/>
                <a:cxnLst/>
                <a:rect l="l" t="t" r="r" b="b"/>
                <a:pathLst>
                  <a:path w="58604" h="45435" extrusionOk="0">
                    <a:moveTo>
                      <a:pt x="14550" y="0"/>
                    </a:moveTo>
                    <a:lnTo>
                      <a:pt x="1" y="21515"/>
                    </a:lnTo>
                    <a:lnTo>
                      <a:pt x="37601" y="45435"/>
                    </a:lnTo>
                    <a:lnTo>
                      <a:pt x="58603" y="13026"/>
                    </a:lnTo>
                    <a:cubicBezTo>
                      <a:pt x="58520" y="12954"/>
                      <a:pt x="58461" y="12883"/>
                      <a:pt x="58377" y="12812"/>
                    </a:cubicBezTo>
                    <a:cubicBezTo>
                      <a:pt x="56236" y="10836"/>
                      <a:pt x="53362" y="9568"/>
                      <a:pt x="50479" y="9568"/>
                    </a:cubicBezTo>
                    <a:cubicBezTo>
                      <a:pt x="49835" y="9568"/>
                      <a:pt x="49191" y="9631"/>
                      <a:pt x="48555" y="9764"/>
                    </a:cubicBezTo>
                    <a:cubicBezTo>
                      <a:pt x="44317" y="10647"/>
                      <a:pt x="40741" y="14397"/>
                      <a:pt x="36525" y="14397"/>
                    </a:cubicBezTo>
                    <a:cubicBezTo>
                      <a:pt x="36251" y="14397"/>
                      <a:pt x="35975" y="14381"/>
                      <a:pt x="35696" y="14347"/>
                    </a:cubicBezTo>
                    <a:cubicBezTo>
                      <a:pt x="32898" y="14014"/>
                      <a:pt x="30648" y="11954"/>
                      <a:pt x="28754" y="9883"/>
                    </a:cubicBezTo>
                    <a:cubicBezTo>
                      <a:pt x="25564" y="6406"/>
                      <a:pt x="22551" y="2429"/>
                      <a:pt x="18134" y="774"/>
                    </a:cubicBezTo>
                    <a:cubicBezTo>
                      <a:pt x="16979" y="334"/>
                      <a:pt x="15777" y="96"/>
                      <a:pt x="14550" y="0"/>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2" name="Google Shape;2113;p57"/>
              <p:cNvSpPr/>
              <p:nvPr/>
            </p:nvSpPr>
            <p:spPr>
              <a:xfrm>
                <a:off x="2444135" y="669357"/>
                <a:ext cx="2653964" cy="1596970"/>
              </a:xfrm>
              <a:custGeom>
                <a:avLst/>
                <a:gdLst/>
                <a:ahLst/>
                <a:cxnLst/>
                <a:rect l="l" t="t" r="r" b="b"/>
                <a:pathLst>
                  <a:path w="106205" h="63854" extrusionOk="0">
                    <a:moveTo>
                      <a:pt x="16526" y="1"/>
                    </a:moveTo>
                    <a:cubicBezTo>
                      <a:pt x="16753" y="13"/>
                      <a:pt x="16967" y="24"/>
                      <a:pt x="17193" y="36"/>
                    </a:cubicBezTo>
                    <a:cubicBezTo>
                      <a:pt x="10811" y="358"/>
                      <a:pt x="4787" y="2787"/>
                      <a:pt x="1" y="6859"/>
                    </a:cubicBezTo>
                    <a:cubicBezTo>
                      <a:pt x="4162" y="5154"/>
                      <a:pt x="7881" y="4476"/>
                      <a:pt x="11166" y="4476"/>
                    </a:cubicBezTo>
                    <a:cubicBezTo>
                      <a:pt x="22129" y="4476"/>
                      <a:pt x="28248" y="12031"/>
                      <a:pt x="29778" y="14193"/>
                    </a:cubicBezTo>
                    <a:cubicBezTo>
                      <a:pt x="30611" y="15574"/>
                      <a:pt x="31504" y="17086"/>
                      <a:pt x="32457" y="18753"/>
                    </a:cubicBezTo>
                    <a:lnTo>
                      <a:pt x="49757" y="48709"/>
                    </a:lnTo>
                    <a:lnTo>
                      <a:pt x="36053" y="56627"/>
                    </a:lnTo>
                    <a:lnTo>
                      <a:pt x="81582" y="63854"/>
                    </a:lnTo>
                    <a:lnTo>
                      <a:pt x="106204" y="16122"/>
                    </a:lnTo>
                    <a:lnTo>
                      <a:pt x="91917" y="24373"/>
                    </a:lnTo>
                    <a:lnTo>
                      <a:pt x="86976" y="15824"/>
                    </a:lnTo>
                    <a:cubicBezTo>
                      <a:pt x="81320" y="6037"/>
                      <a:pt x="70867" y="1"/>
                      <a:pt x="59567" y="1"/>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3" name="Google Shape;2114;p57"/>
              <p:cNvSpPr/>
              <p:nvPr/>
            </p:nvSpPr>
            <p:spPr>
              <a:xfrm>
                <a:off x="3231363" y="976806"/>
                <a:ext cx="1866736" cy="769731"/>
              </a:xfrm>
              <a:custGeom>
                <a:avLst/>
                <a:gdLst/>
                <a:ahLst/>
                <a:cxnLst/>
                <a:rect l="l" t="t" r="r" b="b"/>
                <a:pathLst>
                  <a:path w="74653" h="30845" extrusionOk="0">
                    <a:moveTo>
                      <a:pt x="35970" y="0"/>
                    </a:moveTo>
                    <a:cubicBezTo>
                      <a:pt x="34583" y="0"/>
                      <a:pt x="33176" y="289"/>
                      <a:pt x="31885" y="793"/>
                    </a:cubicBezTo>
                    <a:cubicBezTo>
                      <a:pt x="29182" y="1865"/>
                      <a:pt x="26896" y="3781"/>
                      <a:pt x="24777" y="5782"/>
                    </a:cubicBezTo>
                    <a:cubicBezTo>
                      <a:pt x="22878" y="7577"/>
                      <a:pt x="20586" y="9614"/>
                      <a:pt x="18110" y="9614"/>
                    </a:cubicBezTo>
                    <a:cubicBezTo>
                      <a:pt x="17729" y="9614"/>
                      <a:pt x="17344" y="9566"/>
                      <a:pt x="16955" y="9461"/>
                    </a:cubicBezTo>
                    <a:cubicBezTo>
                      <a:pt x="12871" y="8353"/>
                      <a:pt x="12240" y="2031"/>
                      <a:pt x="8239" y="662"/>
                    </a:cubicBezTo>
                    <a:cubicBezTo>
                      <a:pt x="7748" y="493"/>
                      <a:pt x="7254" y="416"/>
                      <a:pt x="6763" y="416"/>
                    </a:cubicBezTo>
                    <a:cubicBezTo>
                      <a:pt x="4316" y="416"/>
                      <a:pt x="1950" y="2338"/>
                      <a:pt x="393" y="4401"/>
                    </a:cubicBezTo>
                    <a:cubicBezTo>
                      <a:pt x="262" y="4579"/>
                      <a:pt x="131" y="4770"/>
                      <a:pt x="0" y="4948"/>
                    </a:cubicBezTo>
                    <a:cubicBezTo>
                      <a:pt x="298" y="5460"/>
                      <a:pt x="595" y="5972"/>
                      <a:pt x="905" y="6520"/>
                    </a:cubicBezTo>
                    <a:lnTo>
                      <a:pt x="14883" y="30725"/>
                    </a:lnTo>
                    <a:cubicBezTo>
                      <a:pt x="15788" y="30690"/>
                      <a:pt x="16693" y="30642"/>
                      <a:pt x="17586" y="30582"/>
                    </a:cubicBezTo>
                    <a:cubicBezTo>
                      <a:pt x="25184" y="30103"/>
                      <a:pt x="32801" y="29369"/>
                      <a:pt x="40400" y="29369"/>
                    </a:cubicBezTo>
                    <a:cubicBezTo>
                      <a:pt x="43185" y="29369"/>
                      <a:pt x="45967" y="29467"/>
                      <a:pt x="48744" y="29713"/>
                    </a:cubicBezTo>
                    <a:cubicBezTo>
                      <a:pt x="52685" y="30059"/>
                      <a:pt x="56757" y="30678"/>
                      <a:pt x="60746" y="30844"/>
                    </a:cubicBezTo>
                    <a:lnTo>
                      <a:pt x="74652" y="3889"/>
                    </a:lnTo>
                    <a:lnTo>
                      <a:pt x="60365" y="12140"/>
                    </a:lnTo>
                    <a:lnTo>
                      <a:pt x="58400" y="8746"/>
                    </a:lnTo>
                    <a:cubicBezTo>
                      <a:pt x="57626" y="9080"/>
                      <a:pt x="56829" y="9366"/>
                      <a:pt x="56007" y="9592"/>
                    </a:cubicBezTo>
                    <a:cubicBezTo>
                      <a:pt x="54926" y="9881"/>
                      <a:pt x="53791" y="10043"/>
                      <a:pt x="52664" y="10043"/>
                    </a:cubicBezTo>
                    <a:cubicBezTo>
                      <a:pt x="50824" y="10043"/>
                      <a:pt x="49008" y="9611"/>
                      <a:pt x="47494" y="8592"/>
                    </a:cubicBezTo>
                    <a:cubicBezTo>
                      <a:pt x="44613" y="6651"/>
                      <a:pt x="43255" y="2972"/>
                      <a:pt x="40303" y="1150"/>
                    </a:cubicBezTo>
                    <a:cubicBezTo>
                      <a:pt x="39004" y="351"/>
                      <a:pt x="37499" y="0"/>
                      <a:pt x="35970" y="0"/>
                    </a:cubicBezTo>
                    <a:close/>
                  </a:path>
                </a:pathLst>
              </a:custGeom>
              <a:solidFill>
                <a:srgbClr val="75D9C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4" name="Google Shape;2115;p57"/>
              <p:cNvSpPr/>
              <p:nvPr/>
            </p:nvSpPr>
            <p:spPr>
              <a:xfrm>
                <a:off x="4377006" y="2801600"/>
                <a:ext cx="1418718" cy="871477"/>
              </a:xfrm>
              <a:custGeom>
                <a:avLst/>
                <a:gdLst/>
                <a:ahLst/>
                <a:cxnLst/>
                <a:rect l="l" t="t" r="r" b="b"/>
                <a:pathLst>
                  <a:path w="56758" h="34900" extrusionOk="0">
                    <a:moveTo>
                      <a:pt x="29242" y="0"/>
                    </a:moveTo>
                    <a:cubicBezTo>
                      <a:pt x="28722" y="0"/>
                      <a:pt x="28204" y="67"/>
                      <a:pt x="27694" y="217"/>
                    </a:cubicBezTo>
                    <a:cubicBezTo>
                      <a:pt x="26444" y="598"/>
                      <a:pt x="25396" y="1431"/>
                      <a:pt x="24456" y="2324"/>
                    </a:cubicBezTo>
                    <a:cubicBezTo>
                      <a:pt x="23027" y="3681"/>
                      <a:pt x="21777" y="5217"/>
                      <a:pt x="20753" y="6884"/>
                    </a:cubicBezTo>
                    <a:cubicBezTo>
                      <a:pt x="19538" y="8884"/>
                      <a:pt x="18300" y="11313"/>
                      <a:pt x="15990" y="11706"/>
                    </a:cubicBezTo>
                    <a:cubicBezTo>
                      <a:pt x="15794" y="11739"/>
                      <a:pt x="15599" y="11755"/>
                      <a:pt x="15404" y="11755"/>
                    </a:cubicBezTo>
                    <a:cubicBezTo>
                      <a:pt x="13772" y="11755"/>
                      <a:pt x="12234" y="10647"/>
                      <a:pt x="11180" y="9349"/>
                    </a:cubicBezTo>
                    <a:cubicBezTo>
                      <a:pt x="9990" y="7896"/>
                      <a:pt x="9180" y="6158"/>
                      <a:pt x="7906" y="4789"/>
                    </a:cubicBezTo>
                    <a:cubicBezTo>
                      <a:pt x="6909" y="3707"/>
                      <a:pt x="5474" y="2867"/>
                      <a:pt x="4058" y="2867"/>
                    </a:cubicBezTo>
                    <a:cubicBezTo>
                      <a:pt x="3665" y="2867"/>
                      <a:pt x="3274" y="2932"/>
                      <a:pt x="2894" y="3074"/>
                    </a:cubicBezTo>
                    <a:cubicBezTo>
                      <a:pt x="1774" y="3491"/>
                      <a:pt x="989" y="4479"/>
                      <a:pt x="310" y="5455"/>
                    </a:cubicBezTo>
                    <a:cubicBezTo>
                      <a:pt x="203" y="5610"/>
                      <a:pt x="107" y="5777"/>
                      <a:pt x="0" y="5932"/>
                    </a:cubicBezTo>
                    <a:lnTo>
                      <a:pt x="14788" y="34899"/>
                    </a:lnTo>
                    <a:cubicBezTo>
                      <a:pt x="20050" y="32959"/>
                      <a:pt x="24908" y="29268"/>
                      <a:pt x="30504" y="28351"/>
                    </a:cubicBezTo>
                    <a:cubicBezTo>
                      <a:pt x="31659" y="28160"/>
                      <a:pt x="32820" y="28091"/>
                      <a:pt x="33984" y="28091"/>
                    </a:cubicBezTo>
                    <a:cubicBezTo>
                      <a:pt x="36992" y="28091"/>
                      <a:pt x="40024" y="28551"/>
                      <a:pt x="43043" y="28551"/>
                    </a:cubicBezTo>
                    <a:cubicBezTo>
                      <a:pt x="43289" y="28551"/>
                      <a:pt x="43534" y="28548"/>
                      <a:pt x="43780" y="28541"/>
                    </a:cubicBezTo>
                    <a:cubicBezTo>
                      <a:pt x="48447" y="28411"/>
                      <a:pt x="53150" y="26887"/>
                      <a:pt x="56757" y="23970"/>
                    </a:cubicBezTo>
                    <a:cubicBezTo>
                      <a:pt x="56317" y="21172"/>
                      <a:pt x="55472" y="18421"/>
                      <a:pt x="54209" y="15814"/>
                    </a:cubicBezTo>
                    <a:lnTo>
                      <a:pt x="48530" y="4134"/>
                    </a:lnTo>
                    <a:cubicBezTo>
                      <a:pt x="48340" y="4253"/>
                      <a:pt x="48161" y="4372"/>
                      <a:pt x="47959" y="4479"/>
                    </a:cubicBezTo>
                    <a:cubicBezTo>
                      <a:pt x="46544" y="5261"/>
                      <a:pt x="44925" y="5661"/>
                      <a:pt x="43307" y="5661"/>
                    </a:cubicBezTo>
                    <a:cubicBezTo>
                      <a:pt x="42217" y="5661"/>
                      <a:pt x="41127" y="5479"/>
                      <a:pt x="40101" y="5110"/>
                    </a:cubicBezTo>
                    <a:cubicBezTo>
                      <a:pt x="37946" y="4336"/>
                      <a:pt x="36160" y="2824"/>
                      <a:pt x="34195" y="1645"/>
                    </a:cubicBezTo>
                    <a:cubicBezTo>
                      <a:pt x="32696" y="731"/>
                      <a:pt x="30959" y="0"/>
                      <a:pt x="29242" y="0"/>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5" name="Google Shape;2116;p57"/>
              <p:cNvSpPr/>
              <p:nvPr/>
            </p:nvSpPr>
            <p:spPr>
              <a:xfrm>
                <a:off x="1343294" y="3880993"/>
                <a:ext cx="1698196" cy="1183350"/>
              </a:xfrm>
              <a:custGeom>
                <a:avLst/>
                <a:gdLst/>
                <a:ahLst/>
                <a:cxnLst/>
                <a:rect l="l" t="t" r="r" b="b"/>
                <a:pathLst>
                  <a:path w="67950" h="47328" extrusionOk="0">
                    <a:moveTo>
                      <a:pt x="13276" y="0"/>
                    </a:moveTo>
                    <a:lnTo>
                      <a:pt x="0" y="22991"/>
                    </a:lnTo>
                    <a:lnTo>
                      <a:pt x="4191" y="30254"/>
                    </a:lnTo>
                    <a:cubicBezTo>
                      <a:pt x="8966" y="38517"/>
                      <a:pt x="17514" y="43875"/>
                      <a:pt x="27027" y="44542"/>
                    </a:cubicBezTo>
                    <a:lnTo>
                      <a:pt x="66020" y="47328"/>
                    </a:lnTo>
                    <a:lnTo>
                      <a:pt x="67949" y="2810"/>
                    </a:lnTo>
                    <a:lnTo>
                      <a:pt x="13276" y="0"/>
                    </a:ln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6" name="Google Shape;2117;p57"/>
              <p:cNvSpPr/>
              <p:nvPr/>
            </p:nvSpPr>
            <p:spPr>
              <a:xfrm>
                <a:off x="1343294" y="4073425"/>
                <a:ext cx="1687528" cy="990918"/>
              </a:xfrm>
              <a:custGeom>
                <a:avLst/>
                <a:gdLst/>
                <a:ahLst/>
                <a:cxnLst/>
                <a:rect l="l" t="t" r="r" b="b"/>
                <a:pathLst>
                  <a:path w="67545" h="39564" extrusionOk="0">
                    <a:moveTo>
                      <a:pt x="59634" y="1"/>
                    </a:moveTo>
                    <a:cubicBezTo>
                      <a:pt x="55783" y="1"/>
                      <a:pt x="52103" y="2512"/>
                      <a:pt x="49042" y="5059"/>
                    </a:cubicBezTo>
                    <a:cubicBezTo>
                      <a:pt x="45506" y="8012"/>
                      <a:pt x="41708" y="11358"/>
                      <a:pt x="37100" y="11477"/>
                    </a:cubicBezTo>
                    <a:cubicBezTo>
                      <a:pt x="37018" y="11479"/>
                      <a:pt x="36936" y="11480"/>
                      <a:pt x="36854" y="11480"/>
                    </a:cubicBezTo>
                    <a:cubicBezTo>
                      <a:pt x="31668" y="11480"/>
                      <a:pt x="27416" y="7433"/>
                      <a:pt x="22598" y="5428"/>
                    </a:cubicBezTo>
                    <a:cubicBezTo>
                      <a:pt x="20420" y="4516"/>
                      <a:pt x="18089" y="4086"/>
                      <a:pt x="15748" y="4086"/>
                    </a:cubicBezTo>
                    <a:cubicBezTo>
                      <a:pt x="11767" y="4086"/>
                      <a:pt x="7758" y="5328"/>
                      <a:pt x="4429" y="7548"/>
                    </a:cubicBezTo>
                    <a:lnTo>
                      <a:pt x="0" y="15227"/>
                    </a:lnTo>
                    <a:lnTo>
                      <a:pt x="4191" y="22490"/>
                    </a:lnTo>
                    <a:cubicBezTo>
                      <a:pt x="8966" y="30753"/>
                      <a:pt x="17514" y="36111"/>
                      <a:pt x="27027" y="36778"/>
                    </a:cubicBezTo>
                    <a:lnTo>
                      <a:pt x="66020" y="39564"/>
                    </a:lnTo>
                    <a:lnTo>
                      <a:pt x="67544" y="4452"/>
                    </a:lnTo>
                    <a:cubicBezTo>
                      <a:pt x="65949" y="2380"/>
                      <a:pt x="64056" y="773"/>
                      <a:pt x="61484" y="202"/>
                    </a:cubicBezTo>
                    <a:cubicBezTo>
                      <a:pt x="60864" y="64"/>
                      <a:pt x="60247" y="1"/>
                      <a:pt x="59634" y="1"/>
                    </a:cubicBezTo>
                    <a:close/>
                  </a:path>
                </a:pathLst>
              </a:custGeom>
              <a:solidFill>
                <a:srgbClr val="75D9C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7" name="Google Shape;2118;p57"/>
              <p:cNvSpPr/>
              <p:nvPr/>
            </p:nvSpPr>
            <p:spPr>
              <a:xfrm>
                <a:off x="4927426" y="3011727"/>
                <a:ext cx="134404" cy="298603"/>
              </a:xfrm>
              <a:custGeom>
                <a:avLst/>
                <a:gdLst/>
                <a:ahLst/>
                <a:cxnLst/>
                <a:rect l="l" t="t" r="r" b="b"/>
                <a:pathLst>
                  <a:path w="5358" h="11931" extrusionOk="0">
                    <a:moveTo>
                      <a:pt x="1917" y="1"/>
                    </a:moveTo>
                    <a:cubicBezTo>
                      <a:pt x="405" y="3703"/>
                      <a:pt x="0" y="8025"/>
                      <a:pt x="846" y="11931"/>
                    </a:cubicBezTo>
                    <a:cubicBezTo>
                      <a:pt x="2370" y="11645"/>
                      <a:pt x="3632" y="10859"/>
                      <a:pt x="5156" y="10561"/>
                    </a:cubicBezTo>
                    <a:cubicBezTo>
                      <a:pt x="5358" y="6811"/>
                      <a:pt x="4191" y="3001"/>
                      <a:pt x="1917" y="1"/>
                    </a:cubicBezTo>
                    <a:close/>
                  </a:path>
                </a:pathLst>
              </a:custGeom>
              <a:solidFill>
                <a:srgbClr val="449E8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8" name="Google Shape;2119;p57"/>
              <p:cNvSpPr/>
              <p:nvPr/>
            </p:nvSpPr>
            <p:spPr>
              <a:xfrm>
                <a:off x="5381842" y="2921041"/>
                <a:ext cx="206942" cy="329568"/>
              </a:xfrm>
              <a:custGeom>
                <a:avLst/>
                <a:gdLst/>
                <a:ahLst/>
                <a:cxnLst/>
                <a:rect l="l" t="t" r="r" b="b"/>
                <a:pathLst>
                  <a:path w="8323" h="13169" extrusionOk="0">
                    <a:moveTo>
                      <a:pt x="7430" y="1"/>
                    </a:moveTo>
                    <a:cubicBezTo>
                      <a:pt x="3846" y="3215"/>
                      <a:pt x="1131" y="7704"/>
                      <a:pt x="0" y="12395"/>
                    </a:cubicBezTo>
                    <a:cubicBezTo>
                      <a:pt x="1798" y="12883"/>
                      <a:pt x="3572" y="12681"/>
                      <a:pt x="5382" y="13169"/>
                    </a:cubicBezTo>
                    <a:cubicBezTo>
                      <a:pt x="7584" y="9204"/>
                      <a:pt x="8323" y="4442"/>
                      <a:pt x="7430" y="1"/>
                    </a:cubicBezTo>
                    <a:close/>
                  </a:path>
                </a:pathLst>
              </a:custGeom>
              <a:solidFill>
                <a:srgbClr val="5AD199"/>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9" name="Google Shape;2120;p57"/>
              <p:cNvSpPr/>
              <p:nvPr/>
            </p:nvSpPr>
            <p:spPr>
              <a:xfrm>
                <a:off x="4654349" y="3288211"/>
                <a:ext cx="279476" cy="139347"/>
              </a:xfrm>
              <a:custGeom>
                <a:avLst/>
                <a:gdLst/>
                <a:ahLst/>
                <a:cxnLst/>
                <a:rect l="l" t="t" r="r" b="b"/>
                <a:pathLst>
                  <a:path w="11216" h="5584" extrusionOk="0">
                    <a:moveTo>
                      <a:pt x="5258" y="0"/>
                    </a:moveTo>
                    <a:cubicBezTo>
                      <a:pt x="3471" y="0"/>
                      <a:pt x="1685" y="293"/>
                      <a:pt x="0" y="881"/>
                    </a:cubicBezTo>
                    <a:cubicBezTo>
                      <a:pt x="3048" y="3464"/>
                      <a:pt x="7037" y="5179"/>
                      <a:pt x="11013" y="5584"/>
                    </a:cubicBezTo>
                    <a:cubicBezTo>
                      <a:pt x="11216" y="4048"/>
                      <a:pt x="10847" y="2607"/>
                      <a:pt x="11049" y="1071"/>
                    </a:cubicBezTo>
                    <a:cubicBezTo>
                      <a:pt x="9211" y="358"/>
                      <a:pt x="7234" y="0"/>
                      <a:pt x="5258" y="0"/>
                    </a:cubicBezTo>
                    <a:close/>
                  </a:path>
                </a:pathLst>
              </a:custGeom>
              <a:solidFill>
                <a:srgbClr val="449E8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0" name="Google Shape;2121;p57"/>
              <p:cNvSpPr/>
              <p:nvPr/>
            </p:nvSpPr>
            <p:spPr>
              <a:xfrm>
                <a:off x="4967960" y="3104625"/>
                <a:ext cx="192007" cy="265424"/>
              </a:xfrm>
              <a:custGeom>
                <a:avLst/>
                <a:gdLst/>
                <a:ahLst/>
                <a:cxnLst/>
                <a:rect l="l" t="t" r="r" b="b"/>
                <a:pathLst>
                  <a:path w="7693" h="10598" extrusionOk="0">
                    <a:moveTo>
                      <a:pt x="7442" y="1"/>
                    </a:moveTo>
                    <a:cubicBezTo>
                      <a:pt x="4144" y="2263"/>
                      <a:pt x="1429" y="5656"/>
                      <a:pt x="1" y="9383"/>
                    </a:cubicBezTo>
                    <a:cubicBezTo>
                      <a:pt x="1429" y="9978"/>
                      <a:pt x="2906" y="10002"/>
                      <a:pt x="4334" y="10597"/>
                    </a:cubicBezTo>
                    <a:cubicBezTo>
                      <a:pt x="6573" y="7573"/>
                      <a:pt x="7692" y="3751"/>
                      <a:pt x="7442" y="1"/>
                    </a:cubicBezTo>
                    <a:close/>
                  </a:path>
                </a:pathLst>
              </a:custGeom>
              <a:solidFill>
                <a:srgbClr val="449E8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1" name="Google Shape;2122;p57"/>
              <p:cNvSpPr/>
              <p:nvPr/>
            </p:nvSpPr>
            <p:spPr>
              <a:xfrm>
                <a:off x="4701284" y="3011727"/>
                <a:ext cx="334945" cy="449010"/>
              </a:xfrm>
              <a:custGeom>
                <a:avLst/>
                <a:gdLst/>
                <a:ahLst/>
                <a:cxnLst/>
                <a:rect l="l" t="t" r="r" b="b"/>
                <a:pathLst>
                  <a:path w="13443" h="17932" extrusionOk="0">
                    <a:moveTo>
                      <a:pt x="1" y="1"/>
                    </a:moveTo>
                    <a:lnTo>
                      <a:pt x="1" y="1"/>
                    </a:lnTo>
                    <a:cubicBezTo>
                      <a:pt x="929" y="6549"/>
                      <a:pt x="3965" y="13062"/>
                      <a:pt x="8442" y="17931"/>
                    </a:cubicBezTo>
                    <a:cubicBezTo>
                      <a:pt x="10383" y="16241"/>
                      <a:pt x="11502" y="14074"/>
                      <a:pt x="13443" y="12383"/>
                    </a:cubicBezTo>
                    <a:cubicBezTo>
                      <a:pt x="10609" y="6847"/>
                      <a:pt x="5751" y="2382"/>
                      <a:pt x="1" y="1"/>
                    </a:cubicBezTo>
                    <a:close/>
                  </a:path>
                </a:pathLst>
              </a:custGeom>
              <a:solidFill>
                <a:srgbClr val="5AD199"/>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2" name="Google Shape;2123;p57"/>
              <p:cNvSpPr/>
              <p:nvPr/>
            </p:nvSpPr>
            <p:spPr>
              <a:xfrm>
                <a:off x="5091698" y="2954218"/>
                <a:ext cx="334946" cy="449010"/>
              </a:xfrm>
              <a:custGeom>
                <a:avLst/>
                <a:gdLst/>
                <a:ahLst/>
                <a:cxnLst/>
                <a:rect l="l" t="t" r="r" b="b"/>
                <a:pathLst>
                  <a:path w="13431" h="17932" extrusionOk="0">
                    <a:moveTo>
                      <a:pt x="0" y="1"/>
                    </a:moveTo>
                    <a:cubicBezTo>
                      <a:pt x="929" y="6549"/>
                      <a:pt x="3965" y="13050"/>
                      <a:pt x="8442" y="17932"/>
                    </a:cubicBezTo>
                    <a:cubicBezTo>
                      <a:pt x="10371" y="16241"/>
                      <a:pt x="11502" y="14062"/>
                      <a:pt x="13431" y="12383"/>
                    </a:cubicBezTo>
                    <a:cubicBezTo>
                      <a:pt x="10597" y="6847"/>
                      <a:pt x="5739" y="2382"/>
                      <a:pt x="0" y="1"/>
                    </a:cubicBezTo>
                    <a:close/>
                  </a:path>
                </a:pathLst>
              </a:custGeom>
              <a:solidFill>
                <a:srgbClr val="5AD199"/>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3" name="Google Shape;2124;p57"/>
              <p:cNvSpPr/>
              <p:nvPr/>
            </p:nvSpPr>
            <p:spPr>
              <a:xfrm>
                <a:off x="1947049" y="1635944"/>
                <a:ext cx="635757" cy="280908"/>
              </a:xfrm>
              <a:custGeom>
                <a:avLst/>
                <a:gdLst/>
                <a:ahLst/>
                <a:cxnLst/>
                <a:rect l="l" t="t" r="r" b="b"/>
                <a:pathLst>
                  <a:path w="25433" h="11240" extrusionOk="0">
                    <a:moveTo>
                      <a:pt x="11621" y="0"/>
                    </a:moveTo>
                    <a:cubicBezTo>
                      <a:pt x="11074" y="1048"/>
                      <a:pt x="10657" y="2191"/>
                      <a:pt x="10407" y="3382"/>
                    </a:cubicBezTo>
                    <a:cubicBezTo>
                      <a:pt x="9359" y="1965"/>
                      <a:pt x="7966" y="810"/>
                      <a:pt x="6371" y="60"/>
                    </a:cubicBezTo>
                    <a:lnTo>
                      <a:pt x="6371" y="60"/>
                    </a:lnTo>
                    <a:cubicBezTo>
                      <a:pt x="6513" y="1548"/>
                      <a:pt x="6930" y="3036"/>
                      <a:pt x="7573" y="4417"/>
                    </a:cubicBezTo>
                    <a:cubicBezTo>
                      <a:pt x="5669" y="3723"/>
                      <a:pt x="3654" y="3362"/>
                      <a:pt x="1633" y="3362"/>
                    </a:cubicBezTo>
                    <a:cubicBezTo>
                      <a:pt x="1089" y="3362"/>
                      <a:pt x="544" y="3388"/>
                      <a:pt x="1" y="3441"/>
                    </a:cubicBezTo>
                    <a:cubicBezTo>
                      <a:pt x="1477" y="5477"/>
                      <a:pt x="3358" y="7287"/>
                      <a:pt x="5489" y="8727"/>
                    </a:cubicBezTo>
                    <a:cubicBezTo>
                      <a:pt x="4406" y="9287"/>
                      <a:pt x="3418" y="10025"/>
                      <a:pt x="2596" y="10906"/>
                    </a:cubicBezTo>
                    <a:cubicBezTo>
                      <a:pt x="3513" y="11110"/>
                      <a:pt x="4467" y="11210"/>
                      <a:pt x="5425" y="11210"/>
                    </a:cubicBezTo>
                    <a:cubicBezTo>
                      <a:pt x="6656" y="11210"/>
                      <a:pt x="7895" y="11044"/>
                      <a:pt x="9073" y="10716"/>
                    </a:cubicBezTo>
                    <a:cubicBezTo>
                      <a:pt x="9514" y="10906"/>
                      <a:pt x="9954" y="11085"/>
                      <a:pt x="10395" y="11240"/>
                    </a:cubicBezTo>
                    <a:cubicBezTo>
                      <a:pt x="10871" y="10013"/>
                      <a:pt x="10966" y="8751"/>
                      <a:pt x="11276" y="7513"/>
                    </a:cubicBezTo>
                    <a:cubicBezTo>
                      <a:pt x="11752" y="7382"/>
                      <a:pt x="12217" y="7239"/>
                      <a:pt x="12717" y="7156"/>
                    </a:cubicBezTo>
                    <a:cubicBezTo>
                      <a:pt x="13217" y="7239"/>
                      <a:pt x="13681" y="7382"/>
                      <a:pt x="14157" y="7513"/>
                    </a:cubicBezTo>
                    <a:cubicBezTo>
                      <a:pt x="14467" y="8751"/>
                      <a:pt x="14562" y="10013"/>
                      <a:pt x="15038" y="11240"/>
                    </a:cubicBezTo>
                    <a:cubicBezTo>
                      <a:pt x="15479" y="11085"/>
                      <a:pt x="15919" y="10906"/>
                      <a:pt x="16360" y="10716"/>
                    </a:cubicBezTo>
                    <a:cubicBezTo>
                      <a:pt x="17538" y="11044"/>
                      <a:pt x="18777" y="11210"/>
                      <a:pt x="20008" y="11210"/>
                    </a:cubicBezTo>
                    <a:cubicBezTo>
                      <a:pt x="20966" y="11210"/>
                      <a:pt x="21920" y="11110"/>
                      <a:pt x="22837" y="10906"/>
                    </a:cubicBezTo>
                    <a:cubicBezTo>
                      <a:pt x="22015" y="10025"/>
                      <a:pt x="21027" y="9287"/>
                      <a:pt x="19956" y="8727"/>
                    </a:cubicBezTo>
                    <a:cubicBezTo>
                      <a:pt x="22075" y="7287"/>
                      <a:pt x="23956" y="5477"/>
                      <a:pt x="25432" y="3441"/>
                    </a:cubicBezTo>
                    <a:cubicBezTo>
                      <a:pt x="24892" y="3388"/>
                      <a:pt x="24348" y="3362"/>
                      <a:pt x="23804" y="3362"/>
                    </a:cubicBezTo>
                    <a:cubicBezTo>
                      <a:pt x="21786" y="3362"/>
                      <a:pt x="19764" y="3723"/>
                      <a:pt x="17860" y="4417"/>
                    </a:cubicBezTo>
                    <a:cubicBezTo>
                      <a:pt x="18503" y="3036"/>
                      <a:pt x="18920" y="1548"/>
                      <a:pt x="19063" y="60"/>
                    </a:cubicBezTo>
                    <a:lnTo>
                      <a:pt x="19063" y="60"/>
                    </a:lnTo>
                    <a:cubicBezTo>
                      <a:pt x="17467" y="810"/>
                      <a:pt x="16074" y="1965"/>
                      <a:pt x="15026" y="3382"/>
                    </a:cubicBezTo>
                    <a:cubicBezTo>
                      <a:pt x="14776" y="2191"/>
                      <a:pt x="14360" y="1048"/>
                      <a:pt x="13812" y="0"/>
                    </a:cubicBezTo>
                    <a:cubicBezTo>
                      <a:pt x="13348" y="762"/>
                      <a:pt x="12979" y="1572"/>
                      <a:pt x="12717" y="2429"/>
                    </a:cubicBezTo>
                    <a:cubicBezTo>
                      <a:pt x="12455" y="1572"/>
                      <a:pt x="12086" y="762"/>
                      <a:pt x="11621" y="0"/>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4" name="Google Shape;2125;p57"/>
              <p:cNvSpPr/>
              <p:nvPr/>
            </p:nvSpPr>
            <p:spPr>
              <a:xfrm>
                <a:off x="1814777" y="4378663"/>
                <a:ext cx="650691" cy="287543"/>
              </a:xfrm>
              <a:custGeom>
                <a:avLst/>
                <a:gdLst/>
                <a:ahLst/>
                <a:cxnLst/>
                <a:rect l="l" t="t" r="r" b="b"/>
                <a:pathLst>
                  <a:path w="26052" h="11502" extrusionOk="0">
                    <a:moveTo>
                      <a:pt x="11907" y="0"/>
                    </a:moveTo>
                    <a:cubicBezTo>
                      <a:pt x="11347" y="1072"/>
                      <a:pt x="10930" y="2251"/>
                      <a:pt x="10668" y="3453"/>
                    </a:cubicBezTo>
                    <a:cubicBezTo>
                      <a:pt x="9597" y="2001"/>
                      <a:pt x="8168" y="822"/>
                      <a:pt x="6525" y="60"/>
                    </a:cubicBezTo>
                    <a:lnTo>
                      <a:pt x="6525" y="60"/>
                    </a:lnTo>
                    <a:cubicBezTo>
                      <a:pt x="6680" y="1584"/>
                      <a:pt x="7108" y="3108"/>
                      <a:pt x="7763" y="4513"/>
                    </a:cubicBezTo>
                    <a:cubicBezTo>
                      <a:pt x="5803" y="3806"/>
                      <a:pt x="3723" y="3435"/>
                      <a:pt x="1642" y="3435"/>
                    </a:cubicBezTo>
                    <a:cubicBezTo>
                      <a:pt x="1094" y="3435"/>
                      <a:pt x="546" y="3460"/>
                      <a:pt x="0" y="3513"/>
                    </a:cubicBezTo>
                    <a:cubicBezTo>
                      <a:pt x="1524" y="5608"/>
                      <a:pt x="3453" y="7454"/>
                      <a:pt x="5620" y="8930"/>
                    </a:cubicBezTo>
                    <a:cubicBezTo>
                      <a:pt x="4513" y="9501"/>
                      <a:pt x="3513" y="10252"/>
                      <a:pt x="2667" y="11168"/>
                    </a:cubicBezTo>
                    <a:cubicBezTo>
                      <a:pt x="3604" y="11376"/>
                      <a:pt x="4578" y="11480"/>
                      <a:pt x="5558" y="11480"/>
                    </a:cubicBezTo>
                    <a:cubicBezTo>
                      <a:pt x="6821" y="11480"/>
                      <a:pt x="8092" y="11308"/>
                      <a:pt x="9299" y="10966"/>
                    </a:cubicBezTo>
                    <a:cubicBezTo>
                      <a:pt x="9752" y="11168"/>
                      <a:pt x="10204" y="11347"/>
                      <a:pt x="10656" y="11502"/>
                    </a:cubicBezTo>
                    <a:cubicBezTo>
                      <a:pt x="11145" y="10252"/>
                      <a:pt x="11240" y="8966"/>
                      <a:pt x="11549" y="7692"/>
                    </a:cubicBezTo>
                    <a:cubicBezTo>
                      <a:pt x="12038" y="7561"/>
                      <a:pt x="12526" y="7406"/>
                      <a:pt x="13026" y="7323"/>
                    </a:cubicBezTo>
                    <a:cubicBezTo>
                      <a:pt x="13538" y="7406"/>
                      <a:pt x="14014" y="7561"/>
                      <a:pt x="14514" y="7692"/>
                    </a:cubicBezTo>
                    <a:cubicBezTo>
                      <a:pt x="14824" y="8966"/>
                      <a:pt x="14919" y="10252"/>
                      <a:pt x="15407" y="11502"/>
                    </a:cubicBezTo>
                    <a:cubicBezTo>
                      <a:pt x="15859" y="11347"/>
                      <a:pt x="16312" y="11168"/>
                      <a:pt x="16764" y="10966"/>
                    </a:cubicBezTo>
                    <a:cubicBezTo>
                      <a:pt x="17971" y="11308"/>
                      <a:pt x="19242" y="11480"/>
                      <a:pt x="20505" y="11480"/>
                    </a:cubicBezTo>
                    <a:cubicBezTo>
                      <a:pt x="21485" y="11480"/>
                      <a:pt x="22460" y="11376"/>
                      <a:pt x="23396" y="11168"/>
                    </a:cubicBezTo>
                    <a:cubicBezTo>
                      <a:pt x="22551" y="10252"/>
                      <a:pt x="21539" y="9501"/>
                      <a:pt x="20443" y="8930"/>
                    </a:cubicBezTo>
                    <a:cubicBezTo>
                      <a:pt x="22610" y="7454"/>
                      <a:pt x="24539" y="5608"/>
                      <a:pt x="26051" y="3513"/>
                    </a:cubicBezTo>
                    <a:cubicBezTo>
                      <a:pt x="25508" y="3460"/>
                      <a:pt x="24961" y="3435"/>
                      <a:pt x="24414" y="3435"/>
                    </a:cubicBezTo>
                    <a:cubicBezTo>
                      <a:pt x="22336" y="3435"/>
                      <a:pt x="20251" y="3806"/>
                      <a:pt x="18300" y="4513"/>
                    </a:cubicBezTo>
                    <a:cubicBezTo>
                      <a:pt x="18955" y="3108"/>
                      <a:pt x="19384" y="1584"/>
                      <a:pt x="19538" y="60"/>
                    </a:cubicBezTo>
                    <a:lnTo>
                      <a:pt x="19538" y="60"/>
                    </a:lnTo>
                    <a:cubicBezTo>
                      <a:pt x="17895" y="822"/>
                      <a:pt x="16467" y="2001"/>
                      <a:pt x="15395" y="3453"/>
                    </a:cubicBezTo>
                    <a:cubicBezTo>
                      <a:pt x="15133" y="2251"/>
                      <a:pt x="14716" y="1072"/>
                      <a:pt x="14157" y="0"/>
                    </a:cubicBezTo>
                    <a:cubicBezTo>
                      <a:pt x="13681" y="774"/>
                      <a:pt x="13300" y="1608"/>
                      <a:pt x="13026" y="2477"/>
                    </a:cubicBezTo>
                    <a:cubicBezTo>
                      <a:pt x="12764" y="1608"/>
                      <a:pt x="12383" y="774"/>
                      <a:pt x="11907" y="0"/>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5" name="Google Shape;2126;p57"/>
              <p:cNvSpPr/>
              <p:nvPr/>
            </p:nvSpPr>
            <p:spPr>
              <a:xfrm>
                <a:off x="2198791" y="4334425"/>
                <a:ext cx="650691" cy="287543"/>
              </a:xfrm>
              <a:custGeom>
                <a:avLst/>
                <a:gdLst/>
                <a:ahLst/>
                <a:cxnLst/>
                <a:rect l="l" t="t" r="r" b="b"/>
                <a:pathLst>
                  <a:path w="26052" h="11514" extrusionOk="0">
                    <a:moveTo>
                      <a:pt x="11907" y="0"/>
                    </a:moveTo>
                    <a:cubicBezTo>
                      <a:pt x="11335" y="1072"/>
                      <a:pt x="10918" y="2251"/>
                      <a:pt x="10656" y="3453"/>
                    </a:cubicBezTo>
                    <a:cubicBezTo>
                      <a:pt x="9597" y="2001"/>
                      <a:pt x="8156" y="822"/>
                      <a:pt x="6525" y="60"/>
                    </a:cubicBezTo>
                    <a:lnTo>
                      <a:pt x="6525" y="60"/>
                    </a:lnTo>
                    <a:cubicBezTo>
                      <a:pt x="6680" y="1584"/>
                      <a:pt x="7108" y="3108"/>
                      <a:pt x="7763" y="4513"/>
                    </a:cubicBezTo>
                    <a:cubicBezTo>
                      <a:pt x="5803" y="3806"/>
                      <a:pt x="3723" y="3435"/>
                      <a:pt x="1642" y="3435"/>
                    </a:cubicBezTo>
                    <a:cubicBezTo>
                      <a:pt x="1094" y="3435"/>
                      <a:pt x="546" y="3461"/>
                      <a:pt x="0" y="3513"/>
                    </a:cubicBezTo>
                    <a:cubicBezTo>
                      <a:pt x="1512" y="5608"/>
                      <a:pt x="3453" y="7454"/>
                      <a:pt x="5620" y="8930"/>
                    </a:cubicBezTo>
                    <a:cubicBezTo>
                      <a:pt x="4513" y="9502"/>
                      <a:pt x="3501" y="10264"/>
                      <a:pt x="2655" y="11168"/>
                    </a:cubicBezTo>
                    <a:cubicBezTo>
                      <a:pt x="3597" y="11377"/>
                      <a:pt x="4575" y="11480"/>
                      <a:pt x="5556" y="11480"/>
                    </a:cubicBezTo>
                    <a:cubicBezTo>
                      <a:pt x="6821" y="11480"/>
                      <a:pt x="8092" y="11308"/>
                      <a:pt x="9299" y="10966"/>
                    </a:cubicBezTo>
                    <a:cubicBezTo>
                      <a:pt x="9740" y="11168"/>
                      <a:pt x="10192" y="11347"/>
                      <a:pt x="10656" y="11514"/>
                    </a:cubicBezTo>
                    <a:cubicBezTo>
                      <a:pt x="11133" y="10252"/>
                      <a:pt x="11228" y="8966"/>
                      <a:pt x="11549" y="7692"/>
                    </a:cubicBezTo>
                    <a:cubicBezTo>
                      <a:pt x="12038" y="7561"/>
                      <a:pt x="12514" y="7406"/>
                      <a:pt x="13026" y="7323"/>
                    </a:cubicBezTo>
                    <a:cubicBezTo>
                      <a:pt x="13538" y="7406"/>
                      <a:pt x="14014" y="7561"/>
                      <a:pt x="14502" y="7692"/>
                    </a:cubicBezTo>
                    <a:cubicBezTo>
                      <a:pt x="14824" y="8966"/>
                      <a:pt x="14919" y="10252"/>
                      <a:pt x="15407" y="11514"/>
                    </a:cubicBezTo>
                    <a:cubicBezTo>
                      <a:pt x="15860" y="11347"/>
                      <a:pt x="16312" y="11168"/>
                      <a:pt x="16752" y="10966"/>
                    </a:cubicBezTo>
                    <a:cubicBezTo>
                      <a:pt x="17966" y="11308"/>
                      <a:pt x="19236" y="11480"/>
                      <a:pt x="20499" y="11480"/>
                    </a:cubicBezTo>
                    <a:cubicBezTo>
                      <a:pt x="21479" y="11480"/>
                      <a:pt x="22455" y="11377"/>
                      <a:pt x="23396" y="11168"/>
                    </a:cubicBezTo>
                    <a:cubicBezTo>
                      <a:pt x="22551" y="10264"/>
                      <a:pt x="21539" y="9502"/>
                      <a:pt x="20432" y="8930"/>
                    </a:cubicBezTo>
                    <a:cubicBezTo>
                      <a:pt x="22610" y="7454"/>
                      <a:pt x="24539" y="5608"/>
                      <a:pt x="26051" y="3513"/>
                    </a:cubicBezTo>
                    <a:cubicBezTo>
                      <a:pt x="25505" y="3461"/>
                      <a:pt x="24957" y="3435"/>
                      <a:pt x="24409" y="3435"/>
                    </a:cubicBezTo>
                    <a:cubicBezTo>
                      <a:pt x="22328" y="3435"/>
                      <a:pt x="20249" y="3806"/>
                      <a:pt x="18288" y="4513"/>
                    </a:cubicBezTo>
                    <a:cubicBezTo>
                      <a:pt x="18955" y="3108"/>
                      <a:pt x="19384" y="1584"/>
                      <a:pt x="19527" y="60"/>
                    </a:cubicBezTo>
                    <a:lnTo>
                      <a:pt x="19527" y="60"/>
                    </a:lnTo>
                    <a:cubicBezTo>
                      <a:pt x="17895" y="822"/>
                      <a:pt x="16467" y="2001"/>
                      <a:pt x="15395" y="3453"/>
                    </a:cubicBezTo>
                    <a:cubicBezTo>
                      <a:pt x="15133" y="2251"/>
                      <a:pt x="14717" y="1072"/>
                      <a:pt x="14157" y="0"/>
                    </a:cubicBezTo>
                    <a:cubicBezTo>
                      <a:pt x="13669" y="774"/>
                      <a:pt x="13300" y="1608"/>
                      <a:pt x="13026" y="2477"/>
                    </a:cubicBezTo>
                    <a:cubicBezTo>
                      <a:pt x="12764" y="1608"/>
                      <a:pt x="12383" y="774"/>
                      <a:pt x="11907" y="0"/>
                    </a:cubicBezTo>
                    <a:close/>
                  </a:path>
                </a:pathLst>
              </a:custGeom>
              <a:solidFill>
                <a:srgbClr val="449E8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6" name="Google Shape;2127;p57"/>
              <p:cNvSpPr/>
              <p:nvPr/>
            </p:nvSpPr>
            <p:spPr>
              <a:xfrm>
                <a:off x="5345575" y="1784140"/>
                <a:ext cx="104537" cy="1450987"/>
              </a:xfrm>
              <a:custGeom>
                <a:avLst/>
                <a:gdLst/>
                <a:ahLst/>
                <a:cxnLst/>
                <a:rect l="l" t="t" r="r" b="b"/>
                <a:pathLst>
                  <a:path w="4216" h="58104" extrusionOk="0">
                    <a:moveTo>
                      <a:pt x="0" y="1"/>
                    </a:moveTo>
                    <a:lnTo>
                      <a:pt x="0" y="58103"/>
                    </a:lnTo>
                    <a:cubicBezTo>
                      <a:pt x="1405" y="57972"/>
                      <a:pt x="2810" y="57865"/>
                      <a:pt x="4215" y="57806"/>
                    </a:cubicBezTo>
                    <a:lnTo>
                      <a:pt x="4215" y="1"/>
                    </a:ln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7" name="Google Shape;2128;p57"/>
              <p:cNvSpPr/>
              <p:nvPr/>
            </p:nvSpPr>
            <p:spPr>
              <a:xfrm>
                <a:off x="5177034" y="1684605"/>
                <a:ext cx="482151" cy="196857"/>
              </a:xfrm>
              <a:custGeom>
                <a:avLst/>
                <a:gdLst/>
                <a:ahLst/>
                <a:cxnLst/>
                <a:rect l="l" t="t" r="r" b="b"/>
                <a:pathLst>
                  <a:path w="19241" h="7894" extrusionOk="0">
                    <a:moveTo>
                      <a:pt x="0" y="0"/>
                    </a:moveTo>
                    <a:lnTo>
                      <a:pt x="0" y="7894"/>
                    </a:lnTo>
                    <a:lnTo>
                      <a:pt x="15288" y="7894"/>
                    </a:lnTo>
                    <a:cubicBezTo>
                      <a:pt x="17479" y="7894"/>
                      <a:pt x="19241" y="6132"/>
                      <a:pt x="19241" y="3953"/>
                    </a:cubicBezTo>
                    <a:cubicBezTo>
                      <a:pt x="19241" y="1762"/>
                      <a:pt x="17479" y="0"/>
                      <a:pt x="15288"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8" name="Google Shape;2129;p57"/>
              <p:cNvSpPr/>
              <p:nvPr/>
            </p:nvSpPr>
            <p:spPr>
              <a:xfrm>
                <a:off x="5177034" y="1684605"/>
                <a:ext cx="482151" cy="196857"/>
              </a:xfrm>
              <a:custGeom>
                <a:avLst/>
                <a:gdLst/>
                <a:ahLst/>
                <a:cxnLst/>
                <a:rect l="l" t="t" r="r" b="b"/>
                <a:pathLst>
                  <a:path w="19241" h="7894" extrusionOk="0">
                    <a:moveTo>
                      <a:pt x="0" y="0"/>
                    </a:moveTo>
                    <a:lnTo>
                      <a:pt x="0" y="7894"/>
                    </a:lnTo>
                    <a:lnTo>
                      <a:pt x="15288" y="7894"/>
                    </a:lnTo>
                    <a:cubicBezTo>
                      <a:pt x="17479" y="7894"/>
                      <a:pt x="19241" y="6132"/>
                      <a:pt x="19241" y="3953"/>
                    </a:cubicBezTo>
                    <a:cubicBezTo>
                      <a:pt x="19241" y="1762"/>
                      <a:pt x="17479" y="0"/>
                      <a:pt x="15288"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9" name="Google Shape;2130;p57"/>
              <p:cNvSpPr/>
              <p:nvPr/>
            </p:nvSpPr>
            <p:spPr>
              <a:xfrm>
                <a:off x="5177034" y="1733266"/>
                <a:ext cx="482151" cy="148196"/>
              </a:xfrm>
              <a:custGeom>
                <a:avLst/>
                <a:gdLst/>
                <a:ahLst/>
                <a:cxnLst/>
                <a:rect l="l" t="t" r="r" b="b"/>
                <a:pathLst>
                  <a:path w="19241" h="5918" extrusionOk="0">
                    <a:moveTo>
                      <a:pt x="18693" y="0"/>
                    </a:moveTo>
                    <a:cubicBezTo>
                      <a:pt x="18014" y="1167"/>
                      <a:pt x="16752" y="1977"/>
                      <a:pt x="15288" y="1977"/>
                    </a:cubicBezTo>
                    <a:lnTo>
                      <a:pt x="0" y="1977"/>
                    </a:lnTo>
                    <a:lnTo>
                      <a:pt x="0" y="5918"/>
                    </a:lnTo>
                    <a:lnTo>
                      <a:pt x="15288" y="5918"/>
                    </a:lnTo>
                    <a:cubicBezTo>
                      <a:pt x="17479" y="5918"/>
                      <a:pt x="19241" y="4156"/>
                      <a:pt x="19241" y="1977"/>
                    </a:cubicBezTo>
                    <a:cubicBezTo>
                      <a:pt x="19241" y="1251"/>
                      <a:pt x="19038" y="584"/>
                      <a:pt x="18693" y="0"/>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0" name="Google Shape;2131;p57"/>
              <p:cNvSpPr/>
              <p:nvPr/>
            </p:nvSpPr>
            <p:spPr>
              <a:xfrm>
                <a:off x="5127967" y="1151545"/>
                <a:ext cx="100270" cy="632595"/>
              </a:xfrm>
              <a:custGeom>
                <a:avLst/>
                <a:gdLst/>
                <a:ahLst/>
                <a:cxnLst/>
                <a:rect l="l" t="t" r="r" b="b"/>
                <a:pathLst>
                  <a:path w="4013" h="25266" extrusionOk="0">
                    <a:moveTo>
                      <a:pt x="2000" y="1"/>
                    </a:moveTo>
                    <a:cubicBezTo>
                      <a:pt x="834" y="1870"/>
                      <a:pt x="0" y="6823"/>
                      <a:pt x="0" y="12633"/>
                    </a:cubicBezTo>
                    <a:cubicBezTo>
                      <a:pt x="0" y="18456"/>
                      <a:pt x="834" y="23397"/>
                      <a:pt x="2000" y="25266"/>
                    </a:cubicBezTo>
                    <a:cubicBezTo>
                      <a:pt x="3179" y="23397"/>
                      <a:pt x="4012" y="18456"/>
                      <a:pt x="4012" y="12633"/>
                    </a:cubicBezTo>
                    <a:cubicBezTo>
                      <a:pt x="4012" y="6823"/>
                      <a:pt x="3179" y="1870"/>
                      <a:pt x="2000" y="1"/>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1" name="Google Shape;2132;p57"/>
              <p:cNvSpPr/>
              <p:nvPr/>
            </p:nvSpPr>
            <p:spPr>
              <a:xfrm>
                <a:off x="5177034" y="1151545"/>
                <a:ext cx="51202" cy="632595"/>
              </a:xfrm>
              <a:custGeom>
                <a:avLst/>
                <a:gdLst/>
                <a:ahLst/>
                <a:cxnLst/>
                <a:rect l="l" t="t" r="r" b="b"/>
                <a:pathLst>
                  <a:path w="2013" h="25266" extrusionOk="0">
                    <a:moveTo>
                      <a:pt x="0" y="1"/>
                    </a:moveTo>
                    <a:lnTo>
                      <a:pt x="0" y="25266"/>
                    </a:lnTo>
                    <a:cubicBezTo>
                      <a:pt x="1179" y="23397"/>
                      <a:pt x="2012" y="18456"/>
                      <a:pt x="2012" y="12633"/>
                    </a:cubicBezTo>
                    <a:cubicBezTo>
                      <a:pt x="2012" y="6823"/>
                      <a:pt x="1179" y="1870"/>
                      <a:pt x="0" y="1"/>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2" name="Google Shape;2133;p57"/>
              <p:cNvSpPr/>
              <p:nvPr/>
            </p:nvSpPr>
            <p:spPr>
              <a:xfrm>
                <a:off x="4630881" y="1784140"/>
                <a:ext cx="546153" cy="314086"/>
              </a:xfrm>
              <a:custGeom>
                <a:avLst/>
                <a:gdLst/>
                <a:ahLst/>
                <a:cxnLst/>
                <a:rect l="l" t="t" r="r" b="b"/>
                <a:pathLst>
                  <a:path w="21873" h="12627" extrusionOk="0">
                    <a:moveTo>
                      <a:pt x="21717" y="0"/>
                    </a:moveTo>
                    <a:cubicBezTo>
                      <a:pt x="19465" y="0"/>
                      <a:pt x="14863" y="1725"/>
                      <a:pt x="9942" y="4575"/>
                    </a:cubicBezTo>
                    <a:cubicBezTo>
                      <a:pt x="4906" y="7480"/>
                      <a:pt x="1036" y="10683"/>
                      <a:pt x="1" y="12623"/>
                    </a:cubicBezTo>
                    <a:cubicBezTo>
                      <a:pt x="51" y="12625"/>
                      <a:pt x="102" y="12626"/>
                      <a:pt x="155" y="12626"/>
                    </a:cubicBezTo>
                    <a:cubicBezTo>
                      <a:pt x="2418" y="12626"/>
                      <a:pt x="7021" y="10890"/>
                      <a:pt x="11943" y="8052"/>
                    </a:cubicBezTo>
                    <a:cubicBezTo>
                      <a:pt x="16979" y="5146"/>
                      <a:pt x="20848" y="1944"/>
                      <a:pt x="21872" y="3"/>
                    </a:cubicBezTo>
                    <a:cubicBezTo>
                      <a:pt x="21822" y="1"/>
                      <a:pt x="21770" y="0"/>
                      <a:pt x="21717"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3" name="Google Shape;2134;p57"/>
              <p:cNvSpPr/>
              <p:nvPr/>
            </p:nvSpPr>
            <p:spPr>
              <a:xfrm>
                <a:off x="4630881" y="1784140"/>
                <a:ext cx="546153" cy="314086"/>
              </a:xfrm>
              <a:custGeom>
                <a:avLst/>
                <a:gdLst/>
                <a:ahLst/>
                <a:cxnLst/>
                <a:rect l="l" t="t" r="r" b="b"/>
                <a:pathLst>
                  <a:path w="21873" h="12624" extrusionOk="0">
                    <a:moveTo>
                      <a:pt x="21717" y="0"/>
                    </a:moveTo>
                    <a:cubicBezTo>
                      <a:pt x="19465" y="0"/>
                      <a:pt x="14863" y="1725"/>
                      <a:pt x="9942" y="4575"/>
                    </a:cubicBezTo>
                    <a:cubicBezTo>
                      <a:pt x="4894" y="7480"/>
                      <a:pt x="1036" y="10683"/>
                      <a:pt x="1" y="12623"/>
                    </a:cubicBezTo>
                    <a:lnTo>
                      <a:pt x="21872" y="3"/>
                    </a:lnTo>
                    <a:cubicBezTo>
                      <a:pt x="21822" y="1"/>
                      <a:pt x="21770" y="0"/>
                      <a:pt x="21717" y="0"/>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4" name="Google Shape;2135;p57"/>
              <p:cNvSpPr/>
              <p:nvPr/>
            </p:nvSpPr>
            <p:spPr>
              <a:xfrm>
                <a:off x="5177034" y="1784140"/>
                <a:ext cx="546153" cy="314086"/>
              </a:xfrm>
              <a:custGeom>
                <a:avLst/>
                <a:gdLst/>
                <a:ahLst/>
                <a:cxnLst/>
                <a:rect l="l" t="t" r="r" b="b"/>
                <a:pathLst>
                  <a:path w="21873" h="12627" extrusionOk="0">
                    <a:moveTo>
                      <a:pt x="156" y="0"/>
                    </a:moveTo>
                    <a:cubicBezTo>
                      <a:pt x="103" y="0"/>
                      <a:pt x="51" y="1"/>
                      <a:pt x="0" y="3"/>
                    </a:cubicBezTo>
                    <a:cubicBezTo>
                      <a:pt x="1036" y="1944"/>
                      <a:pt x="4894" y="5146"/>
                      <a:pt x="9942" y="8052"/>
                    </a:cubicBezTo>
                    <a:cubicBezTo>
                      <a:pt x="14863" y="10890"/>
                      <a:pt x="19466" y="12626"/>
                      <a:pt x="21718" y="12626"/>
                    </a:cubicBezTo>
                    <a:cubicBezTo>
                      <a:pt x="21771" y="12626"/>
                      <a:pt x="21822" y="12625"/>
                      <a:pt x="21872" y="12623"/>
                    </a:cubicBezTo>
                    <a:cubicBezTo>
                      <a:pt x="20848" y="10683"/>
                      <a:pt x="16979" y="7480"/>
                      <a:pt x="11942" y="4575"/>
                    </a:cubicBezTo>
                    <a:cubicBezTo>
                      <a:pt x="7022" y="1725"/>
                      <a:pt x="2419" y="0"/>
                      <a:pt x="156"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5" name="Google Shape;2136;p57"/>
              <p:cNvSpPr/>
              <p:nvPr/>
            </p:nvSpPr>
            <p:spPr>
              <a:xfrm>
                <a:off x="5177034" y="1784140"/>
                <a:ext cx="546153" cy="314086"/>
              </a:xfrm>
              <a:custGeom>
                <a:avLst/>
                <a:gdLst/>
                <a:ahLst/>
                <a:cxnLst/>
                <a:rect l="l" t="t" r="r" b="b"/>
                <a:pathLst>
                  <a:path w="21873" h="12625" extrusionOk="0">
                    <a:moveTo>
                      <a:pt x="0" y="1"/>
                    </a:moveTo>
                    <a:cubicBezTo>
                      <a:pt x="1036" y="1942"/>
                      <a:pt x="4894" y="5144"/>
                      <a:pt x="9942" y="8050"/>
                    </a:cubicBezTo>
                    <a:cubicBezTo>
                      <a:pt x="14863" y="10888"/>
                      <a:pt x="19466" y="12624"/>
                      <a:pt x="21718" y="12624"/>
                    </a:cubicBezTo>
                    <a:cubicBezTo>
                      <a:pt x="21771" y="12624"/>
                      <a:pt x="21822" y="12623"/>
                      <a:pt x="21872" y="12621"/>
                    </a:cubicBezTo>
                    <a:lnTo>
                      <a:pt x="0"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6" name="Google Shape;2137;p57"/>
              <p:cNvSpPr/>
              <p:nvPr/>
            </p:nvSpPr>
            <p:spPr>
              <a:xfrm>
                <a:off x="5078898" y="1684605"/>
                <a:ext cx="198408" cy="196857"/>
              </a:xfrm>
              <a:custGeom>
                <a:avLst/>
                <a:gdLst/>
                <a:ahLst/>
                <a:cxnLst/>
                <a:rect l="l" t="t" r="r" b="b"/>
                <a:pathLst>
                  <a:path w="7895" h="7894" extrusionOk="0">
                    <a:moveTo>
                      <a:pt x="3941" y="0"/>
                    </a:moveTo>
                    <a:cubicBezTo>
                      <a:pt x="1762" y="0"/>
                      <a:pt x="0" y="1762"/>
                      <a:pt x="0" y="3953"/>
                    </a:cubicBezTo>
                    <a:cubicBezTo>
                      <a:pt x="0" y="6132"/>
                      <a:pt x="1762" y="7894"/>
                      <a:pt x="3941" y="7894"/>
                    </a:cubicBezTo>
                    <a:cubicBezTo>
                      <a:pt x="6132" y="7894"/>
                      <a:pt x="7894" y="6132"/>
                      <a:pt x="7894" y="3953"/>
                    </a:cubicBezTo>
                    <a:cubicBezTo>
                      <a:pt x="7894" y="1762"/>
                      <a:pt x="6132" y="0"/>
                      <a:pt x="3941"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7" name="Google Shape;2138;p57"/>
              <p:cNvSpPr/>
              <p:nvPr/>
            </p:nvSpPr>
            <p:spPr>
              <a:xfrm>
                <a:off x="4982895" y="2573777"/>
                <a:ext cx="81070" cy="1116995"/>
              </a:xfrm>
              <a:custGeom>
                <a:avLst/>
                <a:gdLst/>
                <a:ahLst/>
                <a:cxnLst/>
                <a:rect l="l" t="t" r="r" b="b"/>
                <a:pathLst>
                  <a:path w="3240" h="44697" extrusionOk="0">
                    <a:moveTo>
                      <a:pt x="1" y="0"/>
                    </a:moveTo>
                    <a:lnTo>
                      <a:pt x="1" y="44696"/>
                    </a:lnTo>
                    <a:cubicBezTo>
                      <a:pt x="1084" y="44589"/>
                      <a:pt x="2168" y="44506"/>
                      <a:pt x="3239" y="44458"/>
                    </a:cubicBezTo>
                    <a:lnTo>
                      <a:pt x="3239" y="0"/>
                    </a:ln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8" name="Google Shape;2139;p57"/>
              <p:cNvSpPr/>
              <p:nvPr/>
            </p:nvSpPr>
            <p:spPr>
              <a:xfrm>
                <a:off x="4852756" y="2496362"/>
                <a:ext cx="371214" cy="152618"/>
              </a:xfrm>
              <a:custGeom>
                <a:avLst/>
                <a:gdLst/>
                <a:ahLst/>
                <a:cxnLst/>
                <a:rect l="l" t="t" r="r" b="b"/>
                <a:pathLst>
                  <a:path w="14800" h="6085" extrusionOk="0">
                    <a:moveTo>
                      <a:pt x="0" y="0"/>
                    </a:moveTo>
                    <a:lnTo>
                      <a:pt x="0" y="6084"/>
                    </a:lnTo>
                    <a:lnTo>
                      <a:pt x="11764" y="6084"/>
                    </a:lnTo>
                    <a:cubicBezTo>
                      <a:pt x="13442" y="6084"/>
                      <a:pt x="14800" y="4727"/>
                      <a:pt x="14800" y="3048"/>
                    </a:cubicBezTo>
                    <a:cubicBezTo>
                      <a:pt x="14800" y="1369"/>
                      <a:pt x="13442" y="0"/>
                      <a:pt x="11764"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9" name="Google Shape;2140;p57"/>
              <p:cNvSpPr/>
              <p:nvPr/>
            </p:nvSpPr>
            <p:spPr>
              <a:xfrm>
                <a:off x="4852756" y="2496362"/>
                <a:ext cx="371214" cy="152618"/>
              </a:xfrm>
              <a:custGeom>
                <a:avLst/>
                <a:gdLst/>
                <a:ahLst/>
                <a:cxnLst/>
                <a:rect l="l" t="t" r="r" b="b"/>
                <a:pathLst>
                  <a:path w="14800" h="6085" extrusionOk="0">
                    <a:moveTo>
                      <a:pt x="0" y="0"/>
                    </a:moveTo>
                    <a:lnTo>
                      <a:pt x="0" y="6084"/>
                    </a:lnTo>
                    <a:lnTo>
                      <a:pt x="11764" y="6084"/>
                    </a:lnTo>
                    <a:cubicBezTo>
                      <a:pt x="13442" y="6084"/>
                      <a:pt x="14800" y="4727"/>
                      <a:pt x="14800" y="3048"/>
                    </a:cubicBezTo>
                    <a:cubicBezTo>
                      <a:pt x="14800" y="1369"/>
                      <a:pt x="13442" y="0"/>
                      <a:pt x="11764"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0" name="Google Shape;2141;p57"/>
              <p:cNvSpPr/>
              <p:nvPr/>
            </p:nvSpPr>
            <p:spPr>
              <a:xfrm>
                <a:off x="4852756" y="2533963"/>
                <a:ext cx="371214" cy="115017"/>
              </a:xfrm>
              <a:custGeom>
                <a:avLst/>
                <a:gdLst/>
                <a:ahLst/>
                <a:cxnLst/>
                <a:rect l="l" t="t" r="r" b="b"/>
                <a:pathLst>
                  <a:path w="14800" h="4561" extrusionOk="0">
                    <a:moveTo>
                      <a:pt x="14383" y="0"/>
                    </a:moveTo>
                    <a:cubicBezTo>
                      <a:pt x="13847" y="905"/>
                      <a:pt x="12883" y="1524"/>
                      <a:pt x="11764" y="1524"/>
                    </a:cubicBezTo>
                    <a:lnTo>
                      <a:pt x="0" y="1524"/>
                    </a:lnTo>
                    <a:lnTo>
                      <a:pt x="0" y="4560"/>
                    </a:lnTo>
                    <a:lnTo>
                      <a:pt x="11764" y="4560"/>
                    </a:lnTo>
                    <a:cubicBezTo>
                      <a:pt x="13442" y="4560"/>
                      <a:pt x="14800" y="3203"/>
                      <a:pt x="14800" y="1524"/>
                    </a:cubicBezTo>
                    <a:cubicBezTo>
                      <a:pt x="14800" y="965"/>
                      <a:pt x="14645" y="453"/>
                      <a:pt x="14383" y="0"/>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1" name="Google Shape;2142;p57"/>
              <p:cNvSpPr/>
              <p:nvPr/>
            </p:nvSpPr>
            <p:spPr>
              <a:xfrm>
                <a:off x="4814354" y="2087165"/>
                <a:ext cx="78937" cy="486611"/>
              </a:xfrm>
              <a:custGeom>
                <a:avLst/>
                <a:gdLst/>
                <a:ahLst/>
                <a:cxnLst/>
                <a:rect l="l" t="t" r="r" b="b"/>
                <a:pathLst>
                  <a:path w="3097" h="19432" extrusionOk="0">
                    <a:moveTo>
                      <a:pt x="1548" y="0"/>
                    </a:moveTo>
                    <a:cubicBezTo>
                      <a:pt x="643" y="1429"/>
                      <a:pt x="1" y="5239"/>
                      <a:pt x="1" y="9716"/>
                    </a:cubicBezTo>
                    <a:cubicBezTo>
                      <a:pt x="1" y="14192"/>
                      <a:pt x="643" y="17991"/>
                      <a:pt x="1548" y="19431"/>
                    </a:cubicBezTo>
                    <a:cubicBezTo>
                      <a:pt x="2453" y="17991"/>
                      <a:pt x="3096" y="14192"/>
                      <a:pt x="3096" y="9716"/>
                    </a:cubicBezTo>
                    <a:cubicBezTo>
                      <a:pt x="3096" y="5239"/>
                      <a:pt x="2453" y="1429"/>
                      <a:pt x="1548"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2" name="Google Shape;2143;p57"/>
              <p:cNvSpPr/>
              <p:nvPr/>
            </p:nvSpPr>
            <p:spPr>
              <a:xfrm>
                <a:off x="4852756" y="2087165"/>
                <a:ext cx="40535" cy="486611"/>
              </a:xfrm>
              <a:custGeom>
                <a:avLst/>
                <a:gdLst/>
                <a:ahLst/>
                <a:cxnLst/>
                <a:rect l="l" t="t" r="r" b="b"/>
                <a:pathLst>
                  <a:path w="1549" h="19432" extrusionOk="0">
                    <a:moveTo>
                      <a:pt x="0" y="0"/>
                    </a:moveTo>
                    <a:lnTo>
                      <a:pt x="0" y="19431"/>
                    </a:lnTo>
                    <a:cubicBezTo>
                      <a:pt x="905" y="17991"/>
                      <a:pt x="1548" y="14192"/>
                      <a:pt x="1548" y="9716"/>
                    </a:cubicBezTo>
                    <a:cubicBezTo>
                      <a:pt x="1548" y="5239"/>
                      <a:pt x="905" y="1429"/>
                      <a:pt x="0" y="0"/>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3" name="Google Shape;2144;p57"/>
              <p:cNvSpPr/>
              <p:nvPr/>
            </p:nvSpPr>
            <p:spPr>
              <a:xfrm>
                <a:off x="4432474" y="2573777"/>
                <a:ext cx="420281" cy="241095"/>
              </a:xfrm>
              <a:custGeom>
                <a:avLst/>
                <a:gdLst/>
                <a:ahLst/>
                <a:cxnLst/>
                <a:rect l="l" t="t" r="r" b="b"/>
                <a:pathLst>
                  <a:path w="16825" h="9721" extrusionOk="0">
                    <a:moveTo>
                      <a:pt x="16692" y="0"/>
                    </a:moveTo>
                    <a:cubicBezTo>
                      <a:pt x="14950" y="0"/>
                      <a:pt x="11416" y="1334"/>
                      <a:pt x="7633" y="3516"/>
                    </a:cubicBezTo>
                    <a:cubicBezTo>
                      <a:pt x="3763" y="5754"/>
                      <a:pt x="787" y="8218"/>
                      <a:pt x="1" y="9719"/>
                    </a:cubicBezTo>
                    <a:cubicBezTo>
                      <a:pt x="37" y="9720"/>
                      <a:pt x="74" y="9721"/>
                      <a:pt x="111" y="9721"/>
                    </a:cubicBezTo>
                    <a:cubicBezTo>
                      <a:pt x="1846" y="9721"/>
                      <a:pt x="5393" y="8385"/>
                      <a:pt x="9181" y="6194"/>
                    </a:cubicBezTo>
                    <a:cubicBezTo>
                      <a:pt x="13062" y="3956"/>
                      <a:pt x="16039" y="1491"/>
                      <a:pt x="16824" y="3"/>
                    </a:cubicBezTo>
                    <a:cubicBezTo>
                      <a:pt x="16781" y="1"/>
                      <a:pt x="16737" y="0"/>
                      <a:pt x="16692"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4" name="Google Shape;2145;p57"/>
              <p:cNvSpPr/>
              <p:nvPr/>
            </p:nvSpPr>
            <p:spPr>
              <a:xfrm>
                <a:off x="4432474" y="2573777"/>
                <a:ext cx="420281" cy="241095"/>
              </a:xfrm>
              <a:custGeom>
                <a:avLst/>
                <a:gdLst/>
                <a:ahLst/>
                <a:cxnLst/>
                <a:rect l="l" t="t" r="r" b="b"/>
                <a:pathLst>
                  <a:path w="16825" h="9719" extrusionOk="0">
                    <a:moveTo>
                      <a:pt x="16692" y="0"/>
                    </a:moveTo>
                    <a:cubicBezTo>
                      <a:pt x="14950" y="0"/>
                      <a:pt x="11416" y="1334"/>
                      <a:pt x="7633" y="3516"/>
                    </a:cubicBezTo>
                    <a:cubicBezTo>
                      <a:pt x="3763" y="5754"/>
                      <a:pt x="787" y="8218"/>
                      <a:pt x="1" y="9719"/>
                    </a:cubicBezTo>
                    <a:lnTo>
                      <a:pt x="16824" y="3"/>
                    </a:lnTo>
                    <a:cubicBezTo>
                      <a:pt x="16781" y="1"/>
                      <a:pt x="16737" y="0"/>
                      <a:pt x="16692" y="0"/>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5" name="Google Shape;2146;p57"/>
              <p:cNvSpPr/>
              <p:nvPr/>
            </p:nvSpPr>
            <p:spPr>
              <a:xfrm>
                <a:off x="4852756" y="2573777"/>
                <a:ext cx="422416" cy="241095"/>
              </a:xfrm>
              <a:custGeom>
                <a:avLst/>
                <a:gdLst/>
                <a:ahLst/>
                <a:cxnLst/>
                <a:rect l="l" t="t" r="r" b="b"/>
                <a:pathLst>
                  <a:path w="16824" h="9721" extrusionOk="0">
                    <a:moveTo>
                      <a:pt x="132" y="0"/>
                    </a:moveTo>
                    <a:cubicBezTo>
                      <a:pt x="87" y="0"/>
                      <a:pt x="43" y="1"/>
                      <a:pt x="0" y="3"/>
                    </a:cubicBezTo>
                    <a:cubicBezTo>
                      <a:pt x="786" y="1491"/>
                      <a:pt x="3763" y="3956"/>
                      <a:pt x="7644" y="6194"/>
                    </a:cubicBezTo>
                    <a:cubicBezTo>
                      <a:pt x="11431" y="8385"/>
                      <a:pt x="14979" y="9721"/>
                      <a:pt x="16713" y="9721"/>
                    </a:cubicBezTo>
                    <a:cubicBezTo>
                      <a:pt x="16751" y="9721"/>
                      <a:pt x="16788" y="9720"/>
                      <a:pt x="16824" y="9719"/>
                    </a:cubicBezTo>
                    <a:cubicBezTo>
                      <a:pt x="16038" y="8218"/>
                      <a:pt x="13061" y="5754"/>
                      <a:pt x="9180" y="3516"/>
                    </a:cubicBezTo>
                    <a:cubicBezTo>
                      <a:pt x="5409" y="1334"/>
                      <a:pt x="1875" y="0"/>
                      <a:pt x="132"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6" name="Google Shape;2147;p57"/>
              <p:cNvSpPr/>
              <p:nvPr/>
            </p:nvSpPr>
            <p:spPr>
              <a:xfrm>
                <a:off x="4852756" y="2573777"/>
                <a:ext cx="422416" cy="241095"/>
              </a:xfrm>
              <a:custGeom>
                <a:avLst/>
                <a:gdLst/>
                <a:ahLst/>
                <a:cxnLst/>
                <a:rect l="l" t="t" r="r" b="b"/>
                <a:pathLst>
                  <a:path w="16824" h="9718" extrusionOk="0">
                    <a:moveTo>
                      <a:pt x="0" y="0"/>
                    </a:moveTo>
                    <a:cubicBezTo>
                      <a:pt x="786" y="1488"/>
                      <a:pt x="3763" y="3953"/>
                      <a:pt x="7644" y="6191"/>
                    </a:cubicBezTo>
                    <a:cubicBezTo>
                      <a:pt x="11431" y="8382"/>
                      <a:pt x="14979" y="9718"/>
                      <a:pt x="16713" y="9718"/>
                    </a:cubicBezTo>
                    <a:cubicBezTo>
                      <a:pt x="16751" y="9718"/>
                      <a:pt x="16788" y="9717"/>
                      <a:pt x="16824" y="9716"/>
                    </a:cubicBezTo>
                    <a:lnTo>
                      <a:pt x="0"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7" name="Google Shape;2148;p57"/>
              <p:cNvSpPr/>
              <p:nvPr/>
            </p:nvSpPr>
            <p:spPr>
              <a:xfrm>
                <a:off x="4778087" y="2496362"/>
                <a:ext cx="151472" cy="152618"/>
              </a:xfrm>
              <a:custGeom>
                <a:avLst/>
                <a:gdLst/>
                <a:ahLst/>
                <a:cxnLst/>
                <a:rect l="l" t="t" r="r" b="b"/>
                <a:pathLst>
                  <a:path w="6073" h="6085" extrusionOk="0">
                    <a:moveTo>
                      <a:pt x="3036" y="0"/>
                    </a:moveTo>
                    <a:cubicBezTo>
                      <a:pt x="1358" y="0"/>
                      <a:pt x="0" y="1369"/>
                      <a:pt x="0" y="3048"/>
                    </a:cubicBezTo>
                    <a:cubicBezTo>
                      <a:pt x="0" y="4727"/>
                      <a:pt x="1358" y="6084"/>
                      <a:pt x="3036" y="6084"/>
                    </a:cubicBezTo>
                    <a:cubicBezTo>
                      <a:pt x="4715" y="6084"/>
                      <a:pt x="6072" y="4727"/>
                      <a:pt x="6072" y="3048"/>
                    </a:cubicBezTo>
                    <a:cubicBezTo>
                      <a:pt x="6072" y="1369"/>
                      <a:pt x="4715" y="0"/>
                      <a:pt x="3036"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8" name="Google Shape;2149;p57"/>
              <p:cNvSpPr/>
              <p:nvPr/>
            </p:nvSpPr>
            <p:spPr>
              <a:xfrm>
                <a:off x="2151856" y="1240020"/>
                <a:ext cx="215475" cy="645866"/>
              </a:xfrm>
              <a:custGeom>
                <a:avLst/>
                <a:gdLst/>
                <a:ahLst/>
                <a:cxnLst/>
                <a:rect l="l" t="t" r="r" b="b"/>
                <a:pathLst>
                  <a:path w="8609" h="25873" extrusionOk="0">
                    <a:moveTo>
                      <a:pt x="4442" y="0"/>
                    </a:moveTo>
                    <a:cubicBezTo>
                      <a:pt x="3572" y="929"/>
                      <a:pt x="3358" y="1512"/>
                      <a:pt x="2477" y="2429"/>
                    </a:cubicBezTo>
                    <a:cubicBezTo>
                      <a:pt x="3656" y="10287"/>
                      <a:pt x="2787" y="18443"/>
                      <a:pt x="0" y="25873"/>
                    </a:cubicBezTo>
                    <a:cubicBezTo>
                      <a:pt x="2858" y="25539"/>
                      <a:pt x="5727" y="25289"/>
                      <a:pt x="8609" y="25134"/>
                    </a:cubicBezTo>
                    <a:cubicBezTo>
                      <a:pt x="6037" y="17895"/>
                      <a:pt x="5263" y="10025"/>
                      <a:pt x="6406" y="2429"/>
                    </a:cubicBezTo>
                    <a:cubicBezTo>
                      <a:pt x="5525" y="1512"/>
                      <a:pt x="5311" y="929"/>
                      <a:pt x="4442" y="0"/>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9" name="Google Shape;2150;p57"/>
              <p:cNvSpPr/>
              <p:nvPr/>
            </p:nvSpPr>
            <p:spPr>
              <a:xfrm>
                <a:off x="1846779" y="503466"/>
                <a:ext cx="772295" cy="891384"/>
              </a:xfrm>
              <a:custGeom>
                <a:avLst/>
                <a:gdLst/>
                <a:ahLst/>
                <a:cxnLst/>
                <a:rect l="l" t="t" r="r" b="b"/>
                <a:pathLst>
                  <a:path w="30862" h="35671" extrusionOk="0">
                    <a:moveTo>
                      <a:pt x="15673" y="0"/>
                    </a:moveTo>
                    <a:cubicBezTo>
                      <a:pt x="14673" y="0"/>
                      <a:pt x="13552" y="301"/>
                      <a:pt x="12847" y="868"/>
                    </a:cubicBezTo>
                    <a:cubicBezTo>
                      <a:pt x="12678" y="846"/>
                      <a:pt x="12507" y="835"/>
                      <a:pt x="12337" y="835"/>
                    </a:cubicBezTo>
                    <a:cubicBezTo>
                      <a:pt x="10961" y="835"/>
                      <a:pt x="9585" y="1546"/>
                      <a:pt x="8823" y="2690"/>
                    </a:cubicBezTo>
                    <a:cubicBezTo>
                      <a:pt x="7953" y="3988"/>
                      <a:pt x="7894" y="5762"/>
                      <a:pt x="8656" y="7119"/>
                    </a:cubicBezTo>
                    <a:cubicBezTo>
                      <a:pt x="7013" y="7464"/>
                      <a:pt x="5298" y="7833"/>
                      <a:pt x="4251" y="9167"/>
                    </a:cubicBezTo>
                    <a:cubicBezTo>
                      <a:pt x="3203" y="10489"/>
                      <a:pt x="2977" y="12548"/>
                      <a:pt x="4084" y="13822"/>
                    </a:cubicBezTo>
                    <a:cubicBezTo>
                      <a:pt x="2250" y="14525"/>
                      <a:pt x="857" y="16084"/>
                      <a:pt x="429" y="18001"/>
                    </a:cubicBezTo>
                    <a:cubicBezTo>
                      <a:pt x="0" y="19918"/>
                      <a:pt x="595" y="22038"/>
                      <a:pt x="1965" y="23454"/>
                    </a:cubicBezTo>
                    <a:cubicBezTo>
                      <a:pt x="1944" y="23453"/>
                      <a:pt x="1924" y="23452"/>
                      <a:pt x="1903" y="23452"/>
                    </a:cubicBezTo>
                    <a:cubicBezTo>
                      <a:pt x="1004" y="23452"/>
                      <a:pt x="558" y="24987"/>
                      <a:pt x="464" y="25907"/>
                    </a:cubicBezTo>
                    <a:cubicBezTo>
                      <a:pt x="274" y="27622"/>
                      <a:pt x="1000" y="29419"/>
                      <a:pt x="2334" y="30527"/>
                    </a:cubicBezTo>
                    <a:cubicBezTo>
                      <a:pt x="3279" y="31311"/>
                      <a:pt x="4505" y="31731"/>
                      <a:pt x="5728" y="31731"/>
                    </a:cubicBezTo>
                    <a:cubicBezTo>
                      <a:pt x="6231" y="31731"/>
                      <a:pt x="6733" y="31661"/>
                      <a:pt x="7215" y="31515"/>
                    </a:cubicBezTo>
                    <a:lnTo>
                      <a:pt x="7215" y="31515"/>
                    </a:lnTo>
                    <a:cubicBezTo>
                      <a:pt x="6930" y="32158"/>
                      <a:pt x="6834" y="33337"/>
                      <a:pt x="7239" y="33920"/>
                    </a:cubicBezTo>
                    <a:cubicBezTo>
                      <a:pt x="7615" y="34479"/>
                      <a:pt x="8417" y="34983"/>
                      <a:pt x="9101" y="34983"/>
                    </a:cubicBezTo>
                    <a:cubicBezTo>
                      <a:pt x="9132" y="34983"/>
                      <a:pt x="9162" y="34982"/>
                      <a:pt x="9192" y="34980"/>
                    </a:cubicBezTo>
                    <a:cubicBezTo>
                      <a:pt x="9986" y="35449"/>
                      <a:pt x="10872" y="35671"/>
                      <a:pt x="11762" y="35671"/>
                    </a:cubicBezTo>
                    <a:cubicBezTo>
                      <a:pt x="13061" y="35671"/>
                      <a:pt x="14368" y="35199"/>
                      <a:pt x="15407" y="34337"/>
                    </a:cubicBezTo>
                    <a:cubicBezTo>
                      <a:pt x="16134" y="34787"/>
                      <a:pt x="16958" y="34996"/>
                      <a:pt x="17788" y="34996"/>
                    </a:cubicBezTo>
                    <a:cubicBezTo>
                      <a:pt x="19349" y="34996"/>
                      <a:pt x="20928" y="34254"/>
                      <a:pt x="21908" y="32979"/>
                    </a:cubicBezTo>
                    <a:cubicBezTo>
                      <a:pt x="22496" y="33218"/>
                      <a:pt x="23131" y="33336"/>
                      <a:pt x="23766" y="33336"/>
                    </a:cubicBezTo>
                    <a:cubicBezTo>
                      <a:pt x="24559" y="33336"/>
                      <a:pt x="25351" y="33152"/>
                      <a:pt x="26051" y="32789"/>
                    </a:cubicBezTo>
                    <a:cubicBezTo>
                      <a:pt x="27325" y="32134"/>
                      <a:pt x="28373" y="30610"/>
                      <a:pt x="28718" y="29217"/>
                    </a:cubicBezTo>
                    <a:cubicBezTo>
                      <a:pt x="29897" y="28538"/>
                      <a:pt x="30706" y="27241"/>
                      <a:pt x="30778" y="25883"/>
                    </a:cubicBezTo>
                    <a:cubicBezTo>
                      <a:pt x="30861" y="24514"/>
                      <a:pt x="30040" y="23014"/>
                      <a:pt x="28944" y="22204"/>
                    </a:cubicBezTo>
                    <a:cubicBezTo>
                      <a:pt x="29813" y="20942"/>
                      <a:pt x="30087" y="19275"/>
                      <a:pt x="29659" y="17799"/>
                    </a:cubicBezTo>
                    <a:cubicBezTo>
                      <a:pt x="29218" y="16323"/>
                      <a:pt x="28218" y="15120"/>
                      <a:pt x="26801" y="14525"/>
                    </a:cubicBezTo>
                    <a:cubicBezTo>
                      <a:pt x="27623" y="11727"/>
                      <a:pt x="26372" y="8357"/>
                      <a:pt x="23658" y="7274"/>
                    </a:cubicBezTo>
                    <a:cubicBezTo>
                      <a:pt x="24170" y="6000"/>
                      <a:pt x="23836" y="4428"/>
                      <a:pt x="22836" y="3488"/>
                    </a:cubicBezTo>
                    <a:cubicBezTo>
                      <a:pt x="22042" y="2732"/>
                      <a:pt x="21023" y="1960"/>
                      <a:pt x="20012" y="1960"/>
                    </a:cubicBezTo>
                    <a:cubicBezTo>
                      <a:pt x="19749" y="1960"/>
                      <a:pt x="19486" y="2012"/>
                      <a:pt x="19229" y="2130"/>
                    </a:cubicBezTo>
                    <a:cubicBezTo>
                      <a:pt x="18693" y="1094"/>
                      <a:pt x="17669" y="321"/>
                      <a:pt x="16526" y="82"/>
                    </a:cubicBezTo>
                    <a:cubicBezTo>
                      <a:pt x="16262" y="27"/>
                      <a:pt x="15973" y="0"/>
                      <a:pt x="15673" y="0"/>
                    </a:cubicBezTo>
                    <a:close/>
                  </a:path>
                </a:pathLst>
              </a:custGeom>
              <a:solidFill>
                <a:srgbClr val="5AD199"/>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0" name="Google Shape;2151;p57"/>
              <p:cNvSpPr/>
              <p:nvPr/>
            </p:nvSpPr>
            <p:spPr>
              <a:xfrm>
                <a:off x="2060120" y="503466"/>
                <a:ext cx="558954" cy="869266"/>
              </a:xfrm>
              <a:custGeom>
                <a:avLst/>
                <a:gdLst/>
                <a:ahLst/>
                <a:cxnLst/>
                <a:rect l="l" t="t" r="r" b="b"/>
                <a:pathLst>
                  <a:path w="22338" h="34799" extrusionOk="0">
                    <a:moveTo>
                      <a:pt x="7202" y="1"/>
                    </a:moveTo>
                    <a:cubicBezTo>
                      <a:pt x="7055" y="1"/>
                      <a:pt x="6904" y="8"/>
                      <a:pt x="6752" y="20"/>
                    </a:cubicBezTo>
                    <a:cubicBezTo>
                      <a:pt x="8002" y="984"/>
                      <a:pt x="8752" y="2627"/>
                      <a:pt x="8550" y="4211"/>
                    </a:cubicBezTo>
                    <a:cubicBezTo>
                      <a:pt x="8762" y="4109"/>
                      <a:pt x="8976" y="4063"/>
                      <a:pt x="9188" y="4063"/>
                    </a:cubicBezTo>
                    <a:cubicBezTo>
                      <a:pt x="9569" y="4063"/>
                      <a:pt x="9943" y="4212"/>
                      <a:pt x="10288" y="4449"/>
                    </a:cubicBezTo>
                    <a:cubicBezTo>
                      <a:pt x="10836" y="4818"/>
                      <a:pt x="11157" y="5485"/>
                      <a:pt x="11110" y="6152"/>
                    </a:cubicBezTo>
                    <a:cubicBezTo>
                      <a:pt x="9967" y="6187"/>
                      <a:pt x="8681" y="7152"/>
                      <a:pt x="8383" y="8259"/>
                    </a:cubicBezTo>
                    <a:cubicBezTo>
                      <a:pt x="8781" y="7871"/>
                      <a:pt x="9371" y="7691"/>
                      <a:pt x="9943" y="7691"/>
                    </a:cubicBezTo>
                    <a:cubicBezTo>
                      <a:pt x="10055" y="7691"/>
                      <a:pt x="10167" y="7698"/>
                      <a:pt x="10276" y="7711"/>
                    </a:cubicBezTo>
                    <a:cubicBezTo>
                      <a:pt x="10943" y="7795"/>
                      <a:pt x="11550" y="8200"/>
                      <a:pt x="11895" y="8771"/>
                    </a:cubicBezTo>
                    <a:cubicBezTo>
                      <a:pt x="10967" y="9092"/>
                      <a:pt x="10002" y="10200"/>
                      <a:pt x="9740" y="11152"/>
                    </a:cubicBezTo>
                    <a:cubicBezTo>
                      <a:pt x="10258" y="10826"/>
                      <a:pt x="10885" y="10669"/>
                      <a:pt x="11517" y="10669"/>
                    </a:cubicBezTo>
                    <a:cubicBezTo>
                      <a:pt x="12384" y="10669"/>
                      <a:pt x="13259" y="10964"/>
                      <a:pt x="13872" y="11521"/>
                    </a:cubicBezTo>
                    <a:cubicBezTo>
                      <a:pt x="12181" y="11736"/>
                      <a:pt x="10717" y="13664"/>
                      <a:pt x="10764" y="15367"/>
                    </a:cubicBezTo>
                    <a:cubicBezTo>
                      <a:pt x="10238" y="15040"/>
                      <a:pt x="9551" y="14912"/>
                      <a:pt x="8860" y="14912"/>
                    </a:cubicBezTo>
                    <a:cubicBezTo>
                      <a:pt x="8317" y="14912"/>
                      <a:pt x="7771" y="14991"/>
                      <a:pt x="7300" y="15117"/>
                    </a:cubicBezTo>
                    <a:cubicBezTo>
                      <a:pt x="6228" y="15403"/>
                      <a:pt x="5287" y="16153"/>
                      <a:pt x="4775" y="17141"/>
                    </a:cubicBezTo>
                    <a:cubicBezTo>
                      <a:pt x="5134" y="16800"/>
                      <a:pt x="5550" y="16684"/>
                      <a:pt x="6010" y="16684"/>
                    </a:cubicBezTo>
                    <a:cubicBezTo>
                      <a:pt x="6176" y="16684"/>
                      <a:pt x="6348" y="16699"/>
                      <a:pt x="6526" y="16724"/>
                    </a:cubicBezTo>
                    <a:cubicBezTo>
                      <a:pt x="7180" y="16820"/>
                      <a:pt x="7788" y="17236"/>
                      <a:pt x="8133" y="17820"/>
                    </a:cubicBezTo>
                    <a:cubicBezTo>
                      <a:pt x="8126" y="17820"/>
                      <a:pt x="8118" y="17820"/>
                      <a:pt x="8111" y="17820"/>
                    </a:cubicBezTo>
                    <a:cubicBezTo>
                      <a:pt x="6782" y="17820"/>
                      <a:pt x="5214" y="18875"/>
                      <a:pt x="4787" y="20130"/>
                    </a:cubicBezTo>
                    <a:cubicBezTo>
                      <a:pt x="5282" y="19865"/>
                      <a:pt x="5831" y="19739"/>
                      <a:pt x="6381" y="19739"/>
                    </a:cubicBezTo>
                    <a:cubicBezTo>
                      <a:pt x="7340" y="19739"/>
                      <a:pt x="8302" y="20120"/>
                      <a:pt x="8990" y="20808"/>
                    </a:cubicBezTo>
                    <a:cubicBezTo>
                      <a:pt x="9550" y="20106"/>
                      <a:pt x="10645" y="19927"/>
                      <a:pt x="11550" y="19880"/>
                    </a:cubicBezTo>
                    <a:cubicBezTo>
                      <a:pt x="11603" y="19877"/>
                      <a:pt x="11656" y="19875"/>
                      <a:pt x="11709" y="19875"/>
                    </a:cubicBezTo>
                    <a:cubicBezTo>
                      <a:pt x="12549" y="19875"/>
                      <a:pt x="13385" y="20227"/>
                      <a:pt x="13979" y="20832"/>
                    </a:cubicBezTo>
                    <a:cubicBezTo>
                      <a:pt x="12288" y="20963"/>
                      <a:pt x="10717" y="22308"/>
                      <a:pt x="9907" y="23785"/>
                    </a:cubicBezTo>
                    <a:cubicBezTo>
                      <a:pt x="10359" y="23574"/>
                      <a:pt x="10850" y="23477"/>
                      <a:pt x="11346" y="23477"/>
                    </a:cubicBezTo>
                    <a:cubicBezTo>
                      <a:pt x="12732" y="23477"/>
                      <a:pt x="14166" y="24232"/>
                      <a:pt x="14955" y="25380"/>
                    </a:cubicBezTo>
                    <a:cubicBezTo>
                      <a:pt x="14758" y="25330"/>
                      <a:pt x="14556" y="25307"/>
                      <a:pt x="14353" y="25307"/>
                    </a:cubicBezTo>
                    <a:cubicBezTo>
                      <a:pt x="13151" y="25307"/>
                      <a:pt x="11906" y="26127"/>
                      <a:pt x="11193" y="27095"/>
                    </a:cubicBezTo>
                    <a:cubicBezTo>
                      <a:pt x="10324" y="26178"/>
                      <a:pt x="8883" y="25571"/>
                      <a:pt x="7621" y="25523"/>
                    </a:cubicBezTo>
                    <a:cubicBezTo>
                      <a:pt x="7560" y="25521"/>
                      <a:pt x="7499" y="25520"/>
                      <a:pt x="7438" y="25520"/>
                    </a:cubicBezTo>
                    <a:cubicBezTo>
                      <a:pt x="6226" y="25520"/>
                      <a:pt x="5027" y="25968"/>
                      <a:pt x="4121" y="26773"/>
                    </a:cubicBezTo>
                    <a:cubicBezTo>
                      <a:pt x="3796" y="26272"/>
                      <a:pt x="3211" y="26089"/>
                      <a:pt x="2608" y="26089"/>
                    </a:cubicBezTo>
                    <a:cubicBezTo>
                      <a:pt x="2437" y="26089"/>
                      <a:pt x="2265" y="26104"/>
                      <a:pt x="2096" y="26130"/>
                    </a:cubicBezTo>
                    <a:cubicBezTo>
                      <a:pt x="1346" y="26249"/>
                      <a:pt x="668" y="26654"/>
                      <a:pt x="1" y="27059"/>
                    </a:cubicBezTo>
                    <a:cubicBezTo>
                      <a:pt x="172" y="27022"/>
                      <a:pt x="344" y="27004"/>
                      <a:pt x="517" y="27004"/>
                    </a:cubicBezTo>
                    <a:cubicBezTo>
                      <a:pt x="1779" y="27004"/>
                      <a:pt x="3038" y="27953"/>
                      <a:pt x="3394" y="29178"/>
                    </a:cubicBezTo>
                    <a:cubicBezTo>
                      <a:pt x="3837" y="28870"/>
                      <a:pt x="4564" y="28740"/>
                      <a:pt x="5236" y="28740"/>
                    </a:cubicBezTo>
                    <a:cubicBezTo>
                      <a:pt x="5575" y="28740"/>
                      <a:pt x="5901" y="28773"/>
                      <a:pt x="6168" y="28833"/>
                    </a:cubicBezTo>
                    <a:cubicBezTo>
                      <a:pt x="6954" y="29012"/>
                      <a:pt x="7657" y="29535"/>
                      <a:pt x="8062" y="30238"/>
                    </a:cubicBezTo>
                    <a:cubicBezTo>
                      <a:pt x="8000" y="30235"/>
                      <a:pt x="7938" y="30233"/>
                      <a:pt x="7876" y="30233"/>
                    </a:cubicBezTo>
                    <a:cubicBezTo>
                      <a:pt x="6215" y="30233"/>
                      <a:pt x="4315" y="31291"/>
                      <a:pt x="3466" y="32691"/>
                    </a:cubicBezTo>
                    <a:cubicBezTo>
                      <a:pt x="4133" y="32111"/>
                      <a:pt x="5414" y="31973"/>
                      <a:pt x="6365" y="31973"/>
                    </a:cubicBezTo>
                    <a:cubicBezTo>
                      <a:pt x="6449" y="31973"/>
                      <a:pt x="6531" y="31974"/>
                      <a:pt x="6609" y="31976"/>
                    </a:cubicBezTo>
                    <a:cubicBezTo>
                      <a:pt x="7573" y="32000"/>
                      <a:pt x="8526" y="32381"/>
                      <a:pt x="9228" y="33036"/>
                    </a:cubicBezTo>
                    <a:cubicBezTo>
                      <a:pt x="10212" y="31476"/>
                      <a:pt x="11861" y="30528"/>
                      <a:pt x="13697" y="30528"/>
                    </a:cubicBezTo>
                    <a:cubicBezTo>
                      <a:pt x="13794" y="30528"/>
                      <a:pt x="13892" y="30530"/>
                      <a:pt x="13991" y="30536"/>
                    </a:cubicBezTo>
                    <a:cubicBezTo>
                      <a:pt x="12312" y="31250"/>
                      <a:pt x="11086" y="33000"/>
                      <a:pt x="10633" y="34798"/>
                    </a:cubicBezTo>
                    <a:cubicBezTo>
                      <a:pt x="11705" y="34500"/>
                      <a:pt x="12693" y="33869"/>
                      <a:pt x="13384" y="32976"/>
                    </a:cubicBezTo>
                    <a:cubicBezTo>
                      <a:pt x="13972" y="33215"/>
                      <a:pt x="14607" y="33333"/>
                      <a:pt x="15242" y="33333"/>
                    </a:cubicBezTo>
                    <a:cubicBezTo>
                      <a:pt x="16035" y="33333"/>
                      <a:pt x="16827" y="33149"/>
                      <a:pt x="17527" y="32786"/>
                    </a:cubicBezTo>
                    <a:cubicBezTo>
                      <a:pt x="18801" y="32131"/>
                      <a:pt x="19849" y="30607"/>
                      <a:pt x="20194" y="29214"/>
                    </a:cubicBezTo>
                    <a:cubicBezTo>
                      <a:pt x="21373" y="28535"/>
                      <a:pt x="22182" y="27238"/>
                      <a:pt x="22254" y="25880"/>
                    </a:cubicBezTo>
                    <a:cubicBezTo>
                      <a:pt x="22337" y="24511"/>
                      <a:pt x="21516" y="23011"/>
                      <a:pt x="20420" y="22201"/>
                    </a:cubicBezTo>
                    <a:cubicBezTo>
                      <a:pt x="21289" y="20939"/>
                      <a:pt x="21563" y="19272"/>
                      <a:pt x="21135" y="17796"/>
                    </a:cubicBezTo>
                    <a:cubicBezTo>
                      <a:pt x="20694" y="16320"/>
                      <a:pt x="19694" y="15117"/>
                      <a:pt x="18277" y="14522"/>
                    </a:cubicBezTo>
                    <a:cubicBezTo>
                      <a:pt x="19099" y="11712"/>
                      <a:pt x="17848" y="8354"/>
                      <a:pt x="15134" y="7271"/>
                    </a:cubicBezTo>
                    <a:cubicBezTo>
                      <a:pt x="15646" y="5997"/>
                      <a:pt x="15312" y="4425"/>
                      <a:pt x="14312" y="3485"/>
                    </a:cubicBezTo>
                    <a:cubicBezTo>
                      <a:pt x="13518" y="2729"/>
                      <a:pt x="12499" y="1957"/>
                      <a:pt x="11488" y="1957"/>
                    </a:cubicBezTo>
                    <a:cubicBezTo>
                      <a:pt x="11225" y="1957"/>
                      <a:pt x="10962" y="2009"/>
                      <a:pt x="10705" y="2127"/>
                    </a:cubicBezTo>
                    <a:cubicBezTo>
                      <a:pt x="10169" y="1091"/>
                      <a:pt x="9145" y="318"/>
                      <a:pt x="8002" y="79"/>
                    </a:cubicBezTo>
                    <a:cubicBezTo>
                      <a:pt x="7752" y="25"/>
                      <a:pt x="7483" y="1"/>
                      <a:pt x="7202" y="1"/>
                    </a:cubicBezTo>
                    <a:close/>
                  </a:path>
                </a:pathLst>
              </a:custGeom>
              <a:solidFill>
                <a:srgbClr val="449E8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1" name="Google Shape;2152;p57"/>
              <p:cNvSpPr/>
              <p:nvPr/>
            </p:nvSpPr>
            <p:spPr>
              <a:xfrm>
                <a:off x="2796147" y="1452359"/>
                <a:ext cx="138672" cy="413619"/>
              </a:xfrm>
              <a:custGeom>
                <a:avLst/>
                <a:gdLst/>
                <a:ahLst/>
                <a:cxnLst/>
                <a:rect l="l" t="t" r="r" b="b"/>
                <a:pathLst>
                  <a:path w="5513" h="16562" extrusionOk="0">
                    <a:moveTo>
                      <a:pt x="2846" y="0"/>
                    </a:moveTo>
                    <a:cubicBezTo>
                      <a:pt x="2286" y="584"/>
                      <a:pt x="2155" y="953"/>
                      <a:pt x="1596" y="1548"/>
                    </a:cubicBezTo>
                    <a:cubicBezTo>
                      <a:pt x="2346" y="6584"/>
                      <a:pt x="1786" y="11799"/>
                      <a:pt x="0" y="16562"/>
                    </a:cubicBezTo>
                    <a:cubicBezTo>
                      <a:pt x="1834" y="16347"/>
                      <a:pt x="3679" y="16193"/>
                      <a:pt x="5513" y="16097"/>
                    </a:cubicBezTo>
                    <a:cubicBezTo>
                      <a:pt x="3870" y="11454"/>
                      <a:pt x="3370" y="6418"/>
                      <a:pt x="4108" y="1548"/>
                    </a:cubicBezTo>
                    <a:cubicBezTo>
                      <a:pt x="3548" y="953"/>
                      <a:pt x="3405" y="584"/>
                      <a:pt x="2846" y="0"/>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2" name="Google Shape;2153;p57"/>
              <p:cNvSpPr/>
              <p:nvPr/>
            </p:nvSpPr>
            <p:spPr>
              <a:xfrm>
                <a:off x="2602007" y="981230"/>
                <a:ext cx="494952" cy="570662"/>
              </a:xfrm>
              <a:custGeom>
                <a:avLst/>
                <a:gdLst/>
                <a:ahLst/>
                <a:cxnLst/>
                <a:rect l="l" t="t" r="r" b="b"/>
                <a:pathLst>
                  <a:path w="19765" h="22854" extrusionOk="0">
                    <a:moveTo>
                      <a:pt x="10039" y="0"/>
                    </a:moveTo>
                    <a:cubicBezTo>
                      <a:pt x="9395" y="0"/>
                      <a:pt x="8677" y="196"/>
                      <a:pt x="8228" y="553"/>
                    </a:cubicBezTo>
                    <a:cubicBezTo>
                      <a:pt x="8125" y="541"/>
                      <a:pt x="8022" y="535"/>
                      <a:pt x="7918" y="535"/>
                    </a:cubicBezTo>
                    <a:cubicBezTo>
                      <a:pt x="7029" y="535"/>
                      <a:pt x="6145" y="985"/>
                      <a:pt x="5644" y="1732"/>
                    </a:cubicBezTo>
                    <a:cubicBezTo>
                      <a:pt x="5096" y="2554"/>
                      <a:pt x="5049" y="3697"/>
                      <a:pt x="5549" y="4566"/>
                    </a:cubicBezTo>
                    <a:cubicBezTo>
                      <a:pt x="4489" y="4780"/>
                      <a:pt x="3394" y="5030"/>
                      <a:pt x="2715" y="5875"/>
                    </a:cubicBezTo>
                    <a:cubicBezTo>
                      <a:pt x="2048" y="6721"/>
                      <a:pt x="1905" y="8042"/>
                      <a:pt x="2620" y="8864"/>
                    </a:cubicBezTo>
                    <a:cubicBezTo>
                      <a:pt x="1441" y="9304"/>
                      <a:pt x="548" y="10305"/>
                      <a:pt x="274" y="11543"/>
                    </a:cubicBezTo>
                    <a:cubicBezTo>
                      <a:pt x="0" y="12769"/>
                      <a:pt x="381" y="14126"/>
                      <a:pt x="1263" y="15031"/>
                    </a:cubicBezTo>
                    <a:cubicBezTo>
                      <a:pt x="1249" y="15030"/>
                      <a:pt x="1235" y="15030"/>
                      <a:pt x="1221" y="15030"/>
                    </a:cubicBezTo>
                    <a:cubicBezTo>
                      <a:pt x="642" y="15030"/>
                      <a:pt x="356" y="16010"/>
                      <a:pt x="298" y="16603"/>
                    </a:cubicBezTo>
                    <a:cubicBezTo>
                      <a:pt x="179" y="17698"/>
                      <a:pt x="643" y="18853"/>
                      <a:pt x="1489" y="19556"/>
                    </a:cubicBezTo>
                    <a:cubicBezTo>
                      <a:pt x="2094" y="20060"/>
                      <a:pt x="2878" y="20327"/>
                      <a:pt x="3659" y="20327"/>
                    </a:cubicBezTo>
                    <a:cubicBezTo>
                      <a:pt x="3984" y="20327"/>
                      <a:pt x="4309" y="20281"/>
                      <a:pt x="4620" y="20187"/>
                    </a:cubicBezTo>
                    <a:lnTo>
                      <a:pt x="4620" y="20187"/>
                    </a:lnTo>
                    <a:cubicBezTo>
                      <a:pt x="4441" y="20603"/>
                      <a:pt x="4370" y="21365"/>
                      <a:pt x="4632" y="21735"/>
                    </a:cubicBezTo>
                    <a:cubicBezTo>
                      <a:pt x="4885" y="22091"/>
                      <a:pt x="5394" y="22414"/>
                      <a:pt x="5836" y="22414"/>
                    </a:cubicBezTo>
                    <a:cubicBezTo>
                      <a:pt x="5851" y="22414"/>
                      <a:pt x="5867" y="22414"/>
                      <a:pt x="5882" y="22413"/>
                    </a:cubicBezTo>
                    <a:cubicBezTo>
                      <a:pt x="6390" y="22713"/>
                      <a:pt x="6958" y="22854"/>
                      <a:pt x="7530" y="22854"/>
                    </a:cubicBezTo>
                    <a:cubicBezTo>
                      <a:pt x="8365" y="22854"/>
                      <a:pt x="9206" y="22553"/>
                      <a:pt x="9871" y="22008"/>
                    </a:cubicBezTo>
                    <a:cubicBezTo>
                      <a:pt x="10334" y="22292"/>
                      <a:pt x="10857" y="22423"/>
                      <a:pt x="11383" y="22423"/>
                    </a:cubicBezTo>
                    <a:cubicBezTo>
                      <a:pt x="12383" y="22423"/>
                      <a:pt x="13394" y="21947"/>
                      <a:pt x="14026" y="21127"/>
                    </a:cubicBezTo>
                    <a:cubicBezTo>
                      <a:pt x="14408" y="21281"/>
                      <a:pt x="14816" y="21357"/>
                      <a:pt x="15223" y="21357"/>
                    </a:cubicBezTo>
                    <a:cubicBezTo>
                      <a:pt x="15731" y="21357"/>
                      <a:pt x="16237" y="21239"/>
                      <a:pt x="16693" y="21008"/>
                    </a:cubicBezTo>
                    <a:cubicBezTo>
                      <a:pt x="17503" y="20592"/>
                      <a:pt x="18169" y="19615"/>
                      <a:pt x="18396" y="18722"/>
                    </a:cubicBezTo>
                    <a:cubicBezTo>
                      <a:pt x="19146" y="18294"/>
                      <a:pt x="19670" y="17460"/>
                      <a:pt x="19717" y="16579"/>
                    </a:cubicBezTo>
                    <a:cubicBezTo>
                      <a:pt x="19765" y="15710"/>
                      <a:pt x="19241" y="14746"/>
                      <a:pt x="18538" y="14234"/>
                    </a:cubicBezTo>
                    <a:cubicBezTo>
                      <a:pt x="19098" y="13424"/>
                      <a:pt x="19265" y="12352"/>
                      <a:pt x="18991" y="11412"/>
                    </a:cubicBezTo>
                    <a:cubicBezTo>
                      <a:pt x="18717" y="10459"/>
                      <a:pt x="18074" y="9685"/>
                      <a:pt x="17169" y="9304"/>
                    </a:cubicBezTo>
                    <a:cubicBezTo>
                      <a:pt x="17693" y="7519"/>
                      <a:pt x="16895" y="5352"/>
                      <a:pt x="15157" y="4661"/>
                    </a:cubicBezTo>
                    <a:cubicBezTo>
                      <a:pt x="15479" y="3851"/>
                      <a:pt x="15264" y="2839"/>
                      <a:pt x="14621" y="2232"/>
                    </a:cubicBezTo>
                    <a:cubicBezTo>
                      <a:pt x="14121" y="1760"/>
                      <a:pt x="13470" y="1265"/>
                      <a:pt x="12824" y="1265"/>
                    </a:cubicBezTo>
                    <a:cubicBezTo>
                      <a:pt x="12656" y="1265"/>
                      <a:pt x="12488" y="1299"/>
                      <a:pt x="12323" y="1375"/>
                    </a:cubicBezTo>
                    <a:cubicBezTo>
                      <a:pt x="11966" y="708"/>
                      <a:pt x="11311" y="220"/>
                      <a:pt x="10585" y="53"/>
                    </a:cubicBezTo>
                    <a:cubicBezTo>
                      <a:pt x="10416" y="18"/>
                      <a:pt x="10230" y="0"/>
                      <a:pt x="10039" y="0"/>
                    </a:cubicBezTo>
                    <a:close/>
                  </a:path>
                </a:pathLst>
              </a:custGeom>
              <a:solidFill>
                <a:srgbClr val="5AD199"/>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3" name="Google Shape;2154;p57"/>
              <p:cNvSpPr/>
              <p:nvPr/>
            </p:nvSpPr>
            <p:spPr>
              <a:xfrm>
                <a:off x="2738545" y="981230"/>
                <a:ext cx="358413" cy="557391"/>
              </a:xfrm>
              <a:custGeom>
                <a:avLst/>
                <a:gdLst/>
                <a:ahLst/>
                <a:cxnLst/>
                <a:rect l="l" t="t" r="r" b="b"/>
                <a:pathLst>
                  <a:path w="14300" h="22290" extrusionOk="0">
                    <a:moveTo>
                      <a:pt x="4595" y="1"/>
                    </a:moveTo>
                    <a:cubicBezTo>
                      <a:pt x="4505" y="1"/>
                      <a:pt x="4414" y="5"/>
                      <a:pt x="4322" y="13"/>
                    </a:cubicBezTo>
                    <a:cubicBezTo>
                      <a:pt x="5120" y="632"/>
                      <a:pt x="5596" y="1679"/>
                      <a:pt x="5465" y="2703"/>
                    </a:cubicBezTo>
                    <a:cubicBezTo>
                      <a:pt x="5601" y="2636"/>
                      <a:pt x="5738" y="2606"/>
                      <a:pt x="5873" y="2606"/>
                    </a:cubicBezTo>
                    <a:cubicBezTo>
                      <a:pt x="6120" y="2606"/>
                      <a:pt x="6362" y="2705"/>
                      <a:pt x="6585" y="2858"/>
                    </a:cubicBezTo>
                    <a:cubicBezTo>
                      <a:pt x="6930" y="3084"/>
                      <a:pt x="7144" y="3525"/>
                      <a:pt x="7108" y="3942"/>
                    </a:cubicBezTo>
                    <a:cubicBezTo>
                      <a:pt x="6370" y="3965"/>
                      <a:pt x="5549" y="4585"/>
                      <a:pt x="5358" y="5299"/>
                    </a:cubicBezTo>
                    <a:cubicBezTo>
                      <a:pt x="5618" y="5039"/>
                      <a:pt x="6004" y="4930"/>
                      <a:pt x="6368" y="4930"/>
                    </a:cubicBezTo>
                    <a:cubicBezTo>
                      <a:pt x="6437" y="4930"/>
                      <a:pt x="6506" y="4934"/>
                      <a:pt x="6573" y="4942"/>
                    </a:cubicBezTo>
                    <a:cubicBezTo>
                      <a:pt x="7001" y="5001"/>
                      <a:pt x="7394" y="5251"/>
                      <a:pt x="7609" y="5620"/>
                    </a:cubicBezTo>
                    <a:cubicBezTo>
                      <a:pt x="7013" y="5823"/>
                      <a:pt x="6406" y="6537"/>
                      <a:pt x="6239" y="7144"/>
                    </a:cubicBezTo>
                    <a:cubicBezTo>
                      <a:pt x="6566" y="6938"/>
                      <a:pt x="6965" y="6838"/>
                      <a:pt x="7370" y="6838"/>
                    </a:cubicBezTo>
                    <a:cubicBezTo>
                      <a:pt x="7922" y="6838"/>
                      <a:pt x="8484" y="7025"/>
                      <a:pt x="8882" y="7383"/>
                    </a:cubicBezTo>
                    <a:cubicBezTo>
                      <a:pt x="7799" y="7514"/>
                      <a:pt x="6858" y="8764"/>
                      <a:pt x="6882" y="9847"/>
                    </a:cubicBezTo>
                    <a:cubicBezTo>
                      <a:pt x="6549" y="9634"/>
                      <a:pt x="6110" y="9551"/>
                      <a:pt x="5668" y="9551"/>
                    </a:cubicBezTo>
                    <a:cubicBezTo>
                      <a:pt x="5321" y="9551"/>
                      <a:pt x="4971" y="9602"/>
                      <a:pt x="4668" y="9680"/>
                    </a:cubicBezTo>
                    <a:cubicBezTo>
                      <a:pt x="3977" y="9871"/>
                      <a:pt x="3382" y="10347"/>
                      <a:pt x="3048" y="10978"/>
                    </a:cubicBezTo>
                    <a:cubicBezTo>
                      <a:pt x="3285" y="10768"/>
                      <a:pt x="3553" y="10687"/>
                      <a:pt x="3844" y="10687"/>
                    </a:cubicBezTo>
                    <a:cubicBezTo>
                      <a:pt x="3949" y="10687"/>
                      <a:pt x="4057" y="10697"/>
                      <a:pt x="4168" y="10716"/>
                    </a:cubicBezTo>
                    <a:cubicBezTo>
                      <a:pt x="4596" y="10776"/>
                      <a:pt x="4989" y="11038"/>
                      <a:pt x="5203" y="11419"/>
                    </a:cubicBezTo>
                    <a:cubicBezTo>
                      <a:pt x="5196" y="11419"/>
                      <a:pt x="5189" y="11419"/>
                      <a:pt x="5181" y="11419"/>
                    </a:cubicBezTo>
                    <a:cubicBezTo>
                      <a:pt x="4329" y="11419"/>
                      <a:pt x="3332" y="12093"/>
                      <a:pt x="3060" y="12895"/>
                    </a:cubicBezTo>
                    <a:cubicBezTo>
                      <a:pt x="3379" y="12725"/>
                      <a:pt x="3732" y="12644"/>
                      <a:pt x="4086" y="12644"/>
                    </a:cubicBezTo>
                    <a:cubicBezTo>
                      <a:pt x="4699" y="12644"/>
                      <a:pt x="5313" y="12886"/>
                      <a:pt x="5751" y="13324"/>
                    </a:cubicBezTo>
                    <a:cubicBezTo>
                      <a:pt x="6108" y="12883"/>
                      <a:pt x="6811" y="12764"/>
                      <a:pt x="7394" y="12740"/>
                    </a:cubicBezTo>
                    <a:cubicBezTo>
                      <a:pt x="7434" y="12738"/>
                      <a:pt x="7473" y="12737"/>
                      <a:pt x="7512" y="12737"/>
                    </a:cubicBezTo>
                    <a:cubicBezTo>
                      <a:pt x="8045" y="12737"/>
                      <a:pt x="8576" y="12960"/>
                      <a:pt x="8942" y="13348"/>
                    </a:cubicBezTo>
                    <a:cubicBezTo>
                      <a:pt x="7870" y="13431"/>
                      <a:pt x="6858" y="14288"/>
                      <a:pt x="6335" y="15241"/>
                    </a:cubicBezTo>
                    <a:cubicBezTo>
                      <a:pt x="6626" y="15106"/>
                      <a:pt x="6942" y="15044"/>
                      <a:pt x="7260" y="15044"/>
                    </a:cubicBezTo>
                    <a:cubicBezTo>
                      <a:pt x="8149" y="15044"/>
                      <a:pt x="9065" y="15528"/>
                      <a:pt x="9573" y="16265"/>
                    </a:cubicBezTo>
                    <a:cubicBezTo>
                      <a:pt x="9444" y="16231"/>
                      <a:pt x="9312" y="16216"/>
                      <a:pt x="9180" y="16216"/>
                    </a:cubicBezTo>
                    <a:cubicBezTo>
                      <a:pt x="8412" y="16216"/>
                      <a:pt x="7625" y="16740"/>
                      <a:pt x="7168" y="17360"/>
                    </a:cubicBezTo>
                    <a:cubicBezTo>
                      <a:pt x="6608" y="16777"/>
                      <a:pt x="5692" y="16384"/>
                      <a:pt x="4870" y="16348"/>
                    </a:cubicBezTo>
                    <a:cubicBezTo>
                      <a:pt x="4839" y="16347"/>
                      <a:pt x="4808" y="16347"/>
                      <a:pt x="4776" y="16347"/>
                    </a:cubicBezTo>
                    <a:cubicBezTo>
                      <a:pt x="3997" y="16347"/>
                      <a:pt x="3215" y="16631"/>
                      <a:pt x="2632" y="17158"/>
                    </a:cubicBezTo>
                    <a:cubicBezTo>
                      <a:pt x="2427" y="16831"/>
                      <a:pt x="2046" y="16717"/>
                      <a:pt x="1662" y="16717"/>
                    </a:cubicBezTo>
                    <a:cubicBezTo>
                      <a:pt x="1556" y="16717"/>
                      <a:pt x="1449" y="16725"/>
                      <a:pt x="1346" y="16741"/>
                    </a:cubicBezTo>
                    <a:cubicBezTo>
                      <a:pt x="858" y="16824"/>
                      <a:pt x="417" y="17074"/>
                      <a:pt x="0" y="17336"/>
                    </a:cubicBezTo>
                    <a:cubicBezTo>
                      <a:pt x="111" y="17311"/>
                      <a:pt x="223" y="17300"/>
                      <a:pt x="334" y="17300"/>
                    </a:cubicBezTo>
                    <a:cubicBezTo>
                      <a:pt x="1138" y="17300"/>
                      <a:pt x="1937" y="17909"/>
                      <a:pt x="2167" y="18693"/>
                    </a:cubicBezTo>
                    <a:cubicBezTo>
                      <a:pt x="2455" y="18494"/>
                      <a:pt x="2929" y="18412"/>
                      <a:pt x="3361" y="18412"/>
                    </a:cubicBezTo>
                    <a:cubicBezTo>
                      <a:pt x="3574" y="18412"/>
                      <a:pt x="3777" y="18432"/>
                      <a:pt x="3941" y="18467"/>
                    </a:cubicBezTo>
                    <a:cubicBezTo>
                      <a:pt x="4453" y="18586"/>
                      <a:pt x="4894" y="18920"/>
                      <a:pt x="5156" y="19372"/>
                    </a:cubicBezTo>
                    <a:cubicBezTo>
                      <a:pt x="5113" y="19370"/>
                      <a:pt x="5070" y="19369"/>
                      <a:pt x="5026" y="19369"/>
                    </a:cubicBezTo>
                    <a:cubicBezTo>
                      <a:pt x="3971" y="19369"/>
                      <a:pt x="2752" y="20052"/>
                      <a:pt x="2215" y="20944"/>
                    </a:cubicBezTo>
                    <a:cubicBezTo>
                      <a:pt x="2649" y="20565"/>
                      <a:pt x="3489" y="20478"/>
                      <a:pt x="4103" y="20478"/>
                    </a:cubicBezTo>
                    <a:cubicBezTo>
                      <a:pt x="4145" y="20478"/>
                      <a:pt x="4187" y="20479"/>
                      <a:pt x="4227" y="20479"/>
                    </a:cubicBezTo>
                    <a:cubicBezTo>
                      <a:pt x="4846" y="20503"/>
                      <a:pt x="5453" y="20741"/>
                      <a:pt x="5906" y="21170"/>
                    </a:cubicBezTo>
                    <a:cubicBezTo>
                      <a:pt x="6527" y="20166"/>
                      <a:pt x="7586" y="19557"/>
                      <a:pt x="8759" y="19557"/>
                    </a:cubicBezTo>
                    <a:cubicBezTo>
                      <a:pt x="8824" y="19557"/>
                      <a:pt x="8889" y="19559"/>
                      <a:pt x="8954" y="19563"/>
                    </a:cubicBezTo>
                    <a:cubicBezTo>
                      <a:pt x="7882" y="20015"/>
                      <a:pt x="7097" y="21134"/>
                      <a:pt x="6799" y="22289"/>
                    </a:cubicBezTo>
                    <a:cubicBezTo>
                      <a:pt x="7489" y="22099"/>
                      <a:pt x="8120" y="21694"/>
                      <a:pt x="8561" y="21122"/>
                    </a:cubicBezTo>
                    <a:cubicBezTo>
                      <a:pt x="8943" y="21276"/>
                      <a:pt x="9351" y="21352"/>
                      <a:pt x="9758" y="21352"/>
                    </a:cubicBezTo>
                    <a:cubicBezTo>
                      <a:pt x="10266" y="21352"/>
                      <a:pt x="10772" y="21234"/>
                      <a:pt x="11228" y="21003"/>
                    </a:cubicBezTo>
                    <a:cubicBezTo>
                      <a:pt x="12038" y="20587"/>
                      <a:pt x="12704" y="19610"/>
                      <a:pt x="12931" y="18717"/>
                    </a:cubicBezTo>
                    <a:cubicBezTo>
                      <a:pt x="13681" y="18289"/>
                      <a:pt x="14205" y="17455"/>
                      <a:pt x="14252" y="16574"/>
                    </a:cubicBezTo>
                    <a:cubicBezTo>
                      <a:pt x="14300" y="15705"/>
                      <a:pt x="13776" y="14741"/>
                      <a:pt x="13073" y="14229"/>
                    </a:cubicBezTo>
                    <a:cubicBezTo>
                      <a:pt x="13633" y="13419"/>
                      <a:pt x="13800" y="12347"/>
                      <a:pt x="13526" y="11407"/>
                    </a:cubicBezTo>
                    <a:cubicBezTo>
                      <a:pt x="13252" y="10454"/>
                      <a:pt x="12609" y="9680"/>
                      <a:pt x="11704" y="9299"/>
                    </a:cubicBezTo>
                    <a:cubicBezTo>
                      <a:pt x="12228" y="7514"/>
                      <a:pt x="11430" y="5347"/>
                      <a:pt x="9692" y="4656"/>
                    </a:cubicBezTo>
                    <a:cubicBezTo>
                      <a:pt x="10014" y="3846"/>
                      <a:pt x="9799" y="2834"/>
                      <a:pt x="9156" y="2227"/>
                    </a:cubicBezTo>
                    <a:cubicBezTo>
                      <a:pt x="8656" y="1755"/>
                      <a:pt x="8005" y="1260"/>
                      <a:pt x="7359" y="1260"/>
                    </a:cubicBezTo>
                    <a:cubicBezTo>
                      <a:pt x="7191" y="1260"/>
                      <a:pt x="7023" y="1294"/>
                      <a:pt x="6858" y="1370"/>
                    </a:cubicBezTo>
                    <a:cubicBezTo>
                      <a:pt x="6501" y="703"/>
                      <a:pt x="5846" y="203"/>
                      <a:pt x="5120" y="48"/>
                    </a:cubicBezTo>
                    <a:cubicBezTo>
                      <a:pt x="4953" y="17"/>
                      <a:pt x="4776" y="1"/>
                      <a:pt x="4595" y="1"/>
                    </a:cubicBezTo>
                    <a:close/>
                  </a:path>
                </a:pathLst>
              </a:custGeom>
              <a:solidFill>
                <a:srgbClr val="449E8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4" name="Google Shape;2155;p57"/>
              <p:cNvSpPr/>
              <p:nvPr/>
            </p:nvSpPr>
            <p:spPr>
              <a:xfrm>
                <a:off x="2896418" y="2421158"/>
                <a:ext cx="910966" cy="1238647"/>
              </a:xfrm>
              <a:custGeom>
                <a:avLst/>
                <a:gdLst/>
                <a:ahLst/>
                <a:cxnLst/>
                <a:rect l="l" t="t" r="r" b="b"/>
                <a:pathLst>
                  <a:path w="36482" h="49542" extrusionOk="0">
                    <a:moveTo>
                      <a:pt x="18430" y="1"/>
                    </a:moveTo>
                    <a:cubicBezTo>
                      <a:pt x="17993" y="1"/>
                      <a:pt x="17553" y="16"/>
                      <a:pt x="17110" y="47"/>
                    </a:cubicBezTo>
                    <a:cubicBezTo>
                      <a:pt x="8264" y="678"/>
                      <a:pt x="1096" y="7810"/>
                      <a:pt x="430" y="16657"/>
                    </a:cubicBezTo>
                    <a:cubicBezTo>
                      <a:pt x="1" y="22288"/>
                      <a:pt x="2168" y="27432"/>
                      <a:pt x="5859" y="31016"/>
                    </a:cubicBezTo>
                    <a:cubicBezTo>
                      <a:pt x="8788" y="33849"/>
                      <a:pt x="10336" y="37826"/>
                      <a:pt x="10336" y="41898"/>
                    </a:cubicBezTo>
                    <a:lnTo>
                      <a:pt x="10336" y="49542"/>
                    </a:lnTo>
                    <a:lnTo>
                      <a:pt x="26528" y="49542"/>
                    </a:lnTo>
                    <a:lnTo>
                      <a:pt x="26528" y="42088"/>
                    </a:lnTo>
                    <a:cubicBezTo>
                      <a:pt x="26528" y="37921"/>
                      <a:pt x="28100" y="33849"/>
                      <a:pt x="31076" y="30932"/>
                    </a:cubicBezTo>
                    <a:cubicBezTo>
                      <a:pt x="34410" y="27658"/>
                      <a:pt x="36482" y="23098"/>
                      <a:pt x="36482" y="18050"/>
                    </a:cubicBezTo>
                    <a:cubicBezTo>
                      <a:pt x="36482" y="8080"/>
                      <a:pt x="28405" y="1"/>
                      <a:pt x="18430" y="1"/>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5" name="Google Shape;2156;p57"/>
              <p:cNvSpPr/>
              <p:nvPr/>
            </p:nvSpPr>
            <p:spPr>
              <a:xfrm>
                <a:off x="3252697" y="3688559"/>
                <a:ext cx="206942" cy="174738"/>
              </a:xfrm>
              <a:custGeom>
                <a:avLst/>
                <a:gdLst/>
                <a:ahLst/>
                <a:cxnLst/>
                <a:rect l="l" t="t" r="r" b="b"/>
                <a:pathLst>
                  <a:path w="8276" h="7025" extrusionOk="0">
                    <a:moveTo>
                      <a:pt x="0" y="0"/>
                    </a:moveTo>
                    <a:lnTo>
                      <a:pt x="0" y="4917"/>
                    </a:lnTo>
                    <a:cubicBezTo>
                      <a:pt x="0" y="6084"/>
                      <a:pt x="941" y="7025"/>
                      <a:pt x="2108" y="7025"/>
                    </a:cubicBezTo>
                    <a:lnTo>
                      <a:pt x="6180" y="7025"/>
                    </a:lnTo>
                    <a:cubicBezTo>
                      <a:pt x="7335" y="7025"/>
                      <a:pt x="8275" y="6084"/>
                      <a:pt x="8275" y="4917"/>
                    </a:cubicBezTo>
                    <a:lnTo>
                      <a:pt x="8275" y="0"/>
                    </a:lnTo>
                    <a:close/>
                  </a:path>
                </a:pathLst>
              </a:custGeom>
              <a:solidFill>
                <a:srgbClr val="DFDFD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6" name="Google Shape;2157;p57"/>
              <p:cNvSpPr/>
              <p:nvPr/>
            </p:nvSpPr>
            <p:spPr>
              <a:xfrm>
                <a:off x="3252697" y="3688559"/>
                <a:ext cx="206942" cy="174738"/>
              </a:xfrm>
              <a:custGeom>
                <a:avLst/>
                <a:gdLst/>
                <a:ahLst/>
                <a:cxnLst/>
                <a:rect l="l" t="t" r="r" b="b"/>
                <a:pathLst>
                  <a:path w="8276" h="7025" extrusionOk="0">
                    <a:moveTo>
                      <a:pt x="0" y="0"/>
                    </a:moveTo>
                    <a:lnTo>
                      <a:pt x="0" y="4917"/>
                    </a:lnTo>
                    <a:cubicBezTo>
                      <a:pt x="0" y="6084"/>
                      <a:pt x="941" y="7025"/>
                      <a:pt x="2108" y="7025"/>
                    </a:cubicBezTo>
                    <a:lnTo>
                      <a:pt x="6180" y="7025"/>
                    </a:lnTo>
                    <a:cubicBezTo>
                      <a:pt x="7335" y="7025"/>
                      <a:pt x="8275" y="6084"/>
                      <a:pt x="8275" y="4917"/>
                    </a:cubicBezTo>
                    <a:lnTo>
                      <a:pt x="8275"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7" name="Google Shape;2158;p57"/>
              <p:cNvSpPr/>
              <p:nvPr/>
            </p:nvSpPr>
            <p:spPr>
              <a:xfrm>
                <a:off x="3152427" y="3462948"/>
                <a:ext cx="407481" cy="345052"/>
              </a:xfrm>
              <a:custGeom>
                <a:avLst/>
                <a:gdLst/>
                <a:ahLst/>
                <a:cxnLst/>
                <a:rect l="l" t="t" r="r" b="b"/>
                <a:pathLst>
                  <a:path w="16277" h="13824" extrusionOk="0">
                    <a:moveTo>
                      <a:pt x="1" y="1"/>
                    </a:moveTo>
                    <a:lnTo>
                      <a:pt x="1" y="9692"/>
                    </a:lnTo>
                    <a:cubicBezTo>
                      <a:pt x="1" y="11978"/>
                      <a:pt x="1846" y="13824"/>
                      <a:pt x="4132" y="13824"/>
                    </a:cubicBezTo>
                    <a:lnTo>
                      <a:pt x="12145" y="13824"/>
                    </a:lnTo>
                    <a:cubicBezTo>
                      <a:pt x="14431" y="13824"/>
                      <a:pt x="16277" y="11978"/>
                      <a:pt x="16277" y="9692"/>
                    </a:cubicBezTo>
                    <a:lnTo>
                      <a:pt x="16277" y="1"/>
                    </a:ln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8" name="Google Shape;2159;p57"/>
              <p:cNvSpPr/>
              <p:nvPr/>
            </p:nvSpPr>
            <p:spPr>
              <a:xfrm>
                <a:off x="3084158" y="3504975"/>
                <a:ext cx="546153" cy="123865"/>
              </a:xfrm>
              <a:custGeom>
                <a:avLst/>
                <a:gdLst/>
                <a:ahLst/>
                <a:cxnLst/>
                <a:rect l="l" t="t" r="r" b="b"/>
                <a:pathLst>
                  <a:path w="21849" h="4970" extrusionOk="0">
                    <a:moveTo>
                      <a:pt x="20523" y="1"/>
                    </a:moveTo>
                    <a:cubicBezTo>
                      <a:pt x="20473" y="1"/>
                      <a:pt x="20423" y="3"/>
                      <a:pt x="20372" y="8"/>
                    </a:cubicBezTo>
                    <a:lnTo>
                      <a:pt x="1489" y="1997"/>
                    </a:lnTo>
                    <a:cubicBezTo>
                      <a:pt x="668" y="2080"/>
                      <a:pt x="1" y="2806"/>
                      <a:pt x="1" y="3628"/>
                    </a:cubicBezTo>
                    <a:cubicBezTo>
                      <a:pt x="1" y="4398"/>
                      <a:pt x="587" y="4969"/>
                      <a:pt x="1337" y="4969"/>
                    </a:cubicBezTo>
                    <a:cubicBezTo>
                      <a:pt x="1387" y="4969"/>
                      <a:pt x="1438" y="4967"/>
                      <a:pt x="1489" y="4961"/>
                    </a:cubicBezTo>
                    <a:lnTo>
                      <a:pt x="20372" y="2973"/>
                    </a:lnTo>
                    <a:cubicBezTo>
                      <a:pt x="21182" y="2890"/>
                      <a:pt x="21849" y="2152"/>
                      <a:pt x="21849" y="1330"/>
                    </a:cubicBezTo>
                    <a:cubicBezTo>
                      <a:pt x="21849" y="571"/>
                      <a:pt x="21263" y="1"/>
                      <a:pt x="20523" y="1"/>
                    </a:cubicBezTo>
                    <a:close/>
                  </a:path>
                </a:pathLst>
              </a:custGeom>
              <a:solidFill>
                <a:srgbClr val="DFDFD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9" name="Google Shape;2160;p57"/>
              <p:cNvSpPr/>
              <p:nvPr/>
            </p:nvSpPr>
            <p:spPr>
              <a:xfrm>
                <a:off x="3084158" y="3635474"/>
                <a:ext cx="546153" cy="123865"/>
              </a:xfrm>
              <a:custGeom>
                <a:avLst/>
                <a:gdLst/>
                <a:ahLst/>
                <a:cxnLst/>
                <a:rect l="l" t="t" r="r" b="b"/>
                <a:pathLst>
                  <a:path w="21849" h="4970" extrusionOk="0">
                    <a:moveTo>
                      <a:pt x="20523" y="1"/>
                    </a:moveTo>
                    <a:cubicBezTo>
                      <a:pt x="20473" y="1"/>
                      <a:pt x="20423" y="3"/>
                      <a:pt x="20372" y="8"/>
                    </a:cubicBezTo>
                    <a:lnTo>
                      <a:pt x="1489" y="1997"/>
                    </a:lnTo>
                    <a:cubicBezTo>
                      <a:pt x="668" y="2080"/>
                      <a:pt x="1" y="2818"/>
                      <a:pt x="1" y="3640"/>
                    </a:cubicBezTo>
                    <a:cubicBezTo>
                      <a:pt x="1" y="4399"/>
                      <a:pt x="587" y="4969"/>
                      <a:pt x="1336" y="4969"/>
                    </a:cubicBezTo>
                    <a:cubicBezTo>
                      <a:pt x="1387" y="4969"/>
                      <a:pt x="1438" y="4967"/>
                      <a:pt x="1489" y="4961"/>
                    </a:cubicBezTo>
                    <a:lnTo>
                      <a:pt x="20372" y="2973"/>
                    </a:lnTo>
                    <a:cubicBezTo>
                      <a:pt x="21182" y="2890"/>
                      <a:pt x="21849" y="2163"/>
                      <a:pt x="21849" y="1342"/>
                    </a:cubicBezTo>
                    <a:cubicBezTo>
                      <a:pt x="21849" y="572"/>
                      <a:pt x="21263" y="1"/>
                      <a:pt x="20523" y="1"/>
                    </a:cubicBezTo>
                    <a:close/>
                  </a:path>
                </a:pathLst>
              </a:custGeom>
              <a:solidFill>
                <a:srgbClr val="DFDFD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0" name="Google Shape;2161;p57"/>
              <p:cNvSpPr/>
              <p:nvPr/>
            </p:nvSpPr>
            <p:spPr>
              <a:xfrm>
                <a:off x="3084158" y="3504975"/>
                <a:ext cx="546153" cy="123865"/>
              </a:xfrm>
              <a:custGeom>
                <a:avLst/>
                <a:gdLst/>
                <a:ahLst/>
                <a:cxnLst/>
                <a:rect l="l" t="t" r="r" b="b"/>
                <a:pathLst>
                  <a:path w="21849" h="4970" extrusionOk="0">
                    <a:moveTo>
                      <a:pt x="20523" y="1"/>
                    </a:moveTo>
                    <a:cubicBezTo>
                      <a:pt x="20473" y="1"/>
                      <a:pt x="20423" y="3"/>
                      <a:pt x="20372" y="8"/>
                    </a:cubicBezTo>
                    <a:lnTo>
                      <a:pt x="1489" y="1997"/>
                    </a:lnTo>
                    <a:cubicBezTo>
                      <a:pt x="668" y="2080"/>
                      <a:pt x="1" y="2806"/>
                      <a:pt x="1" y="3628"/>
                    </a:cubicBezTo>
                    <a:cubicBezTo>
                      <a:pt x="1" y="4398"/>
                      <a:pt x="587" y="4969"/>
                      <a:pt x="1337" y="4969"/>
                    </a:cubicBezTo>
                    <a:cubicBezTo>
                      <a:pt x="1387" y="4969"/>
                      <a:pt x="1438" y="4967"/>
                      <a:pt x="1489" y="4961"/>
                    </a:cubicBezTo>
                    <a:lnTo>
                      <a:pt x="20372" y="2973"/>
                    </a:lnTo>
                    <a:cubicBezTo>
                      <a:pt x="21182" y="2890"/>
                      <a:pt x="21849" y="2152"/>
                      <a:pt x="21849" y="1330"/>
                    </a:cubicBezTo>
                    <a:cubicBezTo>
                      <a:pt x="21849" y="571"/>
                      <a:pt x="21263" y="1"/>
                      <a:pt x="20523"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1" name="Google Shape;2162;p57"/>
              <p:cNvSpPr/>
              <p:nvPr/>
            </p:nvSpPr>
            <p:spPr>
              <a:xfrm>
                <a:off x="3084158" y="3635474"/>
                <a:ext cx="546153" cy="123865"/>
              </a:xfrm>
              <a:custGeom>
                <a:avLst/>
                <a:gdLst/>
                <a:ahLst/>
                <a:cxnLst/>
                <a:rect l="l" t="t" r="r" b="b"/>
                <a:pathLst>
                  <a:path w="21849" h="4970" extrusionOk="0">
                    <a:moveTo>
                      <a:pt x="20523" y="1"/>
                    </a:moveTo>
                    <a:cubicBezTo>
                      <a:pt x="20473" y="1"/>
                      <a:pt x="20423" y="3"/>
                      <a:pt x="20372" y="8"/>
                    </a:cubicBezTo>
                    <a:lnTo>
                      <a:pt x="1489" y="1997"/>
                    </a:lnTo>
                    <a:cubicBezTo>
                      <a:pt x="668" y="2080"/>
                      <a:pt x="1" y="2818"/>
                      <a:pt x="1" y="3640"/>
                    </a:cubicBezTo>
                    <a:cubicBezTo>
                      <a:pt x="1" y="4399"/>
                      <a:pt x="587" y="4969"/>
                      <a:pt x="1336" y="4969"/>
                    </a:cubicBezTo>
                    <a:cubicBezTo>
                      <a:pt x="1387" y="4969"/>
                      <a:pt x="1438" y="4967"/>
                      <a:pt x="1489" y="4961"/>
                    </a:cubicBezTo>
                    <a:lnTo>
                      <a:pt x="20372" y="2973"/>
                    </a:lnTo>
                    <a:cubicBezTo>
                      <a:pt x="21182" y="2890"/>
                      <a:pt x="21849" y="2163"/>
                      <a:pt x="21849" y="1342"/>
                    </a:cubicBezTo>
                    <a:cubicBezTo>
                      <a:pt x="21849" y="572"/>
                      <a:pt x="21263" y="1"/>
                      <a:pt x="20523"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2" name="Google Shape;2163;p57"/>
              <p:cNvSpPr/>
              <p:nvPr/>
            </p:nvSpPr>
            <p:spPr>
              <a:xfrm>
                <a:off x="3131093" y="3445253"/>
                <a:ext cx="450149" cy="35390"/>
              </a:xfrm>
              <a:custGeom>
                <a:avLst/>
                <a:gdLst/>
                <a:ahLst/>
                <a:cxnLst/>
                <a:rect l="l" t="t" r="r" b="b"/>
                <a:pathLst>
                  <a:path w="18039" h="1382" extrusionOk="0">
                    <a:moveTo>
                      <a:pt x="691" y="0"/>
                    </a:moveTo>
                    <a:cubicBezTo>
                      <a:pt x="310" y="0"/>
                      <a:pt x="1" y="310"/>
                      <a:pt x="1" y="691"/>
                    </a:cubicBezTo>
                    <a:cubicBezTo>
                      <a:pt x="1" y="1072"/>
                      <a:pt x="310" y="1381"/>
                      <a:pt x="691" y="1381"/>
                    </a:cubicBezTo>
                    <a:lnTo>
                      <a:pt x="17348" y="1381"/>
                    </a:lnTo>
                    <a:cubicBezTo>
                      <a:pt x="17729" y="1381"/>
                      <a:pt x="18039" y="1072"/>
                      <a:pt x="18039" y="691"/>
                    </a:cubicBezTo>
                    <a:cubicBezTo>
                      <a:pt x="18039" y="310"/>
                      <a:pt x="17729" y="0"/>
                      <a:pt x="17348" y="0"/>
                    </a:cubicBezTo>
                    <a:close/>
                  </a:path>
                </a:pathLst>
              </a:custGeom>
              <a:solidFill>
                <a:srgbClr val="DFDFD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3" name="Google Shape;2164;p57"/>
              <p:cNvSpPr/>
              <p:nvPr/>
            </p:nvSpPr>
            <p:spPr>
              <a:xfrm>
                <a:off x="3131093" y="3445253"/>
                <a:ext cx="450149" cy="35390"/>
              </a:xfrm>
              <a:custGeom>
                <a:avLst/>
                <a:gdLst/>
                <a:ahLst/>
                <a:cxnLst/>
                <a:rect l="l" t="t" r="r" b="b"/>
                <a:pathLst>
                  <a:path w="18039" h="1382" extrusionOk="0">
                    <a:moveTo>
                      <a:pt x="691" y="0"/>
                    </a:moveTo>
                    <a:cubicBezTo>
                      <a:pt x="310" y="0"/>
                      <a:pt x="1" y="310"/>
                      <a:pt x="1" y="691"/>
                    </a:cubicBezTo>
                    <a:cubicBezTo>
                      <a:pt x="1" y="1072"/>
                      <a:pt x="310" y="1381"/>
                      <a:pt x="691" y="1381"/>
                    </a:cubicBezTo>
                    <a:lnTo>
                      <a:pt x="17348" y="1381"/>
                    </a:lnTo>
                    <a:cubicBezTo>
                      <a:pt x="17729" y="1381"/>
                      <a:pt x="18039" y="1072"/>
                      <a:pt x="18039" y="691"/>
                    </a:cubicBezTo>
                    <a:cubicBezTo>
                      <a:pt x="18039" y="310"/>
                      <a:pt x="17729" y="0"/>
                      <a:pt x="17348"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4" name="Google Shape;2165;p57"/>
              <p:cNvSpPr/>
              <p:nvPr/>
            </p:nvSpPr>
            <p:spPr>
              <a:xfrm>
                <a:off x="2949752" y="2500786"/>
                <a:ext cx="341346" cy="468916"/>
              </a:xfrm>
              <a:custGeom>
                <a:avLst/>
                <a:gdLst/>
                <a:ahLst/>
                <a:cxnLst/>
                <a:rect l="l" t="t" r="r" b="b"/>
                <a:pathLst>
                  <a:path w="13646" h="18766" extrusionOk="0">
                    <a:moveTo>
                      <a:pt x="10192" y="1"/>
                    </a:moveTo>
                    <a:cubicBezTo>
                      <a:pt x="6787" y="1620"/>
                      <a:pt x="3954" y="4394"/>
                      <a:pt x="2251" y="7764"/>
                    </a:cubicBezTo>
                    <a:cubicBezTo>
                      <a:pt x="548" y="11133"/>
                      <a:pt x="1" y="15062"/>
                      <a:pt x="703" y="18765"/>
                    </a:cubicBezTo>
                    <a:cubicBezTo>
                      <a:pt x="1001" y="15241"/>
                      <a:pt x="2572" y="11609"/>
                      <a:pt x="4847" y="8883"/>
                    </a:cubicBezTo>
                    <a:cubicBezTo>
                      <a:pt x="7109" y="6168"/>
                      <a:pt x="10228" y="4156"/>
                      <a:pt x="13645" y="3239"/>
                    </a:cubicBezTo>
                    <a:cubicBezTo>
                      <a:pt x="12419" y="2132"/>
                      <a:pt x="11419" y="1108"/>
                      <a:pt x="10192"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5" name="Google Shape;2166;p57"/>
              <p:cNvSpPr/>
              <p:nvPr/>
            </p:nvSpPr>
            <p:spPr>
              <a:xfrm>
                <a:off x="1889447" y="1775292"/>
                <a:ext cx="1213911" cy="619324"/>
              </a:xfrm>
              <a:custGeom>
                <a:avLst/>
                <a:gdLst/>
                <a:ahLst/>
                <a:cxnLst/>
                <a:rect l="l" t="t" r="r" b="b"/>
                <a:pathLst>
                  <a:path w="48555" h="24706" extrusionOk="0">
                    <a:moveTo>
                      <a:pt x="41367" y="1"/>
                    </a:moveTo>
                    <a:cubicBezTo>
                      <a:pt x="27493" y="1"/>
                      <a:pt x="13626" y="1322"/>
                      <a:pt x="1" y="3941"/>
                    </a:cubicBezTo>
                    <a:lnTo>
                      <a:pt x="32624" y="24706"/>
                    </a:lnTo>
                    <a:lnTo>
                      <a:pt x="48554" y="119"/>
                    </a:lnTo>
                    <a:cubicBezTo>
                      <a:pt x="46159" y="40"/>
                      <a:pt x="43763" y="1"/>
                      <a:pt x="41367" y="1"/>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6" name="Google Shape;2167;p57"/>
              <p:cNvSpPr/>
              <p:nvPr/>
            </p:nvSpPr>
            <p:spPr>
              <a:xfrm>
                <a:off x="4707684" y="3177618"/>
                <a:ext cx="1128576" cy="862629"/>
              </a:xfrm>
              <a:custGeom>
                <a:avLst/>
                <a:gdLst/>
                <a:ahLst/>
                <a:cxnLst/>
                <a:rect l="l" t="t" r="r" b="b"/>
                <a:pathLst>
                  <a:path w="45185" h="34514" extrusionOk="0">
                    <a:moveTo>
                      <a:pt x="37827" y="0"/>
                    </a:moveTo>
                    <a:cubicBezTo>
                      <a:pt x="16417" y="0"/>
                      <a:pt x="4290" y="11993"/>
                      <a:pt x="0" y="16727"/>
                    </a:cubicBezTo>
                    <a:lnTo>
                      <a:pt x="6966" y="30372"/>
                    </a:lnTo>
                    <a:cubicBezTo>
                      <a:pt x="10692" y="32550"/>
                      <a:pt x="14740" y="34003"/>
                      <a:pt x="18908" y="34396"/>
                    </a:cubicBezTo>
                    <a:cubicBezTo>
                      <a:pt x="19765" y="34475"/>
                      <a:pt x="20625" y="34514"/>
                      <a:pt x="21486" y="34514"/>
                    </a:cubicBezTo>
                    <a:cubicBezTo>
                      <a:pt x="28005" y="34514"/>
                      <a:pt x="34540" y="32279"/>
                      <a:pt x="39672" y="28336"/>
                    </a:cubicBezTo>
                    <a:lnTo>
                      <a:pt x="40053" y="27681"/>
                    </a:lnTo>
                    <a:cubicBezTo>
                      <a:pt x="44827" y="19418"/>
                      <a:pt x="45185" y="9333"/>
                      <a:pt x="41017" y="761"/>
                    </a:cubicBezTo>
                    <a:lnTo>
                      <a:pt x="40684" y="70"/>
                    </a:lnTo>
                    <a:cubicBezTo>
                      <a:pt x="39714" y="23"/>
                      <a:pt x="38762" y="0"/>
                      <a:pt x="37827"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7" name="Google Shape;2168;p57"/>
              <p:cNvSpPr/>
              <p:nvPr/>
            </p:nvSpPr>
            <p:spPr>
              <a:xfrm>
                <a:off x="3538574" y="3381110"/>
                <a:ext cx="2282751" cy="2183115"/>
              </a:xfrm>
              <a:custGeom>
                <a:avLst/>
                <a:gdLst/>
                <a:ahLst/>
                <a:cxnLst/>
                <a:rect l="l" t="t" r="r" b="b"/>
                <a:pathLst>
                  <a:path w="91286" h="87333" extrusionOk="0">
                    <a:moveTo>
                      <a:pt x="87821" y="17741"/>
                    </a:moveTo>
                    <a:lnTo>
                      <a:pt x="87761" y="17843"/>
                    </a:lnTo>
                    <a:lnTo>
                      <a:pt x="87761" y="17843"/>
                    </a:lnTo>
                    <a:cubicBezTo>
                      <a:pt x="87782" y="17810"/>
                      <a:pt x="87801" y="17775"/>
                      <a:pt x="87821" y="17741"/>
                    </a:cubicBezTo>
                    <a:close/>
                    <a:moveTo>
                      <a:pt x="90155" y="1"/>
                    </a:moveTo>
                    <a:lnTo>
                      <a:pt x="90155" y="1"/>
                    </a:lnTo>
                    <a:cubicBezTo>
                      <a:pt x="87523" y="19312"/>
                      <a:pt x="72331" y="21801"/>
                      <a:pt x="68914" y="22110"/>
                    </a:cubicBezTo>
                    <a:cubicBezTo>
                      <a:pt x="67306" y="22146"/>
                      <a:pt x="65544" y="22158"/>
                      <a:pt x="63627" y="22158"/>
                    </a:cubicBezTo>
                    <a:lnTo>
                      <a:pt x="29028" y="22158"/>
                    </a:lnTo>
                    <a:lnTo>
                      <a:pt x="29028" y="6323"/>
                    </a:lnTo>
                    <a:lnTo>
                      <a:pt x="0" y="42149"/>
                    </a:lnTo>
                    <a:lnTo>
                      <a:pt x="29028" y="87333"/>
                    </a:lnTo>
                    <a:lnTo>
                      <a:pt x="29028" y="70831"/>
                    </a:lnTo>
                    <a:lnTo>
                      <a:pt x="38898" y="70831"/>
                    </a:lnTo>
                    <a:cubicBezTo>
                      <a:pt x="50209" y="70831"/>
                      <a:pt x="60651" y="64806"/>
                      <a:pt x="66306" y="55007"/>
                    </a:cubicBezTo>
                    <a:lnTo>
                      <a:pt x="83916" y="24516"/>
                    </a:lnTo>
                    <a:lnTo>
                      <a:pt x="86785" y="19539"/>
                    </a:lnTo>
                    <a:cubicBezTo>
                      <a:pt x="86785" y="19539"/>
                      <a:pt x="86785" y="19539"/>
                      <a:pt x="86785" y="19527"/>
                    </a:cubicBezTo>
                    <a:lnTo>
                      <a:pt x="87761" y="17843"/>
                    </a:lnTo>
                    <a:lnTo>
                      <a:pt x="87761" y="17843"/>
                    </a:lnTo>
                    <a:cubicBezTo>
                      <a:pt x="87670" y="17996"/>
                      <a:pt x="87571" y="18142"/>
                      <a:pt x="87464" y="18289"/>
                    </a:cubicBezTo>
                    <a:cubicBezTo>
                      <a:pt x="90381" y="12609"/>
                      <a:pt x="91286" y="6168"/>
                      <a:pt x="90155" y="1"/>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8" name="Google Shape;2169;p57"/>
              <p:cNvSpPr/>
              <p:nvPr/>
            </p:nvSpPr>
            <p:spPr>
              <a:xfrm>
                <a:off x="3619644" y="4104391"/>
                <a:ext cx="1742998" cy="924562"/>
              </a:xfrm>
              <a:custGeom>
                <a:avLst/>
                <a:gdLst/>
                <a:ahLst/>
                <a:cxnLst/>
                <a:rect l="l" t="t" r="r" b="b"/>
                <a:pathLst>
                  <a:path w="69700" h="37009" extrusionOk="0">
                    <a:moveTo>
                      <a:pt x="52665" y="0"/>
                    </a:moveTo>
                    <a:cubicBezTo>
                      <a:pt x="50351" y="0"/>
                      <a:pt x="48172" y="1779"/>
                      <a:pt x="46899" y="3814"/>
                    </a:cubicBezTo>
                    <a:cubicBezTo>
                      <a:pt x="45447" y="6135"/>
                      <a:pt x="44733" y="8862"/>
                      <a:pt x="43244" y="11160"/>
                    </a:cubicBezTo>
                    <a:cubicBezTo>
                      <a:pt x="41968" y="13131"/>
                      <a:pt x="39806" y="14831"/>
                      <a:pt x="37549" y="14831"/>
                    </a:cubicBezTo>
                    <a:cubicBezTo>
                      <a:pt x="37174" y="14831"/>
                      <a:pt x="36798" y="14784"/>
                      <a:pt x="36422" y="14684"/>
                    </a:cubicBezTo>
                    <a:cubicBezTo>
                      <a:pt x="32576" y="13660"/>
                      <a:pt x="31445" y="8040"/>
                      <a:pt x="27599" y="7028"/>
                    </a:cubicBezTo>
                    <a:cubicBezTo>
                      <a:pt x="27215" y="6927"/>
                      <a:pt x="26829" y="6880"/>
                      <a:pt x="26444" y="6880"/>
                    </a:cubicBezTo>
                    <a:cubicBezTo>
                      <a:pt x="24480" y="6880"/>
                      <a:pt x="22558" y="8109"/>
                      <a:pt x="21194" y="9612"/>
                    </a:cubicBezTo>
                    <a:cubicBezTo>
                      <a:pt x="19551" y="11398"/>
                      <a:pt x="18396" y="13589"/>
                      <a:pt x="16658" y="15279"/>
                    </a:cubicBezTo>
                    <a:cubicBezTo>
                      <a:pt x="15376" y="16526"/>
                      <a:pt x="13596" y="17462"/>
                      <a:pt x="11866" y="17462"/>
                    </a:cubicBezTo>
                    <a:cubicBezTo>
                      <a:pt x="11250" y="17462"/>
                      <a:pt x="10640" y="17343"/>
                      <a:pt x="10062" y="17077"/>
                    </a:cubicBezTo>
                    <a:cubicBezTo>
                      <a:pt x="8335" y="16279"/>
                      <a:pt x="7192" y="14291"/>
                      <a:pt x="5311" y="14041"/>
                    </a:cubicBezTo>
                    <a:cubicBezTo>
                      <a:pt x="5184" y="14025"/>
                      <a:pt x="5059" y="14017"/>
                      <a:pt x="4934" y="14017"/>
                    </a:cubicBezTo>
                    <a:cubicBezTo>
                      <a:pt x="3429" y="14017"/>
                      <a:pt x="2080" y="15168"/>
                      <a:pt x="1168" y="16410"/>
                    </a:cubicBezTo>
                    <a:cubicBezTo>
                      <a:pt x="727" y="17006"/>
                      <a:pt x="334" y="17637"/>
                      <a:pt x="1" y="18292"/>
                    </a:cubicBezTo>
                    <a:lnTo>
                      <a:pt x="9954" y="33794"/>
                    </a:lnTo>
                    <a:cubicBezTo>
                      <a:pt x="12776" y="33389"/>
                      <a:pt x="15479" y="32400"/>
                      <a:pt x="18229" y="31674"/>
                    </a:cubicBezTo>
                    <a:cubicBezTo>
                      <a:pt x="21771" y="30744"/>
                      <a:pt x="25428" y="30288"/>
                      <a:pt x="29086" y="30288"/>
                    </a:cubicBezTo>
                    <a:cubicBezTo>
                      <a:pt x="37320" y="30288"/>
                      <a:pt x="45562" y="32598"/>
                      <a:pt x="52519" y="37008"/>
                    </a:cubicBezTo>
                    <a:cubicBezTo>
                      <a:pt x="56794" y="34317"/>
                      <a:pt x="60437" y="30591"/>
                      <a:pt x="63044" y="26066"/>
                    </a:cubicBezTo>
                    <a:lnTo>
                      <a:pt x="69700" y="14541"/>
                    </a:lnTo>
                    <a:cubicBezTo>
                      <a:pt x="69681" y="14541"/>
                      <a:pt x="69662" y="14541"/>
                      <a:pt x="69644" y="14541"/>
                    </a:cubicBezTo>
                    <a:cubicBezTo>
                      <a:pt x="68464" y="14541"/>
                      <a:pt x="67395" y="15271"/>
                      <a:pt x="66223" y="15470"/>
                    </a:cubicBezTo>
                    <a:cubicBezTo>
                      <a:pt x="65998" y="15508"/>
                      <a:pt x="65775" y="15527"/>
                      <a:pt x="65555" y="15527"/>
                    </a:cubicBezTo>
                    <a:cubicBezTo>
                      <a:pt x="63111" y="15527"/>
                      <a:pt x="61018" y="13258"/>
                      <a:pt x="60068" y="10910"/>
                    </a:cubicBezTo>
                    <a:cubicBezTo>
                      <a:pt x="59032" y="8338"/>
                      <a:pt x="58758" y="5469"/>
                      <a:pt x="57353" y="3087"/>
                    </a:cubicBezTo>
                    <a:cubicBezTo>
                      <a:pt x="56532" y="1682"/>
                      <a:pt x="55246" y="468"/>
                      <a:pt x="53650" y="111"/>
                    </a:cubicBezTo>
                    <a:cubicBezTo>
                      <a:pt x="53321" y="36"/>
                      <a:pt x="52991" y="0"/>
                      <a:pt x="52665" y="0"/>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9" name="Google Shape;2170;p57"/>
              <p:cNvSpPr/>
              <p:nvPr/>
            </p:nvSpPr>
            <p:spPr>
              <a:xfrm>
                <a:off x="4818621" y="4175171"/>
                <a:ext cx="42668" cy="592781"/>
              </a:xfrm>
              <a:custGeom>
                <a:avLst/>
                <a:gdLst/>
                <a:ahLst/>
                <a:cxnLst/>
                <a:rect l="l" t="t" r="r" b="b"/>
                <a:pathLst>
                  <a:path w="1727" h="23742" extrusionOk="0">
                    <a:moveTo>
                      <a:pt x="0" y="0"/>
                    </a:moveTo>
                    <a:lnTo>
                      <a:pt x="0" y="23622"/>
                    </a:lnTo>
                    <a:cubicBezTo>
                      <a:pt x="572" y="23646"/>
                      <a:pt x="1143" y="23694"/>
                      <a:pt x="1727" y="23741"/>
                    </a:cubicBezTo>
                    <a:lnTo>
                      <a:pt x="1727"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0" name="Google Shape;2171;p57"/>
              <p:cNvSpPr/>
              <p:nvPr/>
            </p:nvSpPr>
            <p:spPr>
              <a:xfrm>
                <a:off x="4733285" y="4135357"/>
                <a:ext cx="198408" cy="79627"/>
              </a:xfrm>
              <a:custGeom>
                <a:avLst/>
                <a:gdLst/>
                <a:ahLst/>
                <a:cxnLst/>
                <a:rect l="l" t="t" r="r" b="b"/>
                <a:pathLst>
                  <a:path w="7860" h="3227" extrusionOk="0">
                    <a:moveTo>
                      <a:pt x="1608" y="0"/>
                    </a:moveTo>
                    <a:cubicBezTo>
                      <a:pt x="727" y="0"/>
                      <a:pt x="1" y="726"/>
                      <a:pt x="1" y="1619"/>
                    </a:cubicBezTo>
                    <a:cubicBezTo>
                      <a:pt x="1" y="2512"/>
                      <a:pt x="727" y="3227"/>
                      <a:pt x="1608" y="3227"/>
                    </a:cubicBezTo>
                    <a:lnTo>
                      <a:pt x="7859" y="3227"/>
                    </a:lnTo>
                    <a:lnTo>
                      <a:pt x="785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1" name="Google Shape;2172;p57"/>
              <p:cNvSpPr/>
              <p:nvPr/>
            </p:nvSpPr>
            <p:spPr>
              <a:xfrm>
                <a:off x="4733285" y="4135357"/>
                <a:ext cx="198408" cy="79627"/>
              </a:xfrm>
              <a:custGeom>
                <a:avLst/>
                <a:gdLst/>
                <a:ahLst/>
                <a:cxnLst/>
                <a:rect l="l" t="t" r="r" b="b"/>
                <a:pathLst>
                  <a:path w="7860" h="3227" extrusionOk="0">
                    <a:moveTo>
                      <a:pt x="1608" y="0"/>
                    </a:moveTo>
                    <a:cubicBezTo>
                      <a:pt x="727" y="0"/>
                      <a:pt x="1" y="726"/>
                      <a:pt x="1" y="1619"/>
                    </a:cubicBezTo>
                    <a:cubicBezTo>
                      <a:pt x="1" y="2512"/>
                      <a:pt x="727" y="3227"/>
                      <a:pt x="1608" y="3227"/>
                    </a:cubicBezTo>
                    <a:lnTo>
                      <a:pt x="7859" y="3227"/>
                    </a:lnTo>
                    <a:lnTo>
                      <a:pt x="7859"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2" name="Google Shape;2173;p57"/>
              <p:cNvSpPr/>
              <p:nvPr/>
            </p:nvSpPr>
            <p:spPr>
              <a:xfrm>
                <a:off x="4733285" y="4155264"/>
                <a:ext cx="198408" cy="59720"/>
              </a:xfrm>
              <a:custGeom>
                <a:avLst/>
                <a:gdLst/>
                <a:ahLst/>
                <a:cxnLst/>
                <a:rect l="l" t="t" r="r" b="b"/>
                <a:pathLst>
                  <a:path w="7860" h="2418" extrusionOk="0">
                    <a:moveTo>
                      <a:pt x="227" y="1"/>
                    </a:moveTo>
                    <a:cubicBezTo>
                      <a:pt x="84" y="239"/>
                      <a:pt x="1" y="513"/>
                      <a:pt x="1" y="810"/>
                    </a:cubicBezTo>
                    <a:cubicBezTo>
                      <a:pt x="1" y="1703"/>
                      <a:pt x="727" y="2418"/>
                      <a:pt x="1608" y="2418"/>
                    </a:cubicBezTo>
                    <a:lnTo>
                      <a:pt x="7859" y="2418"/>
                    </a:lnTo>
                    <a:lnTo>
                      <a:pt x="7859" y="810"/>
                    </a:lnTo>
                    <a:lnTo>
                      <a:pt x="1608" y="810"/>
                    </a:lnTo>
                    <a:cubicBezTo>
                      <a:pt x="1013" y="810"/>
                      <a:pt x="501" y="477"/>
                      <a:pt x="227"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3" name="Google Shape;2174;p57"/>
              <p:cNvSpPr/>
              <p:nvPr/>
            </p:nvSpPr>
            <p:spPr>
              <a:xfrm>
                <a:off x="4910359" y="3916382"/>
                <a:ext cx="40534" cy="258788"/>
              </a:xfrm>
              <a:custGeom>
                <a:avLst/>
                <a:gdLst/>
                <a:ahLst/>
                <a:cxnLst/>
                <a:rect l="l" t="t" r="r" b="b"/>
                <a:pathLst>
                  <a:path w="1644" h="10324" extrusionOk="0">
                    <a:moveTo>
                      <a:pt x="822" y="1"/>
                    </a:moveTo>
                    <a:cubicBezTo>
                      <a:pt x="346" y="763"/>
                      <a:pt x="1" y="2787"/>
                      <a:pt x="1" y="5156"/>
                    </a:cubicBezTo>
                    <a:cubicBezTo>
                      <a:pt x="1" y="7537"/>
                      <a:pt x="346" y="9561"/>
                      <a:pt x="822" y="10323"/>
                    </a:cubicBezTo>
                    <a:cubicBezTo>
                      <a:pt x="1298" y="9561"/>
                      <a:pt x="1644" y="7537"/>
                      <a:pt x="1644" y="5156"/>
                    </a:cubicBezTo>
                    <a:cubicBezTo>
                      <a:pt x="1644" y="2787"/>
                      <a:pt x="1298" y="763"/>
                      <a:pt x="822"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4" name="Google Shape;2175;p57"/>
              <p:cNvSpPr/>
              <p:nvPr/>
            </p:nvSpPr>
            <p:spPr>
              <a:xfrm>
                <a:off x="4910359" y="3916382"/>
                <a:ext cx="21334" cy="258788"/>
              </a:xfrm>
              <a:custGeom>
                <a:avLst/>
                <a:gdLst/>
                <a:ahLst/>
                <a:cxnLst/>
                <a:rect l="l" t="t" r="r" b="b"/>
                <a:pathLst>
                  <a:path w="823" h="10324" extrusionOk="0">
                    <a:moveTo>
                      <a:pt x="822" y="1"/>
                    </a:moveTo>
                    <a:cubicBezTo>
                      <a:pt x="346" y="763"/>
                      <a:pt x="1" y="2787"/>
                      <a:pt x="1" y="5156"/>
                    </a:cubicBezTo>
                    <a:cubicBezTo>
                      <a:pt x="1" y="7537"/>
                      <a:pt x="346" y="9561"/>
                      <a:pt x="822" y="10323"/>
                    </a:cubicBezTo>
                    <a:lnTo>
                      <a:pt x="822"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5" name="Google Shape;2176;p57"/>
              <p:cNvSpPr/>
              <p:nvPr/>
            </p:nvSpPr>
            <p:spPr>
              <a:xfrm>
                <a:off x="4931693" y="4175171"/>
                <a:ext cx="221875" cy="128288"/>
              </a:xfrm>
              <a:custGeom>
                <a:avLst/>
                <a:gdLst/>
                <a:ahLst/>
                <a:cxnLst/>
                <a:rect l="l" t="t" r="r" b="b"/>
                <a:pathLst>
                  <a:path w="8942" h="5159" extrusionOk="0">
                    <a:moveTo>
                      <a:pt x="67" y="0"/>
                    </a:moveTo>
                    <a:cubicBezTo>
                      <a:pt x="44" y="0"/>
                      <a:pt x="22" y="1"/>
                      <a:pt x="0" y="1"/>
                    </a:cubicBezTo>
                    <a:cubicBezTo>
                      <a:pt x="417" y="799"/>
                      <a:pt x="2000" y="2097"/>
                      <a:pt x="4060" y="3288"/>
                    </a:cubicBezTo>
                    <a:cubicBezTo>
                      <a:pt x="6071" y="4450"/>
                      <a:pt x="7956" y="5158"/>
                      <a:pt x="8876" y="5158"/>
                    </a:cubicBezTo>
                    <a:cubicBezTo>
                      <a:pt x="8898" y="5158"/>
                      <a:pt x="8920" y="5158"/>
                      <a:pt x="8942" y="5157"/>
                    </a:cubicBezTo>
                    <a:cubicBezTo>
                      <a:pt x="8525" y="4359"/>
                      <a:pt x="6941" y="3061"/>
                      <a:pt x="4882" y="1871"/>
                    </a:cubicBezTo>
                    <a:cubicBezTo>
                      <a:pt x="2871" y="709"/>
                      <a:pt x="997" y="0"/>
                      <a:pt x="67"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6" name="Google Shape;2177;p57"/>
              <p:cNvSpPr/>
              <p:nvPr/>
            </p:nvSpPr>
            <p:spPr>
              <a:xfrm>
                <a:off x="4931693" y="4175171"/>
                <a:ext cx="221875" cy="128288"/>
              </a:xfrm>
              <a:custGeom>
                <a:avLst/>
                <a:gdLst/>
                <a:ahLst/>
                <a:cxnLst/>
                <a:rect l="l" t="t" r="r" b="b"/>
                <a:pathLst>
                  <a:path w="8942" h="5157" extrusionOk="0">
                    <a:moveTo>
                      <a:pt x="67" y="0"/>
                    </a:moveTo>
                    <a:cubicBezTo>
                      <a:pt x="44" y="0"/>
                      <a:pt x="22" y="1"/>
                      <a:pt x="0" y="1"/>
                    </a:cubicBezTo>
                    <a:lnTo>
                      <a:pt x="8942" y="5157"/>
                    </a:lnTo>
                    <a:cubicBezTo>
                      <a:pt x="8525" y="4359"/>
                      <a:pt x="6941" y="3061"/>
                      <a:pt x="4882" y="1871"/>
                    </a:cubicBezTo>
                    <a:cubicBezTo>
                      <a:pt x="2871" y="709"/>
                      <a:pt x="997" y="0"/>
                      <a:pt x="67"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7" name="Google Shape;2178;p57"/>
              <p:cNvSpPr/>
              <p:nvPr/>
            </p:nvSpPr>
            <p:spPr>
              <a:xfrm>
                <a:off x="4707684" y="4175171"/>
                <a:ext cx="224009" cy="128288"/>
              </a:xfrm>
              <a:custGeom>
                <a:avLst/>
                <a:gdLst/>
                <a:ahLst/>
                <a:cxnLst/>
                <a:rect l="l" t="t" r="r" b="b"/>
                <a:pathLst>
                  <a:path w="8943" h="5159" extrusionOk="0">
                    <a:moveTo>
                      <a:pt x="8876" y="0"/>
                    </a:moveTo>
                    <a:cubicBezTo>
                      <a:pt x="7957" y="0"/>
                      <a:pt x="6071" y="709"/>
                      <a:pt x="4060" y="1871"/>
                    </a:cubicBezTo>
                    <a:cubicBezTo>
                      <a:pt x="2001" y="3061"/>
                      <a:pt x="429" y="4359"/>
                      <a:pt x="0" y="5157"/>
                    </a:cubicBezTo>
                    <a:cubicBezTo>
                      <a:pt x="22" y="5158"/>
                      <a:pt x="44" y="5158"/>
                      <a:pt x="67" y="5158"/>
                    </a:cubicBezTo>
                    <a:cubicBezTo>
                      <a:pt x="997" y="5158"/>
                      <a:pt x="2871" y="4450"/>
                      <a:pt x="4882" y="3288"/>
                    </a:cubicBezTo>
                    <a:cubicBezTo>
                      <a:pt x="6942" y="2097"/>
                      <a:pt x="8525" y="799"/>
                      <a:pt x="8942" y="1"/>
                    </a:cubicBezTo>
                    <a:cubicBezTo>
                      <a:pt x="8921" y="1"/>
                      <a:pt x="8899" y="0"/>
                      <a:pt x="8876"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8" name="Google Shape;2179;p57"/>
              <p:cNvSpPr/>
              <p:nvPr/>
            </p:nvSpPr>
            <p:spPr>
              <a:xfrm>
                <a:off x="4707684" y="4175171"/>
                <a:ext cx="224009" cy="128288"/>
              </a:xfrm>
              <a:custGeom>
                <a:avLst/>
                <a:gdLst/>
                <a:ahLst/>
                <a:cxnLst/>
                <a:rect l="l" t="t" r="r" b="b"/>
                <a:pathLst>
                  <a:path w="8943" h="5158" extrusionOk="0">
                    <a:moveTo>
                      <a:pt x="8942" y="0"/>
                    </a:moveTo>
                    <a:lnTo>
                      <a:pt x="0" y="5156"/>
                    </a:lnTo>
                    <a:cubicBezTo>
                      <a:pt x="22" y="5157"/>
                      <a:pt x="44" y="5157"/>
                      <a:pt x="67" y="5157"/>
                    </a:cubicBezTo>
                    <a:cubicBezTo>
                      <a:pt x="997" y="5157"/>
                      <a:pt x="2871" y="4449"/>
                      <a:pt x="4882" y="3287"/>
                    </a:cubicBezTo>
                    <a:cubicBezTo>
                      <a:pt x="6942" y="2096"/>
                      <a:pt x="8525" y="798"/>
                      <a:pt x="8942"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9" name="Google Shape;2180;p57"/>
              <p:cNvSpPr/>
              <p:nvPr/>
            </p:nvSpPr>
            <p:spPr>
              <a:xfrm>
                <a:off x="4891157" y="4135357"/>
                <a:ext cx="81070" cy="79627"/>
              </a:xfrm>
              <a:custGeom>
                <a:avLst/>
                <a:gdLst/>
                <a:ahLst/>
                <a:cxnLst/>
                <a:rect l="l" t="t" r="r" b="b"/>
                <a:pathLst>
                  <a:path w="3228" h="3227" extrusionOk="0">
                    <a:moveTo>
                      <a:pt x="1608" y="0"/>
                    </a:moveTo>
                    <a:cubicBezTo>
                      <a:pt x="715" y="0"/>
                      <a:pt x="1" y="726"/>
                      <a:pt x="1" y="1619"/>
                    </a:cubicBezTo>
                    <a:cubicBezTo>
                      <a:pt x="1" y="2512"/>
                      <a:pt x="715" y="3227"/>
                      <a:pt x="1608" y="3227"/>
                    </a:cubicBezTo>
                    <a:cubicBezTo>
                      <a:pt x="2501" y="3227"/>
                      <a:pt x="3227" y="2512"/>
                      <a:pt x="3227" y="1619"/>
                    </a:cubicBezTo>
                    <a:cubicBezTo>
                      <a:pt x="3227" y="726"/>
                      <a:pt x="2501" y="0"/>
                      <a:pt x="1608"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0" name="Google Shape;2181;p57"/>
              <p:cNvSpPr/>
              <p:nvPr/>
            </p:nvSpPr>
            <p:spPr>
              <a:xfrm>
                <a:off x="5068231" y="4391934"/>
                <a:ext cx="29868" cy="409197"/>
              </a:xfrm>
              <a:custGeom>
                <a:avLst/>
                <a:gdLst/>
                <a:ahLst/>
                <a:cxnLst/>
                <a:rect l="l" t="t" r="r" b="b"/>
                <a:pathLst>
                  <a:path w="1192" h="16325" extrusionOk="0">
                    <a:moveTo>
                      <a:pt x="1" y="1"/>
                    </a:moveTo>
                    <a:lnTo>
                      <a:pt x="1" y="16229"/>
                    </a:lnTo>
                    <a:cubicBezTo>
                      <a:pt x="394" y="16253"/>
                      <a:pt x="799" y="16289"/>
                      <a:pt x="1192" y="16324"/>
                    </a:cubicBezTo>
                    <a:lnTo>
                      <a:pt x="1192"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1" name="Google Shape;2182;p57"/>
              <p:cNvSpPr/>
              <p:nvPr/>
            </p:nvSpPr>
            <p:spPr>
              <a:xfrm>
                <a:off x="5008496" y="4365391"/>
                <a:ext cx="136538" cy="55297"/>
              </a:xfrm>
              <a:custGeom>
                <a:avLst/>
                <a:gdLst/>
                <a:ahLst/>
                <a:cxnLst/>
                <a:rect l="l" t="t" r="r" b="b"/>
                <a:pathLst>
                  <a:path w="5406" h="2216" extrusionOk="0">
                    <a:moveTo>
                      <a:pt x="1108" y="1"/>
                    </a:moveTo>
                    <a:cubicBezTo>
                      <a:pt x="500" y="1"/>
                      <a:pt x="0" y="501"/>
                      <a:pt x="0" y="1108"/>
                    </a:cubicBezTo>
                    <a:cubicBezTo>
                      <a:pt x="0" y="1727"/>
                      <a:pt x="500" y="2215"/>
                      <a:pt x="1108" y="2215"/>
                    </a:cubicBezTo>
                    <a:lnTo>
                      <a:pt x="5406" y="2215"/>
                    </a:lnTo>
                    <a:lnTo>
                      <a:pt x="5406"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2" name="Google Shape;2183;p57"/>
              <p:cNvSpPr/>
              <p:nvPr/>
            </p:nvSpPr>
            <p:spPr>
              <a:xfrm>
                <a:off x="5008496" y="4365391"/>
                <a:ext cx="136538" cy="55297"/>
              </a:xfrm>
              <a:custGeom>
                <a:avLst/>
                <a:gdLst/>
                <a:ahLst/>
                <a:cxnLst/>
                <a:rect l="l" t="t" r="r" b="b"/>
                <a:pathLst>
                  <a:path w="5406" h="2216" extrusionOk="0">
                    <a:moveTo>
                      <a:pt x="1108" y="1"/>
                    </a:moveTo>
                    <a:cubicBezTo>
                      <a:pt x="500" y="1"/>
                      <a:pt x="0" y="501"/>
                      <a:pt x="0" y="1108"/>
                    </a:cubicBezTo>
                    <a:cubicBezTo>
                      <a:pt x="0" y="1727"/>
                      <a:pt x="500" y="2215"/>
                      <a:pt x="1108" y="2215"/>
                    </a:cubicBezTo>
                    <a:lnTo>
                      <a:pt x="5406" y="2215"/>
                    </a:lnTo>
                    <a:lnTo>
                      <a:pt x="5406"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3" name="Google Shape;2184;p57"/>
              <p:cNvSpPr/>
              <p:nvPr/>
            </p:nvSpPr>
            <p:spPr>
              <a:xfrm>
                <a:off x="5008496" y="4378663"/>
                <a:ext cx="136538" cy="42026"/>
              </a:xfrm>
              <a:custGeom>
                <a:avLst/>
                <a:gdLst/>
                <a:ahLst/>
                <a:cxnLst/>
                <a:rect l="l" t="t" r="r" b="b"/>
                <a:pathLst>
                  <a:path w="5406" h="1656" extrusionOk="0">
                    <a:moveTo>
                      <a:pt x="155" y="0"/>
                    </a:moveTo>
                    <a:cubicBezTo>
                      <a:pt x="60" y="155"/>
                      <a:pt x="0" y="345"/>
                      <a:pt x="0" y="548"/>
                    </a:cubicBezTo>
                    <a:cubicBezTo>
                      <a:pt x="0" y="1167"/>
                      <a:pt x="500" y="1655"/>
                      <a:pt x="1108" y="1655"/>
                    </a:cubicBezTo>
                    <a:lnTo>
                      <a:pt x="5406" y="1655"/>
                    </a:lnTo>
                    <a:lnTo>
                      <a:pt x="5406" y="548"/>
                    </a:lnTo>
                    <a:lnTo>
                      <a:pt x="1108" y="548"/>
                    </a:lnTo>
                    <a:cubicBezTo>
                      <a:pt x="703" y="548"/>
                      <a:pt x="346" y="322"/>
                      <a:pt x="155"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4" name="Google Shape;2185;p57"/>
              <p:cNvSpPr/>
              <p:nvPr/>
            </p:nvSpPr>
            <p:spPr>
              <a:xfrm>
                <a:off x="5130099" y="4214984"/>
                <a:ext cx="27735" cy="176950"/>
              </a:xfrm>
              <a:custGeom>
                <a:avLst/>
                <a:gdLst/>
                <a:ahLst/>
                <a:cxnLst/>
                <a:rect l="l" t="t" r="r" b="b"/>
                <a:pathLst>
                  <a:path w="1132" h="7097" extrusionOk="0">
                    <a:moveTo>
                      <a:pt x="560" y="1"/>
                    </a:moveTo>
                    <a:cubicBezTo>
                      <a:pt x="226" y="525"/>
                      <a:pt x="0" y="1918"/>
                      <a:pt x="0" y="3549"/>
                    </a:cubicBezTo>
                    <a:cubicBezTo>
                      <a:pt x="0" y="5192"/>
                      <a:pt x="226" y="6573"/>
                      <a:pt x="560" y="7097"/>
                    </a:cubicBezTo>
                    <a:cubicBezTo>
                      <a:pt x="893" y="6573"/>
                      <a:pt x="1131" y="5192"/>
                      <a:pt x="1131" y="3549"/>
                    </a:cubicBezTo>
                    <a:cubicBezTo>
                      <a:pt x="1131" y="1918"/>
                      <a:pt x="893" y="525"/>
                      <a:pt x="560"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5" name="Google Shape;2186;p57"/>
              <p:cNvSpPr/>
              <p:nvPr/>
            </p:nvSpPr>
            <p:spPr>
              <a:xfrm>
                <a:off x="5130099" y="4214984"/>
                <a:ext cx="14935" cy="176950"/>
              </a:xfrm>
              <a:custGeom>
                <a:avLst/>
                <a:gdLst/>
                <a:ahLst/>
                <a:cxnLst/>
                <a:rect l="l" t="t" r="r" b="b"/>
                <a:pathLst>
                  <a:path w="560" h="7097" extrusionOk="0">
                    <a:moveTo>
                      <a:pt x="560" y="1"/>
                    </a:moveTo>
                    <a:cubicBezTo>
                      <a:pt x="226" y="525"/>
                      <a:pt x="0" y="1918"/>
                      <a:pt x="0" y="3549"/>
                    </a:cubicBezTo>
                    <a:cubicBezTo>
                      <a:pt x="0" y="5192"/>
                      <a:pt x="226" y="6573"/>
                      <a:pt x="560" y="7097"/>
                    </a:cubicBezTo>
                    <a:lnTo>
                      <a:pt x="560"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6" name="Google Shape;2187;p57"/>
              <p:cNvSpPr/>
              <p:nvPr/>
            </p:nvSpPr>
            <p:spPr>
              <a:xfrm>
                <a:off x="5145034" y="4391934"/>
                <a:ext cx="153606" cy="88475"/>
              </a:xfrm>
              <a:custGeom>
                <a:avLst/>
                <a:gdLst/>
                <a:ahLst/>
                <a:cxnLst/>
                <a:rect l="l" t="t" r="r" b="b"/>
                <a:pathLst>
                  <a:path w="6145" h="3550" extrusionOk="0">
                    <a:moveTo>
                      <a:pt x="45" y="0"/>
                    </a:moveTo>
                    <a:cubicBezTo>
                      <a:pt x="30" y="0"/>
                      <a:pt x="15" y="0"/>
                      <a:pt x="1" y="1"/>
                    </a:cubicBezTo>
                    <a:cubicBezTo>
                      <a:pt x="286" y="549"/>
                      <a:pt x="1382" y="1453"/>
                      <a:pt x="2787" y="2263"/>
                    </a:cubicBezTo>
                    <a:cubicBezTo>
                      <a:pt x="4171" y="3065"/>
                      <a:pt x="5463" y="3550"/>
                      <a:pt x="6100" y="3550"/>
                    </a:cubicBezTo>
                    <a:cubicBezTo>
                      <a:pt x="6115" y="3550"/>
                      <a:pt x="6130" y="3549"/>
                      <a:pt x="6144" y="3549"/>
                    </a:cubicBezTo>
                    <a:cubicBezTo>
                      <a:pt x="5859" y="3001"/>
                      <a:pt x="4775" y="2108"/>
                      <a:pt x="3358" y="1287"/>
                    </a:cubicBezTo>
                    <a:cubicBezTo>
                      <a:pt x="1975" y="484"/>
                      <a:pt x="682" y="0"/>
                      <a:pt x="45"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7" name="Google Shape;2188;p57"/>
              <p:cNvSpPr/>
              <p:nvPr/>
            </p:nvSpPr>
            <p:spPr>
              <a:xfrm>
                <a:off x="5145034" y="4391934"/>
                <a:ext cx="153606" cy="88475"/>
              </a:xfrm>
              <a:custGeom>
                <a:avLst/>
                <a:gdLst/>
                <a:ahLst/>
                <a:cxnLst/>
                <a:rect l="l" t="t" r="r" b="b"/>
                <a:pathLst>
                  <a:path w="6145" h="3549" extrusionOk="0">
                    <a:moveTo>
                      <a:pt x="45" y="0"/>
                    </a:moveTo>
                    <a:cubicBezTo>
                      <a:pt x="30" y="0"/>
                      <a:pt x="15" y="0"/>
                      <a:pt x="1" y="1"/>
                    </a:cubicBezTo>
                    <a:lnTo>
                      <a:pt x="6144" y="3549"/>
                    </a:lnTo>
                    <a:cubicBezTo>
                      <a:pt x="5859" y="3001"/>
                      <a:pt x="4775" y="2108"/>
                      <a:pt x="3358" y="1287"/>
                    </a:cubicBezTo>
                    <a:cubicBezTo>
                      <a:pt x="1975" y="484"/>
                      <a:pt x="682" y="0"/>
                      <a:pt x="45"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8" name="Google Shape;2189;p57"/>
              <p:cNvSpPr/>
              <p:nvPr/>
            </p:nvSpPr>
            <p:spPr>
              <a:xfrm>
                <a:off x="4991428" y="4391934"/>
                <a:ext cx="153606" cy="88475"/>
              </a:xfrm>
              <a:custGeom>
                <a:avLst/>
                <a:gdLst/>
                <a:ahLst/>
                <a:cxnLst/>
                <a:rect l="l" t="t" r="r" b="b"/>
                <a:pathLst>
                  <a:path w="6144" h="3550" extrusionOk="0">
                    <a:moveTo>
                      <a:pt x="6099" y="0"/>
                    </a:moveTo>
                    <a:cubicBezTo>
                      <a:pt x="5463" y="0"/>
                      <a:pt x="4170" y="484"/>
                      <a:pt x="2786" y="1287"/>
                    </a:cubicBezTo>
                    <a:cubicBezTo>
                      <a:pt x="1381" y="2108"/>
                      <a:pt x="286" y="3001"/>
                      <a:pt x="0" y="3549"/>
                    </a:cubicBezTo>
                    <a:cubicBezTo>
                      <a:pt x="15" y="3549"/>
                      <a:pt x="29" y="3550"/>
                      <a:pt x="45" y="3550"/>
                    </a:cubicBezTo>
                    <a:cubicBezTo>
                      <a:pt x="681" y="3550"/>
                      <a:pt x="1974" y="3065"/>
                      <a:pt x="3358" y="2263"/>
                    </a:cubicBezTo>
                    <a:cubicBezTo>
                      <a:pt x="4775" y="1453"/>
                      <a:pt x="5858" y="549"/>
                      <a:pt x="6144" y="1"/>
                    </a:cubicBezTo>
                    <a:cubicBezTo>
                      <a:pt x="6129" y="0"/>
                      <a:pt x="6114" y="0"/>
                      <a:pt x="6099"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9" name="Google Shape;2190;p57"/>
              <p:cNvSpPr/>
              <p:nvPr/>
            </p:nvSpPr>
            <p:spPr>
              <a:xfrm>
                <a:off x="4991428" y="4391934"/>
                <a:ext cx="153606" cy="88475"/>
              </a:xfrm>
              <a:custGeom>
                <a:avLst/>
                <a:gdLst/>
                <a:ahLst/>
                <a:cxnLst/>
                <a:rect l="l" t="t" r="r" b="b"/>
                <a:pathLst>
                  <a:path w="6144" h="3550" extrusionOk="0">
                    <a:moveTo>
                      <a:pt x="6144" y="1"/>
                    </a:moveTo>
                    <a:lnTo>
                      <a:pt x="0" y="3549"/>
                    </a:lnTo>
                    <a:cubicBezTo>
                      <a:pt x="15" y="3549"/>
                      <a:pt x="29" y="3550"/>
                      <a:pt x="45" y="3550"/>
                    </a:cubicBezTo>
                    <a:cubicBezTo>
                      <a:pt x="681" y="3550"/>
                      <a:pt x="1974" y="3065"/>
                      <a:pt x="3358" y="2263"/>
                    </a:cubicBezTo>
                    <a:cubicBezTo>
                      <a:pt x="4775" y="1453"/>
                      <a:pt x="5858" y="549"/>
                      <a:pt x="6144"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0" name="Google Shape;2191;p57"/>
              <p:cNvSpPr/>
              <p:nvPr/>
            </p:nvSpPr>
            <p:spPr>
              <a:xfrm>
                <a:off x="5117299" y="4365391"/>
                <a:ext cx="55469" cy="55297"/>
              </a:xfrm>
              <a:custGeom>
                <a:avLst/>
                <a:gdLst/>
                <a:ahLst/>
                <a:cxnLst/>
                <a:rect l="l" t="t" r="r" b="b"/>
                <a:pathLst>
                  <a:path w="2215" h="2216" extrusionOk="0">
                    <a:moveTo>
                      <a:pt x="1108" y="1"/>
                    </a:moveTo>
                    <a:cubicBezTo>
                      <a:pt x="501" y="1"/>
                      <a:pt x="0" y="501"/>
                      <a:pt x="0" y="1108"/>
                    </a:cubicBezTo>
                    <a:cubicBezTo>
                      <a:pt x="0" y="1727"/>
                      <a:pt x="501" y="2215"/>
                      <a:pt x="1108" y="2215"/>
                    </a:cubicBezTo>
                    <a:cubicBezTo>
                      <a:pt x="1727" y="2215"/>
                      <a:pt x="2215" y="1727"/>
                      <a:pt x="2215" y="1108"/>
                    </a:cubicBezTo>
                    <a:cubicBezTo>
                      <a:pt x="2215" y="501"/>
                      <a:pt x="1727" y="1"/>
                      <a:pt x="1108"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1" name="Google Shape;2192;p57"/>
              <p:cNvSpPr/>
              <p:nvPr/>
            </p:nvSpPr>
            <p:spPr>
              <a:xfrm>
                <a:off x="4174331" y="4168536"/>
                <a:ext cx="110937" cy="172526"/>
              </a:xfrm>
              <a:custGeom>
                <a:avLst/>
                <a:gdLst/>
                <a:ahLst/>
                <a:cxnLst/>
                <a:rect l="l" t="t" r="r" b="b"/>
                <a:pathLst>
                  <a:path w="4466" h="6883" extrusionOk="0">
                    <a:moveTo>
                      <a:pt x="0" y="0"/>
                    </a:moveTo>
                    <a:lnTo>
                      <a:pt x="0" y="6882"/>
                    </a:lnTo>
                    <a:lnTo>
                      <a:pt x="4465" y="6882"/>
                    </a:lnTo>
                    <a:lnTo>
                      <a:pt x="4465" y="0"/>
                    </a:lnTo>
                    <a:close/>
                  </a:path>
                </a:pathLst>
              </a:custGeom>
              <a:solidFill>
                <a:srgbClr val="DB8E6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2" name="Google Shape;2193;p57"/>
              <p:cNvSpPr/>
              <p:nvPr/>
            </p:nvSpPr>
            <p:spPr>
              <a:xfrm>
                <a:off x="4174331" y="4168536"/>
                <a:ext cx="110937" cy="172526"/>
              </a:xfrm>
              <a:custGeom>
                <a:avLst/>
                <a:gdLst/>
                <a:ahLst/>
                <a:cxnLst/>
                <a:rect l="l" t="t" r="r" b="b"/>
                <a:pathLst>
                  <a:path w="4466" h="6883" extrusionOk="0">
                    <a:moveTo>
                      <a:pt x="0" y="0"/>
                    </a:moveTo>
                    <a:lnTo>
                      <a:pt x="0" y="6882"/>
                    </a:lnTo>
                    <a:lnTo>
                      <a:pt x="4465" y="6882"/>
                    </a:lnTo>
                    <a:lnTo>
                      <a:pt x="4465"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3" name="Google Shape;2194;p57"/>
              <p:cNvSpPr/>
              <p:nvPr/>
            </p:nvSpPr>
            <p:spPr>
              <a:xfrm>
                <a:off x="4285268" y="4168536"/>
                <a:ext cx="53336" cy="172526"/>
              </a:xfrm>
              <a:custGeom>
                <a:avLst/>
                <a:gdLst/>
                <a:ahLst/>
                <a:cxnLst/>
                <a:rect l="l" t="t" r="r" b="b"/>
                <a:pathLst>
                  <a:path w="2108" h="6883" extrusionOk="0">
                    <a:moveTo>
                      <a:pt x="0" y="0"/>
                    </a:moveTo>
                    <a:lnTo>
                      <a:pt x="0" y="6882"/>
                    </a:lnTo>
                    <a:lnTo>
                      <a:pt x="2108" y="6882"/>
                    </a:lnTo>
                    <a:lnTo>
                      <a:pt x="2108" y="0"/>
                    </a:ln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4" name="Google Shape;2195;p57"/>
              <p:cNvSpPr/>
              <p:nvPr/>
            </p:nvSpPr>
            <p:spPr>
              <a:xfrm>
                <a:off x="4522078" y="4389723"/>
                <a:ext cx="202673" cy="61932"/>
              </a:xfrm>
              <a:custGeom>
                <a:avLst/>
                <a:gdLst/>
                <a:ahLst/>
                <a:cxnLst/>
                <a:rect l="l" t="t" r="r" b="b"/>
                <a:pathLst>
                  <a:path w="8110" h="2418" extrusionOk="0">
                    <a:moveTo>
                      <a:pt x="5740" y="1"/>
                    </a:moveTo>
                    <a:lnTo>
                      <a:pt x="1" y="2418"/>
                    </a:lnTo>
                    <a:lnTo>
                      <a:pt x="8109" y="2418"/>
                    </a:lnTo>
                    <a:lnTo>
                      <a:pt x="5740" y="1"/>
                    </a:ln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5" name="Google Shape;2196;p57"/>
              <p:cNvSpPr/>
              <p:nvPr/>
            </p:nvSpPr>
            <p:spPr>
              <a:xfrm>
                <a:off x="4522078" y="4389723"/>
                <a:ext cx="202673" cy="61932"/>
              </a:xfrm>
              <a:custGeom>
                <a:avLst/>
                <a:gdLst/>
                <a:ahLst/>
                <a:cxnLst/>
                <a:rect l="l" t="t" r="r" b="b"/>
                <a:pathLst>
                  <a:path w="8110" h="2418" extrusionOk="0">
                    <a:moveTo>
                      <a:pt x="5740" y="1"/>
                    </a:moveTo>
                    <a:lnTo>
                      <a:pt x="1" y="2418"/>
                    </a:lnTo>
                    <a:lnTo>
                      <a:pt x="8109" y="2418"/>
                    </a:lnTo>
                    <a:lnTo>
                      <a:pt x="5740"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6" name="Google Shape;2197;p57"/>
              <p:cNvSpPr/>
              <p:nvPr/>
            </p:nvSpPr>
            <p:spPr>
              <a:xfrm>
                <a:off x="3922588" y="4343273"/>
                <a:ext cx="416016" cy="373807"/>
              </a:xfrm>
              <a:custGeom>
                <a:avLst/>
                <a:gdLst/>
                <a:ahLst/>
                <a:cxnLst/>
                <a:rect l="l" t="t" r="r" b="b"/>
                <a:pathLst>
                  <a:path w="16634" h="14955" extrusionOk="0">
                    <a:moveTo>
                      <a:pt x="16634" y="1"/>
                    </a:moveTo>
                    <a:lnTo>
                      <a:pt x="1" y="2918"/>
                    </a:lnTo>
                    <a:lnTo>
                      <a:pt x="1" y="14955"/>
                    </a:lnTo>
                    <a:lnTo>
                      <a:pt x="16634" y="14955"/>
                    </a:lnTo>
                    <a:lnTo>
                      <a:pt x="16634" y="1"/>
                    </a:lnTo>
                    <a:close/>
                  </a:path>
                </a:pathLst>
              </a:custGeom>
              <a:solidFill>
                <a:srgbClr val="DB8E6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7" name="Google Shape;2198;p57"/>
              <p:cNvSpPr/>
              <p:nvPr/>
            </p:nvSpPr>
            <p:spPr>
              <a:xfrm>
                <a:off x="3922588" y="4343273"/>
                <a:ext cx="416016" cy="373807"/>
              </a:xfrm>
              <a:custGeom>
                <a:avLst/>
                <a:gdLst/>
                <a:ahLst/>
                <a:cxnLst/>
                <a:rect l="l" t="t" r="r" b="b"/>
                <a:pathLst>
                  <a:path w="16634" h="14955" extrusionOk="0">
                    <a:moveTo>
                      <a:pt x="16634" y="1"/>
                    </a:moveTo>
                    <a:lnTo>
                      <a:pt x="1" y="2918"/>
                    </a:lnTo>
                    <a:lnTo>
                      <a:pt x="1" y="14955"/>
                    </a:lnTo>
                    <a:lnTo>
                      <a:pt x="16634" y="14955"/>
                    </a:lnTo>
                    <a:lnTo>
                      <a:pt x="16634"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8" name="Google Shape;2199;p57"/>
              <p:cNvSpPr/>
              <p:nvPr/>
            </p:nvSpPr>
            <p:spPr>
              <a:xfrm>
                <a:off x="4338604" y="4250374"/>
                <a:ext cx="326411" cy="466705"/>
              </a:xfrm>
              <a:custGeom>
                <a:avLst/>
                <a:gdLst/>
                <a:ahLst/>
                <a:cxnLst/>
                <a:rect l="l" t="t" r="r" b="b"/>
                <a:pathLst>
                  <a:path w="13074" h="18658" extrusionOk="0">
                    <a:moveTo>
                      <a:pt x="6537" y="1"/>
                    </a:moveTo>
                    <a:lnTo>
                      <a:pt x="1" y="5597"/>
                    </a:lnTo>
                    <a:lnTo>
                      <a:pt x="1" y="18658"/>
                    </a:lnTo>
                    <a:lnTo>
                      <a:pt x="13074" y="18658"/>
                    </a:lnTo>
                    <a:lnTo>
                      <a:pt x="13074" y="5597"/>
                    </a:lnTo>
                    <a:lnTo>
                      <a:pt x="6537" y="1"/>
                    </a:ln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9" name="Google Shape;2200;p57"/>
              <p:cNvSpPr/>
              <p:nvPr/>
            </p:nvSpPr>
            <p:spPr>
              <a:xfrm>
                <a:off x="3854319" y="4234892"/>
                <a:ext cx="883233" cy="216763"/>
              </a:xfrm>
              <a:custGeom>
                <a:avLst/>
                <a:gdLst/>
                <a:ahLst/>
                <a:cxnLst/>
                <a:rect l="l" t="t" r="r" b="b"/>
                <a:pathLst>
                  <a:path w="35327" h="8633" extrusionOk="0">
                    <a:moveTo>
                      <a:pt x="9418" y="1"/>
                    </a:moveTo>
                    <a:lnTo>
                      <a:pt x="0" y="8049"/>
                    </a:lnTo>
                    <a:lnTo>
                      <a:pt x="500" y="8633"/>
                    </a:lnTo>
                    <a:lnTo>
                      <a:pt x="17014" y="8633"/>
                    </a:lnTo>
                    <a:lnTo>
                      <a:pt x="25920" y="1013"/>
                    </a:lnTo>
                    <a:lnTo>
                      <a:pt x="34826" y="8633"/>
                    </a:lnTo>
                    <a:lnTo>
                      <a:pt x="35326" y="8049"/>
                    </a:lnTo>
                    <a:lnTo>
                      <a:pt x="25920" y="1"/>
                    </a:ln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0" name="Google Shape;2201;p57"/>
              <p:cNvSpPr/>
              <p:nvPr/>
            </p:nvSpPr>
            <p:spPr>
              <a:xfrm>
                <a:off x="4163664" y="4155264"/>
                <a:ext cx="183473" cy="26542"/>
              </a:xfrm>
              <a:custGeom>
                <a:avLst/>
                <a:gdLst/>
                <a:ahLst/>
                <a:cxnLst/>
                <a:rect l="l" t="t" r="r" b="b"/>
                <a:pathLst>
                  <a:path w="7299" h="1025" extrusionOk="0">
                    <a:moveTo>
                      <a:pt x="0" y="0"/>
                    </a:moveTo>
                    <a:lnTo>
                      <a:pt x="0" y="1024"/>
                    </a:lnTo>
                    <a:lnTo>
                      <a:pt x="7299" y="1024"/>
                    </a:lnTo>
                    <a:lnTo>
                      <a:pt x="7299" y="0"/>
                    </a:lnTo>
                    <a:close/>
                  </a:path>
                </a:pathLst>
              </a:custGeom>
              <a:solidFill>
                <a:srgbClr val="DB8E6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1" name="Google Shape;2202;p57"/>
              <p:cNvSpPr/>
              <p:nvPr/>
            </p:nvSpPr>
            <p:spPr>
              <a:xfrm>
                <a:off x="4163664" y="4155264"/>
                <a:ext cx="183473" cy="26542"/>
              </a:xfrm>
              <a:custGeom>
                <a:avLst/>
                <a:gdLst/>
                <a:ahLst/>
                <a:cxnLst/>
                <a:rect l="l" t="t" r="r" b="b"/>
                <a:pathLst>
                  <a:path w="7299" h="1025" extrusionOk="0">
                    <a:moveTo>
                      <a:pt x="0" y="0"/>
                    </a:moveTo>
                    <a:lnTo>
                      <a:pt x="0" y="1024"/>
                    </a:lnTo>
                    <a:lnTo>
                      <a:pt x="7299" y="1024"/>
                    </a:lnTo>
                    <a:lnTo>
                      <a:pt x="7299" y="0"/>
                    </a:ln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2" name="Google Shape;2203;p57"/>
              <p:cNvSpPr/>
              <p:nvPr/>
            </p:nvSpPr>
            <p:spPr>
              <a:xfrm>
                <a:off x="4409006" y="4522435"/>
                <a:ext cx="100271" cy="194645"/>
              </a:xfrm>
              <a:custGeom>
                <a:avLst/>
                <a:gdLst/>
                <a:ahLst/>
                <a:cxnLst/>
                <a:rect l="l" t="t" r="r" b="b"/>
                <a:pathLst>
                  <a:path w="4049" h="7799" extrusionOk="0">
                    <a:moveTo>
                      <a:pt x="0" y="0"/>
                    </a:moveTo>
                    <a:lnTo>
                      <a:pt x="0" y="7799"/>
                    </a:lnTo>
                    <a:lnTo>
                      <a:pt x="4049" y="7799"/>
                    </a:lnTo>
                    <a:lnTo>
                      <a:pt x="4049"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3" name="Google Shape;2204;p57"/>
              <p:cNvSpPr/>
              <p:nvPr/>
            </p:nvSpPr>
            <p:spPr>
              <a:xfrm>
                <a:off x="4246867" y="760043"/>
                <a:ext cx="110937" cy="145983"/>
              </a:xfrm>
              <a:custGeom>
                <a:avLst/>
                <a:gdLst/>
                <a:ahLst/>
                <a:cxnLst/>
                <a:rect l="l" t="t" r="r" b="b"/>
                <a:pathLst>
                  <a:path w="4478" h="5856" extrusionOk="0">
                    <a:moveTo>
                      <a:pt x="2025" y="0"/>
                    </a:moveTo>
                    <a:cubicBezTo>
                      <a:pt x="1846" y="215"/>
                      <a:pt x="1667" y="405"/>
                      <a:pt x="1477" y="608"/>
                    </a:cubicBezTo>
                    <a:cubicBezTo>
                      <a:pt x="381" y="1667"/>
                      <a:pt x="0" y="3310"/>
                      <a:pt x="727" y="4656"/>
                    </a:cubicBezTo>
                    <a:cubicBezTo>
                      <a:pt x="786" y="4763"/>
                      <a:pt x="846" y="4870"/>
                      <a:pt x="917" y="4977"/>
                    </a:cubicBezTo>
                    <a:cubicBezTo>
                      <a:pt x="1807" y="5412"/>
                      <a:pt x="2849" y="5856"/>
                      <a:pt x="3856" y="5856"/>
                    </a:cubicBezTo>
                    <a:cubicBezTo>
                      <a:pt x="3980" y="5856"/>
                      <a:pt x="4104" y="5849"/>
                      <a:pt x="4227" y="5835"/>
                    </a:cubicBezTo>
                    <a:cubicBezTo>
                      <a:pt x="3977" y="4346"/>
                      <a:pt x="3763" y="2727"/>
                      <a:pt x="4477" y="1417"/>
                    </a:cubicBezTo>
                    <a:cubicBezTo>
                      <a:pt x="3680" y="917"/>
                      <a:pt x="2870" y="441"/>
                      <a:pt x="2025"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4" name="Google Shape;2205;p57"/>
              <p:cNvSpPr/>
              <p:nvPr/>
            </p:nvSpPr>
            <p:spPr>
              <a:xfrm>
                <a:off x="3980191" y="682628"/>
                <a:ext cx="209074" cy="223398"/>
              </a:xfrm>
              <a:custGeom>
                <a:avLst/>
                <a:gdLst/>
                <a:ahLst/>
                <a:cxnLst/>
                <a:rect l="l" t="t" r="r" b="b"/>
                <a:pathLst>
                  <a:path w="8347" h="8904" extrusionOk="0">
                    <a:moveTo>
                      <a:pt x="3810" y="0"/>
                    </a:moveTo>
                    <a:cubicBezTo>
                      <a:pt x="3310" y="1370"/>
                      <a:pt x="2513" y="2632"/>
                      <a:pt x="1477" y="3656"/>
                    </a:cubicBezTo>
                    <a:cubicBezTo>
                      <a:pt x="381" y="4715"/>
                      <a:pt x="0" y="6358"/>
                      <a:pt x="727" y="7704"/>
                    </a:cubicBezTo>
                    <a:cubicBezTo>
                      <a:pt x="786" y="7811"/>
                      <a:pt x="846" y="7918"/>
                      <a:pt x="905" y="8025"/>
                    </a:cubicBezTo>
                    <a:cubicBezTo>
                      <a:pt x="1806" y="8460"/>
                      <a:pt x="2848" y="8904"/>
                      <a:pt x="3856" y="8904"/>
                    </a:cubicBezTo>
                    <a:cubicBezTo>
                      <a:pt x="3980" y="8904"/>
                      <a:pt x="4104" y="8897"/>
                      <a:pt x="4227" y="8883"/>
                    </a:cubicBezTo>
                    <a:cubicBezTo>
                      <a:pt x="3977" y="7347"/>
                      <a:pt x="3751" y="5668"/>
                      <a:pt x="4548" y="4334"/>
                    </a:cubicBezTo>
                    <a:cubicBezTo>
                      <a:pt x="5382" y="2953"/>
                      <a:pt x="7168" y="2239"/>
                      <a:pt x="8347" y="1191"/>
                    </a:cubicBezTo>
                    <a:cubicBezTo>
                      <a:pt x="6870" y="679"/>
                      <a:pt x="5358" y="286"/>
                      <a:pt x="3810"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5" name="Google Shape;2206;p57"/>
              <p:cNvSpPr/>
              <p:nvPr/>
            </p:nvSpPr>
            <p:spPr>
              <a:xfrm>
                <a:off x="3711381" y="669357"/>
                <a:ext cx="236808" cy="236669"/>
              </a:xfrm>
              <a:custGeom>
                <a:avLst/>
                <a:gdLst/>
                <a:ahLst/>
                <a:cxnLst/>
                <a:rect l="l" t="t" r="r" b="b"/>
                <a:pathLst>
                  <a:path w="9431" h="9428" extrusionOk="0">
                    <a:moveTo>
                      <a:pt x="3978" y="1"/>
                    </a:moveTo>
                    <a:cubicBezTo>
                      <a:pt x="3954" y="72"/>
                      <a:pt x="3942" y="143"/>
                      <a:pt x="3918" y="227"/>
                    </a:cubicBezTo>
                    <a:cubicBezTo>
                      <a:pt x="3430" y="1715"/>
                      <a:pt x="2585" y="3072"/>
                      <a:pt x="1465" y="4180"/>
                    </a:cubicBezTo>
                    <a:cubicBezTo>
                      <a:pt x="382" y="5239"/>
                      <a:pt x="1" y="6882"/>
                      <a:pt x="715" y="8228"/>
                    </a:cubicBezTo>
                    <a:cubicBezTo>
                      <a:pt x="775" y="8335"/>
                      <a:pt x="834" y="8442"/>
                      <a:pt x="906" y="8549"/>
                    </a:cubicBezTo>
                    <a:cubicBezTo>
                      <a:pt x="1796" y="8984"/>
                      <a:pt x="2846" y="9428"/>
                      <a:pt x="3847" y="9428"/>
                    </a:cubicBezTo>
                    <a:cubicBezTo>
                      <a:pt x="3971" y="9428"/>
                      <a:pt x="4094" y="9421"/>
                      <a:pt x="4216" y="9407"/>
                    </a:cubicBezTo>
                    <a:cubicBezTo>
                      <a:pt x="3966" y="7871"/>
                      <a:pt x="3739" y="6192"/>
                      <a:pt x="4549" y="4870"/>
                    </a:cubicBezTo>
                    <a:cubicBezTo>
                      <a:pt x="5752" y="2858"/>
                      <a:pt x="8966" y="2239"/>
                      <a:pt x="9431" y="13"/>
                    </a:cubicBezTo>
                    <a:cubicBezTo>
                      <a:pt x="9228" y="1"/>
                      <a:pt x="9014" y="1"/>
                      <a:pt x="8811"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6" name="Google Shape;2207;p57"/>
              <p:cNvSpPr/>
              <p:nvPr/>
            </p:nvSpPr>
            <p:spPr>
              <a:xfrm>
                <a:off x="3690047" y="859578"/>
                <a:ext cx="172806" cy="367170"/>
              </a:xfrm>
              <a:custGeom>
                <a:avLst/>
                <a:gdLst/>
                <a:ahLst/>
                <a:cxnLst/>
                <a:rect l="l" t="t" r="r" b="b"/>
                <a:pathLst>
                  <a:path w="6979" h="14634" extrusionOk="0">
                    <a:moveTo>
                      <a:pt x="1418" y="1"/>
                    </a:moveTo>
                    <a:lnTo>
                      <a:pt x="1" y="14633"/>
                    </a:lnTo>
                    <a:lnTo>
                      <a:pt x="6978" y="14633"/>
                    </a:lnTo>
                    <a:lnTo>
                      <a:pt x="5561"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7" name="Google Shape;2208;p57"/>
              <p:cNvSpPr/>
              <p:nvPr/>
            </p:nvSpPr>
            <p:spPr>
              <a:xfrm>
                <a:off x="3952456" y="859578"/>
                <a:ext cx="174940" cy="367170"/>
              </a:xfrm>
              <a:custGeom>
                <a:avLst/>
                <a:gdLst/>
                <a:ahLst/>
                <a:cxnLst/>
                <a:rect l="l" t="t" r="r" b="b"/>
                <a:pathLst>
                  <a:path w="6989" h="14634" extrusionOk="0">
                    <a:moveTo>
                      <a:pt x="1429" y="1"/>
                    </a:moveTo>
                    <a:lnTo>
                      <a:pt x="0" y="14633"/>
                    </a:lnTo>
                    <a:lnTo>
                      <a:pt x="6989" y="14633"/>
                    </a:lnTo>
                    <a:lnTo>
                      <a:pt x="5572"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8" name="Google Shape;2209;p57"/>
              <p:cNvSpPr/>
              <p:nvPr/>
            </p:nvSpPr>
            <p:spPr>
              <a:xfrm>
                <a:off x="4216999" y="859578"/>
                <a:ext cx="174940" cy="367170"/>
              </a:xfrm>
              <a:custGeom>
                <a:avLst/>
                <a:gdLst/>
                <a:ahLst/>
                <a:cxnLst/>
                <a:rect l="l" t="t" r="r" b="b"/>
                <a:pathLst>
                  <a:path w="6990" h="14634" extrusionOk="0">
                    <a:moveTo>
                      <a:pt x="1430" y="1"/>
                    </a:moveTo>
                    <a:lnTo>
                      <a:pt x="1" y="14633"/>
                    </a:lnTo>
                    <a:lnTo>
                      <a:pt x="6990" y="14633"/>
                    </a:lnTo>
                    <a:lnTo>
                      <a:pt x="5573"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9" name="Google Shape;2210;p57"/>
              <p:cNvSpPr/>
              <p:nvPr/>
            </p:nvSpPr>
            <p:spPr>
              <a:xfrm>
                <a:off x="3564175" y="1071917"/>
                <a:ext cx="940835" cy="362747"/>
              </a:xfrm>
              <a:custGeom>
                <a:avLst/>
                <a:gdLst/>
                <a:ahLst/>
                <a:cxnLst/>
                <a:rect l="l" t="t" r="r" b="b"/>
                <a:pathLst>
                  <a:path w="37696" h="14491" extrusionOk="0">
                    <a:moveTo>
                      <a:pt x="1" y="0"/>
                    </a:moveTo>
                    <a:lnTo>
                      <a:pt x="1" y="14490"/>
                    </a:lnTo>
                    <a:lnTo>
                      <a:pt x="37696" y="14490"/>
                    </a:lnTo>
                    <a:lnTo>
                      <a:pt x="37696"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0" name="Google Shape;2211;p57"/>
              <p:cNvSpPr/>
              <p:nvPr/>
            </p:nvSpPr>
            <p:spPr>
              <a:xfrm>
                <a:off x="3534307" y="1071917"/>
                <a:ext cx="998437" cy="50872"/>
              </a:xfrm>
              <a:custGeom>
                <a:avLst/>
                <a:gdLst/>
                <a:ahLst/>
                <a:cxnLst/>
                <a:rect l="l" t="t" r="r" b="b"/>
                <a:pathLst>
                  <a:path w="39935" h="1978" extrusionOk="0">
                    <a:moveTo>
                      <a:pt x="1" y="1"/>
                    </a:moveTo>
                    <a:lnTo>
                      <a:pt x="1" y="1977"/>
                    </a:lnTo>
                    <a:lnTo>
                      <a:pt x="39934" y="1977"/>
                    </a:lnTo>
                    <a:lnTo>
                      <a:pt x="39934" y="1"/>
                    </a:lnTo>
                    <a:close/>
                  </a:path>
                </a:pathLst>
              </a:custGeom>
              <a:solidFill>
                <a:srgbClr val="DFDFD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1" name="Google Shape;2212;p57"/>
              <p:cNvSpPr/>
              <p:nvPr/>
            </p:nvSpPr>
            <p:spPr>
              <a:xfrm>
                <a:off x="3534307" y="1071917"/>
                <a:ext cx="998437" cy="50872"/>
              </a:xfrm>
              <a:custGeom>
                <a:avLst/>
                <a:gdLst/>
                <a:ahLst/>
                <a:cxnLst/>
                <a:rect l="l" t="t" r="r" b="b"/>
                <a:pathLst>
                  <a:path w="39935" h="1978" extrusionOk="0">
                    <a:moveTo>
                      <a:pt x="1" y="1"/>
                    </a:moveTo>
                    <a:lnTo>
                      <a:pt x="1" y="1977"/>
                    </a:lnTo>
                    <a:lnTo>
                      <a:pt x="39934" y="1977"/>
                    </a:lnTo>
                    <a:lnTo>
                      <a:pt x="39934"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2" name="Google Shape;2213;p57"/>
              <p:cNvSpPr/>
              <p:nvPr/>
            </p:nvSpPr>
            <p:spPr>
              <a:xfrm>
                <a:off x="3600444" y="1173664"/>
                <a:ext cx="53335" cy="5308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3" name="Google Shape;2214;p57"/>
              <p:cNvSpPr/>
              <p:nvPr/>
            </p:nvSpPr>
            <p:spPr>
              <a:xfrm>
                <a:off x="3734848" y="1173664"/>
                <a:ext cx="51202" cy="5308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4" name="Google Shape;2215;p57"/>
              <p:cNvSpPr/>
              <p:nvPr/>
            </p:nvSpPr>
            <p:spPr>
              <a:xfrm>
                <a:off x="3867120" y="1173664"/>
                <a:ext cx="53336" cy="5308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5" name="Google Shape;2216;p57"/>
              <p:cNvSpPr/>
              <p:nvPr/>
            </p:nvSpPr>
            <p:spPr>
              <a:xfrm>
                <a:off x="4001525" y="1173664"/>
                <a:ext cx="51202" cy="53085"/>
              </a:xfrm>
              <a:custGeom>
                <a:avLst/>
                <a:gdLst/>
                <a:ahLst/>
                <a:cxnLst/>
                <a:rect l="l" t="t" r="r" b="b"/>
                <a:pathLst>
                  <a:path w="2097" h="2097" extrusionOk="0">
                    <a:moveTo>
                      <a:pt x="1" y="1"/>
                    </a:moveTo>
                    <a:lnTo>
                      <a:pt x="1" y="2096"/>
                    </a:lnTo>
                    <a:lnTo>
                      <a:pt x="2096" y="2096"/>
                    </a:lnTo>
                    <a:lnTo>
                      <a:pt x="2096" y="1"/>
                    </a:lnTo>
                    <a:close/>
                  </a:path>
                </a:pathLst>
              </a:custGeom>
              <a:solidFill>
                <a:srgbClr val="043A5B"/>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6" name="Google Shape;2217;p57"/>
              <p:cNvSpPr/>
              <p:nvPr/>
            </p:nvSpPr>
            <p:spPr>
              <a:xfrm>
                <a:off x="4133797" y="1173664"/>
                <a:ext cx="53335" cy="5308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7" name="Google Shape;2218;p57"/>
              <p:cNvSpPr/>
              <p:nvPr/>
            </p:nvSpPr>
            <p:spPr>
              <a:xfrm>
                <a:off x="4268201" y="1173664"/>
                <a:ext cx="51202" cy="5308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8" name="Google Shape;2219;p57"/>
              <p:cNvSpPr/>
              <p:nvPr/>
            </p:nvSpPr>
            <p:spPr>
              <a:xfrm>
                <a:off x="4400473" y="1173664"/>
                <a:ext cx="53336" cy="53085"/>
              </a:xfrm>
              <a:custGeom>
                <a:avLst/>
                <a:gdLst/>
                <a:ahLst/>
                <a:cxnLst/>
                <a:rect l="l" t="t" r="r" b="b"/>
                <a:pathLst>
                  <a:path w="2097" h="2097" extrusionOk="0">
                    <a:moveTo>
                      <a:pt x="1" y="1"/>
                    </a:moveTo>
                    <a:lnTo>
                      <a:pt x="1" y="2096"/>
                    </a:lnTo>
                    <a:lnTo>
                      <a:pt x="2096" y="2096"/>
                    </a:lnTo>
                    <a:lnTo>
                      <a:pt x="2096"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9" name="Google Shape;2220;p57"/>
              <p:cNvSpPr/>
              <p:nvPr/>
            </p:nvSpPr>
            <p:spPr>
              <a:xfrm>
                <a:off x="3429771" y="1284257"/>
                <a:ext cx="1463521" cy="546331"/>
              </a:xfrm>
              <a:custGeom>
                <a:avLst/>
                <a:gdLst/>
                <a:ahLst/>
                <a:cxnLst/>
                <a:rect l="l" t="t" r="r" b="b"/>
                <a:pathLst>
                  <a:path w="58556" h="21883" extrusionOk="0">
                    <a:moveTo>
                      <a:pt x="30749" y="0"/>
                    </a:moveTo>
                    <a:cubicBezTo>
                      <a:pt x="28869" y="0"/>
                      <a:pt x="26987" y="62"/>
                      <a:pt x="25111" y="149"/>
                    </a:cubicBezTo>
                    <a:cubicBezTo>
                      <a:pt x="21444" y="316"/>
                      <a:pt x="17777" y="589"/>
                      <a:pt x="14169" y="1268"/>
                    </a:cubicBezTo>
                    <a:cubicBezTo>
                      <a:pt x="9228" y="2197"/>
                      <a:pt x="4430" y="3911"/>
                      <a:pt x="1" y="6281"/>
                    </a:cubicBezTo>
                    <a:lnTo>
                      <a:pt x="6549" y="17627"/>
                    </a:lnTo>
                    <a:cubicBezTo>
                      <a:pt x="8133" y="18639"/>
                      <a:pt x="9800" y="19437"/>
                      <a:pt x="11479" y="19949"/>
                    </a:cubicBezTo>
                    <a:cubicBezTo>
                      <a:pt x="16527" y="21461"/>
                      <a:pt x="21897" y="21223"/>
                      <a:pt x="27159" y="21354"/>
                    </a:cubicBezTo>
                    <a:cubicBezTo>
                      <a:pt x="31756" y="21471"/>
                      <a:pt x="36373" y="21882"/>
                      <a:pt x="40967" y="21882"/>
                    </a:cubicBezTo>
                    <a:cubicBezTo>
                      <a:pt x="43358" y="21882"/>
                      <a:pt x="45742" y="21771"/>
                      <a:pt x="48114" y="21449"/>
                    </a:cubicBezTo>
                    <a:cubicBezTo>
                      <a:pt x="49305" y="21294"/>
                      <a:pt x="50495" y="21068"/>
                      <a:pt x="51686" y="20782"/>
                    </a:cubicBezTo>
                    <a:lnTo>
                      <a:pt x="58556" y="7471"/>
                    </a:lnTo>
                    <a:cubicBezTo>
                      <a:pt x="53031" y="4519"/>
                      <a:pt x="47304" y="2018"/>
                      <a:pt x="41185" y="863"/>
                    </a:cubicBezTo>
                    <a:cubicBezTo>
                      <a:pt x="37745" y="213"/>
                      <a:pt x="34250" y="0"/>
                      <a:pt x="30749" y="0"/>
                    </a:cubicBezTo>
                    <a:close/>
                  </a:path>
                </a:pathLst>
              </a:custGeom>
              <a:solidFill>
                <a:srgbClr val="5AD199"/>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0" name="Google Shape;2221;p57"/>
              <p:cNvSpPr/>
              <p:nvPr/>
            </p:nvSpPr>
            <p:spPr>
              <a:xfrm>
                <a:off x="3344434" y="1589495"/>
                <a:ext cx="1486987" cy="676832"/>
              </a:xfrm>
              <a:custGeom>
                <a:avLst/>
                <a:gdLst/>
                <a:ahLst/>
                <a:cxnLst/>
                <a:rect l="l" t="t" r="r" b="b"/>
                <a:pathLst>
                  <a:path w="59520" h="27111" extrusionOk="0">
                    <a:moveTo>
                      <a:pt x="6799" y="0"/>
                    </a:moveTo>
                    <a:lnTo>
                      <a:pt x="13705" y="11966"/>
                    </a:lnTo>
                    <a:lnTo>
                      <a:pt x="1" y="19884"/>
                    </a:lnTo>
                    <a:lnTo>
                      <a:pt x="45530" y="27111"/>
                    </a:lnTo>
                    <a:lnTo>
                      <a:pt x="59520"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1" name="Google Shape;2222;p57"/>
              <p:cNvSpPr/>
              <p:nvPr/>
            </p:nvSpPr>
            <p:spPr>
              <a:xfrm>
                <a:off x="2094255" y="4141993"/>
                <a:ext cx="93870" cy="471128"/>
              </a:xfrm>
              <a:custGeom>
                <a:avLst/>
                <a:gdLst/>
                <a:ahLst/>
                <a:cxnLst/>
                <a:rect l="l" t="t" r="r" b="b"/>
                <a:pathLst>
                  <a:path w="3775" h="18873" extrusionOk="0">
                    <a:moveTo>
                      <a:pt x="1" y="1"/>
                    </a:moveTo>
                    <a:lnTo>
                      <a:pt x="1" y="18872"/>
                    </a:lnTo>
                    <a:cubicBezTo>
                      <a:pt x="1251" y="18658"/>
                      <a:pt x="2513" y="18479"/>
                      <a:pt x="3775" y="18313"/>
                    </a:cubicBezTo>
                    <a:lnTo>
                      <a:pt x="3775"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2" name="Google Shape;2223;p57"/>
              <p:cNvSpPr/>
              <p:nvPr/>
            </p:nvSpPr>
            <p:spPr>
              <a:xfrm>
                <a:off x="2094255" y="4141993"/>
                <a:ext cx="93870" cy="471128"/>
              </a:xfrm>
              <a:custGeom>
                <a:avLst/>
                <a:gdLst/>
                <a:ahLst/>
                <a:cxnLst/>
                <a:rect l="l" t="t" r="r" b="b"/>
                <a:pathLst>
                  <a:path w="3775" h="18873" extrusionOk="0">
                    <a:moveTo>
                      <a:pt x="1" y="1"/>
                    </a:moveTo>
                    <a:lnTo>
                      <a:pt x="1" y="18872"/>
                    </a:lnTo>
                    <a:cubicBezTo>
                      <a:pt x="1251" y="18658"/>
                      <a:pt x="2513" y="18479"/>
                      <a:pt x="3775" y="18313"/>
                    </a:cubicBezTo>
                    <a:lnTo>
                      <a:pt x="3775"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3" name="Google Shape;2224;p57"/>
              <p:cNvSpPr/>
              <p:nvPr/>
            </p:nvSpPr>
            <p:spPr>
              <a:xfrm>
                <a:off x="1637705" y="3874356"/>
                <a:ext cx="906699" cy="499883"/>
              </a:xfrm>
              <a:custGeom>
                <a:avLst/>
                <a:gdLst/>
                <a:ahLst/>
                <a:cxnLst/>
                <a:rect l="l" t="t" r="r" b="b"/>
                <a:pathLst>
                  <a:path w="36268" h="20039" extrusionOk="0">
                    <a:moveTo>
                      <a:pt x="1" y="0"/>
                    </a:moveTo>
                    <a:lnTo>
                      <a:pt x="3382" y="9311"/>
                    </a:lnTo>
                    <a:lnTo>
                      <a:pt x="3906" y="10740"/>
                    </a:lnTo>
                    <a:lnTo>
                      <a:pt x="7288" y="20038"/>
                    </a:lnTo>
                    <a:lnTo>
                      <a:pt x="36267" y="20038"/>
                    </a:lnTo>
                    <a:lnTo>
                      <a:pt x="32886" y="10740"/>
                    </a:lnTo>
                    <a:lnTo>
                      <a:pt x="32362" y="9311"/>
                    </a:lnTo>
                    <a:lnTo>
                      <a:pt x="28981"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4" name="Google Shape;2225;p57"/>
              <p:cNvSpPr/>
              <p:nvPr/>
            </p:nvSpPr>
            <p:spPr>
              <a:xfrm>
                <a:off x="2141190" y="3907535"/>
                <a:ext cx="273077" cy="201279"/>
              </a:xfrm>
              <a:custGeom>
                <a:avLst/>
                <a:gdLst/>
                <a:ahLst/>
                <a:cxnLst/>
                <a:rect l="l" t="t" r="r" b="b"/>
                <a:pathLst>
                  <a:path w="10955" h="8026" extrusionOk="0">
                    <a:moveTo>
                      <a:pt x="1" y="1"/>
                    </a:moveTo>
                    <a:lnTo>
                      <a:pt x="2930" y="8025"/>
                    </a:lnTo>
                    <a:lnTo>
                      <a:pt x="10955" y="8025"/>
                    </a:lnTo>
                    <a:lnTo>
                      <a:pt x="8037"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5" name="Google Shape;2226;p57"/>
              <p:cNvSpPr/>
              <p:nvPr/>
            </p:nvSpPr>
            <p:spPr>
              <a:xfrm>
                <a:off x="1912914" y="3907535"/>
                <a:ext cx="273077" cy="201279"/>
              </a:xfrm>
              <a:custGeom>
                <a:avLst/>
                <a:gdLst/>
                <a:ahLst/>
                <a:cxnLst/>
                <a:rect l="l" t="t" r="r" b="b"/>
                <a:pathLst>
                  <a:path w="10955" h="8026" extrusionOk="0">
                    <a:moveTo>
                      <a:pt x="1" y="1"/>
                    </a:moveTo>
                    <a:lnTo>
                      <a:pt x="2918" y="8025"/>
                    </a:lnTo>
                    <a:lnTo>
                      <a:pt x="10954" y="8025"/>
                    </a:lnTo>
                    <a:lnTo>
                      <a:pt x="8025"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6" name="Google Shape;2227;p57"/>
              <p:cNvSpPr/>
              <p:nvPr/>
            </p:nvSpPr>
            <p:spPr>
              <a:xfrm>
                <a:off x="1684640" y="3907535"/>
                <a:ext cx="273077" cy="201279"/>
              </a:xfrm>
              <a:custGeom>
                <a:avLst/>
                <a:gdLst/>
                <a:ahLst/>
                <a:cxnLst/>
                <a:rect l="l" t="t" r="r" b="b"/>
                <a:pathLst>
                  <a:path w="10943" h="8026" extrusionOk="0">
                    <a:moveTo>
                      <a:pt x="0" y="1"/>
                    </a:moveTo>
                    <a:lnTo>
                      <a:pt x="2917" y="8025"/>
                    </a:lnTo>
                    <a:lnTo>
                      <a:pt x="10942" y="8025"/>
                    </a:lnTo>
                    <a:lnTo>
                      <a:pt x="8025"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7" name="Google Shape;2228;p57"/>
              <p:cNvSpPr/>
              <p:nvPr/>
            </p:nvSpPr>
            <p:spPr>
              <a:xfrm>
                <a:off x="2226527" y="4139781"/>
                <a:ext cx="273077" cy="201281"/>
              </a:xfrm>
              <a:custGeom>
                <a:avLst/>
                <a:gdLst/>
                <a:ahLst/>
                <a:cxnLst/>
                <a:rect l="l" t="t" r="r" b="b"/>
                <a:pathLst>
                  <a:path w="10954" h="8038" extrusionOk="0">
                    <a:moveTo>
                      <a:pt x="0" y="0"/>
                    </a:moveTo>
                    <a:lnTo>
                      <a:pt x="2917" y="8037"/>
                    </a:lnTo>
                    <a:lnTo>
                      <a:pt x="10954" y="8037"/>
                    </a:lnTo>
                    <a:lnTo>
                      <a:pt x="8025"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8" name="Google Shape;2229;p57"/>
              <p:cNvSpPr/>
              <p:nvPr/>
            </p:nvSpPr>
            <p:spPr>
              <a:xfrm>
                <a:off x="1998251" y="4139781"/>
                <a:ext cx="273077" cy="201281"/>
              </a:xfrm>
              <a:custGeom>
                <a:avLst/>
                <a:gdLst/>
                <a:ahLst/>
                <a:cxnLst/>
                <a:rect l="l" t="t" r="r" b="b"/>
                <a:pathLst>
                  <a:path w="10955" h="8038" extrusionOk="0">
                    <a:moveTo>
                      <a:pt x="1" y="0"/>
                    </a:moveTo>
                    <a:lnTo>
                      <a:pt x="2930" y="8037"/>
                    </a:lnTo>
                    <a:lnTo>
                      <a:pt x="10955" y="8037"/>
                    </a:lnTo>
                    <a:lnTo>
                      <a:pt x="8038"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9" name="Google Shape;2230;p57"/>
              <p:cNvSpPr/>
              <p:nvPr/>
            </p:nvSpPr>
            <p:spPr>
              <a:xfrm>
                <a:off x="1769976" y="4139781"/>
                <a:ext cx="273077" cy="201281"/>
              </a:xfrm>
              <a:custGeom>
                <a:avLst/>
                <a:gdLst/>
                <a:ahLst/>
                <a:cxnLst/>
                <a:rect l="l" t="t" r="r" b="b"/>
                <a:pathLst>
                  <a:path w="10955" h="8038" extrusionOk="0">
                    <a:moveTo>
                      <a:pt x="1" y="0"/>
                    </a:moveTo>
                    <a:lnTo>
                      <a:pt x="2918" y="8037"/>
                    </a:lnTo>
                    <a:lnTo>
                      <a:pt x="10955" y="8037"/>
                    </a:lnTo>
                    <a:lnTo>
                      <a:pt x="8026"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0" name="Google Shape;2231;p57"/>
              <p:cNvSpPr/>
              <p:nvPr/>
            </p:nvSpPr>
            <p:spPr>
              <a:xfrm>
                <a:off x="2518803" y="3812424"/>
                <a:ext cx="70403" cy="860418"/>
              </a:xfrm>
              <a:custGeom>
                <a:avLst/>
                <a:gdLst/>
                <a:ahLst/>
                <a:cxnLst/>
                <a:rect l="l" t="t" r="r" b="b"/>
                <a:pathLst>
                  <a:path w="2775" h="34362" extrusionOk="0">
                    <a:moveTo>
                      <a:pt x="0" y="0"/>
                    </a:moveTo>
                    <a:lnTo>
                      <a:pt x="0" y="34362"/>
                    </a:lnTo>
                    <a:cubicBezTo>
                      <a:pt x="929" y="34195"/>
                      <a:pt x="1846" y="34064"/>
                      <a:pt x="2775" y="33945"/>
                    </a:cubicBezTo>
                    <a:lnTo>
                      <a:pt x="2775"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1" name="Google Shape;2232;p57"/>
              <p:cNvSpPr/>
              <p:nvPr/>
            </p:nvSpPr>
            <p:spPr>
              <a:xfrm>
                <a:off x="2518803" y="3812424"/>
                <a:ext cx="70403" cy="860418"/>
              </a:xfrm>
              <a:custGeom>
                <a:avLst/>
                <a:gdLst/>
                <a:ahLst/>
                <a:cxnLst/>
                <a:rect l="l" t="t" r="r" b="b"/>
                <a:pathLst>
                  <a:path w="2775" h="34362" extrusionOk="0">
                    <a:moveTo>
                      <a:pt x="0" y="0"/>
                    </a:moveTo>
                    <a:lnTo>
                      <a:pt x="0" y="34362"/>
                    </a:lnTo>
                    <a:cubicBezTo>
                      <a:pt x="929" y="34195"/>
                      <a:pt x="1846" y="34064"/>
                      <a:pt x="2775" y="33945"/>
                    </a:cubicBezTo>
                    <a:lnTo>
                      <a:pt x="2775"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2" name="Google Shape;2233;p57"/>
              <p:cNvSpPr/>
              <p:nvPr/>
            </p:nvSpPr>
            <p:spPr>
              <a:xfrm>
                <a:off x="2185991" y="3615568"/>
                <a:ext cx="665625" cy="369382"/>
              </a:xfrm>
              <a:custGeom>
                <a:avLst/>
                <a:gdLst/>
                <a:ahLst/>
                <a:cxnLst/>
                <a:rect l="l" t="t" r="r" b="b"/>
                <a:pathLst>
                  <a:path w="26659" h="14717" extrusionOk="0">
                    <a:moveTo>
                      <a:pt x="1" y="0"/>
                    </a:moveTo>
                    <a:lnTo>
                      <a:pt x="2489" y="6835"/>
                    </a:lnTo>
                    <a:lnTo>
                      <a:pt x="2870" y="7882"/>
                    </a:lnTo>
                    <a:lnTo>
                      <a:pt x="5359" y="14716"/>
                    </a:lnTo>
                    <a:lnTo>
                      <a:pt x="26659" y="14716"/>
                    </a:lnTo>
                    <a:lnTo>
                      <a:pt x="24170" y="7882"/>
                    </a:lnTo>
                    <a:lnTo>
                      <a:pt x="23789" y="6835"/>
                    </a:lnTo>
                    <a:lnTo>
                      <a:pt x="21301"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3" name="Google Shape;2234;p57"/>
              <p:cNvSpPr/>
              <p:nvPr/>
            </p:nvSpPr>
            <p:spPr>
              <a:xfrm>
                <a:off x="2555072" y="3642111"/>
                <a:ext cx="200541" cy="145983"/>
              </a:xfrm>
              <a:custGeom>
                <a:avLst/>
                <a:gdLst/>
                <a:ahLst/>
                <a:cxnLst/>
                <a:rect l="l" t="t" r="r" b="b"/>
                <a:pathLst>
                  <a:path w="8050" h="5907" extrusionOk="0">
                    <a:moveTo>
                      <a:pt x="0" y="1"/>
                    </a:moveTo>
                    <a:lnTo>
                      <a:pt x="2144" y="5906"/>
                    </a:lnTo>
                    <a:lnTo>
                      <a:pt x="8049" y="5906"/>
                    </a:lnTo>
                    <a:lnTo>
                      <a:pt x="5894"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4" name="Google Shape;2235;p57"/>
              <p:cNvSpPr/>
              <p:nvPr/>
            </p:nvSpPr>
            <p:spPr>
              <a:xfrm>
                <a:off x="2386532" y="3642111"/>
                <a:ext cx="200541" cy="145983"/>
              </a:xfrm>
              <a:custGeom>
                <a:avLst/>
                <a:gdLst/>
                <a:ahLst/>
                <a:cxnLst/>
                <a:rect l="l" t="t" r="r" b="b"/>
                <a:pathLst>
                  <a:path w="8049" h="5907" extrusionOk="0">
                    <a:moveTo>
                      <a:pt x="0" y="1"/>
                    </a:moveTo>
                    <a:lnTo>
                      <a:pt x="2155" y="5906"/>
                    </a:lnTo>
                    <a:lnTo>
                      <a:pt x="8049" y="5906"/>
                    </a:lnTo>
                    <a:lnTo>
                      <a:pt x="5906"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5" name="Google Shape;2236;p57"/>
              <p:cNvSpPr/>
              <p:nvPr/>
            </p:nvSpPr>
            <p:spPr>
              <a:xfrm>
                <a:off x="2217993" y="3642111"/>
                <a:ext cx="202673" cy="145983"/>
              </a:xfrm>
              <a:custGeom>
                <a:avLst/>
                <a:gdLst/>
                <a:ahLst/>
                <a:cxnLst/>
                <a:rect l="l" t="t" r="r" b="b"/>
                <a:pathLst>
                  <a:path w="8049" h="5907" extrusionOk="0">
                    <a:moveTo>
                      <a:pt x="0" y="1"/>
                    </a:moveTo>
                    <a:lnTo>
                      <a:pt x="2143" y="5906"/>
                    </a:lnTo>
                    <a:lnTo>
                      <a:pt x="8049" y="5906"/>
                    </a:lnTo>
                    <a:lnTo>
                      <a:pt x="5906"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6" name="Google Shape;2237;p57"/>
              <p:cNvSpPr/>
              <p:nvPr/>
            </p:nvSpPr>
            <p:spPr>
              <a:xfrm>
                <a:off x="2616940" y="3812424"/>
                <a:ext cx="200541" cy="148196"/>
              </a:xfrm>
              <a:custGeom>
                <a:avLst/>
                <a:gdLst/>
                <a:ahLst/>
                <a:cxnLst/>
                <a:rect l="l" t="t" r="r" b="b"/>
                <a:pathLst>
                  <a:path w="8050" h="5907" extrusionOk="0">
                    <a:moveTo>
                      <a:pt x="1" y="1"/>
                    </a:moveTo>
                    <a:lnTo>
                      <a:pt x="2144" y="5906"/>
                    </a:lnTo>
                    <a:lnTo>
                      <a:pt x="8049" y="5906"/>
                    </a:lnTo>
                    <a:lnTo>
                      <a:pt x="5894"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7" name="Google Shape;2238;p57"/>
              <p:cNvSpPr/>
              <p:nvPr/>
            </p:nvSpPr>
            <p:spPr>
              <a:xfrm>
                <a:off x="2448401" y="3812424"/>
                <a:ext cx="202673" cy="148196"/>
              </a:xfrm>
              <a:custGeom>
                <a:avLst/>
                <a:gdLst/>
                <a:ahLst/>
                <a:cxnLst/>
                <a:rect l="l" t="t" r="r" b="b"/>
                <a:pathLst>
                  <a:path w="8050" h="5907" extrusionOk="0">
                    <a:moveTo>
                      <a:pt x="1" y="1"/>
                    </a:moveTo>
                    <a:lnTo>
                      <a:pt x="2156" y="5906"/>
                    </a:lnTo>
                    <a:lnTo>
                      <a:pt x="8049" y="5906"/>
                    </a:lnTo>
                    <a:lnTo>
                      <a:pt x="5906"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8" name="Google Shape;2239;p57"/>
              <p:cNvSpPr/>
              <p:nvPr/>
            </p:nvSpPr>
            <p:spPr>
              <a:xfrm>
                <a:off x="2281995" y="3812424"/>
                <a:ext cx="200541" cy="148196"/>
              </a:xfrm>
              <a:custGeom>
                <a:avLst/>
                <a:gdLst/>
                <a:ahLst/>
                <a:cxnLst/>
                <a:rect l="l" t="t" r="r" b="b"/>
                <a:pathLst>
                  <a:path w="8050" h="5907" extrusionOk="0">
                    <a:moveTo>
                      <a:pt x="1" y="1"/>
                    </a:moveTo>
                    <a:lnTo>
                      <a:pt x="2144" y="5906"/>
                    </a:lnTo>
                    <a:lnTo>
                      <a:pt x="8049" y="5906"/>
                    </a:lnTo>
                    <a:lnTo>
                      <a:pt x="5906"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9" name="Google Shape;2240;p57"/>
              <p:cNvSpPr/>
              <p:nvPr/>
            </p:nvSpPr>
            <p:spPr>
              <a:xfrm>
                <a:off x="1447831" y="4487045"/>
                <a:ext cx="1568058" cy="577297"/>
              </a:xfrm>
              <a:custGeom>
                <a:avLst/>
                <a:gdLst/>
                <a:ahLst/>
                <a:cxnLst/>
                <a:rect l="l" t="t" r="r" b="b"/>
                <a:pathLst>
                  <a:path w="62700" h="23070" extrusionOk="0">
                    <a:moveTo>
                      <a:pt x="41891" y="0"/>
                    </a:moveTo>
                    <a:cubicBezTo>
                      <a:pt x="38977" y="0"/>
                      <a:pt x="36062" y="110"/>
                      <a:pt x="33160" y="317"/>
                    </a:cubicBezTo>
                    <a:cubicBezTo>
                      <a:pt x="21956" y="1115"/>
                      <a:pt x="10907" y="3317"/>
                      <a:pt x="1" y="6056"/>
                    </a:cubicBezTo>
                    <a:cubicBezTo>
                      <a:pt x="4775" y="14283"/>
                      <a:pt x="13312" y="19617"/>
                      <a:pt x="22801" y="20284"/>
                    </a:cubicBezTo>
                    <a:lnTo>
                      <a:pt x="61794" y="23070"/>
                    </a:lnTo>
                    <a:lnTo>
                      <a:pt x="62699" y="2079"/>
                    </a:lnTo>
                    <a:cubicBezTo>
                      <a:pt x="55883" y="633"/>
                      <a:pt x="48888" y="0"/>
                      <a:pt x="41891"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0" name="Google Shape;2241;p57"/>
              <p:cNvSpPr/>
              <p:nvPr/>
            </p:nvSpPr>
            <p:spPr>
              <a:xfrm>
                <a:off x="701136" y="2474243"/>
                <a:ext cx="1753665" cy="2479506"/>
              </a:xfrm>
              <a:custGeom>
                <a:avLst/>
                <a:gdLst/>
                <a:ahLst/>
                <a:cxnLst/>
                <a:rect l="l" t="t" r="r" b="b"/>
                <a:pathLst>
                  <a:path w="70164" h="99144" extrusionOk="0">
                    <a:moveTo>
                      <a:pt x="53650" y="0"/>
                    </a:moveTo>
                    <a:lnTo>
                      <a:pt x="0" y="2548"/>
                    </a:lnTo>
                    <a:lnTo>
                      <a:pt x="14288" y="10787"/>
                    </a:lnTo>
                    <a:lnTo>
                      <a:pt x="9358" y="19336"/>
                    </a:lnTo>
                    <a:cubicBezTo>
                      <a:pt x="3703" y="29135"/>
                      <a:pt x="3703" y="41207"/>
                      <a:pt x="9358" y="50994"/>
                    </a:cubicBezTo>
                    <a:lnTo>
                      <a:pt x="26956" y="81486"/>
                    </a:lnTo>
                    <a:lnTo>
                      <a:pt x="29837" y="86463"/>
                    </a:lnTo>
                    <a:lnTo>
                      <a:pt x="30873" y="88261"/>
                    </a:lnTo>
                    <a:cubicBezTo>
                      <a:pt x="30766" y="88070"/>
                      <a:pt x="30671" y="87880"/>
                      <a:pt x="30575" y="87677"/>
                    </a:cubicBezTo>
                    <a:lnTo>
                      <a:pt x="30575" y="87677"/>
                    </a:lnTo>
                    <a:cubicBezTo>
                      <a:pt x="34040" y="93035"/>
                      <a:pt x="39160" y="97036"/>
                      <a:pt x="45077" y="99143"/>
                    </a:cubicBezTo>
                    <a:cubicBezTo>
                      <a:pt x="29659" y="87213"/>
                      <a:pt x="35100" y="72819"/>
                      <a:pt x="36540" y="69699"/>
                    </a:cubicBezTo>
                    <a:cubicBezTo>
                      <a:pt x="37326" y="68282"/>
                      <a:pt x="38183" y="66758"/>
                      <a:pt x="39148" y="65091"/>
                    </a:cubicBezTo>
                    <a:lnTo>
                      <a:pt x="56448" y="35123"/>
                    </a:lnTo>
                    <a:lnTo>
                      <a:pt x="70164" y="43041"/>
                    </a:lnTo>
                    <a:lnTo>
                      <a:pt x="53650"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1" name="Google Shape;2242;p57"/>
              <p:cNvSpPr/>
              <p:nvPr/>
            </p:nvSpPr>
            <p:spPr>
              <a:xfrm>
                <a:off x="905944" y="2934312"/>
                <a:ext cx="605889" cy="258788"/>
              </a:xfrm>
              <a:custGeom>
                <a:avLst/>
                <a:gdLst/>
                <a:ahLst/>
                <a:cxnLst/>
                <a:rect l="l" t="t" r="r" b="b"/>
                <a:pathLst>
                  <a:path w="24171" h="10419" extrusionOk="0">
                    <a:moveTo>
                      <a:pt x="16717" y="1"/>
                    </a:moveTo>
                    <a:cubicBezTo>
                      <a:pt x="14395" y="1"/>
                      <a:pt x="12430" y="1525"/>
                      <a:pt x="11752" y="3620"/>
                    </a:cubicBezTo>
                    <a:cubicBezTo>
                      <a:pt x="11668" y="3608"/>
                      <a:pt x="11585" y="3608"/>
                      <a:pt x="11502" y="3608"/>
                    </a:cubicBezTo>
                    <a:cubicBezTo>
                      <a:pt x="9621" y="3608"/>
                      <a:pt x="8097" y="5132"/>
                      <a:pt x="8097" y="7013"/>
                    </a:cubicBezTo>
                    <a:cubicBezTo>
                      <a:pt x="8097" y="7097"/>
                      <a:pt x="8109" y="7180"/>
                      <a:pt x="8109" y="7252"/>
                    </a:cubicBezTo>
                    <a:lnTo>
                      <a:pt x="1584" y="7252"/>
                    </a:lnTo>
                    <a:cubicBezTo>
                      <a:pt x="703" y="7252"/>
                      <a:pt x="0" y="7966"/>
                      <a:pt x="0" y="8835"/>
                    </a:cubicBezTo>
                    <a:cubicBezTo>
                      <a:pt x="0" y="9716"/>
                      <a:pt x="703" y="10419"/>
                      <a:pt x="1584" y="10419"/>
                    </a:cubicBezTo>
                    <a:lnTo>
                      <a:pt x="21563" y="10419"/>
                    </a:lnTo>
                    <a:cubicBezTo>
                      <a:pt x="23003" y="10419"/>
                      <a:pt x="24170" y="9252"/>
                      <a:pt x="24170" y="7811"/>
                    </a:cubicBezTo>
                    <a:cubicBezTo>
                      <a:pt x="24170" y="6501"/>
                      <a:pt x="23194" y="5418"/>
                      <a:pt x="21920" y="5239"/>
                    </a:cubicBezTo>
                    <a:cubicBezTo>
                      <a:pt x="21920" y="5227"/>
                      <a:pt x="21920" y="5216"/>
                      <a:pt x="21920" y="5216"/>
                    </a:cubicBezTo>
                    <a:cubicBezTo>
                      <a:pt x="21920" y="2334"/>
                      <a:pt x="19586" y="1"/>
                      <a:pt x="16717"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2" name="Google Shape;2243;p57"/>
              <p:cNvSpPr/>
              <p:nvPr/>
            </p:nvSpPr>
            <p:spPr>
              <a:xfrm>
                <a:off x="1571568" y="2584837"/>
                <a:ext cx="603756" cy="261001"/>
              </a:xfrm>
              <a:custGeom>
                <a:avLst/>
                <a:gdLst/>
                <a:ahLst/>
                <a:cxnLst/>
                <a:rect l="l" t="t" r="r" b="b"/>
                <a:pathLst>
                  <a:path w="24170" h="10419" extrusionOk="0">
                    <a:moveTo>
                      <a:pt x="7453" y="0"/>
                    </a:moveTo>
                    <a:cubicBezTo>
                      <a:pt x="4572" y="0"/>
                      <a:pt x="2238" y="2334"/>
                      <a:pt x="2238" y="5215"/>
                    </a:cubicBezTo>
                    <a:cubicBezTo>
                      <a:pt x="2238" y="5227"/>
                      <a:pt x="2238" y="5227"/>
                      <a:pt x="2238" y="5239"/>
                    </a:cubicBezTo>
                    <a:cubicBezTo>
                      <a:pt x="976" y="5418"/>
                      <a:pt x="0" y="6501"/>
                      <a:pt x="0" y="7823"/>
                    </a:cubicBezTo>
                    <a:cubicBezTo>
                      <a:pt x="0" y="9252"/>
                      <a:pt x="1167" y="10418"/>
                      <a:pt x="2596" y="10418"/>
                    </a:cubicBezTo>
                    <a:lnTo>
                      <a:pt x="22586" y="10418"/>
                    </a:lnTo>
                    <a:cubicBezTo>
                      <a:pt x="23455" y="10418"/>
                      <a:pt x="24170" y="9716"/>
                      <a:pt x="24170" y="8835"/>
                    </a:cubicBezTo>
                    <a:cubicBezTo>
                      <a:pt x="24170" y="7966"/>
                      <a:pt x="23455" y="7263"/>
                      <a:pt x="22586" y="7263"/>
                    </a:cubicBezTo>
                    <a:lnTo>
                      <a:pt x="16050" y="7263"/>
                    </a:lnTo>
                    <a:cubicBezTo>
                      <a:pt x="16062" y="7180"/>
                      <a:pt x="16062" y="7097"/>
                      <a:pt x="16062" y="7013"/>
                    </a:cubicBezTo>
                    <a:cubicBezTo>
                      <a:pt x="16062" y="5132"/>
                      <a:pt x="14538" y="3608"/>
                      <a:pt x="12656" y="3608"/>
                    </a:cubicBezTo>
                    <a:cubicBezTo>
                      <a:pt x="12573" y="3608"/>
                      <a:pt x="12490" y="3608"/>
                      <a:pt x="12406" y="3620"/>
                    </a:cubicBezTo>
                    <a:cubicBezTo>
                      <a:pt x="11728" y="1524"/>
                      <a:pt x="9763" y="0"/>
                      <a:pt x="7453" y="0"/>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3" name="Google Shape;2244;p57"/>
              <p:cNvSpPr/>
              <p:nvPr/>
            </p:nvSpPr>
            <p:spPr>
              <a:xfrm>
                <a:off x="935812" y="3230703"/>
                <a:ext cx="49069" cy="59720"/>
              </a:xfrm>
              <a:custGeom>
                <a:avLst/>
                <a:gdLst/>
                <a:ahLst/>
                <a:cxnLst/>
                <a:rect l="l" t="t" r="r" b="b"/>
                <a:pathLst>
                  <a:path w="1977" h="2371" extrusionOk="0">
                    <a:moveTo>
                      <a:pt x="988" y="1"/>
                    </a:moveTo>
                    <a:lnTo>
                      <a:pt x="298" y="1180"/>
                    </a:lnTo>
                    <a:cubicBezTo>
                      <a:pt x="0" y="1704"/>
                      <a:pt x="369" y="2370"/>
                      <a:pt x="988" y="2370"/>
                    </a:cubicBezTo>
                    <a:cubicBezTo>
                      <a:pt x="1596" y="2370"/>
                      <a:pt x="1977" y="1704"/>
                      <a:pt x="1667" y="1180"/>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4" name="Google Shape;2245;p57"/>
              <p:cNvSpPr/>
              <p:nvPr/>
            </p:nvSpPr>
            <p:spPr>
              <a:xfrm>
                <a:off x="935812" y="3354567"/>
                <a:ext cx="49069" cy="57509"/>
              </a:xfrm>
              <a:custGeom>
                <a:avLst/>
                <a:gdLst/>
                <a:ahLst/>
                <a:cxnLst/>
                <a:rect l="l" t="t" r="r" b="b"/>
                <a:pathLst>
                  <a:path w="1977" h="2370" extrusionOk="0">
                    <a:moveTo>
                      <a:pt x="988" y="0"/>
                    </a:moveTo>
                    <a:lnTo>
                      <a:pt x="298" y="1179"/>
                    </a:lnTo>
                    <a:cubicBezTo>
                      <a:pt x="0" y="1703"/>
                      <a:pt x="369" y="2370"/>
                      <a:pt x="988" y="2370"/>
                    </a:cubicBezTo>
                    <a:cubicBezTo>
                      <a:pt x="1596" y="2370"/>
                      <a:pt x="1977" y="1703"/>
                      <a:pt x="1667" y="1179"/>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5" name="Google Shape;2246;p57"/>
              <p:cNvSpPr/>
              <p:nvPr/>
            </p:nvSpPr>
            <p:spPr>
              <a:xfrm>
                <a:off x="935812" y="3476220"/>
                <a:ext cx="49069" cy="59721"/>
              </a:xfrm>
              <a:custGeom>
                <a:avLst/>
                <a:gdLst/>
                <a:ahLst/>
                <a:cxnLst/>
                <a:rect l="l" t="t" r="r" b="b"/>
                <a:pathLst>
                  <a:path w="1977" h="2370" extrusionOk="0">
                    <a:moveTo>
                      <a:pt x="988" y="1"/>
                    </a:moveTo>
                    <a:lnTo>
                      <a:pt x="298" y="1191"/>
                    </a:lnTo>
                    <a:cubicBezTo>
                      <a:pt x="0" y="1715"/>
                      <a:pt x="369" y="2370"/>
                      <a:pt x="988" y="2370"/>
                    </a:cubicBezTo>
                    <a:cubicBezTo>
                      <a:pt x="1596" y="2370"/>
                      <a:pt x="1977" y="1715"/>
                      <a:pt x="1667" y="1191"/>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6" name="Google Shape;2247;p57"/>
              <p:cNvSpPr/>
              <p:nvPr/>
            </p:nvSpPr>
            <p:spPr>
              <a:xfrm>
                <a:off x="935812" y="3600084"/>
                <a:ext cx="49069" cy="57509"/>
              </a:xfrm>
              <a:custGeom>
                <a:avLst/>
                <a:gdLst/>
                <a:ahLst/>
                <a:cxnLst/>
                <a:rect l="l" t="t" r="r" b="b"/>
                <a:pathLst>
                  <a:path w="1977" h="2371" extrusionOk="0">
                    <a:moveTo>
                      <a:pt x="988" y="1"/>
                    </a:moveTo>
                    <a:lnTo>
                      <a:pt x="298" y="1191"/>
                    </a:lnTo>
                    <a:cubicBezTo>
                      <a:pt x="0" y="1715"/>
                      <a:pt x="369" y="2370"/>
                      <a:pt x="988" y="2370"/>
                    </a:cubicBezTo>
                    <a:cubicBezTo>
                      <a:pt x="1596" y="2370"/>
                      <a:pt x="1977" y="1715"/>
                      <a:pt x="1667" y="1191"/>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7" name="Google Shape;2248;p57"/>
              <p:cNvSpPr/>
              <p:nvPr/>
            </p:nvSpPr>
            <p:spPr>
              <a:xfrm>
                <a:off x="935812" y="3721738"/>
                <a:ext cx="49069" cy="59720"/>
              </a:xfrm>
              <a:custGeom>
                <a:avLst/>
                <a:gdLst/>
                <a:ahLst/>
                <a:cxnLst/>
                <a:rect l="l" t="t" r="r" b="b"/>
                <a:pathLst>
                  <a:path w="1977" h="2370" extrusionOk="0">
                    <a:moveTo>
                      <a:pt x="988" y="0"/>
                    </a:moveTo>
                    <a:lnTo>
                      <a:pt x="298" y="1179"/>
                    </a:lnTo>
                    <a:cubicBezTo>
                      <a:pt x="0" y="1715"/>
                      <a:pt x="369" y="2369"/>
                      <a:pt x="988" y="2369"/>
                    </a:cubicBezTo>
                    <a:cubicBezTo>
                      <a:pt x="1596" y="2369"/>
                      <a:pt x="1977" y="1715"/>
                      <a:pt x="1667" y="1179"/>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8" name="Google Shape;2249;p57"/>
              <p:cNvSpPr/>
              <p:nvPr/>
            </p:nvSpPr>
            <p:spPr>
              <a:xfrm>
                <a:off x="935812" y="3845603"/>
                <a:ext cx="49069" cy="57509"/>
              </a:xfrm>
              <a:custGeom>
                <a:avLst/>
                <a:gdLst/>
                <a:ahLst/>
                <a:cxnLst/>
                <a:rect l="l" t="t" r="r" b="b"/>
                <a:pathLst>
                  <a:path w="1977" h="2370" extrusionOk="0">
                    <a:moveTo>
                      <a:pt x="988" y="0"/>
                    </a:moveTo>
                    <a:lnTo>
                      <a:pt x="298" y="1179"/>
                    </a:lnTo>
                    <a:cubicBezTo>
                      <a:pt x="0" y="1703"/>
                      <a:pt x="369" y="2370"/>
                      <a:pt x="988" y="2370"/>
                    </a:cubicBezTo>
                    <a:cubicBezTo>
                      <a:pt x="1596" y="2370"/>
                      <a:pt x="1977" y="1703"/>
                      <a:pt x="1667" y="1179"/>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9" name="Google Shape;2250;p57"/>
              <p:cNvSpPr/>
              <p:nvPr/>
            </p:nvSpPr>
            <p:spPr>
              <a:xfrm>
                <a:off x="1040350" y="3292635"/>
                <a:ext cx="49068" cy="57509"/>
              </a:xfrm>
              <a:custGeom>
                <a:avLst/>
                <a:gdLst/>
                <a:ahLst/>
                <a:cxnLst/>
                <a:rect l="l" t="t" r="r" b="b"/>
                <a:pathLst>
                  <a:path w="1978" h="2370" extrusionOk="0">
                    <a:moveTo>
                      <a:pt x="989" y="1"/>
                    </a:moveTo>
                    <a:lnTo>
                      <a:pt x="310"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0" name="Google Shape;2251;p57"/>
              <p:cNvSpPr/>
              <p:nvPr/>
            </p:nvSpPr>
            <p:spPr>
              <a:xfrm>
                <a:off x="1040350" y="3414287"/>
                <a:ext cx="49068" cy="59721"/>
              </a:xfrm>
              <a:custGeom>
                <a:avLst/>
                <a:gdLst/>
                <a:ahLst/>
                <a:cxnLst/>
                <a:rect l="l" t="t" r="r" b="b"/>
                <a:pathLst>
                  <a:path w="1978" h="2371" extrusionOk="0">
                    <a:moveTo>
                      <a:pt x="989" y="1"/>
                    </a:moveTo>
                    <a:lnTo>
                      <a:pt x="310"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1" name="Google Shape;2252;p57"/>
              <p:cNvSpPr/>
              <p:nvPr/>
            </p:nvSpPr>
            <p:spPr>
              <a:xfrm>
                <a:off x="1040350" y="3538152"/>
                <a:ext cx="49068" cy="59721"/>
              </a:xfrm>
              <a:custGeom>
                <a:avLst/>
                <a:gdLst/>
                <a:ahLst/>
                <a:cxnLst/>
                <a:rect l="l" t="t" r="r" b="b"/>
                <a:pathLst>
                  <a:path w="1978" h="2370" extrusionOk="0">
                    <a:moveTo>
                      <a:pt x="989" y="0"/>
                    </a:moveTo>
                    <a:lnTo>
                      <a:pt x="310"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2" name="Google Shape;2253;p57"/>
              <p:cNvSpPr/>
              <p:nvPr/>
            </p:nvSpPr>
            <p:spPr>
              <a:xfrm>
                <a:off x="1040350" y="3659806"/>
                <a:ext cx="49068" cy="59720"/>
              </a:xfrm>
              <a:custGeom>
                <a:avLst/>
                <a:gdLst/>
                <a:ahLst/>
                <a:cxnLst/>
                <a:rect l="l" t="t" r="r" b="b"/>
                <a:pathLst>
                  <a:path w="1978" h="2370" extrusionOk="0">
                    <a:moveTo>
                      <a:pt x="989" y="0"/>
                    </a:moveTo>
                    <a:lnTo>
                      <a:pt x="310"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3" name="Google Shape;2254;p57"/>
              <p:cNvSpPr/>
              <p:nvPr/>
            </p:nvSpPr>
            <p:spPr>
              <a:xfrm>
                <a:off x="1040350" y="3783670"/>
                <a:ext cx="49068" cy="59720"/>
              </a:xfrm>
              <a:custGeom>
                <a:avLst/>
                <a:gdLst/>
                <a:ahLst/>
                <a:cxnLst/>
                <a:rect l="l" t="t" r="r" b="b"/>
                <a:pathLst>
                  <a:path w="1978" h="2371" extrusionOk="0">
                    <a:moveTo>
                      <a:pt x="989" y="1"/>
                    </a:moveTo>
                    <a:lnTo>
                      <a:pt x="310"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4" name="Google Shape;2255;p57"/>
              <p:cNvSpPr/>
              <p:nvPr/>
            </p:nvSpPr>
            <p:spPr>
              <a:xfrm>
                <a:off x="1142753" y="3230703"/>
                <a:ext cx="49068" cy="59720"/>
              </a:xfrm>
              <a:custGeom>
                <a:avLst/>
                <a:gdLst/>
                <a:ahLst/>
                <a:cxnLst/>
                <a:rect l="l" t="t" r="r" b="b"/>
                <a:pathLst>
                  <a:path w="1977" h="2371" extrusionOk="0">
                    <a:moveTo>
                      <a:pt x="988" y="1"/>
                    </a:moveTo>
                    <a:lnTo>
                      <a:pt x="310" y="1180"/>
                    </a:lnTo>
                    <a:cubicBezTo>
                      <a:pt x="0" y="1704"/>
                      <a:pt x="381" y="2370"/>
                      <a:pt x="988" y="2370"/>
                    </a:cubicBezTo>
                    <a:cubicBezTo>
                      <a:pt x="1607" y="2370"/>
                      <a:pt x="1976" y="1704"/>
                      <a:pt x="1679" y="1180"/>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5" name="Google Shape;2256;p57"/>
              <p:cNvSpPr/>
              <p:nvPr/>
            </p:nvSpPr>
            <p:spPr>
              <a:xfrm>
                <a:off x="1142753" y="3354567"/>
                <a:ext cx="49068" cy="57509"/>
              </a:xfrm>
              <a:custGeom>
                <a:avLst/>
                <a:gdLst/>
                <a:ahLst/>
                <a:cxnLst/>
                <a:rect l="l" t="t" r="r" b="b"/>
                <a:pathLst>
                  <a:path w="1977" h="2370" extrusionOk="0">
                    <a:moveTo>
                      <a:pt x="988" y="0"/>
                    </a:moveTo>
                    <a:lnTo>
                      <a:pt x="310" y="1179"/>
                    </a:lnTo>
                    <a:cubicBezTo>
                      <a:pt x="0" y="1703"/>
                      <a:pt x="381" y="2370"/>
                      <a:pt x="988" y="2370"/>
                    </a:cubicBezTo>
                    <a:cubicBezTo>
                      <a:pt x="1607" y="2370"/>
                      <a:pt x="1976" y="1703"/>
                      <a:pt x="1679" y="1179"/>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6" name="Google Shape;2257;p57"/>
              <p:cNvSpPr/>
              <p:nvPr/>
            </p:nvSpPr>
            <p:spPr>
              <a:xfrm>
                <a:off x="1142753" y="3476220"/>
                <a:ext cx="49068" cy="59721"/>
              </a:xfrm>
              <a:custGeom>
                <a:avLst/>
                <a:gdLst/>
                <a:ahLst/>
                <a:cxnLst/>
                <a:rect l="l" t="t" r="r" b="b"/>
                <a:pathLst>
                  <a:path w="1977" h="2370" extrusionOk="0">
                    <a:moveTo>
                      <a:pt x="988" y="1"/>
                    </a:moveTo>
                    <a:lnTo>
                      <a:pt x="310" y="1191"/>
                    </a:lnTo>
                    <a:cubicBezTo>
                      <a:pt x="0" y="1715"/>
                      <a:pt x="381" y="2370"/>
                      <a:pt x="988" y="2370"/>
                    </a:cubicBezTo>
                    <a:cubicBezTo>
                      <a:pt x="1607" y="2370"/>
                      <a:pt x="1976" y="1715"/>
                      <a:pt x="1679" y="1191"/>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7" name="Google Shape;2258;p57"/>
              <p:cNvSpPr/>
              <p:nvPr/>
            </p:nvSpPr>
            <p:spPr>
              <a:xfrm>
                <a:off x="1142753" y="3600084"/>
                <a:ext cx="49068" cy="57509"/>
              </a:xfrm>
              <a:custGeom>
                <a:avLst/>
                <a:gdLst/>
                <a:ahLst/>
                <a:cxnLst/>
                <a:rect l="l" t="t" r="r" b="b"/>
                <a:pathLst>
                  <a:path w="1977" h="2371" extrusionOk="0">
                    <a:moveTo>
                      <a:pt x="988" y="1"/>
                    </a:moveTo>
                    <a:lnTo>
                      <a:pt x="310" y="1191"/>
                    </a:lnTo>
                    <a:cubicBezTo>
                      <a:pt x="0" y="1715"/>
                      <a:pt x="381" y="2370"/>
                      <a:pt x="988" y="2370"/>
                    </a:cubicBezTo>
                    <a:cubicBezTo>
                      <a:pt x="1607" y="2370"/>
                      <a:pt x="1976" y="1715"/>
                      <a:pt x="1679" y="1191"/>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8" name="Google Shape;2259;p57"/>
              <p:cNvSpPr/>
              <p:nvPr/>
            </p:nvSpPr>
            <p:spPr>
              <a:xfrm>
                <a:off x="1142753" y="3721738"/>
                <a:ext cx="49068" cy="59720"/>
              </a:xfrm>
              <a:custGeom>
                <a:avLst/>
                <a:gdLst/>
                <a:ahLst/>
                <a:cxnLst/>
                <a:rect l="l" t="t" r="r" b="b"/>
                <a:pathLst>
                  <a:path w="1977" h="2370" extrusionOk="0">
                    <a:moveTo>
                      <a:pt x="988" y="0"/>
                    </a:moveTo>
                    <a:lnTo>
                      <a:pt x="310" y="1179"/>
                    </a:lnTo>
                    <a:cubicBezTo>
                      <a:pt x="0" y="1715"/>
                      <a:pt x="381" y="2369"/>
                      <a:pt x="988" y="2369"/>
                    </a:cubicBezTo>
                    <a:cubicBezTo>
                      <a:pt x="1607" y="2369"/>
                      <a:pt x="1976" y="1715"/>
                      <a:pt x="1679" y="1179"/>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9" name="Google Shape;2260;p57"/>
              <p:cNvSpPr/>
              <p:nvPr/>
            </p:nvSpPr>
            <p:spPr>
              <a:xfrm>
                <a:off x="1142753" y="3845603"/>
                <a:ext cx="49068" cy="57509"/>
              </a:xfrm>
              <a:custGeom>
                <a:avLst/>
                <a:gdLst/>
                <a:ahLst/>
                <a:cxnLst/>
                <a:rect l="l" t="t" r="r" b="b"/>
                <a:pathLst>
                  <a:path w="1977" h="2370" extrusionOk="0">
                    <a:moveTo>
                      <a:pt x="988" y="0"/>
                    </a:moveTo>
                    <a:lnTo>
                      <a:pt x="310" y="1179"/>
                    </a:lnTo>
                    <a:cubicBezTo>
                      <a:pt x="0" y="1703"/>
                      <a:pt x="381" y="2370"/>
                      <a:pt x="988" y="2370"/>
                    </a:cubicBezTo>
                    <a:cubicBezTo>
                      <a:pt x="1607" y="2370"/>
                      <a:pt x="1976" y="1703"/>
                      <a:pt x="1679" y="1179"/>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0" name="Google Shape;2261;p57"/>
              <p:cNvSpPr/>
              <p:nvPr/>
            </p:nvSpPr>
            <p:spPr>
              <a:xfrm>
                <a:off x="1247290" y="3292635"/>
                <a:ext cx="49069" cy="57509"/>
              </a:xfrm>
              <a:custGeom>
                <a:avLst/>
                <a:gdLst/>
                <a:ahLst/>
                <a:cxnLst/>
                <a:rect l="l" t="t" r="r" b="b"/>
                <a:pathLst>
                  <a:path w="1977" h="2370" extrusionOk="0">
                    <a:moveTo>
                      <a:pt x="989" y="1"/>
                    </a:moveTo>
                    <a:lnTo>
                      <a:pt x="298" y="1191"/>
                    </a:lnTo>
                    <a:cubicBezTo>
                      <a:pt x="0" y="1715"/>
                      <a:pt x="381" y="2370"/>
                      <a:pt x="989" y="2370"/>
                    </a:cubicBezTo>
                    <a:cubicBezTo>
                      <a:pt x="1596" y="2370"/>
                      <a:pt x="1977" y="1715"/>
                      <a:pt x="1667"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1" name="Google Shape;2262;p57"/>
              <p:cNvSpPr/>
              <p:nvPr/>
            </p:nvSpPr>
            <p:spPr>
              <a:xfrm>
                <a:off x="1247290" y="3414287"/>
                <a:ext cx="49069" cy="59721"/>
              </a:xfrm>
              <a:custGeom>
                <a:avLst/>
                <a:gdLst/>
                <a:ahLst/>
                <a:cxnLst/>
                <a:rect l="l" t="t" r="r" b="b"/>
                <a:pathLst>
                  <a:path w="1977" h="2371" extrusionOk="0">
                    <a:moveTo>
                      <a:pt x="989" y="1"/>
                    </a:moveTo>
                    <a:lnTo>
                      <a:pt x="298" y="1180"/>
                    </a:lnTo>
                    <a:cubicBezTo>
                      <a:pt x="0" y="1715"/>
                      <a:pt x="381" y="2370"/>
                      <a:pt x="989" y="2370"/>
                    </a:cubicBezTo>
                    <a:cubicBezTo>
                      <a:pt x="1596" y="2370"/>
                      <a:pt x="1977" y="1715"/>
                      <a:pt x="1667" y="1180"/>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2" name="Google Shape;2263;p57"/>
              <p:cNvSpPr/>
              <p:nvPr/>
            </p:nvSpPr>
            <p:spPr>
              <a:xfrm>
                <a:off x="1247290" y="3538152"/>
                <a:ext cx="49069" cy="59721"/>
              </a:xfrm>
              <a:custGeom>
                <a:avLst/>
                <a:gdLst/>
                <a:ahLst/>
                <a:cxnLst/>
                <a:rect l="l" t="t" r="r" b="b"/>
                <a:pathLst>
                  <a:path w="1977" h="2370" extrusionOk="0">
                    <a:moveTo>
                      <a:pt x="989" y="0"/>
                    </a:moveTo>
                    <a:lnTo>
                      <a:pt x="298" y="1179"/>
                    </a:lnTo>
                    <a:cubicBezTo>
                      <a:pt x="0" y="1703"/>
                      <a:pt x="381" y="2370"/>
                      <a:pt x="989" y="2370"/>
                    </a:cubicBezTo>
                    <a:cubicBezTo>
                      <a:pt x="1596" y="2370"/>
                      <a:pt x="1977" y="1703"/>
                      <a:pt x="1667"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3" name="Google Shape;2264;p57"/>
              <p:cNvSpPr/>
              <p:nvPr/>
            </p:nvSpPr>
            <p:spPr>
              <a:xfrm>
                <a:off x="1247290" y="3659806"/>
                <a:ext cx="49069" cy="59720"/>
              </a:xfrm>
              <a:custGeom>
                <a:avLst/>
                <a:gdLst/>
                <a:ahLst/>
                <a:cxnLst/>
                <a:rect l="l" t="t" r="r" b="b"/>
                <a:pathLst>
                  <a:path w="1977" h="2370" extrusionOk="0">
                    <a:moveTo>
                      <a:pt x="989" y="0"/>
                    </a:moveTo>
                    <a:lnTo>
                      <a:pt x="298" y="1179"/>
                    </a:lnTo>
                    <a:cubicBezTo>
                      <a:pt x="0" y="1703"/>
                      <a:pt x="381" y="2370"/>
                      <a:pt x="989" y="2370"/>
                    </a:cubicBezTo>
                    <a:cubicBezTo>
                      <a:pt x="1596" y="2370"/>
                      <a:pt x="1977" y="1703"/>
                      <a:pt x="1667"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4" name="Google Shape;2265;p57"/>
              <p:cNvSpPr/>
              <p:nvPr/>
            </p:nvSpPr>
            <p:spPr>
              <a:xfrm>
                <a:off x="1247290" y="3783670"/>
                <a:ext cx="49069" cy="59720"/>
              </a:xfrm>
              <a:custGeom>
                <a:avLst/>
                <a:gdLst/>
                <a:ahLst/>
                <a:cxnLst/>
                <a:rect l="l" t="t" r="r" b="b"/>
                <a:pathLst>
                  <a:path w="1977" h="2371" extrusionOk="0">
                    <a:moveTo>
                      <a:pt x="989" y="1"/>
                    </a:moveTo>
                    <a:lnTo>
                      <a:pt x="298" y="1191"/>
                    </a:lnTo>
                    <a:cubicBezTo>
                      <a:pt x="0" y="1715"/>
                      <a:pt x="381" y="2370"/>
                      <a:pt x="989" y="2370"/>
                    </a:cubicBezTo>
                    <a:cubicBezTo>
                      <a:pt x="1596" y="2370"/>
                      <a:pt x="1977" y="1715"/>
                      <a:pt x="1667"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5" name="Google Shape;2266;p57"/>
              <p:cNvSpPr/>
              <p:nvPr/>
            </p:nvSpPr>
            <p:spPr>
              <a:xfrm>
                <a:off x="1349694" y="3230703"/>
                <a:ext cx="51202" cy="59720"/>
              </a:xfrm>
              <a:custGeom>
                <a:avLst/>
                <a:gdLst/>
                <a:ahLst/>
                <a:cxnLst/>
                <a:rect l="l" t="t" r="r" b="b"/>
                <a:pathLst>
                  <a:path w="1978" h="2371" extrusionOk="0">
                    <a:moveTo>
                      <a:pt x="989" y="1"/>
                    </a:moveTo>
                    <a:lnTo>
                      <a:pt x="310" y="1180"/>
                    </a:lnTo>
                    <a:cubicBezTo>
                      <a:pt x="1" y="1704"/>
                      <a:pt x="382" y="2370"/>
                      <a:pt x="989" y="2370"/>
                    </a:cubicBezTo>
                    <a:cubicBezTo>
                      <a:pt x="1596" y="2370"/>
                      <a:pt x="1977" y="1704"/>
                      <a:pt x="1679" y="1180"/>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6" name="Google Shape;2267;p57"/>
              <p:cNvSpPr/>
              <p:nvPr/>
            </p:nvSpPr>
            <p:spPr>
              <a:xfrm>
                <a:off x="1349694" y="3354567"/>
                <a:ext cx="51202" cy="57509"/>
              </a:xfrm>
              <a:custGeom>
                <a:avLst/>
                <a:gdLst/>
                <a:ahLst/>
                <a:cxnLst/>
                <a:rect l="l" t="t" r="r" b="b"/>
                <a:pathLst>
                  <a:path w="1978" h="2370" extrusionOk="0">
                    <a:moveTo>
                      <a:pt x="989" y="0"/>
                    </a:moveTo>
                    <a:lnTo>
                      <a:pt x="310" y="1179"/>
                    </a:lnTo>
                    <a:cubicBezTo>
                      <a:pt x="1" y="1703"/>
                      <a:pt x="382" y="2370"/>
                      <a:pt x="989" y="2370"/>
                    </a:cubicBezTo>
                    <a:cubicBezTo>
                      <a:pt x="1596" y="2370"/>
                      <a:pt x="1977" y="1703"/>
                      <a:pt x="1679"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7" name="Google Shape;2268;p57"/>
              <p:cNvSpPr/>
              <p:nvPr/>
            </p:nvSpPr>
            <p:spPr>
              <a:xfrm>
                <a:off x="1349694" y="3476220"/>
                <a:ext cx="51202" cy="59721"/>
              </a:xfrm>
              <a:custGeom>
                <a:avLst/>
                <a:gdLst/>
                <a:ahLst/>
                <a:cxnLst/>
                <a:rect l="l" t="t" r="r" b="b"/>
                <a:pathLst>
                  <a:path w="1978" h="2370" extrusionOk="0">
                    <a:moveTo>
                      <a:pt x="989" y="1"/>
                    </a:moveTo>
                    <a:lnTo>
                      <a:pt x="310" y="1191"/>
                    </a:lnTo>
                    <a:cubicBezTo>
                      <a:pt x="1" y="1715"/>
                      <a:pt x="382" y="2370"/>
                      <a:pt x="989" y="2370"/>
                    </a:cubicBezTo>
                    <a:cubicBezTo>
                      <a:pt x="1596" y="2370"/>
                      <a:pt x="1977" y="1715"/>
                      <a:pt x="1679"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8" name="Google Shape;2269;p57"/>
              <p:cNvSpPr/>
              <p:nvPr/>
            </p:nvSpPr>
            <p:spPr>
              <a:xfrm>
                <a:off x="1349694" y="3600084"/>
                <a:ext cx="51202" cy="57509"/>
              </a:xfrm>
              <a:custGeom>
                <a:avLst/>
                <a:gdLst/>
                <a:ahLst/>
                <a:cxnLst/>
                <a:rect l="l" t="t" r="r" b="b"/>
                <a:pathLst>
                  <a:path w="1978" h="2371" extrusionOk="0">
                    <a:moveTo>
                      <a:pt x="989" y="1"/>
                    </a:moveTo>
                    <a:lnTo>
                      <a:pt x="310" y="1191"/>
                    </a:lnTo>
                    <a:cubicBezTo>
                      <a:pt x="1" y="1715"/>
                      <a:pt x="382" y="2370"/>
                      <a:pt x="989" y="2370"/>
                    </a:cubicBezTo>
                    <a:cubicBezTo>
                      <a:pt x="1596" y="2370"/>
                      <a:pt x="1977" y="1715"/>
                      <a:pt x="1679"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9" name="Google Shape;2270;p57"/>
              <p:cNvSpPr/>
              <p:nvPr/>
            </p:nvSpPr>
            <p:spPr>
              <a:xfrm>
                <a:off x="1349694" y="3721738"/>
                <a:ext cx="51202" cy="59720"/>
              </a:xfrm>
              <a:custGeom>
                <a:avLst/>
                <a:gdLst/>
                <a:ahLst/>
                <a:cxnLst/>
                <a:rect l="l" t="t" r="r" b="b"/>
                <a:pathLst>
                  <a:path w="1978" h="2370" extrusionOk="0">
                    <a:moveTo>
                      <a:pt x="989" y="0"/>
                    </a:moveTo>
                    <a:lnTo>
                      <a:pt x="310" y="1179"/>
                    </a:lnTo>
                    <a:cubicBezTo>
                      <a:pt x="1" y="1715"/>
                      <a:pt x="382" y="2369"/>
                      <a:pt x="989" y="2369"/>
                    </a:cubicBezTo>
                    <a:cubicBezTo>
                      <a:pt x="1596" y="2369"/>
                      <a:pt x="1977" y="1715"/>
                      <a:pt x="1679"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0" name="Google Shape;2271;p57"/>
              <p:cNvSpPr/>
              <p:nvPr/>
            </p:nvSpPr>
            <p:spPr>
              <a:xfrm>
                <a:off x="1349694" y="3845603"/>
                <a:ext cx="51202" cy="57509"/>
              </a:xfrm>
              <a:custGeom>
                <a:avLst/>
                <a:gdLst/>
                <a:ahLst/>
                <a:cxnLst/>
                <a:rect l="l" t="t" r="r" b="b"/>
                <a:pathLst>
                  <a:path w="1978" h="2370" extrusionOk="0">
                    <a:moveTo>
                      <a:pt x="989" y="0"/>
                    </a:moveTo>
                    <a:lnTo>
                      <a:pt x="310" y="1179"/>
                    </a:lnTo>
                    <a:cubicBezTo>
                      <a:pt x="1" y="1703"/>
                      <a:pt x="382" y="2370"/>
                      <a:pt x="989" y="2370"/>
                    </a:cubicBezTo>
                    <a:cubicBezTo>
                      <a:pt x="1596" y="2370"/>
                      <a:pt x="1977" y="1703"/>
                      <a:pt x="1679"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1" name="Google Shape;2272;p57"/>
              <p:cNvSpPr/>
              <p:nvPr/>
            </p:nvSpPr>
            <p:spPr>
              <a:xfrm>
                <a:off x="1454231" y="3292635"/>
                <a:ext cx="49068" cy="57509"/>
              </a:xfrm>
              <a:custGeom>
                <a:avLst/>
                <a:gdLst/>
                <a:ahLst/>
                <a:cxnLst/>
                <a:rect l="l" t="t" r="r" b="b"/>
                <a:pathLst>
                  <a:path w="1978" h="2370" extrusionOk="0">
                    <a:moveTo>
                      <a:pt x="989" y="1"/>
                    </a:moveTo>
                    <a:lnTo>
                      <a:pt x="299"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2" name="Google Shape;2273;p57"/>
              <p:cNvSpPr/>
              <p:nvPr/>
            </p:nvSpPr>
            <p:spPr>
              <a:xfrm>
                <a:off x="1454231" y="3414287"/>
                <a:ext cx="49068" cy="59721"/>
              </a:xfrm>
              <a:custGeom>
                <a:avLst/>
                <a:gdLst/>
                <a:ahLst/>
                <a:cxnLst/>
                <a:rect l="l" t="t" r="r" b="b"/>
                <a:pathLst>
                  <a:path w="1978" h="2371" extrusionOk="0">
                    <a:moveTo>
                      <a:pt x="989" y="1"/>
                    </a:moveTo>
                    <a:lnTo>
                      <a:pt x="299"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3" name="Google Shape;2274;p57"/>
              <p:cNvSpPr/>
              <p:nvPr/>
            </p:nvSpPr>
            <p:spPr>
              <a:xfrm>
                <a:off x="1454231" y="3538152"/>
                <a:ext cx="49068" cy="59721"/>
              </a:xfrm>
              <a:custGeom>
                <a:avLst/>
                <a:gdLst/>
                <a:ahLst/>
                <a:cxnLst/>
                <a:rect l="l" t="t" r="r" b="b"/>
                <a:pathLst>
                  <a:path w="1978" h="2370" extrusionOk="0">
                    <a:moveTo>
                      <a:pt x="989" y="0"/>
                    </a:moveTo>
                    <a:lnTo>
                      <a:pt x="299"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4" name="Google Shape;2275;p57"/>
              <p:cNvSpPr/>
              <p:nvPr/>
            </p:nvSpPr>
            <p:spPr>
              <a:xfrm>
                <a:off x="1454231" y="3659806"/>
                <a:ext cx="49068" cy="59720"/>
              </a:xfrm>
              <a:custGeom>
                <a:avLst/>
                <a:gdLst/>
                <a:ahLst/>
                <a:cxnLst/>
                <a:rect l="l" t="t" r="r" b="b"/>
                <a:pathLst>
                  <a:path w="1978" h="2370" extrusionOk="0">
                    <a:moveTo>
                      <a:pt x="989" y="0"/>
                    </a:moveTo>
                    <a:lnTo>
                      <a:pt x="299"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5" name="Google Shape;2276;p57"/>
              <p:cNvSpPr/>
              <p:nvPr/>
            </p:nvSpPr>
            <p:spPr>
              <a:xfrm>
                <a:off x="1454231" y="3783670"/>
                <a:ext cx="49068" cy="59720"/>
              </a:xfrm>
              <a:custGeom>
                <a:avLst/>
                <a:gdLst/>
                <a:ahLst/>
                <a:cxnLst/>
                <a:rect l="l" t="t" r="r" b="b"/>
                <a:pathLst>
                  <a:path w="1978" h="2371" extrusionOk="0">
                    <a:moveTo>
                      <a:pt x="989" y="1"/>
                    </a:moveTo>
                    <a:lnTo>
                      <a:pt x="299"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6" name="Google Shape;2277;p57"/>
              <p:cNvSpPr/>
              <p:nvPr/>
            </p:nvSpPr>
            <p:spPr>
              <a:xfrm>
                <a:off x="1590770" y="2872380"/>
                <a:ext cx="49068" cy="59720"/>
              </a:xfrm>
              <a:custGeom>
                <a:avLst/>
                <a:gdLst/>
                <a:ahLst/>
                <a:cxnLst/>
                <a:rect l="l" t="t" r="r" b="b"/>
                <a:pathLst>
                  <a:path w="1977" h="2370" extrusionOk="0">
                    <a:moveTo>
                      <a:pt x="989" y="0"/>
                    </a:moveTo>
                    <a:lnTo>
                      <a:pt x="298" y="1191"/>
                    </a:lnTo>
                    <a:cubicBezTo>
                      <a:pt x="0" y="1715"/>
                      <a:pt x="369" y="2370"/>
                      <a:pt x="989" y="2370"/>
                    </a:cubicBezTo>
                    <a:cubicBezTo>
                      <a:pt x="1596" y="2370"/>
                      <a:pt x="1977" y="1715"/>
                      <a:pt x="1667"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7" name="Google Shape;2278;p57"/>
              <p:cNvSpPr/>
              <p:nvPr/>
            </p:nvSpPr>
            <p:spPr>
              <a:xfrm>
                <a:off x="1590770" y="2996244"/>
                <a:ext cx="49068" cy="59720"/>
              </a:xfrm>
              <a:custGeom>
                <a:avLst/>
                <a:gdLst/>
                <a:ahLst/>
                <a:cxnLst/>
                <a:rect l="l" t="t" r="r" b="b"/>
                <a:pathLst>
                  <a:path w="1977" h="2371" extrusionOk="0">
                    <a:moveTo>
                      <a:pt x="989" y="1"/>
                    </a:moveTo>
                    <a:lnTo>
                      <a:pt x="298" y="1179"/>
                    </a:lnTo>
                    <a:cubicBezTo>
                      <a:pt x="0" y="1715"/>
                      <a:pt x="369" y="2370"/>
                      <a:pt x="989" y="2370"/>
                    </a:cubicBezTo>
                    <a:cubicBezTo>
                      <a:pt x="1596" y="2370"/>
                      <a:pt x="1977" y="1715"/>
                      <a:pt x="1667" y="1179"/>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8" name="Google Shape;2279;p57"/>
              <p:cNvSpPr/>
              <p:nvPr/>
            </p:nvSpPr>
            <p:spPr>
              <a:xfrm>
                <a:off x="1590770" y="3120109"/>
                <a:ext cx="49068" cy="57509"/>
              </a:xfrm>
              <a:custGeom>
                <a:avLst/>
                <a:gdLst/>
                <a:ahLst/>
                <a:cxnLst/>
                <a:rect l="l" t="t" r="r" b="b"/>
                <a:pathLst>
                  <a:path w="1977" h="2370" extrusionOk="0">
                    <a:moveTo>
                      <a:pt x="989" y="0"/>
                    </a:moveTo>
                    <a:lnTo>
                      <a:pt x="298" y="1179"/>
                    </a:lnTo>
                    <a:cubicBezTo>
                      <a:pt x="0" y="1703"/>
                      <a:pt x="369" y="2369"/>
                      <a:pt x="989" y="2369"/>
                    </a:cubicBezTo>
                    <a:cubicBezTo>
                      <a:pt x="1596" y="2369"/>
                      <a:pt x="1977" y="1703"/>
                      <a:pt x="1667"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9" name="Google Shape;2280;p57"/>
              <p:cNvSpPr/>
              <p:nvPr/>
            </p:nvSpPr>
            <p:spPr>
              <a:xfrm>
                <a:off x="1590770" y="3241761"/>
                <a:ext cx="49068" cy="59721"/>
              </a:xfrm>
              <a:custGeom>
                <a:avLst/>
                <a:gdLst/>
                <a:ahLst/>
                <a:cxnLst/>
                <a:rect l="l" t="t" r="r" b="b"/>
                <a:pathLst>
                  <a:path w="1977" h="2370" extrusionOk="0">
                    <a:moveTo>
                      <a:pt x="989" y="0"/>
                    </a:moveTo>
                    <a:lnTo>
                      <a:pt x="298" y="1191"/>
                    </a:lnTo>
                    <a:cubicBezTo>
                      <a:pt x="0" y="1715"/>
                      <a:pt x="369" y="2370"/>
                      <a:pt x="989" y="2370"/>
                    </a:cubicBezTo>
                    <a:cubicBezTo>
                      <a:pt x="1596" y="2370"/>
                      <a:pt x="1977" y="1715"/>
                      <a:pt x="1667"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0" name="Google Shape;2281;p57"/>
              <p:cNvSpPr/>
              <p:nvPr/>
            </p:nvSpPr>
            <p:spPr>
              <a:xfrm>
                <a:off x="1590770" y="3365626"/>
                <a:ext cx="49068" cy="57509"/>
              </a:xfrm>
              <a:custGeom>
                <a:avLst/>
                <a:gdLst/>
                <a:ahLst/>
                <a:cxnLst/>
                <a:rect l="l" t="t" r="r" b="b"/>
                <a:pathLst>
                  <a:path w="1977" h="2370" extrusionOk="0">
                    <a:moveTo>
                      <a:pt x="989" y="1"/>
                    </a:moveTo>
                    <a:lnTo>
                      <a:pt x="298" y="1191"/>
                    </a:lnTo>
                    <a:cubicBezTo>
                      <a:pt x="0" y="1715"/>
                      <a:pt x="369" y="2370"/>
                      <a:pt x="989" y="2370"/>
                    </a:cubicBezTo>
                    <a:cubicBezTo>
                      <a:pt x="1596" y="2370"/>
                      <a:pt x="1977" y="1715"/>
                      <a:pt x="1667"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1" name="Google Shape;2282;p57"/>
              <p:cNvSpPr/>
              <p:nvPr/>
            </p:nvSpPr>
            <p:spPr>
              <a:xfrm>
                <a:off x="1590770" y="3487280"/>
                <a:ext cx="49068" cy="59720"/>
              </a:xfrm>
              <a:custGeom>
                <a:avLst/>
                <a:gdLst/>
                <a:ahLst/>
                <a:cxnLst/>
                <a:rect l="l" t="t" r="r" b="b"/>
                <a:pathLst>
                  <a:path w="1977" h="2371" extrusionOk="0">
                    <a:moveTo>
                      <a:pt x="989" y="1"/>
                    </a:moveTo>
                    <a:lnTo>
                      <a:pt x="298" y="1192"/>
                    </a:lnTo>
                    <a:cubicBezTo>
                      <a:pt x="0" y="1715"/>
                      <a:pt x="369" y="2370"/>
                      <a:pt x="989" y="2370"/>
                    </a:cubicBezTo>
                    <a:cubicBezTo>
                      <a:pt x="1596" y="2370"/>
                      <a:pt x="1977" y="1715"/>
                      <a:pt x="1667" y="1192"/>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2" name="Google Shape;2283;p57"/>
              <p:cNvSpPr/>
              <p:nvPr/>
            </p:nvSpPr>
            <p:spPr>
              <a:xfrm>
                <a:off x="1693174" y="2934312"/>
                <a:ext cx="49068" cy="59720"/>
              </a:xfrm>
              <a:custGeom>
                <a:avLst/>
                <a:gdLst/>
                <a:ahLst/>
                <a:cxnLst/>
                <a:rect l="l" t="t" r="r" b="b"/>
                <a:pathLst>
                  <a:path w="1978" h="2370" extrusionOk="0">
                    <a:moveTo>
                      <a:pt x="989" y="0"/>
                    </a:moveTo>
                    <a:lnTo>
                      <a:pt x="310"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3" name="Google Shape;2284;p57"/>
              <p:cNvSpPr/>
              <p:nvPr/>
            </p:nvSpPr>
            <p:spPr>
              <a:xfrm>
                <a:off x="1693174" y="3058177"/>
                <a:ext cx="49068" cy="59720"/>
              </a:xfrm>
              <a:custGeom>
                <a:avLst/>
                <a:gdLst/>
                <a:ahLst/>
                <a:cxnLst/>
                <a:rect l="l" t="t" r="r" b="b"/>
                <a:pathLst>
                  <a:path w="1978" h="2370" extrusionOk="0">
                    <a:moveTo>
                      <a:pt x="989" y="0"/>
                    </a:moveTo>
                    <a:lnTo>
                      <a:pt x="310"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4" name="Google Shape;2285;p57"/>
              <p:cNvSpPr/>
              <p:nvPr/>
            </p:nvSpPr>
            <p:spPr>
              <a:xfrm>
                <a:off x="1693174" y="3179829"/>
                <a:ext cx="49068" cy="59721"/>
              </a:xfrm>
              <a:custGeom>
                <a:avLst/>
                <a:gdLst/>
                <a:ahLst/>
                <a:cxnLst/>
                <a:rect l="l" t="t" r="r" b="b"/>
                <a:pathLst>
                  <a:path w="1978" h="2371" extrusionOk="0">
                    <a:moveTo>
                      <a:pt x="989" y="1"/>
                    </a:moveTo>
                    <a:lnTo>
                      <a:pt x="310"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5" name="Google Shape;2286;p57"/>
              <p:cNvSpPr/>
              <p:nvPr/>
            </p:nvSpPr>
            <p:spPr>
              <a:xfrm>
                <a:off x="1693174" y="3303694"/>
                <a:ext cx="49068" cy="59721"/>
              </a:xfrm>
              <a:custGeom>
                <a:avLst/>
                <a:gdLst/>
                <a:ahLst/>
                <a:cxnLst/>
                <a:rect l="l" t="t" r="r" b="b"/>
                <a:pathLst>
                  <a:path w="1978" h="2371" extrusionOk="0">
                    <a:moveTo>
                      <a:pt x="989" y="1"/>
                    </a:moveTo>
                    <a:lnTo>
                      <a:pt x="310"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6" name="Google Shape;2287;p57"/>
              <p:cNvSpPr/>
              <p:nvPr/>
            </p:nvSpPr>
            <p:spPr>
              <a:xfrm>
                <a:off x="1693174" y="3425347"/>
                <a:ext cx="49068" cy="59720"/>
              </a:xfrm>
              <a:custGeom>
                <a:avLst/>
                <a:gdLst/>
                <a:ahLst/>
                <a:cxnLst/>
                <a:rect l="l" t="t" r="r" b="b"/>
                <a:pathLst>
                  <a:path w="1978" h="2370" extrusionOk="0">
                    <a:moveTo>
                      <a:pt x="989" y="0"/>
                    </a:moveTo>
                    <a:lnTo>
                      <a:pt x="310"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7" name="Google Shape;2288;p57"/>
              <p:cNvSpPr/>
              <p:nvPr/>
            </p:nvSpPr>
            <p:spPr>
              <a:xfrm>
                <a:off x="1797710" y="2872380"/>
                <a:ext cx="49069" cy="59720"/>
              </a:xfrm>
              <a:custGeom>
                <a:avLst/>
                <a:gdLst/>
                <a:ahLst/>
                <a:cxnLst/>
                <a:rect l="l" t="t" r="r" b="b"/>
                <a:pathLst>
                  <a:path w="1977" h="2370" extrusionOk="0">
                    <a:moveTo>
                      <a:pt x="988" y="0"/>
                    </a:moveTo>
                    <a:lnTo>
                      <a:pt x="310" y="1191"/>
                    </a:lnTo>
                    <a:cubicBezTo>
                      <a:pt x="0" y="1715"/>
                      <a:pt x="381" y="2370"/>
                      <a:pt x="988" y="2370"/>
                    </a:cubicBezTo>
                    <a:cubicBezTo>
                      <a:pt x="1595" y="2370"/>
                      <a:pt x="1976" y="1715"/>
                      <a:pt x="1679" y="1191"/>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8" name="Google Shape;2289;p57"/>
              <p:cNvSpPr/>
              <p:nvPr/>
            </p:nvSpPr>
            <p:spPr>
              <a:xfrm>
                <a:off x="1797710" y="2996244"/>
                <a:ext cx="49069" cy="59720"/>
              </a:xfrm>
              <a:custGeom>
                <a:avLst/>
                <a:gdLst/>
                <a:ahLst/>
                <a:cxnLst/>
                <a:rect l="l" t="t" r="r" b="b"/>
                <a:pathLst>
                  <a:path w="1977" h="2371" extrusionOk="0">
                    <a:moveTo>
                      <a:pt x="988" y="1"/>
                    </a:moveTo>
                    <a:lnTo>
                      <a:pt x="310" y="1179"/>
                    </a:lnTo>
                    <a:cubicBezTo>
                      <a:pt x="0" y="1715"/>
                      <a:pt x="381" y="2370"/>
                      <a:pt x="988" y="2370"/>
                    </a:cubicBezTo>
                    <a:cubicBezTo>
                      <a:pt x="1595" y="2370"/>
                      <a:pt x="1976" y="1715"/>
                      <a:pt x="1679" y="1179"/>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9" name="Google Shape;2290;p57"/>
              <p:cNvSpPr/>
              <p:nvPr/>
            </p:nvSpPr>
            <p:spPr>
              <a:xfrm>
                <a:off x="1797710" y="3120109"/>
                <a:ext cx="49069" cy="57509"/>
              </a:xfrm>
              <a:custGeom>
                <a:avLst/>
                <a:gdLst/>
                <a:ahLst/>
                <a:cxnLst/>
                <a:rect l="l" t="t" r="r" b="b"/>
                <a:pathLst>
                  <a:path w="1977" h="2370" extrusionOk="0">
                    <a:moveTo>
                      <a:pt x="988" y="0"/>
                    </a:moveTo>
                    <a:lnTo>
                      <a:pt x="310" y="1179"/>
                    </a:lnTo>
                    <a:cubicBezTo>
                      <a:pt x="0" y="1703"/>
                      <a:pt x="381" y="2369"/>
                      <a:pt x="988" y="2369"/>
                    </a:cubicBezTo>
                    <a:cubicBezTo>
                      <a:pt x="1595" y="2369"/>
                      <a:pt x="1976" y="1703"/>
                      <a:pt x="1679" y="1179"/>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0" name="Google Shape;2291;p57"/>
              <p:cNvSpPr/>
              <p:nvPr/>
            </p:nvSpPr>
            <p:spPr>
              <a:xfrm>
                <a:off x="1797710" y="3241761"/>
                <a:ext cx="49069" cy="59721"/>
              </a:xfrm>
              <a:custGeom>
                <a:avLst/>
                <a:gdLst/>
                <a:ahLst/>
                <a:cxnLst/>
                <a:rect l="l" t="t" r="r" b="b"/>
                <a:pathLst>
                  <a:path w="1977" h="2370" extrusionOk="0">
                    <a:moveTo>
                      <a:pt x="988" y="0"/>
                    </a:moveTo>
                    <a:lnTo>
                      <a:pt x="310" y="1191"/>
                    </a:lnTo>
                    <a:cubicBezTo>
                      <a:pt x="0" y="1715"/>
                      <a:pt x="381" y="2370"/>
                      <a:pt x="988" y="2370"/>
                    </a:cubicBezTo>
                    <a:cubicBezTo>
                      <a:pt x="1595" y="2370"/>
                      <a:pt x="1976" y="1715"/>
                      <a:pt x="1679" y="1191"/>
                    </a:cubicBezTo>
                    <a:lnTo>
                      <a:pt x="988"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1" name="Google Shape;2292;p57"/>
              <p:cNvSpPr/>
              <p:nvPr/>
            </p:nvSpPr>
            <p:spPr>
              <a:xfrm>
                <a:off x="1797710" y="3365626"/>
                <a:ext cx="49069" cy="57509"/>
              </a:xfrm>
              <a:custGeom>
                <a:avLst/>
                <a:gdLst/>
                <a:ahLst/>
                <a:cxnLst/>
                <a:rect l="l" t="t" r="r" b="b"/>
                <a:pathLst>
                  <a:path w="1977" h="2370" extrusionOk="0">
                    <a:moveTo>
                      <a:pt x="988" y="1"/>
                    </a:moveTo>
                    <a:lnTo>
                      <a:pt x="310" y="1191"/>
                    </a:lnTo>
                    <a:cubicBezTo>
                      <a:pt x="0" y="1715"/>
                      <a:pt x="381" y="2370"/>
                      <a:pt x="988" y="2370"/>
                    </a:cubicBezTo>
                    <a:cubicBezTo>
                      <a:pt x="1595" y="2370"/>
                      <a:pt x="1976" y="1715"/>
                      <a:pt x="1679" y="1191"/>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2" name="Google Shape;2293;p57"/>
              <p:cNvSpPr/>
              <p:nvPr/>
            </p:nvSpPr>
            <p:spPr>
              <a:xfrm>
                <a:off x="1797710" y="3487280"/>
                <a:ext cx="49069" cy="59720"/>
              </a:xfrm>
              <a:custGeom>
                <a:avLst/>
                <a:gdLst/>
                <a:ahLst/>
                <a:cxnLst/>
                <a:rect l="l" t="t" r="r" b="b"/>
                <a:pathLst>
                  <a:path w="1977" h="2371" extrusionOk="0">
                    <a:moveTo>
                      <a:pt x="988" y="1"/>
                    </a:moveTo>
                    <a:lnTo>
                      <a:pt x="310" y="1192"/>
                    </a:lnTo>
                    <a:cubicBezTo>
                      <a:pt x="0" y="1715"/>
                      <a:pt x="381" y="2370"/>
                      <a:pt x="988" y="2370"/>
                    </a:cubicBezTo>
                    <a:cubicBezTo>
                      <a:pt x="1595" y="2370"/>
                      <a:pt x="1976" y="1715"/>
                      <a:pt x="1679" y="1192"/>
                    </a:cubicBezTo>
                    <a:lnTo>
                      <a:pt x="988"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3" name="Google Shape;2294;p57"/>
              <p:cNvSpPr/>
              <p:nvPr/>
            </p:nvSpPr>
            <p:spPr>
              <a:xfrm>
                <a:off x="1900114" y="2934312"/>
                <a:ext cx="51202" cy="59720"/>
              </a:xfrm>
              <a:custGeom>
                <a:avLst/>
                <a:gdLst/>
                <a:ahLst/>
                <a:cxnLst/>
                <a:rect l="l" t="t" r="r" b="b"/>
                <a:pathLst>
                  <a:path w="1977" h="2370" extrusionOk="0">
                    <a:moveTo>
                      <a:pt x="989" y="0"/>
                    </a:moveTo>
                    <a:lnTo>
                      <a:pt x="298" y="1191"/>
                    </a:lnTo>
                    <a:cubicBezTo>
                      <a:pt x="0" y="1715"/>
                      <a:pt x="381" y="2370"/>
                      <a:pt x="989" y="2370"/>
                    </a:cubicBezTo>
                    <a:cubicBezTo>
                      <a:pt x="1596" y="2370"/>
                      <a:pt x="1977" y="1715"/>
                      <a:pt x="1667"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4" name="Google Shape;2295;p57"/>
              <p:cNvSpPr/>
              <p:nvPr/>
            </p:nvSpPr>
            <p:spPr>
              <a:xfrm>
                <a:off x="1900114" y="3058177"/>
                <a:ext cx="51202" cy="59720"/>
              </a:xfrm>
              <a:custGeom>
                <a:avLst/>
                <a:gdLst/>
                <a:ahLst/>
                <a:cxnLst/>
                <a:rect l="l" t="t" r="r" b="b"/>
                <a:pathLst>
                  <a:path w="1977" h="2370" extrusionOk="0">
                    <a:moveTo>
                      <a:pt x="989" y="0"/>
                    </a:moveTo>
                    <a:lnTo>
                      <a:pt x="298" y="1191"/>
                    </a:lnTo>
                    <a:cubicBezTo>
                      <a:pt x="0" y="1715"/>
                      <a:pt x="381" y="2370"/>
                      <a:pt x="989" y="2370"/>
                    </a:cubicBezTo>
                    <a:cubicBezTo>
                      <a:pt x="1596" y="2370"/>
                      <a:pt x="1977" y="1715"/>
                      <a:pt x="1667"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5" name="Google Shape;2296;p57"/>
              <p:cNvSpPr/>
              <p:nvPr/>
            </p:nvSpPr>
            <p:spPr>
              <a:xfrm>
                <a:off x="1900114" y="3179829"/>
                <a:ext cx="51202" cy="59721"/>
              </a:xfrm>
              <a:custGeom>
                <a:avLst/>
                <a:gdLst/>
                <a:ahLst/>
                <a:cxnLst/>
                <a:rect l="l" t="t" r="r" b="b"/>
                <a:pathLst>
                  <a:path w="1977" h="2371" extrusionOk="0">
                    <a:moveTo>
                      <a:pt x="989" y="1"/>
                    </a:moveTo>
                    <a:lnTo>
                      <a:pt x="298" y="1191"/>
                    </a:lnTo>
                    <a:cubicBezTo>
                      <a:pt x="0" y="1715"/>
                      <a:pt x="381" y="2370"/>
                      <a:pt x="989" y="2370"/>
                    </a:cubicBezTo>
                    <a:cubicBezTo>
                      <a:pt x="1596" y="2370"/>
                      <a:pt x="1977" y="1715"/>
                      <a:pt x="1667"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6" name="Google Shape;2297;p57"/>
              <p:cNvSpPr/>
              <p:nvPr/>
            </p:nvSpPr>
            <p:spPr>
              <a:xfrm>
                <a:off x="1900114" y="3303694"/>
                <a:ext cx="51202" cy="59721"/>
              </a:xfrm>
              <a:custGeom>
                <a:avLst/>
                <a:gdLst/>
                <a:ahLst/>
                <a:cxnLst/>
                <a:rect l="l" t="t" r="r" b="b"/>
                <a:pathLst>
                  <a:path w="1977" h="2371" extrusionOk="0">
                    <a:moveTo>
                      <a:pt x="989" y="1"/>
                    </a:moveTo>
                    <a:lnTo>
                      <a:pt x="298" y="1180"/>
                    </a:lnTo>
                    <a:cubicBezTo>
                      <a:pt x="0" y="1715"/>
                      <a:pt x="381" y="2370"/>
                      <a:pt x="989" y="2370"/>
                    </a:cubicBezTo>
                    <a:cubicBezTo>
                      <a:pt x="1596" y="2370"/>
                      <a:pt x="1977" y="1715"/>
                      <a:pt x="1667" y="1180"/>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7" name="Google Shape;2298;p57"/>
              <p:cNvSpPr/>
              <p:nvPr/>
            </p:nvSpPr>
            <p:spPr>
              <a:xfrm>
                <a:off x="1900114" y="3425347"/>
                <a:ext cx="51202" cy="59720"/>
              </a:xfrm>
              <a:custGeom>
                <a:avLst/>
                <a:gdLst/>
                <a:ahLst/>
                <a:cxnLst/>
                <a:rect l="l" t="t" r="r" b="b"/>
                <a:pathLst>
                  <a:path w="1977" h="2370" extrusionOk="0">
                    <a:moveTo>
                      <a:pt x="989" y="0"/>
                    </a:moveTo>
                    <a:lnTo>
                      <a:pt x="298" y="1179"/>
                    </a:lnTo>
                    <a:cubicBezTo>
                      <a:pt x="0" y="1703"/>
                      <a:pt x="381" y="2370"/>
                      <a:pt x="989" y="2370"/>
                    </a:cubicBezTo>
                    <a:cubicBezTo>
                      <a:pt x="1596" y="2370"/>
                      <a:pt x="1977" y="1703"/>
                      <a:pt x="1667"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8" name="Google Shape;2299;p57"/>
              <p:cNvSpPr/>
              <p:nvPr/>
            </p:nvSpPr>
            <p:spPr>
              <a:xfrm>
                <a:off x="2004652" y="2872380"/>
                <a:ext cx="49068" cy="59720"/>
              </a:xfrm>
              <a:custGeom>
                <a:avLst/>
                <a:gdLst/>
                <a:ahLst/>
                <a:cxnLst/>
                <a:rect l="l" t="t" r="r" b="b"/>
                <a:pathLst>
                  <a:path w="1978" h="2370" extrusionOk="0">
                    <a:moveTo>
                      <a:pt x="989" y="0"/>
                    </a:moveTo>
                    <a:lnTo>
                      <a:pt x="310" y="1191"/>
                    </a:lnTo>
                    <a:cubicBezTo>
                      <a:pt x="1" y="1715"/>
                      <a:pt x="382" y="2370"/>
                      <a:pt x="989" y="2370"/>
                    </a:cubicBezTo>
                    <a:cubicBezTo>
                      <a:pt x="1596" y="2370"/>
                      <a:pt x="1977" y="1715"/>
                      <a:pt x="1679"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9" name="Google Shape;2300;p57"/>
              <p:cNvSpPr/>
              <p:nvPr/>
            </p:nvSpPr>
            <p:spPr>
              <a:xfrm>
                <a:off x="2004652" y="2996244"/>
                <a:ext cx="49068" cy="59720"/>
              </a:xfrm>
              <a:custGeom>
                <a:avLst/>
                <a:gdLst/>
                <a:ahLst/>
                <a:cxnLst/>
                <a:rect l="l" t="t" r="r" b="b"/>
                <a:pathLst>
                  <a:path w="1978" h="2371" extrusionOk="0">
                    <a:moveTo>
                      <a:pt x="989" y="1"/>
                    </a:moveTo>
                    <a:lnTo>
                      <a:pt x="310" y="1179"/>
                    </a:lnTo>
                    <a:cubicBezTo>
                      <a:pt x="1" y="1715"/>
                      <a:pt x="382" y="2370"/>
                      <a:pt x="989" y="2370"/>
                    </a:cubicBezTo>
                    <a:cubicBezTo>
                      <a:pt x="1596" y="2370"/>
                      <a:pt x="1977" y="1715"/>
                      <a:pt x="1679" y="1179"/>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0" name="Google Shape;2301;p57"/>
              <p:cNvSpPr/>
              <p:nvPr/>
            </p:nvSpPr>
            <p:spPr>
              <a:xfrm>
                <a:off x="2004652" y="3120109"/>
                <a:ext cx="49068" cy="57509"/>
              </a:xfrm>
              <a:custGeom>
                <a:avLst/>
                <a:gdLst/>
                <a:ahLst/>
                <a:cxnLst/>
                <a:rect l="l" t="t" r="r" b="b"/>
                <a:pathLst>
                  <a:path w="1978" h="2370" extrusionOk="0">
                    <a:moveTo>
                      <a:pt x="989" y="0"/>
                    </a:moveTo>
                    <a:lnTo>
                      <a:pt x="310" y="1179"/>
                    </a:lnTo>
                    <a:cubicBezTo>
                      <a:pt x="1" y="1703"/>
                      <a:pt x="382" y="2369"/>
                      <a:pt x="989" y="2369"/>
                    </a:cubicBezTo>
                    <a:cubicBezTo>
                      <a:pt x="1596" y="2369"/>
                      <a:pt x="1977" y="1703"/>
                      <a:pt x="1679"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1" name="Google Shape;2302;p57"/>
              <p:cNvSpPr/>
              <p:nvPr/>
            </p:nvSpPr>
            <p:spPr>
              <a:xfrm>
                <a:off x="2004652" y="3241761"/>
                <a:ext cx="49068" cy="59721"/>
              </a:xfrm>
              <a:custGeom>
                <a:avLst/>
                <a:gdLst/>
                <a:ahLst/>
                <a:cxnLst/>
                <a:rect l="l" t="t" r="r" b="b"/>
                <a:pathLst>
                  <a:path w="1978" h="2370" extrusionOk="0">
                    <a:moveTo>
                      <a:pt x="989" y="0"/>
                    </a:moveTo>
                    <a:lnTo>
                      <a:pt x="310" y="1191"/>
                    </a:lnTo>
                    <a:cubicBezTo>
                      <a:pt x="1" y="1715"/>
                      <a:pt x="382" y="2370"/>
                      <a:pt x="989" y="2370"/>
                    </a:cubicBezTo>
                    <a:cubicBezTo>
                      <a:pt x="1596" y="2370"/>
                      <a:pt x="1977" y="1715"/>
                      <a:pt x="1679"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2" name="Google Shape;2303;p57"/>
              <p:cNvSpPr/>
              <p:nvPr/>
            </p:nvSpPr>
            <p:spPr>
              <a:xfrm>
                <a:off x="2004652" y="3365626"/>
                <a:ext cx="49068" cy="57509"/>
              </a:xfrm>
              <a:custGeom>
                <a:avLst/>
                <a:gdLst/>
                <a:ahLst/>
                <a:cxnLst/>
                <a:rect l="l" t="t" r="r" b="b"/>
                <a:pathLst>
                  <a:path w="1978" h="2370" extrusionOk="0">
                    <a:moveTo>
                      <a:pt x="989" y="1"/>
                    </a:moveTo>
                    <a:lnTo>
                      <a:pt x="310" y="1191"/>
                    </a:lnTo>
                    <a:cubicBezTo>
                      <a:pt x="1" y="1715"/>
                      <a:pt x="382" y="2370"/>
                      <a:pt x="989" y="2370"/>
                    </a:cubicBezTo>
                    <a:cubicBezTo>
                      <a:pt x="1596" y="2370"/>
                      <a:pt x="1977" y="1715"/>
                      <a:pt x="1679"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3" name="Google Shape;2304;p57"/>
              <p:cNvSpPr/>
              <p:nvPr/>
            </p:nvSpPr>
            <p:spPr>
              <a:xfrm>
                <a:off x="2004652" y="3487280"/>
                <a:ext cx="49068" cy="59720"/>
              </a:xfrm>
              <a:custGeom>
                <a:avLst/>
                <a:gdLst/>
                <a:ahLst/>
                <a:cxnLst/>
                <a:rect l="l" t="t" r="r" b="b"/>
                <a:pathLst>
                  <a:path w="1978" h="2371" extrusionOk="0">
                    <a:moveTo>
                      <a:pt x="989" y="1"/>
                    </a:moveTo>
                    <a:lnTo>
                      <a:pt x="310" y="1192"/>
                    </a:lnTo>
                    <a:cubicBezTo>
                      <a:pt x="1" y="1715"/>
                      <a:pt x="382" y="2370"/>
                      <a:pt x="989" y="2370"/>
                    </a:cubicBezTo>
                    <a:cubicBezTo>
                      <a:pt x="1596" y="2370"/>
                      <a:pt x="1977" y="1715"/>
                      <a:pt x="1679" y="1192"/>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4" name="Google Shape;2305;p57"/>
              <p:cNvSpPr/>
              <p:nvPr/>
            </p:nvSpPr>
            <p:spPr>
              <a:xfrm>
                <a:off x="2109188" y="2934312"/>
                <a:ext cx="49069" cy="59720"/>
              </a:xfrm>
              <a:custGeom>
                <a:avLst/>
                <a:gdLst/>
                <a:ahLst/>
                <a:cxnLst/>
                <a:rect l="l" t="t" r="r" b="b"/>
                <a:pathLst>
                  <a:path w="1978" h="2370" extrusionOk="0">
                    <a:moveTo>
                      <a:pt x="989" y="0"/>
                    </a:moveTo>
                    <a:lnTo>
                      <a:pt x="299"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5" name="Google Shape;2306;p57"/>
              <p:cNvSpPr/>
              <p:nvPr/>
            </p:nvSpPr>
            <p:spPr>
              <a:xfrm>
                <a:off x="2109188" y="3058177"/>
                <a:ext cx="49069" cy="59720"/>
              </a:xfrm>
              <a:custGeom>
                <a:avLst/>
                <a:gdLst/>
                <a:ahLst/>
                <a:cxnLst/>
                <a:rect l="l" t="t" r="r" b="b"/>
                <a:pathLst>
                  <a:path w="1978" h="2370" extrusionOk="0">
                    <a:moveTo>
                      <a:pt x="989" y="0"/>
                    </a:moveTo>
                    <a:lnTo>
                      <a:pt x="299" y="1191"/>
                    </a:lnTo>
                    <a:cubicBezTo>
                      <a:pt x="1" y="1715"/>
                      <a:pt x="382" y="2370"/>
                      <a:pt x="989" y="2370"/>
                    </a:cubicBezTo>
                    <a:cubicBezTo>
                      <a:pt x="1596" y="2370"/>
                      <a:pt x="1977" y="1715"/>
                      <a:pt x="1668" y="1191"/>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6" name="Google Shape;2307;p57"/>
              <p:cNvSpPr/>
              <p:nvPr/>
            </p:nvSpPr>
            <p:spPr>
              <a:xfrm>
                <a:off x="2109188" y="3179829"/>
                <a:ext cx="49069" cy="59721"/>
              </a:xfrm>
              <a:custGeom>
                <a:avLst/>
                <a:gdLst/>
                <a:ahLst/>
                <a:cxnLst/>
                <a:rect l="l" t="t" r="r" b="b"/>
                <a:pathLst>
                  <a:path w="1978" h="2371" extrusionOk="0">
                    <a:moveTo>
                      <a:pt x="989" y="1"/>
                    </a:moveTo>
                    <a:lnTo>
                      <a:pt x="299" y="1191"/>
                    </a:lnTo>
                    <a:cubicBezTo>
                      <a:pt x="1" y="1715"/>
                      <a:pt x="382" y="2370"/>
                      <a:pt x="989" y="2370"/>
                    </a:cubicBezTo>
                    <a:cubicBezTo>
                      <a:pt x="1596" y="2370"/>
                      <a:pt x="1977" y="1715"/>
                      <a:pt x="1668" y="1191"/>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7" name="Google Shape;2308;p57"/>
              <p:cNvSpPr/>
              <p:nvPr/>
            </p:nvSpPr>
            <p:spPr>
              <a:xfrm>
                <a:off x="2109188" y="3303694"/>
                <a:ext cx="49069" cy="59721"/>
              </a:xfrm>
              <a:custGeom>
                <a:avLst/>
                <a:gdLst/>
                <a:ahLst/>
                <a:cxnLst/>
                <a:rect l="l" t="t" r="r" b="b"/>
                <a:pathLst>
                  <a:path w="1978" h="2371" extrusionOk="0">
                    <a:moveTo>
                      <a:pt x="989" y="1"/>
                    </a:moveTo>
                    <a:lnTo>
                      <a:pt x="299" y="1180"/>
                    </a:lnTo>
                    <a:cubicBezTo>
                      <a:pt x="1" y="1715"/>
                      <a:pt x="382" y="2370"/>
                      <a:pt x="989" y="2370"/>
                    </a:cubicBezTo>
                    <a:cubicBezTo>
                      <a:pt x="1596" y="2370"/>
                      <a:pt x="1977" y="1715"/>
                      <a:pt x="1668" y="1180"/>
                    </a:cubicBezTo>
                    <a:lnTo>
                      <a:pt x="989"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8" name="Google Shape;2309;p57"/>
              <p:cNvSpPr/>
              <p:nvPr/>
            </p:nvSpPr>
            <p:spPr>
              <a:xfrm>
                <a:off x="2109188" y="3425347"/>
                <a:ext cx="49069" cy="59720"/>
              </a:xfrm>
              <a:custGeom>
                <a:avLst/>
                <a:gdLst/>
                <a:ahLst/>
                <a:cxnLst/>
                <a:rect l="l" t="t" r="r" b="b"/>
                <a:pathLst>
                  <a:path w="1978" h="2370" extrusionOk="0">
                    <a:moveTo>
                      <a:pt x="989" y="0"/>
                    </a:moveTo>
                    <a:lnTo>
                      <a:pt x="299" y="1179"/>
                    </a:lnTo>
                    <a:cubicBezTo>
                      <a:pt x="1" y="1703"/>
                      <a:pt x="382" y="2370"/>
                      <a:pt x="989" y="2370"/>
                    </a:cubicBezTo>
                    <a:cubicBezTo>
                      <a:pt x="1596" y="2370"/>
                      <a:pt x="1977" y="1703"/>
                      <a:pt x="1668" y="1179"/>
                    </a:cubicBezTo>
                    <a:lnTo>
                      <a:pt x="989" y="0"/>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9" name="Google Shape;2310;p57"/>
              <p:cNvSpPr/>
              <p:nvPr/>
            </p:nvSpPr>
            <p:spPr>
              <a:xfrm>
                <a:off x="3736982" y="4648511"/>
                <a:ext cx="1463521" cy="915714"/>
              </a:xfrm>
              <a:custGeom>
                <a:avLst/>
                <a:gdLst/>
                <a:ahLst/>
                <a:cxnLst/>
                <a:rect l="l" t="t" r="r" b="b"/>
                <a:pathLst>
                  <a:path w="58508" h="36589" extrusionOk="0">
                    <a:moveTo>
                      <a:pt x="28822" y="0"/>
                    </a:moveTo>
                    <a:cubicBezTo>
                      <a:pt x="19102" y="0"/>
                      <a:pt x="9384" y="1260"/>
                      <a:pt x="1" y="3799"/>
                    </a:cubicBezTo>
                    <a:lnTo>
                      <a:pt x="21063" y="36589"/>
                    </a:lnTo>
                    <a:lnTo>
                      <a:pt x="21063" y="20087"/>
                    </a:lnTo>
                    <a:lnTo>
                      <a:pt x="30933" y="20087"/>
                    </a:lnTo>
                    <a:cubicBezTo>
                      <a:pt x="42244" y="20087"/>
                      <a:pt x="52686" y="14062"/>
                      <a:pt x="58341" y="4263"/>
                    </a:cubicBezTo>
                    <a:lnTo>
                      <a:pt x="58508" y="3990"/>
                    </a:lnTo>
                    <a:cubicBezTo>
                      <a:pt x="48853" y="1337"/>
                      <a:pt x="38836" y="0"/>
                      <a:pt x="28822" y="0"/>
                    </a:cubicBezTo>
                    <a:close/>
                  </a:path>
                </a:pathLst>
              </a:custGeom>
              <a:solidFill>
                <a:srgbClr val="5AD199"/>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grpSp>
        <p:sp>
          <p:nvSpPr>
            <p:cNvPr id="350" name="Rectangle 349"/>
            <p:cNvSpPr/>
            <p:nvPr/>
          </p:nvSpPr>
          <p:spPr>
            <a:xfrm>
              <a:off x="8178451" y="2879737"/>
              <a:ext cx="3632726" cy="1295098"/>
            </a:xfrm>
            <a:prstGeom prst="rect">
              <a:avLst/>
            </a:prstGeom>
            <a:noFill/>
          </p:spPr>
          <p:txBody>
            <a:bodyPr wrap="none">
              <a:spAutoFit/>
            </a:bodyPr>
            <a:lstStyle/>
            <a:p>
              <a:pPr algn="ctr">
                <a:defRPr/>
              </a:pPr>
              <a:r>
                <a:rPr lang="en-US" sz="3908" b="1">
                  <a:ln w="6600">
                    <a:solidFill>
                      <a:schemeClr val="accent2"/>
                    </a:solidFill>
                    <a:prstDash val="solid"/>
                  </a:ln>
                  <a:solidFill>
                    <a:srgbClr val="FF0000"/>
                  </a:solidFill>
                  <a:effectLst>
                    <a:outerShdw dist="38100" dir="2700000" algn="tl" rotWithShape="0">
                      <a:schemeClr val="accent2"/>
                    </a:outerShdw>
                  </a:effectLst>
                </a:rPr>
                <a:t>Sử dụng nguồn </a:t>
              </a:r>
            </a:p>
            <a:p>
              <a:pPr algn="ctr">
                <a:defRPr/>
              </a:pPr>
              <a:r>
                <a:rPr lang="en-US" sz="3908" b="1">
                  <a:ln w="6600">
                    <a:solidFill>
                      <a:schemeClr val="accent2"/>
                    </a:solidFill>
                    <a:prstDash val="solid"/>
                  </a:ln>
                  <a:solidFill>
                    <a:srgbClr val="FF0000"/>
                  </a:solidFill>
                  <a:effectLst>
                    <a:outerShdw dist="38100" dir="2700000" algn="tl" rotWithShape="0">
                      <a:schemeClr val="accent2"/>
                    </a:outerShdw>
                  </a:effectLst>
                </a:rPr>
                <a:t>năng lượng sạch</a:t>
              </a:r>
            </a:p>
          </p:txBody>
        </p:sp>
      </p:grpSp>
      <p:grpSp>
        <p:nvGrpSpPr>
          <p:cNvPr id="362" name="Group 361">
            <a:extLst>
              <a:ext uri="{FF2B5EF4-FFF2-40B4-BE49-F238E27FC236}">
                <a16:creationId xmlns:a16="http://schemas.microsoft.com/office/drawing/2014/main" id="{E6D5278D-2210-4B09-B9AC-CE7F1E6C9749}"/>
              </a:ext>
            </a:extLst>
          </p:cNvPr>
          <p:cNvGrpSpPr/>
          <p:nvPr/>
        </p:nvGrpSpPr>
        <p:grpSpPr>
          <a:xfrm>
            <a:off x="6971016" y="4083964"/>
            <a:ext cx="5381051" cy="2838989"/>
            <a:chOff x="6971016" y="4083964"/>
            <a:chExt cx="5381051" cy="2838989"/>
          </a:xfrm>
        </p:grpSpPr>
        <p:pic>
          <p:nvPicPr>
            <p:cNvPr id="353" name="Picture 35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72779" y="4083964"/>
              <a:ext cx="2883830" cy="1937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5" name="Rectangle 354"/>
            <p:cNvSpPr/>
            <p:nvPr/>
          </p:nvSpPr>
          <p:spPr>
            <a:xfrm>
              <a:off x="6971016" y="5722624"/>
              <a:ext cx="5381051" cy="1200329"/>
            </a:xfrm>
            <a:prstGeom prst="rect">
              <a:avLst/>
            </a:prstGeom>
            <a:noFill/>
          </p:spPr>
          <p:txBody>
            <a:bodyPr>
              <a:spAutoFit/>
            </a:bodyPr>
            <a:lstStyle/>
            <a:p>
              <a:pPr algn="ctr">
                <a:defRPr/>
              </a:pPr>
              <a:r>
                <a:rPr lang="en-US" sz="3600" b="1">
                  <a:ln w="6600">
                    <a:solidFill>
                      <a:schemeClr val="accent2"/>
                    </a:solidFill>
                    <a:prstDash val="solid"/>
                  </a:ln>
                  <a:solidFill>
                    <a:srgbClr val="FF0000"/>
                  </a:solidFill>
                  <a:effectLst>
                    <a:outerShdw dist="38100" dir="2700000" algn="tl" rotWithShape="0">
                      <a:schemeClr val="accent2"/>
                    </a:outerShdw>
                  </a:effectLst>
                </a:rPr>
                <a:t>Xử lí nước thải </a:t>
              </a:r>
            </a:p>
            <a:p>
              <a:pPr algn="ctr">
                <a:defRPr/>
              </a:pPr>
              <a:r>
                <a:rPr lang="en-US" sz="3600" b="1">
                  <a:ln w="6600">
                    <a:solidFill>
                      <a:schemeClr val="accent2"/>
                    </a:solidFill>
                    <a:prstDash val="solid"/>
                  </a:ln>
                  <a:solidFill>
                    <a:srgbClr val="FF0000"/>
                  </a:solidFill>
                  <a:effectLst>
                    <a:outerShdw dist="38100" dir="2700000" algn="tl" rotWithShape="0">
                      <a:schemeClr val="accent2"/>
                    </a:outerShdw>
                  </a:effectLst>
                </a:rPr>
                <a:t>sinh hoạt</a:t>
              </a:r>
            </a:p>
          </p:txBody>
        </p:sp>
      </p:grpSp>
      <p:sp>
        <p:nvSpPr>
          <p:cNvPr id="359" name="Rectangle: Rounded Corners 358">
            <a:extLst>
              <a:ext uri="{FF2B5EF4-FFF2-40B4-BE49-F238E27FC236}">
                <a16:creationId xmlns:a16="http://schemas.microsoft.com/office/drawing/2014/main" id="{ED2F3761-5848-4D10-A995-49A57F2244C4}"/>
              </a:ext>
            </a:extLst>
          </p:cNvPr>
          <p:cNvSpPr/>
          <p:nvPr/>
        </p:nvSpPr>
        <p:spPr>
          <a:xfrm>
            <a:off x="120303" y="136922"/>
            <a:ext cx="3731818" cy="6650877"/>
          </a:xfrm>
          <a:custGeom>
            <a:avLst/>
            <a:gdLst>
              <a:gd name="connsiteX0" fmla="*/ 0 w 3498116"/>
              <a:gd name="connsiteY0" fmla="*/ 583031 h 5877590"/>
              <a:gd name="connsiteX1" fmla="*/ 583031 w 3498116"/>
              <a:gd name="connsiteY1" fmla="*/ 0 h 5877590"/>
              <a:gd name="connsiteX2" fmla="*/ 2915085 w 3498116"/>
              <a:gd name="connsiteY2" fmla="*/ 0 h 5877590"/>
              <a:gd name="connsiteX3" fmla="*/ 3498116 w 3498116"/>
              <a:gd name="connsiteY3" fmla="*/ 583031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915085 w 3498116"/>
              <a:gd name="connsiteY2" fmla="*/ 0 h 5877590"/>
              <a:gd name="connsiteX3" fmla="*/ 3242477 w 3498116"/>
              <a:gd name="connsiteY3" fmla="*/ 1222128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580788 w 3498116"/>
              <a:gd name="connsiteY2" fmla="*/ 117987 h 5877590"/>
              <a:gd name="connsiteX3" fmla="*/ 3242477 w 3498116"/>
              <a:gd name="connsiteY3" fmla="*/ 1222128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472633 w 3498116"/>
              <a:gd name="connsiteY2" fmla="*/ 9833 h 5877590"/>
              <a:gd name="connsiteX3" fmla="*/ 3242477 w 3498116"/>
              <a:gd name="connsiteY3" fmla="*/ 1222128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472633 w 3498116"/>
              <a:gd name="connsiteY2" fmla="*/ 9833 h 5877590"/>
              <a:gd name="connsiteX3" fmla="*/ 3075329 w 3498116"/>
              <a:gd name="connsiteY3" fmla="*/ 1300786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8116" h="5877590">
                <a:moveTo>
                  <a:pt x="0" y="583031"/>
                </a:moveTo>
                <a:cubicBezTo>
                  <a:pt x="0" y="261032"/>
                  <a:pt x="261032" y="0"/>
                  <a:pt x="583031" y="0"/>
                </a:cubicBezTo>
                <a:lnTo>
                  <a:pt x="2472633" y="9833"/>
                </a:lnTo>
                <a:cubicBezTo>
                  <a:pt x="2794632" y="9833"/>
                  <a:pt x="3075329" y="978787"/>
                  <a:pt x="3075329" y="1300786"/>
                </a:cubicBezTo>
                <a:cubicBezTo>
                  <a:pt x="3075329" y="2871295"/>
                  <a:pt x="3498116" y="3724050"/>
                  <a:pt x="3498116" y="5294559"/>
                </a:cubicBezTo>
                <a:cubicBezTo>
                  <a:pt x="3498116" y="5616558"/>
                  <a:pt x="3237084" y="5877590"/>
                  <a:pt x="2915085" y="5877590"/>
                </a:cubicBezTo>
                <a:lnTo>
                  <a:pt x="583031" y="5877590"/>
                </a:lnTo>
                <a:cubicBezTo>
                  <a:pt x="261032" y="5877590"/>
                  <a:pt x="0" y="5616558"/>
                  <a:pt x="0" y="5294559"/>
                </a:cubicBezTo>
                <a:lnTo>
                  <a:pt x="0" y="583031"/>
                </a:ln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1" name="Group 350"/>
          <p:cNvGrpSpPr>
            <a:grpSpLocks/>
          </p:cNvGrpSpPr>
          <p:nvPr/>
        </p:nvGrpSpPr>
        <p:grpSpPr bwMode="auto">
          <a:xfrm>
            <a:off x="3530648" y="917658"/>
            <a:ext cx="4205406" cy="3004374"/>
            <a:chOff x="996639" y="395500"/>
            <a:chExt cx="6912768" cy="4545591"/>
          </a:xfrm>
        </p:grpSpPr>
        <p:grpSp>
          <p:nvGrpSpPr>
            <p:cNvPr id="55522" name="Google Shape;1429;p51"/>
            <p:cNvGrpSpPr>
              <a:grpSpLocks/>
            </p:cNvGrpSpPr>
            <p:nvPr/>
          </p:nvGrpSpPr>
          <p:grpSpPr bwMode="auto">
            <a:xfrm>
              <a:off x="996639" y="395500"/>
              <a:ext cx="6912768" cy="3600400"/>
              <a:chOff x="2758155" y="2806685"/>
              <a:chExt cx="4554870" cy="1539840"/>
            </a:xfrm>
          </p:grpSpPr>
          <p:sp>
            <p:nvSpPr>
              <p:cNvPr id="3" name="Google Shape;1430;p51"/>
              <p:cNvSpPr/>
              <p:nvPr/>
            </p:nvSpPr>
            <p:spPr>
              <a:xfrm>
                <a:off x="4819040" y="3172661"/>
                <a:ext cx="46030" cy="35308"/>
              </a:xfrm>
              <a:custGeom>
                <a:avLst/>
                <a:gdLst/>
                <a:ahLst/>
                <a:cxnLst/>
                <a:rect l="l" t="t" r="r" b="b"/>
                <a:pathLst>
                  <a:path w="1822" h="1418" extrusionOk="0">
                    <a:moveTo>
                      <a:pt x="905" y="0"/>
                    </a:moveTo>
                    <a:cubicBezTo>
                      <a:pt x="0" y="0"/>
                      <a:pt x="0" y="1417"/>
                      <a:pt x="905" y="1417"/>
                    </a:cubicBezTo>
                    <a:cubicBezTo>
                      <a:pt x="1822" y="1417"/>
                      <a:pt x="1822" y="0"/>
                      <a:pt x="905"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 name="Google Shape;1431;p51"/>
              <p:cNvSpPr/>
              <p:nvPr/>
            </p:nvSpPr>
            <p:spPr>
              <a:xfrm>
                <a:off x="4738488" y="3172661"/>
                <a:ext cx="46030" cy="35308"/>
              </a:xfrm>
              <a:custGeom>
                <a:avLst/>
                <a:gdLst/>
                <a:ahLst/>
                <a:cxnLst/>
                <a:rect l="l" t="t" r="r" b="b"/>
                <a:pathLst>
                  <a:path w="1823" h="1418" extrusionOk="0">
                    <a:moveTo>
                      <a:pt x="905" y="0"/>
                    </a:moveTo>
                    <a:cubicBezTo>
                      <a:pt x="0" y="0"/>
                      <a:pt x="0" y="1417"/>
                      <a:pt x="905" y="1417"/>
                    </a:cubicBezTo>
                    <a:cubicBezTo>
                      <a:pt x="1822" y="1417"/>
                      <a:pt x="1822" y="0"/>
                      <a:pt x="905"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 name="Google Shape;1432;p51"/>
              <p:cNvSpPr/>
              <p:nvPr/>
            </p:nvSpPr>
            <p:spPr>
              <a:xfrm>
                <a:off x="4896454" y="3172661"/>
                <a:ext cx="46030" cy="35308"/>
              </a:xfrm>
              <a:custGeom>
                <a:avLst/>
                <a:gdLst/>
                <a:ahLst/>
                <a:cxnLst/>
                <a:rect l="l" t="t" r="r" b="b"/>
                <a:pathLst>
                  <a:path w="1823" h="1418" extrusionOk="0">
                    <a:moveTo>
                      <a:pt x="918" y="0"/>
                    </a:moveTo>
                    <a:cubicBezTo>
                      <a:pt x="1" y="0"/>
                      <a:pt x="1" y="1417"/>
                      <a:pt x="918" y="1417"/>
                    </a:cubicBezTo>
                    <a:cubicBezTo>
                      <a:pt x="1822" y="1417"/>
                      <a:pt x="1822" y="0"/>
                      <a:pt x="918" y="0"/>
                    </a:cubicBezTo>
                    <a:close/>
                  </a:path>
                </a:pathLst>
              </a:custGeom>
              <a:solidFill>
                <a:srgbClr val="A0EB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 name="Google Shape;1433;p51"/>
              <p:cNvSpPr/>
              <p:nvPr/>
            </p:nvSpPr>
            <p:spPr>
              <a:xfrm>
                <a:off x="6604792" y="2886127"/>
                <a:ext cx="600481" cy="311657"/>
              </a:xfrm>
              <a:custGeom>
                <a:avLst/>
                <a:gdLst/>
                <a:ahLst/>
                <a:cxnLst/>
                <a:rect l="l" t="t" r="r" b="b"/>
                <a:pathLst>
                  <a:path w="24028" h="12467" extrusionOk="0">
                    <a:moveTo>
                      <a:pt x="12002" y="1"/>
                    </a:moveTo>
                    <a:cubicBezTo>
                      <a:pt x="10204" y="1"/>
                      <a:pt x="8573" y="786"/>
                      <a:pt x="7478" y="2048"/>
                    </a:cubicBezTo>
                    <a:cubicBezTo>
                      <a:pt x="6834" y="2770"/>
                      <a:pt x="5901" y="3150"/>
                      <a:pt x="4938" y="3150"/>
                    </a:cubicBezTo>
                    <a:cubicBezTo>
                      <a:pt x="4868" y="3150"/>
                      <a:pt x="4798" y="3148"/>
                      <a:pt x="4727" y="3144"/>
                    </a:cubicBezTo>
                    <a:cubicBezTo>
                      <a:pt x="4632" y="3132"/>
                      <a:pt x="4537" y="3132"/>
                      <a:pt x="4454" y="3132"/>
                    </a:cubicBezTo>
                    <a:cubicBezTo>
                      <a:pt x="1989" y="3132"/>
                      <a:pt x="1" y="5120"/>
                      <a:pt x="1" y="7573"/>
                    </a:cubicBezTo>
                    <a:cubicBezTo>
                      <a:pt x="1" y="10026"/>
                      <a:pt x="1989" y="12014"/>
                      <a:pt x="4454" y="12014"/>
                    </a:cubicBezTo>
                    <a:cubicBezTo>
                      <a:pt x="5025" y="12014"/>
                      <a:pt x="5585" y="11907"/>
                      <a:pt x="6097" y="11704"/>
                    </a:cubicBezTo>
                    <a:cubicBezTo>
                      <a:pt x="6700" y="11465"/>
                      <a:pt x="7336" y="11357"/>
                      <a:pt x="7976" y="11357"/>
                    </a:cubicBezTo>
                    <a:cubicBezTo>
                      <a:pt x="8675" y="11357"/>
                      <a:pt x="9378" y="11486"/>
                      <a:pt x="10050" y="11716"/>
                    </a:cubicBezTo>
                    <a:cubicBezTo>
                      <a:pt x="10669" y="11919"/>
                      <a:pt x="11324" y="12038"/>
                      <a:pt x="12002" y="12038"/>
                    </a:cubicBezTo>
                    <a:cubicBezTo>
                      <a:pt x="12443" y="12038"/>
                      <a:pt x="12871" y="11990"/>
                      <a:pt x="13288" y="11895"/>
                    </a:cubicBezTo>
                    <a:cubicBezTo>
                      <a:pt x="13528" y="11844"/>
                      <a:pt x="13771" y="11819"/>
                      <a:pt x="14012" y="11819"/>
                    </a:cubicBezTo>
                    <a:cubicBezTo>
                      <a:pt x="14502" y="11819"/>
                      <a:pt x="14989" y="11922"/>
                      <a:pt x="15443" y="12121"/>
                    </a:cubicBezTo>
                    <a:cubicBezTo>
                      <a:pt x="15931" y="12347"/>
                      <a:pt x="16479" y="12466"/>
                      <a:pt x="17062" y="12466"/>
                    </a:cubicBezTo>
                    <a:cubicBezTo>
                      <a:pt x="17872" y="12466"/>
                      <a:pt x="18634" y="12228"/>
                      <a:pt x="19265" y="11800"/>
                    </a:cubicBezTo>
                    <a:cubicBezTo>
                      <a:pt x="19674" y="11527"/>
                      <a:pt x="20162" y="11388"/>
                      <a:pt x="20656" y="11388"/>
                    </a:cubicBezTo>
                    <a:cubicBezTo>
                      <a:pt x="20852" y="11388"/>
                      <a:pt x="21048" y="11410"/>
                      <a:pt x="21241" y="11454"/>
                    </a:cubicBezTo>
                    <a:cubicBezTo>
                      <a:pt x="21396" y="11490"/>
                      <a:pt x="21551" y="11502"/>
                      <a:pt x="21718" y="11502"/>
                    </a:cubicBezTo>
                    <a:cubicBezTo>
                      <a:pt x="23004" y="11502"/>
                      <a:pt x="24028" y="10395"/>
                      <a:pt x="23885" y="9085"/>
                    </a:cubicBezTo>
                    <a:cubicBezTo>
                      <a:pt x="23777" y="8109"/>
                      <a:pt x="22992" y="7311"/>
                      <a:pt x="22027" y="7180"/>
                    </a:cubicBezTo>
                    <a:cubicBezTo>
                      <a:pt x="22015" y="7180"/>
                      <a:pt x="22003" y="7180"/>
                      <a:pt x="21992" y="7168"/>
                    </a:cubicBezTo>
                    <a:cubicBezTo>
                      <a:pt x="21301" y="7085"/>
                      <a:pt x="20682" y="6728"/>
                      <a:pt x="20265" y="6156"/>
                    </a:cubicBezTo>
                    <a:cubicBezTo>
                      <a:pt x="19896" y="5668"/>
                      <a:pt x="19432" y="5263"/>
                      <a:pt x="18884" y="4977"/>
                    </a:cubicBezTo>
                    <a:cubicBezTo>
                      <a:pt x="18241" y="4644"/>
                      <a:pt x="17765" y="4084"/>
                      <a:pt x="17455" y="3430"/>
                    </a:cubicBezTo>
                    <a:cubicBezTo>
                      <a:pt x="16479" y="1405"/>
                      <a:pt x="14407" y="1"/>
                      <a:pt x="12002" y="1"/>
                    </a:cubicBezTo>
                    <a:close/>
                  </a:path>
                </a:pathLst>
              </a:custGeom>
              <a:solidFill>
                <a:srgbClr val="75D9C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 name="Google Shape;1434;p51"/>
              <p:cNvSpPr/>
              <p:nvPr/>
            </p:nvSpPr>
            <p:spPr>
              <a:xfrm>
                <a:off x="2758155" y="2806685"/>
                <a:ext cx="600481" cy="311656"/>
              </a:xfrm>
              <a:custGeom>
                <a:avLst/>
                <a:gdLst/>
                <a:ahLst/>
                <a:cxnLst/>
                <a:rect l="l" t="t" r="r" b="b"/>
                <a:pathLst>
                  <a:path w="24028" h="12478" extrusionOk="0">
                    <a:moveTo>
                      <a:pt x="12002" y="0"/>
                    </a:moveTo>
                    <a:cubicBezTo>
                      <a:pt x="10193" y="0"/>
                      <a:pt x="8573" y="798"/>
                      <a:pt x="7466" y="2048"/>
                    </a:cubicBezTo>
                    <a:cubicBezTo>
                      <a:pt x="6841" y="2772"/>
                      <a:pt x="5924" y="3152"/>
                      <a:pt x="4964" y="3152"/>
                    </a:cubicBezTo>
                    <a:cubicBezTo>
                      <a:pt x="4882" y="3152"/>
                      <a:pt x="4799" y="3149"/>
                      <a:pt x="4716" y="3143"/>
                    </a:cubicBezTo>
                    <a:lnTo>
                      <a:pt x="4454" y="3143"/>
                    </a:lnTo>
                    <a:cubicBezTo>
                      <a:pt x="1989" y="3143"/>
                      <a:pt x="1" y="5132"/>
                      <a:pt x="1" y="7584"/>
                    </a:cubicBezTo>
                    <a:cubicBezTo>
                      <a:pt x="1" y="10037"/>
                      <a:pt x="1989" y="12025"/>
                      <a:pt x="4454" y="12025"/>
                    </a:cubicBezTo>
                    <a:cubicBezTo>
                      <a:pt x="5025" y="12025"/>
                      <a:pt x="5585" y="11918"/>
                      <a:pt x="6085" y="11716"/>
                    </a:cubicBezTo>
                    <a:cubicBezTo>
                      <a:pt x="6702" y="11474"/>
                      <a:pt x="7349" y="11363"/>
                      <a:pt x="7999" y="11363"/>
                    </a:cubicBezTo>
                    <a:cubicBezTo>
                      <a:pt x="8692" y="11363"/>
                      <a:pt x="9386" y="11489"/>
                      <a:pt x="10050" y="11716"/>
                    </a:cubicBezTo>
                    <a:cubicBezTo>
                      <a:pt x="10657" y="11930"/>
                      <a:pt x="11324" y="12037"/>
                      <a:pt x="12002" y="12037"/>
                    </a:cubicBezTo>
                    <a:cubicBezTo>
                      <a:pt x="12443" y="12037"/>
                      <a:pt x="12871" y="11990"/>
                      <a:pt x="13288" y="11906"/>
                    </a:cubicBezTo>
                    <a:cubicBezTo>
                      <a:pt x="13534" y="11854"/>
                      <a:pt x="13782" y="11827"/>
                      <a:pt x="14028" y="11827"/>
                    </a:cubicBezTo>
                    <a:cubicBezTo>
                      <a:pt x="14508" y="11827"/>
                      <a:pt x="14983" y="11928"/>
                      <a:pt x="15431" y="12133"/>
                    </a:cubicBezTo>
                    <a:cubicBezTo>
                      <a:pt x="15931" y="12347"/>
                      <a:pt x="16479" y="12478"/>
                      <a:pt x="17051" y="12478"/>
                    </a:cubicBezTo>
                    <a:cubicBezTo>
                      <a:pt x="17872" y="12478"/>
                      <a:pt x="18634" y="12228"/>
                      <a:pt x="19265" y="11811"/>
                    </a:cubicBezTo>
                    <a:cubicBezTo>
                      <a:pt x="19670" y="11533"/>
                      <a:pt x="20152" y="11398"/>
                      <a:pt x="20641" y="11398"/>
                    </a:cubicBezTo>
                    <a:cubicBezTo>
                      <a:pt x="20842" y="11398"/>
                      <a:pt x="21044" y="11421"/>
                      <a:pt x="21242" y="11466"/>
                    </a:cubicBezTo>
                    <a:cubicBezTo>
                      <a:pt x="21396" y="11490"/>
                      <a:pt x="21551" y="11513"/>
                      <a:pt x="21718" y="11513"/>
                    </a:cubicBezTo>
                    <a:cubicBezTo>
                      <a:pt x="23004" y="11513"/>
                      <a:pt x="24028" y="10406"/>
                      <a:pt x="23885" y="9085"/>
                    </a:cubicBezTo>
                    <a:cubicBezTo>
                      <a:pt x="23766" y="8120"/>
                      <a:pt x="22992" y="7322"/>
                      <a:pt x="22027" y="7180"/>
                    </a:cubicBezTo>
                    <a:lnTo>
                      <a:pt x="21992" y="7180"/>
                    </a:lnTo>
                    <a:cubicBezTo>
                      <a:pt x="21289" y="7096"/>
                      <a:pt x="20682" y="6727"/>
                      <a:pt x="20265" y="6156"/>
                    </a:cubicBezTo>
                    <a:cubicBezTo>
                      <a:pt x="19896" y="5667"/>
                      <a:pt x="19420" y="5263"/>
                      <a:pt x="18872" y="4977"/>
                    </a:cubicBezTo>
                    <a:cubicBezTo>
                      <a:pt x="18241" y="4655"/>
                      <a:pt x="17765" y="4084"/>
                      <a:pt x="17455" y="3441"/>
                    </a:cubicBezTo>
                    <a:cubicBezTo>
                      <a:pt x="16479" y="1405"/>
                      <a:pt x="14407" y="0"/>
                      <a:pt x="12002" y="0"/>
                    </a:cubicBezTo>
                    <a:close/>
                  </a:path>
                </a:pathLst>
              </a:custGeom>
              <a:solidFill>
                <a:srgbClr val="75D9C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 name="Google Shape;1435;p51"/>
              <p:cNvSpPr/>
              <p:nvPr/>
            </p:nvSpPr>
            <p:spPr>
              <a:xfrm>
                <a:off x="4100346" y="4304538"/>
                <a:ext cx="2484569" cy="42097"/>
              </a:xfrm>
              <a:custGeom>
                <a:avLst/>
                <a:gdLst/>
                <a:ahLst/>
                <a:cxnLst/>
                <a:rect l="l" t="t" r="r" b="b"/>
                <a:pathLst>
                  <a:path w="99394" h="1692" extrusionOk="0">
                    <a:moveTo>
                      <a:pt x="846" y="1"/>
                    </a:moveTo>
                    <a:cubicBezTo>
                      <a:pt x="382" y="1"/>
                      <a:pt x="1" y="382"/>
                      <a:pt x="1" y="846"/>
                    </a:cubicBezTo>
                    <a:cubicBezTo>
                      <a:pt x="1" y="1310"/>
                      <a:pt x="382" y="1691"/>
                      <a:pt x="846" y="1691"/>
                    </a:cubicBezTo>
                    <a:lnTo>
                      <a:pt x="98549" y="1691"/>
                    </a:lnTo>
                    <a:cubicBezTo>
                      <a:pt x="99013" y="1691"/>
                      <a:pt x="99394" y="1310"/>
                      <a:pt x="99394" y="846"/>
                    </a:cubicBezTo>
                    <a:cubicBezTo>
                      <a:pt x="99394" y="382"/>
                      <a:pt x="99013" y="1"/>
                      <a:pt x="98549" y="1"/>
                    </a:cubicBez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 name="Google Shape;1436;p51"/>
              <p:cNvSpPr/>
              <p:nvPr/>
            </p:nvSpPr>
            <p:spPr>
              <a:xfrm>
                <a:off x="4136960" y="3881527"/>
                <a:ext cx="79506" cy="95738"/>
              </a:xfrm>
              <a:custGeom>
                <a:avLst/>
                <a:gdLst/>
                <a:ahLst/>
                <a:cxnLst/>
                <a:rect l="l" t="t" r="r" b="b"/>
                <a:pathLst>
                  <a:path w="3203" h="3823" fill="none" extrusionOk="0">
                    <a:moveTo>
                      <a:pt x="3203" y="1"/>
                    </a:moveTo>
                    <a:lnTo>
                      <a:pt x="965" y="1"/>
                    </a:lnTo>
                    <a:cubicBezTo>
                      <a:pt x="310" y="1"/>
                      <a:pt x="0" y="787"/>
                      <a:pt x="465" y="1227"/>
                    </a:cubicBezTo>
                    <a:lnTo>
                      <a:pt x="3203" y="3823"/>
                    </a:lnTo>
                    <a:lnTo>
                      <a:pt x="3203" y="1"/>
                    </a:lnTo>
                    <a:close/>
                  </a:path>
                </a:pathLst>
              </a:custGeom>
              <a:solidFill>
                <a:srgbClr val="40B4E5"/>
              </a:solidFill>
              <a:ln w="15475" cap="flat" cmpd="sng">
                <a:solidFill>
                  <a:srgbClr val="40B4E5"/>
                </a:solidFill>
                <a:prstDash val="solid"/>
                <a:miter lim="11906"/>
                <a:headEnd type="none" w="sm" len="sm"/>
                <a:tailEnd type="none" w="sm" len="sm"/>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 name="Google Shape;1437;p51"/>
              <p:cNvSpPr/>
              <p:nvPr/>
            </p:nvSpPr>
            <p:spPr>
              <a:xfrm>
                <a:off x="4247851" y="3795295"/>
                <a:ext cx="39753" cy="11543"/>
              </a:xfrm>
              <a:custGeom>
                <a:avLst/>
                <a:gdLst/>
                <a:ahLst/>
                <a:cxnLst/>
                <a:rect l="l" t="t" r="r" b="b"/>
                <a:pathLst>
                  <a:path w="1563" h="458" extrusionOk="0">
                    <a:moveTo>
                      <a:pt x="655" y="1"/>
                    </a:moveTo>
                    <a:cubicBezTo>
                      <a:pt x="595" y="1"/>
                      <a:pt x="307" y="10"/>
                      <a:pt x="0" y="180"/>
                    </a:cubicBezTo>
                    <a:cubicBezTo>
                      <a:pt x="0" y="180"/>
                      <a:pt x="564" y="457"/>
                      <a:pt x="995" y="457"/>
                    </a:cubicBezTo>
                    <a:cubicBezTo>
                      <a:pt x="1069" y="457"/>
                      <a:pt x="1140" y="449"/>
                      <a:pt x="1203" y="430"/>
                    </a:cubicBezTo>
                    <a:cubicBezTo>
                      <a:pt x="1563" y="317"/>
                      <a:pt x="1389" y="168"/>
                      <a:pt x="1282" y="168"/>
                    </a:cubicBezTo>
                    <a:cubicBezTo>
                      <a:pt x="1265" y="168"/>
                      <a:pt x="1250" y="172"/>
                      <a:pt x="1238" y="180"/>
                    </a:cubicBezTo>
                    <a:cubicBezTo>
                      <a:pt x="1229" y="184"/>
                      <a:pt x="1217" y="186"/>
                      <a:pt x="1201" y="186"/>
                    </a:cubicBezTo>
                    <a:cubicBezTo>
                      <a:pt x="1057" y="186"/>
                      <a:pt x="667" y="1"/>
                      <a:pt x="667" y="1"/>
                    </a:cubicBezTo>
                    <a:cubicBezTo>
                      <a:pt x="667" y="1"/>
                      <a:pt x="663" y="1"/>
                      <a:pt x="655"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 name="Google Shape;1438;p51"/>
              <p:cNvSpPr/>
              <p:nvPr/>
            </p:nvSpPr>
            <p:spPr>
              <a:xfrm>
                <a:off x="4151606" y="4159913"/>
                <a:ext cx="73229" cy="134440"/>
              </a:xfrm>
              <a:custGeom>
                <a:avLst/>
                <a:gdLst/>
                <a:ahLst/>
                <a:cxnLst/>
                <a:rect l="l" t="t" r="r" b="b"/>
                <a:pathLst>
                  <a:path w="2954" h="5394" extrusionOk="0">
                    <a:moveTo>
                      <a:pt x="2703" y="0"/>
                    </a:moveTo>
                    <a:lnTo>
                      <a:pt x="1346" y="2262"/>
                    </a:lnTo>
                    <a:cubicBezTo>
                      <a:pt x="1191" y="2513"/>
                      <a:pt x="965" y="2715"/>
                      <a:pt x="703" y="2858"/>
                    </a:cubicBezTo>
                    <a:cubicBezTo>
                      <a:pt x="560" y="2929"/>
                      <a:pt x="405" y="3036"/>
                      <a:pt x="298" y="3144"/>
                    </a:cubicBezTo>
                    <a:cubicBezTo>
                      <a:pt x="203" y="3227"/>
                      <a:pt x="96" y="3334"/>
                      <a:pt x="0" y="3429"/>
                    </a:cubicBezTo>
                    <a:cubicBezTo>
                      <a:pt x="584" y="5156"/>
                      <a:pt x="1775" y="5358"/>
                      <a:pt x="2084" y="5394"/>
                    </a:cubicBezTo>
                    <a:cubicBezTo>
                      <a:pt x="1858" y="5096"/>
                      <a:pt x="1751" y="4263"/>
                      <a:pt x="1775" y="3894"/>
                    </a:cubicBezTo>
                    <a:lnTo>
                      <a:pt x="1786" y="3727"/>
                    </a:lnTo>
                    <a:cubicBezTo>
                      <a:pt x="1810" y="3405"/>
                      <a:pt x="1917" y="3084"/>
                      <a:pt x="2096" y="2798"/>
                    </a:cubicBezTo>
                    <a:lnTo>
                      <a:pt x="2953" y="1512"/>
                    </a:lnTo>
                    <a:lnTo>
                      <a:pt x="2703" y="0"/>
                    </a:ln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 name="Google Shape;1439;p51"/>
              <p:cNvSpPr/>
              <p:nvPr/>
            </p:nvSpPr>
            <p:spPr>
              <a:xfrm>
                <a:off x="4143237" y="4240713"/>
                <a:ext cx="85783" cy="74010"/>
              </a:xfrm>
              <a:custGeom>
                <a:avLst/>
                <a:gdLst/>
                <a:ahLst/>
                <a:cxnLst/>
                <a:rect l="l" t="t" r="r" b="b"/>
                <a:pathLst>
                  <a:path w="3418" h="2960" extrusionOk="0">
                    <a:moveTo>
                      <a:pt x="501" y="1"/>
                    </a:moveTo>
                    <a:cubicBezTo>
                      <a:pt x="370" y="120"/>
                      <a:pt x="227" y="263"/>
                      <a:pt x="120" y="370"/>
                    </a:cubicBezTo>
                    <a:cubicBezTo>
                      <a:pt x="13" y="465"/>
                      <a:pt x="1" y="620"/>
                      <a:pt x="84" y="739"/>
                    </a:cubicBezTo>
                    <a:cubicBezTo>
                      <a:pt x="84" y="739"/>
                      <a:pt x="1382" y="2823"/>
                      <a:pt x="1620" y="2894"/>
                    </a:cubicBezTo>
                    <a:cubicBezTo>
                      <a:pt x="1912" y="2942"/>
                      <a:pt x="2275" y="2959"/>
                      <a:pt x="2607" y="2959"/>
                    </a:cubicBezTo>
                    <a:cubicBezTo>
                      <a:pt x="2939" y="2959"/>
                      <a:pt x="3239" y="2942"/>
                      <a:pt x="3406" y="2918"/>
                    </a:cubicBezTo>
                    <a:cubicBezTo>
                      <a:pt x="3417" y="2420"/>
                      <a:pt x="2838" y="2105"/>
                      <a:pt x="2474" y="2105"/>
                    </a:cubicBezTo>
                    <a:cubicBezTo>
                      <a:pt x="2455" y="2105"/>
                      <a:pt x="2436" y="2106"/>
                      <a:pt x="2418" y="2108"/>
                    </a:cubicBezTo>
                    <a:cubicBezTo>
                      <a:pt x="2387" y="2111"/>
                      <a:pt x="2355" y="2112"/>
                      <a:pt x="2325" y="2112"/>
                    </a:cubicBezTo>
                    <a:cubicBezTo>
                      <a:pt x="1466" y="2112"/>
                      <a:pt x="811" y="1012"/>
                      <a:pt x="501" y="1"/>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 name="Google Shape;1440;p51"/>
              <p:cNvSpPr/>
              <p:nvPr/>
            </p:nvSpPr>
            <p:spPr>
              <a:xfrm>
                <a:off x="4459170" y="3222906"/>
                <a:ext cx="35569" cy="103886"/>
              </a:xfrm>
              <a:custGeom>
                <a:avLst/>
                <a:gdLst/>
                <a:ahLst/>
                <a:cxnLst/>
                <a:rect l="l" t="t" r="r" b="b"/>
                <a:pathLst>
                  <a:path w="1418" h="4132" extrusionOk="0">
                    <a:moveTo>
                      <a:pt x="1251" y="0"/>
                    </a:moveTo>
                    <a:lnTo>
                      <a:pt x="1251" y="0"/>
                    </a:lnTo>
                    <a:cubicBezTo>
                      <a:pt x="155" y="286"/>
                      <a:pt x="1" y="1905"/>
                      <a:pt x="227" y="2453"/>
                    </a:cubicBezTo>
                    <a:cubicBezTo>
                      <a:pt x="453" y="2989"/>
                      <a:pt x="584" y="4132"/>
                      <a:pt x="584" y="4132"/>
                    </a:cubicBezTo>
                    <a:cubicBezTo>
                      <a:pt x="1263" y="3405"/>
                      <a:pt x="1417" y="2405"/>
                      <a:pt x="1155" y="1596"/>
                    </a:cubicBezTo>
                    <a:cubicBezTo>
                      <a:pt x="894" y="798"/>
                      <a:pt x="1251" y="0"/>
                      <a:pt x="1251"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4" name="Google Shape;1441;p51"/>
              <p:cNvSpPr/>
              <p:nvPr/>
            </p:nvSpPr>
            <p:spPr>
              <a:xfrm>
                <a:off x="4446616" y="3197784"/>
                <a:ext cx="47076" cy="61109"/>
              </a:xfrm>
              <a:custGeom>
                <a:avLst/>
                <a:gdLst/>
                <a:ahLst/>
                <a:cxnLst/>
                <a:rect l="l" t="t" r="r" b="b"/>
                <a:pathLst>
                  <a:path w="1878" h="2451" extrusionOk="0">
                    <a:moveTo>
                      <a:pt x="1516" y="0"/>
                    </a:moveTo>
                    <a:cubicBezTo>
                      <a:pt x="983" y="0"/>
                      <a:pt x="1" y="665"/>
                      <a:pt x="1" y="665"/>
                    </a:cubicBezTo>
                    <a:cubicBezTo>
                      <a:pt x="1" y="665"/>
                      <a:pt x="1203" y="1427"/>
                      <a:pt x="1060" y="2451"/>
                    </a:cubicBezTo>
                    <a:cubicBezTo>
                      <a:pt x="1060" y="2451"/>
                      <a:pt x="1703" y="1987"/>
                      <a:pt x="1846" y="427"/>
                    </a:cubicBezTo>
                    <a:cubicBezTo>
                      <a:pt x="1877" y="112"/>
                      <a:pt x="1734" y="0"/>
                      <a:pt x="1516"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5" name="Google Shape;1442;p51"/>
              <p:cNvSpPr/>
              <p:nvPr/>
            </p:nvSpPr>
            <p:spPr>
              <a:xfrm>
                <a:off x="4224836" y="3218832"/>
                <a:ext cx="259441" cy="313694"/>
              </a:xfrm>
              <a:custGeom>
                <a:avLst/>
                <a:gdLst/>
                <a:ahLst/>
                <a:cxnLst/>
                <a:rect l="l" t="t" r="r" b="b"/>
                <a:pathLst>
                  <a:path w="10419" h="12538" extrusionOk="0">
                    <a:moveTo>
                      <a:pt x="6358" y="1"/>
                    </a:moveTo>
                    <a:cubicBezTo>
                      <a:pt x="6358" y="477"/>
                      <a:pt x="6061" y="905"/>
                      <a:pt x="5620" y="1096"/>
                    </a:cubicBezTo>
                    <a:cubicBezTo>
                      <a:pt x="4739" y="1477"/>
                      <a:pt x="4025" y="2251"/>
                      <a:pt x="3632" y="3239"/>
                    </a:cubicBezTo>
                    <a:cubicBezTo>
                      <a:pt x="3394" y="3858"/>
                      <a:pt x="2894" y="4311"/>
                      <a:pt x="2287" y="4573"/>
                    </a:cubicBezTo>
                    <a:cubicBezTo>
                      <a:pt x="953" y="5168"/>
                      <a:pt x="1" y="6668"/>
                      <a:pt x="1" y="8418"/>
                    </a:cubicBezTo>
                    <a:cubicBezTo>
                      <a:pt x="1" y="10692"/>
                      <a:pt x="1596" y="12538"/>
                      <a:pt x="3560" y="12538"/>
                    </a:cubicBezTo>
                    <a:cubicBezTo>
                      <a:pt x="5335" y="12538"/>
                      <a:pt x="6799" y="11026"/>
                      <a:pt x="7061" y="9061"/>
                    </a:cubicBezTo>
                    <a:cubicBezTo>
                      <a:pt x="8930" y="8930"/>
                      <a:pt x="10418" y="7144"/>
                      <a:pt x="10418" y="4954"/>
                    </a:cubicBezTo>
                    <a:cubicBezTo>
                      <a:pt x="10418" y="2941"/>
                      <a:pt x="9180" y="1275"/>
                      <a:pt x="7549" y="905"/>
                    </a:cubicBezTo>
                    <a:lnTo>
                      <a:pt x="7549"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6" name="Google Shape;1443;p51"/>
              <p:cNvSpPr/>
              <p:nvPr/>
            </p:nvSpPr>
            <p:spPr>
              <a:xfrm>
                <a:off x="4436155" y="3336976"/>
                <a:ext cx="306518" cy="137835"/>
              </a:xfrm>
              <a:custGeom>
                <a:avLst/>
                <a:gdLst/>
                <a:ahLst/>
                <a:cxnLst/>
                <a:rect l="l" t="t" r="r" b="b"/>
                <a:pathLst>
                  <a:path w="12234" h="5505" extrusionOk="0">
                    <a:moveTo>
                      <a:pt x="1955" y="1"/>
                    </a:moveTo>
                    <a:cubicBezTo>
                      <a:pt x="967" y="1"/>
                      <a:pt x="0" y="1034"/>
                      <a:pt x="1318" y="3306"/>
                    </a:cubicBezTo>
                    <a:cubicBezTo>
                      <a:pt x="2219" y="4880"/>
                      <a:pt x="3533" y="5504"/>
                      <a:pt x="5022" y="5504"/>
                    </a:cubicBezTo>
                    <a:cubicBezTo>
                      <a:pt x="7196" y="5504"/>
                      <a:pt x="9744" y="4174"/>
                      <a:pt x="11927" y="2521"/>
                    </a:cubicBezTo>
                    <a:cubicBezTo>
                      <a:pt x="12234" y="2285"/>
                      <a:pt x="12022" y="1839"/>
                      <a:pt x="11699" y="1839"/>
                    </a:cubicBezTo>
                    <a:cubicBezTo>
                      <a:pt x="11647" y="1839"/>
                      <a:pt x="11591" y="1851"/>
                      <a:pt x="11534" y="1878"/>
                    </a:cubicBezTo>
                    <a:cubicBezTo>
                      <a:pt x="9738" y="2727"/>
                      <a:pt x="7563" y="3549"/>
                      <a:pt x="5894" y="3549"/>
                    </a:cubicBezTo>
                    <a:cubicBezTo>
                      <a:pt x="4477" y="3549"/>
                      <a:pt x="3425" y="2956"/>
                      <a:pt x="3283" y="1282"/>
                    </a:cubicBezTo>
                    <a:cubicBezTo>
                      <a:pt x="3283" y="1253"/>
                      <a:pt x="3283" y="1208"/>
                      <a:pt x="3283" y="1199"/>
                    </a:cubicBezTo>
                    <a:cubicBezTo>
                      <a:pt x="3218" y="417"/>
                      <a:pt x="2582" y="1"/>
                      <a:pt x="1955"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7" name="Google Shape;1444;p51"/>
              <p:cNvSpPr/>
              <p:nvPr/>
            </p:nvSpPr>
            <p:spPr>
              <a:xfrm>
                <a:off x="4315850" y="3335618"/>
                <a:ext cx="231195" cy="364618"/>
              </a:xfrm>
              <a:custGeom>
                <a:avLst/>
                <a:gdLst/>
                <a:ahLst/>
                <a:cxnLst/>
                <a:rect l="l" t="t" r="r" b="b"/>
                <a:pathLst>
                  <a:path w="9240" h="14586" extrusionOk="0">
                    <a:moveTo>
                      <a:pt x="2513" y="1"/>
                    </a:moveTo>
                    <a:cubicBezTo>
                      <a:pt x="1822" y="1"/>
                      <a:pt x="1251" y="549"/>
                      <a:pt x="1227" y="1239"/>
                    </a:cubicBezTo>
                    <a:cubicBezTo>
                      <a:pt x="1179" y="2918"/>
                      <a:pt x="2275" y="7573"/>
                      <a:pt x="2275" y="7573"/>
                    </a:cubicBezTo>
                    <a:cubicBezTo>
                      <a:pt x="2275" y="7573"/>
                      <a:pt x="1" y="14026"/>
                      <a:pt x="489" y="14586"/>
                    </a:cubicBezTo>
                    <a:cubicBezTo>
                      <a:pt x="489" y="14586"/>
                      <a:pt x="7097" y="14038"/>
                      <a:pt x="8240" y="12729"/>
                    </a:cubicBezTo>
                    <a:cubicBezTo>
                      <a:pt x="9240" y="11598"/>
                      <a:pt x="6311" y="7430"/>
                      <a:pt x="6311" y="7430"/>
                    </a:cubicBezTo>
                    <a:cubicBezTo>
                      <a:pt x="6311" y="7430"/>
                      <a:pt x="8061" y="2465"/>
                      <a:pt x="7942" y="1132"/>
                    </a:cubicBezTo>
                    <a:cubicBezTo>
                      <a:pt x="7895" y="489"/>
                      <a:pt x="7359" y="1"/>
                      <a:pt x="6704"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8" name="Google Shape;1445;p51"/>
              <p:cNvSpPr/>
              <p:nvPr/>
            </p:nvSpPr>
            <p:spPr>
              <a:xfrm>
                <a:off x="4384895" y="4191147"/>
                <a:ext cx="86829" cy="114070"/>
              </a:xfrm>
              <a:custGeom>
                <a:avLst/>
                <a:gdLst/>
                <a:ahLst/>
                <a:cxnLst/>
                <a:rect l="l" t="t" r="r" b="b"/>
                <a:pathLst>
                  <a:path w="3454" h="4576" extrusionOk="0">
                    <a:moveTo>
                      <a:pt x="741" y="0"/>
                    </a:moveTo>
                    <a:cubicBezTo>
                      <a:pt x="653" y="0"/>
                      <a:pt x="561" y="27"/>
                      <a:pt x="477" y="86"/>
                    </a:cubicBezTo>
                    <a:cubicBezTo>
                      <a:pt x="215" y="264"/>
                      <a:pt x="60" y="562"/>
                      <a:pt x="72" y="884"/>
                    </a:cubicBezTo>
                    <a:lnTo>
                      <a:pt x="168" y="3110"/>
                    </a:lnTo>
                    <a:cubicBezTo>
                      <a:pt x="179" y="3181"/>
                      <a:pt x="168" y="3253"/>
                      <a:pt x="156" y="3324"/>
                    </a:cubicBezTo>
                    <a:lnTo>
                      <a:pt x="1" y="4229"/>
                    </a:lnTo>
                    <a:cubicBezTo>
                      <a:pt x="406" y="4420"/>
                      <a:pt x="787" y="4551"/>
                      <a:pt x="1584" y="4574"/>
                    </a:cubicBezTo>
                    <a:cubicBezTo>
                      <a:pt x="1600" y="4575"/>
                      <a:pt x="1616" y="4575"/>
                      <a:pt x="1633" y="4575"/>
                    </a:cubicBezTo>
                    <a:cubicBezTo>
                      <a:pt x="2082" y="4575"/>
                      <a:pt x="2995" y="4424"/>
                      <a:pt x="3454" y="4229"/>
                    </a:cubicBezTo>
                    <a:cubicBezTo>
                      <a:pt x="3251" y="4170"/>
                      <a:pt x="2013" y="3753"/>
                      <a:pt x="1823" y="3681"/>
                    </a:cubicBezTo>
                    <a:cubicBezTo>
                      <a:pt x="1144" y="3455"/>
                      <a:pt x="1132" y="1645"/>
                      <a:pt x="1203" y="503"/>
                    </a:cubicBezTo>
                    <a:cubicBezTo>
                      <a:pt x="1221" y="212"/>
                      <a:pt x="992" y="0"/>
                      <a:pt x="741" y="0"/>
                    </a:cubicBez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9" name="Google Shape;1446;p51"/>
              <p:cNvSpPr/>
              <p:nvPr/>
            </p:nvSpPr>
            <p:spPr>
              <a:xfrm>
                <a:off x="4382802" y="4292995"/>
                <a:ext cx="110890" cy="21728"/>
              </a:xfrm>
              <a:custGeom>
                <a:avLst/>
                <a:gdLst/>
                <a:ahLst/>
                <a:cxnLst/>
                <a:rect l="l" t="t" r="r" b="b"/>
                <a:pathLst>
                  <a:path w="4430" h="870" extrusionOk="0">
                    <a:moveTo>
                      <a:pt x="108" y="0"/>
                    </a:moveTo>
                    <a:lnTo>
                      <a:pt x="36" y="405"/>
                    </a:lnTo>
                    <a:cubicBezTo>
                      <a:pt x="1" y="619"/>
                      <a:pt x="167" y="822"/>
                      <a:pt x="382" y="834"/>
                    </a:cubicBezTo>
                    <a:cubicBezTo>
                      <a:pt x="959" y="847"/>
                      <a:pt x="2019" y="870"/>
                      <a:pt x="2883" y="870"/>
                    </a:cubicBezTo>
                    <a:cubicBezTo>
                      <a:pt x="3622" y="870"/>
                      <a:pt x="4218" y="853"/>
                      <a:pt x="4251" y="798"/>
                    </a:cubicBezTo>
                    <a:cubicBezTo>
                      <a:pt x="4430" y="512"/>
                      <a:pt x="4084" y="310"/>
                      <a:pt x="3549" y="131"/>
                    </a:cubicBezTo>
                    <a:cubicBezTo>
                      <a:pt x="3514" y="117"/>
                      <a:pt x="3479" y="112"/>
                      <a:pt x="3442" y="112"/>
                    </a:cubicBezTo>
                    <a:cubicBezTo>
                      <a:pt x="3415" y="112"/>
                      <a:pt x="3388" y="115"/>
                      <a:pt x="3358" y="119"/>
                    </a:cubicBezTo>
                    <a:cubicBezTo>
                      <a:pt x="2906" y="203"/>
                      <a:pt x="2429" y="250"/>
                      <a:pt x="1953" y="250"/>
                    </a:cubicBezTo>
                    <a:cubicBezTo>
                      <a:pt x="1322" y="250"/>
                      <a:pt x="715" y="155"/>
                      <a:pt x="108" y="0"/>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0" name="Google Shape;1447;p51"/>
              <p:cNvSpPr/>
              <p:nvPr/>
            </p:nvSpPr>
            <p:spPr>
              <a:xfrm>
                <a:off x="4186129" y="3922266"/>
                <a:ext cx="217596" cy="307583"/>
              </a:xfrm>
              <a:custGeom>
                <a:avLst/>
                <a:gdLst/>
                <a:ahLst/>
                <a:cxnLst/>
                <a:rect l="l" t="t" r="r" b="b"/>
                <a:pathLst>
                  <a:path w="8692" h="12290" extrusionOk="0">
                    <a:moveTo>
                      <a:pt x="7248" y="1"/>
                    </a:moveTo>
                    <a:cubicBezTo>
                      <a:pt x="6623" y="1"/>
                      <a:pt x="5890" y="346"/>
                      <a:pt x="5358" y="1111"/>
                    </a:cubicBezTo>
                    <a:cubicBezTo>
                      <a:pt x="4561" y="2242"/>
                      <a:pt x="0" y="11982"/>
                      <a:pt x="274" y="12279"/>
                    </a:cubicBezTo>
                    <a:cubicBezTo>
                      <a:pt x="280" y="12286"/>
                      <a:pt x="289" y="12289"/>
                      <a:pt x="300" y="12289"/>
                    </a:cubicBezTo>
                    <a:cubicBezTo>
                      <a:pt x="841" y="12289"/>
                      <a:pt x="6981" y="3887"/>
                      <a:pt x="7751" y="2778"/>
                    </a:cubicBezTo>
                    <a:cubicBezTo>
                      <a:pt x="8549" y="1635"/>
                      <a:pt x="8692" y="683"/>
                      <a:pt x="8037" y="230"/>
                    </a:cubicBezTo>
                    <a:cubicBezTo>
                      <a:pt x="7821" y="80"/>
                      <a:pt x="7547" y="1"/>
                      <a:pt x="7248"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1" name="Google Shape;1448;p51"/>
              <p:cNvSpPr/>
              <p:nvPr/>
            </p:nvSpPr>
            <p:spPr>
              <a:xfrm>
                <a:off x="4382802" y="3914119"/>
                <a:ext cx="86829" cy="361902"/>
              </a:xfrm>
              <a:custGeom>
                <a:avLst/>
                <a:gdLst/>
                <a:ahLst/>
                <a:cxnLst/>
                <a:rect l="l" t="t" r="r" b="b"/>
                <a:pathLst>
                  <a:path w="3454" h="14483" extrusionOk="0">
                    <a:moveTo>
                      <a:pt x="2060" y="1"/>
                    </a:moveTo>
                    <a:cubicBezTo>
                      <a:pt x="1311" y="1"/>
                      <a:pt x="557" y="948"/>
                      <a:pt x="334" y="2217"/>
                    </a:cubicBezTo>
                    <a:cubicBezTo>
                      <a:pt x="96" y="3575"/>
                      <a:pt x="1" y="14314"/>
                      <a:pt x="370" y="14481"/>
                    </a:cubicBezTo>
                    <a:cubicBezTo>
                      <a:pt x="373" y="14482"/>
                      <a:pt x="377" y="14483"/>
                      <a:pt x="381" y="14483"/>
                    </a:cubicBezTo>
                    <a:cubicBezTo>
                      <a:pt x="533" y="14483"/>
                      <a:pt x="701" y="13322"/>
                      <a:pt x="1096" y="11754"/>
                    </a:cubicBezTo>
                    <a:cubicBezTo>
                      <a:pt x="1870" y="8575"/>
                      <a:pt x="3049" y="3634"/>
                      <a:pt x="3215" y="2729"/>
                    </a:cubicBezTo>
                    <a:cubicBezTo>
                      <a:pt x="3453" y="1372"/>
                      <a:pt x="3001" y="157"/>
                      <a:pt x="2215" y="15"/>
                    </a:cubicBezTo>
                    <a:cubicBezTo>
                      <a:pt x="2164" y="5"/>
                      <a:pt x="2112" y="1"/>
                      <a:pt x="2060" y="1"/>
                    </a:cubicBez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2" name="Google Shape;1449;p51"/>
              <p:cNvSpPr/>
              <p:nvPr/>
            </p:nvSpPr>
            <p:spPr>
              <a:xfrm>
                <a:off x="4389079" y="3596351"/>
                <a:ext cx="131813" cy="412148"/>
              </a:xfrm>
              <a:custGeom>
                <a:avLst/>
                <a:gdLst/>
                <a:ahLst/>
                <a:cxnLst/>
                <a:rect l="l" t="t" r="r" b="b"/>
                <a:pathLst>
                  <a:path w="5287" h="16483" extrusionOk="0">
                    <a:moveTo>
                      <a:pt x="2720" y="1"/>
                    </a:moveTo>
                    <a:cubicBezTo>
                      <a:pt x="1370" y="1"/>
                      <a:pt x="201" y="1369"/>
                      <a:pt x="108" y="3123"/>
                    </a:cubicBezTo>
                    <a:cubicBezTo>
                      <a:pt x="1" y="4921"/>
                      <a:pt x="644" y="16398"/>
                      <a:pt x="2048" y="16482"/>
                    </a:cubicBezTo>
                    <a:cubicBezTo>
                      <a:pt x="2054" y="16482"/>
                      <a:pt x="2059" y="16482"/>
                      <a:pt x="2064" y="16482"/>
                    </a:cubicBezTo>
                    <a:cubicBezTo>
                      <a:pt x="3465" y="16482"/>
                      <a:pt x="5073" y="5212"/>
                      <a:pt x="5180" y="3409"/>
                    </a:cubicBezTo>
                    <a:cubicBezTo>
                      <a:pt x="5287" y="1611"/>
                      <a:pt x="4227" y="87"/>
                      <a:pt x="2822" y="4"/>
                    </a:cubicBezTo>
                    <a:cubicBezTo>
                      <a:pt x="2788" y="2"/>
                      <a:pt x="2754" y="1"/>
                      <a:pt x="2720" y="1"/>
                    </a:cubicBez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3" name="Google Shape;1450;p51"/>
              <p:cNvSpPr/>
              <p:nvPr/>
            </p:nvSpPr>
            <p:spPr>
              <a:xfrm>
                <a:off x="4383848" y="3596351"/>
                <a:ext cx="135997" cy="619239"/>
              </a:xfrm>
              <a:custGeom>
                <a:avLst/>
                <a:gdLst/>
                <a:ahLst/>
                <a:cxnLst/>
                <a:rect l="l" t="t" r="r" b="b"/>
                <a:pathLst>
                  <a:path w="5454" h="24751" extrusionOk="0">
                    <a:moveTo>
                      <a:pt x="2946" y="1"/>
                    </a:moveTo>
                    <a:cubicBezTo>
                      <a:pt x="1596" y="1"/>
                      <a:pt x="427" y="1369"/>
                      <a:pt x="334" y="3123"/>
                    </a:cubicBezTo>
                    <a:cubicBezTo>
                      <a:pt x="274" y="4028"/>
                      <a:pt x="417" y="7397"/>
                      <a:pt x="750" y="10517"/>
                    </a:cubicBezTo>
                    <a:cubicBezTo>
                      <a:pt x="893" y="11898"/>
                      <a:pt x="715" y="13267"/>
                      <a:pt x="369" y="14613"/>
                    </a:cubicBezTo>
                    <a:cubicBezTo>
                      <a:pt x="346" y="14708"/>
                      <a:pt x="322" y="14803"/>
                      <a:pt x="310" y="14910"/>
                    </a:cubicBezTo>
                    <a:cubicBezTo>
                      <a:pt x="143" y="15863"/>
                      <a:pt x="0" y="21351"/>
                      <a:pt x="84" y="24661"/>
                    </a:cubicBezTo>
                    <a:cubicBezTo>
                      <a:pt x="157" y="24724"/>
                      <a:pt x="392" y="24751"/>
                      <a:pt x="634" y="24751"/>
                    </a:cubicBezTo>
                    <a:cubicBezTo>
                      <a:pt x="901" y="24751"/>
                      <a:pt x="1176" y="24718"/>
                      <a:pt x="1251" y="24661"/>
                    </a:cubicBezTo>
                    <a:cubicBezTo>
                      <a:pt x="1262" y="24590"/>
                      <a:pt x="5453" y="7624"/>
                      <a:pt x="5453" y="3266"/>
                    </a:cubicBezTo>
                    <a:cubicBezTo>
                      <a:pt x="5453" y="1456"/>
                      <a:pt x="4453" y="87"/>
                      <a:pt x="3048" y="4"/>
                    </a:cubicBezTo>
                    <a:cubicBezTo>
                      <a:pt x="3014" y="2"/>
                      <a:pt x="2980" y="1"/>
                      <a:pt x="2946" y="1"/>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4" name="Google Shape;1451;p51"/>
              <p:cNvSpPr/>
              <p:nvPr/>
            </p:nvSpPr>
            <p:spPr>
              <a:xfrm>
                <a:off x="4391171" y="3596351"/>
                <a:ext cx="128674" cy="245795"/>
              </a:xfrm>
              <a:custGeom>
                <a:avLst/>
                <a:gdLst/>
                <a:ahLst/>
                <a:cxnLst/>
                <a:rect l="l" t="t" r="r" b="b"/>
                <a:pathLst>
                  <a:path w="5168" h="9827" extrusionOk="0">
                    <a:moveTo>
                      <a:pt x="2660" y="1"/>
                    </a:moveTo>
                    <a:cubicBezTo>
                      <a:pt x="1310" y="1"/>
                      <a:pt x="141" y="1369"/>
                      <a:pt x="48" y="3123"/>
                    </a:cubicBezTo>
                    <a:cubicBezTo>
                      <a:pt x="0" y="3968"/>
                      <a:pt x="107" y="6909"/>
                      <a:pt x="393" y="9826"/>
                    </a:cubicBezTo>
                    <a:cubicBezTo>
                      <a:pt x="1024" y="8564"/>
                      <a:pt x="1738" y="7338"/>
                      <a:pt x="2512" y="6147"/>
                    </a:cubicBezTo>
                    <a:cubicBezTo>
                      <a:pt x="2572" y="6052"/>
                      <a:pt x="2667" y="5981"/>
                      <a:pt x="2762" y="5957"/>
                    </a:cubicBezTo>
                    <a:cubicBezTo>
                      <a:pt x="3405" y="5076"/>
                      <a:pt x="4215" y="4337"/>
                      <a:pt x="5144" y="3778"/>
                    </a:cubicBezTo>
                    <a:cubicBezTo>
                      <a:pt x="5156" y="3587"/>
                      <a:pt x="5167" y="3421"/>
                      <a:pt x="5167" y="3266"/>
                    </a:cubicBezTo>
                    <a:cubicBezTo>
                      <a:pt x="5167" y="1456"/>
                      <a:pt x="4167" y="87"/>
                      <a:pt x="2762" y="4"/>
                    </a:cubicBezTo>
                    <a:cubicBezTo>
                      <a:pt x="2728" y="2"/>
                      <a:pt x="2694" y="1"/>
                      <a:pt x="2660" y="1"/>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5" name="Google Shape;1452;p51"/>
              <p:cNvSpPr/>
              <p:nvPr/>
            </p:nvSpPr>
            <p:spPr>
              <a:xfrm>
                <a:off x="4330496" y="3588882"/>
                <a:ext cx="134951" cy="383629"/>
              </a:xfrm>
              <a:custGeom>
                <a:avLst/>
                <a:gdLst/>
                <a:ahLst/>
                <a:cxnLst/>
                <a:rect l="l" t="t" r="r" b="b"/>
                <a:pathLst>
                  <a:path w="5394" h="15361" extrusionOk="0">
                    <a:moveTo>
                      <a:pt x="2846" y="1"/>
                    </a:moveTo>
                    <a:cubicBezTo>
                      <a:pt x="1453" y="1"/>
                      <a:pt x="59" y="1386"/>
                      <a:pt x="36" y="3180"/>
                    </a:cubicBezTo>
                    <a:cubicBezTo>
                      <a:pt x="0" y="4978"/>
                      <a:pt x="500" y="15336"/>
                      <a:pt x="1905" y="15360"/>
                    </a:cubicBezTo>
                    <a:cubicBezTo>
                      <a:pt x="1907" y="15360"/>
                      <a:pt x="1908" y="15360"/>
                      <a:pt x="1910" y="15360"/>
                    </a:cubicBezTo>
                    <a:cubicBezTo>
                      <a:pt x="3315" y="15360"/>
                      <a:pt x="5334" y="5107"/>
                      <a:pt x="5370" y="3311"/>
                    </a:cubicBezTo>
                    <a:cubicBezTo>
                      <a:pt x="5394" y="1501"/>
                      <a:pt x="4286" y="25"/>
                      <a:pt x="2881" y="1"/>
                    </a:cubicBezTo>
                    <a:cubicBezTo>
                      <a:pt x="2870" y="1"/>
                      <a:pt x="2858" y="1"/>
                      <a:pt x="2846"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6" name="Google Shape;1453;p51"/>
              <p:cNvSpPr/>
              <p:nvPr/>
            </p:nvSpPr>
            <p:spPr>
              <a:xfrm>
                <a:off x="4199728" y="3588882"/>
                <a:ext cx="270949" cy="617202"/>
              </a:xfrm>
              <a:custGeom>
                <a:avLst/>
                <a:gdLst/>
                <a:ahLst/>
                <a:cxnLst/>
                <a:rect l="l" t="t" r="r" b="b"/>
                <a:pathLst>
                  <a:path w="10835" h="24695" extrusionOk="0">
                    <a:moveTo>
                      <a:pt x="8085" y="1"/>
                    </a:moveTo>
                    <a:cubicBezTo>
                      <a:pt x="6692" y="1"/>
                      <a:pt x="5298" y="1386"/>
                      <a:pt x="5275" y="3180"/>
                    </a:cubicBezTo>
                    <a:cubicBezTo>
                      <a:pt x="5251" y="4490"/>
                      <a:pt x="5215" y="13896"/>
                      <a:pt x="4834" y="14455"/>
                    </a:cubicBezTo>
                    <a:cubicBezTo>
                      <a:pt x="4227" y="15336"/>
                      <a:pt x="1155" y="21170"/>
                      <a:pt x="0" y="24004"/>
                    </a:cubicBezTo>
                    <a:cubicBezTo>
                      <a:pt x="131" y="24326"/>
                      <a:pt x="572" y="24623"/>
                      <a:pt x="798" y="24695"/>
                    </a:cubicBezTo>
                    <a:cubicBezTo>
                      <a:pt x="2715" y="22432"/>
                      <a:pt x="6680" y="17027"/>
                      <a:pt x="7227" y="16122"/>
                    </a:cubicBezTo>
                    <a:cubicBezTo>
                      <a:pt x="9335" y="12657"/>
                      <a:pt x="10787" y="4764"/>
                      <a:pt x="10811" y="3275"/>
                    </a:cubicBezTo>
                    <a:cubicBezTo>
                      <a:pt x="10835" y="1466"/>
                      <a:pt x="9525" y="25"/>
                      <a:pt x="8120" y="1"/>
                    </a:cubicBezTo>
                    <a:cubicBezTo>
                      <a:pt x="8109" y="1"/>
                      <a:pt x="8097" y="1"/>
                      <a:pt x="8085"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7" name="Google Shape;1454;p51"/>
              <p:cNvSpPr/>
              <p:nvPr/>
            </p:nvSpPr>
            <p:spPr>
              <a:xfrm>
                <a:off x="4315850" y="3335618"/>
                <a:ext cx="231195" cy="364618"/>
              </a:xfrm>
              <a:custGeom>
                <a:avLst/>
                <a:gdLst/>
                <a:ahLst/>
                <a:cxnLst/>
                <a:rect l="l" t="t" r="r" b="b"/>
                <a:pathLst>
                  <a:path w="9240" h="14586" extrusionOk="0">
                    <a:moveTo>
                      <a:pt x="2406" y="1"/>
                    </a:moveTo>
                    <a:cubicBezTo>
                      <a:pt x="1775" y="1"/>
                      <a:pt x="1251" y="501"/>
                      <a:pt x="1239" y="1132"/>
                    </a:cubicBezTo>
                    <a:cubicBezTo>
                      <a:pt x="1191" y="2787"/>
                      <a:pt x="2275" y="7573"/>
                      <a:pt x="2275" y="7573"/>
                    </a:cubicBezTo>
                    <a:cubicBezTo>
                      <a:pt x="2275" y="7573"/>
                      <a:pt x="1" y="13884"/>
                      <a:pt x="489" y="14586"/>
                    </a:cubicBezTo>
                    <a:cubicBezTo>
                      <a:pt x="489" y="14586"/>
                      <a:pt x="7097" y="14038"/>
                      <a:pt x="8240" y="12729"/>
                    </a:cubicBezTo>
                    <a:cubicBezTo>
                      <a:pt x="9240" y="11598"/>
                      <a:pt x="6311" y="7430"/>
                      <a:pt x="6311" y="7430"/>
                    </a:cubicBezTo>
                    <a:cubicBezTo>
                      <a:pt x="6311" y="7430"/>
                      <a:pt x="6871" y="5823"/>
                      <a:pt x="7335" y="4180"/>
                    </a:cubicBezTo>
                    <a:cubicBezTo>
                      <a:pt x="7656" y="1656"/>
                      <a:pt x="6013" y="1346"/>
                      <a:pt x="6656" y="1"/>
                    </a:cubicBezTo>
                    <a:lnTo>
                      <a:pt x="6061" y="1"/>
                    </a:lnTo>
                    <a:cubicBezTo>
                      <a:pt x="5835" y="549"/>
                      <a:pt x="5323" y="965"/>
                      <a:pt x="4549" y="965"/>
                    </a:cubicBezTo>
                    <a:cubicBezTo>
                      <a:pt x="3763" y="965"/>
                      <a:pt x="3263" y="549"/>
                      <a:pt x="3025" y="1"/>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8" name="Google Shape;1455;p51"/>
              <p:cNvSpPr/>
              <p:nvPr/>
            </p:nvSpPr>
            <p:spPr>
              <a:xfrm>
                <a:off x="4398494" y="3285373"/>
                <a:ext cx="48122" cy="57714"/>
              </a:xfrm>
              <a:custGeom>
                <a:avLst/>
                <a:gdLst/>
                <a:ahLst/>
                <a:cxnLst/>
                <a:rect l="l" t="t" r="r" b="b"/>
                <a:pathLst>
                  <a:path w="1906" h="2287" extrusionOk="0">
                    <a:moveTo>
                      <a:pt x="608" y="1"/>
                    </a:moveTo>
                    <a:lnTo>
                      <a:pt x="1" y="2084"/>
                    </a:lnTo>
                    <a:lnTo>
                      <a:pt x="1906" y="2287"/>
                    </a:lnTo>
                    <a:lnTo>
                      <a:pt x="1834" y="155"/>
                    </a:lnTo>
                    <a:lnTo>
                      <a:pt x="608" y="1"/>
                    </a:ln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29" name="Google Shape;1456;p51"/>
              <p:cNvSpPr/>
              <p:nvPr/>
            </p:nvSpPr>
            <p:spPr>
              <a:xfrm>
                <a:off x="4408955" y="3286052"/>
                <a:ext cx="36615" cy="40739"/>
              </a:xfrm>
              <a:custGeom>
                <a:avLst/>
                <a:gdLst/>
                <a:ahLst/>
                <a:cxnLst/>
                <a:rect l="l" t="t" r="r" b="b"/>
                <a:pathLst>
                  <a:path w="1465" h="1620" extrusionOk="0">
                    <a:moveTo>
                      <a:pt x="191" y="1"/>
                    </a:moveTo>
                    <a:lnTo>
                      <a:pt x="0" y="643"/>
                    </a:lnTo>
                    <a:cubicBezTo>
                      <a:pt x="274" y="953"/>
                      <a:pt x="631" y="1620"/>
                      <a:pt x="1084" y="1620"/>
                    </a:cubicBezTo>
                    <a:cubicBezTo>
                      <a:pt x="1215" y="1620"/>
                      <a:pt x="1346" y="1584"/>
                      <a:pt x="1465" y="1513"/>
                    </a:cubicBezTo>
                    <a:lnTo>
                      <a:pt x="1417" y="143"/>
                    </a:lnTo>
                    <a:lnTo>
                      <a:pt x="191" y="1"/>
                    </a:ln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0" name="Google Shape;1457;p51"/>
              <p:cNvSpPr/>
              <p:nvPr/>
            </p:nvSpPr>
            <p:spPr>
              <a:xfrm>
                <a:off x="4393264" y="3214758"/>
                <a:ext cx="83691" cy="99812"/>
              </a:xfrm>
              <a:custGeom>
                <a:avLst/>
                <a:gdLst/>
                <a:ahLst/>
                <a:cxnLst/>
                <a:rect l="l" t="t" r="r" b="b"/>
                <a:pathLst>
                  <a:path w="3370" h="4013" extrusionOk="0">
                    <a:moveTo>
                      <a:pt x="0" y="0"/>
                    </a:moveTo>
                    <a:lnTo>
                      <a:pt x="0" y="2036"/>
                    </a:lnTo>
                    <a:cubicBezTo>
                      <a:pt x="0" y="2405"/>
                      <a:pt x="262" y="2941"/>
                      <a:pt x="620" y="3262"/>
                    </a:cubicBezTo>
                    <a:cubicBezTo>
                      <a:pt x="1251" y="3798"/>
                      <a:pt x="1703" y="4012"/>
                      <a:pt x="2120" y="4012"/>
                    </a:cubicBezTo>
                    <a:cubicBezTo>
                      <a:pt x="2441" y="4012"/>
                      <a:pt x="2965" y="2953"/>
                      <a:pt x="3144" y="2155"/>
                    </a:cubicBezTo>
                    <a:cubicBezTo>
                      <a:pt x="3370" y="1083"/>
                      <a:pt x="3132" y="0"/>
                      <a:pt x="3132"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1" name="Google Shape;1458;p51"/>
              <p:cNvSpPr/>
              <p:nvPr/>
            </p:nvSpPr>
            <p:spPr>
              <a:xfrm>
                <a:off x="4389079" y="3234449"/>
                <a:ext cx="14646" cy="6111"/>
              </a:xfrm>
              <a:custGeom>
                <a:avLst/>
                <a:gdLst/>
                <a:ahLst/>
                <a:cxnLst/>
                <a:rect l="l" t="t" r="r" b="b"/>
                <a:pathLst>
                  <a:path w="597" h="263" extrusionOk="0">
                    <a:moveTo>
                      <a:pt x="1" y="1"/>
                    </a:moveTo>
                    <a:lnTo>
                      <a:pt x="1" y="263"/>
                    </a:lnTo>
                    <a:lnTo>
                      <a:pt x="596" y="263"/>
                    </a:lnTo>
                    <a:lnTo>
                      <a:pt x="596" y="1"/>
                    </a:lnTo>
                    <a:close/>
                  </a:path>
                </a:pathLst>
              </a:custGeom>
              <a:solidFill>
                <a:srgbClr val="FFFF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2" name="Google Shape;1459;p51"/>
              <p:cNvSpPr/>
              <p:nvPr/>
            </p:nvSpPr>
            <p:spPr>
              <a:xfrm>
                <a:off x="4382802" y="3237844"/>
                <a:ext cx="23015" cy="35987"/>
              </a:xfrm>
              <a:custGeom>
                <a:avLst/>
                <a:gdLst/>
                <a:ahLst/>
                <a:cxnLst/>
                <a:rect l="l" t="t" r="r" b="b"/>
                <a:pathLst>
                  <a:path w="918" h="1442" extrusionOk="0">
                    <a:moveTo>
                      <a:pt x="489" y="1"/>
                    </a:moveTo>
                    <a:cubicBezTo>
                      <a:pt x="250" y="1"/>
                      <a:pt x="0" y="132"/>
                      <a:pt x="0" y="525"/>
                    </a:cubicBezTo>
                    <a:cubicBezTo>
                      <a:pt x="0" y="917"/>
                      <a:pt x="250" y="1441"/>
                      <a:pt x="489" y="1441"/>
                    </a:cubicBezTo>
                    <a:cubicBezTo>
                      <a:pt x="727" y="1441"/>
                      <a:pt x="917" y="1120"/>
                      <a:pt x="917" y="727"/>
                    </a:cubicBezTo>
                    <a:cubicBezTo>
                      <a:pt x="917" y="322"/>
                      <a:pt x="727" y="1"/>
                      <a:pt x="489"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3" name="Google Shape;1460;p51"/>
              <p:cNvSpPr/>
              <p:nvPr/>
            </p:nvSpPr>
            <p:spPr>
              <a:xfrm>
                <a:off x="4382802" y="3184204"/>
                <a:ext cx="114028" cy="66541"/>
              </a:xfrm>
              <a:custGeom>
                <a:avLst/>
                <a:gdLst/>
                <a:ahLst/>
                <a:cxnLst/>
                <a:rect l="l" t="t" r="r" b="b"/>
                <a:pathLst>
                  <a:path w="4525" h="2675" extrusionOk="0">
                    <a:moveTo>
                      <a:pt x="3495" y="0"/>
                    </a:moveTo>
                    <a:cubicBezTo>
                      <a:pt x="3335" y="0"/>
                      <a:pt x="3171" y="39"/>
                      <a:pt x="3025" y="115"/>
                    </a:cubicBezTo>
                    <a:cubicBezTo>
                      <a:pt x="2775" y="258"/>
                      <a:pt x="2489" y="329"/>
                      <a:pt x="2203" y="329"/>
                    </a:cubicBezTo>
                    <a:lnTo>
                      <a:pt x="1143" y="329"/>
                    </a:lnTo>
                    <a:cubicBezTo>
                      <a:pt x="512" y="329"/>
                      <a:pt x="0" y="841"/>
                      <a:pt x="0" y="1472"/>
                    </a:cubicBezTo>
                    <a:lnTo>
                      <a:pt x="0" y="1722"/>
                    </a:lnTo>
                    <a:lnTo>
                      <a:pt x="512" y="2198"/>
                    </a:lnTo>
                    <a:lnTo>
                      <a:pt x="667" y="2675"/>
                    </a:lnTo>
                    <a:lnTo>
                      <a:pt x="703" y="2675"/>
                    </a:lnTo>
                    <a:cubicBezTo>
                      <a:pt x="905" y="2675"/>
                      <a:pt x="1072" y="2520"/>
                      <a:pt x="1084" y="2317"/>
                    </a:cubicBezTo>
                    <a:cubicBezTo>
                      <a:pt x="1108" y="1996"/>
                      <a:pt x="1334" y="1722"/>
                      <a:pt x="1667" y="1722"/>
                    </a:cubicBezTo>
                    <a:lnTo>
                      <a:pt x="2667" y="1722"/>
                    </a:lnTo>
                    <a:cubicBezTo>
                      <a:pt x="2732" y="1701"/>
                      <a:pt x="2803" y="1694"/>
                      <a:pt x="2878" y="1694"/>
                    </a:cubicBezTo>
                    <a:cubicBezTo>
                      <a:pt x="3059" y="1694"/>
                      <a:pt x="3264" y="1737"/>
                      <a:pt x="3461" y="1737"/>
                    </a:cubicBezTo>
                    <a:cubicBezTo>
                      <a:pt x="3601" y="1737"/>
                      <a:pt x="3738" y="1715"/>
                      <a:pt x="3858" y="1639"/>
                    </a:cubicBezTo>
                    <a:cubicBezTo>
                      <a:pt x="4525" y="1186"/>
                      <a:pt x="4441" y="710"/>
                      <a:pt x="4180" y="341"/>
                    </a:cubicBezTo>
                    <a:cubicBezTo>
                      <a:pt x="4023" y="110"/>
                      <a:pt x="3764" y="0"/>
                      <a:pt x="3495"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4" name="Google Shape;1461;p51"/>
              <p:cNvSpPr/>
              <p:nvPr/>
            </p:nvSpPr>
            <p:spPr>
              <a:xfrm>
                <a:off x="4720703" y="3322039"/>
                <a:ext cx="50214" cy="77405"/>
              </a:xfrm>
              <a:custGeom>
                <a:avLst/>
                <a:gdLst/>
                <a:ahLst/>
                <a:cxnLst/>
                <a:rect l="l" t="t" r="r" b="b"/>
                <a:pathLst>
                  <a:path w="2013" h="3097" extrusionOk="0">
                    <a:moveTo>
                      <a:pt x="1570" y="0"/>
                    </a:moveTo>
                    <a:cubicBezTo>
                      <a:pt x="1567" y="0"/>
                      <a:pt x="1563" y="0"/>
                      <a:pt x="1560" y="0"/>
                    </a:cubicBezTo>
                    <a:cubicBezTo>
                      <a:pt x="1453" y="0"/>
                      <a:pt x="774" y="488"/>
                      <a:pt x="524" y="869"/>
                    </a:cubicBezTo>
                    <a:cubicBezTo>
                      <a:pt x="286" y="1262"/>
                      <a:pt x="24" y="1965"/>
                      <a:pt x="12" y="2477"/>
                    </a:cubicBezTo>
                    <a:cubicBezTo>
                      <a:pt x="0" y="3001"/>
                      <a:pt x="226" y="3072"/>
                      <a:pt x="584" y="3096"/>
                    </a:cubicBezTo>
                    <a:cubicBezTo>
                      <a:pt x="588" y="3096"/>
                      <a:pt x="592" y="3096"/>
                      <a:pt x="596" y="3096"/>
                    </a:cubicBezTo>
                    <a:cubicBezTo>
                      <a:pt x="950" y="3096"/>
                      <a:pt x="1346" y="2096"/>
                      <a:pt x="1346" y="2096"/>
                    </a:cubicBezTo>
                    <a:cubicBezTo>
                      <a:pt x="1346" y="2096"/>
                      <a:pt x="2012" y="1179"/>
                      <a:pt x="1762" y="1179"/>
                    </a:cubicBezTo>
                    <a:cubicBezTo>
                      <a:pt x="1760" y="1179"/>
                      <a:pt x="1758" y="1179"/>
                      <a:pt x="1756" y="1179"/>
                    </a:cubicBezTo>
                    <a:cubicBezTo>
                      <a:pt x="1529" y="1179"/>
                      <a:pt x="1158" y="1779"/>
                      <a:pt x="959" y="1779"/>
                    </a:cubicBezTo>
                    <a:cubicBezTo>
                      <a:pt x="948" y="1779"/>
                      <a:pt x="938" y="1778"/>
                      <a:pt x="929" y="1774"/>
                    </a:cubicBezTo>
                    <a:cubicBezTo>
                      <a:pt x="738" y="1703"/>
                      <a:pt x="965" y="1310"/>
                      <a:pt x="1203" y="976"/>
                    </a:cubicBezTo>
                    <a:cubicBezTo>
                      <a:pt x="1427" y="646"/>
                      <a:pt x="1932" y="0"/>
                      <a:pt x="1570"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5" name="Google Shape;1462;p51"/>
              <p:cNvSpPr/>
              <p:nvPr/>
            </p:nvSpPr>
            <p:spPr>
              <a:xfrm>
                <a:off x="4367110" y="3199142"/>
                <a:ext cx="103568" cy="62467"/>
              </a:xfrm>
              <a:custGeom>
                <a:avLst/>
                <a:gdLst/>
                <a:ahLst/>
                <a:cxnLst/>
                <a:rect l="l" t="t" r="r" b="b"/>
                <a:pathLst>
                  <a:path w="4144" h="2490" extrusionOk="0">
                    <a:moveTo>
                      <a:pt x="4073" y="1"/>
                    </a:moveTo>
                    <a:cubicBezTo>
                      <a:pt x="3453" y="882"/>
                      <a:pt x="2108" y="834"/>
                      <a:pt x="1275" y="1072"/>
                    </a:cubicBezTo>
                    <a:cubicBezTo>
                      <a:pt x="453" y="1311"/>
                      <a:pt x="1" y="2489"/>
                      <a:pt x="1" y="2489"/>
                    </a:cubicBezTo>
                    <a:cubicBezTo>
                      <a:pt x="584" y="1858"/>
                      <a:pt x="941" y="2251"/>
                      <a:pt x="2429" y="1906"/>
                    </a:cubicBezTo>
                    <a:cubicBezTo>
                      <a:pt x="3918" y="1549"/>
                      <a:pt x="3823" y="1275"/>
                      <a:pt x="4013" y="858"/>
                    </a:cubicBezTo>
                    <a:cubicBezTo>
                      <a:pt x="4144" y="561"/>
                      <a:pt x="4073" y="1"/>
                      <a:pt x="4073"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6" name="Google Shape;1463;p51"/>
              <p:cNvSpPr/>
              <p:nvPr/>
            </p:nvSpPr>
            <p:spPr>
              <a:xfrm>
                <a:off x="4252035" y="3335618"/>
                <a:ext cx="152736" cy="414184"/>
              </a:xfrm>
              <a:custGeom>
                <a:avLst/>
                <a:gdLst/>
                <a:ahLst/>
                <a:cxnLst/>
                <a:rect l="l" t="t" r="r" b="b"/>
                <a:pathLst>
                  <a:path w="6124" h="16591" extrusionOk="0">
                    <a:moveTo>
                      <a:pt x="4343" y="1"/>
                    </a:moveTo>
                    <a:cubicBezTo>
                      <a:pt x="3931" y="1"/>
                      <a:pt x="3518" y="198"/>
                      <a:pt x="3251" y="672"/>
                    </a:cubicBezTo>
                    <a:cubicBezTo>
                      <a:pt x="1644" y="3482"/>
                      <a:pt x="1" y="9256"/>
                      <a:pt x="108" y="16209"/>
                    </a:cubicBezTo>
                    <a:cubicBezTo>
                      <a:pt x="120" y="16424"/>
                      <a:pt x="287" y="16590"/>
                      <a:pt x="501" y="16590"/>
                    </a:cubicBezTo>
                    <a:cubicBezTo>
                      <a:pt x="668" y="16578"/>
                      <a:pt x="822" y="16471"/>
                      <a:pt x="858" y="16281"/>
                    </a:cubicBezTo>
                    <a:cubicBezTo>
                      <a:pt x="2846" y="6315"/>
                      <a:pt x="5537" y="1958"/>
                      <a:pt x="5537" y="1958"/>
                    </a:cubicBezTo>
                    <a:cubicBezTo>
                      <a:pt x="6124" y="923"/>
                      <a:pt x="5234" y="1"/>
                      <a:pt x="4343"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7" name="Google Shape;1464;p51"/>
              <p:cNvSpPr/>
              <p:nvPr/>
            </p:nvSpPr>
            <p:spPr>
              <a:xfrm>
                <a:off x="4203913" y="3843503"/>
                <a:ext cx="126583" cy="160921"/>
              </a:xfrm>
              <a:custGeom>
                <a:avLst/>
                <a:gdLst/>
                <a:ahLst/>
                <a:cxnLst/>
                <a:rect l="l" t="t" r="r" b="b"/>
                <a:pathLst>
                  <a:path w="5073" h="6431" extrusionOk="0">
                    <a:moveTo>
                      <a:pt x="1" y="1"/>
                    </a:moveTo>
                    <a:lnTo>
                      <a:pt x="1" y="6430"/>
                    </a:lnTo>
                    <a:lnTo>
                      <a:pt x="5073" y="6430"/>
                    </a:lnTo>
                    <a:lnTo>
                      <a:pt x="5073"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8" name="Google Shape;1465;p51"/>
              <p:cNvSpPr/>
              <p:nvPr/>
            </p:nvSpPr>
            <p:spPr>
              <a:xfrm>
                <a:off x="4203913" y="3843503"/>
                <a:ext cx="126583" cy="37345"/>
              </a:xfrm>
              <a:custGeom>
                <a:avLst/>
                <a:gdLst/>
                <a:ahLst/>
                <a:cxnLst/>
                <a:rect l="l" t="t" r="r" b="b"/>
                <a:pathLst>
                  <a:path w="5073" h="1502" extrusionOk="0">
                    <a:moveTo>
                      <a:pt x="1" y="1"/>
                    </a:moveTo>
                    <a:lnTo>
                      <a:pt x="1" y="1501"/>
                    </a:lnTo>
                    <a:lnTo>
                      <a:pt x="5073" y="1501"/>
                    </a:lnTo>
                    <a:lnTo>
                      <a:pt x="5073" y="1"/>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39" name="Google Shape;1466;p51"/>
              <p:cNvSpPr/>
              <p:nvPr/>
            </p:nvSpPr>
            <p:spPr>
              <a:xfrm>
                <a:off x="4193452" y="3843503"/>
                <a:ext cx="148551" cy="25123"/>
              </a:xfrm>
              <a:custGeom>
                <a:avLst/>
                <a:gdLst/>
                <a:ahLst/>
                <a:cxnLst/>
                <a:rect l="l" t="t" r="r" b="b"/>
                <a:pathLst>
                  <a:path w="5954" h="1013" extrusionOk="0">
                    <a:moveTo>
                      <a:pt x="524" y="1"/>
                    </a:moveTo>
                    <a:cubicBezTo>
                      <a:pt x="238" y="1"/>
                      <a:pt x="0" y="227"/>
                      <a:pt x="0" y="513"/>
                    </a:cubicBezTo>
                    <a:lnTo>
                      <a:pt x="0" y="1013"/>
                    </a:lnTo>
                    <a:lnTo>
                      <a:pt x="5953" y="1013"/>
                    </a:lnTo>
                    <a:lnTo>
                      <a:pt x="5953" y="513"/>
                    </a:lnTo>
                    <a:cubicBezTo>
                      <a:pt x="5953" y="227"/>
                      <a:pt x="5727" y="1"/>
                      <a:pt x="5442" y="1"/>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0" name="Google Shape;1467;p51"/>
              <p:cNvSpPr/>
              <p:nvPr/>
            </p:nvSpPr>
            <p:spPr>
              <a:xfrm>
                <a:off x="4216467" y="3790542"/>
                <a:ext cx="105660" cy="52961"/>
              </a:xfrm>
              <a:custGeom>
                <a:avLst/>
                <a:gdLst/>
                <a:ahLst/>
                <a:cxnLst/>
                <a:rect l="l" t="t" r="r" b="b"/>
                <a:pathLst>
                  <a:path w="4239" h="2120" fill="none" extrusionOk="0">
                    <a:moveTo>
                      <a:pt x="4239" y="2120"/>
                    </a:moveTo>
                    <a:cubicBezTo>
                      <a:pt x="4239" y="953"/>
                      <a:pt x="3286" y="1"/>
                      <a:pt x="2119" y="1"/>
                    </a:cubicBezTo>
                    <a:cubicBezTo>
                      <a:pt x="953" y="1"/>
                      <a:pt x="0" y="953"/>
                      <a:pt x="0" y="2120"/>
                    </a:cubicBezTo>
                  </a:path>
                </a:pathLst>
              </a:custGeom>
              <a:solidFill>
                <a:srgbClr val="40B4E5"/>
              </a:solidFill>
              <a:ln w="8925" cap="flat" cmpd="sng">
                <a:solidFill>
                  <a:srgbClr val="40B4E5"/>
                </a:solidFill>
                <a:prstDash val="solid"/>
                <a:miter lim="11906"/>
                <a:headEnd type="none" w="sm" len="sm"/>
                <a:tailEnd type="none" w="sm" len="sm"/>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1" name="Google Shape;1468;p51"/>
              <p:cNvSpPr/>
              <p:nvPr/>
            </p:nvSpPr>
            <p:spPr>
              <a:xfrm>
                <a:off x="4245758" y="3744371"/>
                <a:ext cx="38707" cy="57035"/>
              </a:xfrm>
              <a:custGeom>
                <a:avLst/>
                <a:gdLst/>
                <a:ahLst/>
                <a:cxnLst/>
                <a:rect l="l" t="t" r="r" b="b"/>
                <a:pathLst>
                  <a:path w="1564" h="2268" extrusionOk="0">
                    <a:moveTo>
                      <a:pt x="630" y="0"/>
                    </a:moveTo>
                    <a:cubicBezTo>
                      <a:pt x="440" y="0"/>
                      <a:pt x="291" y="103"/>
                      <a:pt x="179" y="430"/>
                    </a:cubicBezTo>
                    <a:cubicBezTo>
                      <a:pt x="37" y="846"/>
                      <a:pt x="1" y="1382"/>
                      <a:pt x="48" y="1835"/>
                    </a:cubicBezTo>
                    <a:cubicBezTo>
                      <a:pt x="310" y="1751"/>
                      <a:pt x="656" y="1680"/>
                      <a:pt x="656" y="1680"/>
                    </a:cubicBezTo>
                    <a:cubicBezTo>
                      <a:pt x="656" y="1525"/>
                      <a:pt x="691" y="1418"/>
                      <a:pt x="787" y="1418"/>
                    </a:cubicBezTo>
                    <a:cubicBezTo>
                      <a:pt x="989" y="1418"/>
                      <a:pt x="1120" y="2192"/>
                      <a:pt x="1358" y="2263"/>
                    </a:cubicBezTo>
                    <a:cubicBezTo>
                      <a:pt x="1367" y="2266"/>
                      <a:pt x="1374" y="2268"/>
                      <a:pt x="1381" y="2268"/>
                    </a:cubicBezTo>
                    <a:cubicBezTo>
                      <a:pt x="1564" y="2268"/>
                      <a:pt x="1299" y="1263"/>
                      <a:pt x="1299" y="1263"/>
                    </a:cubicBezTo>
                    <a:cubicBezTo>
                      <a:pt x="1299" y="1263"/>
                      <a:pt x="1275" y="156"/>
                      <a:pt x="941" y="61"/>
                    </a:cubicBezTo>
                    <a:cubicBezTo>
                      <a:pt x="827" y="25"/>
                      <a:pt x="724" y="0"/>
                      <a:pt x="630"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2" name="Google Shape;1469;p51"/>
              <p:cNvSpPr/>
              <p:nvPr/>
            </p:nvSpPr>
            <p:spPr>
              <a:xfrm>
                <a:off x="4394309" y="3802764"/>
                <a:ext cx="65907" cy="65862"/>
              </a:xfrm>
              <a:custGeom>
                <a:avLst/>
                <a:gdLst/>
                <a:ahLst/>
                <a:cxnLst/>
                <a:rect l="l" t="t" r="r" b="b"/>
                <a:pathLst>
                  <a:path w="2633" h="2632" extrusionOk="0">
                    <a:moveTo>
                      <a:pt x="1" y="1"/>
                    </a:moveTo>
                    <a:lnTo>
                      <a:pt x="1" y="2632"/>
                    </a:lnTo>
                    <a:lnTo>
                      <a:pt x="2632" y="2632"/>
                    </a:lnTo>
                    <a:lnTo>
                      <a:pt x="1" y="1"/>
                    </a:ln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3" name="Google Shape;1470;p51"/>
              <p:cNvSpPr/>
              <p:nvPr/>
            </p:nvSpPr>
            <p:spPr>
              <a:xfrm>
                <a:off x="4283419" y="3841467"/>
                <a:ext cx="138090" cy="137835"/>
              </a:xfrm>
              <a:custGeom>
                <a:avLst/>
                <a:gdLst/>
                <a:ahLst/>
                <a:cxnLst/>
                <a:rect l="l" t="t" r="r" b="b"/>
                <a:pathLst>
                  <a:path w="5514" h="5490" extrusionOk="0">
                    <a:moveTo>
                      <a:pt x="4740" y="0"/>
                    </a:moveTo>
                    <a:lnTo>
                      <a:pt x="1" y="3846"/>
                    </a:lnTo>
                    <a:lnTo>
                      <a:pt x="1644" y="5489"/>
                    </a:lnTo>
                    <a:lnTo>
                      <a:pt x="5513" y="762"/>
                    </a:lnTo>
                    <a:lnTo>
                      <a:pt x="4740" y="0"/>
                    </a:ln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4" name="Google Shape;1471;p51"/>
              <p:cNvSpPr/>
              <p:nvPr/>
            </p:nvSpPr>
            <p:spPr>
              <a:xfrm>
                <a:off x="4400586" y="3806159"/>
                <a:ext cx="57538" cy="55677"/>
              </a:xfrm>
              <a:custGeom>
                <a:avLst/>
                <a:gdLst/>
                <a:ahLst/>
                <a:cxnLst/>
                <a:rect l="l" t="t" r="r" b="b"/>
                <a:pathLst>
                  <a:path w="2287" h="2243" extrusionOk="0">
                    <a:moveTo>
                      <a:pt x="330" y="1"/>
                    </a:moveTo>
                    <a:cubicBezTo>
                      <a:pt x="209" y="1"/>
                      <a:pt x="90" y="45"/>
                      <a:pt x="1" y="135"/>
                    </a:cubicBezTo>
                    <a:lnTo>
                      <a:pt x="2108" y="2242"/>
                    </a:lnTo>
                    <a:cubicBezTo>
                      <a:pt x="2287" y="2063"/>
                      <a:pt x="2287" y="1766"/>
                      <a:pt x="2108" y="1587"/>
                    </a:cubicBezTo>
                    <a:lnTo>
                      <a:pt x="668" y="135"/>
                    </a:lnTo>
                    <a:cubicBezTo>
                      <a:pt x="572" y="45"/>
                      <a:pt x="450" y="1"/>
                      <a:pt x="330" y="1"/>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5" name="Google Shape;1472;p51"/>
              <p:cNvSpPr/>
              <p:nvPr/>
            </p:nvSpPr>
            <p:spPr>
              <a:xfrm>
                <a:off x="4671535" y="3821097"/>
                <a:ext cx="179935" cy="202339"/>
              </a:xfrm>
              <a:custGeom>
                <a:avLst/>
                <a:gdLst/>
                <a:ahLst/>
                <a:cxnLst/>
                <a:rect l="l" t="t" r="r" b="b"/>
                <a:pathLst>
                  <a:path w="7169" h="8086" extrusionOk="0">
                    <a:moveTo>
                      <a:pt x="3584" y="1"/>
                    </a:moveTo>
                    <a:lnTo>
                      <a:pt x="1072" y="1358"/>
                    </a:lnTo>
                    <a:cubicBezTo>
                      <a:pt x="251" y="1799"/>
                      <a:pt x="1" y="2858"/>
                      <a:pt x="524" y="3632"/>
                    </a:cubicBezTo>
                    <a:lnTo>
                      <a:pt x="3584" y="8085"/>
                    </a:lnTo>
                    <a:lnTo>
                      <a:pt x="6644" y="3632"/>
                    </a:lnTo>
                    <a:cubicBezTo>
                      <a:pt x="7168" y="2858"/>
                      <a:pt x="6918" y="1799"/>
                      <a:pt x="6097" y="1358"/>
                    </a:cubicBezTo>
                    <a:lnTo>
                      <a:pt x="3584"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6" name="Google Shape;1473;p51"/>
              <p:cNvSpPr/>
              <p:nvPr/>
            </p:nvSpPr>
            <p:spPr>
              <a:xfrm>
                <a:off x="4586798" y="2850819"/>
                <a:ext cx="354640" cy="1092496"/>
              </a:xfrm>
              <a:custGeom>
                <a:avLst/>
                <a:gdLst/>
                <a:ahLst/>
                <a:cxnLst/>
                <a:rect l="l" t="t" r="r" b="b"/>
                <a:pathLst>
                  <a:path w="14193" h="43703" extrusionOk="0">
                    <a:moveTo>
                      <a:pt x="6988" y="1"/>
                    </a:moveTo>
                    <a:cubicBezTo>
                      <a:pt x="6885" y="1"/>
                      <a:pt x="6781" y="66"/>
                      <a:pt x="6763" y="197"/>
                    </a:cubicBezTo>
                    <a:lnTo>
                      <a:pt x="6477" y="2995"/>
                    </a:lnTo>
                    <a:lnTo>
                      <a:pt x="6477" y="14758"/>
                    </a:lnTo>
                    <a:lnTo>
                      <a:pt x="619" y="4471"/>
                    </a:lnTo>
                    <a:cubicBezTo>
                      <a:pt x="563" y="4367"/>
                      <a:pt x="459" y="4312"/>
                      <a:pt x="353" y="4312"/>
                    </a:cubicBezTo>
                    <a:cubicBezTo>
                      <a:pt x="302" y="4312"/>
                      <a:pt x="250" y="4325"/>
                      <a:pt x="203" y="4352"/>
                    </a:cubicBezTo>
                    <a:cubicBezTo>
                      <a:pt x="48" y="4436"/>
                      <a:pt x="0" y="4626"/>
                      <a:pt x="84" y="4769"/>
                    </a:cubicBezTo>
                    <a:lnTo>
                      <a:pt x="5513" y="14306"/>
                    </a:lnTo>
                    <a:cubicBezTo>
                      <a:pt x="6144" y="15425"/>
                      <a:pt x="6477" y="16687"/>
                      <a:pt x="6477" y="17961"/>
                    </a:cubicBezTo>
                    <a:lnTo>
                      <a:pt x="6477" y="37333"/>
                    </a:lnTo>
                    <a:cubicBezTo>
                      <a:pt x="6477" y="38416"/>
                      <a:pt x="5882" y="39416"/>
                      <a:pt x="4918" y="39940"/>
                    </a:cubicBezTo>
                    <a:cubicBezTo>
                      <a:pt x="4870" y="39988"/>
                      <a:pt x="3263" y="40547"/>
                      <a:pt x="3727" y="42024"/>
                    </a:cubicBezTo>
                    <a:cubicBezTo>
                      <a:pt x="3763" y="41917"/>
                      <a:pt x="3810" y="41809"/>
                      <a:pt x="3858" y="41714"/>
                    </a:cubicBezTo>
                    <a:cubicBezTo>
                      <a:pt x="4060" y="41357"/>
                      <a:pt x="4429" y="41119"/>
                      <a:pt x="4822" y="41024"/>
                    </a:cubicBezTo>
                    <a:lnTo>
                      <a:pt x="5858" y="40762"/>
                    </a:lnTo>
                    <a:cubicBezTo>
                      <a:pt x="5905" y="40749"/>
                      <a:pt x="5953" y="40744"/>
                      <a:pt x="5999" y="40744"/>
                    </a:cubicBezTo>
                    <a:cubicBezTo>
                      <a:pt x="6268" y="40744"/>
                      <a:pt x="6510" y="40940"/>
                      <a:pt x="6561" y="41214"/>
                    </a:cubicBezTo>
                    <a:lnTo>
                      <a:pt x="6989" y="43702"/>
                    </a:lnTo>
                    <a:lnTo>
                      <a:pt x="7466" y="41214"/>
                    </a:lnTo>
                    <a:cubicBezTo>
                      <a:pt x="7516" y="40940"/>
                      <a:pt x="7758" y="40744"/>
                      <a:pt x="8027" y="40744"/>
                    </a:cubicBezTo>
                    <a:cubicBezTo>
                      <a:pt x="8074" y="40744"/>
                      <a:pt x="8121" y="40749"/>
                      <a:pt x="8168" y="40762"/>
                    </a:cubicBezTo>
                    <a:lnTo>
                      <a:pt x="9156" y="41024"/>
                    </a:lnTo>
                    <a:cubicBezTo>
                      <a:pt x="9561" y="41119"/>
                      <a:pt x="9918" y="41357"/>
                      <a:pt x="10121" y="41714"/>
                    </a:cubicBezTo>
                    <a:cubicBezTo>
                      <a:pt x="10180" y="41809"/>
                      <a:pt x="10216" y="41917"/>
                      <a:pt x="10252" y="42024"/>
                    </a:cubicBezTo>
                    <a:cubicBezTo>
                      <a:pt x="10466" y="41333"/>
                      <a:pt x="10180" y="40547"/>
                      <a:pt x="9502" y="40178"/>
                    </a:cubicBezTo>
                    <a:cubicBezTo>
                      <a:pt x="9394" y="40083"/>
                      <a:pt x="7501" y="39428"/>
                      <a:pt x="7501" y="37333"/>
                    </a:cubicBezTo>
                    <a:lnTo>
                      <a:pt x="7501" y="18223"/>
                    </a:lnTo>
                    <a:cubicBezTo>
                      <a:pt x="7501" y="16806"/>
                      <a:pt x="7918" y="15401"/>
                      <a:pt x="8692" y="14199"/>
                    </a:cubicBezTo>
                    <a:lnTo>
                      <a:pt x="14109" y="5864"/>
                    </a:lnTo>
                    <a:cubicBezTo>
                      <a:pt x="14193" y="5722"/>
                      <a:pt x="14157" y="5531"/>
                      <a:pt x="14014" y="5448"/>
                    </a:cubicBezTo>
                    <a:cubicBezTo>
                      <a:pt x="13960" y="5412"/>
                      <a:pt x="13900" y="5395"/>
                      <a:pt x="13840" y="5395"/>
                    </a:cubicBezTo>
                    <a:cubicBezTo>
                      <a:pt x="13741" y="5395"/>
                      <a:pt x="13645" y="5442"/>
                      <a:pt x="13585" y="5531"/>
                    </a:cubicBezTo>
                    <a:lnTo>
                      <a:pt x="7501" y="14901"/>
                    </a:lnTo>
                    <a:lnTo>
                      <a:pt x="7501" y="2995"/>
                    </a:lnTo>
                    <a:lnTo>
                      <a:pt x="7204" y="197"/>
                    </a:lnTo>
                    <a:cubicBezTo>
                      <a:pt x="7192" y="66"/>
                      <a:pt x="7090" y="1"/>
                      <a:pt x="6988" y="1"/>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7" name="Google Shape;1474;p51"/>
              <p:cNvSpPr/>
              <p:nvPr/>
            </p:nvSpPr>
            <p:spPr>
              <a:xfrm>
                <a:off x="4565876" y="2901064"/>
                <a:ext cx="51261" cy="65862"/>
              </a:xfrm>
              <a:custGeom>
                <a:avLst/>
                <a:gdLst/>
                <a:ahLst/>
                <a:cxnLst/>
                <a:rect l="l" t="t" r="r" b="b"/>
                <a:pathLst>
                  <a:path w="2060" h="2632" extrusionOk="0">
                    <a:moveTo>
                      <a:pt x="333" y="1"/>
                    </a:moveTo>
                    <a:cubicBezTo>
                      <a:pt x="333" y="1"/>
                      <a:pt x="0" y="1346"/>
                      <a:pt x="238" y="1834"/>
                    </a:cubicBezTo>
                    <a:cubicBezTo>
                      <a:pt x="476" y="2334"/>
                      <a:pt x="1596" y="2632"/>
                      <a:pt x="1596" y="2632"/>
                    </a:cubicBezTo>
                    <a:cubicBezTo>
                      <a:pt x="1596" y="2632"/>
                      <a:pt x="2060" y="1572"/>
                      <a:pt x="1822" y="1072"/>
                    </a:cubicBezTo>
                    <a:cubicBezTo>
                      <a:pt x="1584" y="584"/>
                      <a:pt x="333" y="1"/>
                      <a:pt x="333"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8" name="Google Shape;1475;p51"/>
              <p:cNvSpPr/>
              <p:nvPr/>
            </p:nvSpPr>
            <p:spPr>
              <a:xfrm>
                <a:off x="4553322" y="2971001"/>
                <a:ext cx="48122" cy="31912"/>
              </a:xfrm>
              <a:custGeom>
                <a:avLst/>
                <a:gdLst/>
                <a:ahLst/>
                <a:cxnLst/>
                <a:rect l="l" t="t" r="r" b="b"/>
                <a:pathLst>
                  <a:path w="1930" h="1278" extrusionOk="0">
                    <a:moveTo>
                      <a:pt x="1055" y="0"/>
                    </a:moveTo>
                    <a:cubicBezTo>
                      <a:pt x="956" y="0"/>
                      <a:pt x="863" y="15"/>
                      <a:pt x="787" y="51"/>
                    </a:cubicBezTo>
                    <a:cubicBezTo>
                      <a:pt x="418" y="230"/>
                      <a:pt x="1" y="1147"/>
                      <a:pt x="1" y="1147"/>
                    </a:cubicBezTo>
                    <a:cubicBezTo>
                      <a:pt x="1" y="1147"/>
                      <a:pt x="543" y="1277"/>
                      <a:pt x="969" y="1277"/>
                    </a:cubicBezTo>
                    <a:cubicBezTo>
                      <a:pt x="1119" y="1277"/>
                      <a:pt x="1254" y="1261"/>
                      <a:pt x="1346" y="1218"/>
                    </a:cubicBezTo>
                    <a:cubicBezTo>
                      <a:pt x="1715" y="1040"/>
                      <a:pt x="1930" y="218"/>
                      <a:pt x="1930" y="218"/>
                    </a:cubicBezTo>
                    <a:cubicBezTo>
                      <a:pt x="1930" y="218"/>
                      <a:pt x="1441" y="0"/>
                      <a:pt x="1055" y="0"/>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49" name="Google Shape;1476;p51"/>
              <p:cNvSpPr/>
              <p:nvPr/>
            </p:nvSpPr>
            <p:spPr>
              <a:xfrm>
                <a:off x="4764641" y="2999518"/>
                <a:ext cx="48122" cy="31912"/>
              </a:xfrm>
              <a:custGeom>
                <a:avLst/>
                <a:gdLst/>
                <a:ahLst/>
                <a:cxnLst/>
                <a:rect l="l" t="t" r="r" b="b"/>
                <a:pathLst>
                  <a:path w="1942" h="1281" extrusionOk="0">
                    <a:moveTo>
                      <a:pt x="991" y="1"/>
                    </a:moveTo>
                    <a:cubicBezTo>
                      <a:pt x="831" y="1"/>
                      <a:pt x="684" y="18"/>
                      <a:pt x="584" y="67"/>
                    </a:cubicBezTo>
                    <a:cubicBezTo>
                      <a:pt x="215" y="246"/>
                      <a:pt x="0" y="1067"/>
                      <a:pt x="0" y="1067"/>
                    </a:cubicBezTo>
                    <a:cubicBezTo>
                      <a:pt x="0" y="1067"/>
                      <a:pt x="503" y="1281"/>
                      <a:pt x="887" y="1281"/>
                    </a:cubicBezTo>
                    <a:cubicBezTo>
                      <a:pt x="983" y="1281"/>
                      <a:pt x="1072" y="1267"/>
                      <a:pt x="1143" y="1234"/>
                    </a:cubicBezTo>
                    <a:cubicBezTo>
                      <a:pt x="1512" y="1055"/>
                      <a:pt x="1941" y="127"/>
                      <a:pt x="1941" y="127"/>
                    </a:cubicBezTo>
                    <a:cubicBezTo>
                      <a:pt x="1941" y="127"/>
                      <a:pt x="1418" y="1"/>
                      <a:pt x="991"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0" name="Google Shape;1477;p51"/>
              <p:cNvSpPr/>
              <p:nvPr/>
            </p:nvSpPr>
            <p:spPr>
              <a:xfrm>
                <a:off x="4590983" y="3040937"/>
                <a:ext cx="51261" cy="31913"/>
              </a:xfrm>
              <a:custGeom>
                <a:avLst/>
                <a:gdLst/>
                <a:ahLst/>
                <a:cxnLst/>
                <a:rect l="l" t="t" r="r" b="b"/>
                <a:pathLst>
                  <a:path w="2036" h="1275" extrusionOk="0">
                    <a:moveTo>
                      <a:pt x="1114" y="1"/>
                    </a:moveTo>
                    <a:cubicBezTo>
                      <a:pt x="673" y="1"/>
                      <a:pt x="0" y="245"/>
                      <a:pt x="0" y="245"/>
                    </a:cubicBezTo>
                    <a:cubicBezTo>
                      <a:pt x="0" y="245"/>
                      <a:pt x="524" y="1114"/>
                      <a:pt x="905" y="1245"/>
                    </a:cubicBezTo>
                    <a:cubicBezTo>
                      <a:pt x="959" y="1265"/>
                      <a:pt x="1021" y="1274"/>
                      <a:pt x="1088" y="1274"/>
                    </a:cubicBezTo>
                    <a:cubicBezTo>
                      <a:pt x="1485" y="1274"/>
                      <a:pt x="2036" y="959"/>
                      <a:pt x="2036" y="959"/>
                    </a:cubicBezTo>
                    <a:cubicBezTo>
                      <a:pt x="2036" y="959"/>
                      <a:pt x="1715" y="161"/>
                      <a:pt x="1334" y="31"/>
                    </a:cubicBezTo>
                    <a:cubicBezTo>
                      <a:pt x="1273" y="10"/>
                      <a:pt x="1198" y="1"/>
                      <a:pt x="1114"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1" name="Google Shape;1478;p51"/>
              <p:cNvSpPr/>
              <p:nvPr/>
            </p:nvSpPr>
            <p:spPr>
              <a:xfrm>
                <a:off x="4654797" y="3021925"/>
                <a:ext cx="37661" cy="50925"/>
              </a:xfrm>
              <a:custGeom>
                <a:avLst/>
                <a:gdLst/>
                <a:ahLst/>
                <a:cxnLst/>
                <a:rect l="l" t="t" r="r" b="b"/>
                <a:pathLst>
                  <a:path w="1502" h="2037" extrusionOk="0">
                    <a:moveTo>
                      <a:pt x="1144" y="1"/>
                    </a:moveTo>
                    <a:cubicBezTo>
                      <a:pt x="1144" y="1"/>
                      <a:pt x="275" y="536"/>
                      <a:pt x="144" y="917"/>
                    </a:cubicBezTo>
                    <a:cubicBezTo>
                      <a:pt x="1" y="1298"/>
                      <a:pt x="430" y="2037"/>
                      <a:pt x="430" y="2037"/>
                    </a:cubicBezTo>
                    <a:cubicBezTo>
                      <a:pt x="430" y="2037"/>
                      <a:pt x="1227" y="1715"/>
                      <a:pt x="1358" y="1334"/>
                    </a:cubicBezTo>
                    <a:cubicBezTo>
                      <a:pt x="1501" y="953"/>
                      <a:pt x="1144" y="1"/>
                      <a:pt x="1144"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2" name="Google Shape;1479;p51"/>
              <p:cNvSpPr/>
              <p:nvPr/>
            </p:nvSpPr>
            <p:spPr>
              <a:xfrm>
                <a:off x="4601444" y="2928224"/>
                <a:ext cx="50214" cy="68578"/>
              </a:xfrm>
              <a:custGeom>
                <a:avLst/>
                <a:gdLst/>
                <a:ahLst/>
                <a:cxnLst/>
                <a:rect l="l" t="t" r="r" b="b"/>
                <a:pathLst>
                  <a:path w="2013" h="2751" extrusionOk="0">
                    <a:moveTo>
                      <a:pt x="1537" y="0"/>
                    </a:moveTo>
                    <a:cubicBezTo>
                      <a:pt x="1537" y="0"/>
                      <a:pt x="358" y="715"/>
                      <a:pt x="179" y="1238"/>
                    </a:cubicBezTo>
                    <a:cubicBezTo>
                      <a:pt x="1" y="1750"/>
                      <a:pt x="584" y="2751"/>
                      <a:pt x="584" y="2751"/>
                    </a:cubicBezTo>
                    <a:cubicBezTo>
                      <a:pt x="584" y="2751"/>
                      <a:pt x="1656" y="2334"/>
                      <a:pt x="1834" y="1810"/>
                    </a:cubicBezTo>
                    <a:cubicBezTo>
                      <a:pt x="2013" y="1298"/>
                      <a:pt x="1537" y="0"/>
                      <a:pt x="1537" y="0"/>
                    </a:cubicBezTo>
                    <a:close/>
                  </a:path>
                </a:pathLst>
              </a:custGeom>
              <a:solidFill>
                <a:srgbClr val="59D098"/>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3" name="Google Shape;1480;p51"/>
              <p:cNvSpPr/>
              <p:nvPr/>
            </p:nvSpPr>
            <p:spPr>
              <a:xfrm>
                <a:off x="4927838" y="2930261"/>
                <a:ext cx="52307" cy="63825"/>
              </a:xfrm>
              <a:custGeom>
                <a:avLst/>
                <a:gdLst/>
                <a:ahLst/>
                <a:cxnLst/>
                <a:rect l="l" t="t" r="r" b="b"/>
                <a:pathLst>
                  <a:path w="2073" h="2537" extrusionOk="0">
                    <a:moveTo>
                      <a:pt x="1822" y="0"/>
                    </a:moveTo>
                    <a:lnTo>
                      <a:pt x="1822" y="0"/>
                    </a:lnTo>
                    <a:cubicBezTo>
                      <a:pt x="1822" y="1"/>
                      <a:pt x="537" y="501"/>
                      <a:pt x="275" y="977"/>
                    </a:cubicBezTo>
                    <a:cubicBezTo>
                      <a:pt x="1" y="1453"/>
                      <a:pt x="406" y="2537"/>
                      <a:pt x="406" y="2537"/>
                    </a:cubicBezTo>
                    <a:cubicBezTo>
                      <a:pt x="406" y="2537"/>
                      <a:pt x="1537" y="2310"/>
                      <a:pt x="1799" y="1834"/>
                    </a:cubicBezTo>
                    <a:cubicBezTo>
                      <a:pt x="2072" y="1358"/>
                      <a:pt x="1822" y="1"/>
                      <a:pt x="1822" y="0"/>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4" name="Google Shape;1481;p51"/>
              <p:cNvSpPr/>
              <p:nvPr/>
            </p:nvSpPr>
            <p:spPr>
              <a:xfrm>
                <a:off x="4864024" y="3089824"/>
                <a:ext cx="52307" cy="31913"/>
              </a:xfrm>
              <a:custGeom>
                <a:avLst/>
                <a:gdLst/>
                <a:ahLst/>
                <a:cxnLst/>
                <a:rect l="l" t="t" r="r" b="b"/>
                <a:pathLst>
                  <a:path w="2073" h="1285" extrusionOk="0">
                    <a:moveTo>
                      <a:pt x="901" y="1"/>
                    </a:moveTo>
                    <a:cubicBezTo>
                      <a:pt x="845" y="1"/>
                      <a:pt x="794" y="6"/>
                      <a:pt x="751" y="18"/>
                    </a:cubicBezTo>
                    <a:cubicBezTo>
                      <a:pt x="358" y="137"/>
                      <a:pt x="1" y="911"/>
                      <a:pt x="1" y="911"/>
                    </a:cubicBezTo>
                    <a:cubicBezTo>
                      <a:pt x="1" y="911"/>
                      <a:pt x="566" y="1284"/>
                      <a:pt x="966" y="1284"/>
                    </a:cubicBezTo>
                    <a:cubicBezTo>
                      <a:pt x="1012" y="1284"/>
                      <a:pt x="1056" y="1279"/>
                      <a:pt x="1096" y="1268"/>
                    </a:cubicBezTo>
                    <a:cubicBezTo>
                      <a:pt x="1489" y="1161"/>
                      <a:pt x="2073" y="328"/>
                      <a:pt x="2073" y="328"/>
                    </a:cubicBezTo>
                    <a:cubicBezTo>
                      <a:pt x="2073" y="328"/>
                      <a:pt x="1334" y="1"/>
                      <a:pt x="901"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5" name="Google Shape;1482;p51"/>
              <p:cNvSpPr/>
              <p:nvPr/>
            </p:nvSpPr>
            <p:spPr>
              <a:xfrm>
                <a:off x="4862978" y="2996123"/>
                <a:ext cx="36615" cy="51603"/>
              </a:xfrm>
              <a:custGeom>
                <a:avLst/>
                <a:gdLst/>
                <a:ahLst/>
                <a:cxnLst/>
                <a:rect l="l" t="t" r="r" b="b"/>
                <a:pathLst>
                  <a:path w="1465" h="2073" extrusionOk="0">
                    <a:moveTo>
                      <a:pt x="405" y="1"/>
                    </a:moveTo>
                    <a:cubicBezTo>
                      <a:pt x="405" y="1"/>
                      <a:pt x="0" y="941"/>
                      <a:pt x="107" y="1322"/>
                    </a:cubicBezTo>
                    <a:cubicBezTo>
                      <a:pt x="215" y="1715"/>
                      <a:pt x="989" y="2073"/>
                      <a:pt x="989" y="2073"/>
                    </a:cubicBezTo>
                    <a:cubicBezTo>
                      <a:pt x="989" y="2073"/>
                      <a:pt x="1465" y="1358"/>
                      <a:pt x="1358" y="977"/>
                    </a:cubicBezTo>
                    <a:cubicBezTo>
                      <a:pt x="1239" y="584"/>
                      <a:pt x="405" y="1"/>
                      <a:pt x="405"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6" name="Google Shape;1483;p51"/>
              <p:cNvSpPr/>
              <p:nvPr/>
            </p:nvSpPr>
            <p:spPr>
              <a:xfrm>
                <a:off x="4919469" y="2989333"/>
                <a:ext cx="70091" cy="43455"/>
              </a:xfrm>
              <a:custGeom>
                <a:avLst/>
                <a:gdLst/>
                <a:ahLst/>
                <a:cxnLst/>
                <a:rect l="l" t="t" r="r" b="b"/>
                <a:pathLst>
                  <a:path w="2799" h="1731" extrusionOk="0">
                    <a:moveTo>
                      <a:pt x="1232" y="1"/>
                    </a:moveTo>
                    <a:cubicBezTo>
                      <a:pt x="1151" y="1"/>
                      <a:pt x="1076" y="9"/>
                      <a:pt x="1012" y="28"/>
                    </a:cubicBezTo>
                    <a:cubicBezTo>
                      <a:pt x="477" y="171"/>
                      <a:pt x="0" y="1218"/>
                      <a:pt x="0" y="1218"/>
                    </a:cubicBezTo>
                    <a:cubicBezTo>
                      <a:pt x="0" y="1218"/>
                      <a:pt x="759" y="1731"/>
                      <a:pt x="1303" y="1731"/>
                    </a:cubicBezTo>
                    <a:cubicBezTo>
                      <a:pt x="1369" y="1731"/>
                      <a:pt x="1431" y="1723"/>
                      <a:pt x="1489" y="1707"/>
                    </a:cubicBezTo>
                    <a:cubicBezTo>
                      <a:pt x="2013" y="1564"/>
                      <a:pt x="2798" y="433"/>
                      <a:pt x="2798" y="433"/>
                    </a:cubicBezTo>
                    <a:cubicBezTo>
                      <a:pt x="2798" y="433"/>
                      <a:pt x="1824" y="1"/>
                      <a:pt x="1232" y="1"/>
                    </a:cubicBezTo>
                    <a:close/>
                  </a:path>
                </a:pathLst>
              </a:custGeom>
              <a:solidFill>
                <a:srgbClr val="59D098"/>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7" name="Google Shape;1484;p51"/>
              <p:cNvSpPr/>
              <p:nvPr/>
            </p:nvSpPr>
            <p:spPr>
              <a:xfrm>
                <a:off x="4757319" y="2833165"/>
                <a:ext cx="50214" cy="68578"/>
              </a:xfrm>
              <a:custGeom>
                <a:avLst/>
                <a:gdLst/>
                <a:ahLst/>
                <a:cxnLst/>
                <a:rect l="l" t="t" r="r" b="b"/>
                <a:pathLst>
                  <a:path w="2025" h="2739" extrusionOk="0">
                    <a:moveTo>
                      <a:pt x="1548" y="0"/>
                    </a:moveTo>
                    <a:cubicBezTo>
                      <a:pt x="1548" y="0"/>
                      <a:pt x="370" y="715"/>
                      <a:pt x="179" y="1227"/>
                    </a:cubicBezTo>
                    <a:cubicBezTo>
                      <a:pt x="1" y="1750"/>
                      <a:pt x="584" y="2739"/>
                      <a:pt x="584" y="2739"/>
                    </a:cubicBezTo>
                    <a:cubicBezTo>
                      <a:pt x="584" y="2739"/>
                      <a:pt x="1656" y="2322"/>
                      <a:pt x="1846" y="1810"/>
                    </a:cubicBezTo>
                    <a:cubicBezTo>
                      <a:pt x="2025" y="1286"/>
                      <a:pt x="1548" y="0"/>
                      <a:pt x="1548" y="0"/>
                    </a:cubicBezTo>
                    <a:close/>
                  </a:path>
                </a:pathLst>
              </a:custGeom>
              <a:solidFill>
                <a:srgbClr val="59D098"/>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8" name="Google Shape;1485;p51"/>
              <p:cNvSpPr/>
              <p:nvPr/>
            </p:nvSpPr>
            <p:spPr>
              <a:xfrm>
                <a:off x="4771964" y="2864399"/>
                <a:ext cx="64860" cy="43455"/>
              </a:xfrm>
              <a:custGeom>
                <a:avLst/>
                <a:gdLst/>
                <a:ahLst/>
                <a:cxnLst/>
                <a:rect l="l" t="t" r="r" b="b"/>
                <a:pathLst>
                  <a:path w="2620" h="1730" extrusionOk="0">
                    <a:moveTo>
                      <a:pt x="1331" y="1"/>
                    </a:moveTo>
                    <a:cubicBezTo>
                      <a:pt x="1117" y="1"/>
                      <a:pt x="921" y="24"/>
                      <a:pt x="786" y="89"/>
                    </a:cubicBezTo>
                    <a:cubicBezTo>
                      <a:pt x="298" y="327"/>
                      <a:pt x="0" y="1446"/>
                      <a:pt x="0" y="1446"/>
                    </a:cubicBezTo>
                    <a:cubicBezTo>
                      <a:pt x="0" y="1446"/>
                      <a:pt x="664" y="1730"/>
                      <a:pt x="1183" y="1730"/>
                    </a:cubicBezTo>
                    <a:cubicBezTo>
                      <a:pt x="1320" y="1730"/>
                      <a:pt x="1446" y="1710"/>
                      <a:pt x="1548" y="1660"/>
                    </a:cubicBezTo>
                    <a:cubicBezTo>
                      <a:pt x="2048" y="1422"/>
                      <a:pt x="2619" y="172"/>
                      <a:pt x="2619" y="172"/>
                    </a:cubicBezTo>
                    <a:cubicBezTo>
                      <a:pt x="2619" y="172"/>
                      <a:pt x="1909" y="1"/>
                      <a:pt x="1331"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59" name="Google Shape;1486;p51"/>
              <p:cNvSpPr/>
              <p:nvPr/>
            </p:nvSpPr>
            <p:spPr>
              <a:xfrm>
                <a:off x="4702920" y="2939767"/>
                <a:ext cx="58584" cy="45492"/>
              </a:xfrm>
              <a:custGeom>
                <a:avLst/>
                <a:gdLst/>
                <a:ahLst/>
                <a:cxnLst/>
                <a:rect l="l" t="t" r="r" b="b"/>
                <a:pathLst>
                  <a:path w="2359" h="1826" extrusionOk="0">
                    <a:moveTo>
                      <a:pt x="392" y="1"/>
                    </a:moveTo>
                    <a:cubicBezTo>
                      <a:pt x="162" y="1"/>
                      <a:pt x="1" y="10"/>
                      <a:pt x="1" y="10"/>
                    </a:cubicBezTo>
                    <a:cubicBezTo>
                      <a:pt x="1" y="10"/>
                      <a:pt x="346" y="1344"/>
                      <a:pt x="787" y="1665"/>
                    </a:cubicBezTo>
                    <a:cubicBezTo>
                      <a:pt x="959" y="1788"/>
                      <a:pt x="1227" y="1826"/>
                      <a:pt x="1494" y="1826"/>
                    </a:cubicBezTo>
                    <a:cubicBezTo>
                      <a:pt x="1928" y="1826"/>
                      <a:pt x="2358" y="1725"/>
                      <a:pt x="2358" y="1725"/>
                    </a:cubicBezTo>
                    <a:cubicBezTo>
                      <a:pt x="2358" y="1725"/>
                      <a:pt x="2263" y="570"/>
                      <a:pt x="1823" y="249"/>
                    </a:cubicBezTo>
                    <a:cubicBezTo>
                      <a:pt x="1532" y="37"/>
                      <a:pt x="834" y="1"/>
                      <a:pt x="392"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0" name="Google Shape;1487;p51"/>
              <p:cNvSpPr/>
              <p:nvPr/>
            </p:nvSpPr>
            <p:spPr>
              <a:xfrm>
                <a:off x="4734304" y="3347162"/>
                <a:ext cx="38707" cy="40060"/>
              </a:xfrm>
              <a:custGeom>
                <a:avLst/>
                <a:gdLst/>
                <a:ahLst/>
                <a:cxnLst/>
                <a:rect l="l" t="t" r="r" b="b"/>
                <a:pathLst>
                  <a:path w="1537" h="1602" extrusionOk="0">
                    <a:moveTo>
                      <a:pt x="1285" y="1"/>
                    </a:moveTo>
                    <a:cubicBezTo>
                      <a:pt x="1146" y="1"/>
                      <a:pt x="47" y="630"/>
                      <a:pt x="25" y="947"/>
                    </a:cubicBezTo>
                    <a:cubicBezTo>
                      <a:pt x="1" y="1268"/>
                      <a:pt x="537" y="1602"/>
                      <a:pt x="537" y="1602"/>
                    </a:cubicBezTo>
                    <a:cubicBezTo>
                      <a:pt x="537" y="1602"/>
                      <a:pt x="1537" y="447"/>
                      <a:pt x="1299" y="6"/>
                    </a:cubicBezTo>
                    <a:cubicBezTo>
                      <a:pt x="1297" y="3"/>
                      <a:pt x="1292" y="1"/>
                      <a:pt x="1285"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1" name="Google Shape;1488;p51"/>
              <p:cNvSpPr/>
              <p:nvPr/>
            </p:nvSpPr>
            <p:spPr>
              <a:xfrm>
                <a:off x="4766733" y="4278058"/>
                <a:ext cx="253165" cy="29876"/>
              </a:xfrm>
              <a:custGeom>
                <a:avLst/>
                <a:gdLst/>
                <a:ahLst/>
                <a:cxnLst/>
                <a:rect l="l" t="t" r="r" b="b"/>
                <a:pathLst>
                  <a:path w="10133" h="1180" extrusionOk="0">
                    <a:moveTo>
                      <a:pt x="1" y="1"/>
                    </a:moveTo>
                    <a:lnTo>
                      <a:pt x="1" y="1180"/>
                    </a:lnTo>
                    <a:lnTo>
                      <a:pt x="10133" y="1180"/>
                    </a:lnTo>
                    <a:cubicBezTo>
                      <a:pt x="10133" y="525"/>
                      <a:pt x="9609" y="1"/>
                      <a:pt x="896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2" name="Google Shape;1489;p51"/>
              <p:cNvSpPr/>
              <p:nvPr/>
            </p:nvSpPr>
            <p:spPr>
              <a:xfrm>
                <a:off x="5001068" y="3383148"/>
                <a:ext cx="92060" cy="420295"/>
              </a:xfrm>
              <a:custGeom>
                <a:avLst/>
                <a:gdLst/>
                <a:ahLst/>
                <a:cxnLst/>
                <a:rect l="l" t="t" r="r" b="b"/>
                <a:pathLst>
                  <a:path w="3703" h="16813" extrusionOk="0">
                    <a:moveTo>
                      <a:pt x="1579" y="0"/>
                    </a:moveTo>
                    <a:cubicBezTo>
                      <a:pt x="1398" y="0"/>
                      <a:pt x="1214" y="35"/>
                      <a:pt x="1036" y="109"/>
                    </a:cubicBezTo>
                    <a:cubicBezTo>
                      <a:pt x="333" y="407"/>
                      <a:pt x="0" y="1216"/>
                      <a:pt x="298" y="1931"/>
                    </a:cubicBezTo>
                    <a:cubicBezTo>
                      <a:pt x="393" y="2157"/>
                      <a:pt x="500" y="2455"/>
                      <a:pt x="583" y="2728"/>
                    </a:cubicBezTo>
                    <a:cubicBezTo>
                      <a:pt x="679" y="3002"/>
                      <a:pt x="774" y="3288"/>
                      <a:pt x="857" y="3586"/>
                    </a:cubicBezTo>
                    <a:cubicBezTo>
                      <a:pt x="941" y="3871"/>
                      <a:pt x="1012" y="4157"/>
                      <a:pt x="1083" y="4455"/>
                    </a:cubicBezTo>
                    <a:lnTo>
                      <a:pt x="1286" y="5336"/>
                    </a:lnTo>
                    <a:cubicBezTo>
                      <a:pt x="1536" y="6515"/>
                      <a:pt x="1691" y="7729"/>
                      <a:pt x="1762" y="8944"/>
                    </a:cubicBezTo>
                    <a:cubicBezTo>
                      <a:pt x="1810" y="9551"/>
                      <a:pt x="1798" y="10158"/>
                      <a:pt x="1798" y="10765"/>
                    </a:cubicBezTo>
                    <a:cubicBezTo>
                      <a:pt x="1786" y="11075"/>
                      <a:pt x="1762" y="11372"/>
                      <a:pt x="1750" y="11682"/>
                    </a:cubicBezTo>
                    <a:lnTo>
                      <a:pt x="1715" y="12134"/>
                    </a:lnTo>
                    <a:lnTo>
                      <a:pt x="1655" y="12587"/>
                    </a:lnTo>
                    <a:lnTo>
                      <a:pt x="1536" y="13504"/>
                    </a:lnTo>
                    <a:lnTo>
                      <a:pt x="1357" y="14408"/>
                    </a:lnTo>
                    <a:cubicBezTo>
                      <a:pt x="1322" y="14551"/>
                      <a:pt x="1298" y="14706"/>
                      <a:pt x="1262" y="14861"/>
                    </a:cubicBezTo>
                    <a:lnTo>
                      <a:pt x="1143" y="15301"/>
                    </a:lnTo>
                    <a:lnTo>
                      <a:pt x="893" y="16183"/>
                    </a:lnTo>
                    <a:lnTo>
                      <a:pt x="881" y="16230"/>
                    </a:lnTo>
                    <a:cubicBezTo>
                      <a:pt x="810" y="16444"/>
                      <a:pt x="929" y="16683"/>
                      <a:pt x="1143" y="16778"/>
                    </a:cubicBezTo>
                    <a:cubicBezTo>
                      <a:pt x="1202" y="16801"/>
                      <a:pt x="1262" y="16812"/>
                      <a:pt x="1322" y="16812"/>
                    </a:cubicBezTo>
                    <a:cubicBezTo>
                      <a:pt x="1505" y="16812"/>
                      <a:pt x="1678" y="16707"/>
                      <a:pt x="1750" y="16528"/>
                    </a:cubicBezTo>
                    <a:lnTo>
                      <a:pt x="2131" y="15635"/>
                    </a:lnTo>
                    <a:lnTo>
                      <a:pt x="2322" y="15182"/>
                    </a:lnTo>
                    <a:cubicBezTo>
                      <a:pt x="2381" y="15028"/>
                      <a:pt x="2429" y="14873"/>
                      <a:pt x="2477" y="14718"/>
                    </a:cubicBezTo>
                    <a:lnTo>
                      <a:pt x="2786" y="13789"/>
                    </a:lnTo>
                    <a:lnTo>
                      <a:pt x="3024" y="12837"/>
                    </a:lnTo>
                    <a:lnTo>
                      <a:pt x="3155" y="12361"/>
                    </a:lnTo>
                    <a:lnTo>
                      <a:pt x="3239" y="11884"/>
                    </a:lnTo>
                    <a:cubicBezTo>
                      <a:pt x="3298" y="11563"/>
                      <a:pt x="3369" y="11241"/>
                      <a:pt x="3417" y="10908"/>
                    </a:cubicBezTo>
                    <a:cubicBezTo>
                      <a:pt x="3500" y="10265"/>
                      <a:pt x="3584" y="9610"/>
                      <a:pt x="3620" y="8955"/>
                    </a:cubicBezTo>
                    <a:cubicBezTo>
                      <a:pt x="3703" y="7646"/>
                      <a:pt x="3703" y="6324"/>
                      <a:pt x="3584" y="5003"/>
                    </a:cubicBezTo>
                    <a:lnTo>
                      <a:pt x="3489" y="4014"/>
                    </a:lnTo>
                    <a:cubicBezTo>
                      <a:pt x="3441" y="3693"/>
                      <a:pt x="3405" y="3360"/>
                      <a:pt x="3346" y="3026"/>
                    </a:cubicBezTo>
                    <a:cubicBezTo>
                      <a:pt x="3298" y="2705"/>
                      <a:pt x="3239" y="2371"/>
                      <a:pt x="3167" y="2038"/>
                    </a:cubicBezTo>
                    <a:cubicBezTo>
                      <a:pt x="3096" y="1705"/>
                      <a:pt x="3036" y="1395"/>
                      <a:pt x="2929" y="1014"/>
                    </a:cubicBezTo>
                    <a:cubicBezTo>
                      <a:pt x="2905" y="966"/>
                      <a:pt x="2893" y="907"/>
                      <a:pt x="2869" y="847"/>
                    </a:cubicBezTo>
                    <a:cubicBezTo>
                      <a:pt x="2646" y="320"/>
                      <a:pt x="2126" y="0"/>
                      <a:pt x="1579" y="0"/>
                    </a:cubicBez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3" name="Google Shape;1490;p51"/>
              <p:cNvSpPr/>
              <p:nvPr/>
            </p:nvSpPr>
            <p:spPr>
              <a:xfrm>
                <a:off x="5001068" y="3383148"/>
                <a:ext cx="91014" cy="146662"/>
              </a:xfrm>
              <a:custGeom>
                <a:avLst/>
                <a:gdLst/>
                <a:ahLst/>
                <a:cxnLst/>
                <a:rect l="l" t="t" r="r" b="b"/>
                <a:pathLst>
                  <a:path w="3644" h="5878" extrusionOk="0">
                    <a:moveTo>
                      <a:pt x="1566" y="1"/>
                    </a:moveTo>
                    <a:cubicBezTo>
                      <a:pt x="1389" y="1"/>
                      <a:pt x="1209" y="34"/>
                      <a:pt x="1036" y="103"/>
                    </a:cubicBezTo>
                    <a:cubicBezTo>
                      <a:pt x="333" y="401"/>
                      <a:pt x="0" y="1222"/>
                      <a:pt x="298" y="1937"/>
                    </a:cubicBezTo>
                    <a:cubicBezTo>
                      <a:pt x="393" y="2163"/>
                      <a:pt x="500" y="2461"/>
                      <a:pt x="583" y="2734"/>
                    </a:cubicBezTo>
                    <a:cubicBezTo>
                      <a:pt x="679" y="3008"/>
                      <a:pt x="774" y="3294"/>
                      <a:pt x="857" y="3592"/>
                    </a:cubicBezTo>
                    <a:cubicBezTo>
                      <a:pt x="941" y="3877"/>
                      <a:pt x="1012" y="4163"/>
                      <a:pt x="1083" y="4461"/>
                    </a:cubicBezTo>
                    <a:lnTo>
                      <a:pt x="1286" y="5342"/>
                    </a:lnTo>
                    <a:cubicBezTo>
                      <a:pt x="1334" y="5521"/>
                      <a:pt x="1357" y="5699"/>
                      <a:pt x="1393" y="5878"/>
                    </a:cubicBezTo>
                    <a:lnTo>
                      <a:pt x="3643" y="5878"/>
                    </a:lnTo>
                    <a:cubicBezTo>
                      <a:pt x="3631" y="5580"/>
                      <a:pt x="3608" y="5294"/>
                      <a:pt x="3584" y="5009"/>
                    </a:cubicBezTo>
                    <a:lnTo>
                      <a:pt x="3489" y="4020"/>
                    </a:lnTo>
                    <a:cubicBezTo>
                      <a:pt x="3441" y="3699"/>
                      <a:pt x="3405" y="3366"/>
                      <a:pt x="3346" y="3032"/>
                    </a:cubicBezTo>
                    <a:cubicBezTo>
                      <a:pt x="3298" y="2711"/>
                      <a:pt x="3239" y="2377"/>
                      <a:pt x="3167" y="2044"/>
                    </a:cubicBezTo>
                    <a:cubicBezTo>
                      <a:pt x="3096" y="1711"/>
                      <a:pt x="3036" y="1401"/>
                      <a:pt x="2929" y="1020"/>
                    </a:cubicBezTo>
                    <a:cubicBezTo>
                      <a:pt x="2905" y="972"/>
                      <a:pt x="2893" y="913"/>
                      <a:pt x="2869" y="853"/>
                    </a:cubicBezTo>
                    <a:cubicBezTo>
                      <a:pt x="2644" y="321"/>
                      <a:pt x="2118" y="1"/>
                      <a:pt x="1566" y="1"/>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4" name="Google Shape;1491;p51"/>
              <p:cNvSpPr/>
              <p:nvPr/>
            </p:nvSpPr>
            <p:spPr>
              <a:xfrm>
                <a:off x="5120327" y="4163308"/>
                <a:ext cx="116121" cy="151415"/>
              </a:xfrm>
              <a:custGeom>
                <a:avLst/>
                <a:gdLst/>
                <a:ahLst/>
                <a:cxnLst/>
                <a:rect l="l" t="t" r="r" b="b"/>
                <a:pathLst>
                  <a:path w="4632" h="6055" extrusionOk="0">
                    <a:moveTo>
                      <a:pt x="3060" y="0"/>
                    </a:moveTo>
                    <a:lnTo>
                      <a:pt x="3060" y="0"/>
                    </a:lnTo>
                    <a:cubicBezTo>
                      <a:pt x="3060" y="1"/>
                      <a:pt x="3846" y="4334"/>
                      <a:pt x="2703" y="4775"/>
                    </a:cubicBezTo>
                    <a:cubicBezTo>
                      <a:pt x="1560" y="5215"/>
                      <a:pt x="0" y="5429"/>
                      <a:pt x="346" y="5989"/>
                    </a:cubicBezTo>
                    <a:cubicBezTo>
                      <a:pt x="375" y="6038"/>
                      <a:pt x="865" y="6055"/>
                      <a:pt x="1505" y="6055"/>
                    </a:cubicBezTo>
                    <a:cubicBezTo>
                      <a:pt x="2409" y="6055"/>
                      <a:pt x="3612" y="6022"/>
                      <a:pt x="4239" y="6001"/>
                    </a:cubicBezTo>
                    <a:cubicBezTo>
                      <a:pt x="4465" y="6001"/>
                      <a:pt x="4632" y="5798"/>
                      <a:pt x="4596" y="5572"/>
                    </a:cubicBezTo>
                    <a:lnTo>
                      <a:pt x="4370" y="4298"/>
                    </a:lnTo>
                    <a:lnTo>
                      <a:pt x="4370" y="1679"/>
                    </a:lnTo>
                    <a:lnTo>
                      <a:pt x="3060" y="0"/>
                    </a:ln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5" name="Google Shape;1492;p51"/>
              <p:cNvSpPr/>
              <p:nvPr/>
            </p:nvSpPr>
            <p:spPr>
              <a:xfrm>
                <a:off x="5120327" y="4282131"/>
                <a:ext cx="116121" cy="32592"/>
              </a:xfrm>
              <a:custGeom>
                <a:avLst/>
                <a:gdLst/>
                <a:ahLst/>
                <a:cxnLst/>
                <a:rect l="l" t="t" r="r" b="b"/>
                <a:pathLst>
                  <a:path w="4632" h="1293" extrusionOk="0">
                    <a:moveTo>
                      <a:pt x="2727" y="1"/>
                    </a:moveTo>
                    <a:cubicBezTo>
                      <a:pt x="2715" y="13"/>
                      <a:pt x="2715" y="13"/>
                      <a:pt x="2703" y="13"/>
                    </a:cubicBezTo>
                    <a:cubicBezTo>
                      <a:pt x="1560" y="453"/>
                      <a:pt x="0" y="667"/>
                      <a:pt x="346" y="1227"/>
                    </a:cubicBezTo>
                    <a:cubicBezTo>
                      <a:pt x="375" y="1276"/>
                      <a:pt x="865" y="1293"/>
                      <a:pt x="1505" y="1293"/>
                    </a:cubicBezTo>
                    <a:cubicBezTo>
                      <a:pt x="2409" y="1293"/>
                      <a:pt x="3612" y="1260"/>
                      <a:pt x="4239" y="1239"/>
                    </a:cubicBezTo>
                    <a:cubicBezTo>
                      <a:pt x="4465" y="1239"/>
                      <a:pt x="4632" y="1036"/>
                      <a:pt x="4596" y="810"/>
                    </a:cubicBezTo>
                    <a:lnTo>
                      <a:pt x="4453" y="48"/>
                    </a:lnTo>
                    <a:cubicBezTo>
                      <a:pt x="4215" y="120"/>
                      <a:pt x="3941" y="167"/>
                      <a:pt x="3656" y="167"/>
                    </a:cubicBezTo>
                    <a:cubicBezTo>
                      <a:pt x="3298" y="167"/>
                      <a:pt x="3001" y="108"/>
                      <a:pt x="2727" y="1"/>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6" name="Google Shape;1493;p51"/>
              <p:cNvSpPr/>
              <p:nvPr/>
            </p:nvSpPr>
            <p:spPr>
              <a:xfrm>
                <a:off x="5132881" y="3594993"/>
                <a:ext cx="129721" cy="416221"/>
              </a:xfrm>
              <a:custGeom>
                <a:avLst/>
                <a:gdLst/>
                <a:ahLst/>
                <a:cxnLst/>
                <a:rect l="l" t="t" r="r" b="b"/>
                <a:pathLst>
                  <a:path w="5216" h="16635" extrusionOk="0">
                    <a:moveTo>
                      <a:pt x="2645" y="1"/>
                    </a:moveTo>
                    <a:cubicBezTo>
                      <a:pt x="1243" y="1"/>
                      <a:pt x="83" y="1433"/>
                      <a:pt x="36" y="3240"/>
                    </a:cubicBezTo>
                    <a:cubicBezTo>
                      <a:pt x="0" y="5061"/>
                      <a:pt x="715" y="16610"/>
                      <a:pt x="2132" y="16634"/>
                    </a:cubicBezTo>
                    <a:cubicBezTo>
                      <a:pt x="2134" y="16634"/>
                      <a:pt x="2136" y="16634"/>
                      <a:pt x="2138" y="16634"/>
                    </a:cubicBezTo>
                    <a:cubicBezTo>
                      <a:pt x="3553" y="16634"/>
                      <a:pt x="5132" y="5177"/>
                      <a:pt x="5168" y="3359"/>
                    </a:cubicBezTo>
                    <a:cubicBezTo>
                      <a:pt x="5215" y="1537"/>
                      <a:pt x="4096" y="37"/>
                      <a:pt x="2679" y="1"/>
                    </a:cubicBezTo>
                    <a:cubicBezTo>
                      <a:pt x="2668" y="1"/>
                      <a:pt x="2656" y="1"/>
                      <a:pt x="2645" y="1"/>
                    </a:cubicBezTo>
                    <a:close/>
                  </a:path>
                </a:pathLst>
              </a:custGeom>
              <a:solidFill>
                <a:srgbClr val="0091C8"/>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7" name="Google Shape;1494;p51"/>
              <p:cNvSpPr/>
              <p:nvPr/>
            </p:nvSpPr>
            <p:spPr>
              <a:xfrm>
                <a:off x="5132881" y="3594993"/>
                <a:ext cx="129721" cy="623313"/>
              </a:xfrm>
              <a:custGeom>
                <a:avLst/>
                <a:gdLst/>
                <a:ahLst/>
                <a:cxnLst/>
                <a:rect l="l" t="t" r="r" b="b"/>
                <a:pathLst>
                  <a:path w="5204" h="24921" extrusionOk="0">
                    <a:moveTo>
                      <a:pt x="2633" y="1"/>
                    </a:moveTo>
                    <a:cubicBezTo>
                      <a:pt x="1231" y="1"/>
                      <a:pt x="71" y="1433"/>
                      <a:pt x="24" y="3240"/>
                    </a:cubicBezTo>
                    <a:cubicBezTo>
                      <a:pt x="0" y="4585"/>
                      <a:pt x="381" y="11205"/>
                      <a:pt x="1155" y="14610"/>
                    </a:cubicBezTo>
                    <a:cubicBezTo>
                      <a:pt x="1155" y="14622"/>
                      <a:pt x="1155" y="14634"/>
                      <a:pt x="1155" y="14646"/>
                    </a:cubicBezTo>
                    <a:cubicBezTo>
                      <a:pt x="1298" y="15622"/>
                      <a:pt x="2036" y="21754"/>
                      <a:pt x="2727" y="24921"/>
                    </a:cubicBezTo>
                    <a:lnTo>
                      <a:pt x="4013" y="24921"/>
                    </a:lnTo>
                    <a:cubicBezTo>
                      <a:pt x="4239" y="21659"/>
                      <a:pt x="4215" y="15241"/>
                      <a:pt x="4072" y="14241"/>
                    </a:cubicBezTo>
                    <a:cubicBezTo>
                      <a:pt x="4013" y="13765"/>
                      <a:pt x="5132" y="4502"/>
                      <a:pt x="5156" y="3359"/>
                    </a:cubicBezTo>
                    <a:cubicBezTo>
                      <a:pt x="5203" y="1537"/>
                      <a:pt x="4084" y="37"/>
                      <a:pt x="2667" y="1"/>
                    </a:cubicBezTo>
                    <a:cubicBezTo>
                      <a:pt x="2656" y="1"/>
                      <a:pt x="2644" y="1"/>
                      <a:pt x="2633" y="1"/>
                    </a:cubicBezTo>
                    <a:close/>
                  </a:path>
                </a:pathLst>
              </a:custGeom>
              <a:solidFill>
                <a:srgbClr val="40B4E5"/>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8" name="Google Shape;1495;p51"/>
              <p:cNvSpPr/>
              <p:nvPr/>
            </p:nvSpPr>
            <p:spPr>
              <a:xfrm>
                <a:off x="4760457" y="4164666"/>
                <a:ext cx="155874" cy="141230"/>
              </a:xfrm>
              <a:custGeom>
                <a:avLst/>
                <a:gdLst/>
                <a:ahLst/>
                <a:cxnLst/>
                <a:rect l="l" t="t" r="r" b="b"/>
                <a:pathLst>
                  <a:path w="6228" h="5657" extrusionOk="0">
                    <a:moveTo>
                      <a:pt x="1394" y="1"/>
                    </a:moveTo>
                    <a:cubicBezTo>
                      <a:pt x="1167" y="275"/>
                      <a:pt x="977" y="596"/>
                      <a:pt x="822" y="941"/>
                    </a:cubicBezTo>
                    <a:cubicBezTo>
                      <a:pt x="1" y="2763"/>
                      <a:pt x="1751" y="5656"/>
                      <a:pt x="1751" y="5656"/>
                    </a:cubicBezTo>
                    <a:cubicBezTo>
                      <a:pt x="1751" y="5656"/>
                      <a:pt x="5073" y="5037"/>
                      <a:pt x="5894" y="3215"/>
                    </a:cubicBezTo>
                    <a:cubicBezTo>
                      <a:pt x="6049" y="2870"/>
                      <a:pt x="6156" y="2513"/>
                      <a:pt x="6228" y="2168"/>
                    </a:cubicBezTo>
                    <a:lnTo>
                      <a:pt x="1394" y="1"/>
                    </a:lnTo>
                    <a:close/>
                  </a:path>
                </a:pathLst>
              </a:custGeom>
              <a:solidFill>
                <a:srgbClr val="DB8E6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69" name="Google Shape;1496;p51"/>
              <p:cNvSpPr/>
              <p:nvPr/>
            </p:nvSpPr>
            <p:spPr>
              <a:xfrm>
                <a:off x="4817994" y="4147691"/>
                <a:ext cx="71137" cy="101170"/>
              </a:xfrm>
              <a:custGeom>
                <a:avLst/>
                <a:gdLst/>
                <a:ahLst/>
                <a:cxnLst/>
                <a:rect l="l" t="t" r="r" b="b"/>
                <a:pathLst>
                  <a:path w="2835" h="4061" extrusionOk="0">
                    <a:moveTo>
                      <a:pt x="1536" y="0"/>
                    </a:moveTo>
                    <a:lnTo>
                      <a:pt x="155" y="3060"/>
                    </a:lnTo>
                    <a:cubicBezTo>
                      <a:pt x="1" y="3417"/>
                      <a:pt x="155" y="3834"/>
                      <a:pt x="513" y="4001"/>
                    </a:cubicBezTo>
                    <a:cubicBezTo>
                      <a:pt x="606" y="4041"/>
                      <a:pt x="704" y="4060"/>
                      <a:pt x="800" y="4060"/>
                    </a:cubicBezTo>
                    <a:cubicBezTo>
                      <a:pt x="1071" y="4060"/>
                      <a:pt x="1330" y="3907"/>
                      <a:pt x="1453" y="3643"/>
                    </a:cubicBezTo>
                    <a:lnTo>
                      <a:pt x="2834" y="572"/>
                    </a:lnTo>
                    <a:lnTo>
                      <a:pt x="1536" y="0"/>
                    </a:lnTo>
                    <a:close/>
                  </a:path>
                </a:pathLst>
              </a:custGeom>
              <a:solidFill>
                <a:srgbClr val="C8462D"/>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0" name="Google Shape;1497;p51"/>
              <p:cNvSpPr/>
              <p:nvPr/>
            </p:nvSpPr>
            <p:spPr>
              <a:xfrm>
                <a:off x="4858793" y="3649312"/>
                <a:ext cx="252119" cy="511280"/>
              </a:xfrm>
              <a:custGeom>
                <a:avLst/>
                <a:gdLst/>
                <a:ahLst/>
                <a:cxnLst/>
                <a:rect l="l" t="t" r="r" b="b"/>
                <a:pathLst>
                  <a:path w="10074" h="20455" extrusionOk="0">
                    <a:moveTo>
                      <a:pt x="8990" y="0"/>
                    </a:moveTo>
                    <a:lnTo>
                      <a:pt x="1" y="19979"/>
                    </a:lnTo>
                    <a:lnTo>
                      <a:pt x="1084" y="20455"/>
                    </a:lnTo>
                    <a:lnTo>
                      <a:pt x="10073" y="488"/>
                    </a:lnTo>
                    <a:lnTo>
                      <a:pt x="8990"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1" name="Google Shape;1498;p51"/>
              <p:cNvSpPr/>
              <p:nvPr/>
            </p:nvSpPr>
            <p:spPr>
              <a:xfrm>
                <a:off x="4832640" y="4097446"/>
                <a:ext cx="134951" cy="120182"/>
              </a:xfrm>
              <a:custGeom>
                <a:avLst/>
                <a:gdLst/>
                <a:ahLst/>
                <a:cxnLst/>
                <a:rect l="l" t="t" r="r" b="b"/>
                <a:pathLst>
                  <a:path w="5418" h="4794" extrusionOk="0">
                    <a:moveTo>
                      <a:pt x="4596" y="1"/>
                    </a:moveTo>
                    <a:cubicBezTo>
                      <a:pt x="4596" y="1"/>
                      <a:pt x="3846" y="3073"/>
                      <a:pt x="2703" y="3513"/>
                    </a:cubicBezTo>
                    <a:cubicBezTo>
                      <a:pt x="1560" y="3954"/>
                      <a:pt x="0" y="4168"/>
                      <a:pt x="345" y="4728"/>
                    </a:cubicBezTo>
                    <a:cubicBezTo>
                      <a:pt x="375" y="4777"/>
                      <a:pt x="865" y="4794"/>
                      <a:pt x="1505" y="4794"/>
                    </a:cubicBezTo>
                    <a:cubicBezTo>
                      <a:pt x="2408" y="4794"/>
                      <a:pt x="3611" y="4760"/>
                      <a:pt x="4239" y="4739"/>
                    </a:cubicBezTo>
                    <a:cubicBezTo>
                      <a:pt x="4465" y="4739"/>
                      <a:pt x="4632" y="4537"/>
                      <a:pt x="4584" y="4311"/>
                    </a:cubicBezTo>
                    <a:lnTo>
                      <a:pt x="4358" y="3037"/>
                    </a:lnTo>
                    <a:lnTo>
                      <a:pt x="5417" y="1049"/>
                    </a:lnTo>
                    <a:lnTo>
                      <a:pt x="4596" y="1"/>
                    </a:ln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2" name="Google Shape;1499;p51"/>
              <p:cNvSpPr/>
              <p:nvPr/>
            </p:nvSpPr>
            <p:spPr>
              <a:xfrm>
                <a:off x="4832640" y="4185715"/>
                <a:ext cx="115075" cy="31913"/>
              </a:xfrm>
              <a:custGeom>
                <a:avLst/>
                <a:gdLst/>
                <a:ahLst/>
                <a:cxnLst/>
                <a:rect l="l" t="t" r="r" b="b"/>
                <a:pathLst>
                  <a:path w="4632" h="1281" extrusionOk="0">
                    <a:moveTo>
                      <a:pt x="2703" y="0"/>
                    </a:moveTo>
                    <a:cubicBezTo>
                      <a:pt x="1560" y="441"/>
                      <a:pt x="0" y="655"/>
                      <a:pt x="345" y="1215"/>
                    </a:cubicBezTo>
                    <a:cubicBezTo>
                      <a:pt x="375" y="1264"/>
                      <a:pt x="865" y="1281"/>
                      <a:pt x="1505" y="1281"/>
                    </a:cubicBezTo>
                    <a:cubicBezTo>
                      <a:pt x="2408" y="1281"/>
                      <a:pt x="3611" y="1247"/>
                      <a:pt x="4239" y="1226"/>
                    </a:cubicBezTo>
                    <a:cubicBezTo>
                      <a:pt x="4465" y="1226"/>
                      <a:pt x="4632" y="1024"/>
                      <a:pt x="4584" y="798"/>
                    </a:cubicBezTo>
                    <a:lnTo>
                      <a:pt x="4453" y="36"/>
                    </a:lnTo>
                    <a:cubicBezTo>
                      <a:pt x="4215" y="107"/>
                      <a:pt x="3941" y="155"/>
                      <a:pt x="3643" y="155"/>
                    </a:cubicBezTo>
                    <a:cubicBezTo>
                      <a:pt x="3298" y="155"/>
                      <a:pt x="2989" y="95"/>
                      <a:pt x="2727" y="0"/>
                    </a:cubicBezTo>
                    <a:close/>
                  </a:path>
                </a:pathLst>
              </a:custGeom>
              <a:solidFill>
                <a:srgbClr val="053B5C"/>
              </a:solidFill>
              <a:ln w="1775" cap="flat" cmpd="sng">
                <a:solidFill>
                  <a:srgbClr val="053B5C"/>
                </a:solidFill>
                <a:prstDash val="solid"/>
                <a:miter lim="11906"/>
                <a:headEnd type="none" w="sm" len="sm"/>
                <a:tailEnd type="none" w="sm" len="sm"/>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3" name="Google Shape;1500;p51"/>
              <p:cNvSpPr/>
              <p:nvPr/>
            </p:nvSpPr>
            <p:spPr>
              <a:xfrm>
                <a:off x="4927838" y="3613326"/>
                <a:ext cx="404854" cy="530291"/>
              </a:xfrm>
              <a:custGeom>
                <a:avLst/>
                <a:gdLst/>
                <a:ahLst/>
                <a:cxnLst/>
                <a:rect l="l" t="t" r="r" b="b"/>
                <a:pathLst>
                  <a:path w="16182" h="21231" extrusionOk="0">
                    <a:moveTo>
                      <a:pt x="13780" y="0"/>
                    </a:moveTo>
                    <a:cubicBezTo>
                      <a:pt x="12806" y="0"/>
                      <a:pt x="11743" y="578"/>
                      <a:pt x="11026" y="1597"/>
                    </a:cubicBezTo>
                    <a:cubicBezTo>
                      <a:pt x="10121" y="2871"/>
                      <a:pt x="4418" y="9753"/>
                      <a:pt x="3537" y="12289"/>
                    </a:cubicBezTo>
                    <a:cubicBezTo>
                      <a:pt x="3180" y="13015"/>
                      <a:pt x="584" y="18885"/>
                      <a:pt x="1" y="21123"/>
                    </a:cubicBezTo>
                    <a:lnTo>
                      <a:pt x="1322" y="21230"/>
                    </a:lnTo>
                    <a:cubicBezTo>
                      <a:pt x="2763" y="19301"/>
                      <a:pt x="5240" y="14432"/>
                      <a:pt x="5573" y="13753"/>
                    </a:cubicBezTo>
                    <a:cubicBezTo>
                      <a:pt x="5609" y="13694"/>
                      <a:pt x="5644" y="13622"/>
                      <a:pt x="5668" y="13551"/>
                    </a:cubicBezTo>
                    <a:cubicBezTo>
                      <a:pt x="6002" y="12717"/>
                      <a:pt x="6514" y="11967"/>
                      <a:pt x="7240" y="11420"/>
                    </a:cubicBezTo>
                    <a:cubicBezTo>
                      <a:pt x="10312" y="9062"/>
                      <a:pt x="14312" y="5300"/>
                      <a:pt x="14979" y="4347"/>
                    </a:cubicBezTo>
                    <a:cubicBezTo>
                      <a:pt x="16039" y="2859"/>
                      <a:pt x="16181" y="1192"/>
                      <a:pt x="15027" y="382"/>
                    </a:cubicBezTo>
                    <a:cubicBezTo>
                      <a:pt x="14658" y="123"/>
                      <a:pt x="14228" y="0"/>
                      <a:pt x="13780" y="0"/>
                    </a:cubicBezTo>
                    <a:close/>
                  </a:path>
                </a:pathLst>
              </a:custGeom>
              <a:solidFill>
                <a:srgbClr val="9FEAF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4" name="Google Shape;1501;p51"/>
              <p:cNvSpPr/>
              <p:nvPr/>
            </p:nvSpPr>
            <p:spPr>
              <a:xfrm>
                <a:off x="5004206" y="3336976"/>
                <a:ext cx="322209" cy="358507"/>
              </a:xfrm>
              <a:custGeom>
                <a:avLst/>
                <a:gdLst/>
                <a:ahLst/>
                <a:cxnLst/>
                <a:rect l="l" t="t" r="r" b="b"/>
                <a:pathLst>
                  <a:path w="12872" h="14357" extrusionOk="0">
                    <a:moveTo>
                      <a:pt x="5276" y="1"/>
                    </a:moveTo>
                    <a:cubicBezTo>
                      <a:pt x="5100" y="1"/>
                      <a:pt x="4921" y="37"/>
                      <a:pt x="4751" y="114"/>
                    </a:cubicBezTo>
                    <a:lnTo>
                      <a:pt x="882" y="1852"/>
                    </a:lnTo>
                    <a:cubicBezTo>
                      <a:pt x="287" y="2114"/>
                      <a:pt x="1" y="2793"/>
                      <a:pt x="215" y="3400"/>
                    </a:cubicBezTo>
                    <a:cubicBezTo>
                      <a:pt x="668" y="4674"/>
                      <a:pt x="4180" y="12353"/>
                      <a:pt x="4751" y="14211"/>
                    </a:cubicBezTo>
                    <a:cubicBezTo>
                      <a:pt x="4975" y="14312"/>
                      <a:pt x="5292" y="14356"/>
                      <a:pt x="5670" y="14356"/>
                    </a:cubicBezTo>
                    <a:cubicBezTo>
                      <a:pt x="7993" y="14356"/>
                      <a:pt x="12657" y="12710"/>
                      <a:pt x="12657" y="12710"/>
                    </a:cubicBezTo>
                    <a:cubicBezTo>
                      <a:pt x="12872" y="11996"/>
                      <a:pt x="10717" y="9448"/>
                      <a:pt x="9490" y="7114"/>
                    </a:cubicBezTo>
                    <a:cubicBezTo>
                      <a:pt x="8145" y="4602"/>
                      <a:pt x="7180" y="2257"/>
                      <a:pt x="6442" y="733"/>
                    </a:cubicBezTo>
                    <a:cubicBezTo>
                      <a:pt x="6224" y="271"/>
                      <a:pt x="5758" y="1"/>
                      <a:pt x="5276"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5" name="Google Shape;1502;p51"/>
              <p:cNvSpPr/>
              <p:nvPr/>
            </p:nvSpPr>
            <p:spPr>
              <a:xfrm>
                <a:off x="5004206" y="3336298"/>
                <a:ext cx="318025" cy="389741"/>
              </a:xfrm>
              <a:custGeom>
                <a:avLst/>
                <a:gdLst/>
                <a:ahLst/>
                <a:cxnLst/>
                <a:rect l="l" t="t" r="r" b="b"/>
                <a:pathLst>
                  <a:path w="12741" h="15594" extrusionOk="0">
                    <a:moveTo>
                      <a:pt x="5339" y="0"/>
                    </a:moveTo>
                    <a:cubicBezTo>
                      <a:pt x="5174" y="0"/>
                      <a:pt x="5006" y="34"/>
                      <a:pt x="4847" y="106"/>
                    </a:cubicBezTo>
                    <a:lnTo>
                      <a:pt x="4109" y="439"/>
                    </a:lnTo>
                    <a:cubicBezTo>
                      <a:pt x="4109" y="1035"/>
                      <a:pt x="4001" y="1558"/>
                      <a:pt x="3275" y="1880"/>
                    </a:cubicBezTo>
                    <a:cubicBezTo>
                      <a:pt x="3081" y="1967"/>
                      <a:pt x="2914" y="2006"/>
                      <a:pt x="2772" y="2006"/>
                    </a:cubicBezTo>
                    <a:cubicBezTo>
                      <a:pt x="2389" y="2006"/>
                      <a:pt x="2180" y="1726"/>
                      <a:pt x="2084" y="1344"/>
                    </a:cubicBezTo>
                    <a:lnTo>
                      <a:pt x="846" y="1892"/>
                    </a:lnTo>
                    <a:cubicBezTo>
                      <a:pt x="275" y="2154"/>
                      <a:pt x="1" y="2797"/>
                      <a:pt x="203" y="3392"/>
                    </a:cubicBezTo>
                    <a:cubicBezTo>
                      <a:pt x="656" y="4654"/>
                      <a:pt x="4442" y="14096"/>
                      <a:pt x="5299" y="15572"/>
                    </a:cubicBezTo>
                    <a:cubicBezTo>
                      <a:pt x="5411" y="15587"/>
                      <a:pt x="5529" y="15593"/>
                      <a:pt x="5652" y="15593"/>
                    </a:cubicBezTo>
                    <a:cubicBezTo>
                      <a:pt x="8153" y="15593"/>
                      <a:pt x="12741" y="12727"/>
                      <a:pt x="12741" y="12727"/>
                    </a:cubicBezTo>
                    <a:cubicBezTo>
                      <a:pt x="12110" y="10726"/>
                      <a:pt x="11145" y="9952"/>
                      <a:pt x="9907" y="7619"/>
                    </a:cubicBezTo>
                    <a:cubicBezTo>
                      <a:pt x="8550" y="5047"/>
                      <a:pt x="7121" y="2166"/>
                      <a:pt x="6395" y="666"/>
                    </a:cubicBezTo>
                    <a:cubicBezTo>
                      <a:pt x="6196" y="242"/>
                      <a:pt x="5777" y="0"/>
                      <a:pt x="5339" y="0"/>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6" name="Google Shape;1503;p51"/>
              <p:cNvSpPr/>
              <p:nvPr/>
            </p:nvSpPr>
            <p:spPr>
              <a:xfrm>
                <a:off x="5050236" y="3249387"/>
                <a:ext cx="40799" cy="74689"/>
              </a:xfrm>
              <a:custGeom>
                <a:avLst/>
                <a:gdLst/>
                <a:ahLst/>
                <a:cxnLst/>
                <a:rect l="l" t="t" r="r" b="b"/>
                <a:pathLst>
                  <a:path w="1644" h="2966" extrusionOk="0">
                    <a:moveTo>
                      <a:pt x="1179" y="1"/>
                    </a:moveTo>
                    <a:lnTo>
                      <a:pt x="0" y="251"/>
                    </a:lnTo>
                    <a:lnTo>
                      <a:pt x="560" y="2966"/>
                    </a:lnTo>
                    <a:lnTo>
                      <a:pt x="643" y="2942"/>
                    </a:lnTo>
                    <a:cubicBezTo>
                      <a:pt x="1251" y="2823"/>
                      <a:pt x="1643" y="2227"/>
                      <a:pt x="1512" y="1620"/>
                    </a:cubicBezTo>
                    <a:lnTo>
                      <a:pt x="1179" y="1"/>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7" name="Google Shape;1504;p51"/>
              <p:cNvSpPr/>
              <p:nvPr/>
            </p:nvSpPr>
            <p:spPr>
              <a:xfrm>
                <a:off x="5037683" y="3303027"/>
                <a:ext cx="69045" cy="66541"/>
              </a:xfrm>
              <a:custGeom>
                <a:avLst/>
                <a:gdLst/>
                <a:ahLst/>
                <a:cxnLst/>
                <a:rect l="l" t="t" r="r" b="b"/>
                <a:pathLst>
                  <a:path w="2787" h="2656" extrusionOk="0">
                    <a:moveTo>
                      <a:pt x="1298" y="0"/>
                    </a:moveTo>
                    <a:lnTo>
                      <a:pt x="0" y="786"/>
                    </a:lnTo>
                    <a:lnTo>
                      <a:pt x="762" y="2655"/>
                    </a:lnTo>
                    <a:lnTo>
                      <a:pt x="2787" y="1750"/>
                    </a:lnTo>
                    <a:lnTo>
                      <a:pt x="1298" y="0"/>
                    </a:ln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8" name="Google Shape;1505;p51"/>
              <p:cNvSpPr/>
              <p:nvPr/>
            </p:nvSpPr>
            <p:spPr>
              <a:xfrm>
                <a:off x="5037683" y="3303027"/>
                <a:ext cx="49168" cy="59072"/>
              </a:xfrm>
              <a:custGeom>
                <a:avLst/>
                <a:gdLst/>
                <a:ahLst/>
                <a:cxnLst/>
                <a:rect l="l" t="t" r="r" b="b"/>
                <a:pathLst>
                  <a:path w="1989" h="2343" extrusionOk="0">
                    <a:moveTo>
                      <a:pt x="1298" y="0"/>
                    </a:moveTo>
                    <a:lnTo>
                      <a:pt x="0" y="786"/>
                    </a:lnTo>
                    <a:lnTo>
                      <a:pt x="632" y="2334"/>
                    </a:lnTo>
                    <a:cubicBezTo>
                      <a:pt x="673" y="2340"/>
                      <a:pt x="715" y="2343"/>
                      <a:pt x="756" y="2343"/>
                    </a:cubicBezTo>
                    <a:cubicBezTo>
                      <a:pt x="881" y="2343"/>
                      <a:pt x="1004" y="2316"/>
                      <a:pt x="1120" y="2262"/>
                    </a:cubicBezTo>
                    <a:cubicBezTo>
                      <a:pt x="1620" y="2036"/>
                      <a:pt x="1834" y="1298"/>
                      <a:pt x="1989" y="810"/>
                    </a:cubicBezTo>
                    <a:lnTo>
                      <a:pt x="1298" y="0"/>
                    </a:ln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79" name="Google Shape;1506;p51"/>
              <p:cNvSpPr/>
              <p:nvPr/>
            </p:nvSpPr>
            <p:spPr>
              <a:xfrm>
                <a:off x="4991653" y="3247350"/>
                <a:ext cx="93106" cy="105244"/>
              </a:xfrm>
              <a:custGeom>
                <a:avLst/>
                <a:gdLst/>
                <a:ahLst/>
                <a:cxnLst/>
                <a:rect l="l" t="t" r="r" b="b"/>
                <a:pathLst>
                  <a:path w="3716" h="4201" extrusionOk="0">
                    <a:moveTo>
                      <a:pt x="3096" y="1"/>
                    </a:moveTo>
                    <a:lnTo>
                      <a:pt x="1" y="644"/>
                    </a:lnTo>
                    <a:cubicBezTo>
                      <a:pt x="1" y="644"/>
                      <a:pt x="322" y="2203"/>
                      <a:pt x="775" y="3215"/>
                    </a:cubicBezTo>
                    <a:cubicBezTo>
                      <a:pt x="1065" y="3880"/>
                      <a:pt x="1456" y="4200"/>
                      <a:pt x="1890" y="4200"/>
                    </a:cubicBezTo>
                    <a:cubicBezTo>
                      <a:pt x="1954" y="4200"/>
                      <a:pt x="2019" y="4193"/>
                      <a:pt x="2084" y="4180"/>
                    </a:cubicBezTo>
                    <a:cubicBezTo>
                      <a:pt x="3073" y="3977"/>
                      <a:pt x="3715" y="3001"/>
                      <a:pt x="3513" y="2013"/>
                    </a:cubicBezTo>
                    <a:lnTo>
                      <a:pt x="3096" y="1"/>
                    </a:ln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0" name="Google Shape;1507;p51"/>
              <p:cNvSpPr/>
              <p:nvPr/>
            </p:nvSpPr>
            <p:spPr>
              <a:xfrm>
                <a:off x="5062790" y="3270435"/>
                <a:ext cx="26153" cy="35987"/>
              </a:xfrm>
              <a:custGeom>
                <a:avLst/>
                <a:gdLst/>
                <a:ahLst/>
                <a:cxnLst/>
                <a:rect l="l" t="t" r="r" b="b"/>
                <a:pathLst>
                  <a:path w="1037" h="1436" extrusionOk="0">
                    <a:moveTo>
                      <a:pt x="484" y="0"/>
                    </a:moveTo>
                    <a:cubicBezTo>
                      <a:pt x="442" y="0"/>
                      <a:pt x="399" y="5"/>
                      <a:pt x="358" y="13"/>
                    </a:cubicBezTo>
                    <a:cubicBezTo>
                      <a:pt x="131" y="61"/>
                      <a:pt x="1" y="418"/>
                      <a:pt x="84" y="811"/>
                    </a:cubicBezTo>
                    <a:cubicBezTo>
                      <a:pt x="161" y="1174"/>
                      <a:pt x="380" y="1436"/>
                      <a:pt x="601" y="1436"/>
                    </a:cubicBezTo>
                    <a:cubicBezTo>
                      <a:pt x="619" y="1436"/>
                      <a:pt x="637" y="1434"/>
                      <a:pt x="655" y="1430"/>
                    </a:cubicBezTo>
                    <a:cubicBezTo>
                      <a:pt x="882" y="1383"/>
                      <a:pt x="1036" y="823"/>
                      <a:pt x="953" y="430"/>
                    </a:cubicBezTo>
                    <a:cubicBezTo>
                      <a:pt x="884" y="106"/>
                      <a:pt x="685" y="0"/>
                      <a:pt x="484"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1" name="Google Shape;1508;p51"/>
              <p:cNvSpPr/>
              <p:nvPr/>
            </p:nvSpPr>
            <p:spPr>
              <a:xfrm>
                <a:off x="4985376" y="3228338"/>
                <a:ext cx="96244" cy="74010"/>
              </a:xfrm>
              <a:custGeom>
                <a:avLst/>
                <a:gdLst/>
                <a:ahLst/>
                <a:cxnLst/>
                <a:rect l="l" t="t" r="r" b="b"/>
                <a:pathLst>
                  <a:path w="3859" h="2943" extrusionOk="0">
                    <a:moveTo>
                      <a:pt x="2668" y="1"/>
                    </a:moveTo>
                    <a:cubicBezTo>
                      <a:pt x="2590" y="1"/>
                      <a:pt x="2510" y="9"/>
                      <a:pt x="2430" y="25"/>
                    </a:cubicBezTo>
                    <a:lnTo>
                      <a:pt x="1382" y="240"/>
                    </a:lnTo>
                    <a:cubicBezTo>
                      <a:pt x="1311" y="252"/>
                      <a:pt x="1251" y="264"/>
                      <a:pt x="1180" y="264"/>
                    </a:cubicBezTo>
                    <a:cubicBezTo>
                      <a:pt x="525" y="323"/>
                      <a:pt x="1" y="847"/>
                      <a:pt x="25" y="1502"/>
                    </a:cubicBezTo>
                    <a:cubicBezTo>
                      <a:pt x="37" y="1764"/>
                      <a:pt x="108" y="2026"/>
                      <a:pt x="227" y="2264"/>
                    </a:cubicBezTo>
                    <a:lnTo>
                      <a:pt x="680" y="2942"/>
                    </a:lnTo>
                    <a:lnTo>
                      <a:pt x="680" y="2942"/>
                    </a:lnTo>
                    <a:lnTo>
                      <a:pt x="572" y="2597"/>
                    </a:lnTo>
                    <a:cubicBezTo>
                      <a:pt x="489" y="2169"/>
                      <a:pt x="715" y="1811"/>
                      <a:pt x="1275" y="1692"/>
                    </a:cubicBezTo>
                    <a:lnTo>
                      <a:pt x="2204" y="1502"/>
                    </a:lnTo>
                    <a:cubicBezTo>
                      <a:pt x="2245" y="1493"/>
                      <a:pt x="2286" y="1489"/>
                      <a:pt x="2326" y="1489"/>
                    </a:cubicBezTo>
                    <a:cubicBezTo>
                      <a:pt x="2603" y="1489"/>
                      <a:pt x="2821" y="1697"/>
                      <a:pt x="2894" y="1978"/>
                    </a:cubicBezTo>
                    <a:cubicBezTo>
                      <a:pt x="2947" y="2146"/>
                      <a:pt x="3101" y="2258"/>
                      <a:pt x="3275" y="2258"/>
                    </a:cubicBezTo>
                    <a:cubicBezTo>
                      <a:pt x="3298" y="2258"/>
                      <a:pt x="3322" y="2256"/>
                      <a:pt x="3347" y="2252"/>
                    </a:cubicBezTo>
                    <a:lnTo>
                      <a:pt x="3382" y="2240"/>
                    </a:lnTo>
                    <a:lnTo>
                      <a:pt x="3632" y="1621"/>
                    </a:lnTo>
                    <a:lnTo>
                      <a:pt x="3859" y="1168"/>
                    </a:lnTo>
                    <a:lnTo>
                      <a:pt x="3799" y="918"/>
                    </a:lnTo>
                    <a:cubicBezTo>
                      <a:pt x="3685" y="378"/>
                      <a:pt x="3207" y="1"/>
                      <a:pt x="2668"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2" name="Google Shape;1509;p51"/>
              <p:cNvSpPr/>
              <p:nvPr/>
            </p:nvSpPr>
            <p:spPr>
              <a:xfrm>
                <a:off x="4968638" y="3232412"/>
                <a:ext cx="93106" cy="64504"/>
              </a:xfrm>
              <a:custGeom>
                <a:avLst/>
                <a:gdLst/>
                <a:ahLst/>
                <a:cxnLst/>
                <a:rect l="l" t="t" r="r" b="b"/>
                <a:pathLst>
                  <a:path w="3727" h="2580" extrusionOk="0">
                    <a:moveTo>
                      <a:pt x="2939" y="1"/>
                    </a:moveTo>
                    <a:cubicBezTo>
                      <a:pt x="2214" y="1"/>
                      <a:pt x="957" y="451"/>
                      <a:pt x="607" y="657"/>
                    </a:cubicBezTo>
                    <a:cubicBezTo>
                      <a:pt x="131" y="943"/>
                      <a:pt x="0" y="1574"/>
                      <a:pt x="298" y="2062"/>
                    </a:cubicBezTo>
                    <a:cubicBezTo>
                      <a:pt x="499" y="2392"/>
                      <a:pt x="846" y="2580"/>
                      <a:pt x="1193" y="2580"/>
                    </a:cubicBezTo>
                    <a:cubicBezTo>
                      <a:pt x="1360" y="2580"/>
                      <a:pt x="1528" y="2536"/>
                      <a:pt x="1679" y="2443"/>
                    </a:cubicBezTo>
                    <a:cubicBezTo>
                      <a:pt x="2155" y="2157"/>
                      <a:pt x="3727" y="657"/>
                      <a:pt x="3429" y="169"/>
                    </a:cubicBezTo>
                    <a:cubicBezTo>
                      <a:pt x="3356" y="49"/>
                      <a:pt x="3176" y="1"/>
                      <a:pt x="2939"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3" name="Google Shape;1510;p51"/>
              <p:cNvSpPr/>
              <p:nvPr/>
            </p:nvSpPr>
            <p:spPr>
              <a:xfrm>
                <a:off x="5013621" y="3429319"/>
                <a:ext cx="174705" cy="371408"/>
              </a:xfrm>
              <a:custGeom>
                <a:avLst/>
                <a:gdLst/>
                <a:ahLst/>
                <a:cxnLst/>
                <a:rect l="l" t="t" r="r" b="b"/>
                <a:pathLst>
                  <a:path w="7002" h="14840" extrusionOk="0">
                    <a:moveTo>
                      <a:pt x="6978" y="0"/>
                    </a:moveTo>
                    <a:cubicBezTo>
                      <a:pt x="6133" y="227"/>
                      <a:pt x="5287" y="453"/>
                      <a:pt x="4430" y="655"/>
                    </a:cubicBezTo>
                    <a:cubicBezTo>
                      <a:pt x="4442" y="679"/>
                      <a:pt x="4442" y="703"/>
                      <a:pt x="4442" y="727"/>
                    </a:cubicBezTo>
                    <a:lnTo>
                      <a:pt x="4502" y="1215"/>
                    </a:lnTo>
                    <a:cubicBezTo>
                      <a:pt x="4513" y="1381"/>
                      <a:pt x="4513" y="1548"/>
                      <a:pt x="4525" y="1703"/>
                    </a:cubicBezTo>
                    <a:cubicBezTo>
                      <a:pt x="4525" y="1870"/>
                      <a:pt x="4549" y="2036"/>
                      <a:pt x="4537" y="2203"/>
                    </a:cubicBezTo>
                    <a:lnTo>
                      <a:pt x="4537" y="2703"/>
                    </a:lnTo>
                    <a:cubicBezTo>
                      <a:pt x="4502" y="4025"/>
                      <a:pt x="4275" y="5370"/>
                      <a:pt x="3918" y="6692"/>
                    </a:cubicBezTo>
                    <a:lnTo>
                      <a:pt x="3609" y="7668"/>
                    </a:lnTo>
                    <a:lnTo>
                      <a:pt x="3525" y="7906"/>
                    </a:lnTo>
                    <a:lnTo>
                      <a:pt x="3430" y="8156"/>
                    </a:lnTo>
                    <a:lnTo>
                      <a:pt x="3239" y="8632"/>
                    </a:lnTo>
                    <a:cubicBezTo>
                      <a:pt x="3001" y="9275"/>
                      <a:pt x="2680" y="9894"/>
                      <a:pt x="2382" y="10525"/>
                    </a:cubicBezTo>
                    <a:cubicBezTo>
                      <a:pt x="2239" y="10835"/>
                      <a:pt x="2049" y="11133"/>
                      <a:pt x="1870" y="11442"/>
                    </a:cubicBezTo>
                    <a:lnTo>
                      <a:pt x="1346" y="12347"/>
                    </a:lnTo>
                    <a:cubicBezTo>
                      <a:pt x="953" y="12930"/>
                      <a:pt x="549" y="13502"/>
                      <a:pt x="156" y="14085"/>
                    </a:cubicBezTo>
                    <a:lnTo>
                      <a:pt x="132" y="14121"/>
                    </a:lnTo>
                    <a:cubicBezTo>
                      <a:pt x="1" y="14312"/>
                      <a:pt x="25" y="14574"/>
                      <a:pt x="215" y="14728"/>
                    </a:cubicBezTo>
                    <a:cubicBezTo>
                      <a:pt x="301" y="14803"/>
                      <a:pt x="409" y="14840"/>
                      <a:pt x="516" y="14840"/>
                    </a:cubicBezTo>
                    <a:cubicBezTo>
                      <a:pt x="647" y="14840"/>
                      <a:pt x="778" y="14785"/>
                      <a:pt x="870" y="14681"/>
                    </a:cubicBezTo>
                    <a:cubicBezTo>
                      <a:pt x="1334" y="14133"/>
                      <a:pt x="1823" y="13585"/>
                      <a:pt x="2287" y="13014"/>
                    </a:cubicBezTo>
                    <a:lnTo>
                      <a:pt x="2942" y="12133"/>
                    </a:lnTo>
                    <a:cubicBezTo>
                      <a:pt x="3156" y="11835"/>
                      <a:pt x="3394" y="11549"/>
                      <a:pt x="3573" y="11228"/>
                    </a:cubicBezTo>
                    <a:cubicBezTo>
                      <a:pt x="3966" y="10609"/>
                      <a:pt x="4382" y="9990"/>
                      <a:pt x="4716" y="9311"/>
                    </a:cubicBezTo>
                    <a:lnTo>
                      <a:pt x="4978" y="8823"/>
                    </a:lnTo>
                    <a:lnTo>
                      <a:pt x="5109" y="8573"/>
                    </a:lnTo>
                    <a:lnTo>
                      <a:pt x="5216" y="8323"/>
                    </a:lnTo>
                    <a:lnTo>
                      <a:pt x="5668" y="7287"/>
                    </a:lnTo>
                    <a:cubicBezTo>
                      <a:pt x="6216" y="5894"/>
                      <a:pt x="6633" y="4418"/>
                      <a:pt x="6847" y="2894"/>
                    </a:cubicBezTo>
                    <a:cubicBezTo>
                      <a:pt x="6895" y="2513"/>
                      <a:pt x="6942" y="2132"/>
                      <a:pt x="6954" y="1739"/>
                    </a:cubicBezTo>
                    <a:cubicBezTo>
                      <a:pt x="6966" y="1548"/>
                      <a:pt x="6990" y="1358"/>
                      <a:pt x="6990" y="1155"/>
                    </a:cubicBezTo>
                    <a:lnTo>
                      <a:pt x="6990" y="572"/>
                    </a:lnTo>
                    <a:cubicBezTo>
                      <a:pt x="7002" y="381"/>
                      <a:pt x="6978" y="191"/>
                      <a:pt x="6978"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4" name="Google Shape;1511;p51"/>
              <p:cNvSpPr/>
              <p:nvPr/>
            </p:nvSpPr>
            <p:spPr>
              <a:xfrm>
                <a:off x="5100451" y="3336298"/>
                <a:ext cx="94152" cy="120860"/>
              </a:xfrm>
              <a:custGeom>
                <a:avLst/>
                <a:gdLst/>
                <a:ahLst/>
                <a:cxnLst/>
                <a:rect l="l" t="t" r="r" b="b"/>
                <a:pathLst>
                  <a:path w="3799" h="4817" extrusionOk="0">
                    <a:moveTo>
                      <a:pt x="1653" y="1"/>
                    </a:moveTo>
                    <a:cubicBezTo>
                      <a:pt x="1455" y="1"/>
                      <a:pt x="1242" y="53"/>
                      <a:pt x="1025" y="198"/>
                    </a:cubicBezTo>
                    <a:cubicBezTo>
                      <a:pt x="1" y="865"/>
                      <a:pt x="227" y="1686"/>
                      <a:pt x="227" y="1686"/>
                    </a:cubicBezTo>
                    <a:cubicBezTo>
                      <a:pt x="227" y="1686"/>
                      <a:pt x="775" y="3556"/>
                      <a:pt x="941" y="4770"/>
                    </a:cubicBezTo>
                    <a:cubicBezTo>
                      <a:pt x="945" y="4803"/>
                      <a:pt x="1023" y="4817"/>
                      <a:pt x="1150" y="4817"/>
                    </a:cubicBezTo>
                    <a:cubicBezTo>
                      <a:pt x="1808" y="4817"/>
                      <a:pt x="3799" y="4449"/>
                      <a:pt x="3799" y="4449"/>
                    </a:cubicBezTo>
                    <a:cubicBezTo>
                      <a:pt x="3704" y="2591"/>
                      <a:pt x="3215" y="1389"/>
                      <a:pt x="2906" y="817"/>
                    </a:cubicBezTo>
                    <a:cubicBezTo>
                      <a:pt x="2715" y="460"/>
                      <a:pt x="2406" y="174"/>
                      <a:pt x="2013" y="55"/>
                    </a:cubicBezTo>
                    <a:cubicBezTo>
                      <a:pt x="1901" y="23"/>
                      <a:pt x="1780" y="1"/>
                      <a:pt x="1653" y="1"/>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5" name="Google Shape;1512;p51"/>
              <p:cNvSpPr/>
              <p:nvPr/>
            </p:nvSpPr>
            <p:spPr>
              <a:xfrm>
                <a:off x="4647474" y="4206764"/>
                <a:ext cx="192489" cy="101169"/>
              </a:xfrm>
              <a:custGeom>
                <a:avLst/>
                <a:gdLst/>
                <a:ahLst/>
                <a:cxnLst/>
                <a:rect l="l" t="t" r="r" b="b"/>
                <a:pathLst>
                  <a:path w="7692" h="4025" extrusionOk="0">
                    <a:moveTo>
                      <a:pt x="3656" y="0"/>
                    </a:moveTo>
                    <a:cubicBezTo>
                      <a:pt x="2691" y="0"/>
                      <a:pt x="1155" y="1882"/>
                      <a:pt x="298" y="3072"/>
                    </a:cubicBezTo>
                    <a:cubicBezTo>
                      <a:pt x="0" y="3465"/>
                      <a:pt x="286" y="4025"/>
                      <a:pt x="786" y="4025"/>
                    </a:cubicBezTo>
                    <a:lnTo>
                      <a:pt x="7692" y="4025"/>
                    </a:lnTo>
                    <a:cubicBezTo>
                      <a:pt x="7692" y="4025"/>
                      <a:pt x="5084" y="0"/>
                      <a:pt x="3656"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6" name="Google Shape;1513;p51"/>
              <p:cNvSpPr/>
              <p:nvPr/>
            </p:nvSpPr>
            <p:spPr>
              <a:xfrm>
                <a:off x="4990606" y="3778320"/>
                <a:ext cx="54399" cy="61788"/>
              </a:xfrm>
              <a:custGeom>
                <a:avLst/>
                <a:gdLst/>
                <a:ahLst/>
                <a:cxnLst/>
                <a:rect l="l" t="t" r="r" b="b"/>
                <a:pathLst>
                  <a:path w="2179" h="2477" extrusionOk="0">
                    <a:moveTo>
                      <a:pt x="1179" y="1"/>
                    </a:moveTo>
                    <a:cubicBezTo>
                      <a:pt x="1179" y="1"/>
                      <a:pt x="322" y="786"/>
                      <a:pt x="238" y="1060"/>
                    </a:cubicBezTo>
                    <a:cubicBezTo>
                      <a:pt x="155" y="1334"/>
                      <a:pt x="0" y="2001"/>
                      <a:pt x="262" y="2477"/>
                    </a:cubicBezTo>
                    <a:cubicBezTo>
                      <a:pt x="262" y="2477"/>
                      <a:pt x="1048" y="1334"/>
                      <a:pt x="1357" y="1334"/>
                    </a:cubicBezTo>
                    <a:cubicBezTo>
                      <a:pt x="1359" y="1334"/>
                      <a:pt x="1361" y="1334"/>
                      <a:pt x="1363" y="1334"/>
                    </a:cubicBezTo>
                    <a:cubicBezTo>
                      <a:pt x="1655" y="1334"/>
                      <a:pt x="1643" y="2310"/>
                      <a:pt x="1643" y="2310"/>
                    </a:cubicBezTo>
                    <a:cubicBezTo>
                      <a:pt x="1643" y="2310"/>
                      <a:pt x="1953" y="2156"/>
                      <a:pt x="2084" y="1894"/>
                    </a:cubicBezTo>
                    <a:cubicBezTo>
                      <a:pt x="2179" y="1679"/>
                      <a:pt x="1953" y="131"/>
                      <a:pt x="1953" y="131"/>
                    </a:cubicBezTo>
                    <a:lnTo>
                      <a:pt x="1179" y="1"/>
                    </a:ln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7" name="Google Shape;1514;p51"/>
              <p:cNvSpPr/>
              <p:nvPr/>
            </p:nvSpPr>
            <p:spPr>
              <a:xfrm>
                <a:off x="6190523" y="4149049"/>
                <a:ext cx="266764" cy="158205"/>
              </a:xfrm>
              <a:custGeom>
                <a:avLst/>
                <a:gdLst/>
                <a:ahLst/>
                <a:cxnLst/>
                <a:rect l="l" t="t" r="r" b="b"/>
                <a:pathLst>
                  <a:path w="10681" h="6322" extrusionOk="0">
                    <a:moveTo>
                      <a:pt x="3313" y="1"/>
                    </a:moveTo>
                    <a:cubicBezTo>
                      <a:pt x="3074" y="1"/>
                      <a:pt x="2836" y="110"/>
                      <a:pt x="2679" y="321"/>
                    </a:cubicBezTo>
                    <a:lnTo>
                      <a:pt x="310" y="3417"/>
                    </a:lnTo>
                    <a:cubicBezTo>
                      <a:pt x="0" y="3822"/>
                      <a:pt x="143" y="4405"/>
                      <a:pt x="596" y="4619"/>
                    </a:cubicBezTo>
                    <a:lnTo>
                      <a:pt x="4013" y="6239"/>
                    </a:lnTo>
                    <a:cubicBezTo>
                      <a:pt x="4120" y="6298"/>
                      <a:pt x="4239" y="6322"/>
                      <a:pt x="4358" y="6322"/>
                    </a:cubicBezTo>
                    <a:lnTo>
                      <a:pt x="10204" y="6322"/>
                    </a:lnTo>
                    <a:cubicBezTo>
                      <a:pt x="10526" y="6322"/>
                      <a:pt x="10680" y="5917"/>
                      <a:pt x="10430" y="5715"/>
                    </a:cubicBezTo>
                    <a:lnTo>
                      <a:pt x="3822" y="190"/>
                    </a:lnTo>
                    <a:cubicBezTo>
                      <a:pt x="3674" y="62"/>
                      <a:pt x="3493" y="1"/>
                      <a:pt x="3313"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8" name="Google Shape;1515;p51"/>
              <p:cNvSpPr/>
              <p:nvPr/>
            </p:nvSpPr>
            <p:spPr>
              <a:xfrm>
                <a:off x="5336877" y="4265836"/>
                <a:ext cx="306517" cy="49567"/>
              </a:xfrm>
              <a:custGeom>
                <a:avLst/>
                <a:gdLst/>
                <a:ahLst/>
                <a:cxnLst/>
                <a:rect l="l" t="t" r="r" b="b"/>
                <a:pathLst>
                  <a:path w="12276" h="1972" extrusionOk="0">
                    <a:moveTo>
                      <a:pt x="5787" y="1"/>
                    </a:moveTo>
                    <a:cubicBezTo>
                      <a:pt x="5199" y="1"/>
                      <a:pt x="4948" y="539"/>
                      <a:pt x="4060" y="898"/>
                    </a:cubicBezTo>
                    <a:cubicBezTo>
                      <a:pt x="3370" y="1172"/>
                      <a:pt x="2215" y="1302"/>
                      <a:pt x="2215" y="1302"/>
                    </a:cubicBezTo>
                    <a:cubicBezTo>
                      <a:pt x="619" y="1457"/>
                      <a:pt x="0" y="1898"/>
                      <a:pt x="1703" y="1945"/>
                    </a:cubicBezTo>
                    <a:cubicBezTo>
                      <a:pt x="2616" y="1965"/>
                      <a:pt x="4095" y="1972"/>
                      <a:pt x="5661" y="1972"/>
                    </a:cubicBezTo>
                    <a:cubicBezTo>
                      <a:pt x="8794" y="1972"/>
                      <a:pt x="12276" y="1945"/>
                      <a:pt x="12276" y="1945"/>
                    </a:cubicBezTo>
                    <a:lnTo>
                      <a:pt x="11847" y="112"/>
                    </a:lnTo>
                    <a:cubicBezTo>
                      <a:pt x="10601" y="404"/>
                      <a:pt x="9816" y="967"/>
                      <a:pt x="8653" y="967"/>
                    </a:cubicBezTo>
                    <a:cubicBezTo>
                      <a:pt x="8394" y="967"/>
                      <a:pt x="8117" y="939"/>
                      <a:pt x="7811" y="874"/>
                    </a:cubicBezTo>
                    <a:cubicBezTo>
                      <a:pt x="7382" y="779"/>
                      <a:pt x="6918" y="350"/>
                      <a:pt x="6334" y="124"/>
                    </a:cubicBezTo>
                    <a:cubicBezTo>
                      <a:pt x="6117" y="37"/>
                      <a:pt x="5941" y="1"/>
                      <a:pt x="5787"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89" name="Google Shape;1516;p51"/>
              <p:cNvSpPr/>
              <p:nvPr/>
            </p:nvSpPr>
            <p:spPr>
              <a:xfrm>
                <a:off x="5336877" y="4265836"/>
                <a:ext cx="186212" cy="49567"/>
              </a:xfrm>
              <a:custGeom>
                <a:avLst/>
                <a:gdLst/>
                <a:ahLst/>
                <a:cxnLst/>
                <a:rect l="l" t="t" r="r" b="b"/>
                <a:pathLst>
                  <a:path w="7466" h="1970" extrusionOk="0">
                    <a:moveTo>
                      <a:pt x="5787" y="1"/>
                    </a:moveTo>
                    <a:cubicBezTo>
                      <a:pt x="5199" y="1"/>
                      <a:pt x="4948" y="539"/>
                      <a:pt x="4060" y="898"/>
                    </a:cubicBezTo>
                    <a:cubicBezTo>
                      <a:pt x="3370" y="1172"/>
                      <a:pt x="2215" y="1302"/>
                      <a:pt x="2215" y="1302"/>
                    </a:cubicBezTo>
                    <a:cubicBezTo>
                      <a:pt x="619" y="1457"/>
                      <a:pt x="0" y="1898"/>
                      <a:pt x="1703" y="1945"/>
                    </a:cubicBezTo>
                    <a:cubicBezTo>
                      <a:pt x="2512" y="1957"/>
                      <a:pt x="3786" y="1969"/>
                      <a:pt x="5168" y="1969"/>
                    </a:cubicBezTo>
                    <a:cubicBezTo>
                      <a:pt x="5430" y="1255"/>
                      <a:pt x="6049" y="695"/>
                      <a:pt x="7037" y="695"/>
                    </a:cubicBezTo>
                    <a:cubicBezTo>
                      <a:pt x="7192" y="695"/>
                      <a:pt x="7323" y="707"/>
                      <a:pt x="7465" y="731"/>
                    </a:cubicBezTo>
                    <a:cubicBezTo>
                      <a:pt x="7120" y="564"/>
                      <a:pt x="6763" y="290"/>
                      <a:pt x="6334" y="124"/>
                    </a:cubicBezTo>
                    <a:cubicBezTo>
                      <a:pt x="6117" y="37"/>
                      <a:pt x="5941" y="1"/>
                      <a:pt x="5787" y="1"/>
                    </a:cubicBezTo>
                    <a:close/>
                  </a:path>
                </a:pathLst>
              </a:custGeom>
              <a:solidFill>
                <a:srgbClr val="053B5C"/>
              </a:solidFill>
              <a:ln w="3875" cap="flat" cmpd="sng">
                <a:solidFill>
                  <a:srgbClr val="053B5C"/>
                </a:solidFill>
                <a:prstDash val="solid"/>
                <a:round/>
                <a:headEnd type="none" w="sm" len="sm"/>
                <a:tailEnd type="none" w="sm" len="sm"/>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0" name="Google Shape;1517;p51"/>
              <p:cNvSpPr/>
              <p:nvPr/>
            </p:nvSpPr>
            <p:spPr>
              <a:xfrm>
                <a:off x="5959327" y="4004424"/>
                <a:ext cx="129721" cy="313694"/>
              </a:xfrm>
              <a:custGeom>
                <a:avLst/>
                <a:gdLst/>
                <a:ahLst/>
                <a:cxnLst/>
                <a:rect l="l" t="t" r="r" b="b"/>
                <a:pathLst>
                  <a:path w="5193" h="12532" extrusionOk="0">
                    <a:moveTo>
                      <a:pt x="3118" y="0"/>
                    </a:moveTo>
                    <a:cubicBezTo>
                      <a:pt x="1524" y="0"/>
                      <a:pt x="188" y="1290"/>
                      <a:pt x="96" y="2946"/>
                    </a:cubicBezTo>
                    <a:cubicBezTo>
                      <a:pt x="1" y="4672"/>
                      <a:pt x="1073" y="12435"/>
                      <a:pt x="2739" y="12530"/>
                    </a:cubicBezTo>
                    <a:cubicBezTo>
                      <a:pt x="2748" y="12531"/>
                      <a:pt x="2757" y="12531"/>
                      <a:pt x="2766" y="12531"/>
                    </a:cubicBezTo>
                    <a:cubicBezTo>
                      <a:pt x="4413" y="12531"/>
                      <a:pt x="5002" y="4782"/>
                      <a:pt x="5097" y="3077"/>
                    </a:cubicBezTo>
                    <a:cubicBezTo>
                      <a:pt x="5192" y="1362"/>
                      <a:pt x="4954" y="100"/>
                      <a:pt x="3287" y="5"/>
                    </a:cubicBezTo>
                    <a:cubicBezTo>
                      <a:pt x="3230" y="2"/>
                      <a:pt x="3174" y="0"/>
                      <a:pt x="3118"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1" name="Google Shape;1518;p51"/>
              <p:cNvSpPr/>
              <p:nvPr/>
            </p:nvSpPr>
            <p:spPr>
              <a:xfrm>
                <a:off x="5674778" y="4231886"/>
                <a:ext cx="381839" cy="93701"/>
              </a:xfrm>
              <a:custGeom>
                <a:avLst/>
                <a:gdLst/>
                <a:ahLst/>
                <a:cxnLst/>
                <a:rect l="l" t="t" r="r" b="b"/>
                <a:pathLst>
                  <a:path w="15288" h="3742" extrusionOk="0">
                    <a:moveTo>
                      <a:pt x="12880" y="1"/>
                    </a:moveTo>
                    <a:cubicBezTo>
                      <a:pt x="12862" y="1"/>
                      <a:pt x="12843" y="1"/>
                      <a:pt x="12824" y="1"/>
                    </a:cubicBezTo>
                    <a:cubicBezTo>
                      <a:pt x="11478" y="25"/>
                      <a:pt x="1" y="1264"/>
                      <a:pt x="13" y="2287"/>
                    </a:cubicBezTo>
                    <a:cubicBezTo>
                      <a:pt x="25" y="3323"/>
                      <a:pt x="12383" y="3669"/>
                      <a:pt x="13717" y="3740"/>
                    </a:cubicBezTo>
                    <a:cubicBezTo>
                      <a:pt x="13737" y="3741"/>
                      <a:pt x="13758" y="3742"/>
                      <a:pt x="13778" y="3742"/>
                    </a:cubicBezTo>
                    <a:cubicBezTo>
                      <a:pt x="14586" y="3742"/>
                      <a:pt x="15288" y="2834"/>
                      <a:pt x="15265" y="1835"/>
                    </a:cubicBezTo>
                    <a:cubicBezTo>
                      <a:pt x="15253" y="814"/>
                      <a:pt x="14188" y="1"/>
                      <a:pt x="12880"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2" name="Google Shape;1519;p51"/>
              <p:cNvSpPr/>
              <p:nvPr/>
            </p:nvSpPr>
            <p:spPr>
              <a:xfrm>
                <a:off x="5820191" y="4007819"/>
                <a:ext cx="201904" cy="319126"/>
              </a:xfrm>
              <a:custGeom>
                <a:avLst/>
                <a:gdLst/>
                <a:ahLst/>
                <a:cxnLst/>
                <a:rect l="l" t="t" r="r" b="b"/>
                <a:pathLst>
                  <a:path w="8074" h="12742" extrusionOk="0">
                    <a:moveTo>
                      <a:pt x="5133" y="1"/>
                    </a:moveTo>
                    <a:cubicBezTo>
                      <a:pt x="4095" y="1"/>
                      <a:pt x="3247" y="623"/>
                      <a:pt x="2727" y="1824"/>
                    </a:cubicBezTo>
                    <a:cubicBezTo>
                      <a:pt x="2001" y="3491"/>
                      <a:pt x="1" y="11992"/>
                      <a:pt x="1632" y="12694"/>
                    </a:cubicBezTo>
                    <a:cubicBezTo>
                      <a:pt x="1707" y="12726"/>
                      <a:pt x="1785" y="12742"/>
                      <a:pt x="1865" y="12742"/>
                    </a:cubicBezTo>
                    <a:cubicBezTo>
                      <a:pt x="3532" y="12742"/>
                      <a:pt x="6273" y="6068"/>
                      <a:pt x="6966" y="4467"/>
                    </a:cubicBezTo>
                    <a:cubicBezTo>
                      <a:pt x="7692" y="2788"/>
                      <a:pt x="8073" y="1002"/>
                      <a:pt x="6454" y="300"/>
                    </a:cubicBezTo>
                    <a:cubicBezTo>
                      <a:pt x="5990" y="100"/>
                      <a:pt x="5546" y="1"/>
                      <a:pt x="5133" y="1"/>
                    </a:cubicBezTo>
                    <a:close/>
                  </a:path>
                </a:pathLst>
              </a:custGeom>
              <a:solidFill>
                <a:srgbClr val="0D415D"/>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3" name="Google Shape;1520;p51"/>
              <p:cNvSpPr/>
              <p:nvPr/>
            </p:nvSpPr>
            <p:spPr>
              <a:xfrm>
                <a:off x="5557611" y="4231886"/>
                <a:ext cx="350455" cy="95059"/>
              </a:xfrm>
              <a:custGeom>
                <a:avLst/>
                <a:gdLst/>
                <a:ahLst/>
                <a:cxnLst/>
                <a:rect l="l" t="t" r="r" b="b"/>
                <a:pathLst>
                  <a:path w="14051" h="3807" extrusionOk="0">
                    <a:moveTo>
                      <a:pt x="11642" y="1"/>
                    </a:moveTo>
                    <a:cubicBezTo>
                      <a:pt x="11623" y="1"/>
                      <a:pt x="11604" y="1"/>
                      <a:pt x="11585" y="1"/>
                    </a:cubicBezTo>
                    <a:cubicBezTo>
                      <a:pt x="10526" y="13"/>
                      <a:pt x="2989" y="1180"/>
                      <a:pt x="1" y="2014"/>
                    </a:cubicBezTo>
                    <a:cubicBezTo>
                      <a:pt x="155" y="2776"/>
                      <a:pt x="132" y="3300"/>
                      <a:pt x="132" y="3371"/>
                    </a:cubicBezTo>
                    <a:cubicBezTo>
                      <a:pt x="3712" y="3424"/>
                      <a:pt x="9893" y="3807"/>
                      <a:pt x="11951" y="3807"/>
                    </a:cubicBezTo>
                    <a:cubicBezTo>
                      <a:pt x="12207" y="3807"/>
                      <a:pt x="12399" y="3801"/>
                      <a:pt x="12514" y="3788"/>
                    </a:cubicBezTo>
                    <a:cubicBezTo>
                      <a:pt x="12955" y="3740"/>
                      <a:pt x="14050" y="2859"/>
                      <a:pt x="14038" y="1835"/>
                    </a:cubicBezTo>
                    <a:cubicBezTo>
                      <a:pt x="14015" y="814"/>
                      <a:pt x="12950" y="1"/>
                      <a:pt x="11642" y="1"/>
                    </a:cubicBezTo>
                    <a:close/>
                  </a:path>
                </a:pathLst>
              </a:custGeom>
              <a:solidFill>
                <a:srgbClr val="0D415D"/>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4" name="Google Shape;1521;p51"/>
              <p:cNvSpPr/>
              <p:nvPr/>
            </p:nvSpPr>
            <p:spPr>
              <a:xfrm>
                <a:off x="6028372" y="3952142"/>
                <a:ext cx="230150" cy="188759"/>
              </a:xfrm>
              <a:custGeom>
                <a:avLst/>
                <a:gdLst/>
                <a:ahLst/>
                <a:cxnLst/>
                <a:rect l="l" t="t" r="r" b="b"/>
                <a:pathLst>
                  <a:path w="9234" h="7566" extrusionOk="0">
                    <a:moveTo>
                      <a:pt x="465" y="1"/>
                    </a:moveTo>
                    <a:cubicBezTo>
                      <a:pt x="0" y="3465"/>
                      <a:pt x="2144" y="6644"/>
                      <a:pt x="8668" y="7561"/>
                    </a:cubicBezTo>
                    <a:cubicBezTo>
                      <a:pt x="8688" y="7564"/>
                      <a:pt x="8707" y="7565"/>
                      <a:pt x="8726" y="7565"/>
                    </a:cubicBezTo>
                    <a:cubicBezTo>
                      <a:pt x="9110" y="7565"/>
                      <a:pt x="9233" y="7006"/>
                      <a:pt x="8859" y="6859"/>
                    </a:cubicBezTo>
                    <a:cubicBezTo>
                      <a:pt x="8537" y="6787"/>
                      <a:pt x="5656" y="5930"/>
                      <a:pt x="4001" y="4251"/>
                    </a:cubicBezTo>
                    <a:cubicBezTo>
                      <a:pt x="2703" y="2834"/>
                      <a:pt x="2453" y="1406"/>
                      <a:pt x="2858" y="1"/>
                    </a:cubicBez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5" name="Google Shape;1522;p51"/>
              <p:cNvSpPr/>
              <p:nvPr/>
            </p:nvSpPr>
            <p:spPr>
              <a:xfrm>
                <a:off x="5862037" y="3783752"/>
                <a:ext cx="256303" cy="349001"/>
              </a:xfrm>
              <a:custGeom>
                <a:avLst/>
                <a:gdLst/>
                <a:ahLst/>
                <a:cxnLst/>
                <a:rect l="l" t="t" r="r" b="b"/>
                <a:pathLst>
                  <a:path w="10229" h="13978" extrusionOk="0">
                    <a:moveTo>
                      <a:pt x="4828" y="0"/>
                    </a:moveTo>
                    <a:cubicBezTo>
                      <a:pt x="4243" y="0"/>
                      <a:pt x="3720" y="402"/>
                      <a:pt x="3584" y="988"/>
                    </a:cubicBezTo>
                    <a:cubicBezTo>
                      <a:pt x="3203" y="2619"/>
                      <a:pt x="2501" y="5643"/>
                      <a:pt x="1775" y="8358"/>
                    </a:cubicBezTo>
                    <a:cubicBezTo>
                      <a:pt x="1108" y="10870"/>
                      <a:pt x="1" y="12025"/>
                      <a:pt x="370" y="12668"/>
                    </a:cubicBezTo>
                    <a:lnTo>
                      <a:pt x="8621" y="13978"/>
                    </a:lnTo>
                    <a:cubicBezTo>
                      <a:pt x="8621" y="13978"/>
                      <a:pt x="9240" y="10334"/>
                      <a:pt x="9490" y="8048"/>
                    </a:cubicBezTo>
                    <a:cubicBezTo>
                      <a:pt x="9752" y="5798"/>
                      <a:pt x="10002" y="3500"/>
                      <a:pt x="10157" y="2179"/>
                    </a:cubicBezTo>
                    <a:cubicBezTo>
                      <a:pt x="10228" y="1548"/>
                      <a:pt x="9799" y="952"/>
                      <a:pt x="9168" y="833"/>
                    </a:cubicBezTo>
                    <a:lnTo>
                      <a:pt x="5073" y="24"/>
                    </a:lnTo>
                    <a:cubicBezTo>
                      <a:pt x="4990" y="8"/>
                      <a:pt x="4908" y="0"/>
                      <a:pt x="4828"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6" name="Google Shape;1523;p51"/>
              <p:cNvSpPr/>
              <p:nvPr/>
            </p:nvSpPr>
            <p:spPr>
              <a:xfrm>
                <a:off x="5863082" y="3783074"/>
                <a:ext cx="255257" cy="353754"/>
              </a:xfrm>
              <a:custGeom>
                <a:avLst/>
                <a:gdLst/>
                <a:ahLst/>
                <a:cxnLst/>
                <a:rect l="l" t="t" r="r" b="b"/>
                <a:pathLst>
                  <a:path w="10193" h="14155" extrusionOk="0">
                    <a:moveTo>
                      <a:pt x="4707" y="1"/>
                    </a:moveTo>
                    <a:cubicBezTo>
                      <a:pt x="4171" y="1"/>
                      <a:pt x="3687" y="370"/>
                      <a:pt x="3572" y="915"/>
                    </a:cubicBezTo>
                    <a:cubicBezTo>
                      <a:pt x="3203" y="2510"/>
                      <a:pt x="2477" y="5606"/>
                      <a:pt x="1739" y="8380"/>
                    </a:cubicBezTo>
                    <a:cubicBezTo>
                      <a:pt x="1072" y="10892"/>
                      <a:pt x="0" y="11904"/>
                      <a:pt x="334" y="12690"/>
                    </a:cubicBezTo>
                    <a:lnTo>
                      <a:pt x="8978" y="14155"/>
                    </a:lnTo>
                    <a:cubicBezTo>
                      <a:pt x="8978" y="14155"/>
                      <a:pt x="9204" y="10345"/>
                      <a:pt x="9454" y="8070"/>
                    </a:cubicBezTo>
                    <a:cubicBezTo>
                      <a:pt x="9716" y="5796"/>
                      <a:pt x="9978" y="3475"/>
                      <a:pt x="10121" y="2165"/>
                    </a:cubicBezTo>
                    <a:cubicBezTo>
                      <a:pt x="10192" y="1546"/>
                      <a:pt x="9775" y="986"/>
                      <a:pt x="9168" y="867"/>
                    </a:cubicBezTo>
                    <a:lnTo>
                      <a:pt x="8501" y="736"/>
                    </a:lnTo>
                    <a:cubicBezTo>
                      <a:pt x="8223" y="1143"/>
                      <a:pt x="7780" y="1426"/>
                      <a:pt x="7199" y="1426"/>
                    </a:cubicBezTo>
                    <a:cubicBezTo>
                      <a:pt x="7083" y="1426"/>
                      <a:pt x="6961" y="1415"/>
                      <a:pt x="6835" y="1391"/>
                    </a:cubicBezTo>
                    <a:cubicBezTo>
                      <a:pt x="6073" y="1236"/>
                      <a:pt x="5668" y="724"/>
                      <a:pt x="5537" y="153"/>
                    </a:cubicBezTo>
                    <a:lnTo>
                      <a:pt x="4930" y="22"/>
                    </a:lnTo>
                    <a:cubicBezTo>
                      <a:pt x="4855" y="7"/>
                      <a:pt x="4781" y="1"/>
                      <a:pt x="4707" y="1"/>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7" name="Google Shape;1524;p51"/>
              <p:cNvSpPr/>
              <p:nvPr/>
            </p:nvSpPr>
            <p:spPr>
              <a:xfrm>
                <a:off x="6024187" y="3693447"/>
                <a:ext cx="36615" cy="71294"/>
              </a:xfrm>
              <a:custGeom>
                <a:avLst/>
                <a:gdLst/>
                <a:ahLst/>
                <a:cxnLst/>
                <a:rect l="l" t="t" r="r" b="b"/>
                <a:pathLst>
                  <a:path w="1442" h="2846" extrusionOk="0">
                    <a:moveTo>
                      <a:pt x="274" y="0"/>
                    </a:moveTo>
                    <a:lnTo>
                      <a:pt x="72" y="1607"/>
                    </a:lnTo>
                    <a:cubicBezTo>
                      <a:pt x="1" y="2215"/>
                      <a:pt x="429" y="2762"/>
                      <a:pt x="1036" y="2846"/>
                    </a:cubicBezTo>
                    <a:lnTo>
                      <a:pt x="1120" y="2846"/>
                    </a:lnTo>
                    <a:lnTo>
                      <a:pt x="1441" y="131"/>
                    </a:lnTo>
                    <a:lnTo>
                      <a:pt x="274"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8" name="Google Shape;1525;p51"/>
              <p:cNvSpPr/>
              <p:nvPr/>
            </p:nvSpPr>
            <p:spPr>
              <a:xfrm>
                <a:off x="6011634" y="3746408"/>
                <a:ext cx="71137" cy="65862"/>
              </a:xfrm>
              <a:custGeom>
                <a:avLst/>
                <a:gdLst/>
                <a:ahLst/>
                <a:cxnLst/>
                <a:rect l="l" t="t" r="r" b="b"/>
                <a:pathLst>
                  <a:path w="2835" h="2656" extrusionOk="0">
                    <a:moveTo>
                      <a:pt x="1632" y="1"/>
                    </a:moveTo>
                    <a:lnTo>
                      <a:pt x="1" y="1751"/>
                    </a:lnTo>
                    <a:lnTo>
                      <a:pt x="1" y="2037"/>
                    </a:lnTo>
                    <a:lnTo>
                      <a:pt x="1894" y="2656"/>
                    </a:lnTo>
                    <a:lnTo>
                      <a:pt x="2834" y="905"/>
                    </a:lnTo>
                    <a:lnTo>
                      <a:pt x="1632" y="1"/>
                    </a:ln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99" name="Google Shape;1526;p51"/>
              <p:cNvSpPr/>
              <p:nvPr/>
            </p:nvSpPr>
            <p:spPr>
              <a:xfrm>
                <a:off x="6035695" y="3746408"/>
                <a:ext cx="47076" cy="52961"/>
              </a:xfrm>
              <a:custGeom>
                <a:avLst/>
                <a:gdLst/>
                <a:ahLst/>
                <a:cxnLst/>
                <a:rect l="l" t="t" r="r" b="b"/>
                <a:pathLst>
                  <a:path w="1859" h="2123" extrusionOk="0">
                    <a:moveTo>
                      <a:pt x="656" y="1"/>
                    </a:moveTo>
                    <a:lnTo>
                      <a:pt x="1" y="703"/>
                    </a:lnTo>
                    <a:cubicBezTo>
                      <a:pt x="96" y="1191"/>
                      <a:pt x="239" y="1739"/>
                      <a:pt x="703" y="2013"/>
                    </a:cubicBezTo>
                    <a:cubicBezTo>
                      <a:pt x="839" y="2086"/>
                      <a:pt x="992" y="2122"/>
                      <a:pt x="1140" y="2122"/>
                    </a:cubicBezTo>
                    <a:cubicBezTo>
                      <a:pt x="1162" y="2122"/>
                      <a:pt x="1183" y="2121"/>
                      <a:pt x="1203" y="2120"/>
                    </a:cubicBezTo>
                    <a:lnTo>
                      <a:pt x="1858" y="905"/>
                    </a:lnTo>
                    <a:lnTo>
                      <a:pt x="656" y="1"/>
                    </a:ln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0" name="Google Shape;1527;p51"/>
              <p:cNvSpPr/>
              <p:nvPr/>
            </p:nvSpPr>
            <p:spPr>
              <a:xfrm>
                <a:off x="6031510" y="3690052"/>
                <a:ext cx="86829" cy="101170"/>
              </a:xfrm>
              <a:custGeom>
                <a:avLst/>
                <a:gdLst/>
                <a:ahLst/>
                <a:cxnLst/>
                <a:rect l="l" t="t" r="r" b="b"/>
                <a:pathLst>
                  <a:path w="3453" h="4032" extrusionOk="0">
                    <a:moveTo>
                      <a:pt x="357" y="0"/>
                    </a:moveTo>
                    <a:lnTo>
                      <a:pt x="119" y="2000"/>
                    </a:lnTo>
                    <a:cubicBezTo>
                      <a:pt x="0" y="3001"/>
                      <a:pt x="715" y="3905"/>
                      <a:pt x="1715" y="4024"/>
                    </a:cubicBezTo>
                    <a:cubicBezTo>
                      <a:pt x="1751" y="4029"/>
                      <a:pt x="1788" y="4031"/>
                      <a:pt x="1824" y="4031"/>
                    </a:cubicBezTo>
                    <a:cubicBezTo>
                      <a:pt x="2278" y="4031"/>
                      <a:pt x="2674" y="3682"/>
                      <a:pt x="2917" y="2965"/>
                    </a:cubicBezTo>
                    <a:cubicBezTo>
                      <a:pt x="3274" y="1929"/>
                      <a:pt x="3453" y="369"/>
                      <a:pt x="3453" y="369"/>
                    </a:cubicBezTo>
                    <a:lnTo>
                      <a:pt x="357" y="0"/>
                    </a:ln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1" name="Google Shape;1528;p51"/>
              <p:cNvSpPr/>
              <p:nvPr/>
            </p:nvSpPr>
            <p:spPr>
              <a:xfrm>
                <a:off x="6033603" y="3708385"/>
                <a:ext cx="15692" cy="8827"/>
              </a:xfrm>
              <a:custGeom>
                <a:avLst/>
                <a:gdLst/>
                <a:ahLst/>
                <a:cxnLst/>
                <a:rect l="l" t="t" r="r" b="b"/>
                <a:pathLst>
                  <a:path w="620" h="334" extrusionOk="0">
                    <a:moveTo>
                      <a:pt x="36" y="0"/>
                    </a:moveTo>
                    <a:lnTo>
                      <a:pt x="1" y="262"/>
                    </a:lnTo>
                    <a:lnTo>
                      <a:pt x="584" y="334"/>
                    </a:lnTo>
                    <a:lnTo>
                      <a:pt x="620" y="72"/>
                    </a:lnTo>
                    <a:lnTo>
                      <a:pt x="36" y="0"/>
                    </a:ln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2" name="Google Shape;1529;p51"/>
              <p:cNvSpPr/>
              <p:nvPr/>
            </p:nvSpPr>
            <p:spPr>
              <a:xfrm>
                <a:off x="6026279" y="3713137"/>
                <a:ext cx="24061" cy="35987"/>
              </a:xfrm>
              <a:custGeom>
                <a:avLst/>
                <a:gdLst/>
                <a:ahLst/>
                <a:cxnLst/>
                <a:rect l="l" t="t" r="r" b="b"/>
                <a:pathLst>
                  <a:path w="977" h="1423" extrusionOk="0">
                    <a:moveTo>
                      <a:pt x="525" y="0"/>
                    </a:moveTo>
                    <a:cubicBezTo>
                      <a:pt x="316" y="0"/>
                      <a:pt x="90" y="103"/>
                      <a:pt x="48" y="456"/>
                    </a:cubicBezTo>
                    <a:cubicBezTo>
                      <a:pt x="0" y="849"/>
                      <a:pt x="191" y="1397"/>
                      <a:pt x="429" y="1421"/>
                    </a:cubicBezTo>
                    <a:cubicBezTo>
                      <a:pt x="437" y="1422"/>
                      <a:pt x="446" y="1422"/>
                      <a:pt x="454" y="1422"/>
                    </a:cubicBezTo>
                    <a:cubicBezTo>
                      <a:pt x="672" y="1422"/>
                      <a:pt x="883" y="1133"/>
                      <a:pt x="929" y="766"/>
                    </a:cubicBezTo>
                    <a:cubicBezTo>
                      <a:pt x="976" y="373"/>
                      <a:pt x="822" y="28"/>
                      <a:pt x="595" y="4"/>
                    </a:cubicBezTo>
                    <a:cubicBezTo>
                      <a:pt x="572" y="1"/>
                      <a:pt x="549" y="0"/>
                      <a:pt x="525"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3" name="Google Shape;1530;p51"/>
              <p:cNvSpPr/>
              <p:nvPr/>
            </p:nvSpPr>
            <p:spPr>
              <a:xfrm>
                <a:off x="6029418" y="3669682"/>
                <a:ext cx="98337" cy="68578"/>
              </a:xfrm>
              <a:custGeom>
                <a:avLst/>
                <a:gdLst/>
                <a:ahLst/>
                <a:cxnLst/>
                <a:rect l="l" t="t" r="r" b="b"/>
                <a:pathLst>
                  <a:path w="3918" h="2746" extrusionOk="0">
                    <a:moveTo>
                      <a:pt x="1179" y="0"/>
                    </a:moveTo>
                    <a:cubicBezTo>
                      <a:pt x="602" y="0"/>
                      <a:pt x="103" y="432"/>
                      <a:pt x="37" y="1008"/>
                    </a:cubicBezTo>
                    <a:lnTo>
                      <a:pt x="1" y="1258"/>
                    </a:lnTo>
                    <a:lnTo>
                      <a:pt x="465" y="1793"/>
                    </a:lnTo>
                    <a:lnTo>
                      <a:pt x="549" y="2282"/>
                    </a:lnTo>
                    <a:lnTo>
                      <a:pt x="596" y="2282"/>
                    </a:lnTo>
                    <a:cubicBezTo>
                      <a:pt x="612" y="2284"/>
                      <a:pt x="628" y="2284"/>
                      <a:pt x="643" y="2284"/>
                    </a:cubicBezTo>
                    <a:cubicBezTo>
                      <a:pt x="826" y="2284"/>
                      <a:pt x="980" y="2159"/>
                      <a:pt x="1013" y="1972"/>
                    </a:cubicBezTo>
                    <a:cubicBezTo>
                      <a:pt x="1068" y="1672"/>
                      <a:pt x="1290" y="1445"/>
                      <a:pt x="1590" y="1445"/>
                    </a:cubicBezTo>
                    <a:cubicBezTo>
                      <a:pt x="1612" y="1445"/>
                      <a:pt x="1634" y="1446"/>
                      <a:pt x="1656" y="1448"/>
                    </a:cubicBezTo>
                    <a:lnTo>
                      <a:pt x="2584" y="1555"/>
                    </a:lnTo>
                    <a:cubicBezTo>
                      <a:pt x="3144" y="1627"/>
                      <a:pt x="3394" y="1972"/>
                      <a:pt x="3346" y="2389"/>
                    </a:cubicBezTo>
                    <a:lnTo>
                      <a:pt x="3275" y="2746"/>
                    </a:lnTo>
                    <a:lnTo>
                      <a:pt x="3275" y="2746"/>
                    </a:lnTo>
                    <a:lnTo>
                      <a:pt x="3656" y="2032"/>
                    </a:lnTo>
                    <a:cubicBezTo>
                      <a:pt x="3763" y="1793"/>
                      <a:pt x="3811" y="1532"/>
                      <a:pt x="3799" y="1270"/>
                    </a:cubicBezTo>
                    <a:cubicBezTo>
                      <a:pt x="3799" y="1270"/>
                      <a:pt x="3918" y="377"/>
                      <a:pt x="3585" y="162"/>
                    </a:cubicBezTo>
                    <a:cubicBezTo>
                      <a:pt x="3461" y="86"/>
                      <a:pt x="3297" y="61"/>
                      <a:pt x="3122" y="61"/>
                    </a:cubicBezTo>
                    <a:cubicBezTo>
                      <a:pt x="2860" y="61"/>
                      <a:pt x="2573" y="117"/>
                      <a:pt x="2358" y="139"/>
                    </a:cubicBezTo>
                    <a:cubicBezTo>
                      <a:pt x="2340" y="140"/>
                      <a:pt x="2318" y="141"/>
                      <a:pt x="2295" y="141"/>
                    </a:cubicBezTo>
                    <a:cubicBezTo>
                      <a:pt x="1988" y="141"/>
                      <a:pt x="1311" y="8"/>
                      <a:pt x="1311" y="8"/>
                    </a:cubicBezTo>
                    <a:cubicBezTo>
                      <a:pt x="1266" y="3"/>
                      <a:pt x="1223" y="0"/>
                      <a:pt x="1179"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4" name="Google Shape;1531;p51"/>
              <p:cNvSpPr/>
              <p:nvPr/>
            </p:nvSpPr>
            <p:spPr>
              <a:xfrm>
                <a:off x="5932127" y="3782394"/>
                <a:ext cx="331625" cy="323200"/>
              </a:xfrm>
              <a:custGeom>
                <a:avLst/>
                <a:gdLst/>
                <a:ahLst/>
                <a:cxnLst/>
                <a:rect l="l" t="t" r="r" b="b"/>
                <a:pathLst>
                  <a:path w="13271" h="12939" extrusionOk="0">
                    <a:moveTo>
                      <a:pt x="1572" y="0"/>
                    </a:moveTo>
                    <a:cubicBezTo>
                      <a:pt x="957" y="0"/>
                      <a:pt x="337" y="428"/>
                      <a:pt x="263" y="1177"/>
                    </a:cubicBezTo>
                    <a:cubicBezTo>
                      <a:pt x="1" y="3772"/>
                      <a:pt x="1513" y="6428"/>
                      <a:pt x="4358" y="9059"/>
                    </a:cubicBezTo>
                    <a:cubicBezTo>
                      <a:pt x="6204" y="10583"/>
                      <a:pt x="7883" y="11857"/>
                      <a:pt x="12657" y="12928"/>
                    </a:cubicBezTo>
                    <a:cubicBezTo>
                      <a:pt x="12687" y="12935"/>
                      <a:pt x="12716" y="12938"/>
                      <a:pt x="12744" y="12938"/>
                    </a:cubicBezTo>
                    <a:cubicBezTo>
                      <a:pt x="13113" y="12938"/>
                      <a:pt x="13270" y="12392"/>
                      <a:pt x="12883" y="12226"/>
                    </a:cubicBezTo>
                    <a:lnTo>
                      <a:pt x="12859" y="12214"/>
                    </a:lnTo>
                    <a:cubicBezTo>
                      <a:pt x="12597" y="12095"/>
                      <a:pt x="12264" y="11952"/>
                      <a:pt x="11895" y="11785"/>
                    </a:cubicBezTo>
                    <a:cubicBezTo>
                      <a:pt x="10514" y="11166"/>
                      <a:pt x="8549" y="10214"/>
                      <a:pt x="7299" y="9059"/>
                    </a:cubicBezTo>
                    <a:cubicBezTo>
                      <a:pt x="4823" y="6856"/>
                      <a:pt x="2644" y="4665"/>
                      <a:pt x="2846" y="1641"/>
                    </a:cubicBezTo>
                    <a:cubicBezTo>
                      <a:pt x="2896" y="502"/>
                      <a:pt x="2237" y="0"/>
                      <a:pt x="1572" y="0"/>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5" name="Google Shape;1532;p51"/>
              <p:cNvSpPr/>
              <p:nvPr/>
            </p:nvSpPr>
            <p:spPr>
              <a:xfrm>
                <a:off x="5928989" y="3781716"/>
                <a:ext cx="83691" cy="116107"/>
              </a:xfrm>
              <a:custGeom>
                <a:avLst/>
                <a:gdLst/>
                <a:ahLst/>
                <a:cxnLst/>
                <a:rect l="l" t="t" r="r" b="b"/>
                <a:pathLst>
                  <a:path w="3323" h="4646" extrusionOk="0">
                    <a:moveTo>
                      <a:pt x="1722" y="1"/>
                    </a:moveTo>
                    <a:cubicBezTo>
                      <a:pt x="1587" y="1"/>
                      <a:pt x="1438" y="15"/>
                      <a:pt x="1274" y="48"/>
                    </a:cubicBezTo>
                    <a:cubicBezTo>
                      <a:pt x="358" y="239"/>
                      <a:pt x="322" y="1274"/>
                      <a:pt x="322" y="1274"/>
                    </a:cubicBezTo>
                    <a:cubicBezTo>
                      <a:pt x="322" y="1417"/>
                      <a:pt x="1" y="2322"/>
                      <a:pt x="632" y="4310"/>
                    </a:cubicBezTo>
                    <a:cubicBezTo>
                      <a:pt x="702" y="4512"/>
                      <a:pt x="892" y="4645"/>
                      <a:pt x="1101" y="4645"/>
                    </a:cubicBezTo>
                    <a:cubicBezTo>
                      <a:pt x="1138" y="4645"/>
                      <a:pt x="1177" y="4641"/>
                      <a:pt x="1215" y="4632"/>
                    </a:cubicBezTo>
                    <a:cubicBezTo>
                      <a:pt x="1941" y="4429"/>
                      <a:pt x="3322" y="4037"/>
                      <a:pt x="3299" y="3894"/>
                    </a:cubicBezTo>
                    <a:cubicBezTo>
                      <a:pt x="3037" y="2513"/>
                      <a:pt x="3025" y="1393"/>
                      <a:pt x="3025" y="1370"/>
                    </a:cubicBezTo>
                    <a:lnTo>
                      <a:pt x="3025" y="1405"/>
                    </a:lnTo>
                    <a:lnTo>
                      <a:pt x="2858" y="620"/>
                    </a:lnTo>
                    <a:cubicBezTo>
                      <a:pt x="2834" y="548"/>
                      <a:pt x="2810" y="489"/>
                      <a:pt x="2763" y="429"/>
                    </a:cubicBezTo>
                    <a:cubicBezTo>
                      <a:pt x="2637" y="274"/>
                      <a:pt x="2314" y="1"/>
                      <a:pt x="1722" y="1"/>
                    </a:cubicBezTo>
                    <a:close/>
                  </a:path>
                </a:pathLst>
              </a:custGeom>
              <a:solidFill>
                <a:srgbClr val="FFD173"/>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6" name="Google Shape;1533;p51"/>
              <p:cNvSpPr/>
              <p:nvPr/>
            </p:nvSpPr>
            <p:spPr>
              <a:xfrm>
                <a:off x="6250152" y="4128001"/>
                <a:ext cx="63815" cy="67220"/>
              </a:xfrm>
              <a:custGeom>
                <a:avLst/>
                <a:gdLst/>
                <a:ahLst/>
                <a:cxnLst/>
                <a:rect l="l" t="t" r="r" b="b"/>
                <a:pathLst>
                  <a:path w="2527" h="2696" extrusionOk="0">
                    <a:moveTo>
                      <a:pt x="611" y="1"/>
                    </a:moveTo>
                    <a:cubicBezTo>
                      <a:pt x="409" y="1"/>
                      <a:pt x="289" y="144"/>
                      <a:pt x="169" y="352"/>
                    </a:cubicBezTo>
                    <a:cubicBezTo>
                      <a:pt x="0" y="633"/>
                      <a:pt x="1096" y="2274"/>
                      <a:pt x="1308" y="2274"/>
                    </a:cubicBezTo>
                    <a:cubicBezTo>
                      <a:pt x="1321" y="2274"/>
                      <a:pt x="1330" y="2268"/>
                      <a:pt x="1336" y="2257"/>
                    </a:cubicBezTo>
                    <a:cubicBezTo>
                      <a:pt x="1455" y="2042"/>
                      <a:pt x="1002" y="1411"/>
                      <a:pt x="1145" y="1268"/>
                    </a:cubicBezTo>
                    <a:cubicBezTo>
                      <a:pt x="1146" y="1268"/>
                      <a:pt x="1146" y="1268"/>
                      <a:pt x="1147" y="1268"/>
                    </a:cubicBezTo>
                    <a:cubicBezTo>
                      <a:pt x="1178" y="1268"/>
                      <a:pt x="1590" y="1503"/>
                      <a:pt x="1764" y="1852"/>
                    </a:cubicBezTo>
                    <a:cubicBezTo>
                      <a:pt x="1920" y="2143"/>
                      <a:pt x="2186" y="2696"/>
                      <a:pt x="2370" y="2696"/>
                    </a:cubicBezTo>
                    <a:cubicBezTo>
                      <a:pt x="2411" y="2696"/>
                      <a:pt x="2448" y="2668"/>
                      <a:pt x="2479" y="2602"/>
                    </a:cubicBezTo>
                    <a:cubicBezTo>
                      <a:pt x="2526" y="2507"/>
                      <a:pt x="2407" y="1685"/>
                      <a:pt x="2169" y="1304"/>
                    </a:cubicBezTo>
                    <a:cubicBezTo>
                      <a:pt x="1931" y="911"/>
                      <a:pt x="1431" y="364"/>
                      <a:pt x="979" y="113"/>
                    </a:cubicBezTo>
                    <a:cubicBezTo>
                      <a:pt x="830" y="35"/>
                      <a:pt x="710" y="1"/>
                      <a:pt x="611" y="1"/>
                    </a:cubicBezTo>
                    <a:close/>
                  </a:path>
                </a:pathLst>
              </a:custGeom>
              <a:solidFill>
                <a:srgbClr val="ED867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7" name="Google Shape;1534;p51"/>
              <p:cNvSpPr/>
              <p:nvPr/>
            </p:nvSpPr>
            <p:spPr>
              <a:xfrm>
                <a:off x="6102648" y="3367531"/>
                <a:ext cx="327440" cy="934970"/>
              </a:xfrm>
              <a:custGeom>
                <a:avLst/>
                <a:gdLst/>
                <a:ahLst/>
                <a:cxnLst/>
                <a:rect l="l" t="t" r="r" b="b"/>
                <a:pathLst>
                  <a:path w="13074" h="37387" extrusionOk="0">
                    <a:moveTo>
                      <a:pt x="6442" y="1"/>
                    </a:moveTo>
                    <a:cubicBezTo>
                      <a:pt x="6347" y="1"/>
                      <a:pt x="6252" y="60"/>
                      <a:pt x="6240" y="179"/>
                    </a:cubicBezTo>
                    <a:lnTo>
                      <a:pt x="5978" y="2763"/>
                    </a:lnTo>
                    <a:lnTo>
                      <a:pt x="5978" y="13586"/>
                    </a:lnTo>
                    <a:lnTo>
                      <a:pt x="584" y="4108"/>
                    </a:lnTo>
                    <a:cubicBezTo>
                      <a:pt x="527" y="4019"/>
                      <a:pt x="425" y="3968"/>
                      <a:pt x="325" y="3968"/>
                    </a:cubicBezTo>
                    <a:cubicBezTo>
                      <a:pt x="279" y="3968"/>
                      <a:pt x="233" y="3979"/>
                      <a:pt x="191" y="4001"/>
                    </a:cubicBezTo>
                    <a:cubicBezTo>
                      <a:pt x="48" y="4085"/>
                      <a:pt x="1" y="4263"/>
                      <a:pt x="84" y="4394"/>
                    </a:cubicBezTo>
                    <a:lnTo>
                      <a:pt x="5085" y="13169"/>
                    </a:lnTo>
                    <a:cubicBezTo>
                      <a:pt x="5668" y="14193"/>
                      <a:pt x="5978" y="15360"/>
                      <a:pt x="5978" y="16538"/>
                    </a:cubicBezTo>
                    <a:lnTo>
                      <a:pt x="5978" y="37386"/>
                    </a:lnTo>
                    <a:lnTo>
                      <a:pt x="6906" y="37386"/>
                    </a:lnTo>
                    <a:lnTo>
                      <a:pt x="6906" y="16777"/>
                    </a:lnTo>
                    <a:cubicBezTo>
                      <a:pt x="6906" y="15467"/>
                      <a:pt x="7287" y="14181"/>
                      <a:pt x="8002" y="13074"/>
                    </a:cubicBezTo>
                    <a:lnTo>
                      <a:pt x="12991" y="5406"/>
                    </a:lnTo>
                    <a:cubicBezTo>
                      <a:pt x="13074" y="5275"/>
                      <a:pt x="13038" y="5097"/>
                      <a:pt x="12907" y="5013"/>
                    </a:cubicBezTo>
                    <a:cubicBezTo>
                      <a:pt x="12860" y="4983"/>
                      <a:pt x="12806" y="4968"/>
                      <a:pt x="12753" y="4968"/>
                    </a:cubicBezTo>
                    <a:cubicBezTo>
                      <a:pt x="12659" y="4968"/>
                      <a:pt x="12567" y="5013"/>
                      <a:pt x="12514" y="5097"/>
                    </a:cubicBezTo>
                    <a:lnTo>
                      <a:pt x="6906" y="13717"/>
                    </a:lnTo>
                    <a:lnTo>
                      <a:pt x="6906" y="2763"/>
                    </a:lnTo>
                    <a:lnTo>
                      <a:pt x="6645" y="179"/>
                    </a:lnTo>
                    <a:cubicBezTo>
                      <a:pt x="6633" y="60"/>
                      <a:pt x="6537" y="1"/>
                      <a:pt x="6442" y="1"/>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8" name="Google Shape;1535;p51"/>
              <p:cNvSpPr/>
              <p:nvPr/>
            </p:nvSpPr>
            <p:spPr>
              <a:xfrm>
                <a:off x="6082771" y="3414381"/>
                <a:ext cx="48122" cy="60430"/>
              </a:xfrm>
              <a:custGeom>
                <a:avLst/>
                <a:gdLst/>
                <a:ahLst/>
                <a:cxnLst/>
                <a:rect l="l" t="t" r="r" b="b"/>
                <a:pathLst>
                  <a:path w="1894" h="2417" extrusionOk="0">
                    <a:moveTo>
                      <a:pt x="310" y="0"/>
                    </a:moveTo>
                    <a:cubicBezTo>
                      <a:pt x="310" y="0"/>
                      <a:pt x="0" y="1238"/>
                      <a:pt x="226" y="1691"/>
                    </a:cubicBezTo>
                    <a:cubicBezTo>
                      <a:pt x="441" y="2143"/>
                      <a:pt x="1476" y="2417"/>
                      <a:pt x="1476" y="2417"/>
                    </a:cubicBezTo>
                    <a:cubicBezTo>
                      <a:pt x="1476" y="2417"/>
                      <a:pt x="1893" y="1441"/>
                      <a:pt x="1679" y="988"/>
                    </a:cubicBezTo>
                    <a:cubicBezTo>
                      <a:pt x="1465" y="536"/>
                      <a:pt x="310" y="0"/>
                      <a:pt x="310" y="0"/>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09" name="Google Shape;1536;p51"/>
              <p:cNvSpPr/>
              <p:nvPr/>
            </p:nvSpPr>
            <p:spPr>
              <a:xfrm>
                <a:off x="6072309" y="3478207"/>
                <a:ext cx="43938" cy="29197"/>
              </a:xfrm>
              <a:custGeom>
                <a:avLst/>
                <a:gdLst/>
                <a:ahLst/>
                <a:cxnLst/>
                <a:rect l="l" t="t" r="r" b="b"/>
                <a:pathLst>
                  <a:path w="1787" h="1177" extrusionOk="0">
                    <a:moveTo>
                      <a:pt x="973" y="1"/>
                    </a:moveTo>
                    <a:cubicBezTo>
                      <a:pt x="881" y="1"/>
                      <a:pt x="796" y="14"/>
                      <a:pt x="727" y="49"/>
                    </a:cubicBezTo>
                    <a:cubicBezTo>
                      <a:pt x="394" y="203"/>
                      <a:pt x="1" y="1061"/>
                      <a:pt x="1" y="1061"/>
                    </a:cubicBezTo>
                    <a:cubicBezTo>
                      <a:pt x="1" y="1061"/>
                      <a:pt x="495" y="1176"/>
                      <a:pt x="890" y="1176"/>
                    </a:cubicBezTo>
                    <a:cubicBezTo>
                      <a:pt x="1033" y="1176"/>
                      <a:pt x="1162" y="1161"/>
                      <a:pt x="1251" y="1120"/>
                    </a:cubicBezTo>
                    <a:cubicBezTo>
                      <a:pt x="1584" y="953"/>
                      <a:pt x="1787" y="203"/>
                      <a:pt x="1787" y="203"/>
                    </a:cubicBezTo>
                    <a:cubicBezTo>
                      <a:pt x="1787" y="203"/>
                      <a:pt x="1329" y="1"/>
                      <a:pt x="973"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0" name="Google Shape;1537;p51"/>
              <p:cNvSpPr/>
              <p:nvPr/>
            </p:nvSpPr>
            <p:spPr>
              <a:xfrm>
                <a:off x="6266890" y="3505366"/>
                <a:ext cx="43938" cy="29197"/>
              </a:xfrm>
              <a:custGeom>
                <a:avLst/>
                <a:gdLst/>
                <a:ahLst/>
                <a:cxnLst/>
                <a:rect l="l" t="t" r="r" b="b"/>
                <a:pathLst>
                  <a:path w="1787" h="1177" extrusionOk="0">
                    <a:moveTo>
                      <a:pt x="897" y="1"/>
                    </a:moveTo>
                    <a:cubicBezTo>
                      <a:pt x="754" y="1"/>
                      <a:pt x="625" y="16"/>
                      <a:pt x="536" y="57"/>
                    </a:cubicBezTo>
                    <a:cubicBezTo>
                      <a:pt x="203" y="224"/>
                      <a:pt x="0" y="974"/>
                      <a:pt x="0" y="974"/>
                    </a:cubicBezTo>
                    <a:cubicBezTo>
                      <a:pt x="0" y="974"/>
                      <a:pt x="458" y="1177"/>
                      <a:pt x="814" y="1177"/>
                    </a:cubicBezTo>
                    <a:cubicBezTo>
                      <a:pt x="906" y="1177"/>
                      <a:pt x="991" y="1163"/>
                      <a:pt x="1060" y="1129"/>
                    </a:cubicBezTo>
                    <a:cubicBezTo>
                      <a:pt x="1393" y="974"/>
                      <a:pt x="1786" y="117"/>
                      <a:pt x="1786" y="117"/>
                    </a:cubicBezTo>
                    <a:cubicBezTo>
                      <a:pt x="1786" y="117"/>
                      <a:pt x="1291" y="1"/>
                      <a:pt x="897"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1" name="Google Shape;1538;p51"/>
              <p:cNvSpPr/>
              <p:nvPr/>
            </p:nvSpPr>
            <p:spPr>
              <a:xfrm>
                <a:off x="6106832" y="3542711"/>
                <a:ext cx="47076" cy="29876"/>
              </a:xfrm>
              <a:custGeom>
                <a:avLst/>
                <a:gdLst/>
                <a:ahLst/>
                <a:cxnLst/>
                <a:rect l="l" t="t" r="r" b="b"/>
                <a:pathLst>
                  <a:path w="1870" h="1181" extrusionOk="0">
                    <a:moveTo>
                      <a:pt x="1038" y="1"/>
                    </a:moveTo>
                    <a:cubicBezTo>
                      <a:pt x="628" y="1"/>
                      <a:pt x="1" y="230"/>
                      <a:pt x="1" y="230"/>
                    </a:cubicBezTo>
                    <a:cubicBezTo>
                      <a:pt x="1" y="230"/>
                      <a:pt x="489" y="1039"/>
                      <a:pt x="846" y="1158"/>
                    </a:cubicBezTo>
                    <a:cubicBezTo>
                      <a:pt x="891" y="1174"/>
                      <a:pt x="943" y="1181"/>
                      <a:pt x="997" y="1181"/>
                    </a:cubicBezTo>
                    <a:cubicBezTo>
                      <a:pt x="1358" y="1181"/>
                      <a:pt x="1870" y="885"/>
                      <a:pt x="1870" y="885"/>
                    </a:cubicBezTo>
                    <a:cubicBezTo>
                      <a:pt x="1870" y="885"/>
                      <a:pt x="1584" y="158"/>
                      <a:pt x="1239" y="27"/>
                    </a:cubicBezTo>
                    <a:cubicBezTo>
                      <a:pt x="1183" y="9"/>
                      <a:pt x="1114" y="1"/>
                      <a:pt x="1038"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2" name="Google Shape;1539;p51"/>
              <p:cNvSpPr/>
              <p:nvPr/>
            </p:nvSpPr>
            <p:spPr>
              <a:xfrm>
                <a:off x="6165416" y="3525736"/>
                <a:ext cx="34522" cy="46851"/>
              </a:xfrm>
              <a:custGeom>
                <a:avLst/>
                <a:gdLst/>
                <a:ahLst/>
                <a:cxnLst/>
                <a:rect l="l" t="t" r="r" b="b"/>
                <a:pathLst>
                  <a:path w="1370" h="1870" extrusionOk="0">
                    <a:moveTo>
                      <a:pt x="1048" y="0"/>
                    </a:moveTo>
                    <a:cubicBezTo>
                      <a:pt x="1048" y="0"/>
                      <a:pt x="238" y="488"/>
                      <a:pt x="119" y="833"/>
                    </a:cubicBezTo>
                    <a:cubicBezTo>
                      <a:pt x="0" y="1191"/>
                      <a:pt x="393" y="1869"/>
                      <a:pt x="393" y="1869"/>
                    </a:cubicBezTo>
                    <a:cubicBezTo>
                      <a:pt x="393" y="1869"/>
                      <a:pt x="1119" y="1584"/>
                      <a:pt x="1250" y="1226"/>
                    </a:cubicBezTo>
                    <a:cubicBezTo>
                      <a:pt x="1369" y="881"/>
                      <a:pt x="1048" y="0"/>
                      <a:pt x="1048" y="0"/>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3" name="Google Shape;1540;p51"/>
              <p:cNvSpPr/>
              <p:nvPr/>
            </p:nvSpPr>
            <p:spPr>
              <a:xfrm>
                <a:off x="6116247" y="3439504"/>
                <a:ext cx="47076" cy="63146"/>
              </a:xfrm>
              <a:custGeom>
                <a:avLst/>
                <a:gdLst/>
                <a:ahLst/>
                <a:cxnLst/>
                <a:rect l="l" t="t" r="r" b="b"/>
                <a:pathLst>
                  <a:path w="1858" h="2525" extrusionOk="0">
                    <a:moveTo>
                      <a:pt x="1417" y="0"/>
                    </a:moveTo>
                    <a:cubicBezTo>
                      <a:pt x="1417" y="0"/>
                      <a:pt x="334" y="655"/>
                      <a:pt x="167" y="1131"/>
                    </a:cubicBezTo>
                    <a:cubicBezTo>
                      <a:pt x="1" y="1608"/>
                      <a:pt x="524" y="2524"/>
                      <a:pt x="524" y="2524"/>
                    </a:cubicBezTo>
                    <a:cubicBezTo>
                      <a:pt x="524" y="2524"/>
                      <a:pt x="1525" y="2143"/>
                      <a:pt x="1691" y="1667"/>
                    </a:cubicBezTo>
                    <a:cubicBezTo>
                      <a:pt x="1858" y="1191"/>
                      <a:pt x="1417" y="0"/>
                      <a:pt x="1417" y="0"/>
                    </a:cubicBezTo>
                    <a:close/>
                  </a:path>
                </a:pathLst>
              </a:custGeom>
              <a:solidFill>
                <a:srgbClr val="59D098"/>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4" name="Google Shape;1541;p51"/>
              <p:cNvSpPr/>
              <p:nvPr/>
            </p:nvSpPr>
            <p:spPr>
              <a:xfrm>
                <a:off x="6417534" y="3441541"/>
                <a:ext cx="47076" cy="58393"/>
              </a:xfrm>
              <a:custGeom>
                <a:avLst/>
                <a:gdLst/>
                <a:ahLst/>
                <a:cxnLst/>
                <a:rect l="l" t="t" r="r" b="b"/>
                <a:pathLst>
                  <a:path w="1894" h="2347" extrusionOk="0">
                    <a:moveTo>
                      <a:pt x="1668" y="1"/>
                    </a:moveTo>
                    <a:cubicBezTo>
                      <a:pt x="1667" y="1"/>
                      <a:pt x="489" y="465"/>
                      <a:pt x="239" y="905"/>
                    </a:cubicBezTo>
                    <a:cubicBezTo>
                      <a:pt x="1" y="1346"/>
                      <a:pt x="358" y="2346"/>
                      <a:pt x="358" y="2346"/>
                    </a:cubicBezTo>
                    <a:cubicBezTo>
                      <a:pt x="358" y="2346"/>
                      <a:pt x="1406" y="2132"/>
                      <a:pt x="1656" y="1691"/>
                    </a:cubicBezTo>
                    <a:cubicBezTo>
                      <a:pt x="1894" y="1251"/>
                      <a:pt x="1668" y="1"/>
                      <a:pt x="1668"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5" name="Google Shape;1542;p51"/>
              <p:cNvSpPr/>
              <p:nvPr/>
            </p:nvSpPr>
            <p:spPr>
              <a:xfrm>
                <a:off x="6357904" y="3588203"/>
                <a:ext cx="48122" cy="29197"/>
              </a:xfrm>
              <a:custGeom>
                <a:avLst/>
                <a:gdLst/>
                <a:ahLst/>
                <a:cxnLst/>
                <a:rect l="l" t="t" r="r" b="b"/>
                <a:pathLst>
                  <a:path w="1906" h="1180" extrusionOk="0">
                    <a:moveTo>
                      <a:pt x="843" y="0"/>
                    </a:moveTo>
                    <a:cubicBezTo>
                      <a:pt x="787" y="0"/>
                      <a:pt x="735" y="6"/>
                      <a:pt x="691" y="19"/>
                    </a:cubicBezTo>
                    <a:cubicBezTo>
                      <a:pt x="334" y="114"/>
                      <a:pt x="0" y="829"/>
                      <a:pt x="0" y="829"/>
                    </a:cubicBezTo>
                    <a:cubicBezTo>
                      <a:pt x="0" y="829"/>
                      <a:pt x="521" y="1179"/>
                      <a:pt x="887" y="1179"/>
                    </a:cubicBezTo>
                    <a:cubicBezTo>
                      <a:pt x="931" y="1179"/>
                      <a:pt x="974" y="1174"/>
                      <a:pt x="1012" y="1162"/>
                    </a:cubicBezTo>
                    <a:cubicBezTo>
                      <a:pt x="1370" y="1067"/>
                      <a:pt x="1905" y="293"/>
                      <a:pt x="1905" y="293"/>
                    </a:cubicBezTo>
                    <a:cubicBezTo>
                      <a:pt x="1905" y="293"/>
                      <a:pt x="1247" y="0"/>
                      <a:pt x="843" y="0"/>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6" name="Google Shape;1543;p51"/>
              <p:cNvSpPr/>
              <p:nvPr/>
            </p:nvSpPr>
            <p:spPr>
              <a:xfrm>
                <a:off x="6356858" y="3501971"/>
                <a:ext cx="34523" cy="47529"/>
              </a:xfrm>
              <a:custGeom>
                <a:avLst/>
                <a:gdLst/>
                <a:ahLst/>
                <a:cxnLst/>
                <a:rect l="l" t="t" r="r" b="b"/>
                <a:pathLst>
                  <a:path w="1359" h="1906" extrusionOk="0">
                    <a:moveTo>
                      <a:pt x="382" y="1"/>
                    </a:moveTo>
                    <a:cubicBezTo>
                      <a:pt x="382" y="1"/>
                      <a:pt x="1" y="858"/>
                      <a:pt x="108" y="1215"/>
                    </a:cubicBezTo>
                    <a:cubicBezTo>
                      <a:pt x="203" y="1572"/>
                      <a:pt x="918" y="1906"/>
                      <a:pt x="918" y="1906"/>
                    </a:cubicBezTo>
                    <a:cubicBezTo>
                      <a:pt x="918" y="1906"/>
                      <a:pt x="1358" y="1251"/>
                      <a:pt x="1251" y="893"/>
                    </a:cubicBezTo>
                    <a:cubicBezTo>
                      <a:pt x="1156" y="536"/>
                      <a:pt x="382" y="1"/>
                      <a:pt x="382"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7" name="Google Shape;1544;p51"/>
              <p:cNvSpPr/>
              <p:nvPr/>
            </p:nvSpPr>
            <p:spPr>
              <a:xfrm>
                <a:off x="6409165" y="3495860"/>
                <a:ext cx="64860" cy="39381"/>
              </a:xfrm>
              <a:custGeom>
                <a:avLst/>
                <a:gdLst/>
                <a:ahLst/>
                <a:cxnLst/>
                <a:rect l="l" t="t" r="r" b="b"/>
                <a:pathLst>
                  <a:path w="2584" h="1596" extrusionOk="0">
                    <a:moveTo>
                      <a:pt x="1143" y="0"/>
                    </a:moveTo>
                    <a:cubicBezTo>
                      <a:pt x="1068" y="0"/>
                      <a:pt x="999" y="8"/>
                      <a:pt x="941" y="25"/>
                    </a:cubicBezTo>
                    <a:cubicBezTo>
                      <a:pt x="453" y="156"/>
                      <a:pt x="0" y="1121"/>
                      <a:pt x="0" y="1121"/>
                    </a:cubicBezTo>
                    <a:cubicBezTo>
                      <a:pt x="0" y="1121"/>
                      <a:pt x="712" y="1595"/>
                      <a:pt x="1212" y="1595"/>
                    </a:cubicBezTo>
                    <a:cubicBezTo>
                      <a:pt x="1272" y="1595"/>
                      <a:pt x="1329" y="1588"/>
                      <a:pt x="1381" y="1573"/>
                    </a:cubicBezTo>
                    <a:cubicBezTo>
                      <a:pt x="1858" y="1442"/>
                      <a:pt x="2584" y="394"/>
                      <a:pt x="2584" y="394"/>
                    </a:cubicBezTo>
                    <a:cubicBezTo>
                      <a:pt x="2584" y="394"/>
                      <a:pt x="1685" y="0"/>
                      <a:pt x="1143" y="0"/>
                    </a:cubicBezTo>
                    <a:close/>
                  </a:path>
                </a:pathLst>
              </a:custGeom>
              <a:solidFill>
                <a:srgbClr val="59D098"/>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8" name="Google Shape;1545;p51"/>
              <p:cNvSpPr/>
              <p:nvPr/>
            </p:nvSpPr>
            <p:spPr>
              <a:xfrm>
                <a:off x="6259568" y="3351235"/>
                <a:ext cx="47076" cy="63146"/>
              </a:xfrm>
              <a:custGeom>
                <a:avLst/>
                <a:gdLst/>
                <a:ahLst/>
                <a:cxnLst/>
                <a:rect l="l" t="t" r="r" b="b"/>
                <a:pathLst>
                  <a:path w="1858" h="2525" extrusionOk="0">
                    <a:moveTo>
                      <a:pt x="1417" y="1"/>
                    </a:moveTo>
                    <a:cubicBezTo>
                      <a:pt x="1417" y="1"/>
                      <a:pt x="334" y="656"/>
                      <a:pt x="167" y="1132"/>
                    </a:cubicBezTo>
                    <a:cubicBezTo>
                      <a:pt x="0" y="1608"/>
                      <a:pt x="536" y="2525"/>
                      <a:pt x="536" y="2525"/>
                    </a:cubicBezTo>
                    <a:cubicBezTo>
                      <a:pt x="536" y="2525"/>
                      <a:pt x="1524" y="2144"/>
                      <a:pt x="1691" y="1668"/>
                    </a:cubicBezTo>
                    <a:cubicBezTo>
                      <a:pt x="1858" y="1192"/>
                      <a:pt x="1417" y="1"/>
                      <a:pt x="1417" y="1"/>
                    </a:cubicBezTo>
                    <a:close/>
                  </a:path>
                </a:pathLst>
              </a:custGeom>
              <a:solidFill>
                <a:srgbClr val="59D098"/>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19" name="Google Shape;1546;p51"/>
              <p:cNvSpPr/>
              <p:nvPr/>
            </p:nvSpPr>
            <p:spPr>
              <a:xfrm>
                <a:off x="6273167" y="3380432"/>
                <a:ext cx="60676" cy="40061"/>
              </a:xfrm>
              <a:custGeom>
                <a:avLst/>
                <a:gdLst/>
                <a:ahLst/>
                <a:cxnLst/>
                <a:rect l="l" t="t" r="r" b="b"/>
                <a:pathLst>
                  <a:path w="2418" h="1592" extrusionOk="0">
                    <a:moveTo>
                      <a:pt x="1213" y="1"/>
                    </a:moveTo>
                    <a:cubicBezTo>
                      <a:pt x="1021" y="1"/>
                      <a:pt x="846" y="21"/>
                      <a:pt x="727" y="78"/>
                    </a:cubicBezTo>
                    <a:cubicBezTo>
                      <a:pt x="274" y="304"/>
                      <a:pt x="0" y="1328"/>
                      <a:pt x="0" y="1328"/>
                    </a:cubicBezTo>
                    <a:cubicBezTo>
                      <a:pt x="0" y="1328"/>
                      <a:pt x="618" y="1592"/>
                      <a:pt x="1098" y="1592"/>
                    </a:cubicBezTo>
                    <a:cubicBezTo>
                      <a:pt x="1222" y="1592"/>
                      <a:pt x="1336" y="1575"/>
                      <a:pt x="1429" y="1531"/>
                    </a:cubicBezTo>
                    <a:cubicBezTo>
                      <a:pt x="1881" y="1316"/>
                      <a:pt x="2417" y="161"/>
                      <a:pt x="2417" y="161"/>
                    </a:cubicBezTo>
                    <a:cubicBezTo>
                      <a:pt x="2417" y="161"/>
                      <a:pt x="1748" y="1"/>
                      <a:pt x="1213" y="1"/>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0" name="Google Shape;1547;p51"/>
              <p:cNvSpPr/>
              <p:nvPr/>
            </p:nvSpPr>
            <p:spPr>
              <a:xfrm>
                <a:off x="6209353" y="3449689"/>
                <a:ext cx="54399" cy="42097"/>
              </a:xfrm>
              <a:custGeom>
                <a:avLst/>
                <a:gdLst/>
                <a:ahLst/>
                <a:cxnLst/>
                <a:rect l="l" t="t" r="r" b="b"/>
                <a:pathLst>
                  <a:path w="2168" h="1682" extrusionOk="0">
                    <a:moveTo>
                      <a:pt x="329" y="0"/>
                    </a:moveTo>
                    <a:cubicBezTo>
                      <a:pt x="134" y="0"/>
                      <a:pt x="0" y="8"/>
                      <a:pt x="0" y="8"/>
                    </a:cubicBezTo>
                    <a:cubicBezTo>
                      <a:pt x="0" y="8"/>
                      <a:pt x="310" y="1234"/>
                      <a:pt x="726" y="1532"/>
                    </a:cubicBezTo>
                    <a:cubicBezTo>
                      <a:pt x="882" y="1646"/>
                      <a:pt x="1131" y="1682"/>
                      <a:pt x="1379" y="1682"/>
                    </a:cubicBezTo>
                    <a:cubicBezTo>
                      <a:pt x="1775" y="1682"/>
                      <a:pt x="2167" y="1591"/>
                      <a:pt x="2167" y="1591"/>
                    </a:cubicBezTo>
                    <a:cubicBezTo>
                      <a:pt x="2167" y="1591"/>
                      <a:pt x="2084" y="532"/>
                      <a:pt x="1679" y="234"/>
                    </a:cubicBezTo>
                    <a:cubicBezTo>
                      <a:pt x="1405" y="33"/>
                      <a:pt x="735" y="0"/>
                      <a:pt x="329" y="0"/>
                    </a:cubicBezTo>
                    <a:close/>
                  </a:path>
                </a:pathLst>
              </a:custGeom>
              <a:solidFill>
                <a:srgbClr val="74D8C2"/>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1" name="Google Shape;1548;p51"/>
              <p:cNvSpPr/>
              <p:nvPr/>
            </p:nvSpPr>
            <p:spPr>
              <a:xfrm>
                <a:off x="6132985" y="4201332"/>
                <a:ext cx="291872" cy="105923"/>
              </a:xfrm>
              <a:custGeom>
                <a:avLst/>
                <a:gdLst/>
                <a:ahLst/>
                <a:cxnLst/>
                <a:rect l="l" t="t" r="r" b="b"/>
                <a:pathLst>
                  <a:path w="11681" h="4239" extrusionOk="0">
                    <a:moveTo>
                      <a:pt x="4842" y="0"/>
                    </a:moveTo>
                    <a:cubicBezTo>
                      <a:pt x="4223" y="0"/>
                      <a:pt x="3611" y="240"/>
                      <a:pt x="3156" y="703"/>
                    </a:cubicBezTo>
                    <a:lnTo>
                      <a:pt x="215" y="3632"/>
                    </a:lnTo>
                    <a:cubicBezTo>
                      <a:pt x="0" y="3858"/>
                      <a:pt x="155" y="4239"/>
                      <a:pt x="477" y="4239"/>
                    </a:cubicBezTo>
                    <a:lnTo>
                      <a:pt x="11192" y="4239"/>
                    </a:lnTo>
                    <a:cubicBezTo>
                      <a:pt x="11549" y="4239"/>
                      <a:pt x="11680" y="3763"/>
                      <a:pt x="11371" y="3572"/>
                    </a:cubicBezTo>
                    <a:lnTo>
                      <a:pt x="6096" y="357"/>
                    </a:lnTo>
                    <a:cubicBezTo>
                      <a:pt x="5709" y="117"/>
                      <a:pt x="5274" y="0"/>
                      <a:pt x="4842" y="0"/>
                    </a:cubicBezTo>
                    <a:close/>
                  </a:path>
                </a:pathLst>
              </a:custGeom>
              <a:solidFill>
                <a:srgbClr val="439D8A"/>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2" name="Google Shape;1549;p51"/>
              <p:cNvSpPr/>
              <p:nvPr/>
            </p:nvSpPr>
            <p:spPr>
              <a:xfrm>
                <a:off x="6225045" y="4049917"/>
                <a:ext cx="58584" cy="64504"/>
              </a:xfrm>
              <a:custGeom>
                <a:avLst/>
                <a:gdLst/>
                <a:ahLst/>
                <a:cxnLst/>
                <a:rect l="l" t="t" r="r" b="b"/>
                <a:pathLst>
                  <a:path w="2382" h="2587" extrusionOk="0">
                    <a:moveTo>
                      <a:pt x="1013" y="1"/>
                    </a:moveTo>
                    <a:cubicBezTo>
                      <a:pt x="870" y="1"/>
                      <a:pt x="774" y="751"/>
                      <a:pt x="643" y="882"/>
                    </a:cubicBezTo>
                    <a:cubicBezTo>
                      <a:pt x="524" y="1001"/>
                      <a:pt x="286" y="1168"/>
                      <a:pt x="286" y="1168"/>
                    </a:cubicBezTo>
                    <a:lnTo>
                      <a:pt x="1" y="1954"/>
                    </a:lnTo>
                    <a:cubicBezTo>
                      <a:pt x="1" y="1954"/>
                      <a:pt x="534" y="2587"/>
                      <a:pt x="1493" y="2587"/>
                    </a:cubicBezTo>
                    <a:cubicBezTo>
                      <a:pt x="1527" y="2587"/>
                      <a:pt x="1561" y="2586"/>
                      <a:pt x="1596" y="2585"/>
                    </a:cubicBezTo>
                    <a:cubicBezTo>
                      <a:pt x="1953" y="2573"/>
                      <a:pt x="2108" y="2406"/>
                      <a:pt x="2239" y="2239"/>
                    </a:cubicBezTo>
                    <a:cubicBezTo>
                      <a:pt x="2358" y="2084"/>
                      <a:pt x="2239" y="1799"/>
                      <a:pt x="2310" y="1608"/>
                    </a:cubicBezTo>
                    <a:cubicBezTo>
                      <a:pt x="2382" y="1418"/>
                      <a:pt x="2144" y="1299"/>
                      <a:pt x="2191" y="1084"/>
                    </a:cubicBezTo>
                    <a:cubicBezTo>
                      <a:pt x="2251" y="775"/>
                      <a:pt x="2036" y="620"/>
                      <a:pt x="2036" y="620"/>
                    </a:cubicBezTo>
                    <a:cubicBezTo>
                      <a:pt x="2036" y="620"/>
                      <a:pt x="1826" y="1072"/>
                      <a:pt x="1524" y="1072"/>
                    </a:cubicBezTo>
                    <a:cubicBezTo>
                      <a:pt x="1497" y="1072"/>
                      <a:pt x="1469" y="1068"/>
                      <a:pt x="1441" y="1061"/>
                    </a:cubicBezTo>
                    <a:cubicBezTo>
                      <a:pt x="1144" y="989"/>
                      <a:pt x="1132" y="191"/>
                      <a:pt x="1132" y="191"/>
                    </a:cubicBezTo>
                    <a:cubicBezTo>
                      <a:pt x="1132" y="191"/>
                      <a:pt x="1167" y="1"/>
                      <a:pt x="1013" y="1"/>
                    </a:cubicBezTo>
                    <a:close/>
                  </a:path>
                </a:pathLst>
              </a:custGeom>
              <a:solidFill>
                <a:srgbClr val="FBB28F"/>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3" name="Google Shape;1550;p51"/>
              <p:cNvSpPr/>
              <p:nvPr/>
            </p:nvSpPr>
            <p:spPr>
              <a:xfrm>
                <a:off x="6402888" y="3460553"/>
                <a:ext cx="910137" cy="693250"/>
              </a:xfrm>
              <a:custGeom>
                <a:avLst/>
                <a:gdLst/>
                <a:ahLst/>
                <a:cxnLst/>
                <a:rect l="l" t="t" r="r" b="b"/>
                <a:pathLst>
                  <a:path w="36394" h="27726" extrusionOk="0">
                    <a:moveTo>
                      <a:pt x="19634" y="9913"/>
                    </a:moveTo>
                    <a:cubicBezTo>
                      <a:pt x="19884" y="9985"/>
                      <a:pt x="20134" y="10056"/>
                      <a:pt x="20384" y="10140"/>
                    </a:cubicBezTo>
                    <a:cubicBezTo>
                      <a:pt x="20431" y="10461"/>
                      <a:pt x="20467" y="10783"/>
                      <a:pt x="20431" y="11104"/>
                    </a:cubicBezTo>
                    <a:cubicBezTo>
                      <a:pt x="20408" y="11342"/>
                      <a:pt x="20324" y="11580"/>
                      <a:pt x="20241" y="11807"/>
                    </a:cubicBezTo>
                    <a:cubicBezTo>
                      <a:pt x="19788" y="11795"/>
                      <a:pt x="19622" y="11604"/>
                      <a:pt x="19598" y="11033"/>
                    </a:cubicBezTo>
                    <a:cubicBezTo>
                      <a:pt x="19586" y="10783"/>
                      <a:pt x="19610" y="10521"/>
                      <a:pt x="19622" y="10271"/>
                    </a:cubicBezTo>
                    <a:cubicBezTo>
                      <a:pt x="19622" y="10152"/>
                      <a:pt x="19634" y="10033"/>
                      <a:pt x="19634" y="9913"/>
                    </a:cubicBezTo>
                    <a:close/>
                    <a:moveTo>
                      <a:pt x="14776" y="10473"/>
                    </a:moveTo>
                    <a:lnTo>
                      <a:pt x="14776" y="10473"/>
                    </a:lnTo>
                    <a:cubicBezTo>
                      <a:pt x="14693" y="11033"/>
                      <a:pt x="14693" y="11616"/>
                      <a:pt x="14824" y="12271"/>
                    </a:cubicBezTo>
                    <a:cubicBezTo>
                      <a:pt x="14847" y="12378"/>
                      <a:pt x="14895" y="12485"/>
                      <a:pt x="14931" y="12592"/>
                    </a:cubicBezTo>
                    <a:cubicBezTo>
                      <a:pt x="14990" y="12747"/>
                      <a:pt x="15062" y="12902"/>
                      <a:pt x="15014" y="12997"/>
                    </a:cubicBezTo>
                    <a:cubicBezTo>
                      <a:pt x="15002" y="13021"/>
                      <a:pt x="14990" y="13045"/>
                      <a:pt x="14955" y="13069"/>
                    </a:cubicBezTo>
                    <a:cubicBezTo>
                      <a:pt x="14895" y="12973"/>
                      <a:pt x="14824" y="12902"/>
                      <a:pt x="14764" y="12819"/>
                    </a:cubicBezTo>
                    <a:cubicBezTo>
                      <a:pt x="14597" y="12628"/>
                      <a:pt x="14454" y="12438"/>
                      <a:pt x="14359" y="12235"/>
                    </a:cubicBezTo>
                    <a:cubicBezTo>
                      <a:pt x="14181" y="11854"/>
                      <a:pt x="14121" y="11366"/>
                      <a:pt x="14145" y="10902"/>
                    </a:cubicBezTo>
                    <a:cubicBezTo>
                      <a:pt x="14359" y="10735"/>
                      <a:pt x="14574" y="10592"/>
                      <a:pt x="14776" y="10473"/>
                    </a:cubicBezTo>
                    <a:close/>
                    <a:moveTo>
                      <a:pt x="20705" y="10259"/>
                    </a:moveTo>
                    <a:lnTo>
                      <a:pt x="20705" y="10259"/>
                    </a:lnTo>
                    <a:cubicBezTo>
                      <a:pt x="21074" y="10390"/>
                      <a:pt x="21443" y="10533"/>
                      <a:pt x="21813" y="10687"/>
                    </a:cubicBezTo>
                    <a:cubicBezTo>
                      <a:pt x="21777" y="11473"/>
                      <a:pt x="21705" y="12259"/>
                      <a:pt x="21515" y="12961"/>
                    </a:cubicBezTo>
                    <a:cubicBezTo>
                      <a:pt x="21455" y="13211"/>
                      <a:pt x="21372" y="13402"/>
                      <a:pt x="21277" y="13581"/>
                    </a:cubicBezTo>
                    <a:cubicBezTo>
                      <a:pt x="20872" y="13557"/>
                      <a:pt x="20598" y="13462"/>
                      <a:pt x="20455" y="13295"/>
                    </a:cubicBezTo>
                    <a:cubicBezTo>
                      <a:pt x="20312" y="13116"/>
                      <a:pt x="20289" y="12842"/>
                      <a:pt x="20372" y="12438"/>
                    </a:cubicBezTo>
                    <a:cubicBezTo>
                      <a:pt x="20408" y="12283"/>
                      <a:pt x="20467" y="12116"/>
                      <a:pt x="20527" y="11938"/>
                    </a:cubicBezTo>
                    <a:cubicBezTo>
                      <a:pt x="20622" y="11687"/>
                      <a:pt x="20705" y="11426"/>
                      <a:pt x="20741" y="11140"/>
                    </a:cubicBezTo>
                    <a:cubicBezTo>
                      <a:pt x="20777" y="10830"/>
                      <a:pt x="20753" y="10544"/>
                      <a:pt x="20705" y="10259"/>
                    </a:cubicBezTo>
                    <a:close/>
                    <a:moveTo>
                      <a:pt x="18241" y="9652"/>
                    </a:moveTo>
                    <a:lnTo>
                      <a:pt x="18241" y="9652"/>
                    </a:lnTo>
                    <a:cubicBezTo>
                      <a:pt x="18610" y="9687"/>
                      <a:pt x="18967" y="9747"/>
                      <a:pt x="19336" y="9830"/>
                    </a:cubicBezTo>
                    <a:cubicBezTo>
                      <a:pt x="19324" y="9973"/>
                      <a:pt x="19324" y="10116"/>
                      <a:pt x="19312" y="10259"/>
                    </a:cubicBezTo>
                    <a:cubicBezTo>
                      <a:pt x="19300" y="10509"/>
                      <a:pt x="19276" y="10771"/>
                      <a:pt x="19288" y="11045"/>
                    </a:cubicBezTo>
                    <a:cubicBezTo>
                      <a:pt x="19312" y="11521"/>
                      <a:pt x="19431" y="12045"/>
                      <a:pt x="20146" y="12104"/>
                    </a:cubicBezTo>
                    <a:cubicBezTo>
                      <a:pt x="20110" y="12199"/>
                      <a:pt x="20086" y="12283"/>
                      <a:pt x="20074" y="12378"/>
                    </a:cubicBezTo>
                    <a:cubicBezTo>
                      <a:pt x="19955" y="12866"/>
                      <a:pt x="20015" y="13235"/>
                      <a:pt x="20217" y="13485"/>
                    </a:cubicBezTo>
                    <a:cubicBezTo>
                      <a:pt x="20396" y="13712"/>
                      <a:pt x="20681" y="13831"/>
                      <a:pt x="21098" y="13878"/>
                    </a:cubicBezTo>
                    <a:cubicBezTo>
                      <a:pt x="20967" y="14057"/>
                      <a:pt x="20836" y="14212"/>
                      <a:pt x="20681" y="14378"/>
                    </a:cubicBezTo>
                    <a:cubicBezTo>
                      <a:pt x="20491" y="14581"/>
                      <a:pt x="20289" y="14807"/>
                      <a:pt x="20098" y="15093"/>
                    </a:cubicBezTo>
                    <a:cubicBezTo>
                      <a:pt x="20086" y="15105"/>
                      <a:pt x="20074" y="15116"/>
                      <a:pt x="20062" y="15140"/>
                    </a:cubicBezTo>
                    <a:cubicBezTo>
                      <a:pt x="20050" y="15137"/>
                      <a:pt x="20038" y="15136"/>
                      <a:pt x="20027" y="15136"/>
                    </a:cubicBezTo>
                    <a:cubicBezTo>
                      <a:pt x="19992" y="15136"/>
                      <a:pt x="19958" y="15149"/>
                      <a:pt x="19931" y="15176"/>
                    </a:cubicBezTo>
                    <a:cubicBezTo>
                      <a:pt x="19837" y="15279"/>
                      <a:pt x="19713" y="15332"/>
                      <a:pt x="19557" y="15332"/>
                    </a:cubicBezTo>
                    <a:cubicBezTo>
                      <a:pt x="19496" y="15332"/>
                      <a:pt x="19430" y="15324"/>
                      <a:pt x="19360" y="15307"/>
                    </a:cubicBezTo>
                    <a:cubicBezTo>
                      <a:pt x="18836" y="15188"/>
                      <a:pt x="18288" y="14664"/>
                      <a:pt x="18181" y="14307"/>
                    </a:cubicBezTo>
                    <a:cubicBezTo>
                      <a:pt x="18050" y="13914"/>
                      <a:pt x="18145" y="13497"/>
                      <a:pt x="18229" y="13057"/>
                    </a:cubicBezTo>
                    <a:cubicBezTo>
                      <a:pt x="18276" y="12819"/>
                      <a:pt x="18336" y="12569"/>
                      <a:pt x="18348" y="12330"/>
                    </a:cubicBezTo>
                    <a:cubicBezTo>
                      <a:pt x="18395" y="11604"/>
                      <a:pt x="18431" y="10544"/>
                      <a:pt x="18241" y="9652"/>
                    </a:cubicBezTo>
                    <a:close/>
                    <a:moveTo>
                      <a:pt x="13835" y="11152"/>
                    </a:moveTo>
                    <a:cubicBezTo>
                      <a:pt x="13835" y="11592"/>
                      <a:pt x="13919" y="12021"/>
                      <a:pt x="14073" y="12366"/>
                    </a:cubicBezTo>
                    <a:cubicBezTo>
                      <a:pt x="14193" y="12604"/>
                      <a:pt x="14359" y="12819"/>
                      <a:pt x="14526" y="13009"/>
                    </a:cubicBezTo>
                    <a:cubicBezTo>
                      <a:pt x="14585" y="13092"/>
                      <a:pt x="14657" y="13176"/>
                      <a:pt x="14716" y="13259"/>
                    </a:cubicBezTo>
                    <a:cubicBezTo>
                      <a:pt x="14716" y="13283"/>
                      <a:pt x="14716" y="13307"/>
                      <a:pt x="14728" y="13331"/>
                    </a:cubicBezTo>
                    <a:cubicBezTo>
                      <a:pt x="14740" y="13378"/>
                      <a:pt x="14788" y="13402"/>
                      <a:pt x="14824" y="13414"/>
                    </a:cubicBezTo>
                    <a:cubicBezTo>
                      <a:pt x="14895" y="13533"/>
                      <a:pt x="14955" y="13652"/>
                      <a:pt x="14990" y="13783"/>
                    </a:cubicBezTo>
                    <a:cubicBezTo>
                      <a:pt x="15074" y="14069"/>
                      <a:pt x="15026" y="14354"/>
                      <a:pt x="14847" y="14628"/>
                    </a:cubicBezTo>
                    <a:cubicBezTo>
                      <a:pt x="14597" y="15009"/>
                      <a:pt x="14121" y="15319"/>
                      <a:pt x="13633" y="15426"/>
                    </a:cubicBezTo>
                    <a:cubicBezTo>
                      <a:pt x="13490" y="15331"/>
                      <a:pt x="13347" y="15212"/>
                      <a:pt x="13216" y="15081"/>
                    </a:cubicBezTo>
                    <a:cubicBezTo>
                      <a:pt x="12930" y="14819"/>
                      <a:pt x="12538" y="13723"/>
                      <a:pt x="12299" y="12604"/>
                    </a:cubicBezTo>
                    <a:cubicBezTo>
                      <a:pt x="12692" y="12199"/>
                      <a:pt x="13097" y="11807"/>
                      <a:pt x="13502" y="11437"/>
                    </a:cubicBezTo>
                    <a:cubicBezTo>
                      <a:pt x="13609" y="11330"/>
                      <a:pt x="13716" y="11235"/>
                      <a:pt x="13835" y="11152"/>
                    </a:cubicBezTo>
                    <a:close/>
                    <a:moveTo>
                      <a:pt x="22110" y="10806"/>
                    </a:moveTo>
                    <a:cubicBezTo>
                      <a:pt x="22479" y="10961"/>
                      <a:pt x="22848" y="11116"/>
                      <a:pt x="23229" y="11271"/>
                    </a:cubicBezTo>
                    <a:cubicBezTo>
                      <a:pt x="23265" y="11295"/>
                      <a:pt x="23301" y="11306"/>
                      <a:pt x="23337" y="11318"/>
                    </a:cubicBezTo>
                    <a:cubicBezTo>
                      <a:pt x="22991" y="11842"/>
                      <a:pt x="22717" y="12414"/>
                      <a:pt x="22503" y="13021"/>
                    </a:cubicBezTo>
                    <a:cubicBezTo>
                      <a:pt x="22158" y="14033"/>
                      <a:pt x="21777" y="14986"/>
                      <a:pt x="20955" y="15521"/>
                    </a:cubicBezTo>
                    <a:cubicBezTo>
                      <a:pt x="20867" y="15565"/>
                      <a:pt x="20779" y="15630"/>
                      <a:pt x="20682" y="15630"/>
                    </a:cubicBezTo>
                    <a:cubicBezTo>
                      <a:pt x="20674" y="15630"/>
                      <a:pt x="20666" y="15629"/>
                      <a:pt x="20658" y="15628"/>
                    </a:cubicBezTo>
                    <a:cubicBezTo>
                      <a:pt x="20503" y="15628"/>
                      <a:pt x="20384" y="15486"/>
                      <a:pt x="20312" y="15331"/>
                    </a:cubicBezTo>
                    <a:cubicBezTo>
                      <a:pt x="20324" y="15307"/>
                      <a:pt x="20336" y="15283"/>
                      <a:pt x="20348" y="15271"/>
                    </a:cubicBezTo>
                    <a:cubicBezTo>
                      <a:pt x="20539" y="14997"/>
                      <a:pt x="20729" y="14783"/>
                      <a:pt x="20908" y="14581"/>
                    </a:cubicBezTo>
                    <a:cubicBezTo>
                      <a:pt x="21110" y="14366"/>
                      <a:pt x="21289" y="14164"/>
                      <a:pt x="21455" y="13890"/>
                    </a:cubicBezTo>
                    <a:lnTo>
                      <a:pt x="21515" y="13890"/>
                    </a:lnTo>
                    <a:cubicBezTo>
                      <a:pt x="21598" y="13890"/>
                      <a:pt x="21670" y="13819"/>
                      <a:pt x="21670" y="13735"/>
                    </a:cubicBezTo>
                    <a:cubicBezTo>
                      <a:pt x="21670" y="13688"/>
                      <a:pt x="21646" y="13652"/>
                      <a:pt x="21610" y="13616"/>
                    </a:cubicBezTo>
                    <a:cubicBezTo>
                      <a:pt x="21682" y="13450"/>
                      <a:pt x="21765" y="13271"/>
                      <a:pt x="21824" y="13045"/>
                    </a:cubicBezTo>
                    <a:cubicBezTo>
                      <a:pt x="22003" y="12342"/>
                      <a:pt x="22074" y="11580"/>
                      <a:pt x="22110" y="10806"/>
                    </a:cubicBezTo>
                    <a:close/>
                    <a:moveTo>
                      <a:pt x="12026" y="12878"/>
                    </a:moveTo>
                    <a:cubicBezTo>
                      <a:pt x="12288" y="13985"/>
                      <a:pt x="12680" y="15009"/>
                      <a:pt x="13002" y="15307"/>
                    </a:cubicBezTo>
                    <a:cubicBezTo>
                      <a:pt x="13133" y="15438"/>
                      <a:pt x="13276" y="15545"/>
                      <a:pt x="13419" y="15652"/>
                    </a:cubicBezTo>
                    <a:cubicBezTo>
                      <a:pt x="13442" y="15712"/>
                      <a:pt x="13490" y="15748"/>
                      <a:pt x="13561" y="15748"/>
                    </a:cubicBezTo>
                    <a:lnTo>
                      <a:pt x="13573" y="15748"/>
                    </a:lnTo>
                    <a:cubicBezTo>
                      <a:pt x="13895" y="15950"/>
                      <a:pt x="14240" y="16081"/>
                      <a:pt x="14585" y="16152"/>
                    </a:cubicBezTo>
                    <a:cubicBezTo>
                      <a:pt x="14289" y="16397"/>
                      <a:pt x="14029" y="16520"/>
                      <a:pt x="13795" y="16520"/>
                    </a:cubicBezTo>
                    <a:cubicBezTo>
                      <a:pt x="13756" y="16520"/>
                      <a:pt x="13718" y="16516"/>
                      <a:pt x="13681" y="16509"/>
                    </a:cubicBezTo>
                    <a:cubicBezTo>
                      <a:pt x="13073" y="16390"/>
                      <a:pt x="12633" y="15438"/>
                      <a:pt x="12204" y="14521"/>
                    </a:cubicBezTo>
                    <a:cubicBezTo>
                      <a:pt x="12014" y="14093"/>
                      <a:pt x="11811" y="13664"/>
                      <a:pt x="11597" y="13319"/>
                    </a:cubicBezTo>
                    <a:cubicBezTo>
                      <a:pt x="11740" y="13176"/>
                      <a:pt x="11883" y="13021"/>
                      <a:pt x="12026" y="12878"/>
                    </a:cubicBezTo>
                    <a:close/>
                    <a:moveTo>
                      <a:pt x="17692" y="9623"/>
                    </a:moveTo>
                    <a:cubicBezTo>
                      <a:pt x="17768" y="9623"/>
                      <a:pt x="17843" y="9625"/>
                      <a:pt x="17919" y="9628"/>
                    </a:cubicBezTo>
                    <a:cubicBezTo>
                      <a:pt x="18133" y="10592"/>
                      <a:pt x="18074" y="11830"/>
                      <a:pt x="18038" y="12307"/>
                    </a:cubicBezTo>
                    <a:cubicBezTo>
                      <a:pt x="18026" y="12533"/>
                      <a:pt x="17979" y="12759"/>
                      <a:pt x="17931" y="12985"/>
                    </a:cubicBezTo>
                    <a:cubicBezTo>
                      <a:pt x="17836" y="13450"/>
                      <a:pt x="17729" y="13926"/>
                      <a:pt x="17883" y="14402"/>
                    </a:cubicBezTo>
                    <a:cubicBezTo>
                      <a:pt x="18038" y="14902"/>
                      <a:pt x="18705" y="15474"/>
                      <a:pt x="19300" y="15605"/>
                    </a:cubicBezTo>
                    <a:cubicBezTo>
                      <a:pt x="19384" y="15628"/>
                      <a:pt x="19479" y="15640"/>
                      <a:pt x="19562" y="15640"/>
                    </a:cubicBezTo>
                    <a:cubicBezTo>
                      <a:pt x="19634" y="15640"/>
                      <a:pt x="19705" y="15628"/>
                      <a:pt x="19777" y="15617"/>
                    </a:cubicBezTo>
                    <a:lnTo>
                      <a:pt x="19777" y="15617"/>
                    </a:lnTo>
                    <a:cubicBezTo>
                      <a:pt x="19479" y="16164"/>
                      <a:pt x="19372" y="16617"/>
                      <a:pt x="19348" y="17081"/>
                    </a:cubicBezTo>
                    <a:cubicBezTo>
                      <a:pt x="19288" y="17105"/>
                      <a:pt x="19253" y="17152"/>
                      <a:pt x="19241" y="17212"/>
                    </a:cubicBezTo>
                    <a:cubicBezTo>
                      <a:pt x="18931" y="16474"/>
                      <a:pt x="18300" y="16140"/>
                      <a:pt x="16633" y="16045"/>
                    </a:cubicBezTo>
                    <a:cubicBezTo>
                      <a:pt x="16490" y="16033"/>
                      <a:pt x="16348" y="16033"/>
                      <a:pt x="16217" y="16021"/>
                    </a:cubicBezTo>
                    <a:cubicBezTo>
                      <a:pt x="15407" y="15986"/>
                      <a:pt x="14681" y="15950"/>
                      <a:pt x="14014" y="15640"/>
                    </a:cubicBezTo>
                    <a:cubicBezTo>
                      <a:pt x="14466" y="15474"/>
                      <a:pt x="14871" y="15164"/>
                      <a:pt x="15109" y="14807"/>
                    </a:cubicBezTo>
                    <a:cubicBezTo>
                      <a:pt x="15336" y="14450"/>
                      <a:pt x="15395" y="14069"/>
                      <a:pt x="15300" y="13700"/>
                    </a:cubicBezTo>
                    <a:cubicBezTo>
                      <a:pt x="15252" y="13557"/>
                      <a:pt x="15193" y="13438"/>
                      <a:pt x="15121" y="13319"/>
                    </a:cubicBezTo>
                    <a:cubicBezTo>
                      <a:pt x="15205" y="13259"/>
                      <a:pt x="15264" y="13200"/>
                      <a:pt x="15300" y="13116"/>
                    </a:cubicBezTo>
                    <a:cubicBezTo>
                      <a:pt x="15395" y="12914"/>
                      <a:pt x="15312" y="12688"/>
                      <a:pt x="15216" y="12473"/>
                    </a:cubicBezTo>
                    <a:cubicBezTo>
                      <a:pt x="15181" y="12390"/>
                      <a:pt x="15145" y="12295"/>
                      <a:pt x="15133" y="12199"/>
                    </a:cubicBezTo>
                    <a:cubicBezTo>
                      <a:pt x="14990" y="11497"/>
                      <a:pt x="15002" y="10890"/>
                      <a:pt x="15121" y="10283"/>
                    </a:cubicBezTo>
                    <a:cubicBezTo>
                      <a:pt x="15996" y="9812"/>
                      <a:pt x="16841" y="9623"/>
                      <a:pt x="17692" y="9623"/>
                    </a:cubicBezTo>
                    <a:close/>
                    <a:moveTo>
                      <a:pt x="26501" y="1"/>
                    </a:moveTo>
                    <a:cubicBezTo>
                      <a:pt x="24984" y="1"/>
                      <a:pt x="22536" y="3584"/>
                      <a:pt x="21094" y="3584"/>
                    </a:cubicBezTo>
                    <a:cubicBezTo>
                      <a:pt x="21038" y="3584"/>
                      <a:pt x="20984" y="3578"/>
                      <a:pt x="20931" y="3567"/>
                    </a:cubicBezTo>
                    <a:cubicBezTo>
                      <a:pt x="19229" y="3210"/>
                      <a:pt x="18512" y="1087"/>
                      <a:pt x="16956" y="1087"/>
                    </a:cubicBezTo>
                    <a:cubicBezTo>
                      <a:pt x="16489" y="1087"/>
                      <a:pt x="15945" y="1280"/>
                      <a:pt x="15276" y="1770"/>
                    </a:cubicBezTo>
                    <a:cubicBezTo>
                      <a:pt x="13288" y="3234"/>
                      <a:pt x="14871" y="5330"/>
                      <a:pt x="13716" y="6854"/>
                    </a:cubicBezTo>
                    <a:cubicBezTo>
                      <a:pt x="13358" y="7327"/>
                      <a:pt x="12828" y="7508"/>
                      <a:pt x="12193" y="7508"/>
                    </a:cubicBezTo>
                    <a:cubicBezTo>
                      <a:pt x="10119" y="7508"/>
                      <a:pt x="6923" y="5578"/>
                      <a:pt x="4932" y="5578"/>
                    </a:cubicBezTo>
                    <a:cubicBezTo>
                      <a:pt x="4755" y="5578"/>
                      <a:pt x="4586" y="5594"/>
                      <a:pt x="4429" y="5627"/>
                    </a:cubicBezTo>
                    <a:cubicBezTo>
                      <a:pt x="155" y="6544"/>
                      <a:pt x="0" y="12509"/>
                      <a:pt x="2715" y="15033"/>
                    </a:cubicBezTo>
                    <a:cubicBezTo>
                      <a:pt x="4017" y="16245"/>
                      <a:pt x="5177" y="16727"/>
                      <a:pt x="6246" y="16727"/>
                    </a:cubicBezTo>
                    <a:cubicBezTo>
                      <a:pt x="8150" y="16727"/>
                      <a:pt x="9766" y="15199"/>
                      <a:pt x="11383" y="13545"/>
                    </a:cubicBezTo>
                    <a:cubicBezTo>
                      <a:pt x="11573" y="13866"/>
                      <a:pt x="11752" y="14259"/>
                      <a:pt x="11930" y="14652"/>
                    </a:cubicBezTo>
                    <a:cubicBezTo>
                      <a:pt x="12383" y="15640"/>
                      <a:pt x="12859" y="16664"/>
                      <a:pt x="13621" y="16807"/>
                    </a:cubicBezTo>
                    <a:cubicBezTo>
                      <a:pt x="13681" y="16819"/>
                      <a:pt x="13740" y="16831"/>
                      <a:pt x="13800" y="16831"/>
                    </a:cubicBezTo>
                    <a:cubicBezTo>
                      <a:pt x="14169" y="16831"/>
                      <a:pt x="14550" y="16629"/>
                      <a:pt x="14966" y="16236"/>
                    </a:cubicBezTo>
                    <a:cubicBezTo>
                      <a:pt x="15359" y="16295"/>
                      <a:pt x="15776" y="16319"/>
                      <a:pt x="16205" y="16331"/>
                    </a:cubicBezTo>
                    <a:cubicBezTo>
                      <a:pt x="16336" y="16343"/>
                      <a:pt x="16479" y="16343"/>
                      <a:pt x="16609" y="16355"/>
                    </a:cubicBezTo>
                    <a:cubicBezTo>
                      <a:pt x="18848" y="16474"/>
                      <a:pt x="19015" y="16914"/>
                      <a:pt x="19241" y="18653"/>
                    </a:cubicBezTo>
                    <a:cubicBezTo>
                      <a:pt x="19372" y="19688"/>
                      <a:pt x="19241" y="20831"/>
                      <a:pt x="19241" y="21879"/>
                    </a:cubicBezTo>
                    <a:cubicBezTo>
                      <a:pt x="19241" y="23713"/>
                      <a:pt x="19241" y="25558"/>
                      <a:pt x="19241" y="27404"/>
                    </a:cubicBezTo>
                    <a:cubicBezTo>
                      <a:pt x="19241" y="27535"/>
                      <a:pt x="19276" y="27713"/>
                      <a:pt x="19407" y="27725"/>
                    </a:cubicBezTo>
                    <a:cubicBezTo>
                      <a:pt x="19412" y="27725"/>
                      <a:pt x="19416" y="27726"/>
                      <a:pt x="19420" y="27726"/>
                    </a:cubicBezTo>
                    <a:cubicBezTo>
                      <a:pt x="19565" y="27726"/>
                      <a:pt x="19610" y="27531"/>
                      <a:pt x="19610" y="27392"/>
                    </a:cubicBezTo>
                    <a:lnTo>
                      <a:pt x="19634" y="21070"/>
                    </a:lnTo>
                    <a:cubicBezTo>
                      <a:pt x="19646" y="20022"/>
                      <a:pt x="19657" y="18962"/>
                      <a:pt x="19646" y="17914"/>
                    </a:cubicBezTo>
                    <a:cubicBezTo>
                      <a:pt x="19646" y="17069"/>
                      <a:pt x="19693" y="16367"/>
                      <a:pt x="20122" y="15617"/>
                    </a:cubicBezTo>
                    <a:cubicBezTo>
                      <a:pt x="20253" y="15795"/>
                      <a:pt x="20431" y="15938"/>
                      <a:pt x="20658" y="15938"/>
                    </a:cubicBezTo>
                    <a:cubicBezTo>
                      <a:pt x="20836" y="15938"/>
                      <a:pt x="20991" y="15855"/>
                      <a:pt x="21122" y="15771"/>
                    </a:cubicBezTo>
                    <a:cubicBezTo>
                      <a:pt x="22027" y="15188"/>
                      <a:pt x="22432" y="14188"/>
                      <a:pt x="22801" y="13116"/>
                    </a:cubicBezTo>
                    <a:cubicBezTo>
                      <a:pt x="23003" y="12509"/>
                      <a:pt x="23289" y="11938"/>
                      <a:pt x="23634" y="11426"/>
                    </a:cubicBezTo>
                    <a:cubicBezTo>
                      <a:pt x="24623" y="11783"/>
                      <a:pt x="25632" y="11958"/>
                      <a:pt x="26623" y="11958"/>
                    </a:cubicBezTo>
                    <a:cubicBezTo>
                      <a:pt x="29227" y="11958"/>
                      <a:pt x="31709" y="10757"/>
                      <a:pt x="33373" y="8532"/>
                    </a:cubicBezTo>
                    <a:cubicBezTo>
                      <a:pt x="36394" y="4494"/>
                      <a:pt x="33206" y="872"/>
                      <a:pt x="29197" y="872"/>
                    </a:cubicBezTo>
                    <a:cubicBezTo>
                      <a:pt x="28655" y="872"/>
                      <a:pt x="28098" y="939"/>
                      <a:pt x="27539" y="1079"/>
                    </a:cubicBezTo>
                    <a:cubicBezTo>
                      <a:pt x="27303" y="302"/>
                      <a:pt x="26941" y="1"/>
                      <a:pt x="26501"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4" name="Google Shape;1551;p51"/>
              <p:cNvSpPr/>
              <p:nvPr/>
            </p:nvSpPr>
            <p:spPr>
              <a:xfrm>
                <a:off x="2969474" y="3236486"/>
                <a:ext cx="1204101" cy="917317"/>
              </a:xfrm>
              <a:custGeom>
                <a:avLst/>
                <a:gdLst/>
                <a:ahLst/>
                <a:cxnLst/>
                <a:rect l="l" t="t" r="r" b="b"/>
                <a:pathLst>
                  <a:path w="48156" h="36691" extrusionOk="0">
                    <a:moveTo>
                      <a:pt x="25980" y="13116"/>
                    </a:moveTo>
                    <a:cubicBezTo>
                      <a:pt x="26313" y="13211"/>
                      <a:pt x="26635" y="13306"/>
                      <a:pt x="26968" y="13425"/>
                    </a:cubicBezTo>
                    <a:cubicBezTo>
                      <a:pt x="27040" y="13842"/>
                      <a:pt x="27087" y="14271"/>
                      <a:pt x="27040" y="14687"/>
                    </a:cubicBezTo>
                    <a:cubicBezTo>
                      <a:pt x="27004" y="15021"/>
                      <a:pt x="26897" y="15330"/>
                      <a:pt x="26790" y="15628"/>
                    </a:cubicBezTo>
                    <a:cubicBezTo>
                      <a:pt x="26183" y="15616"/>
                      <a:pt x="25968" y="15354"/>
                      <a:pt x="25932" y="14604"/>
                    </a:cubicBezTo>
                    <a:cubicBezTo>
                      <a:pt x="25921" y="14259"/>
                      <a:pt x="25944" y="13925"/>
                      <a:pt x="25956" y="13604"/>
                    </a:cubicBezTo>
                    <a:cubicBezTo>
                      <a:pt x="25968" y="13437"/>
                      <a:pt x="25980" y="13283"/>
                      <a:pt x="25980" y="13116"/>
                    </a:cubicBezTo>
                    <a:close/>
                    <a:moveTo>
                      <a:pt x="19551" y="13854"/>
                    </a:moveTo>
                    <a:lnTo>
                      <a:pt x="19551" y="13854"/>
                    </a:lnTo>
                    <a:cubicBezTo>
                      <a:pt x="19444" y="14604"/>
                      <a:pt x="19444" y="15378"/>
                      <a:pt x="19622" y="16235"/>
                    </a:cubicBezTo>
                    <a:cubicBezTo>
                      <a:pt x="19646" y="16378"/>
                      <a:pt x="19706" y="16521"/>
                      <a:pt x="19765" y="16664"/>
                    </a:cubicBezTo>
                    <a:cubicBezTo>
                      <a:pt x="19848" y="16866"/>
                      <a:pt x="19932" y="17081"/>
                      <a:pt x="19872" y="17200"/>
                    </a:cubicBezTo>
                    <a:cubicBezTo>
                      <a:pt x="19860" y="17223"/>
                      <a:pt x="19825" y="17259"/>
                      <a:pt x="19789" y="17283"/>
                    </a:cubicBezTo>
                    <a:cubicBezTo>
                      <a:pt x="19706" y="17176"/>
                      <a:pt x="19622" y="17069"/>
                      <a:pt x="19527" y="16962"/>
                    </a:cubicBezTo>
                    <a:cubicBezTo>
                      <a:pt x="19325" y="16712"/>
                      <a:pt x="19122" y="16461"/>
                      <a:pt x="18991" y="16188"/>
                    </a:cubicBezTo>
                    <a:cubicBezTo>
                      <a:pt x="18765" y="15676"/>
                      <a:pt x="18682" y="15045"/>
                      <a:pt x="18717" y="14426"/>
                    </a:cubicBezTo>
                    <a:cubicBezTo>
                      <a:pt x="19003" y="14211"/>
                      <a:pt x="19277" y="14021"/>
                      <a:pt x="19551" y="13854"/>
                    </a:cubicBezTo>
                    <a:close/>
                    <a:moveTo>
                      <a:pt x="27409" y="13580"/>
                    </a:moveTo>
                    <a:lnTo>
                      <a:pt x="27409" y="13580"/>
                    </a:lnTo>
                    <a:cubicBezTo>
                      <a:pt x="27885" y="13747"/>
                      <a:pt x="28361" y="13937"/>
                      <a:pt x="28861" y="14140"/>
                    </a:cubicBezTo>
                    <a:cubicBezTo>
                      <a:pt x="28814" y="15188"/>
                      <a:pt x="28730" y="16223"/>
                      <a:pt x="28480" y="17152"/>
                    </a:cubicBezTo>
                    <a:cubicBezTo>
                      <a:pt x="28385" y="17485"/>
                      <a:pt x="28278" y="17747"/>
                      <a:pt x="28159" y="17974"/>
                    </a:cubicBezTo>
                    <a:cubicBezTo>
                      <a:pt x="27611" y="17950"/>
                      <a:pt x="27254" y="17819"/>
                      <a:pt x="27064" y="17593"/>
                    </a:cubicBezTo>
                    <a:cubicBezTo>
                      <a:pt x="26873" y="17354"/>
                      <a:pt x="26837" y="16985"/>
                      <a:pt x="26956" y="16473"/>
                    </a:cubicBezTo>
                    <a:cubicBezTo>
                      <a:pt x="27004" y="16247"/>
                      <a:pt x="27075" y="16033"/>
                      <a:pt x="27159" y="15807"/>
                    </a:cubicBezTo>
                    <a:cubicBezTo>
                      <a:pt x="27278" y="15473"/>
                      <a:pt x="27397" y="15128"/>
                      <a:pt x="27445" y="14735"/>
                    </a:cubicBezTo>
                    <a:cubicBezTo>
                      <a:pt x="27492" y="14342"/>
                      <a:pt x="27456" y="13949"/>
                      <a:pt x="27409" y="13580"/>
                    </a:cubicBezTo>
                    <a:close/>
                    <a:moveTo>
                      <a:pt x="24147" y="12771"/>
                    </a:moveTo>
                    <a:lnTo>
                      <a:pt x="24147" y="12771"/>
                    </a:lnTo>
                    <a:cubicBezTo>
                      <a:pt x="24623" y="12818"/>
                      <a:pt x="25099" y="12902"/>
                      <a:pt x="25575" y="13021"/>
                    </a:cubicBezTo>
                    <a:cubicBezTo>
                      <a:pt x="25575" y="13199"/>
                      <a:pt x="25563" y="13390"/>
                      <a:pt x="25551" y="13580"/>
                    </a:cubicBezTo>
                    <a:cubicBezTo>
                      <a:pt x="25528" y="13914"/>
                      <a:pt x="25516" y="14259"/>
                      <a:pt x="25528" y="14616"/>
                    </a:cubicBezTo>
                    <a:cubicBezTo>
                      <a:pt x="25551" y="15247"/>
                      <a:pt x="25718" y="15938"/>
                      <a:pt x="26659" y="16021"/>
                    </a:cubicBezTo>
                    <a:cubicBezTo>
                      <a:pt x="26611" y="16140"/>
                      <a:pt x="26587" y="16259"/>
                      <a:pt x="26552" y="16378"/>
                    </a:cubicBezTo>
                    <a:cubicBezTo>
                      <a:pt x="26409" y="17033"/>
                      <a:pt x="26480" y="17509"/>
                      <a:pt x="26754" y="17843"/>
                    </a:cubicBezTo>
                    <a:cubicBezTo>
                      <a:pt x="26992" y="18140"/>
                      <a:pt x="27361" y="18307"/>
                      <a:pt x="27921" y="18366"/>
                    </a:cubicBezTo>
                    <a:cubicBezTo>
                      <a:pt x="27754" y="18605"/>
                      <a:pt x="27564" y="18807"/>
                      <a:pt x="27361" y="19021"/>
                    </a:cubicBezTo>
                    <a:cubicBezTo>
                      <a:pt x="27111" y="19307"/>
                      <a:pt x="26849" y="19593"/>
                      <a:pt x="26587" y="19974"/>
                    </a:cubicBezTo>
                    <a:cubicBezTo>
                      <a:pt x="26575" y="19998"/>
                      <a:pt x="26564" y="20010"/>
                      <a:pt x="26552" y="20033"/>
                    </a:cubicBezTo>
                    <a:cubicBezTo>
                      <a:pt x="26538" y="20031"/>
                      <a:pt x="26524" y="20029"/>
                      <a:pt x="26510" y="20029"/>
                    </a:cubicBezTo>
                    <a:cubicBezTo>
                      <a:pt x="26461" y="20029"/>
                      <a:pt x="26410" y="20047"/>
                      <a:pt x="26373" y="20093"/>
                    </a:cubicBezTo>
                    <a:cubicBezTo>
                      <a:pt x="26244" y="20222"/>
                      <a:pt x="26077" y="20289"/>
                      <a:pt x="25873" y="20289"/>
                    </a:cubicBezTo>
                    <a:cubicBezTo>
                      <a:pt x="25795" y="20289"/>
                      <a:pt x="25712" y="20279"/>
                      <a:pt x="25623" y="20260"/>
                    </a:cubicBezTo>
                    <a:cubicBezTo>
                      <a:pt x="24932" y="20105"/>
                      <a:pt x="24194" y="19414"/>
                      <a:pt x="24051" y="18938"/>
                    </a:cubicBezTo>
                    <a:cubicBezTo>
                      <a:pt x="23885" y="18414"/>
                      <a:pt x="24004" y="17866"/>
                      <a:pt x="24123" y="17271"/>
                    </a:cubicBezTo>
                    <a:cubicBezTo>
                      <a:pt x="24194" y="16962"/>
                      <a:pt x="24254" y="16640"/>
                      <a:pt x="24278" y="16319"/>
                    </a:cubicBezTo>
                    <a:cubicBezTo>
                      <a:pt x="24349" y="15366"/>
                      <a:pt x="24385" y="13949"/>
                      <a:pt x="24147" y="12771"/>
                    </a:cubicBezTo>
                    <a:close/>
                    <a:moveTo>
                      <a:pt x="18301" y="14759"/>
                    </a:moveTo>
                    <a:cubicBezTo>
                      <a:pt x="18312" y="15342"/>
                      <a:pt x="18420" y="15914"/>
                      <a:pt x="18622" y="16366"/>
                    </a:cubicBezTo>
                    <a:cubicBezTo>
                      <a:pt x="18777" y="16688"/>
                      <a:pt x="19003" y="16962"/>
                      <a:pt x="19217" y="17223"/>
                    </a:cubicBezTo>
                    <a:cubicBezTo>
                      <a:pt x="19313" y="17331"/>
                      <a:pt x="19396" y="17438"/>
                      <a:pt x="19479" y="17557"/>
                    </a:cubicBezTo>
                    <a:cubicBezTo>
                      <a:pt x="19479" y="17581"/>
                      <a:pt x="19479" y="17616"/>
                      <a:pt x="19491" y="17640"/>
                    </a:cubicBezTo>
                    <a:cubicBezTo>
                      <a:pt x="19503" y="17700"/>
                      <a:pt x="19563" y="17735"/>
                      <a:pt x="19622" y="17759"/>
                    </a:cubicBezTo>
                    <a:cubicBezTo>
                      <a:pt x="19717" y="17914"/>
                      <a:pt x="19801" y="18069"/>
                      <a:pt x="19848" y="18236"/>
                    </a:cubicBezTo>
                    <a:cubicBezTo>
                      <a:pt x="19944" y="18628"/>
                      <a:pt x="19884" y="18998"/>
                      <a:pt x="19646" y="19367"/>
                    </a:cubicBezTo>
                    <a:cubicBezTo>
                      <a:pt x="19325" y="19867"/>
                      <a:pt x="18682" y="20271"/>
                      <a:pt x="18039" y="20402"/>
                    </a:cubicBezTo>
                    <a:cubicBezTo>
                      <a:pt x="17848" y="20283"/>
                      <a:pt x="17670" y="20141"/>
                      <a:pt x="17479" y="19962"/>
                    </a:cubicBezTo>
                    <a:cubicBezTo>
                      <a:pt x="17110" y="19605"/>
                      <a:pt x="16598" y="18164"/>
                      <a:pt x="16265" y="16676"/>
                    </a:cubicBezTo>
                    <a:cubicBezTo>
                      <a:pt x="16788" y="16152"/>
                      <a:pt x="17324" y="15628"/>
                      <a:pt x="17860" y="15140"/>
                    </a:cubicBezTo>
                    <a:cubicBezTo>
                      <a:pt x="18003" y="15009"/>
                      <a:pt x="18158" y="14878"/>
                      <a:pt x="18301" y="14759"/>
                    </a:cubicBezTo>
                    <a:close/>
                    <a:moveTo>
                      <a:pt x="29266" y="14306"/>
                    </a:moveTo>
                    <a:cubicBezTo>
                      <a:pt x="29742" y="14509"/>
                      <a:pt x="30231" y="14711"/>
                      <a:pt x="30731" y="14926"/>
                    </a:cubicBezTo>
                    <a:cubicBezTo>
                      <a:pt x="30778" y="14937"/>
                      <a:pt x="30826" y="14961"/>
                      <a:pt x="30874" y="14973"/>
                    </a:cubicBezTo>
                    <a:cubicBezTo>
                      <a:pt x="30433" y="15664"/>
                      <a:pt x="30052" y="16426"/>
                      <a:pt x="29778" y="17223"/>
                    </a:cubicBezTo>
                    <a:cubicBezTo>
                      <a:pt x="29314" y="18569"/>
                      <a:pt x="28814" y="19831"/>
                      <a:pt x="27718" y="20533"/>
                    </a:cubicBezTo>
                    <a:cubicBezTo>
                      <a:pt x="27606" y="20601"/>
                      <a:pt x="27494" y="20689"/>
                      <a:pt x="27362" y="20689"/>
                    </a:cubicBezTo>
                    <a:cubicBezTo>
                      <a:pt x="27354" y="20689"/>
                      <a:pt x="27346" y="20689"/>
                      <a:pt x="27337" y="20688"/>
                    </a:cubicBezTo>
                    <a:cubicBezTo>
                      <a:pt x="27135" y="20688"/>
                      <a:pt x="26968" y="20486"/>
                      <a:pt x="26873" y="20283"/>
                    </a:cubicBezTo>
                    <a:cubicBezTo>
                      <a:pt x="26897" y="20260"/>
                      <a:pt x="26909" y="20236"/>
                      <a:pt x="26921" y="20212"/>
                    </a:cubicBezTo>
                    <a:cubicBezTo>
                      <a:pt x="27171" y="19843"/>
                      <a:pt x="27421" y="19569"/>
                      <a:pt x="27671" y="19295"/>
                    </a:cubicBezTo>
                    <a:cubicBezTo>
                      <a:pt x="27921" y="19021"/>
                      <a:pt x="28171" y="18747"/>
                      <a:pt x="28397" y="18390"/>
                    </a:cubicBezTo>
                    <a:lnTo>
                      <a:pt x="28469" y="18390"/>
                    </a:lnTo>
                    <a:cubicBezTo>
                      <a:pt x="28588" y="18390"/>
                      <a:pt x="28671" y="18295"/>
                      <a:pt x="28671" y="18176"/>
                    </a:cubicBezTo>
                    <a:cubicBezTo>
                      <a:pt x="28671" y="18116"/>
                      <a:pt x="28635" y="18057"/>
                      <a:pt x="28588" y="18021"/>
                    </a:cubicBezTo>
                    <a:cubicBezTo>
                      <a:pt x="28695" y="17807"/>
                      <a:pt x="28790" y="17557"/>
                      <a:pt x="28873" y="17259"/>
                    </a:cubicBezTo>
                    <a:cubicBezTo>
                      <a:pt x="29123" y="16331"/>
                      <a:pt x="29207" y="15318"/>
                      <a:pt x="29266" y="14306"/>
                    </a:cubicBezTo>
                    <a:close/>
                    <a:moveTo>
                      <a:pt x="15919" y="17045"/>
                    </a:moveTo>
                    <a:cubicBezTo>
                      <a:pt x="16265" y="18497"/>
                      <a:pt x="16777" y="19867"/>
                      <a:pt x="17205" y="20260"/>
                    </a:cubicBezTo>
                    <a:cubicBezTo>
                      <a:pt x="17384" y="20438"/>
                      <a:pt x="17562" y="20581"/>
                      <a:pt x="17753" y="20712"/>
                    </a:cubicBezTo>
                    <a:cubicBezTo>
                      <a:pt x="17789" y="20783"/>
                      <a:pt x="17860" y="20843"/>
                      <a:pt x="17943" y="20843"/>
                    </a:cubicBezTo>
                    <a:lnTo>
                      <a:pt x="17955" y="20843"/>
                    </a:lnTo>
                    <a:cubicBezTo>
                      <a:pt x="18384" y="21105"/>
                      <a:pt x="18836" y="21272"/>
                      <a:pt x="19301" y="21379"/>
                    </a:cubicBezTo>
                    <a:cubicBezTo>
                      <a:pt x="18920" y="21700"/>
                      <a:pt x="18581" y="21860"/>
                      <a:pt x="18270" y="21860"/>
                    </a:cubicBezTo>
                    <a:cubicBezTo>
                      <a:pt x="18212" y="21860"/>
                      <a:pt x="18155" y="21854"/>
                      <a:pt x="18098" y="21843"/>
                    </a:cubicBezTo>
                    <a:cubicBezTo>
                      <a:pt x="17289" y="21700"/>
                      <a:pt x="16717" y="20438"/>
                      <a:pt x="16157" y="19224"/>
                    </a:cubicBezTo>
                    <a:cubicBezTo>
                      <a:pt x="15896" y="18640"/>
                      <a:pt x="15634" y="18081"/>
                      <a:pt x="15348" y="17628"/>
                    </a:cubicBezTo>
                    <a:cubicBezTo>
                      <a:pt x="15538" y="17426"/>
                      <a:pt x="15729" y="17235"/>
                      <a:pt x="15919" y="17045"/>
                    </a:cubicBezTo>
                    <a:close/>
                    <a:moveTo>
                      <a:pt x="23358" y="12738"/>
                    </a:moveTo>
                    <a:cubicBezTo>
                      <a:pt x="23478" y="12738"/>
                      <a:pt x="23598" y="12741"/>
                      <a:pt x="23718" y="12747"/>
                    </a:cubicBezTo>
                    <a:cubicBezTo>
                      <a:pt x="23992" y="14021"/>
                      <a:pt x="23920" y="15664"/>
                      <a:pt x="23873" y="16295"/>
                    </a:cubicBezTo>
                    <a:cubicBezTo>
                      <a:pt x="23849" y="16581"/>
                      <a:pt x="23789" y="16878"/>
                      <a:pt x="23730" y="17188"/>
                    </a:cubicBezTo>
                    <a:cubicBezTo>
                      <a:pt x="23599" y="17807"/>
                      <a:pt x="23468" y="18438"/>
                      <a:pt x="23658" y="19057"/>
                    </a:cubicBezTo>
                    <a:cubicBezTo>
                      <a:pt x="23861" y="19724"/>
                      <a:pt x="24754" y="20486"/>
                      <a:pt x="25528" y="20664"/>
                    </a:cubicBezTo>
                    <a:cubicBezTo>
                      <a:pt x="25659" y="20688"/>
                      <a:pt x="25766" y="20700"/>
                      <a:pt x="25885" y="20700"/>
                    </a:cubicBezTo>
                    <a:cubicBezTo>
                      <a:pt x="25980" y="20700"/>
                      <a:pt x="26075" y="20688"/>
                      <a:pt x="26171" y="20664"/>
                    </a:cubicBezTo>
                    <a:lnTo>
                      <a:pt x="26171" y="20664"/>
                    </a:lnTo>
                    <a:cubicBezTo>
                      <a:pt x="25778" y="21403"/>
                      <a:pt x="25635" y="21998"/>
                      <a:pt x="25599" y="22605"/>
                    </a:cubicBezTo>
                    <a:cubicBezTo>
                      <a:pt x="25528" y="22641"/>
                      <a:pt x="25480" y="22700"/>
                      <a:pt x="25468" y="22772"/>
                    </a:cubicBezTo>
                    <a:cubicBezTo>
                      <a:pt x="25051" y="21795"/>
                      <a:pt x="24206" y="21355"/>
                      <a:pt x="22003" y="21236"/>
                    </a:cubicBezTo>
                    <a:cubicBezTo>
                      <a:pt x="21825" y="21224"/>
                      <a:pt x="21634" y="21212"/>
                      <a:pt x="21456" y="21212"/>
                    </a:cubicBezTo>
                    <a:cubicBezTo>
                      <a:pt x="20396" y="21164"/>
                      <a:pt x="19432" y="21117"/>
                      <a:pt x="18539" y="20688"/>
                    </a:cubicBezTo>
                    <a:cubicBezTo>
                      <a:pt x="19134" y="20474"/>
                      <a:pt x="19670" y="20081"/>
                      <a:pt x="19991" y="19593"/>
                    </a:cubicBezTo>
                    <a:cubicBezTo>
                      <a:pt x="20289" y="19128"/>
                      <a:pt x="20372" y="18628"/>
                      <a:pt x="20241" y="18128"/>
                    </a:cubicBezTo>
                    <a:cubicBezTo>
                      <a:pt x="20182" y="17950"/>
                      <a:pt x="20110" y="17783"/>
                      <a:pt x="20015" y="17628"/>
                    </a:cubicBezTo>
                    <a:cubicBezTo>
                      <a:pt x="20122" y="17557"/>
                      <a:pt x="20194" y="17474"/>
                      <a:pt x="20241" y="17366"/>
                    </a:cubicBezTo>
                    <a:cubicBezTo>
                      <a:pt x="20372" y="17093"/>
                      <a:pt x="20253" y="16795"/>
                      <a:pt x="20146" y="16521"/>
                    </a:cubicBezTo>
                    <a:cubicBezTo>
                      <a:pt x="20098" y="16390"/>
                      <a:pt x="20039" y="16259"/>
                      <a:pt x="20015" y="16152"/>
                    </a:cubicBezTo>
                    <a:cubicBezTo>
                      <a:pt x="19825" y="15223"/>
                      <a:pt x="19848" y="14414"/>
                      <a:pt x="20003" y="13604"/>
                    </a:cubicBezTo>
                    <a:cubicBezTo>
                      <a:pt x="21142" y="12992"/>
                      <a:pt x="22252" y="12738"/>
                      <a:pt x="23358" y="12738"/>
                    </a:cubicBezTo>
                    <a:close/>
                    <a:moveTo>
                      <a:pt x="35065" y="1"/>
                    </a:moveTo>
                    <a:cubicBezTo>
                      <a:pt x="33061" y="1"/>
                      <a:pt x="29825" y="4743"/>
                      <a:pt x="27908" y="4743"/>
                    </a:cubicBezTo>
                    <a:cubicBezTo>
                      <a:pt x="27835" y="4743"/>
                      <a:pt x="27764" y="4736"/>
                      <a:pt x="27695" y="4722"/>
                    </a:cubicBezTo>
                    <a:cubicBezTo>
                      <a:pt x="25442" y="4255"/>
                      <a:pt x="24493" y="1437"/>
                      <a:pt x="22431" y="1437"/>
                    </a:cubicBezTo>
                    <a:cubicBezTo>
                      <a:pt x="21811" y="1437"/>
                      <a:pt x="21091" y="1691"/>
                      <a:pt x="20206" y="2341"/>
                    </a:cubicBezTo>
                    <a:cubicBezTo>
                      <a:pt x="17574" y="4281"/>
                      <a:pt x="19682" y="7056"/>
                      <a:pt x="18158" y="9068"/>
                    </a:cubicBezTo>
                    <a:cubicBezTo>
                      <a:pt x="17682" y="9692"/>
                      <a:pt x="16979" y="9932"/>
                      <a:pt x="16137" y="9932"/>
                    </a:cubicBezTo>
                    <a:cubicBezTo>
                      <a:pt x="13390" y="9932"/>
                      <a:pt x="9163" y="7384"/>
                      <a:pt x="6534" y="7384"/>
                    </a:cubicBezTo>
                    <a:cubicBezTo>
                      <a:pt x="6299" y="7384"/>
                      <a:pt x="6077" y="7404"/>
                      <a:pt x="5870" y="7448"/>
                    </a:cubicBezTo>
                    <a:cubicBezTo>
                      <a:pt x="203" y="8663"/>
                      <a:pt x="1" y="16557"/>
                      <a:pt x="3596" y="19890"/>
                    </a:cubicBezTo>
                    <a:cubicBezTo>
                      <a:pt x="5319" y="21493"/>
                      <a:pt x="6853" y="22130"/>
                      <a:pt x="8267" y="22130"/>
                    </a:cubicBezTo>
                    <a:cubicBezTo>
                      <a:pt x="10782" y="22130"/>
                      <a:pt x="12916" y="20113"/>
                      <a:pt x="15050" y="17926"/>
                    </a:cubicBezTo>
                    <a:cubicBezTo>
                      <a:pt x="15312" y="18355"/>
                      <a:pt x="15550" y="18878"/>
                      <a:pt x="15788" y="19390"/>
                    </a:cubicBezTo>
                    <a:cubicBezTo>
                      <a:pt x="16384" y="20700"/>
                      <a:pt x="17015" y="22057"/>
                      <a:pt x="18027" y="22248"/>
                    </a:cubicBezTo>
                    <a:cubicBezTo>
                      <a:pt x="18098" y="22260"/>
                      <a:pt x="18182" y="22272"/>
                      <a:pt x="18265" y="22272"/>
                    </a:cubicBezTo>
                    <a:cubicBezTo>
                      <a:pt x="18741" y="22272"/>
                      <a:pt x="19241" y="22010"/>
                      <a:pt x="19801" y="21486"/>
                    </a:cubicBezTo>
                    <a:cubicBezTo>
                      <a:pt x="20325" y="21569"/>
                      <a:pt x="20872" y="21593"/>
                      <a:pt x="21432" y="21617"/>
                    </a:cubicBezTo>
                    <a:cubicBezTo>
                      <a:pt x="21622" y="21629"/>
                      <a:pt x="21801" y="21629"/>
                      <a:pt x="21980" y="21641"/>
                    </a:cubicBezTo>
                    <a:cubicBezTo>
                      <a:pt x="24944" y="21807"/>
                      <a:pt x="25159" y="22379"/>
                      <a:pt x="25456" y="24677"/>
                    </a:cubicBezTo>
                    <a:cubicBezTo>
                      <a:pt x="25623" y="26058"/>
                      <a:pt x="25456" y="27570"/>
                      <a:pt x="25456" y="28951"/>
                    </a:cubicBezTo>
                    <a:cubicBezTo>
                      <a:pt x="25456" y="31392"/>
                      <a:pt x="25456" y="33821"/>
                      <a:pt x="25456" y="36262"/>
                    </a:cubicBezTo>
                    <a:cubicBezTo>
                      <a:pt x="25456" y="36440"/>
                      <a:pt x="25504" y="36678"/>
                      <a:pt x="25682" y="36690"/>
                    </a:cubicBezTo>
                    <a:cubicBezTo>
                      <a:pt x="25687" y="36690"/>
                      <a:pt x="25691" y="36691"/>
                      <a:pt x="25696" y="36691"/>
                    </a:cubicBezTo>
                    <a:cubicBezTo>
                      <a:pt x="25887" y="36691"/>
                      <a:pt x="25944" y="36436"/>
                      <a:pt x="25944" y="36250"/>
                    </a:cubicBezTo>
                    <a:cubicBezTo>
                      <a:pt x="25956" y="33464"/>
                      <a:pt x="25968" y="30666"/>
                      <a:pt x="25980" y="27880"/>
                    </a:cubicBezTo>
                    <a:cubicBezTo>
                      <a:pt x="25992" y="26487"/>
                      <a:pt x="26016" y="25093"/>
                      <a:pt x="26004" y="23700"/>
                    </a:cubicBezTo>
                    <a:cubicBezTo>
                      <a:pt x="25992" y="22593"/>
                      <a:pt x="26052" y="21665"/>
                      <a:pt x="26635" y="20676"/>
                    </a:cubicBezTo>
                    <a:cubicBezTo>
                      <a:pt x="26802" y="20903"/>
                      <a:pt x="27028" y="21093"/>
                      <a:pt x="27337" y="21093"/>
                    </a:cubicBezTo>
                    <a:cubicBezTo>
                      <a:pt x="27576" y="21093"/>
                      <a:pt x="27778" y="20986"/>
                      <a:pt x="27945" y="20879"/>
                    </a:cubicBezTo>
                    <a:cubicBezTo>
                      <a:pt x="29147" y="20105"/>
                      <a:pt x="29683" y="18771"/>
                      <a:pt x="30159" y="17366"/>
                    </a:cubicBezTo>
                    <a:cubicBezTo>
                      <a:pt x="30445" y="16557"/>
                      <a:pt x="30814" y="15807"/>
                      <a:pt x="31266" y="15116"/>
                    </a:cubicBezTo>
                    <a:cubicBezTo>
                      <a:pt x="32581" y="15594"/>
                      <a:pt x="33923" y="15826"/>
                      <a:pt x="35239" y="15826"/>
                    </a:cubicBezTo>
                    <a:cubicBezTo>
                      <a:pt x="38680" y="15826"/>
                      <a:pt x="41953" y="14239"/>
                      <a:pt x="44149" y="11294"/>
                    </a:cubicBezTo>
                    <a:cubicBezTo>
                      <a:pt x="48156" y="5945"/>
                      <a:pt x="43939" y="1151"/>
                      <a:pt x="38630" y="1151"/>
                    </a:cubicBezTo>
                    <a:cubicBezTo>
                      <a:pt x="37912" y="1151"/>
                      <a:pt x="37174" y="1238"/>
                      <a:pt x="36434" y="1424"/>
                    </a:cubicBezTo>
                    <a:cubicBezTo>
                      <a:pt x="36122" y="398"/>
                      <a:pt x="35645" y="1"/>
                      <a:pt x="35065"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5" name="Google Shape;1552;p51"/>
              <p:cNvSpPr/>
              <p:nvPr/>
            </p:nvSpPr>
            <p:spPr>
              <a:xfrm>
                <a:off x="6515870" y="3256856"/>
                <a:ext cx="46030" cy="35987"/>
              </a:xfrm>
              <a:custGeom>
                <a:avLst/>
                <a:gdLst/>
                <a:ahLst/>
                <a:cxnLst/>
                <a:rect l="l" t="t" r="r" b="b"/>
                <a:pathLst>
                  <a:path w="1823" h="1418" extrusionOk="0">
                    <a:moveTo>
                      <a:pt x="906" y="1"/>
                    </a:moveTo>
                    <a:cubicBezTo>
                      <a:pt x="1" y="1"/>
                      <a:pt x="1" y="1417"/>
                      <a:pt x="906" y="1417"/>
                    </a:cubicBezTo>
                    <a:cubicBezTo>
                      <a:pt x="1822" y="1417"/>
                      <a:pt x="1822" y="1"/>
                      <a:pt x="90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6" name="Google Shape;1553;p51"/>
              <p:cNvSpPr/>
              <p:nvPr/>
            </p:nvSpPr>
            <p:spPr>
              <a:xfrm>
                <a:off x="6436364" y="3256856"/>
                <a:ext cx="44984" cy="35987"/>
              </a:xfrm>
              <a:custGeom>
                <a:avLst/>
                <a:gdLst/>
                <a:ahLst/>
                <a:cxnLst/>
                <a:rect l="l" t="t" r="r" b="b"/>
                <a:pathLst>
                  <a:path w="1823" h="1418" extrusionOk="0">
                    <a:moveTo>
                      <a:pt x="906" y="1"/>
                    </a:moveTo>
                    <a:cubicBezTo>
                      <a:pt x="1" y="1"/>
                      <a:pt x="1" y="1417"/>
                      <a:pt x="906" y="1417"/>
                    </a:cubicBezTo>
                    <a:cubicBezTo>
                      <a:pt x="1811" y="1417"/>
                      <a:pt x="1823" y="1"/>
                      <a:pt x="906"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7" name="Google Shape;1554;p51"/>
              <p:cNvSpPr/>
              <p:nvPr/>
            </p:nvSpPr>
            <p:spPr>
              <a:xfrm>
                <a:off x="6593284" y="3256856"/>
                <a:ext cx="46030" cy="35987"/>
              </a:xfrm>
              <a:custGeom>
                <a:avLst/>
                <a:gdLst/>
                <a:ahLst/>
                <a:cxnLst/>
                <a:rect l="l" t="t" r="r" b="b"/>
                <a:pathLst>
                  <a:path w="1822" h="1418" extrusionOk="0">
                    <a:moveTo>
                      <a:pt x="905" y="1"/>
                    </a:moveTo>
                    <a:cubicBezTo>
                      <a:pt x="0" y="1"/>
                      <a:pt x="0" y="1417"/>
                      <a:pt x="905" y="1417"/>
                    </a:cubicBezTo>
                    <a:cubicBezTo>
                      <a:pt x="1822" y="1417"/>
                      <a:pt x="1822" y="1"/>
                      <a:pt x="905" y="1"/>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8" name="Google Shape;1555;p51"/>
              <p:cNvSpPr/>
              <p:nvPr/>
            </p:nvSpPr>
            <p:spPr>
              <a:xfrm>
                <a:off x="5442536" y="3343766"/>
                <a:ext cx="44984" cy="35987"/>
              </a:xfrm>
              <a:custGeom>
                <a:avLst/>
                <a:gdLst/>
                <a:ahLst/>
                <a:cxnLst/>
                <a:rect l="l" t="t" r="r" b="b"/>
                <a:pathLst>
                  <a:path w="1823" h="1418" extrusionOk="0">
                    <a:moveTo>
                      <a:pt x="906" y="0"/>
                    </a:moveTo>
                    <a:cubicBezTo>
                      <a:pt x="1" y="0"/>
                      <a:pt x="1" y="1417"/>
                      <a:pt x="906" y="1417"/>
                    </a:cubicBezTo>
                    <a:cubicBezTo>
                      <a:pt x="1823" y="1417"/>
                      <a:pt x="1823" y="0"/>
                      <a:pt x="906"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29" name="Google Shape;1556;p51"/>
              <p:cNvSpPr/>
              <p:nvPr/>
            </p:nvSpPr>
            <p:spPr>
              <a:xfrm>
                <a:off x="5361984" y="3343766"/>
                <a:ext cx="46030" cy="35987"/>
              </a:xfrm>
              <a:custGeom>
                <a:avLst/>
                <a:gdLst/>
                <a:ahLst/>
                <a:cxnLst/>
                <a:rect l="l" t="t" r="r" b="b"/>
                <a:pathLst>
                  <a:path w="1822" h="1418" extrusionOk="0">
                    <a:moveTo>
                      <a:pt x="905" y="0"/>
                    </a:moveTo>
                    <a:cubicBezTo>
                      <a:pt x="0" y="0"/>
                      <a:pt x="0" y="1417"/>
                      <a:pt x="905" y="1417"/>
                    </a:cubicBezTo>
                    <a:cubicBezTo>
                      <a:pt x="1810" y="1417"/>
                      <a:pt x="1822" y="0"/>
                      <a:pt x="905"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sp>
            <p:nvSpPr>
              <p:cNvPr id="130" name="Google Shape;1557;p51"/>
              <p:cNvSpPr/>
              <p:nvPr/>
            </p:nvSpPr>
            <p:spPr>
              <a:xfrm>
                <a:off x="5519950" y="3343766"/>
                <a:ext cx="44984" cy="35987"/>
              </a:xfrm>
              <a:custGeom>
                <a:avLst/>
                <a:gdLst/>
                <a:ahLst/>
                <a:cxnLst/>
                <a:rect l="l" t="t" r="r" b="b"/>
                <a:pathLst>
                  <a:path w="1823" h="1418" extrusionOk="0">
                    <a:moveTo>
                      <a:pt x="905" y="0"/>
                    </a:moveTo>
                    <a:cubicBezTo>
                      <a:pt x="1" y="0"/>
                      <a:pt x="1" y="1417"/>
                      <a:pt x="905" y="1417"/>
                    </a:cubicBezTo>
                    <a:cubicBezTo>
                      <a:pt x="1822" y="1417"/>
                      <a:pt x="1822" y="0"/>
                      <a:pt x="905" y="0"/>
                    </a:cubicBezTo>
                    <a:close/>
                  </a:path>
                </a:pathLst>
              </a:custGeom>
              <a:solidFill>
                <a:srgbClr val="053B5C"/>
              </a:solidFill>
              <a:ln>
                <a:noFill/>
              </a:ln>
            </p:spPr>
            <p:txBody>
              <a:bodyPr spcFirstLastPara="1" lIns="66168" tIns="66168" rIns="66168" bIns="66168" anchor="ctr"/>
              <a:lstStyle/>
              <a:p>
                <a:pPr>
                  <a:buClr>
                    <a:srgbClr val="000000"/>
                  </a:buClr>
                  <a:defRPr/>
                </a:pPr>
                <a:endParaRPr sz="1013" kern="0">
                  <a:solidFill>
                    <a:srgbClr val="000000"/>
                  </a:solidFill>
                  <a:latin typeface="Arial"/>
                  <a:cs typeface="Arial"/>
                  <a:sym typeface="Arial"/>
                </a:endParaRPr>
              </a:p>
            </p:txBody>
          </p:sp>
        </p:grpSp>
        <p:sp>
          <p:nvSpPr>
            <p:cNvPr id="131" name="Rectangle 130"/>
            <p:cNvSpPr/>
            <p:nvPr/>
          </p:nvSpPr>
          <p:spPr>
            <a:xfrm>
              <a:off x="3486284" y="3982519"/>
              <a:ext cx="3129733" cy="958572"/>
            </a:xfrm>
            <a:prstGeom prst="rect">
              <a:avLst/>
            </a:prstGeom>
            <a:noFill/>
          </p:spPr>
          <p:txBody>
            <a:bodyPr wrap="none">
              <a:spAutoFit/>
            </a:bodyPr>
            <a:lstStyle/>
            <a:p>
              <a:pPr algn="ctr">
                <a:defRPr/>
              </a:pPr>
              <a:r>
                <a:rPr lang="en-US" sz="3908" b="1">
                  <a:ln w="6600">
                    <a:solidFill>
                      <a:schemeClr val="accent2"/>
                    </a:solidFill>
                    <a:prstDash val="solid"/>
                  </a:ln>
                  <a:solidFill>
                    <a:srgbClr val="FF0000"/>
                  </a:solidFill>
                  <a:effectLst>
                    <a:outerShdw dist="38100" dir="2700000" algn="tl" rotWithShape="0">
                      <a:schemeClr val="accent2"/>
                    </a:outerShdw>
                  </a:effectLst>
                </a:rPr>
                <a:t>Trồng cây </a:t>
              </a:r>
            </a:p>
          </p:txBody>
        </p:sp>
      </p:grpSp>
      <p:grpSp>
        <p:nvGrpSpPr>
          <p:cNvPr id="360" name="Group 359">
            <a:extLst>
              <a:ext uri="{FF2B5EF4-FFF2-40B4-BE49-F238E27FC236}">
                <a16:creationId xmlns:a16="http://schemas.microsoft.com/office/drawing/2014/main" id="{8A35A950-652F-4E4E-96A9-F2DE448371B0}"/>
              </a:ext>
            </a:extLst>
          </p:cNvPr>
          <p:cNvGrpSpPr/>
          <p:nvPr/>
        </p:nvGrpSpPr>
        <p:grpSpPr>
          <a:xfrm>
            <a:off x="4433204" y="4442421"/>
            <a:ext cx="2963217" cy="1653459"/>
            <a:chOff x="3688037" y="4441958"/>
            <a:chExt cx="2963217" cy="1653459"/>
          </a:xfrm>
        </p:grpSpPr>
        <p:sp>
          <p:nvSpPr>
            <p:cNvPr id="352" name="Rectangle 351"/>
            <p:cNvSpPr/>
            <p:nvPr/>
          </p:nvSpPr>
          <p:spPr>
            <a:xfrm>
              <a:off x="3800601" y="5401701"/>
              <a:ext cx="2850653" cy="693716"/>
            </a:xfrm>
            <a:prstGeom prst="rect">
              <a:avLst/>
            </a:prstGeom>
            <a:noFill/>
          </p:spPr>
          <p:txBody>
            <a:bodyPr wrap="none">
              <a:spAutoFit/>
            </a:bodyPr>
            <a:lstStyle/>
            <a:p>
              <a:pPr algn="ctr">
                <a:defRPr/>
              </a:pPr>
              <a:r>
                <a:rPr lang="en-US" sz="3908" b="1">
                  <a:ln w="6600">
                    <a:solidFill>
                      <a:schemeClr val="accent2"/>
                    </a:solidFill>
                    <a:prstDash val="solid"/>
                  </a:ln>
                  <a:solidFill>
                    <a:srgbClr val="FF0000"/>
                  </a:solidFill>
                  <a:effectLst>
                    <a:outerShdw dist="38100" dir="2700000" algn="tl" rotWithShape="0">
                      <a:schemeClr val="accent2"/>
                    </a:outerShdw>
                  </a:effectLst>
                </a:rPr>
                <a:t>Phân loại rác</a:t>
              </a:r>
            </a:p>
          </p:txBody>
        </p:sp>
        <p:pic>
          <p:nvPicPr>
            <p:cNvPr id="7170" name="Picture 2" descr="Phân loại Rác thải và những nơi thu gom Pin cũ giúp bảo vệ môi trường sống  - TalkBeauty"/>
            <p:cNvPicPr>
              <a:picLocks noChangeAspect="1" noChangeArrowheads="1"/>
            </p:cNvPicPr>
            <p:nvPr/>
          </p:nvPicPr>
          <p:blipFill>
            <a:blip r:embed="rId5">
              <a:extLst>
                <a:ext uri="{28A0092B-C50C-407E-A947-70E740481C1C}">
                  <a14:useLocalDpi xmlns:a14="http://schemas.microsoft.com/office/drawing/2010/main" val="0"/>
                </a:ext>
              </a:extLst>
            </a:blip>
            <a:srcRect t="57948"/>
            <a:stretch>
              <a:fillRect/>
            </a:stretch>
          </p:blipFill>
          <p:spPr bwMode="auto">
            <a:xfrm>
              <a:off x="3688037" y="4441958"/>
              <a:ext cx="2829830" cy="92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wheel(1)">
                                      <p:cBhvr>
                                        <p:cTn id="7" dur="2000"/>
                                        <p:tgtEl>
                                          <p:spTgt spid="35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61"/>
                                        </p:tgtEl>
                                        <p:attrNameLst>
                                          <p:attrName>style.visibility</p:attrName>
                                        </p:attrNameLst>
                                      </p:cBhvr>
                                      <p:to>
                                        <p:strVal val="visible"/>
                                      </p:to>
                                    </p:set>
                                    <p:animEffect transition="in" filter="randombar(horizontal)">
                                      <p:cBhvr>
                                        <p:cTn id="12" dur="500"/>
                                        <p:tgtEl>
                                          <p:spTgt spid="36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60"/>
                                        </p:tgtEl>
                                        <p:attrNameLst>
                                          <p:attrName>style.visibility</p:attrName>
                                        </p:attrNameLst>
                                      </p:cBhvr>
                                      <p:to>
                                        <p:strVal val="visible"/>
                                      </p:to>
                                    </p:set>
                                    <p:animEffect transition="in" filter="wipe(down)">
                                      <p:cBhvr>
                                        <p:cTn id="17" dur="500"/>
                                        <p:tgtEl>
                                          <p:spTgt spid="36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62"/>
                                        </p:tgtEl>
                                        <p:attrNameLst>
                                          <p:attrName>style.visibility</p:attrName>
                                        </p:attrNameLst>
                                      </p:cBhvr>
                                      <p:to>
                                        <p:strVal val="visible"/>
                                      </p:to>
                                    </p:set>
                                    <p:animEffect transition="in" filter="wipe(down)">
                                      <p:cBhvr>
                                        <p:cTn id="22" dur="5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68F8289-2618-4092-93EE-CB48052578FC}"/>
              </a:ext>
            </a:extLst>
          </p:cNvPr>
          <p:cNvGrpSpPr/>
          <p:nvPr/>
        </p:nvGrpSpPr>
        <p:grpSpPr>
          <a:xfrm>
            <a:off x="4355920" y="551012"/>
            <a:ext cx="3480159" cy="2075126"/>
            <a:chOff x="3795712" y="685800"/>
            <a:chExt cx="3480159" cy="2075126"/>
          </a:xfrm>
        </p:grpSpPr>
        <p:pic>
          <p:nvPicPr>
            <p:cNvPr id="5" name="Picture 4">
              <a:extLst>
                <a:ext uri="{FF2B5EF4-FFF2-40B4-BE49-F238E27FC236}">
                  <a16:creationId xmlns:a16="http://schemas.microsoft.com/office/drawing/2014/main" id="{2888FE3B-4AF5-4173-AACA-38DAA4B37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712" y="685800"/>
              <a:ext cx="3480159" cy="2075126"/>
            </a:xfrm>
            <a:prstGeom prst="rect">
              <a:avLst/>
            </a:prstGeom>
          </p:spPr>
        </p:pic>
        <p:sp>
          <p:nvSpPr>
            <p:cNvPr id="4" name="TextBox 3">
              <a:extLst>
                <a:ext uri="{FF2B5EF4-FFF2-40B4-BE49-F238E27FC236}">
                  <a16:creationId xmlns:a16="http://schemas.microsoft.com/office/drawing/2014/main" id="{F1E28D75-1392-4808-9EAF-F09450740841}"/>
                </a:ext>
              </a:extLst>
            </p:cNvPr>
            <p:cNvSpPr txBox="1"/>
            <p:nvPr/>
          </p:nvSpPr>
          <p:spPr>
            <a:xfrm>
              <a:off x="3912987" y="925401"/>
              <a:ext cx="3245607" cy="1200329"/>
            </a:xfrm>
            <a:prstGeom prst="rect">
              <a:avLst/>
            </a:prstGeom>
            <a:noFill/>
          </p:spPr>
          <p:txBody>
            <a:bodyPr wrap="square" rtlCol="0">
              <a:spAutoFit/>
            </a:bodyPr>
            <a:lstStyle/>
            <a:p>
              <a:pPr algn="ctr"/>
              <a:r>
                <a:rPr lang="en-US" sz="7200" b="1">
                  <a:ln w="19050">
                    <a:solidFill>
                      <a:sysClr val="windowText" lastClr="000000"/>
                    </a:solidFill>
                  </a:ln>
                  <a:solidFill>
                    <a:srgbClr val="FFFF00"/>
                  </a:solidFill>
                  <a:latin typeface="#9Slide05 SVNJourney" pitchFamily="2" charset="0"/>
                </a:rPr>
                <a:t>MỤC  TIÊU</a:t>
              </a:r>
            </a:p>
          </p:txBody>
        </p:sp>
      </p:grpSp>
      <p:grpSp>
        <p:nvGrpSpPr>
          <p:cNvPr id="14" name="Group 13">
            <a:extLst>
              <a:ext uri="{FF2B5EF4-FFF2-40B4-BE49-F238E27FC236}">
                <a16:creationId xmlns:a16="http://schemas.microsoft.com/office/drawing/2014/main" id="{378AA543-8224-444C-BCB5-D4BA5DB8F3C5}"/>
              </a:ext>
            </a:extLst>
          </p:cNvPr>
          <p:cNvGrpSpPr/>
          <p:nvPr/>
        </p:nvGrpSpPr>
        <p:grpSpPr>
          <a:xfrm>
            <a:off x="2182421" y="4322980"/>
            <a:ext cx="9695543" cy="1200329"/>
            <a:chOff x="2419880" y="3193689"/>
            <a:chExt cx="9695543" cy="1200329"/>
          </a:xfrm>
        </p:grpSpPr>
        <p:sp>
          <p:nvSpPr>
            <p:cNvPr id="8" name="TextBox 7">
              <a:extLst>
                <a:ext uri="{FF2B5EF4-FFF2-40B4-BE49-F238E27FC236}">
                  <a16:creationId xmlns:a16="http://schemas.microsoft.com/office/drawing/2014/main" id="{787ACE66-466A-4D23-93C1-5F05E4C6E523}"/>
                </a:ext>
              </a:extLst>
            </p:cNvPr>
            <p:cNvSpPr txBox="1"/>
            <p:nvPr/>
          </p:nvSpPr>
          <p:spPr>
            <a:xfrm>
              <a:off x="3484452" y="3193689"/>
              <a:ext cx="8630971" cy="1200329"/>
            </a:xfrm>
            <a:prstGeom prst="rect">
              <a:avLst/>
            </a:prstGeom>
            <a:solidFill>
              <a:schemeClr val="accent4">
                <a:lumMod val="40000"/>
                <a:lumOff val="60000"/>
              </a:schemeClr>
            </a:solidFill>
            <a:ln w="28575">
              <a:solidFill>
                <a:srgbClr val="00B050"/>
              </a:solidFill>
              <a:prstDash val="dash"/>
            </a:ln>
          </p:spPr>
          <p:txBody>
            <a:bodyPr wrap="square" rtlCol="0">
              <a:spAutoFit/>
            </a:bodyPr>
            <a:lstStyle/>
            <a:p>
              <a:r>
                <a:rPr lang="en-US" sz="3600" b="1"/>
                <a:t>Trình bày những tác động của con người đối với tài nguyên thiên nhiên và môi trường.</a:t>
              </a:r>
            </a:p>
          </p:txBody>
        </p:sp>
        <p:pic>
          <p:nvPicPr>
            <p:cNvPr id="10" name="Picture 9">
              <a:extLst>
                <a:ext uri="{FF2B5EF4-FFF2-40B4-BE49-F238E27FC236}">
                  <a16:creationId xmlns:a16="http://schemas.microsoft.com/office/drawing/2014/main" id="{2991430D-9821-4996-80F2-4F14BA913F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9880" y="3276431"/>
              <a:ext cx="944500" cy="1034844"/>
            </a:xfrm>
            <a:prstGeom prst="rect">
              <a:avLst/>
            </a:prstGeom>
          </p:spPr>
        </p:pic>
      </p:grpSp>
      <p:grpSp>
        <p:nvGrpSpPr>
          <p:cNvPr id="13" name="Group 12">
            <a:extLst>
              <a:ext uri="{FF2B5EF4-FFF2-40B4-BE49-F238E27FC236}">
                <a16:creationId xmlns:a16="http://schemas.microsoft.com/office/drawing/2014/main" id="{8FD6A549-7881-4749-9E1E-77E699587715}"/>
              </a:ext>
            </a:extLst>
          </p:cNvPr>
          <p:cNvGrpSpPr/>
          <p:nvPr/>
        </p:nvGrpSpPr>
        <p:grpSpPr>
          <a:xfrm>
            <a:off x="777331" y="2626138"/>
            <a:ext cx="10095059" cy="1250031"/>
            <a:chOff x="2077277" y="1903834"/>
            <a:chExt cx="10095059" cy="1250031"/>
          </a:xfrm>
        </p:grpSpPr>
        <p:sp>
          <p:nvSpPr>
            <p:cNvPr id="7" name="TextBox 6">
              <a:extLst>
                <a:ext uri="{FF2B5EF4-FFF2-40B4-BE49-F238E27FC236}">
                  <a16:creationId xmlns:a16="http://schemas.microsoft.com/office/drawing/2014/main" id="{017D5BCD-1C63-4CE7-849B-47B7400F8005}"/>
                </a:ext>
              </a:extLst>
            </p:cNvPr>
            <p:cNvSpPr txBox="1"/>
            <p:nvPr/>
          </p:nvSpPr>
          <p:spPr>
            <a:xfrm>
              <a:off x="3177011" y="1953536"/>
              <a:ext cx="8995325" cy="1200329"/>
            </a:xfrm>
            <a:prstGeom prst="rect">
              <a:avLst/>
            </a:prstGeom>
            <a:solidFill>
              <a:schemeClr val="accent2">
                <a:lumMod val="20000"/>
                <a:lumOff val="80000"/>
              </a:schemeClr>
            </a:solidFill>
            <a:ln w="28575">
              <a:solidFill>
                <a:schemeClr val="accent1"/>
              </a:solidFill>
              <a:prstDash val="dash"/>
            </a:ln>
          </p:spPr>
          <p:txBody>
            <a:bodyPr wrap="square" rtlCol="0">
              <a:spAutoFit/>
            </a:bodyPr>
            <a:lstStyle/>
            <a:p>
              <a:r>
                <a:rPr lang="en-US" sz="3600" b="1"/>
                <a:t>Nêu được ví dụ chứng tỏ môi trường tự nhiên có ảnh hưởng lớn đến đời sống con người.</a:t>
              </a:r>
            </a:p>
          </p:txBody>
        </p:sp>
        <p:pic>
          <p:nvPicPr>
            <p:cNvPr id="12" name="Picture 11">
              <a:extLst>
                <a:ext uri="{FF2B5EF4-FFF2-40B4-BE49-F238E27FC236}">
                  <a16:creationId xmlns:a16="http://schemas.microsoft.com/office/drawing/2014/main" id="{2D87A16C-83FC-4C83-88B4-D8D89140E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7277" y="1903834"/>
              <a:ext cx="1016735" cy="1197738"/>
            </a:xfrm>
            <a:prstGeom prst="rect">
              <a:avLst/>
            </a:prstGeom>
          </p:spPr>
        </p:pic>
      </p:grpSp>
      <p:pic>
        <p:nvPicPr>
          <p:cNvPr id="18" name="Picture 17">
            <a:extLst>
              <a:ext uri="{FF2B5EF4-FFF2-40B4-BE49-F238E27FC236}">
                <a16:creationId xmlns:a16="http://schemas.microsoft.com/office/drawing/2014/main" id="{710C28D8-A2E3-474F-A151-6CB3095887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370" y="5346031"/>
            <a:ext cx="2152073" cy="1511969"/>
          </a:xfrm>
          <a:prstGeom prst="rect">
            <a:avLst/>
          </a:prstGeom>
        </p:spPr>
      </p:pic>
      <p:pic>
        <p:nvPicPr>
          <p:cNvPr id="20" name="Picture 19">
            <a:extLst>
              <a:ext uri="{FF2B5EF4-FFF2-40B4-BE49-F238E27FC236}">
                <a16:creationId xmlns:a16="http://schemas.microsoft.com/office/drawing/2014/main" id="{36C6FC3A-6706-4431-A76F-31CB8BBEB8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1374" y="570624"/>
            <a:ext cx="1215863" cy="1509244"/>
          </a:xfrm>
          <a:prstGeom prst="rect">
            <a:avLst/>
          </a:prstGeom>
        </p:spPr>
      </p:pic>
      <p:pic>
        <p:nvPicPr>
          <p:cNvPr id="22" name="Picture 21">
            <a:extLst>
              <a:ext uri="{FF2B5EF4-FFF2-40B4-BE49-F238E27FC236}">
                <a16:creationId xmlns:a16="http://schemas.microsoft.com/office/drawing/2014/main" id="{5DEAEDA8-114E-4FCF-A69D-9E36A79376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9533" y="744797"/>
            <a:ext cx="1772871" cy="1335071"/>
          </a:xfrm>
          <a:prstGeom prst="rect">
            <a:avLst/>
          </a:prstGeom>
        </p:spPr>
      </p:pic>
    </p:spTree>
    <p:extLst>
      <p:ext uri="{BB962C8B-B14F-4D97-AF65-F5344CB8AC3E}">
        <p14:creationId xmlns:p14="http://schemas.microsoft.com/office/powerpoint/2010/main" val="225114598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randombar(horizontal)">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17D0A0-56A1-41FB-BC87-2331929BB32C}"/>
              </a:ext>
            </a:extLst>
          </p:cNvPr>
          <p:cNvPicPr>
            <a:picLocks noChangeAspect="1"/>
          </p:cNvPicPr>
          <p:nvPr/>
        </p:nvPicPr>
        <p:blipFill rotWithShape="1">
          <a:blip r:embed="rId2"/>
          <a:srcRect b="1394"/>
          <a:stretch/>
        </p:blipFill>
        <p:spPr>
          <a:xfrm>
            <a:off x="-123152" y="-34637"/>
            <a:ext cx="12315152" cy="6927273"/>
          </a:xfrm>
          <a:prstGeom prst="rect">
            <a:avLst/>
          </a:prstGeom>
        </p:spPr>
      </p:pic>
      <p:sp>
        <p:nvSpPr>
          <p:cNvPr id="4" name="Rectangle: Rounded Corners 3">
            <a:extLst>
              <a:ext uri="{FF2B5EF4-FFF2-40B4-BE49-F238E27FC236}">
                <a16:creationId xmlns:a16="http://schemas.microsoft.com/office/drawing/2014/main" id="{237FFB12-18FA-4D9C-A920-FDCE9D6A33ED}"/>
              </a:ext>
            </a:extLst>
          </p:cNvPr>
          <p:cNvSpPr/>
          <p:nvPr/>
        </p:nvSpPr>
        <p:spPr>
          <a:xfrm>
            <a:off x="381128" y="163130"/>
            <a:ext cx="11690569" cy="6598459"/>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358">
            <a:extLst>
              <a:ext uri="{FF2B5EF4-FFF2-40B4-BE49-F238E27FC236}">
                <a16:creationId xmlns:a16="http://schemas.microsoft.com/office/drawing/2014/main" id="{3D5CD8CB-9F15-46E4-A166-08C2EF3258D4}"/>
              </a:ext>
            </a:extLst>
          </p:cNvPr>
          <p:cNvSpPr/>
          <p:nvPr/>
        </p:nvSpPr>
        <p:spPr>
          <a:xfrm>
            <a:off x="120303" y="136922"/>
            <a:ext cx="3731818" cy="6650877"/>
          </a:xfrm>
          <a:custGeom>
            <a:avLst/>
            <a:gdLst>
              <a:gd name="connsiteX0" fmla="*/ 0 w 3498116"/>
              <a:gd name="connsiteY0" fmla="*/ 583031 h 5877590"/>
              <a:gd name="connsiteX1" fmla="*/ 583031 w 3498116"/>
              <a:gd name="connsiteY1" fmla="*/ 0 h 5877590"/>
              <a:gd name="connsiteX2" fmla="*/ 2915085 w 3498116"/>
              <a:gd name="connsiteY2" fmla="*/ 0 h 5877590"/>
              <a:gd name="connsiteX3" fmla="*/ 3498116 w 3498116"/>
              <a:gd name="connsiteY3" fmla="*/ 583031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915085 w 3498116"/>
              <a:gd name="connsiteY2" fmla="*/ 0 h 5877590"/>
              <a:gd name="connsiteX3" fmla="*/ 3242477 w 3498116"/>
              <a:gd name="connsiteY3" fmla="*/ 1222128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580788 w 3498116"/>
              <a:gd name="connsiteY2" fmla="*/ 117987 h 5877590"/>
              <a:gd name="connsiteX3" fmla="*/ 3242477 w 3498116"/>
              <a:gd name="connsiteY3" fmla="*/ 1222128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472633 w 3498116"/>
              <a:gd name="connsiteY2" fmla="*/ 9833 h 5877590"/>
              <a:gd name="connsiteX3" fmla="*/ 3242477 w 3498116"/>
              <a:gd name="connsiteY3" fmla="*/ 1222128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 name="connsiteX0" fmla="*/ 0 w 3498116"/>
              <a:gd name="connsiteY0" fmla="*/ 583031 h 5877590"/>
              <a:gd name="connsiteX1" fmla="*/ 583031 w 3498116"/>
              <a:gd name="connsiteY1" fmla="*/ 0 h 5877590"/>
              <a:gd name="connsiteX2" fmla="*/ 2472633 w 3498116"/>
              <a:gd name="connsiteY2" fmla="*/ 9833 h 5877590"/>
              <a:gd name="connsiteX3" fmla="*/ 3075329 w 3498116"/>
              <a:gd name="connsiteY3" fmla="*/ 1300786 h 5877590"/>
              <a:gd name="connsiteX4" fmla="*/ 3498116 w 3498116"/>
              <a:gd name="connsiteY4" fmla="*/ 5294559 h 5877590"/>
              <a:gd name="connsiteX5" fmla="*/ 2915085 w 3498116"/>
              <a:gd name="connsiteY5" fmla="*/ 5877590 h 5877590"/>
              <a:gd name="connsiteX6" fmla="*/ 583031 w 3498116"/>
              <a:gd name="connsiteY6" fmla="*/ 5877590 h 5877590"/>
              <a:gd name="connsiteX7" fmla="*/ 0 w 3498116"/>
              <a:gd name="connsiteY7" fmla="*/ 5294559 h 5877590"/>
              <a:gd name="connsiteX8" fmla="*/ 0 w 3498116"/>
              <a:gd name="connsiteY8" fmla="*/ 583031 h 587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8116" h="5877590">
                <a:moveTo>
                  <a:pt x="0" y="583031"/>
                </a:moveTo>
                <a:cubicBezTo>
                  <a:pt x="0" y="261032"/>
                  <a:pt x="261032" y="0"/>
                  <a:pt x="583031" y="0"/>
                </a:cubicBezTo>
                <a:lnTo>
                  <a:pt x="2472633" y="9833"/>
                </a:lnTo>
                <a:cubicBezTo>
                  <a:pt x="2794632" y="9833"/>
                  <a:pt x="3075329" y="978787"/>
                  <a:pt x="3075329" y="1300786"/>
                </a:cubicBezTo>
                <a:cubicBezTo>
                  <a:pt x="3075329" y="2871295"/>
                  <a:pt x="3498116" y="3724050"/>
                  <a:pt x="3498116" y="5294559"/>
                </a:cubicBezTo>
                <a:cubicBezTo>
                  <a:pt x="3498116" y="5616558"/>
                  <a:pt x="3237084" y="5877590"/>
                  <a:pt x="2915085" y="5877590"/>
                </a:cubicBezTo>
                <a:lnTo>
                  <a:pt x="583031" y="5877590"/>
                </a:lnTo>
                <a:cubicBezTo>
                  <a:pt x="261032" y="5877590"/>
                  <a:pt x="0" y="5616558"/>
                  <a:pt x="0" y="5294559"/>
                </a:cubicBezTo>
                <a:lnTo>
                  <a:pt x="0" y="583031"/>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F5CAAF6-64D7-46F9-A34C-9AA98D3F1896}"/>
              </a:ext>
            </a:extLst>
          </p:cNvPr>
          <p:cNvSpPr txBox="1"/>
          <p:nvPr/>
        </p:nvSpPr>
        <p:spPr>
          <a:xfrm>
            <a:off x="3001110" y="809041"/>
            <a:ext cx="9546336" cy="1754326"/>
          </a:xfrm>
          <a:prstGeom prst="rect">
            <a:avLst/>
          </a:prstGeom>
          <a:noFill/>
        </p:spPr>
        <p:txBody>
          <a:bodyPr wrap="square" rtlCol="0">
            <a:spAutoFit/>
          </a:bodyPr>
          <a:lstStyle/>
          <a:p>
            <a:pPr algn="ctr"/>
            <a:r>
              <a:rPr lang="en-US" sz="5400" b="1" i="1">
                <a:solidFill>
                  <a:srgbClr val="00B050"/>
                </a:solidFill>
              </a:rPr>
              <a:t>Vẽ tranh Bảo vệ môi trường sống xung quanh em.</a:t>
            </a:r>
          </a:p>
        </p:txBody>
      </p:sp>
      <p:pic>
        <p:nvPicPr>
          <p:cNvPr id="7" name="Picture 6">
            <a:extLst>
              <a:ext uri="{FF2B5EF4-FFF2-40B4-BE49-F238E27FC236}">
                <a16:creationId xmlns:a16="http://schemas.microsoft.com/office/drawing/2014/main" id="{591AE5EC-D1BF-48DF-9ECA-4D79588CB7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352840" y="2529401"/>
            <a:ext cx="4047191" cy="4363235"/>
          </a:xfrm>
          <a:prstGeom prst="rect">
            <a:avLst/>
          </a:prstGeom>
        </p:spPr>
      </p:pic>
    </p:spTree>
    <p:extLst>
      <p:ext uri="{BB962C8B-B14F-4D97-AF65-F5344CB8AC3E}">
        <p14:creationId xmlns:p14="http://schemas.microsoft.com/office/powerpoint/2010/main" val="35770218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68F8289-2618-4092-93EE-CB48052578FC}"/>
              </a:ext>
            </a:extLst>
          </p:cNvPr>
          <p:cNvGrpSpPr/>
          <p:nvPr/>
        </p:nvGrpSpPr>
        <p:grpSpPr>
          <a:xfrm>
            <a:off x="3816970" y="127819"/>
            <a:ext cx="4558059" cy="3578070"/>
            <a:chOff x="3476233" y="733122"/>
            <a:chExt cx="3245607" cy="2314601"/>
          </a:xfrm>
        </p:grpSpPr>
        <p:pic>
          <p:nvPicPr>
            <p:cNvPr id="5" name="Picture 4">
              <a:extLst>
                <a:ext uri="{FF2B5EF4-FFF2-40B4-BE49-F238E27FC236}">
                  <a16:creationId xmlns:a16="http://schemas.microsoft.com/office/drawing/2014/main" id="{2888FE3B-4AF5-4173-AACA-38DAA4B37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2008" y="733122"/>
              <a:ext cx="2954056" cy="1761424"/>
            </a:xfrm>
            <a:prstGeom prst="rect">
              <a:avLst/>
            </a:prstGeom>
          </p:spPr>
        </p:pic>
        <p:sp>
          <p:nvSpPr>
            <p:cNvPr id="4" name="TextBox 3">
              <a:extLst>
                <a:ext uri="{FF2B5EF4-FFF2-40B4-BE49-F238E27FC236}">
                  <a16:creationId xmlns:a16="http://schemas.microsoft.com/office/drawing/2014/main" id="{F1E28D75-1392-4808-9EAF-F09450740841}"/>
                </a:ext>
              </a:extLst>
            </p:cNvPr>
            <p:cNvSpPr txBox="1"/>
            <p:nvPr/>
          </p:nvSpPr>
          <p:spPr>
            <a:xfrm>
              <a:off x="3476233" y="739399"/>
              <a:ext cx="3245607" cy="2308324"/>
            </a:xfrm>
            <a:prstGeom prst="rect">
              <a:avLst/>
            </a:prstGeom>
            <a:noFill/>
          </p:spPr>
          <p:txBody>
            <a:bodyPr wrap="square" rtlCol="0">
              <a:spAutoFit/>
            </a:bodyPr>
            <a:lstStyle/>
            <a:p>
              <a:pPr algn="ctr"/>
              <a:r>
                <a:rPr lang="en-US" sz="7200" b="1">
                  <a:ln w="19050">
                    <a:solidFill>
                      <a:sysClr val="windowText" lastClr="000000"/>
                    </a:solidFill>
                  </a:ln>
                  <a:solidFill>
                    <a:srgbClr val="FFFF00"/>
                  </a:solidFill>
                  <a:latin typeface="#9Slide05 SVNJourney" pitchFamily="2" charset="0"/>
                </a:rPr>
                <a:t>Đánh giá</a:t>
              </a:r>
            </a:p>
            <a:p>
              <a:pPr algn="ctr"/>
              <a:r>
                <a:rPr lang="en-US" sz="7200" b="1">
                  <a:ln w="19050">
                    <a:solidFill>
                      <a:sysClr val="windowText" lastClr="000000"/>
                    </a:solidFill>
                  </a:ln>
                  <a:solidFill>
                    <a:srgbClr val="FFFF00"/>
                  </a:solidFill>
                  <a:latin typeface="#9Slide05 SVNJourney" pitchFamily="2" charset="0"/>
                </a:rPr>
                <a:t>mục tiêu</a:t>
              </a:r>
            </a:p>
          </p:txBody>
        </p:sp>
      </p:grpSp>
      <p:grpSp>
        <p:nvGrpSpPr>
          <p:cNvPr id="14" name="Group 13">
            <a:extLst>
              <a:ext uri="{FF2B5EF4-FFF2-40B4-BE49-F238E27FC236}">
                <a16:creationId xmlns:a16="http://schemas.microsoft.com/office/drawing/2014/main" id="{378AA543-8224-444C-BCB5-D4BA5DB8F3C5}"/>
              </a:ext>
            </a:extLst>
          </p:cNvPr>
          <p:cNvGrpSpPr/>
          <p:nvPr/>
        </p:nvGrpSpPr>
        <p:grpSpPr>
          <a:xfrm>
            <a:off x="2115547" y="4474966"/>
            <a:ext cx="9695543" cy="1200329"/>
            <a:chOff x="2419880" y="3193689"/>
            <a:chExt cx="9695543" cy="1200329"/>
          </a:xfrm>
        </p:grpSpPr>
        <p:sp>
          <p:nvSpPr>
            <p:cNvPr id="8" name="TextBox 7">
              <a:extLst>
                <a:ext uri="{FF2B5EF4-FFF2-40B4-BE49-F238E27FC236}">
                  <a16:creationId xmlns:a16="http://schemas.microsoft.com/office/drawing/2014/main" id="{787ACE66-466A-4D23-93C1-5F05E4C6E523}"/>
                </a:ext>
              </a:extLst>
            </p:cNvPr>
            <p:cNvSpPr txBox="1"/>
            <p:nvPr/>
          </p:nvSpPr>
          <p:spPr>
            <a:xfrm>
              <a:off x="3484452" y="3193689"/>
              <a:ext cx="8630971" cy="1200329"/>
            </a:xfrm>
            <a:prstGeom prst="rect">
              <a:avLst/>
            </a:prstGeom>
            <a:solidFill>
              <a:schemeClr val="accent4">
                <a:lumMod val="40000"/>
                <a:lumOff val="60000"/>
              </a:schemeClr>
            </a:solidFill>
            <a:ln w="28575">
              <a:solidFill>
                <a:srgbClr val="00B050"/>
              </a:solidFill>
              <a:prstDash val="dash"/>
            </a:ln>
          </p:spPr>
          <p:txBody>
            <a:bodyPr wrap="square" rtlCol="0">
              <a:spAutoFit/>
            </a:bodyPr>
            <a:lstStyle/>
            <a:p>
              <a:r>
                <a:rPr lang="en-US" sz="3600" b="1"/>
                <a:t>Trình bày những tác động của con người đối với tài nguyên thiên nhiên và môi trường.</a:t>
              </a:r>
            </a:p>
          </p:txBody>
        </p:sp>
        <p:pic>
          <p:nvPicPr>
            <p:cNvPr id="10" name="Picture 9">
              <a:extLst>
                <a:ext uri="{FF2B5EF4-FFF2-40B4-BE49-F238E27FC236}">
                  <a16:creationId xmlns:a16="http://schemas.microsoft.com/office/drawing/2014/main" id="{2991430D-9821-4996-80F2-4F14BA913F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9880" y="3276431"/>
              <a:ext cx="944500" cy="1034844"/>
            </a:xfrm>
            <a:prstGeom prst="rect">
              <a:avLst/>
            </a:prstGeom>
          </p:spPr>
        </p:pic>
      </p:grpSp>
      <p:grpSp>
        <p:nvGrpSpPr>
          <p:cNvPr id="13" name="Group 12">
            <a:extLst>
              <a:ext uri="{FF2B5EF4-FFF2-40B4-BE49-F238E27FC236}">
                <a16:creationId xmlns:a16="http://schemas.microsoft.com/office/drawing/2014/main" id="{8FD6A549-7881-4749-9E1E-77E699587715}"/>
              </a:ext>
            </a:extLst>
          </p:cNvPr>
          <p:cNvGrpSpPr/>
          <p:nvPr/>
        </p:nvGrpSpPr>
        <p:grpSpPr>
          <a:xfrm>
            <a:off x="777331" y="2626138"/>
            <a:ext cx="10095059" cy="1250031"/>
            <a:chOff x="2077277" y="1903834"/>
            <a:chExt cx="10095059" cy="1250031"/>
          </a:xfrm>
        </p:grpSpPr>
        <p:sp>
          <p:nvSpPr>
            <p:cNvPr id="7" name="TextBox 6">
              <a:extLst>
                <a:ext uri="{FF2B5EF4-FFF2-40B4-BE49-F238E27FC236}">
                  <a16:creationId xmlns:a16="http://schemas.microsoft.com/office/drawing/2014/main" id="{017D5BCD-1C63-4CE7-849B-47B7400F8005}"/>
                </a:ext>
              </a:extLst>
            </p:cNvPr>
            <p:cNvSpPr txBox="1"/>
            <p:nvPr/>
          </p:nvSpPr>
          <p:spPr>
            <a:xfrm>
              <a:off x="3177011" y="1953536"/>
              <a:ext cx="8995325" cy="1200329"/>
            </a:xfrm>
            <a:prstGeom prst="rect">
              <a:avLst/>
            </a:prstGeom>
            <a:solidFill>
              <a:schemeClr val="accent2">
                <a:lumMod val="20000"/>
                <a:lumOff val="80000"/>
              </a:schemeClr>
            </a:solidFill>
            <a:ln w="28575">
              <a:solidFill>
                <a:schemeClr val="accent1"/>
              </a:solidFill>
              <a:prstDash val="dash"/>
            </a:ln>
          </p:spPr>
          <p:txBody>
            <a:bodyPr wrap="square" rtlCol="0">
              <a:spAutoFit/>
            </a:bodyPr>
            <a:lstStyle/>
            <a:p>
              <a:r>
                <a:rPr lang="en-US" sz="3600" b="1"/>
                <a:t>Nêu được ví dụ chứng tỏ môi trường tự nhiên có ảnh hưởng lớn đến đời sống con người.</a:t>
              </a:r>
            </a:p>
          </p:txBody>
        </p:sp>
        <p:pic>
          <p:nvPicPr>
            <p:cNvPr id="12" name="Picture 11">
              <a:extLst>
                <a:ext uri="{FF2B5EF4-FFF2-40B4-BE49-F238E27FC236}">
                  <a16:creationId xmlns:a16="http://schemas.microsoft.com/office/drawing/2014/main" id="{2D87A16C-83FC-4C83-88B4-D8D89140E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7277" y="1903834"/>
              <a:ext cx="1016735" cy="1197738"/>
            </a:xfrm>
            <a:prstGeom prst="rect">
              <a:avLst/>
            </a:prstGeom>
          </p:spPr>
        </p:pic>
      </p:grpSp>
      <p:pic>
        <p:nvPicPr>
          <p:cNvPr id="18" name="Picture 17">
            <a:extLst>
              <a:ext uri="{FF2B5EF4-FFF2-40B4-BE49-F238E27FC236}">
                <a16:creationId xmlns:a16="http://schemas.microsoft.com/office/drawing/2014/main" id="{710C28D8-A2E3-474F-A151-6CB3095887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370" y="5346031"/>
            <a:ext cx="2152073" cy="1511969"/>
          </a:xfrm>
          <a:prstGeom prst="rect">
            <a:avLst/>
          </a:prstGeom>
        </p:spPr>
      </p:pic>
      <p:pic>
        <p:nvPicPr>
          <p:cNvPr id="20" name="Picture 19">
            <a:extLst>
              <a:ext uri="{FF2B5EF4-FFF2-40B4-BE49-F238E27FC236}">
                <a16:creationId xmlns:a16="http://schemas.microsoft.com/office/drawing/2014/main" id="{36C6FC3A-6706-4431-A76F-31CB8BBEB8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8745" y="719785"/>
            <a:ext cx="1215863" cy="1509244"/>
          </a:xfrm>
          <a:prstGeom prst="rect">
            <a:avLst/>
          </a:prstGeom>
        </p:spPr>
      </p:pic>
      <p:pic>
        <p:nvPicPr>
          <p:cNvPr id="22" name="Picture 21">
            <a:extLst>
              <a:ext uri="{FF2B5EF4-FFF2-40B4-BE49-F238E27FC236}">
                <a16:creationId xmlns:a16="http://schemas.microsoft.com/office/drawing/2014/main" id="{5DEAEDA8-114E-4FCF-A69D-9E36A79376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7539" y="719785"/>
            <a:ext cx="1772871" cy="1335071"/>
          </a:xfrm>
          <a:prstGeom prst="rect">
            <a:avLst/>
          </a:prstGeom>
        </p:spPr>
      </p:pic>
      <p:pic>
        <p:nvPicPr>
          <p:cNvPr id="15" name="Picture 2" descr="Check free icon">
            <a:extLst>
              <a:ext uri="{FF2B5EF4-FFF2-40B4-BE49-F238E27FC236}">
                <a16:creationId xmlns:a16="http://schemas.microsoft.com/office/drawing/2014/main" id="{44A02D37-2186-44BD-A912-D60FF1A0AC6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19920" y="2970436"/>
            <a:ext cx="853440" cy="8534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heck free icon">
            <a:extLst>
              <a:ext uri="{FF2B5EF4-FFF2-40B4-BE49-F238E27FC236}">
                <a16:creationId xmlns:a16="http://schemas.microsoft.com/office/drawing/2014/main" id="{2857F48E-7CCD-465C-B727-38EF84B710D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957650" y="5472945"/>
            <a:ext cx="853440" cy="85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2067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r="-1000" b="-1000"/>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FE66CD0-42F1-4AAA-B1B5-08342DA3B9BA}"/>
              </a:ext>
            </a:extLst>
          </p:cNvPr>
          <p:cNvGrpSpPr/>
          <p:nvPr/>
        </p:nvGrpSpPr>
        <p:grpSpPr>
          <a:xfrm>
            <a:off x="4792973" y="704238"/>
            <a:ext cx="6571488" cy="4437888"/>
            <a:chOff x="4213853" y="606702"/>
            <a:chExt cx="6571488" cy="4437888"/>
          </a:xfrm>
        </p:grpSpPr>
        <p:sp>
          <p:nvSpPr>
            <p:cNvPr id="10" name="Thought Bubble: Cloud 9">
              <a:extLst>
                <a:ext uri="{FF2B5EF4-FFF2-40B4-BE49-F238E27FC236}">
                  <a16:creationId xmlns:a16="http://schemas.microsoft.com/office/drawing/2014/main" id="{E64A7270-849C-420D-89A5-884979FB72A8}"/>
                </a:ext>
              </a:extLst>
            </p:cNvPr>
            <p:cNvSpPr/>
            <p:nvPr/>
          </p:nvSpPr>
          <p:spPr>
            <a:xfrm>
              <a:off x="4213853" y="606702"/>
              <a:ext cx="6571488" cy="4437888"/>
            </a:xfrm>
            <a:prstGeom prst="cloudCallout">
              <a:avLst/>
            </a:prstGeom>
            <a:solidFill>
              <a:schemeClr val="accent4">
                <a:lumMod val="40000"/>
                <a:lumOff val="60000"/>
                <a:alpha val="76000"/>
              </a:schemeClr>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866CB0E-CD18-4F53-999E-179C70A35ACD}"/>
                </a:ext>
              </a:extLst>
            </p:cNvPr>
            <p:cNvSpPr txBox="1"/>
            <p:nvPr/>
          </p:nvSpPr>
          <p:spPr>
            <a:xfrm>
              <a:off x="4213853" y="1242384"/>
              <a:ext cx="6131874" cy="2800767"/>
            </a:xfrm>
            <a:prstGeom prst="rect">
              <a:avLst/>
            </a:prstGeom>
            <a:noFill/>
          </p:spPr>
          <p:txBody>
            <a:bodyPr wrap="square" rtlCol="0">
              <a:spAutoFit/>
            </a:bodyPr>
            <a:lstStyle/>
            <a:p>
              <a:pPr algn="ctr"/>
              <a:r>
                <a:rPr lang="en-US" sz="4400" b="1">
                  <a:solidFill>
                    <a:srgbClr val="002060"/>
                  </a:solidFill>
                </a:rPr>
                <a:t>Ôn lại bài đã học.</a:t>
              </a:r>
            </a:p>
            <a:p>
              <a:pPr algn="ctr"/>
              <a:r>
                <a:rPr lang="en-US" sz="4400" b="1">
                  <a:solidFill>
                    <a:srgbClr val="002060"/>
                  </a:solidFill>
                </a:rPr>
                <a:t>Chuẩn bị bài </a:t>
              </a:r>
            </a:p>
            <a:p>
              <a:pPr algn="ctr"/>
              <a:r>
                <a:rPr lang="en-US" sz="4400" b="1">
                  <a:solidFill>
                    <a:srgbClr val="002060"/>
                  </a:solidFill>
                </a:rPr>
                <a:t>Tác động của con người đến môi trường rừng.</a:t>
              </a:r>
            </a:p>
          </p:txBody>
        </p:sp>
      </p:grpSp>
      <p:sp>
        <p:nvSpPr>
          <p:cNvPr id="9" name="TextBox 8">
            <a:extLst>
              <a:ext uri="{FF2B5EF4-FFF2-40B4-BE49-F238E27FC236}">
                <a16:creationId xmlns:a16="http://schemas.microsoft.com/office/drawing/2014/main" id="{13282A8A-85E3-4876-89A6-82760BBB7572}"/>
              </a:ext>
            </a:extLst>
          </p:cNvPr>
          <p:cNvSpPr txBox="1"/>
          <p:nvPr/>
        </p:nvSpPr>
        <p:spPr>
          <a:xfrm>
            <a:off x="1168915" y="2225482"/>
            <a:ext cx="3163682" cy="1200329"/>
          </a:xfrm>
          <a:prstGeom prst="rect">
            <a:avLst/>
          </a:prstGeom>
          <a:solidFill>
            <a:schemeClr val="accent2">
              <a:lumMod val="40000"/>
              <a:lumOff val="60000"/>
            </a:schemeClr>
          </a:solidFill>
          <a:ln w="38100">
            <a:solidFill>
              <a:srgbClr val="00B050"/>
            </a:solidFill>
            <a:prstDash val="dash"/>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7200" b="1">
                <a:ln w="28575">
                  <a:solidFill>
                    <a:srgbClr val="002060"/>
                  </a:solidFill>
                </a:ln>
                <a:solidFill>
                  <a:srgbClr val="FFC000"/>
                </a:solidFill>
              </a:rPr>
              <a:t>Dặn dò</a:t>
            </a:r>
          </a:p>
        </p:txBody>
      </p:sp>
    </p:spTree>
    <p:extLst>
      <p:ext uri="{BB962C8B-B14F-4D97-AF65-F5344CB8AC3E}">
        <p14:creationId xmlns:p14="http://schemas.microsoft.com/office/powerpoint/2010/main" val="361933710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0404BC2-7A31-4782-BDB2-13F43B6AC747}"/>
              </a:ext>
            </a:extLst>
          </p:cNvPr>
          <p:cNvPicPr>
            <a:picLocks noChangeAspect="1"/>
          </p:cNvPicPr>
          <p:nvPr/>
        </p:nvPicPr>
        <p:blipFill rotWithShape="1">
          <a:blip r:embed="rId2"/>
          <a:srcRect l="5323" r="3137" b="12256"/>
          <a:stretch/>
        </p:blipFill>
        <p:spPr>
          <a:xfrm>
            <a:off x="-323273" y="0"/>
            <a:ext cx="12967855" cy="6991926"/>
          </a:xfrm>
          <a:prstGeom prst="rect">
            <a:avLst/>
          </a:prstGeom>
        </p:spPr>
      </p:pic>
      <p:pic>
        <p:nvPicPr>
          <p:cNvPr id="10" name="Picture 9" descr="Icon&#10;&#10;Description automatically generated with medium confidence">
            <a:extLst>
              <a:ext uri="{FF2B5EF4-FFF2-40B4-BE49-F238E27FC236}">
                <a16:creationId xmlns:a16="http://schemas.microsoft.com/office/drawing/2014/main" id="{2A6D3ECA-D549-4860-9F09-AE909D49AA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4518" y="1045527"/>
            <a:ext cx="2706008" cy="1884165"/>
          </a:xfrm>
          <a:prstGeom prst="rect">
            <a:avLst/>
          </a:prstGeom>
        </p:spPr>
      </p:pic>
      <p:pic>
        <p:nvPicPr>
          <p:cNvPr id="11" name="Picture 10" descr="A picture containing clipart&#10;&#10;Description automatically generated">
            <a:extLst>
              <a:ext uri="{FF2B5EF4-FFF2-40B4-BE49-F238E27FC236}">
                <a16:creationId xmlns:a16="http://schemas.microsoft.com/office/drawing/2014/main" id="{230A35EB-25C9-46DE-ACF3-8ECEBB75B7F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334" b="47711" l="64025" r="97343">
                        <a14:foregroundMark x1="64638" y1="11266" x2="64047" y2="13061"/>
                        <a14:foregroundMark x1="67886" y1="3232" x2="66364" y2="9246"/>
                        <a14:foregroundMark x1="67272" y1="4039" x2="66364" y2="7047"/>
                        <a14:foregroundMark x1="66977" y1="11670" x2="66886" y2="15664"/>
                        <a14:foregroundMark x1="79945" y1="3456" x2="81876" y2="3052"/>
                        <a14:foregroundMark x1="95866" y1="29668" x2="97388" y2="27873"/>
                        <a14:foregroundMark x1="86441" y1="44883" x2="85737" y2="47127"/>
                        <a14:foregroundMark x1="87645" y1="45691" x2="87554" y2="47711"/>
                        <a14:foregroundMark x1="68203" y1="5431" x2="67681" y2="7271"/>
                        <a14:foregroundMark x1="67636" y1="2334" x2="66938" y2="2529"/>
                        <a14:backgroundMark x1="66000" y1="2693" x2="62026" y2="4309"/>
                        <a14:backgroundMark x1="66409" y1="2828" x2="66409" y2="2828"/>
                        <a14:backgroundMark x1="66500" y1="3187" x2="66000" y2="3321"/>
                        <a14:backgroundMark x1="66000" y1="2828" x2="66159" y2="2693"/>
                        <a14:backgroundMark x1="66568" y1="1840" x2="66318" y2="2199"/>
                      </a14:backgroundRemoval>
                    </a14:imgEffect>
                  </a14:imgLayer>
                </a14:imgProps>
              </a:ext>
              <a:ext uri="{28A0092B-C50C-407E-A947-70E740481C1C}">
                <a14:useLocalDpi xmlns:a14="http://schemas.microsoft.com/office/drawing/2010/main" val="0"/>
              </a:ext>
            </a:extLst>
          </a:blip>
          <a:srcRect l="61014" b="50000"/>
          <a:stretch/>
        </p:blipFill>
        <p:spPr>
          <a:xfrm flipH="1">
            <a:off x="2382735" y="3369834"/>
            <a:ext cx="5981301" cy="3686432"/>
          </a:xfrm>
          <a:prstGeom prst="rect">
            <a:avLst/>
          </a:prstGeom>
        </p:spPr>
      </p:pic>
      <p:pic>
        <p:nvPicPr>
          <p:cNvPr id="3" name="Picture 2">
            <a:extLst>
              <a:ext uri="{FF2B5EF4-FFF2-40B4-BE49-F238E27FC236}">
                <a16:creationId xmlns:a16="http://schemas.microsoft.com/office/drawing/2014/main" id="{0575824D-41D2-4F35-A56C-AE66D153C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7277" y="0"/>
            <a:ext cx="9217951" cy="3621338"/>
          </a:xfrm>
          <a:prstGeom prst="rect">
            <a:avLst/>
          </a:prstGeom>
        </p:spPr>
      </p:pic>
    </p:spTree>
    <p:extLst>
      <p:ext uri="{BB962C8B-B14F-4D97-AF65-F5344CB8AC3E}">
        <p14:creationId xmlns:p14="http://schemas.microsoft.com/office/powerpoint/2010/main" val="249949690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3000" fill="hold"/>
                                        <p:tgtEl>
                                          <p:spTgt spid="11"/>
                                        </p:tgtEl>
                                        <p:attrNameLst>
                                          <p:attrName>ppt_x</p:attrName>
                                        </p:attrNameLst>
                                      </p:cBhvr>
                                      <p:tavLst>
                                        <p:tav tm="0">
                                          <p:val>
                                            <p:strVal val="0-#ppt_w/2"/>
                                          </p:val>
                                        </p:tav>
                                        <p:tav tm="100000">
                                          <p:val>
                                            <p:strVal val="#ppt_x"/>
                                          </p:val>
                                        </p:tav>
                                      </p:tavLst>
                                    </p:anim>
                                    <p:anim calcmode="lin" valueType="num">
                                      <p:cBhvr additive="base">
                                        <p:cTn id="8" dur="3000" fill="hold"/>
                                        <p:tgtEl>
                                          <p:spTgt spid="11"/>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74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F3ABCC-2705-4381-9E39-73E91360B50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275" b="66762" l="3441" r="98602">
                        <a14:foregroundMark x1="42258" y1="55492" x2="21935" y2="51926"/>
                        <a14:foregroundMark x1="21935" y1="51926" x2="16129" y2="53780"/>
                        <a14:foregroundMark x1="16129" y1="53780" x2="22151" y2="61198"/>
                        <a14:foregroundMark x1="22151" y1="61198" x2="40323" y2="67475"/>
                        <a14:foregroundMark x1="40323" y1="67475" x2="68957" y2="60149"/>
                        <a14:foregroundMark x1="90576" y1="32898" x2="90645" y2="32668"/>
                        <a14:foregroundMark x1="86129" y1="21541" x2="73118" y2="50214"/>
                        <a14:foregroundMark x1="73118" y1="50214" x2="54194" y2="62197"/>
                        <a14:foregroundMark x1="54194" y1="62197" x2="25484" y2="65621"/>
                        <a14:foregroundMark x1="25484" y1="65621" x2="14301" y2="61484"/>
                        <a14:foregroundMark x1="14301" y1="61484" x2="6774" y2="54494"/>
                        <a14:foregroundMark x1="6774" y1="54494" x2="7204" y2="48502"/>
                        <a14:foregroundMark x1="7204" y1="48502" x2="19462" y2="45364"/>
                        <a14:foregroundMark x1="19462" y1="45364" x2="23333" y2="45506"/>
                        <a14:foregroundMark x1="7634" y1="48645" x2="6559" y2="57917"/>
                        <a14:foregroundMark x1="6559" y1="57917" x2="3441" y2="50785"/>
                        <a14:foregroundMark x1="3441" y1="50785" x2="4409" y2="61912"/>
                        <a14:foregroundMark x1="4409" y1="61912" x2="10323" y2="68902"/>
                        <a14:foregroundMark x1="10323" y1="68902" x2="42258" y2="67618"/>
                        <a14:foregroundMark x1="42258" y1="67618" x2="60645" y2="69330"/>
                        <a14:foregroundMark x1="71641" y1="67142" x2="73548" y2="66762"/>
                        <a14:foregroundMark x1="60645" y1="69330" x2="67069" y2="68051"/>
                        <a14:foregroundMark x1="73548" y1="66762" x2="74301" y2="63481"/>
                        <a14:foregroundMark x1="66882" y1="66049" x2="59032" y2="72040"/>
                        <a14:foregroundMark x1="59032" y1="72040" x2="9140" y2="70043"/>
                        <a14:foregroundMark x1="9140" y1="70043" x2="4194" y2="67332"/>
                        <a14:foregroundMark x1="4194" y1="67332" x2="3548" y2="48074"/>
                        <a14:foregroundMark x1="3548" y1="48074" x2="6022" y2="45934"/>
                        <a14:foregroundMark x1="21398" y1="34950" x2="11505" y2="33809"/>
                        <a14:foregroundMark x1="11505" y1="33809" x2="15591" y2="31812"/>
                        <a14:foregroundMark x1="15591" y1="31812" x2="22043" y2="31812"/>
                        <a14:foregroundMark x1="22043" y1="31812" x2="23333" y2="31812"/>
                        <a14:foregroundMark x1="29140" y1="30956" x2="19892" y2="34237"/>
                        <a14:foregroundMark x1="21720" y1="24251" x2="25269" y2="24964"/>
                        <a14:foregroundMark x1="37742" y1="24394" x2="35161" y2="24679"/>
                        <a14:foregroundMark x1="45591" y1="22254" x2="45376" y2="23252"/>
                        <a14:foregroundMark x1="58172" y1="19829" x2="64731" y2="16833"/>
                        <a14:foregroundMark x1="60753" y1="17118" x2="56452" y2="18117"/>
                        <a14:foregroundMark x1="56452" y1="18117" x2="61828" y2="16262"/>
                        <a14:foregroundMark x1="60430" y1="16120" x2="55806" y2="17404"/>
                        <a14:foregroundMark x1="90430" y1="15549" x2="85376" y2="17261"/>
                        <a14:foregroundMark x1="85376" y1="17261" x2="78817" y2="22682"/>
                        <a14:foregroundMark x1="78817" y1="22682" x2="77419" y2="24964"/>
                        <a14:foregroundMark x1="98602" y1="7275" x2="76774" y2="25250"/>
                        <a14:foregroundMark x1="77527" y1="24251" x2="74624" y2="34237"/>
                        <a14:foregroundMark x1="86129" y1="37518" x2="84141" y2="40261"/>
                        <a14:backgroundMark x1="81613" y1="55207" x2="70968" y2="59914"/>
                        <a14:backgroundMark x1="83011" y1="53067" x2="90538" y2="39087"/>
                        <a14:backgroundMark x1="90538" y1="39087" x2="90430" y2="32810"/>
                        <a14:backgroundMark x1="90430" y1="32810" x2="85591" y2="45934"/>
                        <a14:backgroundMark x1="83118" y1="40371" x2="83441" y2="45649"/>
                        <a14:backgroundMark x1="83978" y1="49786" x2="85699" y2="54922"/>
                        <a14:backgroundMark x1="85484" y1="46933" x2="82043" y2="50357"/>
                        <a14:backgroundMark x1="82043" y1="50357" x2="85914" y2="47932"/>
                        <a14:backgroundMark x1="85914" y1="47932" x2="82688" y2="55064"/>
                        <a14:backgroundMark x1="82688" y1="55064" x2="85161" y2="47218"/>
                        <a14:backgroundMark x1="86237" y1="46220" x2="82043" y2="54208"/>
                        <a14:backgroundMark x1="82043" y1="54208" x2="81075" y2="54636"/>
                        <a14:backgroundMark x1="71183" y1="59344" x2="70215" y2="60342"/>
                        <a14:backgroundMark x1="70323" y1="59914" x2="69462" y2="60770"/>
                        <a14:backgroundMark x1="69355" y1="66619" x2="69355" y2="70328"/>
                      </a14:backgroundRemoval>
                    </a14:imgEffect>
                  </a14:imgLayer>
                </a14:imgProps>
              </a:ext>
            </a:extLst>
          </a:blip>
          <a:srcRect l="1953" t="756" b="27927"/>
          <a:stretch/>
        </p:blipFill>
        <p:spPr>
          <a:xfrm>
            <a:off x="0" y="363795"/>
            <a:ext cx="12275227" cy="6730180"/>
          </a:xfrm>
          <a:prstGeom prst="rect">
            <a:avLst/>
          </a:prstGeom>
        </p:spPr>
      </p:pic>
      <p:pic>
        <p:nvPicPr>
          <p:cNvPr id="15" name="Picture 14">
            <a:extLst>
              <a:ext uri="{FF2B5EF4-FFF2-40B4-BE49-F238E27FC236}">
                <a16:creationId xmlns:a16="http://schemas.microsoft.com/office/drawing/2014/main" id="{82C9C41E-E2C7-4DCD-8EBF-CC18020CFA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19111" y="4669221"/>
            <a:ext cx="2600325" cy="1162050"/>
          </a:xfrm>
          <a:prstGeom prst="rect">
            <a:avLst/>
          </a:prstGeom>
        </p:spPr>
      </p:pic>
      <p:pic>
        <p:nvPicPr>
          <p:cNvPr id="19" name="Picture 18">
            <a:extLst>
              <a:ext uri="{FF2B5EF4-FFF2-40B4-BE49-F238E27FC236}">
                <a16:creationId xmlns:a16="http://schemas.microsoft.com/office/drawing/2014/main" id="{7F3FB3CC-A6E9-490E-BF11-4273A9B8C6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021336" y="5570441"/>
            <a:ext cx="1214762" cy="725091"/>
          </a:xfrm>
          <a:prstGeom prst="rect">
            <a:avLst/>
          </a:prstGeom>
        </p:spPr>
      </p:pic>
      <p:pic>
        <p:nvPicPr>
          <p:cNvPr id="27" name="Picture 26">
            <a:extLst>
              <a:ext uri="{FF2B5EF4-FFF2-40B4-BE49-F238E27FC236}">
                <a16:creationId xmlns:a16="http://schemas.microsoft.com/office/drawing/2014/main" id="{995B7D58-1314-4AF0-88A3-EF2C5114DD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6013" y="4542546"/>
            <a:ext cx="3249213" cy="2311296"/>
          </a:xfrm>
          <a:prstGeom prst="rect">
            <a:avLst/>
          </a:prstGeom>
        </p:spPr>
      </p:pic>
      <p:pic>
        <p:nvPicPr>
          <p:cNvPr id="12" name="Content Placeholder 11">
            <a:extLst>
              <a:ext uri="{FF2B5EF4-FFF2-40B4-BE49-F238E27FC236}">
                <a16:creationId xmlns:a16="http://schemas.microsoft.com/office/drawing/2014/main" id="{737C2FD4-FB99-4B34-8F25-861AF7B67523}"/>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770203" y="239221"/>
            <a:ext cx="6153112" cy="4303325"/>
          </a:xfrm>
        </p:spPr>
      </p:pic>
    </p:spTree>
    <p:extLst>
      <p:ext uri="{BB962C8B-B14F-4D97-AF65-F5344CB8AC3E}">
        <p14:creationId xmlns:p14="http://schemas.microsoft.com/office/powerpoint/2010/main" val="230617454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045491-A318-475E-8171-87176E3C8BAD}"/>
              </a:ext>
            </a:extLst>
          </p:cNvPr>
          <p:cNvPicPr>
            <a:picLocks noChangeAspect="1"/>
          </p:cNvPicPr>
          <p:nvPr/>
        </p:nvPicPr>
        <p:blipFill rotWithShape="1">
          <a:blip r:embed="rId2">
            <a:extLst>
              <a:ext uri="{28A0092B-C50C-407E-A947-70E740481C1C}">
                <a14:useLocalDpi xmlns:a14="http://schemas.microsoft.com/office/drawing/2010/main" val="0"/>
              </a:ext>
            </a:extLst>
          </a:blip>
          <a:srcRect t="11287" r="3521" b="5085"/>
          <a:stretch/>
        </p:blipFill>
        <p:spPr>
          <a:xfrm>
            <a:off x="-83126" y="-55286"/>
            <a:ext cx="12275126" cy="8164055"/>
          </a:xfrm>
          <a:prstGeom prst="rect">
            <a:avLst/>
          </a:prstGeom>
        </p:spPr>
      </p:pic>
      <p:sp>
        <p:nvSpPr>
          <p:cNvPr id="4" name="Speech Bubble: Rectangle with Corners Rounded 3">
            <a:extLst>
              <a:ext uri="{FF2B5EF4-FFF2-40B4-BE49-F238E27FC236}">
                <a16:creationId xmlns:a16="http://schemas.microsoft.com/office/drawing/2014/main" id="{D72DDA32-8D86-4D51-9C16-88286A90F3F3}"/>
              </a:ext>
            </a:extLst>
          </p:cNvPr>
          <p:cNvSpPr/>
          <p:nvPr/>
        </p:nvSpPr>
        <p:spPr>
          <a:xfrm>
            <a:off x="249381" y="3044377"/>
            <a:ext cx="4082473" cy="1906316"/>
          </a:xfrm>
          <a:prstGeom prst="wedgeRoundRectCallout">
            <a:avLst>
              <a:gd name="adj1" fmla="val -7663"/>
              <a:gd name="adj2" fmla="val 86080"/>
              <a:gd name="adj3" fmla="val 16667"/>
            </a:avLst>
          </a:prstGeom>
          <a:ln w="28575">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800" b="1">
                <a:ln w="12700">
                  <a:solidFill>
                    <a:schemeClr val="accent3">
                      <a:lumMod val="75000"/>
                    </a:schemeClr>
                  </a:solidFill>
                </a:ln>
                <a:solidFill>
                  <a:prstClr val="black"/>
                </a:solidFill>
                <a:latin typeface="#9Slide07 Baloo Tamma" panose="03080902040302020200" pitchFamily="66" charset="0"/>
                <a:cs typeface="#9Slide07 Baloo Tamma" panose="03080902040302020200" pitchFamily="66" charset="0"/>
              </a:rPr>
              <a:t>Hôm nay, hai anh em mình được bác Gấu và cô Thỏ mời sang nhà dùng bánh. </a:t>
            </a:r>
            <a:endParaRPr lang="en-US" sz="2800" b="1" dirty="0">
              <a:ln w="12700">
                <a:solidFill>
                  <a:schemeClr val="accent3">
                    <a:lumMod val="75000"/>
                  </a:schemeClr>
                </a:solidFill>
              </a:ln>
              <a:solidFill>
                <a:prstClr val="black"/>
              </a:solidFill>
              <a:latin typeface="#9Slide07 Baloo Tamma" panose="03080902040302020200" pitchFamily="66" charset="0"/>
              <a:cs typeface="#9Slide07 Baloo Tamma" panose="03080902040302020200" pitchFamily="66" charset="0"/>
            </a:endParaRPr>
          </a:p>
        </p:txBody>
      </p:sp>
      <p:sp>
        <p:nvSpPr>
          <p:cNvPr id="9" name="Speech Bubble: Rectangle with Corners Rounded 8">
            <a:extLst>
              <a:ext uri="{FF2B5EF4-FFF2-40B4-BE49-F238E27FC236}">
                <a16:creationId xmlns:a16="http://schemas.microsoft.com/office/drawing/2014/main" id="{BB0D31AC-1C4B-45C5-8514-BA68E42994C6}"/>
              </a:ext>
            </a:extLst>
          </p:cNvPr>
          <p:cNvSpPr/>
          <p:nvPr/>
        </p:nvSpPr>
        <p:spPr>
          <a:xfrm>
            <a:off x="7548194" y="168041"/>
            <a:ext cx="4466825" cy="1798411"/>
          </a:xfrm>
          <a:prstGeom prst="wedgeRoundRectCallout">
            <a:avLst>
              <a:gd name="adj1" fmla="val -7663"/>
              <a:gd name="adj2" fmla="val 86080"/>
              <a:gd name="adj3" fmla="val 16667"/>
            </a:avLst>
          </a:prstGeom>
          <a:ln w="28575">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2800" b="1">
                <a:ln w="12700">
                  <a:solidFill>
                    <a:schemeClr val="accent3">
                      <a:lumMod val="75000"/>
                    </a:schemeClr>
                  </a:solidFill>
                </a:ln>
                <a:solidFill>
                  <a:prstClr val="black"/>
                </a:solidFill>
                <a:latin typeface="#9Slide07 Baloo Tamma" panose="03080902040302020200" pitchFamily="66" charset="0"/>
                <a:cs typeface="#9Slide07 Baloo Tamma" panose="03080902040302020200" pitchFamily="66" charset="0"/>
              </a:rPr>
              <a:t>Các bạn hãy giúp cho hai anh em mình giải những câu đố của cô Thỏ để có được bánh dùng nhé!</a:t>
            </a:r>
            <a:endParaRPr lang="en-US" sz="2800" b="1" dirty="0">
              <a:ln w="12700">
                <a:solidFill>
                  <a:schemeClr val="accent3">
                    <a:lumMod val="75000"/>
                  </a:schemeClr>
                </a:solidFill>
              </a:ln>
              <a:solidFill>
                <a:prstClr val="black"/>
              </a:solidFill>
              <a:latin typeface="#9Slide07 Baloo Tamma" panose="03080902040302020200" pitchFamily="66" charset="0"/>
              <a:cs typeface="#9Slide07 Baloo Tamma" panose="03080902040302020200" pitchFamily="66" charset="0"/>
            </a:endParaRPr>
          </a:p>
        </p:txBody>
      </p:sp>
    </p:spTree>
    <p:extLst>
      <p:ext uri="{BB962C8B-B14F-4D97-AF65-F5344CB8AC3E}">
        <p14:creationId xmlns:p14="http://schemas.microsoft.com/office/powerpoint/2010/main" val="108450575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76E1783-AE9E-4FFD-A185-71E7082D7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018" y="0"/>
            <a:ext cx="12651036" cy="6858000"/>
          </a:xfrm>
          <a:prstGeom prst="rect">
            <a:avLst/>
          </a:prstGeom>
        </p:spPr>
      </p:pic>
      <p:sp>
        <p:nvSpPr>
          <p:cNvPr id="23" name="Rectangle: Rounded Corners 22">
            <a:extLst>
              <a:ext uri="{FF2B5EF4-FFF2-40B4-BE49-F238E27FC236}">
                <a16:creationId xmlns:a16="http://schemas.microsoft.com/office/drawing/2014/main" id="{C666DCD3-2A1E-44B5-8FB4-BBA49ACF9E8F}"/>
              </a:ext>
            </a:extLst>
          </p:cNvPr>
          <p:cNvSpPr/>
          <p:nvPr/>
        </p:nvSpPr>
        <p:spPr>
          <a:xfrm>
            <a:off x="282615" y="206622"/>
            <a:ext cx="11761174" cy="6387642"/>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E602F1D6-9429-42CA-953D-51E63E3B2E1A}"/>
              </a:ext>
            </a:extLst>
          </p:cNvPr>
          <p:cNvGrpSpPr/>
          <p:nvPr/>
        </p:nvGrpSpPr>
        <p:grpSpPr>
          <a:xfrm>
            <a:off x="2651215" y="512932"/>
            <a:ext cx="8201512" cy="1126993"/>
            <a:chOff x="2137125" y="392859"/>
            <a:chExt cx="10054872" cy="1005840"/>
          </a:xfrm>
        </p:grpSpPr>
        <p:sp>
          <p:nvSpPr>
            <p:cNvPr id="9" name="Arrow: Pentagon 8">
              <a:extLst>
                <a:ext uri="{FF2B5EF4-FFF2-40B4-BE49-F238E27FC236}">
                  <a16:creationId xmlns:a16="http://schemas.microsoft.com/office/drawing/2014/main" id="{A55D7C64-0A9F-4A4A-95C4-08873BB762E7}"/>
                </a:ext>
              </a:extLst>
            </p:cNvPr>
            <p:cNvSpPr/>
            <p:nvPr/>
          </p:nvSpPr>
          <p:spPr>
            <a:xfrm flipH="1">
              <a:off x="2137125" y="392859"/>
              <a:ext cx="10054872" cy="1005840"/>
            </a:xfrm>
            <a:prstGeom prst="homePlate">
              <a:avLst/>
            </a:prstGeom>
            <a:solidFill>
              <a:srgbClr val="FF8369"/>
            </a:solidFill>
            <a:ln>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Comfortaa SemiBold" pitchFamily="2" charset="0"/>
              </a:endParaRPr>
            </a:p>
          </p:txBody>
        </p:sp>
        <p:sp>
          <p:nvSpPr>
            <p:cNvPr id="10" name="Arrow: Pentagon 9">
              <a:extLst>
                <a:ext uri="{FF2B5EF4-FFF2-40B4-BE49-F238E27FC236}">
                  <a16:creationId xmlns:a16="http://schemas.microsoft.com/office/drawing/2014/main" id="{B12FFFE3-A06C-4BD0-AB3C-A330003CFB63}"/>
                </a:ext>
              </a:extLst>
            </p:cNvPr>
            <p:cNvSpPr/>
            <p:nvPr/>
          </p:nvSpPr>
          <p:spPr>
            <a:xfrm flipH="1">
              <a:off x="2383205" y="475936"/>
              <a:ext cx="9700940" cy="822960"/>
            </a:xfrm>
            <a:prstGeom prst="homePlat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9Slide07 Baloo Tamma" panose="03080902040302020200" pitchFamily="66" charset="0"/>
                  <a:cs typeface="#9Slide07 Baloo Tamma" panose="03080902040302020200" pitchFamily="66" charset="0"/>
                </a:rPr>
                <a:t>Thế nào là tài nguyên thiên nhiên?</a:t>
              </a:r>
              <a:endParaRPr lang="en-US" sz="3600" dirty="0">
                <a:latin typeface="#9Slide07 Baloo Tamma" panose="03080902040302020200" pitchFamily="66" charset="0"/>
                <a:cs typeface="#9Slide07 Baloo Tamma" panose="03080902040302020200" pitchFamily="66" charset="0"/>
              </a:endParaRPr>
            </a:p>
          </p:txBody>
        </p:sp>
      </p:grpSp>
      <p:sp>
        <p:nvSpPr>
          <p:cNvPr id="12" name="TextBox 11">
            <a:extLst>
              <a:ext uri="{FF2B5EF4-FFF2-40B4-BE49-F238E27FC236}">
                <a16:creationId xmlns:a16="http://schemas.microsoft.com/office/drawing/2014/main" id="{C2D8B05A-AF1A-40C5-8AB3-F89741B6AC03}"/>
              </a:ext>
            </a:extLst>
          </p:cNvPr>
          <p:cNvSpPr txBox="1"/>
          <p:nvPr/>
        </p:nvSpPr>
        <p:spPr>
          <a:xfrm>
            <a:off x="6739083" y="2523783"/>
            <a:ext cx="4734122" cy="3046988"/>
          </a:xfrm>
          <a:prstGeom prst="rect">
            <a:avLst/>
          </a:prstGeom>
          <a:noFill/>
          <a:ln w="28575">
            <a:solidFill>
              <a:srgbClr val="FF0000"/>
            </a:solidFill>
            <a:prstDash val="dash"/>
          </a:ln>
        </p:spPr>
        <p:txBody>
          <a:bodyPr wrap="square">
            <a:spAutoFit/>
          </a:bodyPr>
          <a:lstStyle/>
          <a:p>
            <a:pPr algn="ctr"/>
            <a:r>
              <a:rPr lang="en-US" sz="3200" b="1" i="1">
                <a:solidFill>
                  <a:srgbClr val="0070C0"/>
                </a:solidFill>
                <a:latin typeface="Calibri (Body)"/>
              </a:rPr>
              <a:t>Tài nguyên thiên nhiên l</a:t>
            </a:r>
            <a:r>
              <a:rPr lang="vi-VN" sz="3200" b="1" i="1">
                <a:solidFill>
                  <a:srgbClr val="0070C0"/>
                </a:solidFill>
                <a:effectLst/>
                <a:latin typeface="Calibri (Body)"/>
              </a:rPr>
              <a:t>à những của cải có sẵn trong môi trường tự nhiên. Con người khai thác, sử dụng chúng cho lợi ích của bản thân và cộng đồng.</a:t>
            </a:r>
            <a:endParaRPr lang="en-US" sz="3200" b="1" i="1">
              <a:solidFill>
                <a:srgbClr val="0070C0"/>
              </a:solidFill>
              <a:latin typeface="Calibri (Body)"/>
            </a:endParaRPr>
          </a:p>
        </p:txBody>
      </p:sp>
      <p:grpSp>
        <p:nvGrpSpPr>
          <p:cNvPr id="18" name="Group 17">
            <a:extLst>
              <a:ext uri="{FF2B5EF4-FFF2-40B4-BE49-F238E27FC236}">
                <a16:creationId xmlns:a16="http://schemas.microsoft.com/office/drawing/2014/main" id="{60639A43-6B3F-4B12-842E-EDB33250E09A}"/>
              </a:ext>
            </a:extLst>
          </p:cNvPr>
          <p:cNvGrpSpPr/>
          <p:nvPr/>
        </p:nvGrpSpPr>
        <p:grpSpPr>
          <a:xfrm>
            <a:off x="1016973" y="1734150"/>
            <a:ext cx="5146229" cy="4635105"/>
            <a:chOff x="604981" y="1802035"/>
            <a:chExt cx="5146229" cy="4635105"/>
          </a:xfrm>
        </p:grpSpPr>
        <p:pic>
          <p:nvPicPr>
            <p:cNvPr id="14" name="Picture 13">
              <a:extLst>
                <a:ext uri="{FF2B5EF4-FFF2-40B4-BE49-F238E27FC236}">
                  <a16:creationId xmlns:a16="http://schemas.microsoft.com/office/drawing/2014/main" id="{0A2D8934-1DA2-4791-A711-18608200D7F5}"/>
                </a:ext>
              </a:extLst>
            </p:cNvPr>
            <p:cNvPicPr>
              <a:picLocks noChangeAspect="1"/>
            </p:cNvPicPr>
            <p:nvPr/>
          </p:nvPicPr>
          <p:blipFill rotWithShape="1">
            <a:blip r:embed="rId5">
              <a:extLst>
                <a:ext uri="{28A0092B-C50C-407E-A947-70E740481C1C}">
                  <a14:useLocalDpi xmlns:a14="http://schemas.microsoft.com/office/drawing/2010/main" val="0"/>
                </a:ext>
              </a:extLst>
            </a:blip>
            <a:srcRect l="1555" r="44060" b="57159"/>
            <a:stretch/>
          </p:blipFill>
          <p:spPr>
            <a:xfrm>
              <a:off x="604981" y="1802035"/>
              <a:ext cx="2724727" cy="2179062"/>
            </a:xfrm>
            <a:prstGeom prst="rect">
              <a:avLst/>
            </a:prstGeom>
          </p:spPr>
        </p:pic>
        <p:pic>
          <p:nvPicPr>
            <p:cNvPr id="15" name="Picture 14">
              <a:extLst>
                <a:ext uri="{FF2B5EF4-FFF2-40B4-BE49-F238E27FC236}">
                  <a16:creationId xmlns:a16="http://schemas.microsoft.com/office/drawing/2014/main" id="{E4B69AAB-1EE6-4E9B-98CA-351FF7BF2956}"/>
                </a:ext>
              </a:extLst>
            </p:cNvPr>
            <p:cNvPicPr>
              <a:picLocks noChangeAspect="1"/>
            </p:cNvPicPr>
            <p:nvPr/>
          </p:nvPicPr>
          <p:blipFill rotWithShape="1">
            <a:blip r:embed="rId5">
              <a:extLst>
                <a:ext uri="{28A0092B-C50C-407E-A947-70E740481C1C}">
                  <a14:useLocalDpi xmlns:a14="http://schemas.microsoft.com/office/drawing/2010/main" val="0"/>
                </a:ext>
              </a:extLst>
            </a:blip>
            <a:srcRect l="57415" b="57159"/>
            <a:stretch/>
          </p:blipFill>
          <p:spPr>
            <a:xfrm>
              <a:off x="3617610" y="1802035"/>
              <a:ext cx="2133600" cy="2179062"/>
            </a:xfrm>
            <a:prstGeom prst="rect">
              <a:avLst/>
            </a:prstGeom>
          </p:spPr>
        </p:pic>
        <p:pic>
          <p:nvPicPr>
            <p:cNvPr id="16" name="Picture 15">
              <a:extLst>
                <a:ext uri="{FF2B5EF4-FFF2-40B4-BE49-F238E27FC236}">
                  <a16:creationId xmlns:a16="http://schemas.microsoft.com/office/drawing/2014/main" id="{D9CBE714-2656-4A75-8668-13CED513DD97}"/>
                </a:ext>
              </a:extLst>
            </p:cNvPr>
            <p:cNvPicPr>
              <a:picLocks noChangeAspect="1"/>
            </p:cNvPicPr>
            <p:nvPr/>
          </p:nvPicPr>
          <p:blipFill rotWithShape="1">
            <a:blip r:embed="rId5">
              <a:extLst>
                <a:ext uri="{28A0092B-C50C-407E-A947-70E740481C1C}">
                  <a14:useLocalDpi xmlns:a14="http://schemas.microsoft.com/office/drawing/2010/main" val="0"/>
                </a:ext>
              </a:extLst>
            </a:blip>
            <a:srcRect l="1002" t="46440" r="43323" b="5120"/>
            <a:stretch/>
          </p:blipFill>
          <p:spPr>
            <a:xfrm>
              <a:off x="652986" y="4115162"/>
              <a:ext cx="2628716" cy="2321978"/>
            </a:xfrm>
            <a:prstGeom prst="rect">
              <a:avLst/>
            </a:prstGeom>
          </p:spPr>
        </p:pic>
        <p:pic>
          <p:nvPicPr>
            <p:cNvPr id="17" name="Picture 16">
              <a:extLst>
                <a:ext uri="{FF2B5EF4-FFF2-40B4-BE49-F238E27FC236}">
                  <a16:creationId xmlns:a16="http://schemas.microsoft.com/office/drawing/2014/main" id="{084FAC13-180B-42E6-9AB9-6565F11312D0}"/>
                </a:ext>
              </a:extLst>
            </p:cNvPr>
            <p:cNvPicPr>
              <a:picLocks noChangeAspect="1"/>
            </p:cNvPicPr>
            <p:nvPr/>
          </p:nvPicPr>
          <p:blipFill rotWithShape="1">
            <a:blip r:embed="rId5">
              <a:extLst>
                <a:ext uri="{28A0092B-C50C-407E-A947-70E740481C1C}">
                  <a14:useLocalDpi xmlns:a14="http://schemas.microsoft.com/office/drawing/2010/main" val="0"/>
                </a:ext>
              </a:extLst>
            </a:blip>
            <a:srcRect l="56413" t="47364" r="1002" b="4195"/>
            <a:stretch/>
          </p:blipFill>
          <p:spPr>
            <a:xfrm>
              <a:off x="3651996" y="4139349"/>
              <a:ext cx="1968818" cy="2273604"/>
            </a:xfrm>
            <a:prstGeom prst="rect">
              <a:avLst/>
            </a:prstGeom>
          </p:spPr>
        </p:pic>
      </p:grpSp>
      <p:grpSp>
        <p:nvGrpSpPr>
          <p:cNvPr id="30" name="Group 29">
            <a:extLst>
              <a:ext uri="{FF2B5EF4-FFF2-40B4-BE49-F238E27FC236}">
                <a16:creationId xmlns:a16="http://schemas.microsoft.com/office/drawing/2014/main" id="{B0C8E519-D131-4583-9A0C-F411C6DA47BE}"/>
              </a:ext>
            </a:extLst>
          </p:cNvPr>
          <p:cNvGrpSpPr/>
          <p:nvPr/>
        </p:nvGrpSpPr>
        <p:grpSpPr>
          <a:xfrm>
            <a:off x="580958" y="127512"/>
            <a:ext cx="2051161" cy="1584234"/>
            <a:chOff x="10145351" y="5184303"/>
            <a:chExt cx="1972366" cy="1461781"/>
          </a:xfrm>
        </p:grpSpPr>
        <p:pic>
          <p:nvPicPr>
            <p:cNvPr id="27" name="Picture 26">
              <a:extLst>
                <a:ext uri="{FF2B5EF4-FFF2-40B4-BE49-F238E27FC236}">
                  <a16:creationId xmlns:a16="http://schemas.microsoft.com/office/drawing/2014/main" id="{B2EC00E9-9DFF-4ADC-AAFD-23A59685AC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45351" y="5570771"/>
              <a:ext cx="1075313" cy="1075313"/>
            </a:xfrm>
            <a:prstGeom prst="rect">
              <a:avLst/>
            </a:prstGeom>
          </p:spPr>
        </p:pic>
        <p:pic>
          <p:nvPicPr>
            <p:cNvPr id="29" name="Picture 28">
              <a:extLst>
                <a:ext uri="{FF2B5EF4-FFF2-40B4-BE49-F238E27FC236}">
                  <a16:creationId xmlns:a16="http://schemas.microsoft.com/office/drawing/2014/main" id="{5E375CAD-6F25-4E26-931F-B49D6FDDD4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67876" y="5184303"/>
              <a:ext cx="1449841" cy="1449841"/>
            </a:xfrm>
            <a:prstGeom prst="rect">
              <a:avLst/>
            </a:prstGeom>
          </p:spPr>
        </p:pic>
      </p:grpSp>
      <p:grpSp>
        <p:nvGrpSpPr>
          <p:cNvPr id="32" name="Group 31">
            <a:extLst>
              <a:ext uri="{FF2B5EF4-FFF2-40B4-BE49-F238E27FC236}">
                <a16:creationId xmlns:a16="http://schemas.microsoft.com/office/drawing/2014/main" id="{33ABA904-AC17-40E2-A2A3-323DBA7974B3}"/>
              </a:ext>
            </a:extLst>
          </p:cNvPr>
          <p:cNvGrpSpPr/>
          <p:nvPr/>
        </p:nvGrpSpPr>
        <p:grpSpPr>
          <a:xfrm>
            <a:off x="9879599" y="4817097"/>
            <a:ext cx="2535268" cy="1900462"/>
            <a:chOff x="10136826" y="4990287"/>
            <a:chExt cx="2053643" cy="1646755"/>
          </a:xfrm>
        </p:grpSpPr>
        <p:pic>
          <p:nvPicPr>
            <p:cNvPr id="7" name="Picture 6">
              <a:extLst>
                <a:ext uri="{FF2B5EF4-FFF2-40B4-BE49-F238E27FC236}">
                  <a16:creationId xmlns:a16="http://schemas.microsoft.com/office/drawing/2014/main" id="{691B800C-3CBA-4C63-A315-6BBE8A6F98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22223" y="4990287"/>
              <a:ext cx="1668246" cy="1539920"/>
            </a:xfrm>
            <a:prstGeom prst="rect">
              <a:avLst/>
            </a:prstGeom>
          </p:spPr>
        </p:pic>
        <p:pic>
          <p:nvPicPr>
            <p:cNvPr id="31" name="Picture 30">
              <a:extLst>
                <a:ext uri="{FF2B5EF4-FFF2-40B4-BE49-F238E27FC236}">
                  <a16:creationId xmlns:a16="http://schemas.microsoft.com/office/drawing/2014/main" id="{7FF40886-2AD1-4107-95BB-F6585229FF0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2115687" flipH="1">
              <a:off x="10136826" y="5655773"/>
              <a:ext cx="892063" cy="981269"/>
            </a:xfrm>
            <a:prstGeom prst="rect">
              <a:avLst/>
            </a:prstGeom>
          </p:spPr>
        </p:pic>
      </p:grpSp>
      <p:pic>
        <p:nvPicPr>
          <p:cNvPr id="33" name="59c3c5f047238">
            <a:hlinkClick r:id="" action="ppaction://media"/>
            <a:extLst>
              <a:ext uri="{FF2B5EF4-FFF2-40B4-BE49-F238E27FC236}">
                <a16:creationId xmlns:a16="http://schemas.microsoft.com/office/drawing/2014/main" id="{2E4868A9-6757-4BE4-8713-FE2BB7F2785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5012" y="1348650"/>
            <a:ext cx="487363" cy="487363"/>
          </a:xfrm>
          <a:prstGeom prst="rect">
            <a:avLst/>
          </a:prstGeom>
        </p:spPr>
      </p:pic>
      <p:sp>
        <p:nvSpPr>
          <p:cNvPr id="34" name="TextBox 33">
            <a:extLst>
              <a:ext uri="{FF2B5EF4-FFF2-40B4-BE49-F238E27FC236}">
                <a16:creationId xmlns:a16="http://schemas.microsoft.com/office/drawing/2014/main" id="{48C1FB24-21C2-49F3-BFB6-60170C08CA10}"/>
              </a:ext>
            </a:extLst>
          </p:cNvPr>
          <p:cNvSpPr txBox="1"/>
          <p:nvPr/>
        </p:nvSpPr>
        <p:spPr>
          <a:xfrm>
            <a:off x="-1909312" y="1925105"/>
            <a:ext cx="2528329" cy="369332"/>
          </a:xfrm>
          <a:prstGeom prst="rect">
            <a:avLst/>
          </a:prstGeom>
          <a:noFill/>
        </p:spPr>
        <p:txBody>
          <a:bodyPr wrap="square" rtlCol="0">
            <a:spAutoFit/>
          </a:bodyPr>
          <a:lstStyle/>
          <a:p>
            <a:r>
              <a:rPr lang="en-US"/>
              <a:t>Âm thanh đúng</a:t>
            </a:r>
          </a:p>
        </p:txBody>
      </p:sp>
    </p:spTree>
    <p:extLst>
      <p:ext uri="{BB962C8B-B14F-4D97-AF65-F5344CB8AC3E}">
        <p14:creationId xmlns:p14="http://schemas.microsoft.com/office/powerpoint/2010/main" val="420507865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horizont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500"/>
                                        <p:tgtEl>
                                          <p:spTgt spid="32"/>
                                        </p:tgtEl>
                                      </p:cBhvr>
                                    </p:animEffect>
                                  </p:childTnLst>
                                </p:cTn>
                              </p:par>
                              <p:par>
                                <p:cTn id="26" presetID="1" presetClass="mediacall" presetSubtype="0" fill="hold" nodeType="withEffect">
                                  <p:stCondLst>
                                    <p:cond delay="0"/>
                                  </p:stCondLst>
                                  <p:childTnLst>
                                    <p:cmd type="call" cmd="playFrom(0.0)">
                                      <p:cBhvr>
                                        <p:cTn id="27" dur="4576"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33"/>
                </p:tgtEl>
              </p:cMediaNode>
            </p:audio>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76E1783-AE9E-4FFD-A185-71E7082D7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018" y="0"/>
            <a:ext cx="12651036" cy="6858000"/>
          </a:xfrm>
          <a:prstGeom prst="rect">
            <a:avLst/>
          </a:prstGeom>
        </p:spPr>
      </p:pic>
      <p:sp>
        <p:nvSpPr>
          <p:cNvPr id="23" name="Rectangle: Rounded Corners 22">
            <a:extLst>
              <a:ext uri="{FF2B5EF4-FFF2-40B4-BE49-F238E27FC236}">
                <a16:creationId xmlns:a16="http://schemas.microsoft.com/office/drawing/2014/main" id="{C666DCD3-2A1E-44B5-8FB4-BBA49ACF9E8F}"/>
              </a:ext>
            </a:extLst>
          </p:cNvPr>
          <p:cNvSpPr/>
          <p:nvPr/>
        </p:nvSpPr>
        <p:spPr>
          <a:xfrm>
            <a:off x="63038" y="188406"/>
            <a:ext cx="12065923" cy="6481187"/>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E602F1D6-9429-42CA-953D-51E63E3B2E1A}"/>
              </a:ext>
            </a:extLst>
          </p:cNvPr>
          <p:cNvGrpSpPr/>
          <p:nvPr/>
        </p:nvGrpSpPr>
        <p:grpSpPr>
          <a:xfrm>
            <a:off x="2379336" y="291833"/>
            <a:ext cx="9153236" cy="1363191"/>
            <a:chOff x="2137125" y="392860"/>
            <a:chExt cx="10054872" cy="765566"/>
          </a:xfrm>
          <a:solidFill>
            <a:schemeClr val="accent4">
              <a:lumMod val="60000"/>
              <a:lumOff val="40000"/>
            </a:schemeClr>
          </a:solidFill>
        </p:grpSpPr>
        <p:sp>
          <p:nvSpPr>
            <p:cNvPr id="9" name="Arrow: Pentagon 8">
              <a:extLst>
                <a:ext uri="{FF2B5EF4-FFF2-40B4-BE49-F238E27FC236}">
                  <a16:creationId xmlns:a16="http://schemas.microsoft.com/office/drawing/2014/main" id="{A55D7C64-0A9F-4A4A-95C4-08873BB762E7}"/>
                </a:ext>
              </a:extLst>
            </p:cNvPr>
            <p:cNvSpPr/>
            <p:nvPr/>
          </p:nvSpPr>
          <p:spPr>
            <a:xfrm flipH="1">
              <a:off x="2137125" y="392860"/>
              <a:ext cx="10054872" cy="765566"/>
            </a:xfrm>
            <a:prstGeom prst="homePlate">
              <a:avLst/>
            </a:prstGeom>
            <a:gr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B050"/>
                </a:solidFill>
                <a:latin typeface="Comfortaa SemiBold" pitchFamily="2" charset="0"/>
              </a:endParaRPr>
            </a:p>
          </p:txBody>
        </p:sp>
        <p:sp>
          <p:nvSpPr>
            <p:cNvPr id="10" name="Arrow: Pentagon 9">
              <a:extLst>
                <a:ext uri="{FF2B5EF4-FFF2-40B4-BE49-F238E27FC236}">
                  <a16:creationId xmlns:a16="http://schemas.microsoft.com/office/drawing/2014/main" id="{B12FFFE3-A06C-4BD0-AB3C-A330003CFB63}"/>
                </a:ext>
              </a:extLst>
            </p:cNvPr>
            <p:cNvSpPr/>
            <p:nvPr/>
          </p:nvSpPr>
          <p:spPr>
            <a:xfrm flipH="1">
              <a:off x="2440898" y="493926"/>
              <a:ext cx="9612869" cy="581135"/>
            </a:xfrm>
            <a:prstGeom prst="homePlate">
              <a:avLst/>
            </a:prstGeom>
            <a:grp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rgbClr val="00B050"/>
                </a:solidFill>
                <a:latin typeface="#9Slide07 Baloo Tamma" panose="03080902040302020200" pitchFamily="66" charset="0"/>
                <a:cs typeface="#9Slide07 Baloo Tamma" panose="03080902040302020200" pitchFamily="66" charset="0"/>
              </a:endParaRPr>
            </a:p>
            <a:p>
              <a:pPr algn="ctr"/>
              <a:r>
                <a:rPr lang="en-US" sz="3600">
                  <a:solidFill>
                    <a:srgbClr val="00B050"/>
                  </a:solidFill>
                  <a:latin typeface="#9Slide07 Baloo Tamma" panose="03080902040302020200" pitchFamily="66" charset="0"/>
                  <a:cs typeface="#9Slide07 Baloo Tamma" panose="03080902040302020200" pitchFamily="66" charset="0"/>
                </a:rPr>
                <a:t>Kể tên những tài nguyên và nêu ích lợi </a:t>
              </a:r>
            </a:p>
            <a:p>
              <a:pPr algn="ctr"/>
              <a:r>
                <a:rPr lang="en-US" sz="3600">
                  <a:solidFill>
                    <a:srgbClr val="00B050"/>
                  </a:solidFill>
                  <a:latin typeface="#9Slide07 Baloo Tamma" panose="03080902040302020200" pitchFamily="66" charset="0"/>
                  <a:cs typeface="#9Slide07 Baloo Tamma" panose="03080902040302020200" pitchFamily="66" charset="0"/>
                </a:rPr>
                <a:t>của chúng mà bạn biết.</a:t>
              </a:r>
              <a:endParaRPr lang="en-US" sz="3600" dirty="0">
                <a:solidFill>
                  <a:srgbClr val="00B050"/>
                </a:solidFill>
                <a:latin typeface="#9Slide07 Baloo Tamma" panose="03080902040302020200" pitchFamily="66" charset="0"/>
                <a:cs typeface="#9Slide07 Baloo Tamma" panose="03080902040302020200" pitchFamily="66" charset="0"/>
              </a:endParaRPr>
            </a:p>
          </p:txBody>
        </p:sp>
      </p:grpSp>
      <p:grpSp>
        <p:nvGrpSpPr>
          <p:cNvPr id="30" name="Group 29">
            <a:extLst>
              <a:ext uri="{FF2B5EF4-FFF2-40B4-BE49-F238E27FC236}">
                <a16:creationId xmlns:a16="http://schemas.microsoft.com/office/drawing/2014/main" id="{B0C8E519-D131-4583-9A0C-F411C6DA47BE}"/>
              </a:ext>
            </a:extLst>
          </p:cNvPr>
          <p:cNvGrpSpPr/>
          <p:nvPr/>
        </p:nvGrpSpPr>
        <p:grpSpPr>
          <a:xfrm>
            <a:off x="304749" y="471794"/>
            <a:ext cx="2074587" cy="1555526"/>
            <a:chOff x="10145351" y="5184303"/>
            <a:chExt cx="1972366" cy="1461781"/>
          </a:xfrm>
        </p:grpSpPr>
        <p:pic>
          <p:nvPicPr>
            <p:cNvPr id="27" name="Picture 26">
              <a:extLst>
                <a:ext uri="{FF2B5EF4-FFF2-40B4-BE49-F238E27FC236}">
                  <a16:creationId xmlns:a16="http://schemas.microsoft.com/office/drawing/2014/main" id="{B2EC00E9-9DFF-4ADC-AAFD-23A59685AC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45351" y="5570771"/>
              <a:ext cx="1075313" cy="1075313"/>
            </a:xfrm>
            <a:prstGeom prst="rect">
              <a:avLst/>
            </a:prstGeom>
          </p:spPr>
        </p:pic>
        <p:pic>
          <p:nvPicPr>
            <p:cNvPr id="29" name="Picture 28">
              <a:extLst>
                <a:ext uri="{FF2B5EF4-FFF2-40B4-BE49-F238E27FC236}">
                  <a16:creationId xmlns:a16="http://schemas.microsoft.com/office/drawing/2014/main" id="{5E375CAD-6F25-4E26-931F-B49D6FDDD4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7876" y="5184303"/>
              <a:ext cx="1449841" cy="1449841"/>
            </a:xfrm>
            <a:prstGeom prst="rect">
              <a:avLst/>
            </a:prstGeom>
          </p:spPr>
        </p:pic>
      </p:grpSp>
      <p:pic>
        <p:nvPicPr>
          <p:cNvPr id="20" name="Picture 19">
            <a:extLst>
              <a:ext uri="{FF2B5EF4-FFF2-40B4-BE49-F238E27FC236}">
                <a16:creationId xmlns:a16="http://schemas.microsoft.com/office/drawing/2014/main" id="{197F447D-5593-49EA-8403-7D4056065138}"/>
              </a:ext>
            </a:extLst>
          </p:cNvPr>
          <p:cNvPicPr>
            <a:picLocks noChangeAspect="1"/>
          </p:cNvPicPr>
          <p:nvPr/>
        </p:nvPicPr>
        <p:blipFill rotWithShape="1">
          <a:blip r:embed="rId7">
            <a:extLst>
              <a:ext uri="{28A0092B-C50C-407E-A947-70E740481C1C}">
                <a14:useLocalDpi xmlns:a14="http://schemas.microsoft.com/office/drawing/2010/main" val="0"/>
              </a:ext>
            </a:extLst>
          </a:blip>
          <a:srcRect l="5875" r="3707"/>
          <a:stretch/>
        </p:blipFill>
        <p:spPr>
          <a:xfrm>
            <a:off x="3427012" y="4595530"/>
            <a:ext cx="2834973" cy="1837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Picture 24">
            <a:extLst>
              <a:ext uri="{FF2B5EF4-FFF2-40B4-BE49-F238E27FC236}">
                <a16:creationId xmlns:a16="http://schemas.microsoft.com/office/drawing/2014/main" id="{BA15B203-DAFC-43E4-8001-183B71D0F9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6128" y="4564465"/>
            <a:ext cx="2637490" cy="18682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a:extLst>
              <a:ext uri="{FF2B5EF4-FFF2-40B4-BE49-F238E27FC236}">
                <a16:creationId xmlns:a16="http://schemas.microsoft.com/office/drawing/2014/main" id="{B94FA653-8073-406F-881C-D37EE04099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50840">
            <a:off x="3416888" y="2250462"/>
            <a:ext cx="2859130" cy="19026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31">
            <a:extLst>
              <a:ext uri="{FF2B5EF4-FFF2-40B4-BE49-F238E27FC236}">
                <a16:creationId xmlns:a16="http://schemas.microsoft.com/office/drawing/2014/main" id="{B697C1F0-B3E5-48AE-96F7-3C8B4910F5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173152">
            <a:off x="242324" y="2233005"/>
            <a:ext cx="2801322" cy="1750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59c3c5f047238">
            <a:hlinkClick r:id="" action="ppaction://media"/>
            <a:extLst>
              <a:ext uri="{FF2B5EF4-FFF2-40B4-BE49-F238E27FC236}">
                <a16:creationId xmlns:a16="http://schemas.microsoft.com/office/drawing/2014/main" id="{515C4BD5-7D40-48B2-A003-8884EAD9B0E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45012" y="1348650"/>
            <a:ext cx="487363" cy="487363"/>
          </a:xfrm>
          <a:prstGeom prst="rect">
            <a:avLst/>
          </a:prstGeom>
        </p:spPr>
      </p:pic>
      <p:sp>
        <p:nvSpPr>
          <p:cNvPr id="38" name="TextBox 37">
            <a:extLst>
              <a:ext uri="{FF2B5EF4-FFF2-40B4-BE49-F238E27FC236}">
                <a16:creationId xmlns:a16="http://schemas.microsoft.com/office/drawing/2014/main" id="{2DA5C37F-97D3-4D38-9B74-A1FC3C07A096}"/>
              </a:ext>
            </a:extLst>
          </p:cNvPr>
          <p:cNvSpPr txBox="1"/>
          <p:nvPr/>
        </p:nvSpPr>
        <p:spPr>
          <a:xfrm>
            <a:off x="-1909312" y="1925105"/>
            <a:ext cx="2528329" cy="369332"/>
          </a:xfrm>
          <a:prstGeom prst="rect">
            <a:avLst/>
          </a:prstGeom>
          <a:noFill/>
        </p:spPr>
        <p:txBody>
          <a:bodyPr wrap="square" rtlCol="0">
            <a:spAutoFit/>
          </a:bodyPr>
          <a:lstStyle/>
          <a:p>
            <a:r>
              <a:rPr lang="en-US"/>
              <a:t>Âm thanh đúng</a:t>
            </a:r>
          </a:p>
        </p:txBody>
      </p:sp>
      <p:sp>
        <p:nvSpPr>
          <p:cNvPr id="33" name="TextBox 32">
            <a:extLst>
              <a:ext uri="{FF2B5EF4-FFF2-40B4-BE49-F238E27FC236}">
                <a16:creationId xmlns:a16="http://schemas.microsoft.com/office/drawing/2014/main" id="{F7927C38-86CC-4EBB-8472-3533C146CB24}"/>
              </a:ext>
            </a:extLst>
          </p:cNvPr>
          <p:cNvSpPr txBox="1"/>
          <p:nvPr/>
        </p:nvSpPr>
        <p:spPr>
          <a:xfrm>
            <a:off x="7221991" y="2802197"/>
            <a:ext cx="3767934" cy="2308324"/>
          </a:xfrm>
          <a:prstGeom prst="rect">
            <a:avLst/>
          </a:prstGeom>
          <a:solidFill>
            <a:schemeClr val="accent2">
              <a:lumMod val="20000"/>
              <a:lumOff val="80000"/>
            </a:schemeClr>
          </a:solidFill>
          <a:ln w="38100">
            <a:solidFill>
              <a:srgbClr val="FF0000"/>
            </a:solidFill>
          </a:ln>
        </p:spPr>
        <p:txBody>
          <a:bodyPr wrap="square" rtlCol="0">
            <a:spAutoFit/>
          </a:bodyPr>
          <a:lstStyle/>
          <a:p>
            <a:pPr algn="ctr"/>
            <a:r>
              <a:rPr lang="en-US" sz="3600" b="1">
                <a:solidFill>
                  <a:srgbClr val="0070C0"/>
                </a:solidFill>
              </a:rPr>
              <a:t>Tài nguyên rừng</a:t>
            </a:r>
          </a:p>
          <a:p>
            <a:pPr algn="ctr"/>
            <a:r>
              <a:rPr lang="en-US" sz="3600" b="1">
                <a:solidFill>
                  <a:srgbClr val="0070C0"/>
                </a:solidFill>
              </a:rPr>
              <a:t>Tài nguyên đất</a:t>
            </a:r>
          </a:p>
          <a:p>
            <a:pPr algn="ctr"/>
            <a:r>
              <a:rPr lang="en-US" sz="3600" b="1">
                <a:solidFill>
                  <a:srgbClr val="0070C0"/>
                </a:solidFill>
              </a:rPr>
              <a:t>Tài nguyên nước</a:t>
            </a:r>
          </a:p>
          <a:p>
            <a:pPr algn="ctr"/>
            <a:r>
              <a:rPr lang="en-US" sz="3600" b="1">
                <a:solidFill>
                  <a:srgbClr val="0070C0"/>
                </a:solidFill>
              </a:rPr>
              <a:t>Tài nguyên gió</a:t>
            </a:r>
          </a:p>
        </p:txBody>
      </p:sp>
      <p:sp>
        <p:nvSpPr>
          <p:cNvPr id="36" name="TextBox 35">
            <a:extLst>
              <a:ext uri="{FF2B5EF4-FFF2-40B4-BE49-F238E27FC236}">
                <a16:creationId xmlns:a16="http://schemas.microsoft.com/office/drawing/2014/main" id="{86525BF6-E429-44C2-B3E6-39710A3411C7}"/>
              </a:ext>
            </a:extLst>
          </p:cNvPr>
          <p:cNvSpPr txBox="1"/>
          <p:nvPr/>
        </p:nvSpPr>
        <p:spPr>
          <a:xfrm>
            <a:off x="6469482" y="1981385"/>
            <a:ext cx="5480922" cy="4524315"/>
          </a:xfrm>
          <a:prstGeom prst="rect">
            <a:avLst/>
          </a:prstGeom>
          <a:solidFill>
            <a:schemeClr val="accent5">
              <a:lumMod val="20000"/>
              <a:lumOff val="80000"/>
            </a:schemeClr>
          </a:solidFill>
          <a:ln w="38100">
            <a:solidFill>
              <a:srgbClr val="FFC000"/>
            </a:solidFill>
            <a:prstDash val="dash"/>
          </a:ln>
        </p:spPr>
        <p:txBody>
          <a:bodyPr wrap="square" rtlCol="0">
            <a:spAutoFit/>
          </a:bodyPr>
          <a:lstStyle/>
          <a:p>
            <a:pPr algn="just"/>
            <a:r>
              <a:rPr lang="en-US" sz="3200" b="1"/>
              <a:t>Tài nguyên rừng, đất: môi trường sống cho các loài sinh vật.</a:t>
            </a:r>
          </a:p>
          <a:p>
            <a:pPr algn="just"/>
            <a:r>
              <a:rPr lang="en-US" sz="3200" b="1"/>
              <a:t>Tài nguyên nước: làm chạy máy phát điện, quay bánh xe nước, nguồn nước sinh hoạt,…</a:t>
            </a:r>
          </a:p>
          <a:p>
            <a:pPr algn="just"/>
            <a:r>
              <a:rPr lang="en-US" sz="3200" b="1"/>
              <a:t>Tài nguyên gió: làm quay cánh quạt, chạy máy phát điện, chạy thuyền buồm,…</a:t>
            </a:r>
          </a:p>
        </p:txBody>
      </p:sp>
      <p:grpSp>
        <p:nvGrpSpPr>
          <p:cNvPr id="13" name="Group 12">
            <a:extLst>
              <a:ext uri="{FF2B5EF4-FFF2-40B4-BE49-F238E27FC236}">
                <a16:creationId xmlns:a16="http://schemas.microsoft.com/office/drawing/2014/main" id="{732726B5-7ECD-46AC-A1C9-9D5EA8C68EDD}"/>
              </a:ext>
            </a:extLst>
          </p:cNvPr>
          <p:cNvGrpSpPr/>
          <p:nvPr/>
        </p:nvGrpSpPr>
        <p:grpSpPr>
          <a:xfrm>
            <a:off x="10241238" y="5094762"/>
            <a:ext cx="1991471" cy="1656778"/>
            <a:chOff x="10173150" y="4815709"/>
            <a:chExt cx="1991471" cy="1656778"/>
          </a:xfrm>
        </p:grpSpPr>
        <p:pic>
          <p:nvPicPr>
            <p:cNvPr id="11" name="Picture 10">
              <a:extLst>
                <a:ext uri="{FF2B5EF4-FFF2-40B4-BE49-F238E27FC236}">
                  <a16:creationId xmlns:a16="http://schemas.microsoft.com/office/drawing/2014/main" id="{9866E1E2-9F8F-4D2D-B343-C1F4C3CC82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0781788" y="4815709"/>
              <a:ext cx="1382833" cy="1510123"/>
            </a:xfrm>
            <a:prstGeom prst="rect">
              <a:avLst/>
            </a:prstGeom>
          </p:spPr>
        </p:pic>
        <p:pic>
          <p:nvPicPr>
            <p:cNvPr id="24" name="Picture 23">
              <a:extLst>
                <a:ext uri="{FF2B5EF4-FFF2-40B4-BE49-F238E27FC236}">
                  <a16:creationId xmlns:a16="http://schemas.microsoft.com/office/drawing/2014/main" id="{50BF389F-52DD-4DE4-A55A-50F2ACD89A57}"/>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0173150" y="5495636"/>
              <a:ext cx="1233587" cy="976851"/>
            </a:xfrm>
            <a:prstGeom prst="rect">
              <a:avLst/>
            </a:prstGeom>
          </p:spPr>
        </p:pic>
      </p:grpSp>
    </p:spTree>
    <p:extLst>
      <p:ext uri="{BB962C8B-B14F-4D97-AF65-F5344CB8AC3E}">
        <p14:creationId xmlns:p14="http://schemas.microsoft.com/office/powerpoint/2010/main" val="11810415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horizont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barn(inVertical)">
                                      <p:cBhvr>
                                        <p:cTn id="15" dur="500"/>
                                        <p:tgtEl>
                                          <p:spTgt spid="32"/>
                                        </p:tgtEl>
                                      </p:cBhvr>
                                    </p:animEffect>
                                  </p:childTnLst>
                                </p:cTn>
                              </p:par>
                              <p:par>
                                <p:cTn id="16" presetID="16" presetClass="entr" presetSubtype="21"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par>
                                <p:cTn id="19" presetID="16" presetClass="entr" presetSubtype="21"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500"/>
                                        <p:tgtEl>
                                          <p:spTgt spid="25"/>
                                        </p:tgtEl>
                                      </p:cBhvr>
                                    </p:animEffect>
                                  </p:childTnLst>
                                </p:cTn>
                              </p:par>
                              <p:par>
                                <p:cTn id="22" presetID="16" presetClass="entr" presetSubtype="21"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down)">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6"/>
                                        </p:tgtEl>
                                        <p:attrNameLst>
                                          <p:attrName>style.visibility</p:attrName>
                                        </p:attrNameLst>
                                      </p:cBhvr>
                                      <p:to>
                                        <p:strVal val="visible"/>
                                      </p:to>
                                    </p:set>
                                    <p:anim calcmode="lin" valueType="num">
                                      <p:cBhvr>
                                        <p:cTn id="34" dur="500" fill="hold"/>
                                        <p:tgtEl>
                                          <p:spTgt spid="36"/>
                                        </p:tgtEl>
                                        <p:attrNameLst>
                                          <p:attrName>ppt_w</p:attrName>
                                        </p:attrNameLst>
                                      </p:cBhvr>
                                      <p:tavLst>
                                        <p:tav tm="0">
                                          <p:val>
                                            <p:fltVal val="0"/>
                                          </p:val>
                                        </p:tav>
                                        <p:tav tm="100000">
                                          <p:val>
                                            <p:strVal val="#ppt_w"/>
                                          </p:val>
                                        </p:tav>
                                      </p:tavLst>
                                    </p:anim>
                                    <p:anim calcmode="lin" valueType="num">
                                      <p:cBhvr>
                                        <p:cTn id="35" dur="500" fill="hold"/>
                                        <p:tgtEl>
                                          <p:spTgt spid="36"/>
                                        </p:tgtEl>
                                        <p:attrNameLst>
                                          <p:attrName>ppt_h</p:attrName>
                                        </p:attrNameLst>
                                      </p:cBhvr>
                                      <p:tavLst>
                                        <p:tav tm="0">
                                          <p:val>
                                            <p:fltVal val="0"/>
                                          </p:val>
                                        </p:tav>
                                        <p:tav tm="100000">
                                          <p:val>
                                            <p:strVal val="#ppt_h"/>
                                          </p:val>
                                        </p:tav>
                                      </p:tavLst>
                                    </p:anim>
                                    <p:animEffect transition="in" filter="fade">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randombar(horizontal)">
                                      <p:cBhvr>
                                        <p:cTn id="41" dur="500"/>
                                        <p:tgtEl>
                                          <p:spTgt spid="13"/>
                                        </p:tgtEl>
                                      </p:cBhvr>
                                    </p:animEffect>
                                  </p:childTnLst>
                                </p:cTn>
                              </p:par>
                              <p:par>
                                <p:cTn id="42" presetID="1" presetClass="mediacall" presetSubtype="0" fill="hold" nodeType="withEffect">
                                  <p:stCondLst>
                                    <p:cond delay="0"/>
                                  </p:stCondLst>
                                  <p:childTnLst>
                                    <p:cmd type="call" cmd="playFrom(0.0)">
                                      <p:cBhvr>
                                        <p:cTn id="43" dur="4576"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37"/>
                </p:tgtEl>
              </p:cMediaNode>
            </p:audio>
          </p:childTnLst>
        </p:cTn>
      </p:par>
    </p:tnLst>
    <p:bldLst>
      <p:bldP spid="33" grpId="0" animBg="1"/>
      <p:bldP spid="3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6DDE4F-06ED-492A-AC6A-13106418AE7C}"/>
              </a:ext>
            </a:extLst>
          </p:cNvPr>
          <p:cNvPicPr>
            <a:picLocks noChangeAspect="1"/>
          </p:cNvPicPr>
          <p:nvPr/>
        </p:nvPicPr>
        <p:blipFill rotWithShape="1">
          <a:blip r:embed="rId2">
            <a:extLst>
              <a:ext uri="{28A0092B-C50C-407E-A947-70E740481C1C}">
                <a14:useLocalDpi xmlns:a14="http://schemas.microsoft.com/office/drawing/2010/main" val="0"/>
              </a:ext>
            </a:extLst>
          </a:blip>
          <a:srcRect t="6004" b="5455"/>
          <a:stretch/>
        </p:blipFill>
        <p:spPr>
          <a:xfrm>
            <a:off x="0" y="0"/>
            <a:ext cx="12275127" cy="7680509"/>
          </a:xfrm>
          <a:prstGeom prst="rect">
            <a:avLst/>
          </a:prstGeom>
        </p:spPr>
      </p:pic>
      <p:grpSp>
        <p:nvGrpSpPr>
          <p:cNvPr id="6" name="Group 5">
            <a:extLst>
              <a:ext uri="{FF2B5EF4-FFF2-40B4-BE49-F238E27FC236}">
                <a16:creationId xmlns:a16="http://schemas.microsoft.com/office/drawing/2014/main" id="{17BDD05A-D57F-4B5B-A2B4-F8DEA1762629}"/>
              </a:ext>
            </a:extLst>
          </p:cNvPr>
          <p:cNvGrpSpPr/>
          <p:nvPr/>
        </p:nvGrpSpPr>
        <p:grpSpPr>
          <a:xfrm>
            <a:off x="6151608" y="880196"/>
            <a:ext cx="6391469" cy="1945633"/>
            <a:chOff x="5447837" y="144809"/>
            <a:chExt cx="6391469" cy="1945633"/>
          </a:xfrm>
        </p:grpSpPr>
        <p:pic>
          <p:nvPicPr>
            <p:cNvPr id="5" name="Picture 4">
              <a:extLst>
                <a:ext uri="{FF2B5EF4-FFF2-40B4-BE49-F238E27FC236}">
                  <a16:creationId xmlns:a16="http://schemas.microsoft.com/office/drawing/2014/main" id="{6338972C-B3CA-4EFA-9FEF-534716419097}"/>
                </a:ext>
              </a:extLst>
            </p:cNvPr>
            <p:cNvPicPr>
              <a:picLocks noChangeAspect="1"/>
            </p:cNvPicPr>
            <p:nvPr/>
          </p:nvPicPr>
          <p:blipFill rotWithShape="1">
            <a:blip r:embed="rId3">
              <a:extLst>
                <a:ext uri="{28A0092B-C50C-407E-A947-70E740481C1C}">
                  <a14:useLocalDpi xmlns:a14="http://schemas.microsoft.com/office/drawing/2010/main" val="0"/>
                </a:ext>
              </a:extLst>
            </a:blip>
            <a:srcRect l="51524" t="16990" b="66781"/>
            <a:stretch/>
          </p:blipFill>
          <p:spPr>
            <a:xfrm>
              <a:off x="5737815" y="144809"/>
              <a:ext cx="5811515" cy="1945633"/>
            </a:xfrm>
            <a:prstGeom prst="rect">
              <a:avLst/>
            </a:prstGeom>
          </p:spPr>
        </p:pic>
        <p:sp>
          <p:nvSpPr>
            <p:cNvPr id="3" name="TextBox 2">
              <a:extLst>
                <a:ext uri="{FF2B5EF4-FFF2-40B4-BE49-F238E27FC236}">
                  <a16:creationId xmlns:a16="http://schemas.microsoft.com/office/drawing/2014/main" id="{814DAC41-B69A-4DEC-9D3E-A3742B8F8445}"/>
                </a:ext>
              </a:extLst>
            </p:cNvPr>
            <p:cNvSpPr txBox="1"/>
            <p:nvPr/>
          </p:nvSpPr>
          <p:spPr>
            <a:xfrm>
              <a:off x="5447837" y="655960"/>
              <a:ext cx="6391469" cy="923330"/>
            </a:xfrm>
            <a:prstGeom prst="rect">
              <a:avLst/>
            </a:prstGeom>
            <a:noFill/>
          </p:spPr>
          <p:txBody>
            <a:bodyPr wrap="square" rtlCol="0">
              <a:spAutoFit/>
            </a:bodyPr>
            <a:lstStyle/>
            <a:p>
              <a:pPr algn="ctr"/>
              <a:r>
                <a:rPr lang="en-US" sz="5400" b="1">
                  <a:solidFill>
                    <a:srgbClr val="00B0F0"/>
                  </a:solidFill>
                </a:rPr>
                <a:t>HOẠT ĐỘNG 1</a:t>
              </a:r>
            </a:p>
          </p:txBody>
        </p:sp>
      </p:grpSp>
      <p:grpSp>
        <p:nvGrpSpPr>
          <p:cNvPr id="18" name="Group 17">
            <a:extLst>
              <a:ext uri="{FF2B5EF4-FFF2-40B4-BE49-F238E27FC236}">
                <a16:creationId xmlns:a16="http://schemas.microsoft.com/office/drawing/2014/main" id="{B12031F8-47FF-487F-B34A-BEEEF9A613CD}"/>
              </a:ext>
            </a:extLst>
          </p:cNvPr>
          <p:cNvGrpSpPr/>
          <p:nvPr/>
        </p:nvGrpSpPr>
        <p:grpSpPr>
          <a:xfrm>
            <a:off x="307085" y="4099007"/>
            <a:ext cx="11577829" cy="2819476"/>
            <a:chOff x="675272" y="4801981"/>
            <a:chExt cx="11577829" cy="2819476"/>
          </a:xfrm>
        </p:grpSpPr>
        <p:grpSp>
          <p:nvGrpSpPr>
            <p:cNvPr id="17" name="Group 16">
              <a:extLst>
                <a:ext uri="{FF2B5EF4-FFF2-40B4-BE49-F238E27FC236}">
                  <a16:creationId xmlns:a16="http://schemas.microsoft.com/office/drawing/2014/main" id="{269ACA8E-FF8D-4F8F-972F-E33609D80B7D}"/>
                </a:ext>
              </a:extLst>
            </p:cNvPr>
            <p:cNvGrpSpPr/>
            <p:nvPr/>
          </p:nvGrpSpPr>
          <p:grpSpPr>
            <a:xfrm>
              <a:off x="675272" y="4801981"/>
              <a:ext cx="11577829" cy="2688709"/>
              <a:chOff x="0" y="5359667"/>
              <a:chExt cx="12380443" cy="1989625"/>
            </a:xfrm>
          </p:grpSpPr>
          <p:pic>
            <p:nvPicPr>
              <p:cNvPr id="12" name="Picture 11">
                <a:extLst>
                  <a:ext uri="{FF2B5EF4-FFF2-40B4-BE49-F238E27FC236}">
                    <a16:creationId xmlns:a16="http://schemas.microsoft.com/office/drawing/2014/main" id="{EEA600BC-69E1-4681-AF17-751B49102B9E}"/>
                  </a:ext>
                </a:extLst>
              </p:cNvPr>
              <p:cNvPicPr>
                <a:picLocks noChangeAspect="1"/>
              </p:cNvPicPr>
              <p:nvPr/>
            </p:nvPicPr>
            <p:blipFill rotWithShape="1">
              <a:blip r:embed="rId4">
                <a:extLst>
                  <a:ext uri="{28A0092B-C50C-407E-A947-70E740481C1C}">
                    <a14:useLocalDpi xmlns:a14="http://schemas.microsoft.com/office/drawing/2010/main" val="0"/>
                  </a:ext>
                </a:extLst>
              </a:blip>
              <a:srcRect l="11200" t="80183" r="26150" b="11097"/>
              <a:stretch/>
            </p:blipFill>
            <p:spPr>
              <a:xfrm>
                <a:off x="0" y="5359667"/>
                <a:ext cx="10543502" cy="1961344"/>
              </a:xfrm>
              <a:prstGeom prst="rect">
                <a:avLst/>
              </a:prstGeom>
            </p:spPr>
          </p:pic>
          <p:pic>
            <p:nvPicPr>
              <p:cNvPr id="15" name="Picture 14">
                <a:extLst>
                  <a:ext uri="{FF2B5EF4-FFF2-40B4-BE49-F238E27FC236}">
                    <a16:creationId xmlns:a16="http://schemas.microsoft.com/office/drawing/2014/main" id="{2155C453-60C8-44A5-B452-154EB64116E4}"/>
                  </a:ext>
                </a:extLst>
              </p:cNvPr>
              <p:cNvPicPr>
                <a:picLocks noChangeAspect="1"/>
              </p:cNvPicPr>
              <p:nvPr/>
            </p:nvPicPr>
            <p:blipFill rotWithShape="1">
              <a:blip r:embed="rId4">
                <a:extLst>
                  <a:ext uri="{28A0092B-C50C-407E-A947-70E740481C1C}">
                    <a14:useLocalDpi xmlns:a14="http://schemas.microsoft.com/office/drawing/2010/main" val="0"/>
                  </a:ext>
                </a:extLst>
              </a:blip>
              <a:srcRect l="70189" t="80347" r="7776" b="10933"/>
              <a:stretch/>
            </p:blipFill>
            <p:spPr>
              <a:xfrm>
                <a:off x="8706561" y="5406129"/>
                <a:ext cx="3673882" cy="1943163"/>
              </a:xfrm>
              <a:prstGeom prst="rect">
                <a:avLst/>
              </a:prstGeom>
            </p:spPr>
          </p:pic>
        </p:grpSp>
        <p:sp>
          <p:nvSpPr>
            <p:cNvPr id="2" name="TextBox 1">
              <a:extLst>
                <a:ext uri="{FF2B5EF4-FFF2-40B4-BE49-F238E27FC236}">
                  <a16:creationId xmlns:a16="http://schemas.microsoft.com/office/drawing/2014/main" id="{35FB526D-F04B-453B-86C1-00F7379C265F}"/>
                </a:ext>
              </a:extLst>
            </p:cNvPr>
            <p:cNvSpPr txBox="1"/>
            <p:nvPr/>
          </p:nvSpPr>
          <p:spPr>
            <a:xfrm>
              <a:off x="1579419" y="5313133"/>
              <a:ext cx="10044084" cy="2308324"/>
            </a:xfrm>
            <a:prstGeom prst="rect">
              <a:avLst/>
            </a:prstGeom>
            <a:noFill/>
          </p:spPr>
          <p:txBody>
            <a:bodyPr wrap="square" rtlCol="0">
              <a:spAutoFit/>
            </a:bodyPr>
            <a:lstStyle/>
            <a:p>
              <a:pPr algn="ctr"/>
              <a:endParaRPr lang="en-US" sz="900" b="1">
                <a:solidFill>
                  <a:srgbClr val="C00000"/>
                </a:solidFill>
                <a:latin typeface="#9Slide07 Baloo Tamma" panose="03080902040302020200" charset="0"/>
                <a:cs typeface="#9Slide07 Baloo Tamma" panose="03080902040302020200" charset="0"/>
              </a:endParaRPr>
            </a:p>
            <a:p>
              <a:pPr algn="ctr"/>
              <a:r>
                <a:rPr lang="en-US" sz="4400" b="1">
                  <a:solidFill>
                    <a:srgbClr val="C00000"/>
                  </a:solidFill>
                  <a:latin typeface="#9Slide07 Baloo Tamma" panose="03080902040302020200" charset="0"/>
                  <a:cs typeface="#9Slide07 Baloo Tamma" panose="03080902040302020200" charset="0"/>
                </a:rPr>
                <a:t>Môi trường tự nhiên đã cung cấp </a:t>
              </a:r>
            </a:p>
            <a:p>
              <a:pPr algn="ctr"/>
              <a:r>
                <a:rPr lang="en-US" sz="4400" b="1">
                  <a:solidFill>
                    <a:srgbClr val="C00000"/>
                  </a:solidFill>
                  <a:latin typeface="#9Slide07 Baloo Tamma" panose="03080902040302020200" charset="0"/>
                  <a:cs typeface="#9Slide07 Baloo Tamma" panose="03080902040302020200" charset="0"/>
                </a:rPr>
                <a:t>cho con người những gì và nhận từ</a:t>
              </a:r>
            </a:p>
            <a:p>
              <a:pPr algn="ctr"/>
              <a:r>
                <a:rPr lang="en-US" sz="4400" b="1">
                  <a:solidFill>
                    <a:srgbClr val="C00000"/>
                  </a:solidFill>
                  <a:latin typeface="#9Slide07 Baloo Tamma" panose="03080902040302020200" charset="0"/>
                  <a:cs typeface="#9Slide07 Baloo Tamma" panose="03080902040302020200" charset="0"/>
                </a:rPr>
                <a:t> con người những gì?</a:t>
              </a:r>
            </a:p>
          </p:txBody>
        </p:sp>
      </p:grpSp>
    </p:spTree>
    <p:extLst>
      <p:ext uri="{BB962C8B-B14F-4D97-AF65-F5344CB8AC3E}">
        <p14:creationId xmlns:p14="http://schemas.microsoft.com/office/powerpoint/2010/main" val="1218752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DE4F4-60AB-4929-B2E5-102E663BC5DA}"/>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379A0579-2886-4F31-963D-ECCE7B5C8D7B}"/>
              </a:ext>
            </a:extLst>
          </p:cNvPr>
          <p:cNvPicPr>
            <a:picLocks noChangeAspect="1"/>
          </p:cNvPicPr>
          <p:nvPr/>
        </p:nvPicPr>
        <p:blipFill rotWithShape="1">
          <a:blip r:embed="rId2"/>
          <a:srcRect b="1394"/>
          <a:stretch/>
        </p:blipFill>
        <p:spPr>
          <a:xfrm>
            <a:off x="-123152" y="-34637"/>
            <a:ext cx="12315152" cy="6927273"/>
          </a:xfrm>
          <a:prstGeom prst="rect">
            <a:avLst/>
          </a:prstGeom>
        </p:spPr>
      </p:pic>
      <p:sp>
        <p:nvSpPr>
          <p:cNvPr id="6" name="Rectangle: Rounded Corners 5">
            <a:extLst>
              <a:ext uri="{FF2B5EF4-FFF2-40B4-BE49-F238E27FC236}">
                <a16:creationId xmlns:a16="http://schemas.microsoft.com/office/drawing/2014/main" id="{D99A89E7-75DF-49F3-9CE7-45E5615A8A65}"/>
              </a:ext>
            </a:extLst>
          </p:cNvPr>
          <p:cNvSpPr/>
          <p:nvPr/>
        </p:nvSpPr>
        <p:spPr>
          <a:xfrm>
            <a:off x="315940" y="94324"/>
            <a:ext cx="11690569" cy="6650878"/>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Content Placeholder 9">
            <a:extLst>
              <a:ext uri="{FF2B5EF4-FFF2-40B4-BE49-F238E27FC236}">
                <a16:creationId xmlns:a16="http://schemas.microsoft.com/office/drawing/2014/main" id="{AA71D1C3-82C0-4398-B89B-DBE203F2B2BE}"/>
              </a:ext>
            </a:extLst>
          </p:cNvPr>
          <p:cNvPicPr>
            <a:picLocks noChangeAspect="1"/>
          </p:cNvPicPr>
          <p:nvPr/>
        </p:nvPicPr>
        <p:blipFill rotWithShape="1">
          <a:blip r:embed="rId3">
            <a:extLst>
              <a:ext uri="{28A0092B-C50C-407E-A947-70E740481C1C}">
                <a14:useLocalDpi xmlns:a14="http://schemas.microsoft.com/office/drawing/2010/main" val="0"/>
              </a:ext>
            </a:extLst>
          </a:blip>
          <a:srcRect l="5229" t="33643" r="48770" b="37943"/>
          <a:stretch/>
        </p:blipFill>
        <p:spPr>
          <a:xfrm>
            <a:off x="8312501" y="1999909"/>
            <a:ext cx="2724727" cy="1943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Content Placeholder 9">
            <a:extLst>
              <a:ext uri="{FF2B5EF4-FFF2-40B4-BE49-F238E27FC236}">
                <a16:creationId xmlns:a16="http://schemas.microsoft.com/office/drawing/2014/main" id="{F51CDABE-BFEC-45C0-9122-2B33D0869F66}"/>
              </a:ext>
            </a:extLst>
          </p:cNvPr>
          <p:cNvPicPr>
            <a:picLocks noChangeAspect="1"/>
          </p:cNvPicPr>
          <p:nvPr/>
        </p:nvPicPr>
        <p:blipFill rotWithShape="1">
          <a:blip r:embed="rId3">
            <a:extLst>
              <a:ext uri="{28A0092B-C50C-407E-A947-70E740481C1C}">
                <a14:useLocalDpi xmlns:a14="http://schemas.microsoft.com/office/drawing/2010/main" val="0"/>
              </a:ext>
            </a:extLst>
          </a:blip>
          <a:srcRect l="5272" t="64377" r="50127" b="1200"/>
          <a:stretch/>
        </p:blipFill>
        <p:spPr>
          <a:xfrm>
            <a:off x="5382052" y="4394617"/>
            <a:ext cx="2265314" cy="2019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Content Placeholder 9">
            <a:extLst>
              <a:ext uri="{FF2B5EF4-FFF2-40B4-BE49-F238E27FC236}">
                <a16:creationId xmlns:a16="http://schemas.microsoft.com/office/drawing/2014/main" id="{195FBD90-0553-4A2E-8FD0-6D299A8C20A8}"/>
              </a:ext>
            </a:extLst>
          </p:cNvPr>
          <p:cNvPicPr>
            <a:picLocks noChangeAspect="1"/>
          </p:cNvPicPr>
          <p:nvPr/>
        </p:nvPicPr>
        <p:blipFill rotWithShape="1">
          <a:blip r:embed="rId3">
            <a:extLst>
              <a:ext uri="{28A0092B-C50C-407E-A947-70E740481C1C}">
                <a14:useLocalDpi xmlns:a14="http://schemas.microsoft.com/office/drawing/2010/main" val="0"/>
              </a:ext>
            </a:extLst>
          </a:blip>
          <a:srcRect l="58211" t="64179" r="907" b="1398"/>
          <a:stretch/>
        </p:blipFill>
        <p:spPr>
          <a:xfrm>
            <a:off x="8535591" y="4373529"/>
            <a:ext cx="2098114" cy="20403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Content Placeholder 9">
            <a:extLst>
              <a:ext uri="{FF2B5EF4-FFF2-40B4-BE49-F238E27FC236}">
                <a16:creationId xmlns:a16="http://schemas.microsoft.com/office/drawing/2014/main" id="{3D97279D-9216-4071-B949-CCDACA54ACD3}"/>
              </a:ext>
            </a:extLst>
          </p:cNvPr>
          <p:cNvPicPr>
            <a:picLocks noChangeAspect="1"/>
          </p:cNvPicPr>
          <p:nvPr/>
        </p:nvPicPr>
        <p:blipFill rotWithShape="1">
          <a:blip r:embed="rId3">
            <a:extLst>
              <a:ext uri="{28A0092B-C50C-407E-A947-70E740481C1C}">
                <a14:useLocalDpi xmlns:a14="http://schemas.microsoft.com/office/drawing/2010/main" val="0"/>
              </a:ext>
            </a:extLst>
          </a:blip>
          <a:srcRect l="57000" t="3548" r="-635" b="68038"/>
          <a:stretch/>
        </p:blipFill>
        <p:spPr>
          <a:xfrm>
            <a:off x="5199044" y="1999909"/>
            <a:ext cx="2584602" cy="1943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Content Placeholder 9">
            <a:extLst>
              <a:ext uri="{FF2B5EF4-FFF2-40B4-BE49-F238E27FC236}">
                <a16:creationId xmlns:a16="http://schemas.microsoft.com/office/drawing/2014/main" id="{22BB293B-2F15-41A3-8A15-9E8A786F5ED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6531" t="958" r="49834" b="68635"/>
          <a:stretch/>
        </p:blipFill>
        <p:spPr>
          <a:xfrm>
            <a:off x="2319294" y="1952252"/>
            <a:ext cx="2450168" cy="19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Content Placeholder 9">
            <a:extLst>
              <a:ext uri="{FF2B5EF4-FFF2-40B4-BE49-F238E27FC236}">
                <a16:creationId xmlns:a16="http://schemas.microsoft.com/office/drawing/2014/main" id="{7DEEC724-11FB-49FD-9BC7-8B665361C691}"/>
              </a:ext>
            </a:extLst>
          </p:cNvPr>
          <p:cNvPicPr>
            <a:picLocks noChangeAspect="1"/>
          </p:cNvPicPr>
          <p:nvPr/>
        </p:nvPicPr>
        <p:blipFill rotWithShape="1">
          <a:blip r:embed="rId3">
            <a:extLst>
              <a:ext uri="{28A0092B-C50C-407E-A947-70E740481C1C}">
                <a14:useLocalDpi xmlns:a14="http://schemas.microsoft.com/office/drawing/2010/main" val="0"/>
              </a:ext>
            </a:extLst>
          </a:blip>
          <a:srcRect l="58811" t="33860" r="801" b="36622"/>
          <a:stretch/>
        </p:blipFill>
        <p:spPr>
          <a:xfrm>
            <a:off x="2530764" y="4394617"/>
            <a:ext cx="2392218" cy="2019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 name="Group 6">
            <a:extLst>
              <a:ext uri="{FF2B5EF4-FFF2-40B4-BE49-F238E27FC236}">
                <a16:creationId xmlns:a16="http://schemas.microsoft.com/office/drawing/2014/main" id="{5EE5DE27-DE8E-4E66-BA9A-28BD47EB6F46}"/>
              </a:ext>
            </a:extLst>
          </p:cNvPr>
          <p:cNvGrpSpPr/>
          <p:nvPr/>
        </p:nvGrpSpPr>
        <p:grpSpPr>
          <a:xfrm>
            <a:off x="982356" y="276942"/>
            <a:ext cx="10054872" cy="1461403"/>
            <a:chOff x="2137125" y="378913"/>
            <a:chExt cx="10054872" cy="1005840"/>
          </a:xfrm>
          <a:solidFill>
            <a:srgbClr val="FFC000"/>
          </a:solidFill>
        </p:grpSpPr>
        <p:sp>
          <p:nvSpPr>
            <p:cNvPr id="8" name="Arrow: Pentagon 7">
              <a:extLst>
                <a:ext uri="{FF2B5EF4-FFF2-40B4-BE49-F238E27FC236}">
                  <a16:creationId xmlns:a16="http://schemas.microsoft.com/office/drawing/2014/main" id="{1E1BCA86-4750-4F00-A57A-584F5B270C12}"/>
                </a:ext>
              </a:extLst>
            </p:cNvPr>
            <p:cNvSpPr/>
            <p:nvPr/>
          </p:nvSpPr>
          <p:spPr>
            <a:xfrm flipH="1">
              <a:off x="2137125" y="378913"/>
              <a:ext cx="10054872" cy="1005840"/>
            </a:xfrm>
            <a:prstGeom prst="homePlate">
              <a:avLst/>
            </a:prstGeom>
            <a:grpFill/>
            <a:ln>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70C0"/>
                </a:solidFill>
                <a:latin typeface="Comfortaa SemiBold" pitchFamily="2" charset="0"/>
              </a:endParaRPr>
            </a:p>
          </p:txBody>
        </p:sp>
        <p:sp>
          <p:nvSpPr>
            <p:cNvPr id="9" name="Arrow: Pentagon 8">
              <a:extLst>
                <a:ext uri="{FF2B5EF4-FFF2-40B4-BE49-F238E27FC236}">
                  <a16:creationId xmlns:a16="http://schemas.microsoft.com/office/drawing/2014/main" id="{2D796580-99EB-4EC7-8AF5-4764CC913050}"/>
                </a:ext>
              </a:extLst>
            </p:cNvPr>
            <p:cNvSpPr/>
            <p:nvPr/>
          </p:nvSpPr>
          <p:spPr>
            <a:xfrm flipH="1">
              <a:off x="2383205" y="475936"/>
              <a:ext cx="9700940" cy="822960"/>
            </a:xfrm>
            <a:prstGeom prst="homePlate">
              <a:avLst/>
            </a:prstGeom>
            <a:grp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70C0"/>
                  </a:solidFill>
                  <a:latin typeface="#9Slide07 Baloo Tamma" panose="03080902040302020200" pitchFamily="66" charset="0"/>
                  <a:cs typeface="#9Slide07 Baloo Tamma" panose="03080902040302020200" pitchFamily="66" charset="0"/>
                </a:rPr>
                <a:t>Quan </a:t>
              </a:r>
              <a:r>
                <a:rPr lang="en-US" sz="2800" dirty="0" err="1">
                  <a:solidFill>
                    <a:srgbClr val="0070C0"/>
                  </a:solidFill>
                  <a:latin typeface="#9Slide07 Baloo Tamma" panose="03080902040302020200" pitchFamily="66" charset="0"/>
                  <a:cs typeface="#9Slide07 Baloo Tamma" panose="03080902040302020200" pitchFamily="66" charset="0"/>
                </a:rPr>
                <a:t>sát</a:t>
              </a:r>
              <a:r>
                <a:rPr lang="en-US" sz="2800" dirty="0">
                  <a:solidFill>
                    <a:srgbClr val="0070C0"/>
                  </a:solidFill>
                  <a:latin typeface="#9Slide07 Baloo Tamma" panose="03080902040302020200" pitchFamily="66" charset="0"/>
                  <a:cs typeface="#9Slide07 Baloo Tamma" panose="03080902040302020200" pitchFamily="66" charset="0"/>
                </a:rPr>
                <a:t> </a:t>
              </a:r>
              <a:r>
                <a:rPr lang="en-US" sz="2800" dirty="0" err="1">
                  <a:solidFill>
                    <a:srgbClr val="0070C0"/>
                  </a:solidFill>
                  <a:latin typeface="#9Slide07 Baloo Tamma" panose="03080902040302020200" pitchFamily="66" charset="0"/>
                  <a:cs typeface="#9Slide07 Baloo Tamma" panose="03080902040302020200" pitchFamily="66" charset="0"/>
                </a:rPr>
                <a:t>các</a:t>
              </a:r>
              <a:r>
                <a:rPr lang="en-US" sz="2800" dirty="0">
                  <a:solidFill>
                    <a:srgbClr val="0070C0"/>
                  </a:solidFill>
                  <a:latin typeface="#9Slide07 Baloo Tamma" panose="03080902040302020200" pitchFamily="66" charset="0"/>
                  <a:cs typeface="#9Slide07 Baloo Tamma" panose="03080902040302020200" pitchFamily="66" charset="0"/>
                </a:rPr>
                <a:t> </a:t>
              </a:r>
              <a:r>
                <a:rPr lang="en-US" sz="2800" dirty="0" err="1">
                  <a:solidFill>
                    <a:srgbClr val="0070C0"/>
                  </a:solidFill>
                  <a:latin typeface="#9Slide07 Baloo Tamma" panose="03080902040302020200" pitchFamily="66" charset="0"/>
                  <a:cs typeface="#9Slide07 Baloo Tamma" panose="03080902040302020200" pitchFamily="66" charset="0"/>
                </a:rPr>
                <a:t>hình</a:t>
              </a:r>
              <a:r>
                <a:rPr lang="en-US" sz="2800" dirty="0">
                  <a:solidFill>
                    <a:srgbClr val="0070C0"/>
                  </a:solidFill>
                  <a:latin typeface="#9Slide07 Baloo Tamma" panose="03080902040302020200" pitchFamily="66" charset="0"/>
                  <a:cs typeface="#9Slide07 Baloo Tamma" panose="03080902040302020200" pitchFamily="66" charset="0"/>
                </a:rPr>
                <a:t> d</a:t>
              </a:r>
              <a:r>
                <a:rPr lang="vi-VN" sz="2800" dirty="0">
                  <a:solidFill>
                    <a:srgbClr val="0070C0"/>
                  </a:solidFill>
                  <a:latin typeface="#9Slide07 Baloo Tamma" panose="03080902040302020200" pitchFamily="66" charset="0"/>
                  <a:cs typeface="#9Slide07 Baloo Tamma" panose="03080902040302020200" pitchFamily="66" charset="0"/>
                </a:rPr>
                <a:t>ư</a:t>
              </a:r>
              <a:r>
                <a:rPr lang="en-US" sz="2800" dirty="0" err="1">
                  <a:solidFill>
                    <a:srgbClr val="0070C0"/>
                  </a:solidFill>
                  <a:latin typeface="#9Slide07 Baloo Tamma" panose="03080902040302020200" pitchFamily="66" charset="0"/>
                  <a:cs typeface="#9Slide07 Baloo Tamma" panose="03080902040302020200" pitchFamily="66" charset="0"/>
                </a:rPr>
                <a:t>ới</a:t>
              </a:r>
              <a:r>
                <a:rPr lang="en-US" sz="2800" dirty="0">
                  <a:solidFill>
                    <a:srgbClr val="0070C0"/>
                  </a:solidFill>
                  <a:latin typeface="#9Slide07 Baloo Tamma" panose="03080902040302020200" pitchFamily="66" charset="0"/>
                  <a:cs typeface="#9Slide07 Baloo Tamma" panose="03080902040302020200" pitchFamily="66" charset="0"/>
                </a:rPr>
                <a:t> </a:t>
              </a:r>
              <a:r>
                <a:rPr lang="en-US" sz="2800" dirty="0" err="1">
                  <a:solidFill>
                    <a:srgbClr val="0070C0"/>
                  </a:solidFill>
                  <a:latin typeface="#9Slide07 Baloo Tamma" panose="03080902040302020200" pitchFamily="66" charset="0"/>
                  <a:cs typeface="#9Slide07 Baloo Tamma" panose="03080902040302020200" pitchFamily="66" charset="0"/>
                </a:rPr>
                <a:t>đây</a:t>
              </a:r>
              <a:r>
                <a:rPr lang="en-US" sz="2800">
                  <a:solidFill>
                    <a:srgbClr val="0070C0"/>
                  </a:solidFill>
                  <a:latin typeface="#9Slide07 Baloo Tamma" panose="03080902040302020200" pitchFamily="66" charset="0"/>
                  <a:cs typeface="#9Slide07 Baloo Tamma" panose="03080902040302020200" pitchFamily="66" charset="0"/>
                </a:rPr>
                <a:t>, môi trường đã cung cấp cho con người những gì và nhận từ con người những gì?</a:t>
              </a:r>
              <a:endParaRPr lang="en-US" sz="2800" dirty="0">
                <a:solidFill>
                  <a:srgbClr val="0070C0"/>
                </a:solidFill>
                <a:latin typeface="#9Slide07 Baloo Tamma" panose="03080902040302020200" pitchFamily="66" charset="0"/>
                <a:cs typeface="#9Slide07 Baloo Tamma" panose="03080902040302020200" pitchFamily="66" charset="0"/>
              </a:endParaRPr>
            </a:p>
          </p:txBody>
        </p:sp>
      </p:grpSp>
      <p:pic>
        <p:nvPicPr>
          <p:cNvPr id="29" name="Picture 28">
            <a:extLst>
              <a:ext uri="{FF2B5EF4-FFF2-40B4-BE49-F238E27FC236}">
                <a16:creationId xmlns:a16="http://schemas.microsoft.com/office/drawing/2014/main" id="{D3DCB8B7-C220-4222-B49D-9DD13AF5E5A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250" b="94917" l="10000" r="90000">
                        <a14:foregroundMark x1="33167" y1="8750" x2="30667" y2="10000"/>
                        <a14:foregroundMark x1="33750" y1="5250" x2="27167" y2="6750"/>
                        <a14:foregroundMark x1="66583" y1="5250" x2="64833" y2="6333"/>
                        <a14:foregroundMark x1="69000" y1="5250" x2="69417" y2="5750"/>
                        <a14:foregroundMark x1="53167" y1="92000" x2="65833" y2="85917"/>
                        <a14:foregroundMark x1="65833" y1="85917" x2="71000" y2="73833"/>
                        <a14:foregroundMark x1="55667" y1="86500" x2="41000" y2="92583"/>
                        <a14:foregroundMark x1="41000" y1="92583" x2="48000" y2="95500"/>
                        <a14:foregroundMark x1="48000" y1="95500" x2="55250" y2="94917"/>
                        <a14:foregroundMark x1="55250" y1="94917" x2="55250" y2="94917"/>
                        <a14:foregroundMark x1="76000" y1="66917" x2="74000" y2="69250"/>
                        <a14:foregroundMark x1="75583" y1="66500" x2="75583" y2="68917"/>
                        <a14:foregroundMark x1="75583" y1="66167" x2="76000" y2="69333"/>
                      </a14:backgroundRemoval>
                    </a14:imgEffect>
                  </a14:imgLayer>
                </a14:imgProps>
              </a:ext>
              <a:ext uri="{28A0092B-C50C-407E-A947-70E740481C1C}">
                <a14:useLocalDpi xmlns:a14="http://schemas.microsoft.com/office/drawing/2010/main" val="0"/>
              </a:ext>
            </a:extLst>
          </a:blip>
          <a:stretch>
            <a:fillRect/>
          </a:stretch>
        </p:blipFill>
        <p:spPr>
          <a:xfrm>
            <a:off x="298236" y="4230416"/>
            <a:ext cx="2511836" cy="2511836"/>
          </a:xfrm>
          <a:prstGeom prst="rect">
            <a:avLst/>
          </a:prstGeom>
        </p:spPr>
      </p:pic>
      <p:sp>
        <p:nvSpPr>
          <p:cNvPr id="30" name="TextBox 29">
            <a:extLst>
              <a:ext uri="{FF2B5EF4-FFF2-40B4-BE49-F238E27FC236}">
                <a16:creationId xmlns:a16="http://schemas.microsoft.com/office/drawing/2014/main" id="{BEC7967E-9E97-462A-BE62-90D4FB05114B}"/>
              </a:ext>
            </a:extLst>
          </p:cNvPr>
          <p:cNvSpPr txBox="1"/>
          <p:nvPr/>
        </p:nvSpPr>
        <p:spPr>
          <a:xfrm>
            <a:off x="2917911" y="3892641"/>
            <a:ext cx="1432226" cy="461665"/>
          </a:xfrm>
          <a:prstGeom prst="rect">
            <a:avLst/>
          </a:prstGeom>
          <a:noFill/>
        </p:spPr>
        <p:txBody>
          <a:bodyPr wrap="square" rtlCol="0">
            <a:spAutoFit/>
          </a:bodyPr>
          <a:lstStyle/>
          <a:p>
            <a:pPr algn="ctr"/>
            <a:r>
              <a:rPr lang="en-US" sz="2400" b="1"/>
              <a:t>Hình 1</a:t>
            </a:r>
          </a:p>
        </p:txBody>
      </p:sp>
      <p:sp>
        <p:nvSpPr>
          <p:cNvPr id="32" name="TextBox 31">
            <a:extLst>
              <a:ext uri="{FF2B5EF4-FFF2-40B4-BE49-F238E27FC236}">
                <a16:creationId xmlns:a16="http://schemas.microsoft.com/office/drawing/2014/main" id="{F964F78D-0373-43B7-9D38-2716A7CF1213}"/>
              </a:ext>
            </a:extLst>
          </p:cNvPr>
          <p:cNvSpPr txBox="1"/>
          <p:nvPr/>
        </p:nvSpPr>
        <p:spPr>
          <a:xfrm>
            <a:off x="5752465" y="3908957"/>
            <a:ext cx="1432226" cy="461665"/>
          </a:xfrm>
          <a:prstGeom prst="rect">
            <a:avLst/>
          </a:prstGeom>
          <a:noFill/>
        </p:spPr>
        <p:txBody>
          <a:bodyPr wrap="square" rtlCol="0">
            <a:spAutoFit/>
          </a:bodyPr>
          <a:lstStyle/>
          <a:p>
            <a:pPr algn="ctr"/>
            <a:r>
              <a:rPr lang="en-US" sz="2400" b="1"/>
              <a:t>Hình 2</a:t>
            </a:r>
          </a:p>
        </p:txBody>
      </p:sp>
      <p:sp>
        <p:nvSpPr>
          <p:cNvPr id="33" name="TextBox 32">
            <a:extLst>
              <a:ext uri="{FF2B5EF4-FFF2-40B4-BE49-F238E27FC236}">
                <a16:creationId xmlns:a16="http://schemas.microsoft.com/office/drawing/2014/main" id="{18F4F5FC-225F-4588-945C-ECA063981364}"/>
              </a:ext>
            </a:extLst>
          </p:cNvPr>
          <p:cNvSpPr txBox="1"/>
          <p:nvPr/>
        </p:nvSpPr>
        <p:spPr>
          <a:xfrm>
            <a:off x="8966045" y="3914641"/>
            <a:ext cx="1432226" cy="461665"/>
          </a:xfrm>
          <a:prstGeom prst="rect">
            <a:avLst/>
          </a:prstGeom>
          <a:noFill/>
        </p:spPr>
        <p:txBody>
          <a:bodyPr wrap="square" rtlCol="0">
            <a:spAutoFit/>
          </a:bodyPr>
          <a:lstStyle/>
          <a:p>
            <a:pPr algn="ctr"/>
            <a:r>
              <a:rPr lang="en-US" sz="2400" b="1"/>
              <a:t>Hình 3</a:t>
            </a:r>
          </a:p>
        </p:txBody>
      </p:sp>
      <p:sp>
        <p:nvSpPr>
          <p:cNvPr id="34" name="TextBox 33">
            <a:extLst>
              <a:ext uri="{FF2B5EF4-FFF2-40B4-BE49-F238E27FC236}">
                <a16:creationId xmlns:a16="http://schemas.microsoft.com/office/drawing/2014/main" id="{CAAD6EF2-BDA2-401F-9EB5-72C70EA04ACB}"/>
              </a:ext>
            </a:extLst>
          </p:cNvPr>
          <p:cNvSpPr txBox="1"/>
          <p:nvPr/>
        </p:nvSpPr>
        <p:spPr>
          <a:xfrm>
            <a:off x="3121903" y="6413880"/>
            <a:ext cx="1432226" cy="461665"/>
          </a:xfrm>
          <a:prstGeom prst="rect">
            <a:avLst/>
          </a:prstGeom>
          <a:noFill/>
        </p:spPr>
        <p:txBody>
          <a:bodyPr wrap="square" rtlCol="0">
            <a:spAutoFit/>
          </a:bodyPr>
          <a:lstStyle/>
          <a:p>
            <a:pPr algn="ctr"/>
            <a:r>
              <a:rPr lang="en-US" sz="2400" b="1"/>
              <a:t>Hình 4</a:t>
            </a:r>
          </a:p>
        </p:txBody>
      </p:sp>
      <p:sp>
        <p:nvSpPr>
          <p:cNvPr id="37" name="TextBox 36">
            <a:extLst>
              <a:ext uri="{FF2B5EF4-FFF2-40B4-BE49-F238E27FC236}">
                <a16:creationId xmlns:a16="http://schemas.microsoft.com/office/drawing/2014/main" id="{6A21B950-6AB6-4050-AE0C-4E9CB41C66D2}"/>
              </a:ext>
            </a:extLst>
          </p:cNvPr>
          <p:cNvSpPr txBox="1"/>
          <p:nvPr/>
        </p:nvSpPr>
        <p:spPr>
          <a:xfrm>
            <a:off x="5798596" y="6403221"/>
            <a:ext cx="1432226" cy="461665"/>
          </a:xfrm>
          <a:prstGeom prst="rect">
            <a:avLst/>
          </a:prstGeom>
          <a:noFill/>
        </p:spPr>
        <p:txBody>
          <a:bodyPr wrap="square" rtlCol="0">
            <a:spAutoFit/>
          </a:bodyPr>
          <a:lstStyle/>
          <a:p>
            <a:pPr algn="ctr"/>
            <a:r>
              <a:rPr lang="en-US" sz="2400" b="1"/>
              <a:t>Hình 5</a:t>
            </a:r>
          </a:p>
        </p:txBody>
      </p:sp>
      <p:sp>
        <p:nvSpPr>
          <p:cNvPr id="38" name="TextBox 37">
            <a:extLst>
              <a:ext uri="{FF2B5EF4-FFF2-40B4-BE49-F238E27FC236}">
                <a16:creationId xmlns:a16="http://schemas.microsoft.com/office/drawing/2014/main" id="{0FC299B2-556E-49F1-8B5E-D3E74E7DB3C3}"/>
              </a:ext>
            </a:extLst>
          </p:cNvPr>
          <p:cNvSpPr txBox="1"/>
          <p:nvPr/>
        </p:nvSpPr>
        <p:spPr>
          <a:xfrm>
            <a:off x="8836942" y="6413879"/>
            <a:ext cx="1432226" cy="461665"/>
          </a:xfrm>
          <a:prstGeom prst="rect">
            <a:avLst/>
          </a:prstGeom>
          <a:noFill/>
        </p:spPr>
        <p:txBody>
          <a:bodyPr wrap="square" rtlCol="0">
            <a:spAutoFit/>
          </a:bodyPr>
          <a:lstStyle/>
          <a:p>
            <a:pPr algn="ctr"/>
            <a:r>
              <a:rPr lang="en-US" sz="2400" b="1"/>
              <a:t>Hình 6</a:t>
            </a:r>
          </a:p>
        </p:txBody>
      </p:sp>
    </p:spTree>
    <p:extLst>
      <p:ext uri="{BB962C8B-B14F-4D97-AF65-F5344CB8AC3E}">
        <p14:creationId xmlns:p14="http://schemas.microsoft.com/office/powerpoint/2010/main" val="36239151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randombar(horizontal)">
                                      <p:cBhvr>
                                        <p:cTn id="21" dur="500"/>
                                        <p:tgtEl>
                                          <p:spTgt spid="30"/>
                                        </p:tgtEl>
                                      </p:cBhvr>
                                    </p:animEffect>
                                  </p:childTnLst>
                                </p:cTn>
                              </p:par>
                              <p:par>
                                <p:cTn id="22" presetID="14" presetClass="entr" presetSubtype="1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randombar(horizontal)">
                                      <p:cBhvr>
                                        <p:cTn id="27" dur="500"/>
                                        <p:tgtEl>
                                          <p:spTgt spid="32"/>
                                        </p:tgtEl>
                                      </p:cBhvr>
                                    </p:animEffect>
                                  </p:childTnLst>
                                </p:cTn>
                              </p:par>
                              <p:par>
                                <p:cTn id="28" presetID="14" presetClass="entr" presetSubtype="1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randombar(horizontal)">
                                      <p:cBhvr>
                                        <p:cTn id="30" dur="500"/>
                                        <p:tgtEl>
                                          <p:spTgt spid="18"/>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randombar(horizontal)">
                                      <p:cBhvr>
                                        <p:cTn id="33" dur="500"/>
                                        <p:tgtEl>
                                          <p:spTgt spid="33"/>
                                        </p:tgtEl>
                                      </p:cBhvr>
                                    </p:animEffect>
                                  </p:childTnLst>
                                </p:cTn>
                              </p:par>
                              <p:par>
                                <p:cTn id="34" presetID="14" presetClass="entr" presetSubtype="1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randombar(horizontal)">
                                      <p:cBhvr>
                                        <p:cTn id="36" dur="500"/>
                                        <p:tgtEl>
                                          <p:spTgt spid="19"/>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randombar(horizontal)">
                                      <p:cBhvr>
                                        <p:cTn id="39" dur="500"/>
                                        <p:tgtEl>
                                          <p:spTgt spid="34"/>
                                        </p:tgtEl>
                                      </p:cBhvr>
                                    </p:animEffect>
                                  </p:childTnLst>
                                </p:cTn>
                              </p:par>
                              <p:par>
                                <p:cTn id="40" presetID="14" presetClass="entr" presetSubtype="1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randombar(horizontal)">
                                      <p:cBhvr>
                                        <p:cTn id="42" dur="500"/>
                                        <p:tgtEl>
                                          <p:spTgt spid="20"/>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randombar(horizontal)">
                                      <p:cBhvr>
                                        <p:cTn id="45" dur="500"/>
                                        <p:tgtEl>
                                          <p:spTgt spid="37"/>
                                        </p:tgtEl>
                                      </p:cBhvr>
                                    </p:animEffect>
                                  </p:childTnLst>
                                </p:cTn>
                              </p:par>
                              <p:par>
                                <p:cTn id="46" presetID="14" presetClass="entr" presetSubtype="10"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randombar(horizontal)">
                                      <p:cBhvr>
                                        <p:cTn id="48" dur="500"/>
                                        <p:tgtEl>
                                          <p:spTgt spid="24"/>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randombar(horizontal)">
                                      <p:cBhvr>
                                        <p:cTn id="5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P spid="33" grpId="0"/>
      <p:bldP spid="34" grpId="0"/>
      <p:bldP spid="37"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DE4F4-60AB-4929-B2E5-102E663BC5DA}"/>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379A0579-2886-4F31-963D-ECCE7B5C8D7B}"/>
              </a:ext>
            </a:extLst>
          </p:cNvPr>
          <p:cNvPicPr>
            <a:picLocks noChangeAspect="1"/>
          </p:cNvPicPr>
          <p:nvPr/>
        </p:nvPicPr>
        <p:blipFill rotWithShape="1">
          <a:blip r:embed="rId2"/>
          <a:srcRect b="1394"/>
          <a:stretch/>
        </p:blipFill>
        <p:spPr>
          <a:xfrm>
            <a:off x="-123152" y="-1"/>
            <a:ext cx="12315152" cy="6927273"/>
          </a:xfrm>
          <a:prstGeom prst="rect">
            <a:avLst/>
          </a:prstGeom>
        </p:spPr>
      </p:pic>
      <p:sp>
        <p:nvSpPr>
          <p:cNvPr id="6" name="Rectangle: Rounded Corners 5">
            <a:extLst>
              <a:ext uri="{FF2B5EF4-FFF2-40B4-BE49-F238E27FC236}">
                <a16:creationId xmlns:a16="http://schemas.microsoft.com/office/drawing/2014/main" id="{D99A89E7-75DF-49F3-9CE7-45E5615A8A65}"/>
              </a:ext>
            </a:extLst>
          </p:cNvPr>
          <p:cNvSpPr/>
          <p:nvPr/>
        </p:nvSpPr>
        <p:spPr>
          <a:xfrm>
            <a:off x="211998" y="162553"/>
            <a:ext cx="11690569" cy="6650878"/>
          </a:xfrm>
          <a:prstGeom prst="roundRect">
            <a:avLst>
              <a:gd name="adj" fmla="val 11503"/>
            </a:avLst>
          </a:prstGeom>
          <a:solidFill>
            <a:schemeClr val="bg1">
              <a:alpha val="81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EE5DE27-DE8E-4E66-BA9A-28BD47EB6F46}"/>
              </a:ext>
            </a:extLst>
          </p:cNvPr>
          <p:cNvGrpSpPr/>
          <p:nvPr/>
        </p:nvGrpSpPr>
        <p:grpSpPr>
          <a:xfrm>
            <a:off x="1068564" y="268777"/>
            <a:ext cx="10054872" cy="1461403"/>
            <a:chOff x="2137125" y="392859"/>
            <a:chExt cx="10054872" cy="1005840"/>
          </a:xfrm>
          <a:solidFill>
            <a:srgbClr val="FFC000"/>
          </a:solidFill>
        </p:grpSpPr>
        <p:sp>
          <p:nvSpPr>
            <p:cNvPr id="8" name="Arrow: Pentagon 7">
              <a:extLst>
                <a:ext uri="{FF2B5EF4-FFF2-40B4-BE49-F238E27FC236}">
                  <a16:creationId xmlns:a16="http://schemas.microsoft.com/office/drawing/2014/main" id="{1E1BCA86-4750-4F00-A57A-584F5B270C12}"/>
                </a:ext>
              </a:extLst>
            </p:cNvPr>
            <p:cNvSpPr/>
            <p:nvPr/>
          </p:nvSpPr>
          <p:spPr>
            <a:xfrm flipH="1">
              <a:off x="2137125" y="392859"/>
              <a:ext cx="10054872" cy="1005840"/>
            </a:xfrm>
            <a:prstGeom prst="homePlate">
              <a:avLst/>
            </a:prstGeom>
            <a:grpFill/>
            <a:ln>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70C0"/>
                </a:solidFill>
                <a:latin typeface="Comfortaa SemiBold" pitchFamily="2" charset="0"/>
              </a:endParaRPr>
            </a:p>
          </p:txBody>
        </p:sp>
        <p:sp>
          <p:nvSpPr>
            <p:cNvPr id="9" name="Arrow: Pentagon 8">
              <a:extLst>
                <a:ext uri="{FF2B5EF4-FFF2-40B4-BE49-F238E27FC236}">
                  <a16:creationId xmlns:a16="http://schemas.microsoft.com/office/drawing/2014/main" id="{2D796580-99EB-4EC7-8AF5-4764CC913050}"/>
                </a:ext>
              </a:extLst>
            </p:cNvPr>
            <p:cNvSpPr/>
            <p:nvPr/>
          </p:nvSpPr>
          <p:spPr>
            <a:xfrm flipH="1">
              <a:off x="2383205" y="475936"/>
              <a:ext cx="9700940" cy="822960"/>
            </a:xfrm>
            <a:prstGeom prst="homePlate">
              <a:avLst/>
            </a:prstGeom>
            <a:grp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70C0"/>
                  </a:solidFill>
                  <a:latin typeface="#9Slide07 Baloo Tamma" panose="03080902040302020200" pitchFamily="66" charset="0"/>
                  <a:cs typeface="#9Slide07 Baloo Tamma" panose="03080902040302020200" pitchFamily="66" charset="0"/>
                </a:rPr>
                <a:t>Quan </a:t>
              </a:r>
              <a:r>
                <a:rPr lang="en-US" sz="2800" dirty="0" err="1">
                  <a:solidFill>
                    <a:srgbClr val="0070C0"/>
                  </a:solidFill>
                  <a:latin typeface="#9Slide07 Baloo Tamma" panose="03080902040302020200" pitchFamily="66" charset="0"/>
                  <a:cs typeface="#9Slide07 Baloo Tamma" panose="03080902040302020200" pitchFamily="66" charset="0"/>
                </a:rPr>
                <a:t>sát</a:t>
              </a:r>
              <a:r>
                <a:rPr lang="en-US" sz="2800" dirty="0">
                  <a:solidFill>
                    <a:srgbClr val="0070C0"/>
                  </a:solidFill>
                  <a:latin typeface="#9Slide07 Baloo Tamma" panose="03080902040302020200" pitchFamily="66" charset="0"/>
                  <a:cs typeface="#9Slide07 Baloo Tamma" panose="03080902040302020200" pitchFamily="66" charset="0"/>
                </a:rPr>
                <a:t> </a:t>
              </a:r>
              <a:r>
                <a:rPr lang="en-US" sz="2800" dirty="0" err="1">
                  <a:solidFill>
                    <a:srgbClr val="0070C0"/>
                  </a:solidFill>
                  <a:latin typeface="#9Slide07 Baloo Tamma" panose="03080902040302020200" pitchFamily="66" charset="0"/>
                  <a:cs typeface="#9Slide07 Baloo Tamma" panose="03080902040302020200" pitchFamily="66" charset="0"/>
                </a:rPr>
                <a:t>các</a:t>
              </a:r>
              <a:r>
                <a:rPr lang="en-US" sz="2800" dirty="0">
                  <a:solidFill>
                    <a:srgbClr val="0070C0"/>
                  </a:solidFill>
                  <a:latin typeface="#9Slide07 Baloo Tamma" panose="03080902040302020200" pitchFamily="66" charset="0"/>
                  <a:cs typeface="#9Slide07 Baloo Tamma" panose="03080902040302020200" pitchFamily="66" charset="0"/>
                </a:rPr>
                <a:t> </a:t>
              </a:r>
              <a:r>
                <a:rPr lang="en-US" sz="2800" dirty="0" err="1">
                  <a:solidFill>
                    <a:srgbClr val="0070C0"/>
                  </a:solidFill>
                  <a:latin typeface="#9Slide07 Baloo Tamma" panose="03080902040302020200" pitchFamily="66" charset="0"/>
                  <a:cs typeface="#9Slide07 Baloo Tamma" panose="03080902040302020200" pitchFamily="66" charset="0"/>
                </a:rPr>
                <a:t>hình</a:t>
              </a:r>
              <a:r>
                <a:rPr lang="en-US" sz="2800" dirty="0">
                  <a:solidFill>
                    <a:srgbClr val="0070C0"/>
                  </a:solidFill>
                  <a:latin typeface="#9Slide07 Baloo Tamma" panose="03080902040302020200" pitchFamily="66" charset="0"/>
                  <a:cs typeface="#9Slide07 Baloo Tamma" panose="03080902040302020200" pitchFamily="66" charset="0"/>
                </a:rPr>
                <a:t> d</a:t>
              </a:r>
              <a:r>
                <a:rPr lang="vi-VN" sz="2800" dirty="0">
                  <a:solidFill>
                    <a:srgbClr val="0070C0"/>
                  </a:solidFill>
                  <a:latin typeface="#9Slide07 Baloo Tamma" panose="03080902040302020200" pitchFamily="66" charset="0"/>
                  <a:cs typeface="#9Slide07 Baloo Tamma" panose="03080902040302020200" pitchFamily="66" charset="0"/>
                </a:rPr>
                <a:t>ư</a:t>
              </a:r>
              <a:r>
                <a:rPr lang="en-US" sz="2800" dirty="0" err="1">
                  <a:solidFill>
                    <a:srgbClr val="0070C0"/>
                  </a:solidFill>
                  <a:latin typeface="#9Slide07 Baloo Tamma" panose="03080902040302020200" pitchFamily="66" charset="0"/>
                  <a:cs typeface="#9Slide07 Baloo Tamma" panose="03080902040302020200" pitchFamily="66" charset="0"/>
                </a:rPr>
                <a:t>ới</a:t>
              </a:r>
              <a:r>
                <a:rPr lang="en-US" sz="2800" dirty="0">
                  <a:solidFill>
                    <a:srgbClr val="0070C0"/>
                  </a:solidFill>
                  <a:latin typeface="#9Slide07 Baloo Tamma" panose="03080902040302020200" pitchFamily="66" charset="0"/>
                  <a:cs typeface="#9Slide07 Baloo Tamma" panose="03080902040302020200" pitchFamily="66" charset="0"/>
                </a:rPr>
                <a:t> </a:t>
              </a:r>
              <a:r>
                <a:rPr lang="en-US" sz="2800" dirty="0" err="1">
                  <a:solidFill>
                    <a:srgbClr val="0070C0"/>
                  </a:solidFill>
                  <a:latin typeface="#9Slide07 Baloo Tamma" panose="03080902040302020200" pitchFamily="66" charset="0"/>
                  <a:cs typeface="#9Slide07 Baloo Tamma" panose="03080902040302020200" pitchFamily="66" charset="0"/>
                </a:rPr>
                <a:t>đây</a:t>
              </a:r>
              <a:r>
                <a:rPr lang="en-US" sz="2800">
                  <a:solidFill>
                    <a:srgbClr val="0070C0"/>
                  </a:solidFill>
                  <a:latin typeface="#9Slide07 Baloo Tamma" panose="03080902040302020200" pitchFamily="66" charset="0"/>
                  <a:cs typeface="#9Slide07 Baloo Tamma" panose="03080902040302020200" pitchFamily="66" charset="0"/>
                </a:rPr>
                <a:t>, môi trường đã cung cấp cho con người những gì và nhận từ con người những gì?</a:t>
              </a:r>
              <a:endParaRPr lang="en-US" sz="2800" dirty="0">
                <a:solidFill>
                  <a:srgbClr val="0070C0"/>
                </a:solidFill>
                <a:latin typeface="#9Slide07 Baloo Tamma" panose="03080902040302020200" pitchFamily="66" charset="0"/>
                <a:cs typeface="#9Slide07 Baloo Tamma" panose="03080902040302020200" pitchFamily="66" charset="0"/>
              </a:endParaRPr>
            </a:p>
          </p:txBody>
        </p:sp>
      </p:grpSp>
      <p:sp>
        <p:nvSpPr>
          <p:cNvPr id="28" name="Rectangle 27">
            <a:extLst>
              <a:ext uri="{FF2B5EF4-FFF2-40B4-BE49-F238E27FC236}">
                <a16:creationId xmlns:a16="http://schemas.microsoft.com/office/drawing/2014/main" id="{6A077148-5EA3-4E88-B3AF-808FD726EB84}"/>
              </a:ext>
            </a:extLst>
          </p:cNvPr>
          <p:cNvSpPr/>
          <p:nvPr/>
        </p:nvSpPr>
        <p:spPr>
          <a:xfrm>
            <a:off x="4230128" y="2362957"/>
            <a:ext cx="3440655" cy="769441"/>
          </a:xfrm>
          <a:prstGeom prst="rect">
            <a:avLst/>
          </a:prstGeom>
          <a:noFill/>
        </p:spPr>
        <p:txBody>
          <a:bodyPr wrap="square" lIns="91440" tIns="45720" rIns="91440" bIns="45720">
            <a:spAutoFit/>
          </a:bodyPr>
          <a:lstStyle/>
          <a:p>
            <a:pPr algn="ctr"/>
            <a:r>
              <a:rPr lang="en-US" sz="4400" b="1">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C</a:t>
            </a:r>
            <a:r>
              <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hất đốt</a:t>
            </a:r>
          </a:p>
        </p:txBody>
      </p:sp>
      <p:grpSp>
        <p:nvGrpSpPr>
          <p:cNvPr id="31" name="Group 30">
            <a:extLst>
              <a:ext uri="{FF2B5EF4-FFF2-40B4-BE49-F238E27FC236}">
                <a16:creationId xmlns:a16="http://schemas.microsoft.com/office/drawing/2014/main" id="{5B7CA3CA-B490-4B26-A2FC-E189B83219C7}"/>
              </a:ext>
            </a:extLst>
          </p:cNvPr>
          <p:cNvGrpSpPr/>
          <p:nvPr/>
        </p:nvGrpSpPr>
        <p:grpSpPr>
          <a:xfrm>
            <a:off x="5173703" y="3039555"/>
            <a:ext cx="1980312" cy="1094851"/>
            <a:chOff x="7364934" y="2414792"/>
            <a:chExt cx="2252611" cy="1422264"/>
          </a:xfrm>
        </p:grpSpPr>
        <p:sp>
          <p:nvSpPr>
            <p:cNvPr id="32" name="Up Arrow 4">
              <a:extLst>
                <a:ext uri="{FF2B5EF4-FFF2-40B4-BE49-F238E27FC236}">
                  <a16:creationId xmlns:a16="http://schemas.microsoft.com/office/drawing/2014/main" id="{E0E437B2-063D-42B4-AE26-7D1EA5B09A23}"/>
                </a:ext>
              </a:extLst>
            </p:cNvPr>
            <p:cNvSpPr/>
            <p:nvPr/>
          </p:nvSpPr>
          <p:spPr>
            <a:xfrm rot="5400000">
              <a:off x="7780108" y="1999618"/>
              <a:ext cx="1422264" cy="2252611"/>
            </a:xfrm>
            <a:prstGeom prst="up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Rectangle 32">
              <a:extLst>
                <a:ext uri="{FF2B5EF4-FFF2-40B4-BE49-F238E27FC236}">
                  <a16:creationId xmlns:a16="http://schemas.microsoft.com/office/drawing/2014/main" id="{4D4CA56B-538E-475A-A266-03608C2140C5}"/>
                </a:ext>
              </a:extLst>
            </p:cNvPr>
            <p:cNvSpPr/>
            <p:nvPr/>
          </p:nvSpPr>
          <p:spPr>
            <a:xfrm>
              <a:off x="7635395" y="2596778"/>
              <a:ext cx="1353342" cy="1079505"/>
            </a:xfrm>
            <a:prstGeom prst="rect">
              <a:avLst/>
            </a:prstGeom>
            <a:noFill/>
            <a:ln>
              <a:noFill/>
            </a:ln>
          </p:spPr>
          <p:txBody>
            <a:bodyPr wrap="none" lIns="91440" tIns="45720" rIns="91440" bIns="45720">
              <a:spAutoFit/>
            </a:bodyPr>
            <a:lstStyle/>
            <a:p>
              <a:pPr algn="ctr"/>
              <a:r>
                <a:rPr lang="en-US" sz="4800" b="1" cap="none" spc="50">
                  <a:ln w="9525" cmpd="sng">
                    <a:noFill/>
                    <a:prstDash val="solid"/>
                  </a:ln>
                  <a:solidFill>
                    <a:srgbClr val="FFFF00"/>
                  </a:solidFill>
                  <a:effectLst>
                    <a:glow rad="38100">
                      <a:schemeClr val="accent1">
                        <a:alpha val="40000"/>
                      </a:schemeClr>
                    </a:glow>
                  </a:effectLst>
                </a:rPr>
                <a:t>Cho</a:t>
              </a:r>
            </a:p>
          </p:txBody>
        </p:sp>
      </p:grpSp>
      <p:sp>
        <p:nvSpPr>
          <p:cNvPr id="35" name="Rectangle 34">
            <a:extLst>
              <a:ext uri="{FF2B5EF4-FFF2-40B4-BE49-F238E27FC236}">
                <a16:creationId xmlns:a16="http://schemas.microsoft.com/office/drawing/2014/main" id="{BDB6DE99-B117-4519-AF5E-56407E42FADF}"/>
              </a:ext>
            </a:extLst>
          </p:cNvPr>
          <p:cNvSpPr/>
          <p:nvPr/>
        </p:nvSpPr>
        <p:spPr>
          <a:xfrm>
            <a:off x="5050184" y="5128853"/>
            <a:ext cx="2152583" cy="769441"/>
          </a:xfrm>
          <a:prstGeom prst="rect">
            <a:avLst/>
          </a:prstGeom>
          <a:noFill/>
        </p:spPr>
        <p:txBody>
          <a:bodyPr wrap="square" lIns="91440" tIns="45720" rIns="91440" bIns="45720">
            <a:spAutoFit/>
          </a:bodyPr>
          <a:lstStyle/>
          <a:p>
            <a:pPr algn="ctr"/>
            <a:r>
              <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Khí thải</a:t>
            </a:r>
          </a:p>
        </p:txBody>
      </p:sp>
      <p:grpSp>
        <p:nvGrpSpPr>
          <p:cNvPr id="36" name="Group 35">
            <a:extLst>
              <a:ext uri="{FF2B5EF4-FFF2-40B4-BE49-F238E27FC236}">
                <a16:creationId xmlns:a16="http://schemas.microsoft.com/office/drawing/2014/main" id="{235E1C4C-E4E1-4697-8A70-DA9FA5EC8D0C}"/>
              </a:ext>
            </a:extLst>
          </p:cNvPr>
          <p:cNvGrpSpPr/>
          <p:nvPr/>
        </p:nvGrpSpPr>
        <p:grpSpPr>
          <a:xfrm>
            <a:off x="5113525" y="3957108"/>
            <a:ext cx="1922022" cy="1186344"/>
            <a:chOff x="7428284" y="3964724"/>
            <a:chExt cx="2491660" cy="1565259"/>
          </a:xfrm>
        </p:grpSpPr>
        <p:sp>
          <p:nvSpPr>
            <p:cNvPr id="37" name="Down Arrow 5">
              <a:extLst>
                <a:ext uri="{FF2B5EF4-FFF2-40B4-BE49-F238E27FC236}">
                  <a16:creationId xmlns:a16="http://schemas.microsoft.com/office/drawing/2014/main" id="{CE5BE1B1-78DD-47C0-8051-934564060FB8}"/>
                </a:ext>
              </a:extLst>
            </p:cNvPr>
            <p:cNvSpPr/>
            <p:nvPr/>
          </p:nvSpPr>
          <p:spPr>
            <a:xfrm rot="5400000">
              <a:off x="7846164" y="3546844"/>
              <a:ext cx="1565259" cy="2401019"/>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03CAE63-65F1-46D3-AFA0-057EDE3D798A}"/>
                </a:ext>
              </a:extLst>
            </p:cNvPr>
            <p:cNvSpPr/>
            <p:nvPr/>
          </p:nvSpPr>
          <p:spPr>
            <a:xfrm>
              <a:off x="7659878" y="4285688"/>
              <a:ext cx="2260066" cy="933983"/>
            </a:xfrm>
            <a:prstGeom prst="rect">
              <a:avLst/>
            </a:prstGeom>
            <a:noFill/>
            <a:ln>
              <a:noFill/>
            </a:ln>
          </p:spPr>
          <p:txBody>
            <a:bodyPr wrap="square" lIns="91440" tIns="45720" rIns="91440" bIns="45720">
              <a:spAutoFit/>
            </a:bodyPr>
            <a:lstStyle/>
            <a:p>
              <a:pPr algn="ctr"/>
              <a:r>
                <a:rPr lang="en-US" sz="4000" b="1" cap="none" spc="50">
                  <a:ln w="9525" cmpd="sng">
                    <a:noFill/>
                    <a:prstDash val="solid"/>
                  </a:ln>
                  <a:solidFill>
                    <a:srgbClr val="FFFF00"/>
                  </a:solidFill>
                  <a:effectLst>
                    <a:glow rad="38100">
                      <a:schemeClr val="accent1">
                        <a:alpha val="40000"/>
                      </a:schemeClr>
                    </a:glow>
                  </a:effectLst>
                </a:rPr>
                <a:t>Nhận</a:t>
              </a:r>
              <a:endParaRPr lang="en-US" sz="5400" b="1" cap="none" spc="50">
                <a:ln w="9525" cmpd="sng">
                  <a:noFill/>
                  <a:prstDash val="solid"/>
                </a:ln>
                <a:solidFill>
                  <a:srgbClr val="FFFF00"/>
                </a:solidFill>
                <a:effectLst>
                  <a:glow rad="38100">
                    <a:schemeClr val="accent1">
                      <a:alpha val="40000"/>
                    </a:schemeClr>
                  </a:glow>
                </a:effectLst>
              </a:endParaRPr>
            </a:p>
          </p:txBody>
        </p:sp>
      </p:grpSp>
      <p:grpSp>
        <p:nvGrpSpPr>
          <p:cNvPr id="17" name="Group 16">
            <a:extLst>
              <a:ext uri="{FF2B5EF4-FFF2-40B4-BE49-F238E27FC236}">
                <a16:creationId xmlns:a16="http://schemas.microsoft.com/office/drawing/2014/main" id="{2B726515-08BA-4886-9F89-F19EE1EA2774}"/>
              </a:ext>
            </a:extLst>
          </p:cNvPr>
          <p:cNvGrpSpPr/>
          <p:nvPr/>
        </p:nvGrpSpPr>
        <p:grpSpPr>
          <a:xfrm>
            <a:off x="1370553" y="2162255"/>
            <a:ext cx="2957490" cy="3163142"/>
            <a:chOff x="1833323" y="1936926"/>
            <a:chExt cx="2957490" cy="3163142"/>
          </a:xfrm>
        </p:grpSpPr>
        <p:pic>
          <p:nvPicPr>
            <p:cNvPr id="30" name="Picture 29">
              <a:extLst>
                <a:ext uri="{FF2B5EF4-FFF2-40B4-BE49-F238E27FC236}">
                  <a16:creationId xmlns:a16="http://schemas.microsoft.com/office/drawing/2014/main" id="{0191E149-1D6D-481B-B322-889E277A6B5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5022" t="15692" r="16128" b="14310"/>
            <a:stretch/>
          </p:blipFill>
          <p:spPr>
            <a:xfrm>
              <a:off x="2045420" y="2460562"/>
              <a:ext cx="2745393" cy="2639506"/>
            </a:xfrm>
            <a:prstGeom prst="rect">
              <a:avLst/>
            </a:prstGeom>
          </p:spPr>
        </p:pic>
        <p:sp>
          <p:nvSpPr>
            <p:cNvPr id="16" name="TextBox 15">
              <a:extLst>
                <a:ext uri="{FF2B5EF4-FFF2-40B4-BE49-F238E27FC236}">
                  <a16:creationId xmlns:a16="http://schemas.microsoft.com/office/drawing/2014/main" id="{7053F7C5-6687-4613-A0FA-9A2A11D3FFC8}"/>
                </a:ext>
              </a:extLst>
            </p:cNvPr>
            <p:cNvSpPr txBox="1"/>
            <p:nvPr/>
          </p:nvSpPr>
          <p:spPr>
            <a:xfrm>
              <a:off x="1833323" y="1936926"/>
              <a:ext cx="2902893" cy="646331"/>
            </a:xfrm>
            <a:prstGeom prst="rect">
              <a:avLst/>
            </a:prstGeom>
            <a:noFill/>
          </p:spPr>
          <p:txBody>
            <a:bodyPr wrap="square" rtlCol="0">
              <a:spAutoFit/>
            </a:bodyPr>
            <a:lstStyle/>
            <a:p>
              <a:pPr algn="ctr"/>
              <a:r>
                <a:rPr lang="en-US" sz="3600" b="1">
                  <a:solidFill>
                    <a:srgbClr val="002060"/>
                  </a:solidFill>
                </a:rPr>
                <a:t>Môi trường</a:t>
              </a:r>
            </a:p>
          </p:txBody>
        </p:sp>
      </p:grpSp>
      <p:pic>
        <p:nvPicPr>
          <p:cNvPr id="27" name="Picture 26">
            <a:extLst>
              <a:ext uri="{FF2B5EF4-FFF2-40B4-BE49-F238E27FC236}">
                <a16:creationId xmlns:a16="http://schemas.microsoft.com/office/drawing/2014/main" id="{17F831CA-2337-4426-B724-2433AE70B21F}"/>
              </a:ext>
            </a:extLst>
          </p:cNvPr>
          <p:cNvPicPr>
            <a:picLocks noChangeAspect="1"/>
          </p:cNvPicPr>
          <p:nvPr/>
        </p:nvPicPr>
        <p:blipFill rotWithShape="1">
          <a:blip r:embed="rId5">
            <a:extLst>
              <a:ext uri="{28A0092B-C50C-407E-A947-70E740481C1C}">
                <a14:useLocalDpi xmlns:a14="http://schemas.microsoft.com/office/drawing/2010/main" val="0"/>
              </a:ext>
            </a:extLst>
          </a:blip>
          <a:srcRect l="5910" t="611" r="48769" b="67797"/>
          <a:stretch/>
        </p:blipFill>
        <p:spPr>
          <a:xfrm>
            <a:off x="7756854" y="2864491"/>
            <a:ext cx="3107011" cy="25741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9" name="TextBox 38">
            <a:extLst>
              <a:ext uri="{FF2B5EF4-FFF2-40B4-BE49-F238E27FC236}">
                <a16:creationId xmlns:a16="http://schemas.microsoft.com/office/drawing/2014/main" id="{554BEDED-C5E9-468A-BBBD-E3001DB47AA5}"/>
              </a:ext>
            </a:extLst>
          </p:cNvPr>
          <p:cNvSpPr txBox="1"/>
          <p:nvPr/>
        </p:nvSpPr>
        <p:spPr>
          <a:xfrm>
            <a:off x="7314466" y="2145076"/>
            <a:ext cx="3991786" cy="646331"/>
          </a:xfrm>
          <a:prstGeom prst="rect">
            <a:avLst/>
          </a:prstGeom>
          <a:noFill/>
        </p:spPr>
        <p:txBody>
          <a:bodyPr wrap="square" rtlCol="0">
            <a:spAutoFit/>
          </a:bodyPr>
          <a:lstStyle/>
          <a:p>
            <a:pPr algn="ctr"/>
            <a:r>
              <a:rPr lang="en-US" sz="3600" b="1">
                <a:solidFill>
                  <a:srgbClr val="002060"/>
                </a:solidFill>
              </a:rPr>
              <a:t>Con người</a:t>
            </a:r>
          </a:p>
        </p:txBody>
      </p:sp>
      <p:pic>
        <p:nvPicPr>
          <p:cNvPr id="42" name="Content Placeholder 9">
            <a:extLst>
              <a:ext uri="{FF2B5EF4-FFF2-40B4-BE49-F238E27FC236}">
                <a16:creationId xmlns:a16="http://schemas.microsoft.com/office/drawing/2014/main" id="{0F08BEC7-226C-49FD-85E2-08506E3FF055}"/>
              </a:ext>
            </a:extLst>
          </p:cNvPr>
          <p:cNvPicPr>
            <a:picLocks noChangeAspect="1"/>
          </p:cNvPicPr>
          <p:nvPr/>
        </p:nvPicPr>
        <p:blipFill rotWithShape="1">
          <a:blip r:embed="rId6">
            <a:extLst>
              <a:ext uri="{28A0092B-C50C-407E-A947-70E740481C1C}">
                <a14:useLocalDpi xmlns:a14="http://schemas.microsoft.com/office/drawing/2010/main" val="0"/>
              </a:ext>
            </a:extLst>
          </a:blip>
          <a:srcRect l="57000" t="3548" r="-635" b="68038"/>
          <a:stretch/>
        </p:blipFill>
        <p:spPr>
          <a:xfrm>
            <a:off x="7770077" y="2980652"/>
            <a:ext cx="3520128" cy="26472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0" name="Rectangle 49">
            <a:extLst>
              <a:ext uri="{FF2B5EF4-FFF2-40B4-BE49-F238E27FC236}">
                <a16:creationId xmlns:a16="http://schemas.microsoft.com/office/drawing/2014/main" id="{E9B5B0B2-59E5-4A59-BB32-FCE03CB74937}"/>
              </a:ext>
            </a:extLst>
          </p:cNvPr>
          <p:cNvSpPr/>
          <p:nvPr/>
        </p:nvSpPr>
        <p:spPr>
          <a:xfrm>
            <a:off x="4163327" y="2309445"/>
            <a:ext cx="3440655" cy="769441"/>
          </a:xfrm>
          <a:prstGeom prst="rect">
            <a:avLst/>
          </a:prstGeom>
          <a:noFill/>
        </p:spPr>
        <p:txBody>
          <a:bodyPr wrap="square" lIns="91440" tIns="45720" rIns="91440" bIns="45720">
            <a:spAutoFit/>
          </a:bodyPr>
          <a:lstStyle/>
          <a:p>
            <a:pPr algn="ctr"/>
            <a:r>
              <a:rPr lang="en-US" sz="4400" b="1">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Đất xây bể bơi</a:t>
            </a:r>
            <a:endPar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endParaRPr>
          </a:p>
        </p:txBody>
      </p:sp>
      <p:pic>
        <p:nvPicPr>
          <p:cNvPr id="52" name="Picture 51">
            <a:extLst>
              <a:ext uri="{FF2B5EF4-FFF2-40B4-BE49-F238E27FC236}">
                <a16:creationId xmlns:a16="http://schemas.microsoft.com/office/drawing/2014/main" id="{7959DA0D-1BC4-4BD2-9336-5DD2D5E5928A}"/>
              </a:ext>
            </a:extLst>
          </p:cNvPr>
          <p:cNvPicPr>
            <a:picLocks noChangeAspect="1"/>
          </p:cNvPicPr>
          <p:nvPr/>
        </p:nvPicPr>
        <p:blipFill rotWithShape="1">
          <a:blip r:embed="rId5">
            <a:extLst>
              <a:ext uri="{28A0092B-C50C-407E-A947-70E740481C1C}">
                <a14:useLocalDpi xmlns:a14="http://schemas.microsoft.com/office/drawing/2010/main" val="0"/>
              </a:ext>
            </a:extLst>
          </a:blip>
          <a:srcRect l="5910" t="33898" r="48769" b="37100"/>
          <a:stretch/>
        </p:blipFill>
        <p:spPr>
          <a:xfrm>
            <a:off x="7810648" y="2946454"/>
            <a:ext cx="3229969" cy="27713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3" name="Rectangle 52">
            <a:extLst>
              <a:ext uri="{FF2B5EF4-FFF2-40B4-BE49-F238E27FC236}">
                <a16:creationId xmlns:a16="http://schemas.microsoft.com/office/drawing/2014/main" id="{BEE27049-6A62-4047-B733-DA592357E69F}"/>
              </a:ext>
            </a:extLst>
          </p:cNvPr>
          <p:cNvSpPr/>
          <p:nvPr/>
        </p:nvSpPr>
        <p:spPr>
          <a:xfrm>
            <a:off x="4247711" y="1731452"/>
            <a:ext cx="3440655" cy="1446550"/>
          </a:xfrm>
          <a:prstGeom prst="rect">
            <a:avLst/>
          </a:prstGeom>
          <a:noFill/>
        </p:spPr>
        <p:txBody>
          <a:bodyPr wrap="square" lIns="91440" tIns="45720" rIns="91440" bIns="45720">
            <a:spAutoFit/>
          </a:bodyPr>
          <a:lstStyle/>
          <a:p>
            <a:pPr algn="ctr"/>
            <a:r>
              <a:rPr lang="en-US" sz="4400" b="1">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Đất, bãi cỏ chăn nuôi</a:t>
            </a:r>
            <a:endPar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endParaRPr>
          </a:p>
        </p:txBody>
      </p:sp>
      <p:pic>
        <p:nvPicPr>
          <p:cNvPr id="55" name="Picture 54">
            <a:extLst>
              <a:ext uri="{FF2B5EF4-FFF2-40B4-BE49-F238E27FC236}">
                <a16:creationId xmlns:a16="http://schemas.microsoft.com/office/drawing/2014/main" id="{D8AAC603-9C3B-4BE1-9621-D8CCC2E674CC}"/>
              </a:ext>
            </a:extLst>
          </p:cNvPr>
          <p:cNvPicPr>
            <a:picLocks noChangeAspect="1"/>
          </p:cNvPicPr>
          <p:nvPr/>
        </p:nvPicPr>
        <p:blipFill rotWithShape="1">
          <a:blip r:embed="rId5">
            <a:extLst>
              <a:ext uri="{28A0092B-C50C-407E-A947-70E740481C1C}">
                <a14:useLocalDpi xmlns:a14="http://schemas.microsoft.com/office/drawing/2010/main" val="0"/>
              </a:ext>
            </a:extLst>
          </a:blip>
          <a:srcRect l="59112" t="33898" r="865" b="35593"/>
          <a:stretch/>
        </p:blipFill>
        <p:spPr>
          <a:xfrm>
            <a:off x="7868121" y="2946454"/>
            <a:ext cx="3232167" cy="27713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6" name="Rectangle 55">
            <a:extLst>
              <a:ext uri="{FF2B5EF4-FFF2-40B4-BE49-F238E27FC236}">
                <a16:creationId xmlns:a16="http://schemas.microsoft.com/office/drawing/2014/main" id="{48C9C02C-1990-4B73-A058-8E567FA90312}"/>
              </a:ext>
            </a:extLst>
          </p:cNvPr>
          <p:cNvSpPr/>
          <p:nvPr/>
        </p:nvSpPr>
        <p:spPr>
          <a:xfrm>
            <a:off x="4090099" y="2289884"/>
            <a:ext cx="3440655" cy="769441"/>
          </a:xfrm>
          <a:prstGeom prst="rect">
            <a:avLst/>
          </a:prstGeom>
          <a:noFill/>
        </p:spPr>
        <p:txBody>
          <a:bodyPr wrap="square" lIns="91440" tIns="45720" rIns="91440" bIns="45720">
            <a:spAutoFit/>
          </a:bodyPr>
          <a:lstStyle/>
          <a:p>
            <a:pPr algn="ctr"/>
            <a:r>
              <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Nước uống</a:t>
            </a:r>
          </a:p>
        </p:txBody>
      </p:sp>
      <p:sp>
        <p:nvSpPr>
          <p:cNvPr id="59" name="Rectangle 58">
            <a:extLst>
              <a:ext uri="{FF2B5EF4-FFF2-40B4-BE49-F238E27FC236}">
                <a16:creationId xmlns:a16="http://schemas.microsoft.com/office/drawing/2014/main" id="{3D17DD27-582C-4809-B5C9-B4F414A0E7CA}"/>
              </a:ext>
            </a:extLst>
          </p:cNvPr>
          <p:cNvSpPr/>
          <p:nvPr/>
        </p:nvSpPr>
        <p:spPr>
          <a:xfrm>
            <a:off x="4343831" y="5185773"/>
            <a:ext cx="3520128" cy="769441"/>
          </a:xfrm>
          <a:prstGeom prst="rect">
            <a:avLst/>
          </a:prstGeom>
          <a:noFill/>
        </p:spPr>
        <p:txBody>
          <a:bodyPr wrap="square" lIns="91440" tIns="45720" rIns="91440" bIns="45720">
            <a:spAutoFit/>
          </a:bodyPr>
          <a:lstStyle/>
          <a:p>
            <a:pPr algn="ctr"/>
            <a:r>
              <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Chất thải</a:t>
            </a:r>
          </a:p>
        </p:txBody>
      </p:sp>
      <p:pic>
        <p:nvPicPr>
          <p:cNvPr id="60" name="Picture 59">
            <a:extLst>
              <a:ext uri="{FF2B5EF4-FFF2-40B4-BE49-F238E27FC236}">
                <a16:creationId xmlns:a16="http://schemas.microsoft.com/office/drawing/2014/main" id="{F7F2AB8D-EA1D-4943-94E9-966227CF4D3E}"/>
              </a:ext>
            </a:extLst>
          </p:cNvPr>
          <p:cNvPicPr>
            <a:picLocks noChangeAspect="1"/>
          </p:cNvPicPr>
          <p:nvPr/>
        </p:nvPicPr>
        <p:blipFill rotWithShape="1">
          <a:blip r:embed="rId5">
            <a:extLst>
              <a:ext uri="{28A0092B-C50C-407E-A947-70E740481C1C}">
                <a14:useLocalDpi xmlns:a14="http://schemas.microsoft.com/office/drawing/2010/main" val="0"/>
              </a:ext>
            </a:extLst>
          </a:blip>
          <a:srcRect l="5910" t="64407" r="49262" b="1299"/>
          <a:stretch/>
        </p:blipFill>
        <p:spPr>
          <a:xfrm>
            <a:off x="7856426" y="2919232"/>
            <a:ext cx="3312027" cy="29569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1" name="Rectangle 60">
            <a:extLst>
              <a:ext uri="{FF2B5EF4-FFF2-40B4-BE49-F238E27FC236}">
                <a16:creationId xmlns:a16="http://schemas.microsoft.com/office/drawing/2014/main" id="{05D93CA0-4DFF-4910-ABD2-76A337A9905C}"/>
              </a:ext>
            </a:extLst>
          </p:cNvPr>
          <p:cNvSpPr/>
          <p:nvPr/>
        </p:nvSpPr>
        <p:spPr>
          <a:xfrm>
            <a:off x="4158359" y="1786010"/>
            <a:ext cx="3440655" cy="1446550"/>
          </a:xfrm>
          <a:prstGeom prst="rect">
            <a:avLst/>
          </a:prstGeom>
          <a:noFill/>
        </p:spPr>
        <p:txBody>
          <a:bodyPr wrap="square" lIns="91440" tIns="45720" rIns="91440" bIns="45720">
            <a:spAutoFit/>
          </a:bodyPr>
          <a:lstStyle/>
          <a:p>
            <a:pPr algn="ctr"/>
            <a:r>
              <a:rPr lang="en-US" sz="4400" b="1">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Đất xây nhà, đô thị</a:t>
            </a:r>
            <a:endPar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endParaRPr>
          </a:p>
        </p:txBody>
      </p:sp>
      <p:sp>
        <p:nvSpPr>
          <p:cNvPr id="62" name="Rectangle 61">
            <a:extLst>
              <a:ext uri="{FF2B5EF4-FFF2-40B4-BE49-F238E27FC236}">
                <a16:creationId xmlns:a16="http://schemas.microsoft.com/office/drawing/2014/main" id="{9F7B26D4-9614-4EBC-91D8-259F5F425724}"/>
              </a:ext>
            </a:extLst>
          </p:cNvPr>
          <p:cNvSpPr/>
          <p:nvPr/>
        </p:nvSpPr>
        <p:spPr>
          <a:xfrm>
            <a:off x="4496125" y="5128853"/>
            <a:ext cx="3520128" cy="1446550"/>
          </a:xfrm>
          <a:prstGeom prst="rect">
            <a:avLst/>
          </a:prstGeom>
          <a:noFill/>
        </p:spPr>
        <p:txBody>
          <a:bodyPr wrap="square" lIns="91440" tIns="45720" rIns="91440" bIns="45720">
            <a:spAutoFit/>
          </a:bodyPr>
          <a:lstStyle/>
          <a:p>
            <a:pPr algn="ctr"/>
            <a:r>
              <a:rPr lang="en-US" sz="4400" b="1">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Khí </a:t>
            </a:r>
            <a:r>
              <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thải,</a:t>
            </a:r>
          </a:p>
          <a:p>
            <a:pPr algn="ctr"/>
            <a:r>
              <a:rPr lang="en-US" sz="4400" b="1" cap="none" spc="0">
                <a:ln w="6600">
                  <a:solidFill>
                    <a:schemeClr val="accent2"/>
                  </a:solidFill>
                  <a:prstDash val="solid"/>
                </a:ln>
                <a:solidFill>
                  <a:srgbClr val="00B050"/>
                </a:solidFill>
                <a:effectLst>
                  <a:outerShdw dist="38100" dir="2700000" algn="tl" rotWithShape="0">
                    <a:schemeClr val="accent2"/>
                  </a:outerShdw>
                </a:effectLst>
                <a:latin typeface="#9Slide05 Lobster" panose="02000506000000020003" pitchFamily="2" charset="0"/>
              </a:rPr>
              <a:t> chất thải</a:t>
            </a:r>
          </a:p>
        </p:txBody>
      </p:sp>
      <p:grpSp>
        <p:nvGrpSpPr>
          <p:cNvPr id="69" name="Group 68">
            <a:extLst>
              <a:ext uri="{FF2B5EF4-FFF2-40B4-BE49-F238E27FC236}">
                <a16:creationId xmlns:a16="http://schemas.microsoft.com/office/drawing/2014/main" id="{5BF0A84B-CC42-4113-B078-7F129B4756F3}"/>
              </a:ext>
            </a:extLst>
          </p:cNvPr>
          <p:cNvGrpSpPr/>
          <p:nvPr/>
        </p:nvGrpSpPr>
        <p:grpSpPr>
          <a:xfrm>
            <a:off x="171465" y="4649130"/>
            <a:ext cx="2133196" cy="2172411"/>
            <a:chOff x="171465" y="4649130"/>
            <a:chExt cx="2133196" cy="2172411"/>
          </a:xfrm>
        </p:grpSpPr>
        <p:pic>
          <p:nvPicPr>
            <p:cNvPr id="66" name="Picture 65">
              <a:extLst>
                <a:ext uri="{FF2B5EF4-FFF2-40B4-BE49-F238E27FC236}">
                  <a16:creationId xmlns:a16="http://schemas.microsoft.com/office/drawing/2014/main" id="{CB1E6B14-59BF-4BD2-8BF2-C4169A9F33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1465" y="4688345"/>
              <a:ext cx="2133196" cy="2133196"/>
            </a:xfrm>
            <a:prstGeom prst="rect">
              <a:avLst/>
            </a:prstGeom>
          </p:spPr>
        </p:pic>
        <p:pic>
          <p:nvPicPr>
            <p:cNvPr id="68" name="Picture 67">
              <a:extLst>
                <a:ext uri="{FF2B5EF4-FFF2-40B4-BE49-F238E27FC236}">
                  <a16:creationId xmlns:a16="http://schemas.microsoft.com/office/drawing/2014/main" id="{B8E384FC-251D-450D-B7F8-86C441091F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95959" y="4649130"/>
              <a:ext cx="841411" cy="841411"/>
            </a:xfrm>
            <a:prstGeom prst="rect">
              <a:avLst/>
            </a:prstGeom>
          </p:spPr>
        </p:pic>
      </p:grpSp>
    </p:spTree>
    <p:extLst>
      <p:ext uri="{BB962C8B-B14F-4D97-AF65-F5344CB8AC3E}">
        <p14:creationId xmlns:p14="http://schemas.microsoft.com/office/powerpoint/2010/main" val="77181116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randombar(horizont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randombar(horizontal)">
                                      <p:cBhvr>
                                        <p:cTn id="27" dur="500"/>
                                        <p:tgtEl>
                                          <p:spTgt spid="39"/>
                                        </p:tgtEl>
                                      </p:cBhvr>
                                    </p:animEffect>
                                  </p:childTnLst>
                                </p:cTn>
                              </p:par>
                              <p:par>
                                <p:cTn id="28" presetID="14" presetClass="entr" presetSubtype="10"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randombar(horizont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randombar(horizontal)">
                                      <p:cBhvr>
                                        <p:cTn id="35" dur="500"/>
                                        <p:tgtEl>
                                          <p:spTgt spid="36"/>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randombar(horizontal)">
                                      <p:cBhvr>
                                        <p:cTn id="38" dur="500"/>
                                        <p:tgtEl>
                                          <p:spTgt spid="3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28"/>
                                        </p:tgtEl>
                                      </p:cBhvr>
                                    </p:animEffect>
                                    <p:set>
                                      <p:cBhvr>
                                        <p:cTn id="43" dur="1" fill="hold">
                                          <p:stCondLst>
                                            <p:cond delay="499"/>
                                          </p:stCondLst>
                                        </p:cTn>
                                        <p:tgtEl>
                                          <p:spTgt spid="28"/>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27"/>
                                        </p:tgtEl>
                                      </p:cBhvr>
                                    </p:animEffect>
                                    <p:set>
                                      <p:cBhvr>
                                        <p:cTn id="46" dur="1" fill="hold">
                                          <p:stCondLst>
                                            <p:cond delay="499"/>
                                          </p:stCondLst>
                                        </p:cTn>
                                        <p:tgtEl>
                                          <p:spTgt spid="27"/>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35"/>
                                        </p:tgtEl>
                                      </p:cBhvr>
                                    </p:animEffect>
                                    <p:set>
                                      <p:cBhvr>
                                        <p:cTn id="49" dur="1" fill="hold">
                                          <p:stCondLst>
                                            <p:cond delay="499"/>
                                          </p:stCondLst>
                                        </p:cTn>
                                        <p:tgtEl>
                                          <p:spTgt spid="35"/>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randombar(horizontal)">
                                      <p:cBhvr>
                                        <p:cTn id="54" dur="500"/>
                                        <p:tgtEl>
                                          <p:spTgt spid="50"/>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circle(in)">
                                      <p:cBhvr>
                                        <p:cTn id="59" dur="2000"/>
                                        <p:tgtEl>
                                          <p:spTgt spid="42"/>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59"/>
                                        </p:tgtEl>
                                        <p:attrNameLst>
                                          <p:attrName>style.visibility</p:attrName>
                                        </p:attrNameLst>
                                      </p:cBhvr>
                                      <p:to>
                                        <p:strVal val="visible"/>
                                      </p:to>
                                    </p:set>
                                    <p:animEffect transition="in" filter="barn(inVertical)">
                                      <p:cBhvr>
                                        <p:cTn id="64" dur="500"/>
                                        <p:tgtEl>
                                          <p:spTgt spid="59"/>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50"/>
                                        </p:tgtEl>
                                      </p:cBhvr>
                                    </p:animEffect>
                                    <p:set>
                                      <p:cBhvr>
                                        <p:cTn id="69" dur="1" fill="hold">
                                          <p:stCondLst>
                                            <p:cond delay="499"/>
                                          </p:stCondLst>
                                        </p:cTn>
                                        <p:tgtEl>
                                          <p:spTgt spid="50"/>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42"/>
                                        </p:tgtEl>
                                      </p:cBhvr>
                                    </p:animEffect>
                                    <p:set>
                                      <p:cBhvr>
                                        <p:cTn id="72" dur="1" fill="hold">
                                          <p:stCondLst>
                                            <p:cond delay="499"/>
                                          </p:stCondLst>
                                        </p:cTn>
                                        <p:tgtEl>
                                          <p:spTgt spid="42"/>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59"/>
                                        </p:tgtEl>
                                      </p:cBhvr>
                                    </p:animEffect>
                                    <p:set>
                                      <p:cBhvr>
                                        <p:cTn id="75" dur="1" fill="hold">
                                          <p:stCondLst>
                                            <p:cond delay="499"/>
                                          </p:stCondLst>
                                        </p:cTn>
                                        <p:tgtEl>
                                          <p:spTgt spid="59"/>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4" presetClass="entr" presetSubtype="10" fill="hold" grpId="0" nodeType="click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randombar(horizontal)">
                                      <p:cBhvr>
                                        <p:cTn id="80" dur="500"/>
                                        <p:tgtEl>
                                          <p:spTgt spid="53"/>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52"/>
                                        </p:tgtEl>
                                        <p:attrNameLst>
                                          <p:attrName>style.visibility</p:attrName>
                                        </p:attrNameLst>
                                      </p:cBhvr>
                                      <p:to>
                                        <p:strVal val="visible"/>
                                      </p:to>
                                    </p:set>
                                    <p:animEffect transition="in" filter="wipe(down)">
                                      <p:cBhvr>
                                        <p:cTn id="85" dur="500"/>
                                        <p:tgtEl>
                                          <p:spTgt spid="52"/>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2" nodeType="clickEffect">
                                  <p:stCondLst>
                                    <p:cond delay="0"/>
                                  </p:stCondLst>
                                  <p:childTnLst>
                                    <p:set>
                                      <p:cBhvr>
                                        <p:cTn id="89" dur="1" fill="hold">
                                          <p:stCondLst>
                                            <p:cond delay="0"/>
                                          </p:stCondLst>
                                        </p:cTn>
                                        <p:tgtEl>
                                          <p:spTgt spid="59"/>
                                        </p:tgtEl>
                                        <p:attrNameLst>
                                          <p:attrName>style.visibility</p:attrName>
                                        </p:attrNameLst>
                                      </p:cBhvr>
                                      <p:to>
                                        <p:strVal val="visible"/>
                                      </p:to>
                                    </p:set>
                                    <p:animEffect transition="in" filter="fade">
                                      <p:cBhvr>
                                        <p:cTn id="90" dur="500"/>
                                        <p:tgtEl>
                                          <p:spTgt spid="59"/>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nodeType="clickEffect">
                                  <p:stCondLst>
                                    <p:cond delay="0"/>
                                  </p:stCondLst>
                                  <p:childTnLst>
                                    <p:animEffect transition="out" filter="fade">
                                      <p:cBhvr>
                                        <p:cTn id="94" dur="500"/>
                                        <p:tgtEl>
                                          <p:spTgt spid="52"/>
                                        </p:tgtEl>
                                      </p:cBhvr>
                                    </p:animEffect>
                                    <p:set>
                                      <p:cBhvr>
                                        <p:cTn id="95" dur="1" fill="hold">
                                          <p:stCondLst>
                                            <p:cond delay="499"/>
                                          </p:stCondLst>
                                        </p:cTn>
                                        <p:tgtEl>
                                          <p:spTgt spid="52"/>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53"/>
                                        </p:tgtEl>
                                      </p:cBhvr>
                                    </p:animEffect>
                                    <p:set>
                                      <p:cBhvr>
                                        <p:cTn id="98" dur="1" fill="hold">
                                          <p:stCondLst>
                                            <p:cond delay="499"/>
                                          </p:stCondLst>
                                        </p:cTn>
                                        <p:tgtEl>
                                          <p:spTgt spid="53"/>
                                        </p:tgtEl>
                                        <p:attrNameLst>
                                          <p:attrName>style.visibility</p:attrName>
                                        </p:attrNameLst>
                                      </p:cBhvr>
                                      <p:to>
                                        <p:strVal val="hidden"/>
                                      </p:to>
                                    </p:set>
                                  </p:childTnLst>
                                </p:cTn>
                              </p:par>
                              <p:par>
                                <p:cTn id="99" presetID="10" presetClass="exit" presetSubtype="0" fill="hold" grpId="3" nodeType="withEffect">
                                  <p:stCondLst>
                                    <p:cond delay="0"/>
                                  </p:stCondLst>
                                  <p:childTnLst>
                                    <p:animEffect transition="out" filter="fade">
                                      <p:cBhvr>
                                        <p:cTn id="100" dur="500"/>
                                        <p:tgtEl>
                                          <p:spTgt spid="59"/>
                                        </p:tgtEl>
                                      </p:cBhvr>
                                    </p:animEffect>
                                    <p:set>
                                      <p:cBhvr>
                                        <p:cTn id="101" dur="1" fill="hold">
                                          <p:stCondLst>
                                            <p:cond delay="499"/>
                                          </p:stCondLst>
                                        </p:cTn>
                                        <p:tgtEl>
                                          <p:spTgt spid="59"/>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4" presetClass="entr" presetSubtype="10" fill="hold" grpId="0" nodeType="clickEffect">
                                  <p:stCondLst>
                                    <p:cond delay="0"/>
                                  </p:stCondLst>
                                  <p:childTnLst>
                                    <p:set>
                                      <p:cBhvr>
                                        <p:cTn id="105" dur="1" fill="hold">
                                          <p:stCondLst>
                                            <p:cond delay="0"/>
                                          </p:stCondLst>
                                        </p:cTn>
                                        <p:tgtEl>
                                          <p:spTgt spid="56"/>
                                        </p:tgtEl>
                                        <p:attrNameLst>
                                          <p:attrName>style.visibility</p:attrName>
                                        </p:attrNameLst>
                                      </p:cBhvr>
                                      <p:to>
                                        <p:strVal val="visible"/>
                                      </p:to>
                                    </p:set>
                                    <p:animEffect transition="in" filter="randombar(horizontal)">
                                      <p:cBhvr>
                                        <p:cTn id="106" dur="500"/>
                                        <p:tgtEl>
                                          <p:spTgt spid="56"/>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nodeType="clickEffect">
                                  <p:stCondLst>
                                    <p:cond delay="0"/>
                                  </p:stCondLst>
                                  <p:childTnLst>
                                    <p:set>
                                      <p:cBhvr>
                                        <p:cTn id="110" dur="1" fill="hold">
                                          <p:stCondLst>
                                            <p:cond delay="0"/>
                                          </p:stCondLst>
                                        </p:cTn>
                                        <p:tgtEl>
                                          <p:spTgt spid="55"/>
                                        </p:tgtEl>
                                        <p:attrNameLst>
                                          <p:attrName>style.visibility</p:attrName>
                                        </p:attrNameLst>
                                      </p:cBhvr>
                                      <p:to>
                                        <p:strVal val="visible"/>
                                      </p:to>
                                    </p:set>
                                    <p:animEffect transition="in" filter="wipe(down)">
                                      <p:cBhvr>
                                        <p:cTn id="111" dur="500"/>
                                        <p:tgtEl>
                                          <p:spTgt spid="55"/>
                                        </p:tgtEl>
                                      </p:cBhvr>
                                    </p:animEffect>
                                  </p:childTnLst>
                                </p:cTn>
                              </p:par>
                              <p:par>
                                <p:cTn id="112" presetID="10" presetClass="exit" presetSubtype="0" fill="hold" nodeType="withEffect">
                                  <p:stCondLst>
                                    <p:cond delay="0"/>
                                  </p:stCondLst>
                                  <p:childTnLst>
                                    <p:animEffect transition="out" filter="fade">
                                      <p:cBhvr>
                                        <p:cTn id="113" dur="500"/>
                                        <p:tgtEl>
                                          <p:spTgt spid="36"/>
                                        </p:tgtEl>
                                      </p:cBhvr>
                                    </p:animEffect>
                                    <p:set>
                                      <p:cBhvr>
                                        <p:cTn id="114" dur="1" fill="hold">
                                          <p:stCondLst>
                                            <p:cond delay="499"/>
                                          </p:stCondLst>
                                        </p:cTn>
                                        <p:tgtEl>
                                          <p:spTgt spid="36"/>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0" presetClass="exit" presetSubtype="0" fill="hold" grpId="1" nodeType="clickEffect">
                                  <p:stCondLst>
                                    <p:cond delay="0"/>
                                  </p:stCondLst>
                                  <p:childTnLst>
                                    <p:animEffect transition="out" filter="fade">
                                      <p:cBhvr>
                                        <p:cTn id="118" dur="500"/>
                                        <p:tgtEl>
                                          <p:spTgt spid="56"/>
                                        </p:tgtEl>
                                      </p:cBhvr>
                                    </p:animEffect>
                                    <p:set>
                                      <p:cBhvr>
                                        <p:cTn id="119" dur="1" fill="hold">
                                          <p:stCondLst>
                                            <p:cond delay="499"/>
                                          </p:stCondLst>
                                        </p:cTn>
                                        <p:tgtEl>
                                          <p:spTgt spid="56"/>
                                        </p:tgtEl>
                                        <p:attrNameLst>
                                          <p:attrName>style.visibility</p:attrName>
                                        </p:attrNameLst>
                                      </p:cBhvr>
                                      <p:to>
                                        <p:strVal val="hidden"/>
                                      </p:to>
                                    </p:set>
                                  </p:childTnLst>
                                </p:cTn>
                              </p:par>
                              <p:par>
                                <p:cTn id="120" presetID="10" presetClass="exit" presetSubtype="0" fill="hold" nodeType="withEffect">
                                  <p:stCondLst>
                                    <p:cond delay="0"/>
                                  </p:stCondLst>
                                  <p:childTnLst>
                                    <p:animEffect transition="out" filter="fade">
                                      <p:cBhvr>
                                        <p:cTn id="121" dur="500"/>
                                        <p:tgtEl>
                                          <p:spTgt spid="55"/>
                                        </p:tgtEl>
                                      </p:cBhvr>
                                    </p:animEffect>
                                    <p:set>
                                      <p:cBhvr>
                                        <p:cTn id="122" dur="1" fill="hold">
                                          <p:stCondLst>
                                            <p:cond delay="499"/>
                                          </p:stCondLst>
                                        </p:cTn>
                                        <p:tgtEl>
                                          <p:spTgt spid="55"/>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4" presetClass="entr" presetSubtype="10" fill="hold" grpId="0" nodeType="clickEffect">
                                  <p:stCondLst>
                                    <p:cond delay="0"/>
                                  </p:stCondLst>
                                  <p:childTnLst>
                                    <p:set>
                                      <p:cBhvr>
                                        <p:cTn id="126" dur="1" fill="hold">
                                          <p:stCondLst>
                                            <p:cond delay="0"/>
                                          </p:stCondLst>
                                        </p:cTn>
                                        <p:tgtEl>
                                          <p:spTgt spid="61"/>
                                        </p:tgtEl>
                                        <p:attrNameLst>
                                          <p:attrName>style.visibility</p:attrName>
                                        </p:attrNameLst>
                                      </p:cBhvr>
                                      <p:to>
                                        <p:strVal val="visible"/>
                                      </p:to>
                                    </p:set>
                                    <p:animEffect transition="in" filter="randombar(horizontal)">
                                      <p:cBhvr>
                                        <p:cTn id="127" dur="500"/>
                                        <p:tgtEl>
                                          <p:spTgt spid="61"/>
                                        </p:tgtEl>
                                      </p:cBhvr>
                                    </p:animEffect>
                                  </p:childTnLst>
                                </p:cTn>
                              </p:par>
                            </p:childTnLst>
                          </p:cTn>
                        </p:par>
                      </p:childTnLst>
                    </p:cTn>
                  </p:par>
                  <p:par>
                    <p:cTn id="128" fill="hold">
                      <p:stCondLst>
                        <p:cond delay="indefinite"/>
                      </p:stCondLst>
                      <p:childTnLst>
                        <p:par>
                          <p:cTn id="129" fill="hold">
                            <p:stCondLst>
                              <p:cond delay="0"/>
                            </p:stCondLst>
                            <p:childTnLst>
                              <p:par>
                                <p:cTn id="130" presetID="16" presetClass="entr" presetSubtype="21" fill="hold" nodeType="clickEffect">
                                  <p:stCondLst>
                                    <p:cond delay="0"/>
                                  </p:stCondLst>
                                  <p:childTnLst>
                                    <p:set>
                                      <p:cBhvr>
                                        <p:cTn id="131" dur="1" fill="hold">
                                          <p:stCondLst>
                                            <p:cond delay="0"/>
                                          </p:stCondLst>
                                        </p:cTn>
                                        <p:tgtEl>
                                          <p:spTgt spid="60"/>
                                        </p:tgtEl>
                                        <p:attrNameLst>
                                          <p:attrName>style.visibility</p:attrName>
                                        </p:attrNameLst>
                                      </p:cBhvr>
                                      <p:to>
                                        <p:strVal val="visible"/>
                                      </p:to>
                                    </p:set>
                                    <p:animEffect transition="in" filter="barn(inVertical)">
                                      <p:cBhvr>
                                        <p:cTn id="132" dur="500"/>
                                        <p:tgtEl>
                                          <p:spTgt spid="60"/>
                                        </p:tgtEl>
                                      </p:cBhvr>
                                    </p:animEffect>
                                  </p:childTnLst>
                                </p:cTn>
                              </p:par>
                            </p:childTnLst>
                          </p:cTn>
                        </p:par>
                      </p:childTnLst>
                    </p:cTn>
                  </p:par>
                  <p:par>
                    <p:cTn id="133" fill="hold">
                      <p:stCondLst>
                        <p:cond delay="indefinite"/>
                      </p:stCondLst>
                      <p:childTnLst>
                        <p:par>
                          <p:cTn id="134" fill="hold">
                            <p:stCondLst>
                              <p:cond delay="0"/>
                            </p:stCondLst>
                            <p:childTnLst>
                              <p:par>
                                <p:cTn id="135" presetID="16" presetClass="entr" presetSubtype="21" fill="hold" nodeType="clickEffect">
                                  <p:stCondLst>
                                    <p:cond delay="0"/>
                                  </p:stCondLst>
                                  <p:childTnLst>
                                    <p:set>
                                      <p:cBhvr>
                                        <p:cTn id="136" dur="1" fill="hold">
                                          <p:stCondLst>
                                            <p:cond delay="0"/>
                                          </p:stCondLst>
                                        </p:cTn>
                                        <p:tgtEl>
                                          <p:spTgt spid="36"/>
                                        </p:tgtEl>
                                        <p:attrNameLst>
                                          <p:attrName>style.visibility</p:attrName>
                                        </p:attrNameLst>
                                      </p:cBhvr>
                                      <p:to>
                                        <p:strVal val="visible"/>
                                      </p:to>
                                    </p:set>
                                    <p:animEffect transition="in" filter="barn(inVertical)">
                                      <p:cBhvr>
                                        <p:cTn id="137" dur="500"/>
                                        <p:tgtEl>
                                          <p:spTgt spid="36"/>
                                        </p:tgtEl>
                                      </p:cBhvr>
                                    </p:animEffect>
                                  </p:childTnLst>
                                </p:cTn>
                              </p:par>
                            </p:childTnLst>
                          </p:cTn>
                        </p:par>
                      </p:childTnLst>
                    </p:cTn>
                  </p:par>
                  <p:par>
                    <p:cTn id="138" fill="hold">
                      <p:stCondLst>
                        <p:cond delay="indefinite"/>
                      </p:stCondLst>
                      <p:childTnLst>
                        <p:par>
                          <p:cTn id="139" fill="hold">
                            <p:stCondLst>
                              <p:cond delay="0"/>
                            </p:stCondLst>
                            <p:childTnLst>
                              <p:par>
                                <p:cTn id="140" presetID="14" presetClass="entr" presetSubtype="10" fill="hold" grpId="0" nodeType="clickEffect">
                                  <p:stCondLst>
                                    <p:cond delay="0"/>
                                  </p:stCondLst>
                                  <p:childTnLst>
                                    <p:set>
                                      <p:cBhvr>
                                        <p:cTn id="141" dur="1" fill="hold">
                                          <p:stCondLst>
                                            <p:cond delay="0"/>
                                          </p:stCondLst>
                                        </p:cTn>
                                        <p:tgtEl>
                                          <p:spTgt spid="62"/>
                                        </p:tgtEl>
                                        <p:attrNameLst>
                                          <p:attrName>style.visibility</p:attrName>
                                        </p:attrNameLst>
                                      </p:cBhvr>
                                      <p:to>
                                        <p:strVal val="visible"/>
                                      </p:to>
                                    </p:set>
                                    <p:animEffect transition="in" filter="randombar(horizontal)">
                                      <p:cBhvr>
                                        <p:cTn id="14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P spid="35" grpId="0"/>
      <p:bldP spid="35" grpId="1"/>
      <p:bldP spid="39" grpId="0"/>
      <p:bldP spid="50" grpId="0"/>
      <p:bldP spid="50" grpId="1"/>
      <p:bldP spid="53" grpId="0"/>
      <p:bldP spid="53" grpId="1"/>
      <p:bldP spid="56" grpId="0"/>
      <p:bldP spid="56" grpId="1"/>
      <p:bldP spid="59" grpId="0"/>
      <p:bldP spid="59" grpId="1"/>
      <p:bldP spid="59" grpId="2"/>
      <p:bldP spid="59" grpId="3"/>
      <p:bldP spid="61" grpId="0"/>
      <p:bldP spid="6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2804</TotalTime>
  <Words>950</Words>
  <Application>Microsoft Macintosh PowerPoint</Application>
  <PresentationFormat>Widescreen</PresentationFormat>
  <Paragraphs>100</Paragraphs>
  <Slides>23</Slides>
  <Notes>3</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23</vt:i4>
      </vt:variant>
    </vt:vector>
  </HeadingPairs>
  <TitlesOfParts>
    <vt:vector size="36" baseType="lpstr">
      <vt:lpstr>#9Slide05 Lobster</vt:lpstr>
      <vt:lpstr>#9Slide05 SVNJourney</vt:lpstr>
      <vt:lpstr>#9Slide07 Baloo Tamma</vt:lpstr>
      <vt:lpstr>#9Slide07 Cadena</vt:lpstr>
      <vt:lpstr>Arial</vt:lpstr>
      <vt:lpstr>Calibri</vt:lpstr>
      <vt:lpstr>Calibri (Body)</vt:lpstr>
      <vt:lpstr>Calibri Light</vt:lpstr>
      <vt:lpstr>Comfortaa SemiBold</vt:lpstr>
      <vt:lpstr>Helvetica Light</vt:lpstr>
      <vt:lpstr>Kontrapunkt Bob Bold</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Mai Nguyen</cp:lastModifiedBy>
  <cp:revision>17</cp:revision>
  <dcterms:created xsi:type="dcterms:W3CDTF">2022-03-21T12:40:53Z</dcterms:created>
  <dcterms:modified xsi:type="dcterms:W3CDTF">2022-04-08T15:46:49Z</dcterms:modified>
</cp:coreProperties>
</file>