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ppt/tags/tag6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7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8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1"/>
  </p:notesMasterIdLst>
  <p:sldIdLst>
    <p:sldId id="295" r:id="rId2"/>
    <p:sldId id="298" r:id="rId3"/>
    <p:sldId id="257" r:id="rId4"/>
    <p:sldId id="262" r:id="rId5"/>
    <p:sldId id="263" r:id="rId6"/>
    <p:sldId id="296" r:id="rId7"/>
    <p:sldId id="297" r:id="rId8"/>
    <p:sldId id="282" r:id="rId9"/>
    <p:sldId id="325" r:id="rId10"/>
    <p:sldId id="286" r:id="rId11"/>
    <p:sldId id="281" r:id="rId12"/>
    <p:sldId id="326" r:id="rId13"/>
    <p:sldId id="327" r:id="rId14"/>
    <p:sldId id="452" r:id="rId15"/>
    <p:sldId id="453" r:id="rId16"/>
    <p:sldId id="308" r:id="rId17"/>
    <p:sldId id="454" r:id="rId18"/>
    <p:sldId id="455" r:id="rId19"/>
    <p:sldId id="456" r:id="rId20"/>
    <p:sldId id="457" r:id="rId21"/>
    <p:sldId id="304" r:id="rId22"/>
    <p:sldId id="458" r:id="rId23"/>
    <p:sldId id="316" r:id="rId24"/>
    <p:sldId id="287" r:id="rId25"/>
    <p:sldId id="12653" r:id="rId26"/>
    <p:sldId id="12654" r:id="rId27"/>
    <p:sldId id="12652" r:id="rId28"/>
    <p:sldId id="276" r:id="rId29"/>
    <p:sldId id="294" r:id="rId30"/>
  </p:sldIdLst>
  <p:sldSz cx="12192000" cy="6858000"/>
  <p:notesSz cx="6858000" cy="9144000"/>
  <p:embeddedFontLst>
    <p:embeddedFont>
      <p:font typeface="#9Slide07 SVNUT Triumph Press" panose="00000500000000000000" pitchFamily="2" charset="0"/>
      <p:bold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mbria" panose="02040503050406030204" pitchFamily="18" charset="0"/>
      <p:regular r:id="rId37"/>
      <p:bold r:id="rId38"/>
      <p:italic r:id="rId39"/>
      <p:boldItalic r:id="rId40"/>
    </p:embeddedFont>
    <p:embeddedFont>
      <p:font typeface="Coiny" panose="020B0604020202020204" charset="0"/>
      <p:regular r:id="rId41"/>
    </p:embeddedFont>
    <p:embeddedFont>
      <p:font typeface="DengXian" panose="02010600030101010101" pitchFamily="2" charset="-122"/>
      <p:regular r:id="rId42"/>
      <p:bold r:id="rId43"/>
    </p:embeddedFont>
    <p:embeddedFont>
      <p:font typeface="DengXian Light" panose="02010600030101010101" pitchFamily="2" charset="-122"/>
      <p:regular r:id="rId44"/>
    </p:embeddedFont>
    <p:embeddedFont>
      <p:font typeface="Fira Sans" panose="020B0503050000020004" pitchFamily="34" charset="0"/>
      <p:regular r:id="rId45"/>
      <p:bold r:id="rId46"/>
      <p:italic r:id="rId47"/>
      <p:boldItalic r:id="rId48"/>
    </p:embeddedFont>
    <p:embeddedFont>
      <p:font typeface="Lilita One" panose="020B0604020202020204" charset="0"/>
      <p:regular r:id="rId49"/>
    </p:embeddedFont>
    <p:embeddedFont>
      <p:font typeface="Nunito" panose="00000500000000000000" pitchFamily="2" charset="0"/>
      <p:regular r:id="rId50"/>
      <p:bold r:id="rId51"/>
      <p:italic r:id="rId52"/>
      <p:boldItalic r:id="rId53"/>
    </p:embeddedFont>
    <p:embeddedFont>
      <p:font typeface="Nunito SemiBold" panose="00000700000000000000" pitchFamily="2" charset="0"/>
      <p:bold r:id="rId54"/>
      <p:boldItalic r:id="rId55"/>
    </p:embeddedFont>
  </p:embeddedFontLst>
  <p:custDataLst>
    <p:tags r:id="rId5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6DD9FF"/>
    <a:srgbClr val="3BCCFF"/>
    <a:srgbClr val="FF7C80"/>
    <a:srgbClr val="7A37FF"/>
    <a:srgbClr val="FF0066"/>
    <a:srgbClr val="99FFCC"/>
    <a:srgbClr val="FF65FF"/>
    <a:srgbClr val="FF99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9" autoAdjust="0"/>
    <p:restoredTop sz="85176" autoAdjust="0"/>
  </p:normalViewPr>
  <p:slideViewPr>
    <p:cSldViewPr snapToGrid="0" showGuides="1">
      <p:cViewPr varScale="1">
        <p:scale>
          <a:sx n="53" d="100"/>
          <a:sy n="53" d="100"/>
        </p:scale>
        <p:origin x="63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font" Target="fonts/font2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1385F-2D2B-4577-B2E4-37FBFCD71AA1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7DEF7-B261-4BB7-B71B-89CADE5018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547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5153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7330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310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5069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3045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28786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2591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F14E2-7C29-456F-B69A-B31212F2FB4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7044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9244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521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187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9106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41224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A03BF-BDB9-4A45-9B59-55A59E96C1D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9105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A03BF-BDB9-4A45-9B59-55A59E96C1D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541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,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bình</a:t>
            </a:r>
            <a:r>
              <a:rPr lang="en-US" baseline="0" dirty="0"/>
              <a:t> </a:t>
            </a:r>
            <a:r>
              <a:rPr lang="en-US" baseline="0" dirty="0" err="1"/>
              <a:t>tưới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A03BF-BDB9-4A45-9B59-55A59E96C1D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7474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07069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70820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0334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9337E-66D5-47AA-8837-47A206505110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7133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149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2305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1" dirty="0"/>
              <a:t>GV CLICK CHUỘT VÀO VỎ CHUỐI, VŨNG NƯỚC, TẢNG ĐÁ </a:t>
            </a:r>
            <a:r>
              <a:rPr lang="en-US" altLang="zh-CN" b="1" dirty="0">
                <a:sym typeface="Wingdings" panose="05000000000000000000" pitchFamily="2" charset="2"/>
              </a:rPr>
              <a:t> THỬ THÁCH XUẤT HIỆN</a:t>
            </a:r>
          </a:p>
          <a:p>
            <a:r>
              <a:rPr lang="en-US" altLang="zh-CN" b="1" dirty="0">
                <a:sym typeface="Wingdings" panose="05000000000000000000" pitchFamily="2" charset="2"/>
              </a:rPr>
              <a:t>GV CLICK CHUỘT VÀO MŨI TÊN “KẾT THÚC”  BẠN NHỎ ĐƯỢC TRỞ VỀ NHÀ</a:t>
            </a: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824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1" dirty="0"/>
              <a:t>GV CLICK CHUỘT VÀO NÚT “QUAY VỀ” ĐỂ TRỞ VỀ SLIDE BAN ĐẦU</a:t>
            </a:r>
            <a:endParaRPr lang="zh-CN" altLang="en-US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013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/>
              <a:t>GV CLICK CHUỘT VÀO NÚT “QUAY VỀ” ĐỂ TRỞ VỀ SLIDE BAN ĐẦU</a:t>
            </a:r>
            <a:endParaRPr lang="zh-CN" altLang="en-US" b="1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2649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1" dirty="0"/>
              <a:t>GV CLICK CHUỘT VÀO NÚT “QUAY VỀ” ĐỂ TRỞ VỀ SLIDE BAN ĐẦU</a:t>
            </a:r>
            <a:endParaRPr lang="zh-CN" altLang="en-US" b="1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990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7DEF7-B261-4BB7-B71B-89CADE5018F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1054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8723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A5F441-BA27-4D1A-9A13-05155C4139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73B6E29-430C-420B-9D34-8C89DDCCBE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9E9B79-96D2-4483-AF4F-F41232FE2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032C75-8AFF-422F-B434-1A2597AB9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8089CB-2DEA-4E65-AE74-4EA2262B3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413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528CE7-CF14-4940-A95B-FBE580F4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248680-868D-405D-8570-DE469DFE8F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D56F11-8CDA-4DAB-9925-1BC78111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B991C3-CB7C-4BF7-9EA8-1E5D7C793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8BD3AC-7018-477F-817F-322423E1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43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5E7EA4D-A3CF-4FAB-A0FB-230320904B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6787D43-B3B2-419A-9F39-1275EFF48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DEECBA-ABA0-47FA-8FAA-50C93086C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A66ADA-9B95-438A-B5D1-869693DAB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A0A3A1-5A3C-48BC-8D41-9362B8DA0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54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able of content">
    <p:bg>
      <p:bgPr>
        <a:solidFill>
          <a:schemeClr val="accent2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2987687" y="27538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hasCustomPrompt="1"/>
          </p:nvPr>
        </p:nvSpPr>
        <p:spPr>
          <a:xfrm>
            <a:off x="1134800" y="2317333"/>
            <a:ext cx="1614400" cy="96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2"/>
          </p:nvPr>
        </p:nvSpPr>
        <p:spPr>
          <a:xfrm>
            <a:off x="8013628" y="27538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3" hasCustomPrompt="1"/>
          </p:nvPr>
        </p:nvSpPr>
        <p:spPr>
          <a:xfrm>
            <a:off x="6227233" y="2317333"/>
            <a:ext cx="1614400" cy="96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79" name="Google Shape;79;p13"/>
          <p:cNvSpPr txBox="1">
            <a:spLocks noGrp="1"/>
          </p:cNvSpPr>
          <p:nvPr>
            <p:ph type="ctrTitle" idx="4"/>
          </p:nvPr>
        </p:nvSpPr>
        <p:spPr>
          <a:xfrm>
            <a:off x="2987687" y="43794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5"/>
          </p:nvPr>
        </p:nvSpPr>
        <p:spPr>
          <a:xfrm>
            <a:off x="2987687" y="49890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6" hasCustomPrompt="1"/>
          </p:nvPr>
        </p:nvSpPr>
        <p:spPr>
          <a:xfrm>
            <a:off x="1134800" y="4561128"/>
            <a:ext cx="1614400" cy="96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ctrTitle" idx="7"/>
          </p:nvPr>
        </p:nvSpPr>
        <p:spPr>
          <a:xfrm>
            <a:off x="8013628" y="43794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8"/>
          </p:nvPr>
        </p:nvSpPr>
        <p:spPr>
          <a:xfrm>
            <a:off x="8013628" y="49890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9" hasCustomPrompt="1"/>
          </p:nvPr>
        </p:nvSpPr>
        <p:spPr>
          <a:xfrm>
            <a:off x="6227233" y="4561128"/>
            <a:ext cx="1614400" cy="96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6267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ctrTitle" idx="13"/>
          </p:nvPr>
        </p:nvSpPr>
        <p:spPr>
          <a:xfrm>
            <a:off x="2987687" y="21442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ctrTitle" idx="14"/>
          </p:nvPr>
        </p:nvSpPr>
        <p:spPr>
          <a:xfrm>
            <a:off x="8013628" y="21442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3333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15"/>
          </p:nvPr>
        </p:nvSpPr>
        <p:spPr>
          <a:xfrm>
            <a:off x="960000" y="508000"/>
            <a:ext cx="10281600" cy="6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40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4731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Title and two columns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6112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7DDC72-9CAC-4679-A980-5B3D87863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5A55264-4DA0-44D2-BF6D-54373F34D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ACC5FAD-AFAC-4529-A734-798E41F63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6C2238F-B81F-4444-AD47-4431DF0AB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88D67F-14DB-44B4-85A1-A89E2BFC5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485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045189-0D48-4D62-ACB8-363B8B4BA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554B7C4-26CC-4900-9FBC-112D5FD29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15BD0D-46F8-499D-9889-44E956D44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33EECB-1B46-4AAF-82FA-8341E6E0E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9734F59-D5C9-45C0-95BB-255303990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362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402147-91C0-4202-A049-8C26C3614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4F78434-07FA-4018-98AF-2DFF55D695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259499-0952-4C06-9230-F1BC6AB2BB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4CBE8A-F31A-4FC1-B01E-5B40266B3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69E9106-A51D-41B8-A6DD-3B370CB9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77E40EC-35A1-4918-88F4-ED2B2A941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795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EFEC4A-A03A-40EF-91D3-06CEC8098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F2FD8B1-E238-45FA-AE19-BCA2CFC7F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251CD6C-C740-47E9-BB94-1AB87710DC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30E742E-9501-4526-8000-C57F5B2BB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2F3933A-FA1B-4BA6-BECD-B9F4FDF61B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AEB09E3-F9BF-4169-93BD-31EE046D2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88F773C-4C5F-477F-81A2-ECD9A18A4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DD10B08-662E-457B-9666-06AB86C5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93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410382-258C-4B34-8FDC-BBA005AA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A7A26AA-0F94-450C-8A35-C6E1CB625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3FBC98B-80C2-4E12-B989-13E5C19A6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BB137B8-05FB-4C5B-84AD-D15BD2E71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047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62629FF-121F-4B3B-AE37-DDB8B1A1A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77F2E3A-CE2D-486A-8880-48C9675BE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CEEAFE-4653-4CA8-A59F-04A60C6BA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6E0801-91E0-4760-9560-BAAB6F2541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5305" y="-146782"/>
            <a:ext cx="1550337" cy="155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2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F9F4FE-882A-47C0-8C46-B8DBF609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9A2394E-D218-48FB-8A2F-2DD5FD6BC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842CA12-A78A-441C-8B00-B8B51A8F6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DEDE3BB-C843-419D-AEC9-3A166B9F3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4B33323-637A-4CE1-BE8F-B869193AE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6A6DCC8-E8F0-4C7F-9328-D5006B31A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66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4A90F6-AECE-47D2-A701-44DD7B6DA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277105F-0226-480E-89D0-588888F22D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1A2B967-DE5D-4006-83C9-662C87D29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16B451C-C81B-4840-B0CE-EBAF69C7A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8474BE2-6579-4145-B26D-A7595577B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E186C81-6EDF-4C18-8059-858242EE6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490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1DFCFEE-EA66-4716-82C1-064BBB8DD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9332235-0DE5-40CB-BD64-FAC563A9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7235442-BE79-476F-BC73-DE02FE818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9E88B-0C40-48DD-878B-E748EE8BC3AD}" type="datetimeFigureOut">
              <a:rPr lang="zh-CN" altLang="en-US" smtClean="0"/>
              <a:t>2022/3/26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C761F3-7407-4456-A544-0C4D67264A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582CACA-E5EA-4939-845E-91CCCB5E2E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2FC31-9DDB-4ACC-911E-F94260E268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94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video" Target="../media/media1.mp4"/><Relationship Id="rId7" Type="http://schemas.openxmlformats.org/officeDocument/2006/relationships/image" Target="../media/image8.png"/><Relationship Id="rId2" Type="http://schemas.microsoft.com/office/2007/relationships/media" Target="../media/media1.mp4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5.jpg"/><Relationship Id="rId9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5.jpg"/><Relationship Id="rId9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3.emf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2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2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7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8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12" Type="http://schemas.openxmlformats.org/officeDocument/2006/relationships/slide" Target="slide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image" Target="../media/image20.png"/><Relationship Id="rId5" Type="http://schemas.openxmlformats.org/officeDocument/2006/relationships/image" Target="../media/image16.svg"/><Relationship Id="rId10" Type="http://schemas.openxmlformats.org/officeDocument/2006/relationships/slide" Target="slide6.xml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21.pn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12192000" cy="500912"/>
          </a:xfrm>
          <a:prstGeom prst="rect">
            <a:avLst/>
          </a:prstGeom>
        </p:spPr>
      </p:pic>
      <p:sp>
        <p:nvSpPr>
          <p:cNvPr id="4" name="云形 3"/>
          <p:cNvSpPr/>
          <p:nvPr/>
        </p:nvSpPr>
        <p:spPr>
          <a:xfrm rot="180000">
            <a:off x="950595" y="1173480"/>
            <a:ext cx="10113010" cy="4309745"/>
          </a:xfrm>
          <a:prstGeom prst="cloud">
            <a:avLst/>
          </a:prstGeom>
          <a:solidFill>
            <a:schemeClr val="bg1"/>
          </a:solidFill>
          <a:ln w="92075">
            <a:solidFill>
              <a:srgbClr val="A9CA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pic>
        <p:nvPicPr>
          <p:cNvPr id="6" name="图片 5" descr="248288a694d7a183367fb0367a596b10"/>
          <p:cNvPicPr>
            <a:picLocks noChangeAspect="1"/>
          </p:cNvPicPr>
          <p:nvPr/>
        </p:nvPicPr>
        <p:blipFill rotWithShape="1">
          <a:blip r:embed="rId4"/>
          <a:srcRect t="2930" r="47641"/>
          <a:stretch/>
        </p:blipFill>
        <p:spPr>
          <a:xfrm>
            <a:off x="-27940" y="5297213"/>
            <a:ext cx="12219941" cy="1579201"/>
          </a:xfrm>
          <a:prstGeom prst="rect">
            <a:avLst/>
          </a:prstGeom>
        </p:spPr>
      </p:pic>
      <p:pic>
        <p:nvPicPr>
          <p:cNvPr id="7" name="图片 6" descr="1a960b73464c3b6a9b2d71b3a40e48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82880" y="2859405"/>
            <a:ext cx="2632075" cy="3941445"/>
          </a:xfrm>
          <a:prstGeom prst="rect">
            <a:avLst/>
          </a:prstGeom>
        </p:spPr>
      </p:pic>
      <p:pic>
        <p:nvPicPr>
          <p:cNvPr id="8" name="图片 7" descr="1a960b73464c3b6a9b2d71b3a40e48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0796" y="2859405"/>
            <a:ext cx="2774986" cy="41545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1D16C7-D41E-4284-A9E6-3DDF78D0840D}"/>
              </a:ext>
            </a:extLst>
          </p:cNvPr>
          <p:cNvSpPr txBox="1"/>
          <p:nvPr/>
        </p:nvSpPr>
        <p:spPr>
          <a:xfrm>
            <a:off x="1724867" y="2543185"/>
            <a:ext cx="8340820" cy="1336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600" dirty="0" err="1">
                <a:solidFill>
                  <a:srgbClr val="00B0F0"/>
                </a:solidFill>
                <a:latin typeface="Coiny" panose="02000903060500060000" pitchFamily="2" charset="0"/>
              </a:rPr>
              <a:t>Ôn</a:t>
            </a:r>
            <a:r>
              <a:rPr lang="en-US" sz="66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6600" dirty="0" err="1">
                <a:solidFill>
                  <a:srgbClr val="00B0F0"/>
                </a:solidFill>
                <a:latin typeface="Coiny" panose="02000903060500060000" pitchFamily="2" charset="0"/>
              </a:rPr>
              <a:t>tập</a:t>
            </a:r>
            <a:r>
              <a:rPr lang="en-US" sz="66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6600" dirty="0" err="1">
                <a:solidFill>
                  <a:srgbClr val="00B0F0"/>
                </a:solidFill>
                <a:latin typeface="Coiny" panose="02000903060500060000" pitchFamily="2" charset="0"/>
              </a:rPr>
              <a:t>về</a:t>
            </a:r>
            <a:r>
              <a:rPr lang="en-US" sz="66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6600" dirty="0" err="1">
                <a:solidFill>
                  <a:srgbClr val="00B0F0"/>
                </a:solidFill>
                <a:latin typeface="Coiny" panose="02000903060500060000" pitchFamily="2" charset="0"/>
              </a:rPr>
              <a:t>tả</a:t>
            </a:r>
            <a:r>
              <a:rPr lang="en-US" sz="66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6600" dirty="0" err="1">
                <a:solidFill>
                  <a:srgbClr val="00B0F0"/>
                </a:solidFill>
                <a:latin typeface="Coiny" panose="02000903060500060000" pitchFamily="2" charset="0"/>
              </a:rPr>
              <a:t>cảnh</a:t>
            </a:r>
            <a:endParaRPr lang="en-US" sz="6600" dirty="0">
              <a:solidFill>
                <a:srgbClr val="00B0F0"/>
              </a:solidFill>
              <a:latin typeface="Coiny" panose="02000903060500060000" pitchFamily="2" charset="0"/>
            </a:endParaRPr>
          </a:p>
        </p:txBody>
      </p:sp>
      <p:pic>
        <p:nvPicPr>
          <p:cNvPr id="3" name="图片 2" descr="be63a2bb084e4dcc6af2fd21eb4c43b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">
            <a:off x="9320587" y="547736"/>
            <a:ext cx="2524125" cy="2300605"/>
          </a:xfrm>
          <a:prstGeom prst="rect">
            <a:avLst/>
          </a:prstGeom>
        </p:spPr>
      </p:pic>
      <p:sp>
        <p:nvSpPr>
          <p:cNvPr id="10" name="Google Shape;368;p30">
            <a:extLst>
              <a:ext uri="{FF2B5EF4-FFF2-40B4-BE49-F238E27FC236}">
                <a16:creationId xmlns:a16="http://schemas.microsoft.com/office/drawing/2014/main" id="{5EFA22B6-9E12-4DC2-8F50-783047563C5A}"/>
              </a:ext>
            </a:extLst>
          </p:cNvPr>
          <p:cNvSpPr txBox="1">
            <a:spLocks/>
          </p:cNvSpPr>
          <p:nvPr/>
        </p:nvSpPr>
        <p:spPr>
          <a:xfrm>
            <a:off x="2933026" y="2127497"/>
            <a:ext cx="6298007" cy="12203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6000" dirty="0" err="1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Tập</a:t>
            </a:r>
            <a:r>
              <a:rPr lang="en-US" sz="6000" dirty="0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 </a:t>
            </a:r>
            <a:r>
              <a:rPr lang="en-US" sz="6000" dirty="0" err="1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làm</a:t>
            </a:r>
            <a:r>
              <a:rPr lang="en-US" sz="6000" dirty="0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 </a:t>
            </a:r>
            <a:r>
              <a:rPr lang="en-US" sz="6000" dirty="0" err="1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văn</a:t>
            </a:r>
            <a:br>
              <a:rPr lang="en-US" sz="6000" dirty="0">
                <a:solidFill>
                  <a:schemeClr val="accent4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</a:br>
            <a:endParaRPr lang="en-US" sz="6000" dirty="0">
              <a:solidFill>
                <a:schemeClr val="accent4"/>
              </a:solidFill>
              <a:latin typeface="#9Slide07 SVNUT Triumph Press" panose="00000500000000000000" pitchFamily="2" charset="0"/>
              <a:ea typeface="Lilita One"/>
              <a:cs typeface="Lilita One"/>
              <a:sym typeface="Lilita One"/>
            </a:endParaRPr>
          </a:p>
        </p:txBody>
      </p:sp>
      <p:sp>
        <p:nvSpPr>
          <p:cNvPr id="12" name="Google Shape;368;p30">
            <a:extLst>
              <a:ext uri="{FF2B5EF4-FFF2-40B4-BE49-F238E27FC236}">
                <a16:creationId xmlns:a16="http://schemas.microsoft.com/office/drawing/2014/main" id="{57912C30-F03F-4EBD-9A8F-FF51AC48D66A}"/>
              </a:ext>
            </a:extLst>
          </p:cNvPr>
          <p:cNvSpPr txBox="1">
            <a:spLocks/>
          </p:cNvSpPr>
          <p:nvPr/>
        </p:nvSpPr>
        <p:spPr>
          <a:xfrm>
            <a:off x="3968402" y="3802163"/>
            <a:ext cx="6298007" cy="12203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4000" dirty="0">
                <a:solidFill>
                  <a:srgbClr val="7A37FF"/>
                </a:solidFill>
                <a:latin typeface="#9Slide07 SVNUT Triumph Press" panose="00000500000000000000" pitchFamily="2" charset="0"/>
                <a:ea typeface="Lilita One"/>
                <a:cs typeface="Lilita One"/>
                <a:sym typeface="Lilita One"/>
              </a:rPr>
              <a:t>Trang 131</a:t>
            </a:r>
          </a:p>
        </p:txBody>
      </p:sp>
    </p:spTree>
    <p:extLst>
      <p:ext uri="{BB962C8B-B14F-4D97-AF65-F5344CB8AC3E}">
        <p14:creationId xmlns:p14="http://schemas.microsoft.com/office/powerpoint/2010/main" val="324056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roup 250">
            <a:extLst>
              <a:ext uri="{FF2B5EF4-FFF2-40B4-BE49-F238E27FC236}">
                <a16:creationId xmlns:a16="http://schemas.microsoft.com/office/drawing/2014/main" id="{BAD0B418-0841-4468-989F-CAF88AA353BE}"/>
              </a:ext>
            </a:extLst>
          </p:cNvPr>
          <p:cNvGrpSpPr/>
          <p:nvPr/>
        </p:nvGrpSpPr>
        <p:grpSpPr>
          <a:xfrm>
            <a:off x="-135158" y="439837"/>
            <a:ext cx="12520069" cy="7336743"/>
            <a:chOff x="-135158" y="439837"/>
            <a:chExt cx="12520069" cy="7336743"/>
          </a:xfrm>
        </p:grpSpPr>
        <p:pic>
          <p:nvPicPr>
            <p:cNvPr id="250" name="Graphic 249">
              <a:extLst>
                <a:ext uri="{FF2B5EF4-FFF2-40B4-BE49-F238E27FC236}">
                  <a16:creationId xmlns:a16="http://schemas.microsoft.com/office/drawing/2014/main" id="{A01E01B0-D109-4CE4-999D-2425B94A5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35158" y="439837"/>
              <a:ext cx="12520069" cy="6643869"/>
            </a:xfrm>
            <a:prstGeom prst="rect">
              <a:avLst/>
            </a:prstGeom>
          </p:spPr>
        </p:pic>
        <p:pic>
          <p:nvPicPr>
            <p:cNvPr id="247" name="Graphic 246">
              <a:extLst>
                <a:ext uri="{FF2B5EF4-FFF2-40B4-BE49-F238E27FC236}">
                  <a16:creationId xmlns:a16="http://schemas.microsoft.com/office/drawing/2014/main" id="{03C2DC82-2D5B-4560-83B3-530900C5B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81238" y="1550030"/>
              <a:ext cx="4321411" cy="6226550"/>
            </a:xfrm>
            <a:prstGeom prst="rect">
              <a:avLst/>
            </a:prstGeom>
          </p:spPr>
        </p:pic>
      </p:grpSp>
      <p:sp>
        <p:nvSpPr>
          <p:cNvPr id="248" name="TextBox 247">
            <a:extLst>
              <a:ext uri="{FF2B5EF4-FFF2-40B4-BE49-F238E27FC236}">
                <a16:creationId xmlns:a16="http://schemas.microsoft.com/office/drawing/2014/main" id="{D7D53035-917E-4D30-B40A-1E364C427CCD}"/>
              </a:ext>
            </a:extLst>
          </p:cNvPr>
          <p:cNvSpPr txBox="1"/>
          <p:nvPr/>
        </p:nvSpPr>
        <p:spPr>
          <a:xfrm>
            <a:off x="3773148" y="940534"/>
            <a:ext cx="4737589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6600" dirty="0">
                <a:latin typeface="Coiny" panose="02000903060500060000" pitchFamily="2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26450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12192000" cy="500912"/>
          </a:xfrm>
          <a:prstGeom prst="rect">
            <a:avLst/>
          </a:prstGeom>
        </p:spPr>
      </p:pic>
      <p:sp>
        <p:nvSpPr>
          <p:cNvPr id="4" name="云形 3"/>
          <p:cNvSpPr/>
          <p:nvPr/>
        </p:nvSpPr>
        <p:spPr>
          <a:xfrm rot="180000">
            <a:off x="776783" y="705148"/>
            <a:ext cx="10113010" cy="4309745"/>
          </a:xfrm>
          <a:prstGeom prst="cloud">
            <a:avLst/>
          </a:prstGeom>
          <a:solidFill>
            <a:schemeClr val="bg1"/>
          </a:solidFill>
          <a:ln w="92075">
            <a:solidFill>
              <a:srgbClr val="A9CA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pic>
        <p:nvPicPr>
          <p:cNvPr id="6" name="图片 5" descr="248288a694d7a183367fb0367a596b10"/>
          <p:cNvPicPr>
            <a:picLocks noChangeAspect="1"/>
          </p:cNvPicPr>
          <p:nvPr/>
        </p:nvPicPr>
        <p:blipFill rotWithShape="1">
          <a:blip r:embed="rId4"/>
          <a:srcRect t="2930" r="47641"/>
          <a:stretch/>
        </p:blipFill>
        <p:spPr>
          <a:xfrm>
            <a:off x="-27940" y="5297213"/>
            <a:ext cx="12219941" cy="1579201"/>
          </a:xfrm>
          <a:prstGeom prst="rect">
            <a:avLst/>
          </a:prstGeom>
        </p:spPr>
      </p:pic>
      <p:pic>
        <p:nvPicPr>
          <p:cNvPr id="7" name="图片 6" descr="1a960b73464c3b6a9b2d71b3a40e48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82880" y="2859405"/>
            <a:ext cx="2632075" cy="3941445"/>
          </a:xfrm>
          <a:prstGeom prst="rect">
            <a:avLst/>
          </a:prstGeom>
        </p:spPr>
      </p:pic>
      <p:pic>
        <p:nvPicPr>
          <p:cNvPr id="8" name="图片 7" descr="1a960b73464c3b6a9b2d71b3a40e48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0796" y="2859405"/>
            <a:ext cx="2774986" cy="41545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1D16C7-D41E-4284-A9E6-3DDF78D0840D}"/>
              </a:ext>
            </a:extLst>
          </p:cNvPr>
          <p:cNvSpPr txBox="1"/>
          <p:nvPr/>
        </p:nvSpPr>
        <p:spPr>
          <a:xfrm>
            <a:off x="2247685" y="944376"/>
            <a:ext cx="7171205" cy="325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200" dirty="0" err="1">
                <a:solidFill>
                  <a:srgbClr val="FF867E"/>
                </a:solidFill>
                <a:latin typeface="Coiny" panose="02000903060500060000" pitchFamily="2" charset="0"/>
              </a:rPr>
              <a:t>Bài</a:t>
            </a:r>
            <a:r>
              <a:rPr lang="en-US" sz="3200" dirty="0">
                <a:solidFill>
                  <a:srgbClr val="FF867E"/>
                </a:solidFill>
                <a:latin typeface="Coiny" panose="02000903060500060000" pitchFamily="2" charset="0"/>
              </a:rPr>
              <a:t> 1 :</a:t>
            </a:r>
          </a:p>
          <a:p>
            <a:pPr algn="just">
              <a:lnSpc>
                <a:spcPct val="130000"/>
              </a:lnSpc>
            </a:pPr>
            <a:r>
              <a:rPr lang="en-US" sz="3200" dirty="0">
                <a:solidFill>
                  <a:srgbClr val="00B0F0"/>
                </a:solidFill>
                <a:latin typeface="Coiny" panose="02000903060500060000" pitchFamily="2" charset="0"/>
              </a:rPr>
              <a:t>a) </a:t>
            </a:r>
            <a:r>
              <a:rPr lang="en-US" sz="3200" dirty="0" err="1">
                <a:solidFill>
                  <a:srgbClr val="00B0F0"/>
                </a:solidFill>
                <a:latin typeface="Coiny" panose="02000903060500060000" pitchFamily="2" charset="0"/>
              </a:rPr>
              <a:t>Liệt</a:t>
            </a:r>
            <a:r>
              <a:rPr lang="en-US" sz="32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oiny" panose="02000903060500060000" pitchFamily="2" charset="0"/>
              </a:rPr>
              <a:t>kê</a:t>
            </a:r>
            <a:r>
              <a:rPr lang="en-US" sz="32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oiny" panose="02000903060500060000" pitchFamily="2" charset="0"/>
              </a:rPr>
              <a:t>những</a:t>
            </a:r>
            <a:r>
              <a:rPr lang="en-US" sz="32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oiny" panose="02000903060500060000" pitchFamily="2" charset="0"/>
              </a:rPr>
              <a:t>bài</a:t>
            </a:r>
            <a:r>
              <a:rPr lang="en-US" sz="32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oiny" panose="02000903060500060000" pitchFamily="2" charset="0"/>
              </a:rPr>
              <a:t>văn</a:t>
            </a:r>
            <a:r>
              <a:rPr lang="en-US" sz="32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oiny" panose="02000903060500060000" pitchFamily="2" charset="0"/>
              </a:rPr>
              <a:t>tả</a:t>
            </a:r>
            <a:r>
              <a:rPr lang="en-US" sz="32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oiny" panose="02000903060500060000" pitchFamily="2" charset="0"/>
              </a:rPr>
              <a:t>cảnh</a:t>
            </a:r>
            <a:r>
              <a:rPr lang="en-US" sz="32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oiny" panose="02000903060500060000" pitchFamily="2" charset="0"/>
              </a:rPr>
              <a:t>trong</a:t>
            </a:r>
            <a:r>
              <a:rPr lang="en-US" sz="32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oiny" panose="02000903060500060000" pitchFamily="2" charset="0"/>
              </a:rPr>
              <a:t>học</a:t>
            </a:r>
            <a:r>
              <a:rPr lang="en-US" sz="3200" dirty="0">
                <a:solidFill>
                  <a:srgbClr val="00B0F0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oiny" panose="02000903060500060000" pitchFamily="2" charset="0"/>
              </a:rPr>
              <a:t>kì</a:t>
            </a:r>
            <a:r>
              <a:rPr lang="en-US" sz="3200" dirty="0">
                <a:solidFill>
                  <a:srgbClr val="00B0F0"/>
                </a:solidFill>
                <a:latin typeface="Coiny" panose="02000903060500060000" pitchFamily="2" charset="0"/>
              </a:rPr>
              <a:t> I.</a:t>
            </a:r>
          </a:p>
          <a:p>
            <a:pPr algn="just">
              <a:lnSpc>
                <a:spcPct val="130000"/>
              </a:lnSpc>
            </a:pPr>
            <a:r>
              <a:rPr lang="en-US" sz="3200" dirty="0">
                <a:solidFill>
                  <a:srgbClr val="9933FF"/>
                </a:solidFill>
                <a:latin typeface="Coiny" panose="02000903060500060000" pitchFamily="2" charset="0"/>
              </a:rPr>
              <a:t>b) </a:t>
            </a:r>
            <a:r>
              <a:rPr lang="en-US" sz="3200" dirty="0" err="1">
                <a:solidFill>
                  <a:srgbClr val="9933FF"/>
                </a:solidFill>
                <a:latin typeface="Coiny" panose="02000903060500060000" pitchFamily="2" charset="0"/>
              </a:rPr>
              <a:t>Trình</a:t>
            </a:r>
            <a:r>
              <a:rPr lang="en-US" sz="32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Coiny" panose="02000903060500060000" pitchFamily="2" charset="0"/>
              </a:rPr>
              <a:t>bày</a:t>
            </a:r>
            <a:r>
              <a:rPr lang="en-US" sz="32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Coiny" panose="02000903060500060000" pitchFamily="2" charset="0"/>
              </a:rPr>
              <a:t>dàn</a:t>
            </a:r>
            <a:r>
              <a:rPr lang="en-US" sz="3200" dirty="0">
                <a:solidFill>
                  <a:srgbClr val="9933FF"/>
                </a:solidFill>
                <a:latin typeface="Coiny" panose="02000903060500060000" pitchFamily="2" charset="0"/>
              </a:rPr>
              <a:t> ý </a:t>
            </a:r>
            <a:r>
              <a:rPr lang="en-US" sz="3200" dirty="0" err="1">
                <a:solidFill>
                  <a:srgbClr val="9933FF"/>
                </a:solidFill>
                <a:latin typeface="Coiny" panose="02000903060500060000" pitchFamily="2" charset="0"/>
              </a:rPr>
              <a:t>của</a:t>
            </a:r>
            <a:r>
              <a:rPr lang="en-US" sz="32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Coiny" panose="02000903060500060000" pitchFamily="2" charset="0"/>
              </a:rPr>
              <a:t>một</a:t>
            </a:r>
            <a:r>
              <a:rPr lang="en-US" sz="32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Coiny" panose="02000903060500060000" pitchFamily="2" charset="0"/>
              </a:rPr>
              <a:t>trong</a:t>
            </a:r>
            <a:r>
              <a:rPr lang="en-US" sz="32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Coiny" panose="02000903060500060000" pitchFamily="2" charset="0"/>
              </a:rPr>
              <a:t>những</a:t>
            </a:r>
            <a:r>
              <a:rPr lang="en-US" sz="32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Coiny" panose="02000903060500060000" pitchFamily="2" charset="0"/>
              </a:rPr>
              <a:t>bài</a:t>
            </a:r>
            <a:r>
              <a:rPr lang="en-US" sz="32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Coiny" panose="02000903060500060000" pitchFamily="2" charset="0"/>
              </a:rPr>
              <a:t>văn</a:t>
            </a:r>
            <a:r>
              <a:rPr lang="en-US" sz="32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9933FF"/>
                </a:solidFill>
                <a:latin typeface="Coiny" panose="02000903060500060000" pitchFamily="2" charset="0"/>
              </a:rPr>
              <a:t>đó</a:t>
            </a:r>
            <a:r>
              <a:rPr lang="en-US" sz="3200" dirty="0">
                <a:solidFill>
                  <a:srgbClr val="9933FF"/>
                </a:solidFill>
                <a:latin typeface="Coiny" panose="02000903060500060000" pitchFamily="2" charset="0"/>
              </a:rPr>
              <a:t>.</a:t>
            </a:r>
          </a:p>
        </p:txBody>
      </p:sp>
      <p:pic>
        <p:nvPicPr>
          <p:cNvPr id="3" name="图片 2" descr="be63a2bb084e4dcc6af2fd21eb4c43b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">
            <a:off x="9320587" y="547736"/>
            <a:ext cx="2524125" cy="230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14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A_图片 3">
            <a:extLst>
              <a:ext uri="{FF2B5EF4-FFF2-40B4-BE49-F238E27FC236}">
                <a16:creationId xmlns:a16="http://schemas.microsoft.com/office/drawing/2014/main" id="{66D85404-3171-4A3B-8B10-BE9FA7E8C4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619" y="4912164"/>
            <a:ext cx="2175381" cy="1979597"/>
          </a:xfrm>
          <a:prstGeom prst="rect">
            <a:avLst/>
          </a:prstGeom>
        </p:spPr>
      </p:pic>
      <p:pic>
        <p:nvPicPr>
          <p:cNvPr id="44" name="图片 21">
            <a:extLst>
              <a:ext uri="{FF2B5EF4-FFF2-40B4-BE49-F238E27FC236}">
                <a16:creationId xmlns:a16="http://schemas.microsoft.com/office/drawing/2014/main" id="{DAB5431D-6B50-4EFA-9828-0008E25A48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3682">
            <a:off x="120553" y="-41054"/>
            <a:ext cx="1799543" cy="1196038"/>
          </a:xfrm>
          <a:prstGeom prst="rect">
            <a:avLst/>
          </a:prstGeom>
        </p:spPr>
      </p:pic>
      <p:pic>
        <p:nvPicPr>
          <p:cNvPr id="45" name="图片 25">
            <a:extLst>
              <a:ext uri="{FF2B5EF4-FFF2-40B4-BE49-F238E27FC236}">
                <a16:creationId xmlns:a16="http://schemas.microsoft.com/office/drawing/2014/main" id="{549E3FB3-AFA9-4B83-97AE-F7AED8FE31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366" y="45723"/>
            <a:ext cx="1102698" cy="102248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175A87A-EFF3-4401-B8C1-9D8BB38A2C6F}"/>
              </a:ext>
            </a:extLst>
          </p:cNvPr>
          <p:cNvGrpSpPr/>
          <p:nvPr/>
        </p:nvGrpSpPr>
        <p:grpSpPr>
          <a:xfrm>
            <a:off x="1784195" y="193894"/>
            <a:ext cx="9043639" cy="874315"/>
            <a:chOff x="506033" y="188602"/>
            <a:chExt cx="11198288" cy="903486"/>
          </a:xfrm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9897A095-2B51-4E20-91DD-D76F136330E2}"/>
                </a:ext>
              </a:extLst>
            </p:cNvPr>
            <p:cNvSpPr/>
            <p:nvPr/>
          </p:nvSpPr>
          <p:spPr>
            <a:xfrm>
              <a:off x="506033" y="188602"/>
              <a:ext cx="11198288" cy="903486"/>
            </a:xfrm>
            <a:prstGeom prst="chevron">
              <a:avLst/>
            </a:prstGeom>
            <a:solidFill>
              <a:srgbClr val="FF8369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endParaRPr>
            </a:p>
          </p:txBody>
        </p:sp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EFD3D289-D6BC-4D2F-8692-2B3D16D234BA}"/>
                </a:ext>
              </a:extLst>
            </p:cNvPr>
            <p:cNvSpPr/>
            <p:nvPr/>
          </p:nvSpPr>
          <p:spPr>
            <a:xfrm>
              <a:off x="806077" y="259665"/>
              <a:ext cx="10743457" cy="746208"/>
            </a:xfrm>
            <a:prstGeom prst="chevron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20041ED-EF44-4D04-8181-ED0EA640DB4A}"/>
              </a:ext>
            </a:extLst>
          </p:cNvPr>
          <p:cNvSpPr txBox="1"/>
          <p:nvPr/>
        </p:nvSpPr>
        <p:spPr>
          <a:xfrm>
            <a:off x="2326001" y="359279"/>
            <a:ext cx="7955424" cy="4659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Liệt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kê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những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bài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văn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tả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cảnh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em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đã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học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trong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học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</a:t>
            </a:r>
            <a:r>
              <a:rPr lang="en-US" sz="2400" b="1" kern="0" dirty="0" err="1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kì</a:t>
            </a:r>
            <a:r>
              <a:rPr lang="en-US" sz="2400" b="1" kern="0" dirty="0">
                <a:solidFill>
                  <a:schemeClr val="bg1"/>
                </a:solidFill>
                <a:latin typeface="Fira Sans" panose="020B0803050000020004" pitchFamily="34" charset="0"/>
                <a:sym typeface="Arial"/>
              </a:rPr>
              <a:t> I</a:t>
            </a:r>
            <a:endParaRPr lang="en-US" sz="2400" dirty="0">
              <a:solidFill>
                <a:schemeClr val="bg1"/>
              </a:solidFill>
              <a:latin typeface="Fira Sans" panose="020B0803050000020004" pitchFamily="34" charset="0"/>
            </a:endParaRP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3CCEF96D-5FB0-4983-918C-924BF8016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5" y="1211605"/>
            <a:ext cx="2663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000CC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rgbClr val="0000CC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rgbClr val="0000CC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rgbClr val="0000CC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rgbClr val="0000CC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CC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CC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CC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CC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PHIẾU HỌC TẬP</a:t>
            </a:r>
          </a:p>
        </p:txBody>
      </p:sp>
      <p:graphicFrame>
        <p:nvGraphicFramePr>
          <p:cNvPr id="19" name="Group 59">
            <a:extLst>
              <a:ext uri="{FF2B5EF4-FFF2-40B4-BE49-F238E27FC236}">
                <a16:creationId xmlns:a16="http://schemas.microsoft.com/office/drawing/2014/main" id="{F6150EE0-E4CC-4EFF-9559-8A5EDFC125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421040"/>
              </p:ext>
            </p:extLst>
          </p:nvPr>
        </p:nvGraphicFramePr>
        <p:xfrm>
          <a:off x="553579" y="1909085"/>
          <a:ext cx="9043638" cy="4551365"/>
        </p:xfrm>
        <a:graphic>
          <a:graphicData uri="http://schemas.openxmlformats.org/drawingml/2006/table">
            <a:tbl>
              <a:tblPr/>
              <a:tblGrid>
                <a:gridCol w="1004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571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1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Tuần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bài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văn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tả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cảnh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Trang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……………………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……………………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……………………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0" name="3 Minute Kids - Kindergarten Timer 🐮 Dancing Animals Happy Music 🎶">
            <a:hlinkClick r:id="" action="ppaction://media"/>
            <a:extLst>
              <a:ext uri="{FF2B5EF4-FFF2-40B4-BE49-F238E27FC236}">
                <a16:creationId xmlns:a16="http://schemas.microsoft.com/office/drawing/2014/main" id="{F3F0AA8B-EF1A-4BB4-9E30-D6F87153FAB7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837324" y="2717500"/>
            <a:ext cx="2247740" cy="126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6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4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A_图片 3">
            <a:extLst>
              <a:ext uri="{FF2B5EF4-FFF2-40B4-BE49-F238E27FC236}">
                <a16:creationId xmlns:a16="http://schemas.microsoft.com/office/drawing/2014/main" id="{66D85404-3171-4A3B-8B10-BE9FA7E8C4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619" y="4912164"/>
            <a:ext cx="2175381" cy="1979597"/>
          </a:xfrm>
          <a:prstGeom prst="rect">
            <a:avLst/>
          </a:prstGeom>
        </p:spPr>
      </p:pic>
      <p:pic>
        <p:nvPicPr>
          <p:cNvPr id="45" name="图片 25">
            <a:extLst>
              <a:ext uri="{FF2B5EF4-FFF2-40B4-BE49-F238E27FC236}">
                <a16:creationId xmlns:a16="http://schemas.microsoft.com/office/drawing/2014/main" id="{549E3FB3-AFA9-4B83-97AE-F7AED8FE31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366" y="45723"/>
            <a:ext cx="1102698" cy="1022486"/>
          </a:xfrm>
          <a:prstGeom prst="rect">
            <a:avLst/>
          </a:prstGeom>
        </p:spPr>
      </p:pic>
      <p:graphicFrame>
        <p:nvGraphicFramePr>
          <p:cNvPr id="16" name="Group 77">
            <a:extLst>
              <a:ext uri="{FF2B5EF4-FFF2-40B4-BE49-F238E27FC236}">
                <a16:creationId xmlns:a16="http://schemas.microsoft.com/office/drawing/2014/main" id="{C31E85A8-D2C9-4E4E-9846-78EA0F70DB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096785"/>
              </p:ext>
            </p:extLst>
          </p:nvPr>
        </p:nvGraphicFramePr>
        <p:xfrm>
          <a:off x="308740" y="240707"/>
          <a:ext cx="9707879" cy="6376586"/>
        </p:xfrm>
        <a:graphic>
          <a:graphicData uri="http://schemas.openxmlformats.org/drawingml/2006/table">
            <a:tbl>
              <a:tblPr/>
              <a:tblGrid>
                <a:gridCol w="1218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2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Tuần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Các bài văn tả cảnh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Trang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11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Quang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cảnh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làng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mạc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ngày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mùa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Hoàng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hôn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trên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sông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Hương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Nắng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trưa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Buổi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sớm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trên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đồng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Rừng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trưa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Chiều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tối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Mưa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rào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38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Đoạn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văn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tả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biển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của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Vũ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Tú Nam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Đoạn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văn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tả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con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kênh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của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Đoàn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Giỏi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Vịnh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Hạ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Long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Kì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diệu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rừng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xanh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967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Bầu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trời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mùa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thu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Đất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Mau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07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A_图片 3">
            <a:extLst>
              <a:ext uri="{FF2B5EF4-FFF2-40B4-BE49-F238E27FC236}">
                <a16:creationId xmlns:a16="http://schemas.microsoft.com/office/drawing/2014/main" id="{66D85404-3171-4A3B-8B10-BE9FA7E8C4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619" y="4912164"/>
            <a:ext cx="2175381" cy="1979597"/>
          </a:xfrm>
          <a:prstGeom prst="rect">
            <a:avLst/>
          </a:prstGeom>
        </p:spPr>
      </p:pic>
      <p:pic>
        <p:nvPicPr>
          <p:cNvPr id="44" name="图片 21">
            <a:extLst>
              <a:ext uri="{FF2B5EF4-FFF2-40B4-BE49-F238E27FC236}">
                <a16:creationId xmlns:a16="http://schemas.microsoft.com/office/drawing/2014/main" id="{DAB5431D-6B50-4EFA-9828-0008E25A48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3682">
            <a:off x="66691" y="54503"/>
            <a:ext cx="1799543" cy="1196038"/>
          </a:xfrm>
          <a:prstGeom prst="rect">
            <a:avLst/>
          </a:prstGeom>
        </p:spPr>
      </p:pic>
      <p:pic>
        <p:nvPicPr>
          <p:cNvPr id="45" name="图片 25">
            <a:extLst>
              <a:ext uri="{FF2B5EF4-FFF2-40B4-BE49-F238E27FC236}">
                <a16:creationId xmlns:a16="http://schemas.microsoft.com/office/drawing/2014/main" id="{549E3FB3-AFA9-4B83-97AE-F7AED8FE31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969" y="71544"/>
            <a:ext cx="1102698" cy="102248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3145752-1D77-451E-B165-79102782EB9D}"/>
              </a:ext>
            </a:extLst>
          </p:cNvPr>
          <p:cNvGrpSpPr/>
          <p:nvPr/>
        </p:nvGrpSpPr>
        <p:grpSpPr>
          <a:xfrm>
            <a:off x="1790251" y="181093"/>
            <a:ext cx="8792256" cy="677615"/>
            <a:chOff x="506033" y="188602"/>
            <a:chExt cx="11198288" cy="903486"/>
          </a:xfrm>
          <a:solidFill>
            <a:srgbClr val="FFFF00"/>
          </a:solidFill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3E10618A-4E14-402E-9353-F80C2A54A799}"/>
                </a:ext>
              </a:extLst>
            </p:cNvPr>
            <p:cNvSpPr/>
            <p:nvPr/>
          </p:nvSpPr>
          <p:spPr>
            <a:xfrm>
              <a:off x="506033" y="188602"/>
              <a:ext cx="11198288" cy="903486"/>
            </a:xfrm>
            <a:prstGeom prst="chevron">
              <a:avLst/>
            </a:prstGeom>
            <a:grpFill/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endParaRPr>
            </a:p>
          </p:txBody>
        </p:sp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D28ED127-0108-42BF-8A31-CF0C55075E81}"/>
                </a:ext>
              </a:extLst>
            </p:cNvPr>
            <p:cNvSpPr/>
            <p:nvPr/>
          </p:nvSpPr>
          <p:spPr>
            <a:xfrm>
              <a:off x="806077" y="259665"/>
              <a:ext cx="10743457" cy="746208"/>
            </a:xfrm>
            <a:prstGeom prst="chevron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0A99742-BB44-4F4F-93CD-F184815EF7A2}"/>
              </a:ext>
            </a:extLst>
          </p:cNvPr>
          <p:cNvSpPr txBox="1"/>
          <p:nvPr/>
        </p:nvSpPr>
        <p:spPr>
          <a:xfrm>
            <a:off x="2546545" y="230362"/>
            <a:ext cx="762245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Một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số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danh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lam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thắng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cảnh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của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Việt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Nam</a:t>
            </a:r>
            <a:endParaRPr lang="en-US" sz="2800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C2614D0F-1724-41A5-A937-21353B9BD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7121" y="1405886"/>
            <a:ext cx="5379308" cy="360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2F2A89-8F1C-42A5-8590-D86344DCC45B}"/>
              </a:ext>
            </a:extLst>
          </p:cNvPr>
          <p:cNvSpPr txBox="1"/>
          <p:nvPr/>
        </p:nvSpPr>
        <p:spPr>
          <a:xfrm>
            <a:off x="924683" y="5224147"/>
            <a:ext cx="48619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2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Tràng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Tiền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en-US" sz="2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endParaRPr lang="en-US" altLang="en-US" sz="2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7">
            <a:extLst>
              <a:ext uri="{FF2B5EF4-FFF2-40B4-BE49-F238E27FC236}">
                <a16:creationId xmlns:a16="http://schemas.microsoft.com/office/drawing/2014/main" id="{F6E0A80E-0995-4EF9-99C8-AC5720A88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r="3251"/>
          <a:stretch/>
        </p:blipFill>
        <p:spPr bwMode="auto">
          <a:xfrm>
            <a:off x="6500743" y="1456164"/>
            <a:ext cx="5164136" cy="345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F432EF5-8E4B-4201-87C8-6C1104A039DE}"/>
              </a:ext>
            </a:extLst>
          </p:cNvPr>
          <p:cNvSpPr txBox="1"/>
          <p:nvPr/>
        </p:nvSpPr>
        <p:spPr>
          <a:xfrm>
            <a:off x="6405386" y="5224147"/>
            <a:ext cx="48619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2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Trang</a:t>
            </a:r>
          </a:p>
        </p:txBody>
      </p:sp>
    </p:spTree>
    <p:extLst>
      <p:ext uri="{BB962C8B-B14F-4D97-AF65-F5344CB8AC3E}">
        <p14:creationId xmlns:p14="http://schemas.microsoft.com/office/powerpoint/2010/main" val="71215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A_图片 3">
            <a:extLst>
              <a:ext uri="{FF2B5EF4-FFF2-40B4-BE49-F238E27FC236}">
                <a16:creationId xmlns:a16="http://schemas.microsoft.com/office/drawing/2014/main" id="{66D85404-3171-4A3B-8B10-BE9FA7E8C4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619" y="4912164"/>
            <a:ext cx="2175381" cy="1979597"/>
          </a:xfrm>
          <a:prstGeom prst="rect">
            <a:avLst/>
          </a:prstGeom>
        </p:spPr>
      </p:pic>
      <p:pic>
        <p:nvPicPr>
          <p:cNvPr id="44" name="图片 21">
            <a:extLst>
              <a:ext uri="{FF2B5EF4-FFF2-40B4-BE49-F238E27FC236}">
                <a16:creationId xmlns:a16="http://schemas.microsoft.com/office/drawing/2014/main" id="{DAB5431D-6B50-4EFA-9828-0008E25A48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3682">
            <a:off x="66691" y="54503"/>
            <a:ext cx="1799543" cy="1196038"/>
          </a:xfrm>
          <a:prstGeom prst="rect">
            <a:avLst/>
          </a:prstGeom>
        </p:spPr>
      </p:pic>
      <p:pic>
        <p:nvPicPr>
          <p:cNvPr id="45" name="图片 25">
            <a:extLst>
              <a:ext uri="{FF2B5EF4-FFF2-40B4-BE49-F238E27FC236}">
                <a16:creationId xmlns:a16="http://schemas.microsoft.com/office/drawing/2014/main" id="{549E3FB3-AFA9-4B83-97AE-F7AED8FE31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969" y="71544"/>
            <a:ext cx="1102698" cy="102248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3145752-1D77-451E-B165-79102782EB9D}"/>
              </a:ext>
            </a:extLst>
          </p:cNvPr>
          <p:cNvGrpSpPr/>
          <p:nvPr/>
        </p:nvGrpSpPr>
        <p:grpSpPr>
          <a:xfrm>
            <a:off x="1790251" y="181093"/>
            <a:ext cx="8792256" cy="677615"/>
            <a:chOff x="506033" y="188602"/>
            <a:chExt cx="11198288" cy="903486"/>
          </a:xfrm>
          <a:solidFill>
            <a:srgbClr val="FFFF00"/>
          </a:solidFill>
        </p:grpSpPr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3E10618A-4E14-402E-9353-F80C2A54A799}"/>
                </a:ext>
              </a:extLst>
            </p:cNvPr>
            <p:cNvSpPr/>
            <p:nvPr/>
          </p:nvSpPr>
          <p:spPr>
            <a:xfrm>
              <a:off x="506033" y="188602"/>
              <a:ext cx="11198288" cy="903486"/>
            </a:xfrm>
            <a:prstGeom prst="chevron">
              <a:avLst/>
            </a:prstGeom>
            <a:grpFill/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endParaRPr>
            </a:p>
          </p:txBody>
        </p:sp>
        <p:sp>
          <p:nvSpPr>
            <p:cNvPr id="14" name="Arrow: Chevron 13">
              <a:extLst>
                <a:ext uri="{FF2B5EF4-FFF2-40B4-BE49-F238E27FC236}">
                  <a16:creationId xmlns:a16="http://schemas.microsoft.com/office/drawing/2014/main" id="{D28ED127-0108-42BF-8A31-CF0C55075E81}"/>
                </a:ext>
              </a:extLst>
            </p:cNvPr>
            <p:cNvSpPr/>
            <p:nvPr/>
          </p:nvSpPr>
          <p:spPr>
            <a:xfrm>
              <a:off x="806077" y="259665"/>
              <a:ext cx="10743457" cy="746208"/>
            </a:xfrm>
            <a:prstGeom prst="chevron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0A99742-BB44-4F4F-93CD-F184815EF7A2}"/>
              </a:ext>
            </a:extLst>
          </p:cNvPr>
          <p:cNvSpPr txBox="1"/>
          <p:nvPr/>
        </p:nvSpPr>
        <p:spPr>
          <a:xfrm>
            <a:off x="2546545" y="230362"/>
            <a:ext cx="762245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Một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số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danh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lam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thắng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cảnh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của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Việt</a:t>
            </a:r>
            <a:r>
              <a:rPr lang="en-US" sz="2800" b="1" kern="0" dirty="0">
                <a:solidFill>
                  <a:srgbClr val="282520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Nam</a:t>
            </a:r>
            <a:endParaRPr lang="en-US" sz="2800" dirty="0">
              <a:solidFill>
                <a:prstClr val="white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C2614D0F-1724-41A5-A937-21353B9BD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5" b="5385"/>
          <a:stretch/>
        </p:blipFill>
        <p:spPr bwMode="auto">
          <a:xfrm>
            <a:off x="527121" y="1405886"/>
            <a:ext cx="5379308" cy="360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2F2A89-8F1C-42A5-8590-D86344DCC45B}"/>
              </a:ext>
            </a:extLst>
          </p:cNvPr>
          <p:cNvSpPr txBox="1"/>
          <p:nvPr/>
        </p:nvSpPr>
        <p:spPr>
          <a:xfrm>
            <a:off x="924683" y="5224147"/>
            <a:ext cx="48619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2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Vịnh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Long</a:t>
            </a:r>
          </a:p>
        </p:txBody>
      </p:sp>
      <p:pic>
        <p:nvPicPr>
          <p:cNvPr id="20" name="Picture 7">
            <a:extLst>
              <a:ext uri="{FF2B5EF4-FFF2-40B4-BE49-F238E27FC236}">
                <a16:creationId xmlns:a16="http://schemas.microsoft.com/office/drawing/2014/main" id="{F6E0A80E-0995-4EF9-99C8-AC5720A88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" r="503"/>
          <a:stretch/>
        </p:blipFill>
        <p:spPr bwMode="auto">
          <a:xfrm>
            <a:off x="6500743" y="1456164"/>
            <a:ext cx="5164136" cy="345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F432EF5-8E4B-4201-87C8-6C1104A039DE}"/>
              </a:ext>
            </a:extLst>
          </p:cNvPr>
          <p:cNvSpPr txBox="1"/>
          <p:nvPr/>
        </p:nvSpPr>
        <p:spPr>
          <a:xfrm>
            <a:off x="6405386" y="5224147"/>
            <a:ext cx="48619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2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</a:t>
            </a:r>
            <a:r>
              <a:rPr lang="en-US" alt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Mau</a:t>
            </a:r>
          </a:p>
        </p:txBody>
      </p:sp>
    </p:spTree>
    <p:extLst>
      <p:ext uri="{BB962C8B-B14F-4D97-AF65-F5344CB8AC3E}">
        <p14:creationId xmlns:p14="http://schemas.microsoft.com/office/powerpoint/2010/main" val="323791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A278167-85F3-4980-8F4A-55763C8D7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852" y="-1756432"/>
            <a:ext cx="13679703" cy="9928872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CCE72E86-8D9F-4610-A1EC-305A12FBB2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1459" y="1721783"/>
            <a:ext cx="484830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4465F5-6C90-4B9A-80CF-657D91ABE319}"/>
              </a:ext>
            </a:extLst>
          </p:cNvPr>
          <p:cNvSpPr txBox="1"/>
          <p:nvPr/>
        </p:nvSpPr>
        <p:spPr>
          <a:xfrm>
            <a:off x="2381500" y="2527849"/>
            <a:ext cx="8780870" cy="3270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Em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hãy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trình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bày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dàn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 ý </a:t>
            </a: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của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một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trong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những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bài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văn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Coiny" panose="02000903060500060000" pitchFamily="2" charset="0"/>
              </a:rPr>
              <a:t>đó</a:t>
            </a:r>
            <a:r>
              <a:rPr lang="en-US" sz="5400" dirty="0">
                <a:solidFill>
                  <a:srgbClr val="0070C0"/>
                </a:solidFill>
                <a:latin typeface="Coiny" panose="0200090306050006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594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 21">
            <a:extLst>
              <a:ext uri="{FF2B5EF4-FFF2-40B4-BE49-F238E27FC236}">
                <a16:creationId xmlns:a16="http://schemas.microsoft.com/office/drawing/2014/main" id="{DAB5431D-6B50-4EFA-9828-0008E25A48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3682">
            <a:off x="10243677" y="43486"/>
            <a:ext cx="1799543" cy="1196038"/>
          </a:xfrm>
          <a:prstGeom prst="rect">
            <a:avLst/>
          </a:prstGeom>
        </p:spPr>
      </p:pic>
      <p:pic>
        <p:nvPicPr>
          <p:cNvPr id="45" name="图片 25">
            <a:extLst>
              <a:ext uri="{FF2B5EF4-FFF2-40B4-BE49-F238E27FC236}">
                <a16:creationId xmlns:a16="http://schemas.microsoft.com/office/drawing/2014/main" id="{549E3FB3-AFA9-4B83-97AE-F7AED8FE31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4" y="-62590"/>
            <a:ext cx="1102698" cy="1022486"/>
          </a:xfrm>
          <a:prstGeom prst="rect">
            <a:avLst/>
          </a:prstGeom>
        </p:spPr>
      </p:pic>
      <p:pic>
        <p:nvPicPr>
          <p:cNvPr id="17" name="图片 18">
            <a:extLst>
              <a:ext uri="{FF2B5EF4-FFF2-40B4-BE49-F238E27FC236}">
                <a16:creationId xmlns:a16="http://schemas.microsoft.com/office/drawing/2014/main" id="{188C2725-9793-41C9-86F1-8F1E2A1620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1" y="888204"/>
            <a:ext cx="10593091" cy="561217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0A9DDBB-2A53-4256-975E-20F2E81B098A}"/>
              </a:ext>
            </a:extLst>
          </p:cNvPr>
          <p:cNvGrpSpPr/>
          <p:nvPr/>
        </p:nvGrpSpPr>
        <p:grpSpPr>
          <a:xfrm>
            <a:off x="1308762" y="157292"/>
            <a:ext cx="8792256" cy="677615"/>
            <a:chOff x="506033" y="188602"/>
            <a:chExt cx="11198288" cy="903486"/>
          </a:xfrm>
          <a:solidFill>
            <a:srgbClr val="FFFF00"/>
          </a:solidFill>
        </p:grpSpPr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C2FC1D64-AAA8-4923-8517-0CD61F69D45B}"/>
                </a:ext>
              </a:extLst>
            </p:cNvPr>
            <p:cNvSpPr/>
            <p:nvPr/>
          </p:nvSpPr>
          <p:spPr>
            <a:xfrm>
              <a:off x="506033" y="188602"/>
              <a:ext cx="11198288" cy="903486"/>
            </a:xfrm>
            <a:prstGeom prst="chevron">
              <a:avLst/>
            </a:prstGeom>
            <a:grpFill/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endParaRPr>
            </a:p>
          </p:txBody>
        </p:sp>
        <p:sp>
          <p:nvSpPr>
            <p:cNvPr id="23" name="Arrow: Chevron 22">
              <a:extLst>
                <a:ext uri="{FF2B5EF4-FFF2-40B4-BE49-F238E27FC236}">
                  <a16:creationId xmlns:a16="http://schemas.microsoft.com/office/drawing/2014/main" id="{E9A5ED26-DB1C-43EE-A305-AC645C431224}"/>
                </a:ext>
              </a:extLst>
            </p:cNvPr>
            <p:cNvSpPr/>
            <p:nvPr/>
          </p:nvSpPr>
          <p:spPr>
            <a:xfrm>
              <a:off x="806077" y="259665"/>
              <a:ext cx="10743457" cy="746208"/>
            </a:xfrm>
            <a:prstGeom prst="chevron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616C386-B121-4394-A64A-24B3E306C533}"/>
              </a:ext>
            </a:extLst>
          </p:cNvPr>
          <p:cNvSpPr txBox="1"/>
          <p:nvPr/>
        </p:nvSpPr>
        <p:spPr>
          <a:xfrm>
            <a:off x="1788262" y="228807"/>
            <a:ext cx="762245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kern="0" dirty="0" err="1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Dàn</a:t>
            </a:r>
            <a:r>
              <a:rPr lang="en-US" sz="2800" b="1" kern="0" dirty="0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 ý </a:t>
            </a:r>
            <a:r>
              <a:rPr lang="en-US" sz="2800" b="1" kern="0" dirty="0" err="1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bài</a:t>
            </a:r>
            <a:r>
              <a:rPr lang="en-US" sz="2800" b="1" kern="0" dirty="0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văn</a:t>
            </a:r>
            <a:r>
              <a:rPr lang="en-US" sz="2800" b="1" kern="0" dirty="0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Hoàng</a:t>
            </a:r>
            <a:r>
              <a:rPr lang="en-US" sz="2800" b="1" kern="0" dirty="0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hôn</a:t>
            </a:r>
            <a:r>
              <a:rPr lang="en-US" sz="2800" b="1" kern="0" dirty="0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trên</a:t>
            </a:r>
            <a:r>
              <a:rPr lang="en-US" sz="2800" b="1" kern="0" dirty="0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sông</a:t>
            </a:r>
            <a:r>
              <a:rPr lang="en-US" sz="2800" b="1" kern="0" dirty="0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Fira Sans" panose="020B0803050000020004" pitchFamily="34" charset="0"/>
                <a:ea typeface="Cambria" panose="02040503050406030204" pitchFamily="18" charset="0"/>
                <a:sym typeface="Arial"/>
              </a:rPr>
              <a:t>Hương</a:t>
            </a:r>
            <a:endParaRPr lang="en-US" sz="2800" dirty="0">
              <a:solidFill>
                <a:srgbClr val="0070C0"/>
              </a:solidFill>
              <a:latin typeface="Fira Sans" panose="020B0803050000020004" pitchFamily="34" charset="0"/>
              <a:ea typeface="Cambria" panose="02040503050406030204" pitchFamily="18" charset="0"/>
            </a:endParaRPr>
          </a:p>
        </p:txBody>
      </p:sp>
      <p:sp>
        <p:nvSpPr>
          <p:cNvPr id="25" name="Text Box 67">
            <a:extLst>
              <a:ext uri="{FF2B5EF4-FFF2-40B4-BE49-F238E27FC236}">
                <a16:creationId xmlns:a16="http://schemas.microsoft.com/office/drawing/2014/main" id="{861DC577-A5A6-4F97-B312-93620622A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036" y="1231245"/>
            <a:ext cx="9363247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1/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Huế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yên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tĩnh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hoàng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hôn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2/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bên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hoàng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hôn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sắc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hoàng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hôn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tối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hẳn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2: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bên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bờ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hoàng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hôn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đèn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3/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dậy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Huế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hoàng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hôn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2" name="PA_图片 3">
            <a:extLst>
              <a:ext uri="{FF2B5EF4-FFF2-40B4-BE49-F238E27FC236}">
                <a16:creationId xmlns:a16="http://schemas.microsoft.com/office/drawing/2014/main" id="{66D85404-3171-4A3B-8B10-BE9FA7E8C4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619" y="4295616"/>
            <a:ext cx="2175381" cy="197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4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12192000" cy="500912"/>
          </a:xfrm>
          <a:prstGeom prst="rect">
            <a:avLst/>
          </a:prstGeom>
        </p:spPr>
      </p:pic>
      <p:sp>
        <p:nvSpPr>
          <p:cNvPr id="4" name="云形 3"/>
          <p:cNvSpPr/>
          <p:nvPr/>
        </p:nvSpPr>
        <p:spPr>
          <a:xfrm rot="180000">
            <a:off x="-22942" y="274842"/>
            <a:ext cx="12237882" cy="6108275"/>
          </a:xfrm>
          <a:prstGeom prst="cloud">
            <a:avLst/>
          </a:prstGeom>
          <a:solidFill>
            <a:schemeClr val="bg1"/>
          </a:solidFill>
          <a:ln w="92075">
            <a:solidFill>
              <a:srgbClr val="A9CA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pic>
        <p:nvPicPr>
          <p:cNvPr id="6" name="图片 5" descr="248288a694d7a183367fb0367a596b10"/>
          <p:cNvPicPr>
            <a:picLocks noChangeAspect="1"/>
          </p:cNvPicPr>
          <p:nvPr/>
        </p:nvPicPr>
        <p:blipFill rotWithShape="1">
          <a:blip r:embed="rId4"/>
          <a:srcRect t="2930" r="47641"/>
          <a:stretch/>
        </p:blipFill>
        <p:spPr>
          <a:xfrm>
            <a:off x="-27940" y="5297213"/>
            <a:ext cx="12219941" cy="1579201"/>
          </a:xfrm>
          <a:prstGeom prst="rect">
            <a:avLst/>
          </a:prstGeom>
        </p:spPr>
      </p:pic>
      <p:pic>
        <p:nvPicPr>
          <p:cNvPr id="7" name="图片 6" descr="1a960b73464c3b6a9b2d71b3a40e48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309787" y="4146129"/>
            <a:ext cx="2632075" cy="3084882"/>
          </a:xfrm>
          <a:prstGeom prst="rect">
            <a:avLst/>
          </a:prstGeom>
        </p:spPr>
      </p:pic>
      <p:pic>
        <p:nvPicPr>
          <p:cNvPr id="8" name="图片 7" descr="1a960b73464c3b6a9b2d71b3a40e48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9016" y="4146129"/>
            <a:ext cx="2476066" cy="30790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1D16C7-D41E-4284-A9E6-3DDF78D0840D}"/>
              </a:ext>
            </a:extLst>
          </p:cNvPr>
          <p:cNvSpPr txBox="1"/>
          <p:nvPr/>
        </p:nvSpPr>
        <p:spPr>
          <a:xfrm>
            <a:off x="1282390" y="1018350"/>
            <a:ext cx="10303727" cy="3703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600" dirty="0" err="1">
                <a:solidFill>
                  <a:srgbClr val="0070C0"/>
                </a:solidFill>
                <a:latin typeface="Coiny" panose="02000903060500060000" pitchFamily="2" charset="0"/>
              </a:rPr>
              <a:t>Bài</a:t>
            </a:r>
            <a:r>
              <a:rPr lang="en-US" sz="2600" dirty="0">
                <a:solidFill>
                  <a:srgbClr val="0070C0"/>
                </a:solidFill>
                <a:latin typeface="Coiny" panose="02000903060500060000" pitchFamily="2" charset="0"/>
              </a:rPr>
              <a:t> 2 : </a:t>
            </a:r>
            <a:r>
              <a:rPr lang="en-US" sz="2600" dirty="0" err="1">
                <a:solidFill>
                  <a:srgbClr val="0070C0"/>
                </a:solidFill>
                <a:latin typeface="Coiny" panose="02000903060500060000" pitchFamily="2" charset="0"/>
              </a:rPr>
              <a:t>Đọc</a:t>
            </a:r>
            <a:r>
              <a:rPr lang="en-US" sz="26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Coiny" panose="02000903060500060000" pitchFamily="2" charset="0"/>
              </a:rPr>
              <a:t>đoạn</a:t>
            </a:r>
            <a:r>
              <a:rPr lang="en-US" sz="26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Coiny" panose="02000903060500060000" pitchFamily="2" charset="0"/>
              </a:rPr>
              <a:t>văn</a:t>
            </a:r>
            <a:r>
              <a:rPr lang="en-US" sz="26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Coiny" panose="02000903060500060000" pitchFamily="2" charset="0"/>
              </a:rPr>
              <a:t>sau</a:t>
            </a:r>
            <a:r>
              <a:rPr lang="en-US" sz="26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Coiny" panose="02000903060500060000" pitchFamily="2" charset="0"/>
              </a:rPr>
              <a:t>và</a:t>
            </a:r>
            <a:r>
              <a:rPr lang="en-US" sz="26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Coiny" panose="02000903060500060000" pitchFamily="2" charset="0"/>
              </a:rPr>
              <a:t>trả</a:t>
            </a:r>
            <a:r>
              <a:rPr lang="en-US" sz="26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Coiny" panose="02000903060500060000" pitchFamily="2" charset="0"/>
              </a:rPr>
              <a:t>lời</a:t>
            </a:r>
            <a:r>
              <a:rPr lang="en-US" sz="26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Coiny" panose="02000903060500060000" pitchFamily="2" charset="0"/>
              </a:rPr>
              <a:t>câu</a:t>
            </a:r>
            <a:r>
              <a:rPr lang="en-US" sz="2600" dirty="0">
                <a:solidFill>
                  <a:srgbClr val="0070C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0070C0"/>
                </a:solidFill>
                <a:latin typeface="Coiny" panose="02000903060500060000" pitchFamily="2" charset="0"/>
              </a:rPr>
              <a:t>hỏi</a:t>
            </a:r>
            <a:r>
              <a:rPr lang="en-US" sz="2600" dirty="0">
                <a:solidFill>
                  <a:srgbClr val="0070C0"/>
                </a:solidFill>
                <a:latin typeface="Coiny" panose="02000903060500060000" pitchFamily="2" charset="0"/>
              </a:rPr>
              <a:t> :</a:t>
            </a:r>
          </a:p>
          <a:p>
            <a:pPr algn="just">
              <a:lnSpc>
                <a:spcPct val="130000"/>
              </a:lnSpc>
            </a:pP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a)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Bài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văn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miêu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tả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buổi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sáng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ở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Thành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phố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Hồ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Chí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Minh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theo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trình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tự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nào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?</a:t>
            </a:r>
          </a:p>
          <a:p>
            <a:pPr algn="just">
              <a:lnSpc>
                <a:spcPct val="130000"/>
              </a:lnSpc>
            </a:pP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b)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Tìm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những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chi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tiết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cho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thấy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tác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giả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quan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sát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cảnh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vật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rất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tinh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tế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c) Hai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câu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cuối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bài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“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Thành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phố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mình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đẹp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quá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!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Đẹp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quá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đi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! ”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thể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hiện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tình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cảm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gì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của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tác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giả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đối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với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cảnh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được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miêu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Coiny" panose="02000903060500060000" pitchFamily="2" charset="0"/>
              </a:rPr>
              <a:t>tả</a:t>
            </a:r>
            <a:r>
              <a:rPr lang="en-US" sz="2600" dirty="0">
                <a:solidFill>
                  <a:srgbClr val="C00000"/>
                </a:solidFill>
                <a:latin typeface="Coiny" panose="02000903060500060000" pitchFamily="2" charset="0"/>
              </a:rPr>
              <a:t> ?</a:t>
            </a:r>
          </a:p>
        </p:txBody>
      </p:sp>
      <p:pic>
        <p:nvPicPr>
          <p:cNvPr id="3" name="图片 2" descr="be63a2bb084e4dcc6af2fd21eb4c43b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">
            <a:off x="10391023" y="81554"/>
            <a:ext cx="1690843" cy="154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0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8">
            <a:extLst>
              <a:ext uri="{FF2B5EF4-FFF2-40B4-BE49-F238E27FC236}">
                <a16:creationId xmlns:a16="http://schemas.microsoft.com/office/drawing/2014/main" id="{188C2725-9793-41C9-86F1-8F1E2A1620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78" y="89210"/>
            <a:ext cx="11831443" cy="641116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41AECA8-783F-4169-A7E1-CFBE873E3269}"/>
              </a:ext>
            </a:extLst>
          </p:cNvPr>
          <p:cNvSpPr/>
          <p:nvPr/>
        </p:nvSpPr>
        <p:spPr>
          <a:xfrm>
            <a:off x="596548" y="506027"/>
            <a:ext cx="61590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400" b="1" kern="0" dirty="0" err="1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Buổi</a:t>
            </a:r>
            <a:r>
              <a:rPr lang="en-US" sz="2400" b="1" kern="0" dirty="0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sáng</a:t>
            </a:r>
            <a:r>
              <a:rPr lang="en-US" sz="2400" b="1" kern="0" dirty="0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 ở </a:t>
            </a:r>
            <a:r>
              <a:rPr lang="en-US" sz="2400" b="1" kern="0" dirty="0" err="1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Thành</a:t>
            </a:r>
            <a:r>
              <a:rPr lang="en-US" sz="2400" b="1" kern="0" dirty="0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phố</a:t>
            </a:r>
            <a:r>
              <a:rPr lang="en-US" sz="2400" b="1" kern="0" dirty="0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Hồ</a:t>
            </a:r>
            <a:r>
              <a:rPr lang="en-US" sz="2400" b="1" kern="0" dirty="0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Chí</a:t>
            </a:r>
            <a:r>
              <a:rPr lang="en-US" sz="2400" b="1" kern="0" dirty="0">
                <a:solidFill>
                  <a:srgbClr val="FF0000"/>
                </a:solidFill>
                <a:latin typeface="Fira Sans" panose="020B0803050000020004" pitchFamily="34" charset="0"/>
                <a:cs typeface="Arial"/>
                <a:sym typeface="Arial"/>
              </a:rPr>
              <a:t> Minh</a:t>
            </a:r>
          </a:p>
        </p:txBody>
      </p:sp>
      <p:pic>
        <p:nvPicPr>
          <p:cNvPr id="14" name="图片 12">
            <a:extLst>
              <a:ext uri="{FF2B5EF4-FFF2-40B4-BE49-F238E27FC236}">
                <a16:creationId xmlns:a16="http://schemas.microsoft.com/office/drawing/2014/main" id="{7920E9ED-0501-4E26-9824-6F0800DC8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55629" y="736859"/>
            <a:ext cx="4612761" cy="29653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22D7353-CC59-452F-A42E-5B656875DC43}"/>
              </a:ext>
            </a:extLst>
          </p:cNvPr>
          <p:cNvGrpSpPr/>
          <p:nvPr/>
        </p:nvGrpSpPr>
        <p:grpSpPr>
          <a:xfrm>
            <a:off x="596548" y="967692"/>
            <a:ext cx="10855754" cy="5356229"/>
            <a:chOff x="596548" y="967692"/>
            <a:chExt cx="10855754" cy="5356229"/>
          </a:xfrm>
        </p:grpSpPr>
        <p:sp>
          <p:nvSpPr>
            <p:cNvPr id="12" name="文本框 13">
              <a:extLst>
                <a:ext uri="{FF2B5EF4-FFF2-40B4-BE49-F238E27FC236}">
                  <a16:creationId xmlns:a16="http://schemas.microsoft.com/office/drawing/2014/main" id="{2C9AA9B3-CB74-48A4-B2F7-8F0E580E720B}"/>
                </a:ext>
              </a:extLst>
            </p:cNvPr>
            <p:cNvSpPr txBox="1"/>
            <p:nvPr/>
          </p:nvSpPr>
          <p:spPr>
            <a:xfrm>
              <a:off x="668025" y="967692"/>
              <a:ext cx="6016125" cy="3414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1600" b="1" dirty="0">
                  <a:solidFill>
                    <a:srgbClr val="0070C0"/>
                  </a:solidFill>
                  <a:latin typeface="Nunito" pitchFamily="2" charset="0"/>
                </a:rPr>
                <a:t>    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mới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bắt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đầu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just">
                <a:lnSpc>
                  <a:spcPct val="130000"/>
                </a:lnSpc>
              </a:pP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  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Mảng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thành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phố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hiện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ra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trước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mắt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tôi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đã</a:t>
              </a:r>
              <a:endPara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endParaRPr>
            </a:p>
            <a:p>
              <a:pPr algn="just">
                <a:lnSpc>
                  <a:spcPct val="130000"/>
                </a:lnSpc>
              </a:pP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biến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màu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trong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bước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chuyển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huyền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ảo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của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rạng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đông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.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Mặt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trời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chưa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xuất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hiện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nhưng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tầng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tầng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lớp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lớp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bụi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hồng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ánh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sáng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đã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tràn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lan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khắp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không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gian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như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thoa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phấn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trên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những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tòa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nhà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cao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tầng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của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thành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phố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,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khiến</a:t>
              </a:r>
              <a:endParaRPr lang="zh-CN" altLang="en-US" sz="2600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15" name="文本框 13">
              <a:extLst>
                <a:ext uri="{FF2B5EF4-FFF2-40B4-BE49-F238E27FC236}">
                  <a16:creationId xmlns:a16="http://schemas.microsoft.com/office/drawing/2014/main" id="{F790CE24-8E45-41D2-83CB-4E3E18807627}"/>
                </a:ext>
              </a:extLst>
            </p:cNvPr>
            <p:cNvSpPr txBox="1"/>
            <p:nvPr/>
          </p:nvSpPr>
          <p:spPr>
            <a:xfrm>
              <a:off x="596548" y="4349854"/>
              <a:ext cx="10855754" cy="1974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chúng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trở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nên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nguy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nga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,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đậm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nét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.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Màn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đêm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mờ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ảo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đang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lắng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dần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rồi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chìm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vào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đất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.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Thành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phố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như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bồng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bềnh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nổi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giữa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một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biển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hơi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sương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.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Trời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sáng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có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thể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nhận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rõ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từng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phút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một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.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Những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vùng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cây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xanh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bỗng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òa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tươi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trong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nắng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sớm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.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Ánh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đèn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từ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muôn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vàn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ô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vuông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cửa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sổ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loãng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đi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rất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nhanh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và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thưa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thớt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tắt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. Ba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ngọn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đèn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đỏ</a:t>
              </a:r>
              <a:r>
                <a:rPr lang="en-US" altLang="zh-CN" sz="2400" b="1" dirty="0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 </a:t>
              </a:r>
              <a:r>
                <a:rPr lang="en-US" altLang="zh-CN" sz="24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字魂27号-布丁体" panose="00000505000000000000" pitchFamily="2" charset="-122"/>
                  <a:cs typeface="Calibri" panose="020F0502020204030204" pitchFamily="34" charset="0"/>
                </a:rPr>
                <a:t>trên</a:t>
              </a:r>
              <a:endParaRPr lang="zh-CN" altLang="en-US" sz="2600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677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12192000" cy="500912"/>
          </a:xfrm>
          <a:prstGeom prst="rect">
            <a:avLst/>
          </a:prstGeom>
        </p:spPr>
      </p:pic>
      <p:sp>
        <p:nvSpPr>
          <p:cNvPr id="18" name="Cloud 17">
            <a:extLst>
              <a:ext uri="{FF2B5EF4-FFF2-40B4-BE49-F238E27FC236}">
                <a16:creationId xmlns:a16="http://schemas.microsoft.com/office/drawing/2014/main" id="{A4FEE3C3-C664-4C54-A136-4FBE9044C67A}"/>
              </a:ext>
            </a:extLst>
          </p:cNvPr>
          <p:cNvSpPr/>
          <p:nvPr/>
        </p:nvSpPr>
        <p:spPr>
          <a:xfrm>
            <a:off x="4397869" y="500913"/>
            <a:ext cx="3767512" cy="1434817"/>
          </a:xfrm>
          <a:prstGeom prst="cloud">
            <a:avLst/>
          </a:prstGeom>
          <a:solidFill>
            <a:srgbClr val="FFFF00"/>
          </a:solidFill>
          <a:ln>
            <a:prstDash val="sysDot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#9Slide07 SVNUT Triumph Press" panose="00000500000000000000" pitchFamily="2" charset="0"/>
              </a:rPr>
              <a:t>Mục</a:t>
            </a:r>
            <a:r>
              <a:rPr lang="en-US" sz="4400" dirty="0">
                <a:solidFill>
                  <a:srgbClr val="FF0000"/>
                </a:solidFill>
                <a:latin typeface="#9Slide07 SVNUT Triumph Press" panose="000005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#9Slide07 SVNUT Triumph Press" panose="00000500000000000000" pitchFamily="2" charset="0"/>
              </a:rPr>
              <a:t>tiêu</a:t>
            </a:r>
            <a:endParaRPr lang="en-US" sz="4400" dirty="0">
              <a:solidFill>
                <a:srgbClr val="FF0000"/>
              </a:solidFill>
              <a:latin typeface="#9Slide07 SVNUT Triumph Press" panose="00000500000000000000" pitchFamily="2" charset="0"/>
            </a:endParaRPr>
          </a:p>
          <a:p>
            <a:pPr algn="ctr"/>
            <a:endParaRPr lang="en-US" sz="1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2" name="Rectangle: Rounded Corners 28">
            <a:extLst>
              <a:ext uri="{FF2B5EF4-FFF2-40B4-BE49-F238E27FC236}">
                <a16:creationId xmlns:a16="http://schemas.microsoft.com/office/drawing/2014/main" id="{DFD30C9D-54C4-4EF2-BB7C-3CCD42019CE3}"/>
              </a:ext>
            </a:extLst>
          </p:cNvPr>
          <p:cNvSpPr/>
          <p:nvPr/>
        </p:nvSpPr>
        <p:spPr>
          <a:xfrm>
            <a:off x="1817226" y="2189207"/>
            <a:ext cx="10134986" cy="1478534"/>
          </a:xfrm>
          <a:custGeom>
            <a:avLst/>
            <a:gdLst>
              <a:gd name="connsiteX0" fmla="*/ 0 w 6832550"/>
              <a:gd name="connsiteY0" fmla="*/ 246427 h 1478534"/>
              <a:gd name="connsiteX1" fmla="*/ 246427 w 6832550"/>
              <a:gd name="connsiteY1" fmla="*/ 0 h 1478534"/>
              <a:gd name="connsiteX2" fmla="*/ 759366 w 6832550"/>
              <a:gd name="connsiteY2" fmla="*/ 0 h 1478534"/>
              <a:gd name="connsiteX3" fmla="*/ 1208908 w 6832550"/>
              <a:gd name="connsiteY3" fmla="*/ 0 h 1478534"/>
              <a:gd name="connsiteX4" fmla="*/ 1785244 w 6832550"/>
              <a:gd name="connsiteY4" fmla="*/ 0 h 1478534"/>
              <a:gd name="connsiteX5" fmla="*/ 2488374 w 6832550"/>
              <a:gd name="connsiteY5" fmla="*/ 0 h 1478534"/>
              <a:gd name="connsiteX6" fmla="*/ 3128107 w 6832550"/>
              <a:gd name="connsiteY6" fmla="*/ 0 h 1478534"/>
              <a:gd name="connsiteX7" fmla="*/ 3704443 w 6832550"/>
              <a:gd name="connsiteY7" fmla="*/ 0 h 1478534"/>
              <a:gd name="connsiteX8" fmla="*/ 4217382 w 6832550"/>
              <a:gd name="connsiteY8" fmla="*/ 0 h 1478534"/>
              <a:gd name="connsiteX9" fmla="*/ 4857115 w 6832550"/>
              <a:gd name="connsiteY9" fmla="*/ 0 h 1478534"/>
              <a:gd name="connsiteX10" fmla="*/ 5496848 w 6832550"/>
              <a:gd name="connsiteY10" fmla="*/ 0 h 1478534"/>
              <a:gd name="connsiteX11" fmla="*/ 6586123 w 6832550"/>
              <a:gd name="connsiteY11" fmla="*/ 0 h 1478534"/>
              <a:gd name="connsiteX12" fmla="*/ 6832550 w 6832550"/>
              <a:gd name="connsiteY12" fmla="*/ 246427 h 1478534"/>
              <a:gd name="connsiteX13" fmla="*/ 6832550 w 6832550"/>
              <a:gd name="connsiteY13" fmla="*/ 719553 h 1478534"/>
              <a:gd name="connsiteX14" fmla="*/ 6832550 w 6832550"/>
              <a:gd name="connsiteY14" fmla="*/ 1232107 h 1478534"/>
              <a:gd name="connsiteX15" fmla="*/ 6586123 w 6832550"/>
              <a:gd name="connsiteY15" fmla="*/ 1478534 h 1478534"/>
              <a:gd name="connsiteX16" fmla="*/ 6009787 w 6832550"/>
              <a:gd name="connsiteY16" fmla="*/ 1478534 h 1478534"/>
              <a:gd name="connsiteX17" fmla="*/ 5560245 w 6832550"/>
              <a:gd name="connsiteY17" fmla="*/ 1478534 h 1478534"/>
              <a:gd name="connsiteX18" fmla="*/ 4920512 w 6832550"/>
              <a:gd name="connsiteY18" fmla="*/ 1478534 h 1478534"/>
              <a:gd name="connsiteX19" fmla="*/ 4470970 w 6832550"/>
              <a:gd name="connsiteY19" fmla="*/ 1478534 h 1478534"/>
              <a:gd name="connsiteX20" fmla="*/ 3767840 w 6832550"/>
              <a:gd name="connsiteY20" fmla="*/ 1478534 h 1478534"/>
              <a:gd name="connsiteX21" fmla="*/ 3064710 w 6832550"/>
              <a:gd name="connsiteY21" fmla="*/ 1478534 h 1478534"/>
              <a:gd name="connsiteX22" fmla="*/ 2615168 w 6832550"/>
              <a:gd name="connsiteY22" fmla="*/ 1478534 h 1478534"/>
              <a:gd name="connsiteX23" fmla="*/ 2038832 w 6832550"/>
              <a:gd name="connsiteY23" fmla="*/ 1478534 h 1478534"/>
              <a:gd name="connsiteX24" fmla="*/ 1462496 w 6832550"/>
              <a:gd name="connsiteY24" fmla="*/ 1478534 h 1478534"/>
              <a:gd name="connsiteX25" fmla="*/ 1076351 w 6832550"/>
              <a:gd name="connsiteY25" fmla="*/ 1478534 h 1478534"/>
              <a:gd name="connsiteX26" fmla="*/ 246427 w 6832550"/>
              <a:gd name="connsiteY26" fmla="*/ 1478534 h 1478534"/>
              <a:gd name="connsiteX27" fmla="*/ 0 w 6832550"/>
              <a:gd name="connsiteY27" fmla="*/ 1232107 h 1478534"/>
              <a:gd name="connsiteX28" fmla="*/ 0 w 6832550"/>
              <a:gd name="connsiteY28" fmla="*/ 719553 h 1478534"/>
              <a:gd name="connsiteX29" fmla="*/ 0 w 6832550"/>
              <a:gd name="connsiteY29" fmla="*/ 246427 h 147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832550" h="1478534" fill="none" extrusionOk="0">
                <a:moveTo>
                  <a:pt x="0" y="246427"/>
                </a:moveTo>
                <a:cubicBezTo>
                  <a:pt x="11097" y="93216"/>
                  <a:pt x="109691" y="4104"/>
                  <a:pt x="246427" y="0"/>
                </a:cubicBezTo>
                <a:cubicBezTo>
                  <a:pt x="353942" y="-19399"/>
                  <a:pt x="618395" y="39149"/>
                  <a:pt x="759366" y="0"/>
                </a:cubicBezTo>
                <a:cubicBezTo>
                  <a:pt x="900337" y="-39149"/>
                  <a:pt x="1001363" y="27498"/>
                  <a:pt x="1208908" y="0"/>
                </a:cubicBezTo>
                <a:cubicBezTo>
                  <a:pt x="1416453" y="-27498"/>
                  <a:pt x="1548063" y="51899"/>
                  <a:pt x="1785244" y="0"/>
                </a:cubicBezTo>
                <a:cubicBezTo>
                  <a:pt x="2022425" y="-51899"/>
                  <a:pt x="2317101" y="50816"/>
                  <a:pt x="2488374" y="0"/>
                </a:cubicBezTo>
                <a:cubicBezTo>
                  <a:pt x="2659647" y="-50816"/>
                  <a:pt x="2923332" y="44055"/>
                  <a:pt x="3128107" y="0"/>
                </a:cubicBezTo>
                <a:cubicBezTo>
                  <a:pt x="3332882" y="-44055"/>
                  <a:pt x="3447394" y="52867"/>
                  <a:pt x="3704443" y="0"/>
                </a:cubicBezTo>
                <a:cubicBezTo>
                  <a:pt x="3961492" y="-52867"/>
                  <a:pt x="4001160" y="46796"/>
                  <a:pt x="4217382" y="0"/>
                </a:cubicBezTo>
                <a:cubicBezTo>
                  <a:pt x="4433604" y="-46796"/>
                  <a:pt x="4551440" y="1369"/>
                  <a:pt x="4857115" y="0"/>
                </a:cubicBezTo>
                <a:cubicBezTo>
                  <a:pt x="5162790" y="-1369"/>
                  <a:pt x="5261251" y="46557"/>
                  <a:pt x="5496848" y="0"/>
                </a:cubicBezTo>
                <a:cubicBezTo>
                  <a:pt x="5732445" y="-46557"/>
                  <a:pt x="6216673" y="28735"/>
                  <a:pt x="6586123" y="0"/>
                </a:cubicBezTo>
                <a:cubicBezTo>
                  <a:pt x="6698444" y="24309"/>
                  <a:pt x="6829723" y="84994"/>
                  <a:pt x="6832550" y="246427"/>
                </a:cubicBezTo>
                <a:cubicBezTo>
                  <a:pt x="6850761" y="376372"/>
                  <a:pt x="6798715" y="491850"/>
                  <a:pt x="6832550" y="719553"/>
                </a:cubicBezTo>
                <a:cubicBezTo>
                  <a:pt x="6866385" y="947256"/>
                  <a:pt x="6791330" y="1059274"/>
                  <a:pt x="6832550" y="1232107"/>
                </a:cubicBezTo>
                <a:cubicBezTo>
                  <a:pt x="6833309" y="1342021"/>
                  <a:pt x="6730730" y="1477154"/>
                  <a:pt x="6586123" y="1478534"/>
                </a:cubicBezTo>
                <a:cubicBezTo>
                  <a:pt x="6357056" y="1524262"/>
                  <a:pt x="6150460" y="1419838"/>
                  <a:pt x="6009787" y="1478534"/>
                </a:cubicBezTo>
                <a:cubicBezTo>
                  <a:pt x="5869114" y="1537230"/>
                  <a:pt x="5715914" y="1431770"/>
                  <a:pt x="5560245" y="1478534"/>
                </a:cubicBezTo>
                <a:cubicBezTo>
                  <a:pt x="5404576" y="1525298"/>
                  <a:pt x="5112948" y="1442624"/>
                  <a:pt x="4920512" y="1478534"/>
                </a:cubicBezTo>
                <a:cubicBezTo>
                  <a:pt x="4728076" y="1514444"/>
                  <a:pt x="4693223" y="1432793"/>
                  <a:pt x="4470970" y="1478534"/>
                </a:cubicBezTo>
                <a:cubicBezTo>
                  <a:pt x="4248717" y="1524275"/>
                  <a:pt x="4113503" y="1448127"/>
                  <a:pt x="3767840" y="1478534"/>
                </a:cubicBezTo>
                <a:cubicBezTo>
                  <a:pt x="3422177" y="1508941"/>
                  <a:pt x="3363638" y="1472235"/>
                  <a:pt x="3064710" y="1478534"/>
                </a:cubicBezTo>
                <a:cubicBezTo>
                  <a:pt x="2765782" y="1484833"/>
                  <a:pt x="2741307" y="1462550"/>
                  <a:pt x="2615168" y="1478534"/>
                </a:cubicBezTo>
                <a:cubicBezTo>
                  <a:pt x="2489029" y="1494518"/>
                  <a:pt x="2257379" y="1452187"/>
                  <a:pt x="2038832" y="1478534"/>
                </a:cubicBezTo>
                <a:cubicBezTo>
                  <a:pt x="1820285" y="1504881"/>
                  <a:pt x="1729474" y="1432594"/>
                  <a:pt x="1462496" y="1478534"/>
                </a:cubicBezTo>
                <a:cubicBezTo>
                  <a:pt x="1195518" y="1524474"/>
                  <a:pt x="1202745" y="1473534"/>
                  <a:pt x="1076351" y="1478534"/>
                </a:cubicBezTo>
                <a:cubicBezTo>
                  <a:pt x="949958" y="1483534"/>
                  <a:pt x="463872" y="1433453"/>
                  <a:pt x="246427" y="1478534"/>
                </a:cubicBezTo>
                <a:cubicBezTo>
                  <a:pt x="116507" y="1500109"/>
                  <a:pt x="-27146" y="1397208"/>
                  <a:pt x="0" y="1232107"/>
                </a:cubicBezTo>
                <a:cubicBezTo>
                  <a:pt x="-24199" y="996568"/>
                  <a:pt x="48282" y="910812"/>
                  <a:pt x="0" y="719553"/>
                </a:cubicBezTo>
                <a:cubicBezTo>
                  <a:pt x="-48282" y="528294"/>
                  <a:pt x="28647" y="478447"/>
                  <a:pt x="0" y="246427"/>
                </a:cubicBezTo>
                <a:close/>
              </a:path>
              <a:path w="6832550" h="1478534" stroke="0" extrusionOk="0">
                <a:moveTo>
                  <a:pt x="0" y="246427"/>
                </a:moveTo>
                <a:cubicBezTo>
                  <a:pt x="-26174" y="136947"/>
                  <a:pt x="100568" y="3185"/>
                  <a:pt x="246427" y="0"/>
                </a:cubicBezTo>
                <a:cubicBezTo>
                  <a:pt x="356954" y="-39242"/>
                  <a:pt x="583952" y="2483"/>
                  <a:pt x="695969" y="0"/>
                </a:cubicBezTo>
                <a:cubicBezTo>
                  <a:pt x="807986" y="-2483"/>
                  <a:pt x="982685" y="46896"/>
                  <a:pt x="1208908" y="0"/>
                </a:cubicBezTo>
                <a:cubicBezTo>
                  <a:pt x="1435131" y="-46896"/>
                  <a:pt x="1475325" y="16111"/>
                  <a:pt x="1595053" y="0"/>
                </a:cubicBezTo>
                <a:cubicBezTo>
                  <a:pt x="1714781" y="-16111"/>
                  <a:pt x="1966947" y="66279"/>
                  <a:pt x="2234786" y="0"/>
                </a:cubicBezTo>
                <a:cubicBezTo>
                  <a:pt x="2502625" y="-66279"/>
                  <a:pt x="2648582" y="31944"/>
                  <a:pt x="2811122" y="0"/>
                </a:cubicBezTo>
                <a:cubicBezTo>
                  <a:pt x="2973662" y="-31944"/>
                  <a:pt x="3296908" y="53625"/>
                  <a:pt x="3450855" y="0"/>
                </a:cubicBezTo>
                <a:cubicBezTo>
                  <a:pt x="3604802" y="-53625"/>
                  <a:pt x="3899010" y="75466"/>
                  <a:pt x="4153985" y="0"/>
                </a:cubicBezTo>
                <a:cubicBezTo>
                  <a:pt x="4408960" y="-75466"/>
                  <a:pt x="4461495" y="26563"/>
                  <a:pt x="4730321" y="0"/>
                </a:cubicBezTo>
                <a:cubicBezTo>
                  <a:pt x="4999147" y="-26563"/>
                  <a:pt x="5061605" y="37521"/>
                  <a:pt x="5370054" y="0"/>
                </a:cubicBezTo>
                <a:cubicBezTo>
                  <a:pt x="5678503" y="-37521"/>
                  <a:pt x="5818066" y="16777"/>
                  <a:pt x="6009787" y="0"/>
                </a:cubicBezTo>
                <a:cubicBezTo>
                  <a:pt x="6201508" y="-16777"/>
                  <a:pt x="6418709" y="1805"/>
                  <a:pt x="6586123" y="0"/>
                </a:cubicBezTo>
                <a:cubicBezTo>
                  <a:pt x="6756503" y="-11977"/>
                  <a:pt x="6834060" y="106637"/>
                  <a:pt x="6832550" y="246427"/>
                </a:cubicBezTo>
                <a:cubicBezTo>
                  <a:pt x="6853638" y="354219"/>
                  <a:pt x="6824600" y="599880"/>
                  <a:pt x="6832550" y="729410"/>
                </a:cubicBezTo>
                <a:cubicBezTo>
                  <a:pt x="6840500" y="858940"/>
                  <a:pt x="6830210" y="1089777"/>
                  <a:pt x="6832550" y="1232107"/>
                </a:cubicBezTo>
                <a:cubicBezTo>
                  <a:pt x="6836882" y="1382288"/>
                  <a:pt x="6717547" y="1460012"/>
                  <a:pt x="6586123" y="1478534"/>
                </a:cubicBezTo>
                <a:cubicBezTo>
                  <a:pt x="6325946" y="1487162"/>
                  <a:pt x="6280999" y="1455721"/>
                  <a:pt x="6009787" y="1478534"/>
                </a:cubicBezTo>
                <a:cubicBezTo>
                  <a:pt x="5738575" y="1501347"/>
                  <a:pt x="5592976" y="1442171"/>
                  <a:pt x="5370054" y="1478534"/>
                </a:cubicBezTo>
                <a:cubicBezTo>
                  <a:pt x="5147132" y="1514897"/>
                  <a:pt x="5069675" y="1435888"/>
                  <a:pt x="4983909" y="1478534"/>
                </a:cubicBezTo>
                <a:cubicBezTo>
                  <a:pt x="4898144" y="1521180"/>
                  <a:pt x="4694185" y="1459971"/>
                  <a:pt x="4534367" y="1478534"/>
                </a:cubicBezTo>
                <a:cubicBezTo>
                  <a:pt x="4374549" y="1497097"/>
                  <a:pt x="4169201" y="1450549"/>
                  <a:pt x="3831237" y="1478534"/>
                </a:cubicBezTo>
                <a:cubicBezTo>
                  <a:pt x="3493273" y="1506519"/>
                  <a:pt x="3391852" y="1440793"/>
                  <a:pt x="3254901" y="1478534"/>
                </a:cubicBezTo>
                <a:cubicBezTo>
                  <a:pt x="3117950" y="1516275"/>
                  <a:pt x="2769100" y="1424035"/>
                  <a:pt x="2615168" y="1478534"/>
                </a:cubicBezTo>
                <a:cubicBezTo>
                  <a:pt x="2461236" y="1533033"/>
                  <a:pt x="2239580" y="1440131"/>
                  <a:pt x="2102229" y="1478534"/>
                </a:cubicBezTo>
                <a:cubicBezTo>
                  <a:pt x="1964878" y="1516937"/>
                  <a:pt x="1720216" y="1449545"/>
                  <a:pt x="1462496" y="1478534"/>
                </a:cubicBezTo>
                <a:cubicBezTo>
                  <a:pt x="1204776" y="1507523"/>
                  <a:pt x="1109998" y="1445067"/>
                  <a:pt x="949557" y="1478534"/>
                </a:cubicBezTo>
                <a:cubicBezTo>
                  <a:pt x="789116" y="1512001"/>
                  <a:pt x="391780" y="1410745"/>
                  <a:pt x="246427" y="1478534"/>
                </a:cubicBezTo>
                <a:cubicBezTo>
                  <a:pt x="87348" y="1455012"/>
                  <a:pt x="-5830" y="1385539"/>
                  <a:pt x="0" y="1232107"/>
                </a:cubicBezTo>
                <a:cubicBezTo>
                  <a:pt x="-13991" y="1061660"/>
                  <a:pt x="11990" y="959132"/>
                  <a:pt x="0" y="768837"/>
                </a:cubicBezTo>
                <a:cubicBezTo>
                  <a:pt x="-11990" y="578542"/>
                  <a:pt x="19147" y="430903"/>
                  <a:pt x="0" y="246427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3403945204">
                  <a:custGeom>
                    <a:avLst/>
                    <a:gdLst>
                      <a:gd name="connsiteX0" fmla="*/ 0 w 10134986"/>
                      <a:gd name="connsiteY0" fmla="*/ 246427 h 1478534"/>
                      <a:gd name="connsiteX1" fmla="*/ 365534 w 10134986"/>
                      <a:gd name="connsiteY1" fmla="*/ 0 h 1478534"/>
                      <a:gd name="connsiteX2" fmla="*/ 1126396 w 10134986"/>
                      <a:gd name="connsiteY2" fmla="*/ 0 h 1478534"/>
                      <a:gd name="connsiteX3" fmla="*/ 1793220 w 10134986"/>
                      <a:gd name="connsiteY3" fmla="*/ 0 h 1478534"/>
                      <a:gd name="connsiteX4" fmla="*/ 2648121 w 10134986"/>
                      <a:gd name="connsiteY4" fmla="*/ 0 h 1478534"/>
                      <a:gd name="connsiteX5" fmla="*/ 3691101 w 10134986"/>
                      <a:gd name="connsiteY5" fmla="*/ 0 h 1478534"/>
                      <a:gd name="connsiteX6" fmla="*/ 4640042 w 10134986"/>
                      <a:gd name="connsiteY6" fmla="*/ 0 h 1478534"/>
                      <a:gd name="connsiteX7" fmla="*/ 5494943 w 10134986"/>
                      <a:gd name="connsiteY7" fmla="*/ 0 h 1478534"/>
                      <a:gd name="connsiteX8" fmla="*/ 6255806 w 10134986"/>
                      <a:gd name="connsiteY8" fmla="*/ 0 h 1478534"/>
                      <a:gd name="connsiteX9" fmla="*/ 7204746 w 10134986"/>
                      <a:gd name="connsiteY9" fmla="*/ 0 h 1478534"/>
                      <a:gd name="connsiteX10" fmla="*/ 8153687 w 10134986"/>
                      <a:gd name="connsiteY10" fmla="*/ 0 h 1478534"/>
                      <a:gd name="connsiteX11" fmla="*/ 9769451 w 10134986"/>
                      <a:gd name="connsiteY11" fmla="*/ 0 h 1478534"/>
                      <a:gd name="connsiteX12" fmla="*/ 10134986 w 10134986"/>
                      <a:gd name="connsiteY12" fmla="*/ 246427 h 1478534"/>
                      <a:gd name="connsiteX13" fmla="*/ 10134986 w 10134986"/>
                      <a:gd name="connsiteY13" fmla="*/ 719553 h 1478534"/>
                      <a:gd name="connsiteX14" fmla="*/ 10134986 w 10134986"/>
                      <a:gd name="connsiteY14" fmla="*/ 1232107 h 1478534"/>
                      <a:gd name="connsiteX15" fmla="*/ 9769451 w 10134986"/>
                      <a:gd name="connsiteY15" fmla="*/ 1478534 h 1478534"/>
                      <a:gd name="connsiteX16" fmla="*/ 8914549 w 10134986"/>
                      <a:gd name="connsiteY16" fmla="*/ 1478534 h 1478534"/>
                      <a:gd name="connsiteX17" fmla="*/ 8247726 w 10134986"/>
                      <a:gd name="connsiteY17" fmla="*/ 1478534 h 1478534"/>
                      <a:gd name="connsiteX18" fmla="*/ 7298785 w 10134986"/>
                      <a:gd name="connsiteY18" fmla="*/ 1478534 h 1478534"/>
                      <a:gd name="connsiteX19" fmla="*/ 6631962 w 10134986"/>
                      <a:gd name="connsiteY19" fmla="*/ 1478534 h 1478534"/>
                      <a:gd name="connsiteX20" fmla="*/ 5588982 w 10134986"/>
                      <a:gd name="connsiteY20" fmla="*/ 1478534 h 1478534"/>
                      <a:gd name="connsiteX21" fmla="*/ 4546003 w 10134986"/>
                      <a:gd name="connsiteY21" fmla="*/ 1478534 h 1478534"/>
                      <a:gd name="connsiteX22" fmla="*/ 3879179 w 10134986"/>
                      <a:gd name="connsiteY22" fmla="*/ 1478534 h 1478534"/>
                      <a:gd name="connsiteX23" fmla="*/ 3024278 w 10134986"/>
                      <a:gd name="connsiteY23" fmla="*/ 1478534 h 1478534"/>
                      <a:gd name="connsiteX24" fmla="*/ 2169376 w 10134986"/>
                      <a:gd name="connsiteY24" fmla="*/ 1478534 h 1478534"/>
                      <a:gd name="connsiteX25" fmla="*/ 1596593 w 10134986"/>
                      <a:gd name="connsiteY25" fmla="*/ 1478534 h 1478534"/>
                      <a:gd name="connsiteX26" fmla="*/ 365534 w 10134986"/>
                      <a:gd name="connsiteY26" fmla="*/ 1478534 h 1478534"/>
                      <a:gd name="connsiteX27" fmla="*/ 0 w 10134986"/>
                      <a:gd name="connsiteY27" fmla="*/ 1232107 h 1478534"/>
                      <a:gd name="connsiteX28" fmla="*/ 0 w 10134986"/>
                      <a:gd name="connsiteY28" fmla="*/ 719553 h 1478534"/>
                      <a:gd name="connsiteX29" fmla="*/ 0 w 10134986"/>
                      <a:gd name="connsiteY29" fmla="*/ 246427 h 1478534"/>
                      <a:gd name="connsiteX0" fmla="*/ 0 w 10134986"/>
                      <a:gd name="connsiteY0" fmla="*/ 246427 h 1478534"/>
                      <a:gd name="connsiteX1" fmla="*/ 365534 w 10134986"/>
                      <a:gd name="connsiteY1" fmla="*/ 0 h 1478534"/>
                      <a:gd name="connsiteX2" fmla="*/ 1032357 w 10134986"/>
                      <a:gd name="connsiteY2" fmla="*/ 0 h 1478534"/>
                      <a:gd name="connsiteX3" fmla="*/ 1793220 w 10134986"/>
                      <a:gd name="connsiteY3" fmla="*/ 0 h 1478534"/>
                      <a:gd name="connsiteX4" fmla="*/ 2366003 w 10134986"/>
                      <a:gd name="connsiteY4" fmla="*/ 0 h 1478534"/>
                      <a:gd name="connsiteX5" fmla="*/ 3314944 w 10134986"/>
                      <a:gd name="connsiteY5" fmla="*/ 0 h 1478534"/>
                      <a:gd name="connsiteX6" fmla="*/ 4169846 w 10134986"/>
                      <a:gd name="connsiteY6" fmla="*/ 0 h 1478534"/>
                      <a:gd name="connsiteX7" fmla="*/ 5118786 w 10134986"/>
                      <a:gd name="connsiteY7" fmla="*/ 0 h 1478534"/>
                      <a:gd name="connsiteX8" fmla="*/ 6161766 w 10134986"/>
                      <a:gd name="connsiteY8" fmla="*/ 0 h 1478534"/>
                      <a:gd name="connsiteX9" fmla="*/ 7016668 w 10134986"/>
                      <a:gd name="connsiteY9" fmla="*/ 0 h 1478534"/>
                      <a:gd name="connsiteX10" fmla="*/ 7965609 w 10134986"/>
                      <a:gd name="connsiteY10" fmla="*/ 0 h 1478534"/>
                      <a:gd name="connsiteX11" fmla="*/ 8914549 w 10134986"/>
                      <a:gd name="connsiteY11" fmla="*/ 0 h 1478534"/>
                      <a:gd name="connsiteX12" fmla="*/ 9769451 w 10134986"/>
                      <a:gd name="connsiteY12" fmla="*/ 0 h 1478534"/>
                      <a:gd name="connsiteX13" fmla="*/ 10134986 w 10134986"/>
                      <a:gd name="connsiteY13" fmla="*/ 246427 h 1478534"/>
                      <a:gd name="connsiteX14" fmla="*/ 10134986 w 10134986"/>
                      <a:gd name="connsiteY14" fmla="*/ 729410 h 1478534"/>
                      <a:gd name="connsiteX15" fmla="*/ 10134986 w 10134986"/>
                      <a:gd name="connsiteY15" fmla="*/ 1232107 h 1478534"/>
                      <a:gd name="connsiteX16" fmla="*/ 9769451 w 10134986"/>
                      <a:gd name="connsiteY16" fmla="*/ 1478534 h 1478534"/>
                      <a:gd name="connsiteX17" fmla="*/ 8914549 w 10134986"/>
                      <a:gd name="connsiteY17" fmla="*/ 1478534 h 1478534"/>
                      <a:gd name="connsiteX18" fmla="*/ 7965609 w 10134986"/>
                      <a:gd name="connsiteY18" fmla="*/ 1478534 h 1478534"/>
                      <a:gd name="connsiteX19" fmla="*/ 7392825 w 10134986"/>
                      <a:gd name="connsiteY19" fmla="*/ 1478534 h 1478534"/>
                      <a:gd name="connsiteX20" fmla="*/ 6726002 w 10134986"/>
                      <a:gd name="connsiteY20" fmla="*/ 1478534 h 1478534"/>
                      <a:gd name="connsiteX21" fmla="*/ 5683022 w 10134986"/>
                      <a:gd name="connsiteY21" fmla="*/ 1478534 h 1478534"/>
                      <a:gd name="connsiteX22" fmla="*/ 4828120 w 10134986"/>
                      <a:gd name="connsiteY22" fmla="*/ 1478534 h 1478534"/>
                      <a:gd name="connsiteX23" fmla="*/ 3879179 w 10134986"/>
                      <a:gd name="connsiteY23" fmla="*/ 1478534 h 1478534"/>
                      <a:gd name="connsiteX24" fmla="*/ 3118317 w 10134986"/>
                      <a:gd name="connsiteY24" fmla="*/ 1478534 h 1478534"/>
                      <a:gd name="connsiteX25" fmla="*/ 2169376 w 10134986"/>
                      <a:gd name="connsiteY25" fmla="*/ 1478534 h 1478534"/>
                      <a:gd name="connsiteX26" fmla="*/ 1408514 w 10134986"/>
                      <a:gd name="connsiteY26" fmla="*/ 1478534 h 1478534"/>
                      <a:gd name="connsiteX27" fmla="*/ 365534 w 10134986"/>
                      <a:gd name="connsiteY27" fmla="*/ 1478534 h 1478534"/>
                      <a:gd name="connsiteX28" fmla="*/ 0 w 10134986"/>
                      <a:gd name="connsiteY28" fmla="*/ 1232107 h 1478534"/>
                      <a:gd name="connsiteX29" fmla="*/ 0 w 10134986"/>
                      <a:gd name="connsiteY29" fmla="*/ 768837 h 1478534"/>
                      <a:gd name="connsiteX30" fmla="*/ 0 w 10134986"/>
                      <a:gd name="connsiteY30" fmla="*/ 246427 h 14785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10134986" h="1478534" fill="none" extrusionOk="0">
                        <a:moveTo>
                          <a:pt x="0" y="246427"/>
                        </a:moveTo>
                        <a:cubicBezTo>
                          <a:pt x="26095" y="62811"/>
                          <a:pt x="161299" y="-16993"/>
                          <a:pt x="365534" y="0"/>
                        </a:cubicBezTo>
                        <a:cubicBezTo>
                          <a:pt x="472385" y="9614"/>
                          <a:pt x="911740" y="23669"/>
                          <a:pt x="1126396" y="0"/>
                        </a:cubicBezTo>
                        <a:cubicBezTo>
                          <a:pt x="1331218" y="-41744"/>
                          <a:pt x="1499214" y="38687"/>
                          <a:pt x="1793220" y="0"/>
                        </a:cubicBezTo>
                        <a:cubicBezTo>
                          <a:pt x="2066965" y="-63231"/>
                          <a:pt x="2285148" y="67321"/>
                          <a:pt x="2648121" y="0"/>
                        </a:cubicBezTo>
                        <a:cubicBezTo>
                          <a:pt x="3000107" y="-109780"/>
                          <a:pt x="3429090" y="-4778"/>
                          <a:pt x="3691101" y="0"/>
                        </a:cubicBezTo>
                        <a:cubicBezTo>
                          <a:pt x="3911022" y="-91654"/>
                          <a:pt x="4313653" y="67200"/>
                          <a:pt x="4640042" y="0"/>
                        </a:cubicBezTo>
                        <a:cubicBezTo>
                          <a:pt x="4941761" y="-62260"/>
                          <a:pt x="5096629" y="65933"/>
                          <a:pt x="5494943" y="0"/>
                        </a:cubicBezTo>
                        <a:cubicBezTo>
                          <a:pt x="5879306" y="-68644"/>
                          <a:pt x="5946386" y="51249"/>
                          <a:pt x="6255806" y="0"/>
                        </a:cubicBezTo>
                        <a:cubicBezTo>
                          <a:pt x="6577439" y="-69613"/>
                          <a:pt x="6751560" y="-6667"/>
                          <a:pt x="7204746" y="0"/>
                        </a:cubicBezTo>
                        <a:cubicBezTo>
                          <a:pt x="7693292" y="-7066"/>
                          <a:pt x="7783353" y="53446"/>
                          <a:pt x="8153687" y="0"/>
                        </a:cubicBezTo>
                        <a:cubicBezTo>
                          <a:pt x="8578660" y="75634"/>
                          <a:pt x="9209308" y="-85138"/>
                          <a:pt x="9769451" y="0"/>
                        </a:cubicBezTo>
                        <a:cubicBezTo>
                          <a:pt x="9946624" y="-13657"/>
                          <a:pt x="10105462" y="52977"/>
                          <a:pt x="10134986" y="246427"/>
                        </a:cubicBezTo>
                        <a:cubicBezTo>
                          <a:pt x="10183405" y="373410"/>
                          <a:pt x="10098838" y="524495"/>
                          <a:pt x="10134986" y="719553"/>
                        </a:cubicBezTo>
                        <a:cubicBezTo>
                          <a:pt x="10163649" y="952003"/>
                          <a:pt x="10098386" y="1090857"/>
                          <a:pt x="10134986" y="1232107"/>
                        </a:cubicBezTo>
                        <a:cubicBezTo>
                          <a:pt x="10135682" y="1332471"/>
                          <a:pt x="10033971" y="1477154"/>
                          <a:pt x="9769451" y="1478534"/>
                        </a:cubicBezTo>
                        <a:cubicBezTo>
                          <a:pt x="9448862" y="1512714"/>
                          <a:pt x="9142979" y="1363881"/>
                          <a:pt x="8914549" y="1478534"/>
                        </a:cubicBezTo>
                        <a:cubicBezTo>
                          <a:pt x="8694819" y="1525203"/>
                          <a:pt x="8440961" y="1390334"/>
                          <a:pt x="8247726" y="1478534"/>
                        </a:cubicBezTo>
                        <a:cubicBezTo>
                          <a:pt x="8018150" y="1534194"/>
                          <a:pt x="7607516" y="1485598"/>
                          <a:pt x="7298785" y="1478534"/>
                        </a:cubicBezTo>
                        <a:cubicBezTo>
                          <a:pt x="7034095" y="1504199"/>
                          <a:pt x="6961425" y="1457665"/>
                          <a:pt x="6631962" y="1478534"/>
                        </a:cubicBezTo>
                        <a:cubicBezTo>
                          <a:pt x="6299865" y="1513545"/>
                          <a:pt x="6108212" y="1417825"/>
                          <a:pt x="5588982" y="1478534"/>
                        </a:cubicBezTo>
                        <a:cubicBezTo>
                          <a:pt x="5096111" y="1495774"/>
                          <a:pt x="4985830" y="1470159"/>
                          <a:pt x="4546003" y="1478534"/>
                        </a:cubicBezTo>
                        <a:cubicBezTo>
                          <a:pt x="4111405" y="1483769"/>
                          <a:pt x="4074282" y="1464766"/>
                          <a:pt x="3879179" y="1478534"/>
                        </a:cubicBezTo>
                        <a:cubicBezTo>
                          <a:pt x="3695562" y="1442094"/>
                          <a:pt x="3385947" y="1458975"/>
                          <a:pt x="3024278" y="1478534"/>
                        </a:cubicBezTo>
                        <a:cubicBezTo>
                          <a:pt x="2710184" y="1503722"/>
                          <a:pt x="2590994" y="1425247"/>
                          <a:pt x="2169376" y="1478534"/>
                        </a:cubicBezTo>
                        <a:cubicBezTo>
                          <a:pt x="1760264" y="1517649"/>
                          <a:pt x="1783843" y="1488555"/>
                          <a:pt x="1596593" y="1478534"/>
                        </a:cubicBezTo>
                        <a:cubicBezTo>
                          <a:pt x="1394581" y="1480985"/>
                          <a:pt x="622380" y="1405848"/>
                          <a:pt x="365534" y="1478534"/>
                        </a:cubicBezTo>
                        <a:cubicBezTo>
                          <a:pt x="159927" y="1489057"/>
                          <a:pt x="-53547" y="1413532"/>
                          <a:pt x="0" y="1232107"/>
                        </a:cubicBezTo>
                        <a:cubicBezTo>
                          <a:pt x="-2060" y="1011430"/>
                          <a:pt x="72958" y="903817"/>
                          <a:pt x="0" y="719553"/>
                        </a:cubicBezTo>
                        <a:cubicBezTo>
                          <a:pt x="-72251" y="524138"/>
                          <a:pt x="66081" y="472184"/>
                          <a:pt x="0" y="246427"/>
                        </a:cubicBezTo>
                        <a:close/>
                      </a:path>
                      <a:path w="10134986" h="1478534" stroke="0" extrusionOk="0">
                        <a:moveTo>
                          <a:pt x="0" y="246427"/>
                        </a:moveTo>
                        <a:cubicBezTo>
                          <a:pt x="486" y="136053"/>
                          <a:pt x="152588" y="36248"/>
                          <a:pt x="365534" y="0"/>
                        </a:cubicBezTo>
                        <a:cubicBezTo>
                          <a:pt x="554176" y="-32639"/>
                          <a:pt x="913835" y="-10210"/>
                          <a:pt x="1032357" y="0"/>
                        </a:cubicBezTo>
                        <a:cubicBezTo>
                          <a:pt x="1190653" y="-6482"/>
                          <a:pt x="1467793" y="74757"/>
                          <a:pt x="1793220" y="0"/>
                        </a:cubicBezTo>
                        <a:cubicBezTo>
                          <a:pt x="2122650" y="-28535"/>
                          <a:pt x="2177216" y="30705"/>
                          <a:pt x="2366003" y="0"/>
                        </a:cubicBezTo>
                        <a:cubicBezTo>
                          <a:pt x="2538750" y="80331"/>
                          <a:pt x="2886812" y="67419"/>
                          <a:pt x="3314944" y="0"/>
                        </a:cubicBezTo>
                        <a:cubicBezTo>
                          <a:pt x="3711635" y="-89519"/>
                          <a:pt x="3933248" y="5479"/>
                          <a:pt x="4169846" y="0"/>
                        </a:cubicBezTo>
                        <a:cubicBezTo>
                          <a:pt x="4364320" y="-70376"/>
                          <a:pt x="4906274" y="62185"/>
                          <a:pt x="5118786" y="0"/>
                        </a:cubicBezTo>
                        <a:cubicBezTo>
                          <a:pt x="5375812" y="-41022"/>
                          <a:pt x="5826369" y="64265"/>
                          <a:pt x="6161766" y="0"/>
                        </a:cubicBezTo>
                        <a:cubicBezTo>
                          <a:pt x="6554047" y="-71670"/>
                          <a:pt x="6629577" y="-6841"/>
                          <a:pt x="7016668" y="0"/>
                        </a:cubicBezTo>
                        <a:cubicBezTo>
                          <a:pt x="7387627" y="-22110"/>
                          <a:pt x="7497881" y="14519"/>
                          <a:pt x="7965609" y="0"/>
                        </a:cubicBezTo>
                        <a:cubicBezTo>
                          <a:pt x="8405212" y="-13580"/>
                          <a:pt x="8682930" y="-10994"/>
                          <a:pt x="8914549" y="0"/>
                        </a:cubicBezTo>
                        <a:cubicBezTo>
                          <a:pt x="9192722" y="-38903"/>
                          <a:pt x="9539697" y="-30572"/>
                          <a:pt x="9769451" y="0"/>
                        </a:cubicBezTo>
                        <a:cubicBezTo>
                          <a:pt x="10026959" y="-3472"/>
                          <a:pt x="10129539" y="101376"/>
                          <a:pt x="10134986" y="246427"/>
                        </a:cubicBezTo>
                        <a:cubicBezTo>
                          <a:pt x="10172183" y="330639"/>
                          <a:pt x="10155377" y="618200"/>
                          <a:pt x="10134986" y="729410"/>
                        </a:cubicBezTo>
                        <a:cubicBezTo>
                          <a:pt x="10148237" y="852938"/>
                          <a:pt x="10119414" y="1088860"/>
                          <a:pt x="10134986" y="1232107"/>
                        </a:cubicBezTo>
                        <a:cubicBezTo>
                          <a:pt x="10087395" y="1376886"/>
                          <a:pt x="9947865" y="1478234"/>
                          <a:pt x="9769451" y="1478534"/>
                        </a:cubicBezTo>
                        <a:cubicBezTo>
                          <a:pt x="9398524" y="1481594"/>
                          <a:pt x="9303098" y="1451829"/>
                          <a:pt x="8914549" y="1478534"/>
                        </a:cubicBezTo>
                        <a:cubicBezTo>
                          <a:pt x="8523718" y="1542731"/>
                          <a:pt x="8288640" y="1456095"/>
                          <a:pt x="7965609" y="1478534"/>
                        </a:cubicBezTo>
                        <a:cubicBezTo>
                          <a:pt x="7639540" y="1508937"/>
                          <a:pt x="7524363" y="1444629"/>
                          <a:pt x="7392825" y="1478534"/>
                        </a:cubicBezTo>
                        <a:cubicBezTo>
                          <a:pt x="7223323" y="1481866"/>
                          <a:pt x="7031530" y="1469327"/>
                          <a:pt x="6726002" y="1478534"/>
                        </a:cubicBezTo>
                        <a:cubicBezTo>
                          <a:pt x="6487838" y="1504762"/>
                          <a:pt x="6105396" y="1421303"/>
                          <a:pt x="5683022" y="1478534"/>
                        </a:cubicBezTo>
                        <a:cubicBezTo>
                          <a:pt x="5199311" y="1482965"/>
                          <a:pt x="5053267" y="1423750"/>
                          <a:pt x="4828120" y="1478534"/>
                        </a:cubicBezTo>
                        <a:cubicBezTo>
                          <a:pt x="4586271" y="1498516"/>
                          <a:pt x="4107157" y="1377231"/>
                          <a:pt x="3879179" y="1478534"/>
                        </a:cubicBezTo>
                        <a:cubicBezTo>
                          <a:pt x="3608617" y="1500764"/>
                          <a:pt x="3313761" y="1432570"/>
                          <a:pt x="3118317" y="1478534"/>
                        </a:cubicBezTo>
                        <a:cubicBezTo>
                          <a:pt x="2923645" y="1514184"/>
                          <a:pt x="2564365" y="1459847"/>
                          <a:pt x="2169376" y="1478534"/>
                        </a:cubicBezTo>
                        <a:cubicBezTo>
                          <a:pt x="1785089" y="1503985"/>
                          <a:pt x="1625459" y="1431248"/>
                          <a:pt x="1408514" y="1478534"/>
                        </a:cubicBezTo>
                        <a:cubicBezTo>
                          <a:pt x="1156258" y="1489366"/>
                          <a:pt x="639905" y="1385939"/>
                          <a:pt x="365534" y="1478534"/>
                        </a:cubicBezTo>
                        <a:cubicBezTo>
                          <a:pt x="146717" y="1416395"/>
                          <a:pt x="17570" y="1377964"/>
                          <a:pt x="0" y="1232107"/>
                        </a:cubicBezTo>
                        <a:cubicBezTo>
                          <a:pt x="-34766" y="1058900"/>
                          <a:pt x="17200" y="948397"/>
                          <a:pt x="0" y="768837"/>
                        </a:cubicBezTo>
                        <a:cubicBezTo>
                          <a:pt x="-22024" y="569772"/>
                          <a:pt x="20235" y="471879"/>
                          <a:pt x="0" y="246427"/>
                        </a:cubicBezTo>
                        <a:close/>
                      </a:path>
                      <a:path w="10134986" h="1478534" fill="none" stroke="0" extrusionOk="0">
                        <a:moveTo>
                          <a:pt x="0" y="246427"/>
                        </a:moveTo>
                        <a:cubicBezTo>
                          <a:pt x="230" y="109721"/>
                          <a:pt x="142306" y="10761"/>
                          <a:pt x="365534" y="0"/>
                        </a:cubicBezTo>
                        <a:cubicBezTo>
                          <a:pt x="530803" y="-67601"/>
                          <a:pt x="893486" y="72820"/>
                          <a:pt x="1126396" y="0"/>
                        </a:cubicBezTo>
                        <a:cubicBezTo>
                          <a:pt x="1335661" y="-45217"/>
                          <a:pt x="1488632" y="46737"/>
                          <a:pt x="1793220" y="0"/>
                        </a:cubicBezTo>
                        <a:cubicBezTo>
                          <a:pt x="2096723" y="-62896"/>
                          <a:pt x="2275360" y="76681"/>
                          <a:pt x="2648121" y="0"/>
                        </a:cubicBezTo>
                        <a:cubicBezTo>
                          <a:pt x="3030305" y="-54658"/>
                          <a:pt x="3465830" y="45371"/>
                          <a:pt x="3691101" y="0"/>
                        </a:cubicBezTo>
                        <a:cubicBezTo>
                          <a:pt x="3910924" y="-57602"/>
                          <a:pt x="4370286" y="-36874"/>
                          <a:pt x="4640042" y="0"/>
                        </a:cubicBezTo>
                        <a:cubicBezTo>
                          <a:pt x="4963259" y="-50787"/>
                          <a:pt x="5144210" y="62560"/>
                          <a:pt x="5494943" y="0"/>
                        </a:cubicBezTo>
                        <a:cubicBezTo>
                          <a:pt x="5877274" y="-46114"/>
                          <a:pt x="5940915" y="34438"/>
                          <a:pt x="6255806" y="0"/>
                        </a:cubicBezTo>
                        <a:cubicBezTo>
                          <a:pt x="6577711" y="-23483"/>
                          <a:pt x="6710688" y="17039"/>
                          <a:pt x="7204746" y="0"/>
                        </a:cubicBezTo>
                        <a:cubicBezTo>
                          <a:pt x="7674849" y="-4015"/>
                          <a:pt x="7799208" y="31604"/>
                          <a:pt x="8153687" y="0"/>
                        </a:cubicBezTo>
                        <a:cubicBezTo>
                          <a:pt x="8474056" y="-160525"/>
                          <a:pt x="9340249" y="86692"/>
                          <a:pt x="9769451" y="0"/>
                        </a:cubicBezTo>
                        <a:cubicBezTo>
                          <a:pt x="9922405" y="68490"/>
                          <a:pt x="10115370" y="88052"/>
                          <a:pt x="10134986" y="246427"/>
                        </a:cubicBezTo>
                        <a:cubicBezTo>
                          <a:pt x="10162500" y="372767"/>
                          <a:pt x="10094645" y="498076"/>
                          <a:pt x="10134986" y="719553"/>
                        </a:cubicBezTo>
                        <a:cubicBezTo>
                          <a:pt x="10152048" y="975234"/>
                          <a:pt x="10050865" y="1049497"/>
                          <a:pt x="10134986" y="1232107"/>
                        </a:cubicBezTo>
                        <a:cubicBezTo>
                          <a:pt x="10126122" y="1355756"/>
                          <a:pt x="10021087" y="1453658"/>
                          <a:pt x="9769451" y="1478534"/>
                        </a:cubicBezTo>
                        <a:cubicBezTo>
                          <a:pt x="9435161" y="1523661"/>
                          <a:pt x="9076430" y="1436605"/>
                          <a:pt x="8914549" y="1478534"/>
                        </a:cubicBezTo>
                        <a:cubicBezTo>
                          <a:pt x="8714102" y="1543386"/>
                          <a:pt x="8471445" y="1416288"/>
                          <a:pt x="8247726" y="1478534"/>
                        </a:cubicBezTo>
                        <a:cubicBezTo>
                          <a:pt x="7952377" y="1510317"/>
                          <a:pt x="7630061" y="1447304"/>
                          <a:pt x="7298785" y="1478534"/>
                        </a:cubicBezTo>
                        <a:cubicBezTo>
                          <a:pt x="7009913" y="1510843"/>
                          <a:pt x="6949575" y="1421755"/>
                          <a:pt x="6631962" y="1478534"/>
                        </a:cubicBezTo>
                        <a:cubicBezTo>
                          <a:pt x="6322993" y="1480689"/>
                          <a:pt x="6108188" y="1442962"/>
                          <a:pt x="5588982" y="1478534"/>
                        </a:cubicBezTo>
                        <a:cubicBezTo>
                          <a:pt x="5094233" y="1510337"/>
                          <a:pt x="4999560" y="1483068"/>
                          <a:pt x="4546003" y="1478534"/>
                        </a:cubicBezTo>
                        <a:cubicBezTo>
                          <a:pt x="4105851" y="1485335"/>
                          <a:pt x="4067081" y="1465205"/>
                          <a:pt x="3879179" y="1478534"/>
                        </a:cubicBezTo>
                        <a:cubicBezTo>
                          <a:pt x="3677156" y="1494934"/>
                          <a:pt x="3334069" y="1437460"/>
                          <a:pt x="3024278" y="1478534"/>
                        </a:cubicBezTo>
                        <a:cubicBezTo>
                          <a:pt x="2693350" y="1524949"/>
                          <a:pt x="2567172" y="1392163"/>
                          <a:pt x="2169376" y="1478534"/>
                        </a:cubicBezTo>
                        <a:cubicBezTo>
                          <a:pt x="1768966" y="1522681"/>
                          <a:pt x="1777821" y="1477838"/>
                          <a:pt x="1596593" y="1478534"/>
                        </a:cubicBezTo>
                        <a:cubicBezTo>
                          <a:pt x="1333053" y="1477689"/>
                          <a:pt x="705788" y="1406143"/>
                          <a:pt x="365534" y="1478534"/>
                        </a:cubicBezTo>
                        <a:cubicBezTo>
                          <a:pt x="166617" y="1539996"/>
                          <a:pt x="-19766" y="1430844"/>
                          <a:pt x="0" y="1232107"/>
                        </a:cubicBezTo>
                        <a:cubicBezTo>
                          <a:pt x="-30275" y="981457"/>
                          <a:pt x="82654" y="914148"/>
                          <a:pt x="0" y="719553"/>
                        </a:cubicBezTo>
                        <a:cubicBezTo>
                          <a:pt x="-80521" y="518017"/>
                          <a:pt x="68933" y="457945"/>
                          <a:pt x="0" y="246427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Liệt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kê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được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một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số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bài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văn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tả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cảnh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đã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học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trong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học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kì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1;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trình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bày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dàn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ý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cho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một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trong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các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bài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văn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đó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.</a:t>
            </a:r>
          </a:p>
        </p:txBody>
      </p:sp>
      <p:sp>
        <p:nvSpPr>
          <p:cNvPr id="41" name="Rectangle: Rounded Corners 28">
            <a:extLst>
              <a:ext uri="{FF2B5EF4-FFF2-40B4-BE49-F238E27FC236}">
                <a16:creationId xmlns:a16="http://schemas.microsoft.com/office/drawing/2014/main" id="{E0B0A1BF-1CEC-459B-A612-88A5024F784D}"/>
              </a:ext>
            </a:extLst>
          </p:cNvPr>
          <p:cNvSpPr/>
          <p:nvPr/>
        </p:nvSpPr>
        <p:spPr>
          <a:xfrm>
            <a:off x="1385609" y="4039317"/>
            <a:ext cx="10134986" cy="1478534"/>
          </a:xfrm>
          <a:custGeom>
            <a:avLst/>
            <a:gdLst>
              <a:gd name="connsiteX0" fmla="*/ 0 w 6832550"/>
              <a:gd name="connsiteY0" fmla="*/ 246427 h 1478534"/>
              <a:gd name="connsiteX1" fmla="*/ 246427 w 6832550"/>
              <a:gd name="connsiteY1" fmla="*/ 0 h 1478534"/>
              <a:gd name="connsiteX2" fmla="*/ 759366 w 6832550"/>
              <a:gd name="connsiteY2" fmla="*/ 0 h 1478534"/>
              <a:gd name="connsiteX3" fmla="*/ 1208908 w 6832550"/>
              <a:gd name="connsiteY3" fmla="*/ 0 h 1478534"/>
              <a:gd name="connsiteX4" fmla="*/ 1785244 w 6832550"/>
              <a:gd name="connsiteY4" fmla="*/ 0 h 1478534"/>
              <a:gd name="connsiteX5" fmla="*/ 2488374 w 6832550"/>
              <a:gd name="connsiteY5" fmla="*/ 0 h 1478534"/>
              <a:gd name="connsiteX6" fmla="*/ 3128107 w 6832550"/>
              <a:gd name="connsiteY6" fmla="*/ 0 h 1478534"/>
              <a:gd name="connsiteX7" fmla="*/ 3704443 w 6832550"/>
              <a:gd name="connsiteY7" fmla="*/ 0 h 1478534"/>
              <a:gd name="connsiteX8" fmla="*/ 4217382 w 6832550"/>
              <a:gd name="connsiteY8" fmla="*/ 0 h 1478534"/>
              <a:gd name="connsiteX9" fmla="*/ 4857115 w 6832550"/>
              <a:gd name="connsiteY9" fmla="*/ 0 h 1478534"/>
              <a:gd name="connsiteX10" fmla="*/ 5496848 w 6832550"/>
              <a:gd name="connsiteY10" fmla="*/ 0 h 1478534"/>
              <a:gd name="connsiteX11" fmla="*/ 6586123 w 6832550"/>
              <a:gd name="connsiteY11" fmla="*/ 0 h 1478534"/>
              <a:gd name="connsiteX12" fmla="*/ 6832550 w 6832550"/>
              <a:gd name="connsiteY12" fmla="*/ 246427 h 1478534"/>
              <a:gd name="connsiteX13" fmla="*/ 6832550 w 6832550"/>
              <a:gd name="connsiteY13" fmla="*/ 719553 h 1478534"/>
              <a:gd name="connsiteX14" fmla="*/ 6832550 w 6832550"/>
              <a:gd name="connsiteY14" fmla="*/ 1232107 h 1478534"/>
              <a:gd name="connsiteX15" fmla="*/ 6586123 w 6832550"/>
              <a:gd name="connsiteY15" fmla="*/ 1478534 h 1478534"/>
              <a:gd name="connsiteX16" fmla="*/ 6009787 w 6832550"/>
              <a:gd name="connsiteY16" fmla="*/ 1478534 h 1478534"/>
              <a:gd name="connsiteX17" fmla="*/ 5560245 w 6832550"/>
              <a:gd name="connsiteY17" fmla="*/ 1478534 h 1478534"/>
              <a:gd name="connsiteX18" fmla="*/ 4920512 w 6832550"/>
              <a:gd name="connsiteY18" fmla="*/ 1478534 h 1478534"/>
              <a:gd name="connsiteX19" fmla="*/ 4470970 w 6832550"/>
              <a:gd name="connsiteY19" fmla="*/ 1478534 h 1478534"/>
              <a:gd name="connsiteX20" fmla="*/ 3767840 w 6832550"/>
              <a:gd name="connsiteY20" fmla="*/ 1478534 h 1478534"/>
              <a:gd name="connsiteX21" fmla="*/ 3064710 w 6832550"/>
              <a:gd name="connsiteY21" fmla="*/ 1478534 h 1478534"/>
              <a:gd name="connsiteX22" fmla="*/ 2615168 w 6832550"/>
              <a:gd name="connsiteY22" fmla="*/ 1478534 h 1478534"/>
              <a:gd name="connsiteX23" fmla="*/ 2038832 w 6832550"/>
              <a:gd name="connsiteY23" fmla="*/ 1478534 h 1478534"/>
              <a:gd name="connsiteX24" fmla="*/ 1462496 w 6832550"/>
              <a:gd name="connsiteY24" fmla="*/ 1478534 h 1478534"/>
              <a:gd name="connsiteX25" fmla="*/ 1076351 w 6832550"/>
              <a:gd name="connsiteY25" fmla="*/ 1478534 h 1478534"/>
              <a:gd name="connsiteX26" fmla="*/ 246427 w 6832550"/>
              <a:gd name="connsiteY26" fmla="*/ 1478534 h 1478534"/>
              <a:gd name="connsiteX27" fmla="*/ 0 w 6832550"/>
              <a:gd name="connsiteY27" fmla="*/ 1232107 h 1478534"/>
              <a:gd name="connsiteX28" fmla="*/ 0 w 6832550"/>
              <a:gd name="connsiteY28" fmla="*/ 719553 h 1478534"/>
              <a:gd name="connsiteX29" fmla="*/ 0 w 6832550"/>
              <a:gd name="connsiteY29" fmla="*/ 246427 h 147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832550" h="1478534" fill="none" extrusionOk="0">
                <a:moveTo>
                  <a:pt x="0" y="246427"/>
                </a:moveTo>
                <a:cubicBezTo>
                  <a:pt x="11097" y="93216"/>
                  <a:pt x="109691" y="4104"/>
                  <a:pt x="246427" y="0"/>
                </a:cubicBezTo>
                <a:cubicBezTo>
                  <a:pt x="353942" y="-19399"/>
                  <a:pt x="618395" y="39149"/>
                  <a:pt x="759366" y="0"/>
                </a:cubicBezTo>
                <a:cubicBezTo>
                  <a:pt x="900337" y="-39149"/>
                  <a:pt x="1001363" y="27498"/>
                  <a:pt x="1208908" y="0"/>
                </a:cubicBezTo>
                <a:cubicBezTo>
                  <a:pt x="1416453" y="-27498"/>
                  <a:pt x="1548063" y="51899"/>
                  <a:pt x="1785244" y="0"/>
                </a:cubicBezTo>
                <a:cubicBezTo>
                  <a:pt x="2022425" y="-51899"/>
                  <a:pt x="2317101" y="50816"/>
                  <a:pt x="2488374" y="0"/>
                </a:cubicBezTo>
                <a:cubicBezTo>
                  <a:pt x="2659647" y="-50816"/>
                  <a:pt x="2923332" y="44055"/>
                  <a:pt x="3128107" y="0"/>
                </a:cubicBezTo>
                <a:cubicBezTo>
                  <a:pt x="3332882" y="-44055"/>
                  <a:pt x="3447394" y="52867"/>
                  <a:pt x="3704443" y="0"/>
                </a:cubicBezTo>
                <a:cubicBezTo>
                  <a:pt x="3961492" y="-52867"/>
                  <a:pt x="4001160" y="46796"/>
                  <a:pt x="4217382" y="0"/>
                </a:cubicBezTo>
                <a:cubicBezTo>
                  <a:pt x="4433604" y="-46796"/>
                  <a:pt x="4551440" y="1369"/>
                  <a:pt x="4857115" y="0"/>
                </a:cubicBezTo>
                <a:cubicBezTo>
                  <a:pt x="5162790" y="-1369"/>
                  <a:pt x="5261251" y="46557"/>
                  <a:pt x="5496848" y="0"/>
                </a:cubicBezTo>
                <a:cubicBezTo>
                  <a:pt x="5732445" y="-46557"/>
                  <a:pt x="6216673" y="28735"/>
                  <a:pt x="6586123" y="0"/>
                </a:cubicBezTo>
                <a:cubicBezTo>
                  <a:pt x="6698444" y="24309"/>
                  <a:pt x="6829723" y="84994"/>
                  <a:pt x="6832550" y="246427"/>
                </a:cubicBezTo>
                <a:cubicBezTo>
                  <a:pt x="6850761" y="376372"/>
                  <a:pt x="6798715" y="491850"/>
                  <a:pt x="6832550" y="719553"/>
                </a:cubicBezTo>
                <a:cubicBezTo>
                  <a:pt x="6866385" y="947256"/>
                  <a:pt x="6791330" y="1059274"/>
                  <a:pt x="6832550" y="1232107"/>
                </a:cubicBezTo>
                <a:cubicBezTo>
                  <a:pt x="6833309" y="1342021"/>
                  <a:pt x="6730730" y="1477154"/>
                  <a:pt x="6586123" y="1478534"/>
                </a:cubicBezTo>
                <a:cubicBezTo>
                  <a:pt x="6357056" y="1524262"/>
                  <a:pt x="6150460" y="1419838"/>
                  <a:pt x="6009787" y="1478534"/>
                </a:cubicBezTo>
                <a:cubicBezTo>
                  <a:pt x="5869114" y="1537230"/>
                  <a:pt x="5715914" y="1431770"/>
                  <a:pt x="5560245" y="1478534"/>
                </a:cubicBezTo>
                <a:cubicBezTo>
                  <a:pt x="5404576" y="1525298"/>
                  <a:pt x="5112948" y="1442624"/>
                  <a:pt x="4920512" y="1478534"/>
                </a:cubicBezTo>
                <a:cubicBezTo>
                  <a:pt x="4728076" y="1514444"/>
                  <a:pt x="4693223" y="1432793"/>
                  <a:pt x="4470970" y="1478534"/>
                </a:cubicBezTo>
                <a:cubicBezTo>
                  <a:pt x="4248717" y="1524275"/>
                  <a:pt x="4113503" y="1448127"/>
                  <a:pt x="3767840" y="1478534"/>
                </a:cubicBezTo>
                <a:cubicBezTo>
                  <a:pt x="3422177" y="1508941"/>
                  <a:pt x="3363638" y="1472235"/>
                  <a:pt x="3064710" y="1478534"/>
                </a:cubicBezTo>
                <a:cubicBezTo>
                  <a:pt x="2765782" y="1484833"/>
                  <a:pt x="2741307" y="1462550"/>
                  <a:pt x="2615168" y="1478534"/>
                </a:cubicBezTo>
                <a:cubicBezTo>
                  <a:pt x="2489029" y="1494518"/>
                  <a:pt x="2257379" y="1452187"/>
                  <a:pt x="2038832" y="1478534"/>
                </a:cubicBezTo>
                <a:cubicBezTo>
                  <a:pt x="1820285" y="1504881"/>
                  <a:pt x="1729474" y="1432594"/>
                  <a:pt x="1462496" y="1478534"/>
                </a:cubicBezTo>
                <a:cubicBezTo>
                  <a:pt x="1195518" y="1524474"/>
                  <a:pt x="1202745" y="1473534"/>
                  <a:pt x="1076351" y="1478534"/>
                </a:cubicBezTo>
                <a:cubicBezTo>
                  <a:pt x="949958" y="1483534"/>
                  <a:pt x="463872" y="1433453"/>
                  <a:pt x="246427" y="1478534"/>
                </a:cubicBezTo>
                <a:cubicBezTo>
                  <a:pt x="116507" y="1500109"/>
                  <a:pt x="-27146" y="1397208"/>
                  <a:pt x="0" y="1232107"/>
                </a:cubicBezTo>
                <a:cubicBezTo>
                  <a:pt x="-24199" y="996568"/>
                  <a:pt x="48282" y="910812"/>
                  <a:pt x="0" y="719553"/>
                </a:cubicBezTo>
                <a:cubicBezTo>
                  <a:pt x="-48282" y="528294"/>
                  <a:pt x="28647" y="478447"/>
                  <a:pt x="0" y="246427"/>
                </a:cubicBezTo>
                <a:close/>
              </a:path>
              <a:path w="6832550" h="1478534" stroke="0" extrusionOk="0">
                <a:moveTo>
                  <a:pt x="0" y="246427"/>
                </a:moveTo>
                <a:cubicBezTo>
                  <a:pt x="-26174" y="136947"/>
                  <a:pt x="100568" y="3185"/>
                  <a:pt x="246427" y="0"/>
                </a:cubicBezTo>
                <a:cubicBezTo>
                  <a:pt x="356954" y="-39242"/>
                  <a:pt x="583952" y="2483"/>
                  <a:pt x="695969" y="0"/>
                </a:cubicBezTo>
                <a:cubicBezTo>
                  <a:pt x="807986" y="-2483"/>
                  <a:pt x="982685" y="46896"/>
                  <a:pt x="1208908" y="0"/>
                </a:cubicBezTo>
                <a:cubicBezTo>
                  <a:pt x="1435131" y="-46896"/>
                  <a:pt x="1475325" y="16111"/>
                  <a:pt x="1595053" y="0"/>
                </a:cubicBezTo>
                <a:cubicBezTo>
                  <a:pt x="1714781" y="-16111"/>
                  <a:pt x="1966947" y="66279"/>
                  <a:pt x="2234786" y="0"/>
                </a:cubicBezTo>
                <a:cubicBezTo>
                  <a:pt x="2502625" y="-66279"/>
                  <a:pt x="2648582" y="31944"/>
                  <a:pt x="2811122" y="0"/>
                </a:cubicBezTo>
                <a:cubicBezTo>
                  <a:pt x="2973662" y="-31944"/>
                  <a:pt x="3296908" y="53625"/>
                  <a:pt x="3450855" y="0"/>
                </a:cubicBezTo>
                <a:cubicBezTo>
                  <a:pt x="3604802" y="-53625"/>
                  <a:pt x="3899010" y="75466"/>
                  <a:pt x="4153985" y="0"/>
                </a:cubicBezTo>
                <a:cubicBezTo>
                  <a:pt x="4408960" y="-75466"/>
                  <a:pt x="4461495" y="26563"/>
                  <a:pt x="4730321" y="0"/>
                </a:cubicBezTo>
                <a:cubicBezTo>
                  <a:pt x="4999147" y="-26563"/>
                  <a:pt x="5061605" y="37521"/>
                  <a:pt x="5370054" y="0"/>
                </a:cubicBezTo>
                <a:cubicBezTo>
                  <a:pt x="5678503" y="-37521"/>
                  <a:pt x="5818066" y="16777"/>
                  <a:pt x="6009787" y="0"/>
                </a:cubicBezTo>
                <a:cubicBezTo>
                  <a:pt x="6201508" y="-16777"/>
                  <a:pt x="6418709" y="1805"/>
                  <a:pt x="6586123" y="0"/>
                </a:cubicBezTo>
                <a:cubicBezTo>
                  <a:pt x="6756503" y="-11977"/>
                  <a:pt x="6834060" y="106637"/>
                  <a:pt x="6832550" y="246427"/>
                </a:cubicBezTo>
                <a:cubicBezTo>
                  <a:pt x="6853638" y="354219"/>
                  <a:pt x="6824600" y="599880"/>
                  <a:pt x="6832550" y="729410"/>
                </a:cubicBezTo>
                <a:cubicBezTo>
                  <a:pt x="6840500" y="858940"/>
                  <a:pt x="6830210" y="1089777"/>
                  <a:pt x="6832550" y="1232107"/>
                </a:cubicBezTo>
                <a:cubicBezTo>
                  <a:pt x="6836882" y="1382288"/>
                  <a:pt x="6717547" y="1460012"/>
                  <a:pt x="6586123" y="1478534"/>
                </a:cubicBezTo>
                <a:cubicBezTo>
                  <a:pt x="6325946" y="1487162"/>
                  <a:pt x="6280999" y="1455721"/>
                  <a:pt x="6009787" y="1478534"/>
                </a:cubicBezTo>
                <a:cubicBezTo>
                  <a:pt x="5738575" y="1501347"/>
                  <a:pt x="5592976" y="1442171"/>
                  <a:pt x="5370054" y="1478534"/>
                </a:cubicBezTo>
                <a:cubicBezTo>
                  <a:pt x="5147132" y="1514897"/>
                  <a:pt x="5069675" y="1435888"/>
                  <a:pt x="4983909" y="1478534"/>
                </a:cubicBezTo>
                <a:cubicBezTo>
                  <a:pt x="4898144" y="1521180"/>
                  <a:pt x="4694185" y="1459971"/>
                  <a:pt x="4534367" y="1478534"/>
                </a:cubicBezTo>
                <a:cubicBezTo>
                  <a:pt x="4374549" y="1497097"/>
                  <a:pt x="4169201" y="1450549"/>
                  <a:pt x="3831237" y="1478534"/>
                </a:cubicBezTo>
                <a:cubicBezTo>
                  <a:pt x="3493273" y="1506519"/>
                  <a:pt x="3391852" y="1440793"/>
                  <a:pt x="3254901" y="1478534"/>
                </a:cubicBezTo>
                <a:cubicBezTo>
                  <a:pt x="3117950" y="1516275"/>
                  <a:pt x="2769100" y="1424035"/>
                  <a:pt x="2615168" y="1478534"/>
                </a:cubicBezTo>
                <a:cubicBezTo>
                  <a:pt x="2461236" y="1533033"/>
                  <a:pt x="2239580" y="1440131"/>
                  <a:pt x="2102229" y="1478534"/>
                </a:cubicBezTo>
                <a:cubicBezTo>
                  <a:pt x="1964878" y="1516937"/>
                  <a:pt x="1720216" y="1449545"/>
                  <a:pt x="1462496" y="1478534"/>
                </a:cubicBezTo>
                <a:cubicBezTo>
                  <a:pt x="1204776" y="1507523"/>
                  <a:pt x="1109998" y="1445067"/>
                  <a:pt x="949557" y="1478534"/>
                </a:cubicBezTo>
                <a:cubicBezTo>
                  <a:pt x="789116" y="1512001"/>
                  <a:pt x="391780" y="1410745"/>
                  <a:pt x="246427" y="1478534"/>
                </a:cubicBezTo>
                <a:cubicBezTo>
                  <a:pt x="87348" y="1455012"/>
                  <a:pt x="-5830" y="1385539"/>
                  <a:pt x="0" y="1232107"/>
                </a:cubicBezTo>
                <a:cubicBezTo>
                  <a:pt x="-13991" y="1061660"/>
                  <a:pt x="11990" y="959132"/>
                  <a:pt x="0" y="768837"/>
                </a:cubicBezTo>
                <a:cubicBezTo>
                  <a:pt x="-11990" y="578542"/>
                  <a:pt x="19147" y="430903"/>
                  <a:pt x="0" y="246427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3403945204">
                  <a:custGeom>
                    <a:avLst/>
                    <a:gdLst>
                      <a:gd name="connsiteX0" fmla="*/ 0 w 10134986"/>
                      <a:gd name="connsiteY0" fmla="*/ 246427 h 1478534"/>
                      <a:gd name="connsiteX1" fmla="*/ 365534 w 10134986"/>
                      <a:gd name="connsiteY1" fmla="*/ 0 h 1478534"/>
                      <a:gd name="connsiteX2" fmla="*/ 1126396 w 10134986"/>
                      <a:gd name="connsiteY2" fmla="*/ 0 h 1478534"/>
                      <a:gd name="connsiteX3" fmla="*/ 1793220 w 10134986"/>
                      <a:gd name="connsiteY3" fmla="*/ 0 h 1478534"/>
                      <a:gd name="connsiteX4" fmla="*/ 2648121 w 10134986"/>
                      <a:gd name="connsiteY4" fmla="*/ 0 h 1478534"/>
                      <a:gd name="connsiteX5" fmla="*/ 3691101 w 10134986"/>
                      <a:gd name="connsiteY5" fmla="*/ 0 h 1478534"/>
                      <a:gd name="connsiteX6" fmla="*/ 4640042 w 10134986"/>
                      <a:gd name="connsiteY6" fmla="*/ 0 h 1478534"/>
                      <a:gd name="connsiteX7" fmla="*/ 5494943 w 10134986"/>
                      <a:gd name="connsiteY7" fmla="*/ 0 h 1478534"/>
                      <a:gd name="connsiteX8" fmla="*/ 6255806 w 10134986"/>
                      <a:gd name="connsiteY8" fmla="*/ 0 h 1478534"/>
                      <a:gd name="connsiteX9" fmla="*/ 7204746 w 10134986"/>
                      <a:gd name="connsiteY9" fmla="*/ 0 h 1478534"/>
                      <a:gd name="connsiteX10" fmla="*/ 8153687 w 10134986"/>
                      <a:gd name="connsiteY10" fmla="*/ 0 h 1478534"/>
                      <a:gd name="connsiteX11" fmla="*/ 9769451 w 10134986"/>
                      <a:gd name="connsiteY11" fmla="*/ 0 h 1478534"/>
                      <a:gd name="connsiteX12" fmla="*/ 10134986 w 10134986"/>
                      <a:gd name="connsiteY12" fmla="*/ 246427 h 1478534"/>
                      <a:gd name="connsiteX13" fmla="*/ 10134986 w 10134986"/>
                      <a:gd name="connsiteY13" fmla="*/ 719553 h 1478534"/>
                      <a:gd name="connsiteX14" fmla="*/ 10134986 w 10134986"/>
                      <a:gd name="connsiteY14" fmla="*/ 1232107 h 1478534"/>
                      <a:gd name="connsiteX15" fmla="*/ 9769451 w 10134986"/>
                      <a:gd name="connsiteY15" fmla="*/ 1478534 h 1478534"/>
                      <a:gd name="connsiteX16" fmla="*/ 8914549 w 10134986"/>
                      <a:gd name="connsiteY16" fmla="*/ 1478534 h 1478534"/>
                      <a:gd name="connsiteX17" fmla="*/ 8247726 w 10134986"/>
                      <a:gd name="connsiteY17" fmla="*/ 1478534 h 1478534"/>
                      <a:gd name="connsiteX18" fmla="*/ 7298785 w 10134986"/>
                      <a:gd name="connsiteY18" fmla="*/ 1478534 h 1478534"/>
                      <a:gd name="connsiteX19" fmla="*/ 6631962 w 10134986"/>
                      <a:gd name="connsiteY19" fmla="*/ 1478534 h 1478534"/>
                      <a:gd name="connsiteX20" fmla="*/ 5588982 w 10134986"/>
                      <a:gd name="connsiteY20" fmla="*/ 1478534 h 1478534"/>
                      <a:gd name="connsiteX21" fmla="*/ 4546003 w 10134986"/>
                      <a:gd name="connsiteY21" fmla="*/ 1478534 h 1478534"/>
                      <a:gd name="connsiteX22" fmla="*/ 3879179 w 10134986"/>
                      <a:gd name="connsiteY22" fmla="*/ 1478534 h 1478534"/>
                      <a:gd name="connsiteX23" fmla="*/ 3024278 w 10134986"/>
                      <a:gd name="connsiteY23" fmla="*/ 1478534 h 1478534"/>
                      <a:gd name="connsiteX24" fmla="*/ 2169376 w 10134986"/>
                      <a:gd name="connsiteY24" fmla="*/ 1478534 h 1478534"/>
                      <a:gd name="connsiteX25" fmla="*/ 1596593 w 10134986"/>
                      <a:gd name="connsiteY25" fmla="*/ 1478534 h 1478534"/>
                      <a:gd name="connsiteX26" fmla="*/ 365534 w 10134986"/>
                      <a:gd name="connsiteY26" fmla="*/ 1478534 h 1478534"/>
                      <a:gd name="connsiteX27" fmla="*/ 0 w 10134986"/>
                      <a:gd name="connsiteY27" fmla="*/ 1232107 h 1478534"/>
                      <a:gd name="connsiteX28" fmla="*/ 0 w 10134986"/>
                      <a:gd name="connsiteY28" fmla="*/ 719553 h 1478534"/>
                      <a:gd name="connsiteX29" fmla="*/ 0 w 10134986"/>
                      <a:gd name="connsiteY29" fmla="*/ 246427 h 1478534"/>
                      <a:gd name="connsiteX0" fmla="*/ 0 w 10134986"/>
                      <a:gd name="connsiteY0" fmla="*/ 246427 h 1478534"/>
                      <a:gd name="connsiteX1" fmla="*/ 365534 w 10134986"/>
                      <a:gd name="connsiteY1" fmla="*/ 0 h 1478534"/>
                      <a:gd name="connsiteX2" fmla="*/ 1032357 w 10134986"/>
                      <a:gd name="connsiteY2" fmla="*/ 0 h 1478534"/>
                      <a:gd name="connsiteX3" fmla="*/ 1793220 w 10134986"/>
                      <a:gd name="connsiteY3" fmla="*/ 0 h 1478534"/>
                      <a:gd name="connsiteX4" fmla="*/ 2366003 w 10134986"/>
                      <a:gd name="connsiteY4" fmla="*/ 0 h 1478534"/>
                      <a:gd name="connsiteX5" fmla="*/ 3314944 w 10134986"/>
                      <a:gd name="connsiteY5" fmla="*/ 0 h 1478534"/>
                      <a:gd name="connsiteX6" fmla="*/ 4169846 w 10134986"/>
                      <a:gd name="connsiteY6" fmla="*/ 0 h 1478534"/>
                      <a:gd name="connsiteX7" fmla="*/ 5118786 w 10134986"/>
                      <a:gd name="connsiteY7" fmla="*/ 0 h 1478534"/>
                      <a:gd name="connsiteX8" fmla="*/ 6161766 w 10134986"/>
                      <a:gd name="connsiteY8" fmla="*/ 0 h 1478534"/>
                      <a:gd name="connsiteX9" fmla="*/ 7016668 w 10134986"/>
                      <a:gd name="connsiteY9" fmla="*/ 0 h 1478534"/>
                      <a:gd name="connsiteX10" fmla="*/ 7965609 w 10134986"/>
                      <a:gd name="connsiteY10" fmla="*/ 0 h 1478534"/>
                      <a:gd name="connsiteX11" fmla="*/ 8914549 w 10134986"/>
                      <a:gd name="connsiteY11" fmla="*/ 0 h 1478534"/>
                      <a:gd name="connsiteX12" fmla="*/ 9769451 w 10134986"/>
                      <a:gd name="connsiteY12" fmla="*/ 0 h 1478534"/>
                      <a:gd name="connsiteX13" fmla="*/ 10134986 w 10134986"/>
                      <a:gd name="connsiteY13" fmla="*/ 246427 h 1478534"/>
                      <a:gd name="connsiteX14" fmla="*/ 10134986 w 10134986"/>
                      <a:gd name="connsiteY14" fmla="*/ 729410 h 1478534"/>
                      <a:gd name="connsiteX15" fmla="*/ 10134986 w 10134986"/>
                      <a:gd name="connsiteY15" fmla="*/ 1232107 h 1478534"/>
                      <a:gd name="connsiteX16" fmla="*/ 9769451 w 10134986"/>
                      <a:gd name="connsiteY16" fmla="*/ 1478534 h 1478534"/>
                      <a:gd name="connsiteX17" fmla="*/ 8914549 w 10134986"/>
                      <a:gd name="connsiteY17" fmla="*/ 1478534 h 1478534"/>
                      <a:gd name="connsiteX18" fmla="*/ 7965609 w 10134986"/>
                      <a:gd name="connsiteY18" fmla="*/ 1478534 h 1478534"/>
                      <a:gd name="connsiteX19" fmla="*/ 7392825 w 10134986"/>
                      <a:gd name="connsiteY19" fmla="*/ 1478534 h 1478534"/>
                      <a:gd name="connsiteX20" fmla="*/ 6726002 w 10134986"/>
                      <a:gd name="connsiteY20" fmla="*/ 1478534 h 1478534"/>
                      <a:gd name="connsiteX21" fmla="*/ 5683022 w 10134986"/>
                      <a:gd name="connsiteY21" fmla="*/ 1478534 h 1478534"/>
                      <a:gd name="connsiteX22" fmla="*/ 4828120 w 10134986"/>
                      <a:gd name="connsiteY22" fmla="*/ 1478534 h 1478534"/>
                      <a:gd name="connsiteX23" fmla="*/ 3879179 w 10134986"/>
                      <a:gd name="connsiteY23" fmla="*/ 1478534 h 1478534"/>
                      <a:gd name="connsiteX24" fmla="*/ 3118317 w 10134986"/>
                      <a:gd name="connsiteY24" fmla="*/ 1478534 h 1478534"/>
                      <a:gd name="connsiteX25" fmla="*/ 2169376 w 10134986"/>
                      <a:gd name="connsiteY25" fmla="*/ 1478534 h 1478534"/>
                      <a:gd name="connsiteX26" fmla="*/ 1408514 w 10134986"/>
                      <a:gd name="connsiteY26" fmla="*/ 1478534 h 1478534"/>
                      <a:gd name="connsiteX27" fmla="*/ 365534 w 10134986"/>
                      <a:gd name="connsiteY27" fmla="*/ 1478534 h 1478534"/>
                      <a:gd name="connsiteX28" fmla="*/ 0 w 10134986"/>
                      <a:gd name="connsiteY28" fmla="*/ 1232107 h 1478534"/>
                      <a:gd name="connsiteX29" fmla="*/ 0 w 10134986"/>
                      <a:gd name="connsiteY29" fmla="*/ 768837 h 1478534"/>
                      <a:gd name="connsiteX30" fmla="*/ 0 w 10134986"/>
                      <a:gd name="connsiteY30" fmla="*/ 246427 h 14785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10134986" h="1478534" fill="none" extrusionOk="0">
                        <a:moveTo>
                          <a:pt x="0" y="246427"/>
                        </a:moveTo>
                        <a:cubicBezTo>
                          <a:pt x="26095" y="62811"/>
                          <a:pt x="161299" y="-16993"/>
                          <a:pt x="365534" y="0"/>
                        </a:cubicBezTo>
                        <a:cubicBezTo>
                          <a:pt x="472385" y="9614"/>
                          <a:pt x="911740" y="23669"/>
                          <a:pt x="1126396" y="0"/>
                        </a:cubicBezTo>
                        <a:cubicBezTo>
                          <a:pt x="1331218" y="-41744"/>
                          <a:pt x="1499214" y="38687"/>
                          <a:pt x="1793220" y="0"/>
                        </a:cubicBezTo>
                        <a:cubicBezTo>
                          <a:pt x="2066965" y="-63231"/>
                          <a:pt x="2285148" y="67321"/>
                          <a:pt x="2648121" y="0"/>
                        </a:cubicBezTo>
                        <a:cubicBezTo>
                          <a:pt x="3000107" y="-109780"/>
                          <a:pt x="3429090" y="-4778"/>
                          <a:pt x="3691101" y="0"/>
                        </a:cubicBezTo>
                        <a:cubicBezTo>
                          <a:pt x="3911022" y="-91654"/>
                          <a:pt x="4313653" y="67200"/>
                          <a:pt x="4640042" y="0"/>
                        </a:cubicBezTo>
                        <a:cubicBezTo>
                          <a:pt x="4941761" y="-62260"/>
                          <a:pt x="5096629" y="65933"/>
                          <a:pt x="5494943" y="0"/>
                        </a:cubicBezTo>
                        <a:cubicBezTo>
                          <a:pt x="5879306" y="-68644"/>
                          <a:pt x="5946386" y="51249"/>
                          <a:pt x="6255806" y="0"/>
                        </a:cubicBezTo>
                        <a:cubicBezTo>
                          <a:pt x="6577439" y="-69613"/>
                          <a:pt x="6751560" y="-6667"/>
                          <a:pt x="7204746" y="0"/>
                        </a:cubicBezTo>
                        <a:cubicBezTo>
                          <a:pt x="7693292" y="-7066"/>
                          <a:pt x="7783353" y="53446"/>
                          <a:pt x="8153687" y="0"/>
                        </a:cubicBezTo>
                        <a:cubicBezTo>
                          <a:pt x="8578660" y="75634"/>
                          <a:pt x="9209308" y="-85138"/>
                          <a:pt x="9769451" y="0"/>
                        </a:cubicBezTo>
                        <a:cubicBezTo>
                          <a:pt x="9946624" y="-13657"/>
                          <a:pt x="10105462" y="52977"/>
                          <a:pt x="10134986" y="246427"/>
                        </a:cubicBezTo>
                        <a:cubicBezTo>
                          <a:pt x="10183405" y="373410"/>
                          <a:pt x="10098838" y="524495"/>
                          <a:pt x="10134986" y="719553"/>
                        </a:cubicBezTo>
                        <a:cubicBezTo>
                          <a:pt x="10163649" y="952003"/>
                          <a:pt x="10098386" y="1090857"/>
                          <a:pt x="10134986" y="1232107"/>
                        </a:cubicBezTo>
                        <a:cubicBezTo>
                          <a:pt x="10135682" y="1332471"/>
                          <a:pt x="10033971" y="1477154"/>
                          <a:pt x="9769451" y="1478534"/>
                        </a:cubicBezTo>
                        <a:cubicBezTo>
                          <a:pt x="9448862" y="1512714"/>
                          <a:pt x="9142979" y="1363881"/>
                          <a:pt x="8914549" y="1478534"/>
                        </a:cubicBezTo>
                        <a:cubicBezTo>
                          <a:pt x="8694819" y="1525203"/>
                          <a:pt x="8440961" y="1390334"/>
                          <a:pt x="8247726" y="1478534"/>
                        </a:cubicBezTo>
                        <a:cubicBezTo>
                          <a:pt x="8018150" y="1534194"/>
                          <a:pt x="7607516" y="1485598"/>
                          <a:pt x="7298785" y="1478534"/>
                        </a:cubicBezTo>
                        <a:cubicBezTo>
                          <a:pt x="7034095" y="1504199"/>
                          <a:pt x="6961425" y="1457665"/>
                          <a:pt x="6631962" y="1478534"/>
                        </a:cubicBezTo>
                        <a:cubicBezTo>
                          <a:pt x="6299865" y="1513545"/>
                          <a:pt x="6108212" y="1417825"/>
                          <a:pt x="5588982" y="1478534"/>
                        </a:cubicBezTo>
                        <a:cubicBezTo>
                          <a:pt x="5096111" y="1495774"/>
                          <a:pt x="4985830" y="1470159"/>
                          <a:pt x="4546003" y="1478534"/>
                        </a:cubicBezTo>
                        <a:cubicBezTo>
                          <a:pt x="4111405" y="1483769"/>
                          <a:pt x="4074282" y="1464766"/>
                          <a:pt x="3879179" y="1478534"/>
                        </a:cubicBezTo>
                        <a:cubicBezTo>
                          <a:pt x="3695562" y="1442094"/>
                          <a:pt x="3385947" y="1458975"/>
                          <a:pt x="3024278" y="1478534"/>
                        </a:cubicBezTo>
                        <a:cubicBezTo>
                          <a:pt x="2710184" y="1503722"/>
                          <a:pt x="2590994" y="1425247"/>
                          <a:pt x="2169376" y="1478534"/>
                        </a:cubicBezTo>
                        <a:cubicBezTo>
                          <a:pt x="1760264" y="1517649"/>
                          <a:pt x="1783843" y="1488555"/>
                          <a:pt x="1596593" y="1478534"/>
                        </a:cubicBezTo>
                        <a:cubicBezTo>
                          <a:pt x="1394581" y="1480985"/>
                          <a:pt x="622380" y="1405848"/>
                          <a:pt x="365534" y="1478534"/>
                        </a:cubicBezTo>
                        <a:cubicBezTo>
                          <a:pt x="159927" y="1489057"/>
                          <a:pt x="-53547" y="1413532"/>
                          <a:pt x="0" y="1232107"/>
                        </a:cubicBezTo>
                        <a:cubicBezTo>
                          <a:pt x="-2060" y="1011430"/>
                          <a:pt x="72958" y="903817"/>
                          <a:pt x="0" y="719553"/>
                        </a:cubicBezTo>
                        <a:cubicBezTo>
                          <a:pt x="-72251" y="524138"/>
                          <a:pt x="66081" y="472184"/>
                          <a:pt x="0" y="246427"/>
                        </a:cubicBezTo>
                        <a:close/>
                      </a:path>
                      <a:path w="10134986" h="1478534" stroke="0" extrusionOk="0">
                        <a:moveTo>
                          <a:pt x="0" y="246427"/>
                        </a:moveTo>
                        <a:cubicBezTo>
                          <a:pt x="486" y="136053"/>
                          <a:pt x="152588" y="36248"/>
                          <a:pt x="365534" y="0"/>
                        </a:cubicBezTo>
                        <a:cubicBezTo>
                          <a:pt x="554176" y="-32639"/>
                          <a:pt x="913835" y="-10210"/>
                          <a:pt x="1032357" y="0"/>
                        </a:cubicBezTo>
                        <a:cubicBezTo>
                          <a:pt x="1190653" y="-6482"/>
                          <a:pt x="1467793" y="74757"/>
                          <a:pt x="1793220" y="0"/>
                        </a:cubicBezTo>
                        <a:cubicBezTo>
                          <a:pt x="2122650" y="-28535"/>
                          <a:pt x="2177216" y="30705"/>
                          <a:pt x="2366003" y="0"/>
                        </a:cubicBezTo>
                        <a:cubicBezTo>
                          <a:pt x="2538750" y="80331"/>
                          <a:pt x="2886812" y="67419"/>
                          <a:pt x="3314944" y="0"/>
                        </a:cubicBezTo>
                        <a:cubicBezTo>
                          <a:pt x="3711635" y="-89519"/>
                          <a:pt x="3933248" y="5479"/>
                          <a:pt x="4169846" y="0"/>
                        </a:cubicBezTo>
                        <a:cubicBezTo>
                          <a:pt x="4364320" y="-70376"/>
                          <a:pt x="4906274" y="62185"/>
                          <a:pt x="5118786" y="0"/>
                        </a:cubicBezTo>
                        <a:cubicBezTo>
                          <a:pt x="5375812" y="-41022"/>
                          <a:pt x="5826369" y="64265"/>
                          <a:pt x="6161766" y="0"/>
                        </a:cubicBezTo>
                        <a:cubicBezTo>
                          <a:pt x="6554047" y="-71670"/>
                          <a:pt x="6629577" y="-6841"/>
                          <a:pt x="7016668" y="0"/>
                        </a:cubicBezTo>
                        <a:cubicBezTo>
                          <a:pt x="7387627" y="-22110"/>
                          <a:pt x="7497881" y="14519"/>
                          <a:pt x="7965609" y="0"/>
                        </a:cubicBezTo>
                        <a:cubicBezTo>
                          <a:pt x="8405212" y="-13580"/>
                          <a:pt x="8682930" y="-10994"/>
                          <a:pt x="8914549" y="0"/>
                        </a:cubicBezTo>
                        <a:cubicBezTo>
                          <a:pt x="9192722" y="-38903"/>
                          <a:pt x="9539697" y="-30572"/>
                          <a:pt x="9769451" y="0"/>
                        </a:cubicBezTo>
                        <a:cubicBezTo>
                          <a:pt x="10026959" y="-3472"/>
                          <a:pt x="10129539" y="101376"/>
                          <a:pt x="10134986" y="246427"/>
                        </a:cubicBezTo>
                        <a:cubicBezTo>
                          <a:pt x="10172183" y="330639"/>
                          <a:pt x="10155377" y="618200"/>
                          <a:pt x="10134986" y="729410"/>
                        </a:cubicBezTo>
                        <a:cubicBezTo>
                          <a:pt x="10148237" y="852938"/>
                          <a:pt x="10119414" y="1088860"/>
                          <a:pt x="10134986" y="1232107"/>
                        </a:cubicBezTo>
                        <a:cubicBezTo>
                          <a:pt x="10087395" y="1376886"/>
                          <a:pt x="9947865" y="1478234"/>
                          <a:pt x="9769451" y="1478534"/>
                        </a:cubicBezTo>
                        <a:cubicBezTo>
                          <a:pt x="9398524" y="1481594"/>
                          <a:pt x="9303098" y="1451829"/>
                          <a:pt x="8914549" y="1478534"/>
                        </a:cubicBezTo>
                        <a:cubicBezTo>
                          <a:pt x="8523718" y="1542731"/>
                          <a:pt x="8288640" y="1456095"/>
                          <a:pt x="7965609" y="1478534"/>
                        </a:cubicBezTo>
                        <a:cubicBezTo>
                          <a:pt x="7639540" y="1508937"/>
                          <a:pt x="7524363" y="1444629"/>
                          <a:pt x="7392825" y="1478534"/>
                        </a:cubicBezTo>
                        <a:cubicBezTo>
                          <a:pt x="7223323" y="1481866"/>
                          <a:pt x="7031530" y="1469327"/>
                          <a:pt x="6726002" y="1478534"/>
                        </a:cubicBezTo>
                        <a:cubicBezTo>
                          <a:pt x="6487838" y="1504762"/>
                          <a:pt x="6105396" y="1421303"/>
                          <a:pt x="5683022" y="1478534"/>
                        </a:cubicBezTo>
                        <a:cubicBezTo>
                          <a:pt x="5199311" y="1482965"/>
                          <a:pt x="5053267" y="1423750"/>
                          <a:pt x="4828120" y="1478534"/>
                        </a:cubicBezTo>
                        <a:cubicBezTo>
                          <a:pt x="4586271" y="1498516"/>
                          <a:pt x="4107157" y="1377231"/>
                          <a:pt x="3879179" y="1478534"/>
                        </a:cubicBezTo>
                        <a:cubicBezTo>
                          <a:pt x="3608617" y="1500764"/>
                          <a:pt x="3313761" y="1432570"/>
                          <a:pt x="3118317" y="1478534"/>
                        </a:cubicBezTo>
                        <a:cubicBezTo>
                          <a:pt x="2923645" y="1514184"/>
                          <a:pt x="2564365" y="1459847"/>
                          <a:pt x="2169376" y="1478534"/>
                        </a:cubicBezTo>
                        <a:cubicBezTo>
                          <a:pt x="1785089" y="1503985"/>
                          <a:pt x="1625459" y="1431248"/>
                          <a:pt x="1408514" y="1478534"/>
                        </a:cubicBezTo>
                        <a:cubicBezTo>
                          <a:pt x="1156258" y="1489366"/>
                          <a:pt x="639905" y="1385939"/>
                          <a:pt x="365534" y="1478534"/>
                        </a:cubicBezTo>
                        <a:cubicBezTo>
                          <a:pt x="146717" y="1416395"/>
                          <a:pt x="17570" y="1377964"/>
                          <a:pt x="0" y="1232107"/>
                        </a:cubicBezTo>
                        <a:cubicBezTo>
                          <a:pt x="-34766" y="1058900"/>
                          <a:pt x="17200" y="948397"/>
                          <a:pt x="0" y="768837"/>
                        </a:cubicBezTo>
                        <a:cubicBezTo>
                          <a:pt x="-22024" y="569772"/>
                          <a:pt x="20235" y="471879"/>
                          <a:pt x="0" y="246427"/>
                        </a:cubicBezTo>
                        <a:close/>
                      </a:path>
                      <a:path w="10134986" h="1478534" fill="none" stroke="0" extrusionOk="0">
                        <a:moveTo>
                          <a:pt x="0" y="246427"/>
                        </a:moveTo>
                        <a:cubicBezTo>
                          <a:pt x="230" y="109721"/>
                          <a:pt x="142306" y="10761"/>
                          <a:pt x="365534" y="0"/>
                        </a:cubicBezTo>
                        <a:cubicBezTo>
                          <a:pt x="530803" y="-67601"/>
                          <a:pt x="893486" y="72820"/>
                          <a:pt x="1126396" y="0"/>
                        </a:cubicBezTo>
                        <a:cubicBezTo>
                          <a:pt x="1335661" y="-45217"/>
                          <a:pt x="1488632" y="46737"/>
                          <a:pt x="1793220" y="0"/>
                        </a:cubicBezTo>
                        <a:cubicBezTo>
                          <a:pt x="2096723" y="-62896"/>
                          <a:pt x="2275360" y="76681"/>
                          <a:pt x="2648121" y="0"/>
                        </a:cubicBezTo>
                        <a:cubicBezTo>
                          <a:pt x="3030305" y="-54658"/>
                          <a:pt x="3465830" y="45371"/>
                          <a:pt x="3691101" y="0"/>
                        </a:cubicBezTo>
                        <a:cubicBezTo>
                          <a:pt x="3910924" y="-57602"/>
                          <a:pt x="4370286" y="-36874"/>
                          <a:pt x="4640042" y="0"/>
                        </a:cubicBezTo>
                        <a:cubicBezTo>
                          <a:pt x="4963259" y="-50787"/>
                          <a:pt x="5144210" y="62560"/>
                          <a:pt x="5494943" y="0"/>
                        </a:cubicBezTo>
                        <a:cubicBezTo>
                          <a:pt x="5877274" y="-46114"/>
                          <a:pt x="5940915" y="34438"/>
                          <a:pt x="6255806" y="0"/>
                        </a:cubicBezTo>
                        <a:cubicBezTo>
                          <a:pt x="6577711" y="-23483"/>
                          <a:pt x="6710688" y="17039"/>
                          <a:pt x="7204746" y="0"/>
                        </a:cubicBezTo>
                        <a:cubicBezTo>
                          <a:pt x="7674849" y="-4015"/>
                          <a:pt x="7799208" y="31604"/>
                          <a:pt x="8153687" y="0"/>
                        </a:cubicBezTo>
                        <a:cubicBezTo>
                          <a:pt x="8474056" y="-160525"/>
                          <a:pt x="9340249" y="86692"/>
                          <a:pt x="9769451" y="0"/>
                        </a:cubicBezTo>
                        <a:cubicBezTo>
                          <a:pt x="9922405" y="68490"/>
                          <a:pt x="10115370" y="88052"/>
                          <a:pt x="10134986" y="246427"/>
                        </a:cubicBezTo>
                        <a:cubicBezTo>
                          <a:pt x="10162500" y="372767"/>
                          <a:pt x="10094645" y="498076"/>
                          <a:pt x="10134986" y="719553"/>
                        </a:cubicBezTo>
                        <a:cubicBezTo>
                          <a:pt x="10152048" y="975234"/>
                          <a:pt x="10050865" y="1049497"/>
                          <a:pt x="10134986" y="1232107"/>
                        </a:cubicBezTo>
                        <a:cubicBezTo>
                          <a:pt x="10126122" y="1355756"/>
                          <a:pt x="10021087" y="1453658"/>
                          <a:pt x="9769451" y="1478534"/>
                        </a:cubicBezTo>
                        <a:cubicBezTo>
                          <a:pt x="9435161" y="1523661"/>
                          <a:pt x="9076430" y="1436605"/>
                          <a:pt x="8914549" y="1478534"/>
                        </a:cubicBezTo>
                        <a:cubicBezTo>
                          <a:pt x="8714102" y="1543386"/>
                          <a:pt x="8471445" y="1416288"/>
                          <a:pt x="8247726" y="1478534"/>
                        </a:cubicBezTo>
                        <a:cubicBezTo>
                          <a:pt x="7952377" y="1510317"/>
                          <a:pt x="7630061" y="1447304"/>
                          <a:pt x="7298785" y="1478534"/>
                        </a:cubicBezTo>
                        <a:cubicBezTo>
                          <a:pt x="7009913" y="1510843"/>
                          <a:pt x="6949575" y="1421755"/>
                          <a:pt x="6631962" y="1478534"/>
                        </a:cubicBezTo>
                        <a:cubicBezTo>
                          <a:pt x="6322993" y="1480689"/>
                          <a:pt x="6108188" y="1442962"/>
                          <a:pt x="5588982" y="1478534"/>
                        </a:cubicBezTo>
                        <a:cubicBezTo>
                          <a:pt x="5094233" y="1510337"/>
                          <a:pt x="4999560" y="1483068"/>
                          <a:pt x="4546003" y="1478534"/>
                        </a:cubicBezTo>
                        <a:cubicBezTo>
                          <a:pt x="4105851" y="1485335"/>
                          <a:pt x="4067081" y="1465205"/>
                          <a:pt x="3879179" y="1478534"/>
                        </a:cubicBezTo>
                        <a:cubicBezTo>
                          <a:pt x="3677156" y="1494934"/>
                          <a:pt x="3334069" y="1437460"/>
                          <a:pt x="3024278" y="1478534"/>
                        </a:cubicBezTo>
                        <a:cubicBezTo>
                          <a:pt x="2693350" y="1524949"/>
                          <a:pt x="2567172" y="1392163"/>
                          <a:pt x="2169376" y="1478534"/>
                        </a:cubicBezTo>
                        <a:cubicBezTo>
                          <a:pt x="1768966" y="1522681"/>
                          <a:pt x="1777821" y="1477838"/>
                          <a:pt x="1596593" y="1478534"/>
                        </a:cubicBezTo>
                        <a:cubicBezTo>
                          <a:pt x="1333053" y="1477689"/>
                          <a:pt x="705788" y="1406143"/>
                          <a:pt x="365534" y="1478534"/>
                        </a:cubicBezTo>
                        <a:cubicBezTo>
                          <a:pt x="166617" y="1539996"/>
                          <a:pt x="-19766" y="1430844"/>
                          <a:pt x="0" y="1232107"/>
                        </a:cubicBezTo>
                        <a:cubicBezTo>
                          <a:pt x="-30275" y="981457"/>
                          <a:pt x="82654" y="914148"/>
                          <a:pt x="0" y="719553"/>
                        </a:cubicBezTo>
                        <a:cubicBezTo>
                          <a:pt x="-80521" y="518017"/>
                          <a:pt x="68933" y="457945"/>
                          <a:pt x="0" y="246427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Biết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phân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tích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trình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tự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miêu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tả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và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chỉ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ra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được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một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số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chi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tiết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thể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hiện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sự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quan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sát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tinh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tế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của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tác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 </a:t>
            </a:r>
            <a:r>
              <a:rPr lang="en-US" sz="2800" b="1" dirty="0" err="1">
                <a:solidFill>
                  <a:srgbClr val="7A37FF"/>
                </a:solidFill>
                <a:latin typeface="Fira Sans" panose="020B0803050000020004" pitchFamily="34" charset="0"/>
              </a:rPr>
              <a:t>giả</a:t>
            </a:r>
            <a:r>
              <a:rPr lang="en-US" sz="2800" b="1" dirty="0">
                <a:solidFill>
                  <a:srgbClr val="7A37FF"/>
                </a:solidFill>
                <a:latin typeface="Fira Sans" panose="020B0803050000020004" pitchFamily="34" charset="0"/>
              </a:rPr>
              <a:t>. </a:t>
            </a:r>
          </a:p>
        </p:txBody>
      </p:sp>
      <p:pic>
        <p:nvPicPr>
          <p:cNvPr id="42" name="PA_图片 3">
            <a:extLst>
              <a:ext uri="{FF2B5EF4-FFF2-40B4-BE49-F238E27FC236}">
                <a16:creationId xmlns:a16="http://schemas.microsoft.com/office/drawing/2014/main" id="{66D85404-3171-4A3B-8B10-BE9FA7E8C4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619" y="4912164"/>
            <a:ext cx="2175381" cy="1979597"/>
          </a:xfrm>
          <a:prstGeom prst="rect">
            <a:avLst/>
          </a:prstGeom>
        </p:spPr>
      </p:pic>
      <p:pic>
        <p:nvPicPr>
          <p:cNvPr id="44" name="图片 21">
            <a:extLst>
              <a:ext uri="{FF2B5EF4-FFF2-40B4-BE49-F238E27FC236}">
                <a16:creationId xmlns:a16="http://schemas.microsoft.com/office/drawing/2014/main" id="{DAB5431D-6B50-4EFA-9828-0008E25A48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3682">
            <a:off x="321792" y="382103"/>
            <a:ext cx="1799543" cy="1196038"/>
          </a:xfrm>
          <a:prstGeom prst="rect">
            <a:avLst/>
          </a:prstGeom>
        </p:spPr>
      </p:pic>
      <p:pic>
        <p:nvPicPr>
          <p:cNvPr id="45" name="图片 25">
            <a:extLst>
              <a:ext uri="{FF2B5EF4-FFF2-40B4-BE49-F238E27FC236}">
                <a16:creationId xmlns:a16="http://schemas.microsoft.com/office/drawing/2014/main" id="{549E3FB3-AFA9-4B83-97AE-F7AED8FE31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872" y="242830"/>
            <a:ext cx="1102698" cy="1022486"/>
          </a:xfrm>
          <a:prstGeom prst="rect">
            <a:avLst/>
          </a:prstGeom>
        </p:spPr>
      </p:pic>
      <p:pic>
        <p:nvPicPr>
          <p:cNvPr id="46" name="图片 26">
            <a:extLst>
              <a:ext uri="{FF2B5EF4-FFF2-40B4-BE49-F238E27FC236}">
                <a16:creationId xmlns:a16="http://schemas.microsoft.com/office/drawing/2014/main" id="{F5992882-54A4-4B90-A888-D3F8969B67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518" y="1415727"/>
            <a:ext cx="3279407" cy="451783"/>
          </a:xfrm>
          <a:prstGeom prst="rect">
            <a:avLst/>
          </a:prstGeom>
        </p:spPr>
      </p:pic>
      <p:pic>
        <p:nvPicPr>
          <p:cNvPr id="47" name="图片 3">
            <a:extLst>
              <a:ext uri="{FF2B5EF4-FFF2-40B4-BE49-F238E27FC236}">
                <a16:creationId xmlns:a16="http://schemas.microsoft.com/office/drawing/2014/main" id="{8FED546A-D99B-4875-9340-0CF75C5D1A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04" y="2272997"/>
            <a:ext cx="1306619" cy="1231706"/>
          </a:xfrm>
          <a:prstGeom prst="rect">
            <a:avLst/>
          </a:prstGeom>
        </p:spPr>
      </p:pic>
      <p:pic>
        <p:nvPicPr>
          <p:cNvPr id="48" name="图片 4">
            <a:extLst>
              <a:ext uri="{FF2B5EF4-FFF2-40B4-BE49-F238E27FC236}">
                <a16:creationId xmlns:a16="http://schemas.microsoft.com/office/drawing/2014/main" id="{DEEA1AEF-06F0-4F61-9C98-15D1D77B1C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0" y="4296311"/>
            <a:ext cx="1306619" cy="123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81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4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8">
            <a:extLst>
              <a:ext uri="{FF2B5EF4-FFF2-40B4-BE49-F238E27FC236}">
                <a16:creationId xmlns:a16="http://schemas.microsoft.com/office/drawing/2014/main" id="{188C2725-9793-41C9-86F1-8F1E2A1620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78" y="89210"/>
            <a:ext cx="11831443" cy="6411168"/>
          </a:xfrm>
          <a:prstGeom prst="rect">
            <a:avLst/>
          </a:prstGeom>
        </p:spPr>
      </p:pic>
      <p:sp>
        <p:nvSpPr>
          <p:cNvPr id="15" name="文本框 13">
            <a:extLst>
              <a:ext uri="{FF2B5EF4-FFF2-40B4-BE49-F238E27FC236}">
                <a16:creationId xmlns:a16="http://schemas.microsoft.com/office/drawing/2014/main" id="{F790CE24-8E45-41D2-83CB-4E3E18807627}"/>
              </a:ext>
            </a:extLst>
          </p:cNvPr>
          <p:cNvSpPr txBox="1"/>
          <p:nvPr/>
        </p:nvSpPr>
        <p:spPr>
          <a:xfrm>
            <a:off x="668122" y="513834"/>
            <a:ext cx="10855754" cy="3894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tháp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phát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sóng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Đài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Truyền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hình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phố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có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vẻ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như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bị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hạ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thấp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và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kéo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gần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lại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Mặt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trời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dâng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chậm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chậm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lơ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lửng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như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một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quả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bóng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bay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mềm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mại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      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Đường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phố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bắt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đầu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hoạt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động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và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huyên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náo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Những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chiếc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xe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tải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nhỏ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xe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lam,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xích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lô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máy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nườm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nượp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chở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hàng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hóa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và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thực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phẩm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từ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những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vùng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ngoại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ô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về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các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chợ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Bến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Cầu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Muối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, …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đánh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thức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cả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phố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dậy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bởi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những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tiếng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máy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nổ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giòn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     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phố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mình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đẹp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quá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!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Đẹp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quá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đi</a:t>
            </a:r>
            <a:r>
              <a:rPr lang="en-US" altLang="zh-CN" sz="24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! </a:t>
            </a:r>
          </a:p>
          <a:p>
            <a:pPr algn="r">
              <a:lnSpc>
                <a:spcPct val="130000"/>
              </a:lnSpc>
            </a:pPr>
            <a:r>
              <a:rPr lang="en-US" altLang="zh-CN" sz="2400" b="1" i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Theo </a:t>
            </a:r>
            <a:r>
              <a:rPr lang="en-US" altLang="zh-CN" sz="2400" b="1" i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Nguyễn</a:t>
            </a:r>
            <a:r>
              <a:rPr lang="en-US" altLang="zh-CN" sz="2400" b="1" i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Mạnh</a:t>
            </a:r>
            <a:r>
              <a:rPr lang="en-US" altLang="zh-CN" sz="2400" b="1" i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400" b="1" i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Tuấn</a:t>
            </a:r>
            <a:r>
              <a:rPr lang="en-US" altLang="zh-CN" sz="2400" b="1" i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endParaRPr lang="zh-CN" altLang="en-US" sz="2600" i="1" dirty="0">
              <a:solidFill>
                <a:srgbClr val="0070C0"/>
              </a:solidFill>
              <a:latin typeface="Calibri" panose="020F0502020204030204" pitchFamily="34" charset="0"/>
              <a:ea typeface="字魂27号-布丁体" panose="00000505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1947AB-1D37-4F61-B31B-F3B09BDA06B3}"/>
              </a:ext>
            </a:extLst>
          </p:cNvPr>
          <p:cNvSpPr txBox="1"/>
          <p:nvPr/>
        </p:nvSpPr>
        <p:spPr>
          <a:xfrm>
            <a:off x="819615" y="4602217"/>
            <a:ext cx="70141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- Xe lam: </a:t>
            </a:r>
            <a:r>
              <a:rPr lang="en-US" sz="2400" b="1" i="1" dirty="0" err="1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xe</a:t>
            </a:r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ba</a:t>
            </a:r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bánh, </a:t>
            </a:r>
            <a:r>
              <a:rPr lang="en-US" sz="2400" b="1" i="1" dirty="0" err="1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chạy</a:t>
            </a:r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bằng</a:t>
            </a:r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động</a:t>
            </a:r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cơ</a:t>
            </a:r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, </a:t>
            </a:r>
            <a:r>
              <a:rPr lang="en-US" sz="2400" b="1" i="1" dirty="0" err="1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giống</a:t>
            </a:r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ô </a:t>
            </a:r>
            <a:r>
              <a:rPr lang="en-US" sz="2400" b="1" i="1" dirty="0" err="1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tô</a:t>
            </a:r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nhưng</a:t>
            </a:r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nhỏ</a:t>
            </a:r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sz="2400" b="1" i="1" dirty="0" err="1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hơn</a:t>
            </a:r>
            <a:r>
              <a:rPr lang="en-US" sz="2400" b="1" i="1" dirty="0"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  <a:r>
              <a:rPr lang="en-US" sz="2400" b="1" i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endParaRPr lang="en-ID" sz="2400" dirty="0"/>
          </a:p>
        </p:txBody>
      </p:sp>
      <p:pic>
        <p:nvPicPr>
          <p:cNvPr id="10" name="图片 12">
            <a:extLst>
              <a:ext uri="{FF2B5EF4-FFF2-40B4-BE49-F238E27FC236}">
                <a16:creationId xmlns:a16="http://schemas.microsoft.com/office/drawing/2014/main" id="{435AE4E6-14C1-4452-B301-1A4E1D04FD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3" b="9653"/>
          <a:stretch/>
        </p:blipFill>
        <p:spPr>
          <a:xfrm>
            <a:off x="8015717" y="4408426"/>
            <a:ext cx="2611396" cy="16787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3496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605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0181314" y="3872755"/>
            <a:ext cx="1247327" cy="11461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2348EB1-86CB-4F9A-B093-326F15BFA385}"/>
              </a:ext>
            </a:extLst>
          </p:cNvPr>
          <p:cNvGrpSpPr/>
          <p:nvPr/>
        </p:nvGrpSpPr>
        <p:grpSpPr>
          <a:xfrm>
            <a:off x="403303" y="267086"/>
            <a:ext cx="11338932" cy="1037607"/>
            <a:chOff x="403303" y="267086"/>
            <a:chExt cx="11338932" cy="103760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9D8AFD8-9858-4D3F-A620-E1017F2A9422}"/>
                </a:ext>
              </a:extLst>
            </p:cNvPr>
            <p:cNvGrpSpPr/>
            <p:nvPr/>
          </p:nvGrpSpPr>
          <p:grpSpPr>
            <a:xfrm>
              <a:off x="403303" y="267086"/>
              <a:ext cx="11338932" cy="1037607"/>
              <a:chOff x="506033" y="188602"/>
              <a:chExt cx="11198288" cy="903486"/>
            </a:xfrm>
          </p:grpSpPr>
          <p:sp>
            <p:nvSpPr>
              <p:cNvPr id="31" name="Arrow: Chevron 30">
                <a:extLst>
                  <a:ext uri="{FF2B5EF4-FFF2-40B4-BE49-F238E27FC236}">
                    <a16:creationId xmlns:a16="http://schemas.microsoft.com/office/drawing/2014/main" id="{278355DD-E1E1-4C69-847C-527DFE947453}"/>
                  </a:ext>
                </a:extLst>
              </p:cNvPr>
              <p:cNvSpPr/>
              <p:nvPr/>
            </p:nvSpPr>
            <p:spPr>
              <a:xfrm>
                <a:off x="506033" y="188602"/>
                <a:ext cx="11198288" cy="903486"/>
              </a:xfrm>
              <a:prstGeom prst="chevron">
                <a:avLst/>
              </a:prstGeom>
              <a:solidFill>
                <a:srgbClr val="FF8369"/>
              </a:solidFill>
              <a:ln>
                <a:solidFill>
                  <a:srgbClr val="FF83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  <p:sp>
            <p:nvSpPr>
              <p:cNvPr id="32" name="Arrow: Chevron 31">
                <a:extLst>
                  <a:ext uri="{FF2B5EF4-FFF2-40B4-BE49-F238E27FC236}">
                    <a16:creationId xmlns:a16="http://schemas.microsoft.com/office/drawing/2014/main" id="{77431073-45FB-44FC-BB49-FA6668A3F711}"/>
                  </a:ext>
                </a:extLst>
              </p:cNvPr>
              <p:cNvSpPr/>
              <p:nvPr/>
            </p:nvSpPr>
            <p:spPr>
              <a:xfrm>
                <a:off x="806077" y="259665"/>
                <a:ext cx="10743457" cy="746208"/>
              </a:xfrm>
              <a:prstGeom prst="chevron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13" b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srgbClr val="ED7D31">
                      <a:lumMod val="40000"/>
                      <a:lumOff val="60000"/>
                    </a:srgbClr>
                  </a:solidFill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9FD1BEE-3F12-479A-AA1C-173AA7447416}"/>
                </a:ext>
              </a:extLst>
            </p:cNvPr>
            <p:cNvSpPr txBox="1"/>
            <p:nvPr/>
          </p:nvSpPr>
          <p:spPr>
            <a:xfrm>
              <a:off x="1241420" y="308835"/>
              <a:ext cx="10068191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a)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Bài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văn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miêu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tả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buổi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sáng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ở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Thành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phố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Hồ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Chí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Minh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theo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trình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tự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Coiny" panose="02000903060500060000" pitchFamily="2" charset="0"/>
                </a:rPr>
                <a:t>nào</a:t>
              </a:r>
              <a:r>
                <a:rPr lang="en-US" sz="2800" dirty="0">
                  <a:solidFill>
                    <a:schemeClr val="bg1"/>
                  </a:solidFill>
                  <a:latin typeface="Coiny" panose="02000903060500060000" pitchFamily="2" charset="0"/>
                </a:rPr>
                <a:t> ?</a:t>
              </a:r>
            </a:p>
          </p:txBody>
        </p:sp>
      </p:grpSp>
      <p:pic>
        <p:nvPicPr>
          <p:cNvPr id="36" name="Picture 6" descr="a_apple_hb">
            <a:extLst>
              <a:ext uri="{FF2B5EF4-FFF2-40B4-BE49-F238E27FC236}">
                <a16:creationId xmlns:a16="http://schemas.microsoft.com/office/drawing/2014/main" id="{93F36C22-904A-4677-B466-9339D296DE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03" y="2065236"/>
            <a:ext cx="1057507" cy="104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Google Shape;3630;p40">
            <a:extLst>
              <a:ext uri="{FF2B5EF4-FFF2-40B4-BE49-F238E27FC236}">
                <a16:creationId xmlns:a16="http://schemas.microsoft.com/office/drawing/2014/main" id="{B653745F-1540-4208-A4B6-9F16BE518A5F}"/>
              </a:ext>
            </a:extLst>
          </p:cNvPr>
          <p:cNvSpPr/>
          <p:nvPr/>
        </p:nvSpPr>
        <p:spPr>
          <a:xfrm>
            <a:off x="1677685" y="2037318"/>
            <a:ext cx="9449459" cy="1037607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bình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minh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4" descr="b_baby_boy_hb">
            <a:extLst>
              <a:ext uri="{FF2B5EF4-FFF2-40B4-BE49-F238E27FC236}">
                <a16:creationId xmlns:a16="http://schemas.microsoft.com/office/drawing/2014/main" id="{DE869A5A-6B3A-4D4F-A28D-AB42005723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16" y="3341386"/>
            <a:ext cx="1162871" cy="10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Google Shape;3630;p40">
            <a:extLst>
              <a:ext uri="{FF2B5EF4-FFF2-40B4-BE49-F238E27FC236}">
                <a16:creationId xmlns:a16="http://schemas.microsoft.com/office/drawing/2014/main" id="{8AEBEFDE-6F06-4580-8C42-72F9F933AE90}"/>
              </a:ext>
            </a:extLst>
          </p:cNvPr>
          <p:cNvSpPr/>
          <p:nvPr/>
        </p:nvSpPr>
        <p:spPr>
          <a:xfrm>
            <a:off x="1677686" y="3448368"/>
            <a:ext cx="9449459" cy="1037607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hửng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rõ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" name="Picture 5" descr="c_car_hb">
            <a:extLst>
              <a:ext uri="{FF2B5EF4-FFF2-40B4-BE49-F238E27FC236}">
                <a16:creationId xmlns:a16="http://schemas.microsoft.com/office/drawing/2014/main" id="{42416535-EB5E-4675-BEF2-87C1A875FD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92" y="4831500"/>
            <a:ext cx="1167430" cy="10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Google Shape;3630;p40">
            <a:extLst>
              <a:ext uri="{FF2B5EF4-FFF2-40B4-BE49-F238E27FC236}">
                <a16:creationId xmlns:a16="http://schemas.microsoft.com/office/drawing/2014/main" id="{1486C5A0-CB56-4EB1-B16F-FA7A132CB78E}"/>
              </a:ext>
            </a:extLst>
          </p:cNvPr>
          <p:cNvSpPr/>
          <p:nvPr/>
        </p:nvSpPr>
        <p:spPr>
          <a:xfrm>
            <a:off x="1677687" y="5018896"/>
            <a:ext cx="9449459" cy="1037607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B32E416B-E784-410F-B9FB-5C859C2A49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47445" y="3347780"/>
            <a:ext cx="1076118" cy="107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605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0181314" y="3872755"/>
            <a:ext cx="1247327" cy="11461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69D8AFD8-9858-4D3F-A620-E1017F2A9422}"/>
              </a:ext>
            </a:extLst>
          </p:cNvPr>
          <p:cNvGrpSpPr/>
          <p:nvPr/>
        </p:nvGrpSpPr>
        <p:grpSpPr>
          <a:xfrm>
            <a:off x="246804" y="47964"/>
            <a:ext cx="11698392" cy="539236"/>
            <a:chOff x="506033" y="188602"/>
            <a:chExt cx="11198288" cy="903486"/>
          </a:xfrm>
        </p:grpSpPr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78355DD-E1E1-4C69-847C-527DFE947453}"/>
                </a:ext>
              </a:extLst>
            </p:cNvPr>
            <p:cNvSpPr/>
            <p:nvPr/>
          </p:nvSpPr>
          <p:spPr>
            <a:xfrm>
              <a:off x="506033" y="188602"/>
              <a:ext cx="11198288" cy="903486"/>
            </a:xfrm>
            <a:prstGeom prst="chevron">
              <a:avLst/>
            </a:prstGeom>
            <a:solidFill>
              <a:srgbClr val="FFFF00"/>
            </a:solidFill>
            <a:ln>
              <a:solidFill>
                <a:srgbClr val="FF83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endParaRPr>
            </a:p>
          </p:txBody>
        </p:sp>
        <p:sp>
          <p:nvSpPr>
            <p:cNvPr id="32" name="Arrow: Chevron 31">
              <a:extLst>
                <a:ext uri="{FF2B5EF4-FFF2-40B4-BE49-F238E27FC236}">
                  <a16:creationId xmlns:a16="http://schemas.microsoft.com/office/drawing/2014/main" id="{77431073-45FB-44FC-BB49-FA6668A3F711}"/>
                </a:ext>
              </a:extLst>
            </p:cNvPr>
            <p:cNvSpPr/>
            <p:nvPr/>
          </p:nvSpPr>
          <p:spPr>
            <a:xfrm>
              <a:off x="806077" y="259665"/>
              <a:ext cx="10743457" cy="746208"/>
            </a:xfrm>
            <a:prstGeom prst="chevron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9FD1BEE-3F12-479A-AA1C-173AA7447416}"/>
              </a:ext>
            </a:extLst>
          </p:cNvPr>
          <p:cNvSpPr txBox="1"/>
          <p:nvPr/>
        </p:nvSpPr>
        <p:spPr>
          <a:xfrm>
            <a:off x="560248" y="-7869"/>
            <a:ext cx="11071504" cy="54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b)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Tìm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những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chi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tiết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cho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thấy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tác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giả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quan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sát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cảnh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vật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rất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tinh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 </a:t>
            </a:r>
            <a:r>
              <a:rPr lang="en-US" sz="2400" dirty="0" err="1">
                <a:solidFill>
                  <a:srgbClr val="9933FF"/>
                </a:solidFill>
                <a:latin typeface="Coiny" panose="02000903060500060000" pitchFamily="2" charset="0"/>
              </a:rPr>
              <a:t>tế</a:t>
            </a:r>
            <a:r>
              <a:rPr lang="en-US" sz="2400" dirty="0">
                <a:solidFill>
                  <a:srgbClr val="9933FF"/>
                </a:solidFill>
                <a:latin typeface="Coiny" panose="02000903060500060000" pitchFamily="2" charset="0"/>
              </a:rPr>
              <a:t>.</a:t>
            </a:r>
          </a:p>
        </p:txBody>
      </p:sp>
      <p:pic>
        <p:nvPicPr>
          <p:cNvPr id="15" name="图片 18">
            <a:extLst>
              <a:ext uri="{FF2B5EF4-FFF2-40B4-BE49-F238E27FC236}">
                <a16:creationId xmlns:a16="http://schemas.microsoft.com/office/drawing/2014/main" id="{34D18111-B704-40BB-8A44-B5291F94ED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04" y="643033"/>
            <a:ext cx="11698392" cy="6032704"/>
          </a:xfrm>
          <a:prstGeom prst="rect">
            <a:avLst/>
          </a:prstGeom>
        </p:spPr>
      </p:pic>
      <p:sp>
        <p:nvSpPr>
          <p:cNvPr id="17" name="文本框 13">
            <a:extLst>
              <a:ext uri="{FF2B5EF4-FFF2-40B4-BE49-F238E27FC236}">
                <a16:creationId xmlns:a16="http://schemas.microsoft.com/office/drawing/2014/main" id="{BA498F4F-ED3C-4B11-AAE0-62FDD7CD00AF}"/>
              </a:ext>
            </a:extLst>
          </p:cNvPr>
          <p:cNvSpPr txBox="1"/>
          <p:nvPr/>
        </p:nvSpPr>
        <p:spPr>
          <a:xfrm>
            <a:off x="679582" y="859523"/>
            <a:ext cx="10832835" cy="6572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600" b="1" dirty="0">
                <a:solidFill>
                  <a:srgbClr val="0070C0"/>
                </a:solidFill>
                <a:latin typeface="Nunito" pitchFamily="2" charset="0"/>
              </a:rPr>
              <a:t>     </a:t>
            </a:r>
            <a:r>
              <a:rPr lang="en-US" sz="2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  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Mảng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phố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hiện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ra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trước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mắt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tôi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đã</a:t>
            </a:r>
            <a:endParaRPr lang="en-US" altLang="zh-CN" sz="2000" b="1" dirty="0">
              <a:solidFill>
                <a:srgbClr val="0070C0"/>
              </a:solidFill>
              <a:latin typeface="Calibri" panose="020F0502020204030204" pitchFamily="34" charset="0"/>
              <a:ea typeface="字魂27号-布丁体" panose="00000505000000000000" pitchFamily="2" charset="-122"/>
              <a:cs typeface="Calibri" panose="020F050202020403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biến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màu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trong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bước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chuyển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huyền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ảo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của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rạng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đông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Mặt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trời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chưa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xuất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hiện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nhưng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tầng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tầng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lớp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lớp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bụi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hồng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ánh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sáng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đã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tràn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lan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khắp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không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gian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như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thoa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phấn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trên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những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tòa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nhà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cao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tầng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của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phố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khiến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chúng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trở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nên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nguy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nga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đậm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nét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Màn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đêm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mờ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ảo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đang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lắng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dần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rồi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chìm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vào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đất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phố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như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bồng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bềnh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nổi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giữa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một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biển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hơi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sương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Trời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sáng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có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thể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nhận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rõ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từng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phút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một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Những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vùng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cây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xanh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bỗng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òa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tươi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trong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nắng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sớm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Ánh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đèn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từ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muôn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vàn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ô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vuông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cửa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sổ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loãng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rất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nhanh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và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thưa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thớt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tắt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Ba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ngọn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đèn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đỏ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trên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tháp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phát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sóng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Đài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Truyền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hình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phố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có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vẻ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như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bị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hạ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thấp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và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kéo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gần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lại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Mặt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trời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dâng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chầm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chậm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lơ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lửng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như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một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quả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bóng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bay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mềm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mại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      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Đường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phố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bắt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đầu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hoạt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động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và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huyên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náo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Những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chiếc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xe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tải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nhỏ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xe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lam,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xích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lô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máy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nườm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nượp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chở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hàng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hóa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và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thực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phẩm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từ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những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vùng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ngoại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ô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về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các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chợ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Bến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,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Cầu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Muối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, …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đánh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thức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cả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phố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dậy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bởi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những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tiếng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máy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nổ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giòn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. </a:t>
            </a:r>
          </a:p>
          <a:p>
            <a:pPr algn="just">
              <a:lnSpc>
                <a:spcPct val="130000"/>
              </a:lnSpc>
            </a:pP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     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Thành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phố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mình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đẹp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quá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!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Đẹp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quá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đi</a:t>
            </a:r>
            <a:r>
              <a:rPr lang="en-US" altLang="zh-CN" sz="2000" b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! </a:t>
            </a:r>
          </a:p>
          <a:p>
            <a:pPr algn="just">
              <a:lnSpc>
                <a:spcPct val="130000"/>
              </a:lnSpc>
            </a:pPr>
            <a:r>
              <a:rPr lang="en-US" altLang="zh-CN" sz="2000" b="1" i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                                                                                                                              Theo </a:t>
            </a:r>
            <a:r>
              <a:rPr lang="en-US" altLang="zh-CN" sz="2000" b="1" i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Nguyễn</a:t>
            </a:r>
            <a:r>
              <a:rPr lang="en-US" altLang="zh-CN" sz="2000" b="1" i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i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Mạnh</a:t>
            </a:r>
            <a:r>
              <a:rPr lang="en-US" altLang="zh-CN" sz="2000" b="1" i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2000" b="1" i="1" dirty="0" err="1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Tuấn</a:t>
            </a:r>
            <a:r>
              <a:rPr lang="en-US" altLang="zh-CN" sz="2000" b="1" i="1" dirty="0">
                <a:solidFill>
                  <a:srgbClr val="0070C0"/>
                </a:solidFill>
                <a:latin typeface="Calibri" panose="020F0502020204030204" pitchFamily="34" charset="0"/>
                <a:ea typeface="字魂27号-布丁体" panose="00000505000000000000" pitchFamily="2" charset="-122"/>
                <a:cs typeface="Calibri" panose="020F0502020204030204" pitchFamily="34" charset="0"/>
              </a:rPr>
              <a:t> </a:t>
            </a:r>
            <a:endParaRPr lang="zh-CN" altLang="en-US" sz="2000" i="1" dirty="0">
              <a:solidFill>
                <a:srgbClr val="0070C0"/>
              </a:solidFill>
              <a:latin typeface="Calibri" panose="020F0502020204030204" pitchFamily="34" charset="0"/>
              <a:ea typeface="字魂27号-布丁体" panose="00000505000000000000" pitchFamily="2" charset="-122"/>
              <a:cs typeface="Calibri" panose="020F0502020204030204" pitchFamily="34" charset="0"/>
            </a:endParaRPr>
          </a:p>
          <a:p>
            <a:pPr algn="just">
              <a:lnSpc>
                <a:spcPct val="130000"/>
              </a:lnSpc>
            </a:pPr>
            <a:endParaRPr lang="zh-CN" altLang="en-US" sz="2000" dirty="0">
              <a:solidFill>
                <a:srgbClr val="0070C0"/>
              </a:solidFill>
              <a:latin typeface="Calibri" panose="020F0502020204030204" pitchFamily="34" charset="0"/>
              <a:ea typeface="字魂27号-布丁体" panose="00000505000000000000" pitchFamily="2" charset="-122"/>
              <a:cs typeface="Calibri" panose="020F0502020204030204" pitchFamily="34" charset="0"/>
            </a:endParaRPr>
          </a:p>
          <a:p>
            <a:pPr algn="just">
              <a:lnSpc>
                <a:spcPct val="130000"/>
              </a:lnSpc>
            </a:pPr>
            <a:endParaRPr lang="zh-CN" altLang="en-US" sz="2600" dirty="0">
              <a:solidFill>
                <a:srgbClr val="0070C0"/>
              </a:solidFill>
              <a:latin typeface="Calibri" panose="020F0502020204030204" pitchFamily="34" charset="0"/>
              <a:ea typeface="字魂27号-布丁体" panose="00000505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0F103BC-8FDF-40E0-B40E-44730FF62999}"/>
              </a:ext>
            </a:extLst>
          </p:cNvPr>
          <p:cNvSpPr/>
          <p:nvPr/>
        </p:nvSpPr>
        <p:spPr>
          <a:xfrm>
            <a:off x="6542972" y="1760403"/>
            <a:ext cx="4969445" cy="313724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2831E31-762C-41E0-8182-F474EE646B8D}"/>
              </a:ext>
            </a:extLst>
          </p:cNvPr>
          <p:cNvSpPr/>
          <p:nvPr/>
        </p:nvSpPr>
        <p:spPr>
          <a:xfrm>
            <a:off x="679582" y="2085278"/>
            <a:ext cx="10832835" cy="401444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0FAA9D-1D41-428B-AD1A-7D605884E0F1}"/>
              </a:ext>
            </a:extLst>
          </p:cNvPr>
          <p:cNvSpPr/>
          <p:nvPr/>
        </p:nvSpPr>
        <p:spPr>
          <a:xfrm>
            <a:off x="679582" y="2546350"/>
            <a:ext cx="5470174" cy="263757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1D1BA6-9D64-446B-8FE7-81605DB1136C}"/>
              </a:ext>
            </a:extLst>
          </p:cNvPr>
          <p:cNvSpPr/>
          <p:nvPr/>
        </p:nvSpPr>
        <p:spPr>
          <a:xfrm>
            <a:off x="6233532" y="2564858"/>
            <a:ext cx="5195109" cy="245249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13C1D0E-DC44-4636-B909-AAF7BF549F0B}"/>
              </a:ext>
            </a:extLst>
          </p:cNvPr>
          <p:cNvSpPr/>
          <p:nvPr/>
        </p:nvSpPr>
        <p:spPr>
          <a:xfrm>
            <a:off x="679582" y="2922440"/>
            <a:ext cx="6234174" cy="277080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6A0373-8CBD-49A1-8A57-61A57F665F05}"/>
              </a:ext>
            </a:extLst>
          </p:cNvPr>
          <p:cNvSpPr/>
          <p:nvPr/>
        </p:nvSpPr>
        <p:spPr>
          <a:xfrm>
            <a:off x="774074" y="3311853"/>
            <a:ext cx="5593272" cy="346628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DE8DE1-D4FD-49B2-B803-11C994891246}"/>
              </a:ext>
            </a:extLst>
          </p:cNvPr>
          <p:cNvSpPr/>
          <p:nvPr/>
        </p:nvSpPr>
        <p:spPr>
          <a:xfrm>
            <a:off x="6448481" y="3311853"/>
            <a:ext cx="4969445" cy="313724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8F6631-A8A6-4230-8B3E-E5679EA93788}"/>
              </a:ext>
            </a:extLst>
          </p:cNvPr>
          <p:cNvSpPr/>
          <p:nvPr/>
        </p:nvSpPr>
        <p:spPr>
          <a:xfrm>
            <a:off x="751218" y="3779738"/>
            <a:ext cx="2995592" cy="277080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891947-23A2-4A03-AA68-6DD8ECD8CD65}"/>
              </a:ext>
            </a:extLst>
          </p:cNvPr>
          <p:cNvSpPr/>
          <p:nvPr/>
        </p:nvSpPr>
        <p:spPr>
          <a:xfrm>
            <a:off x="3818445" y="3759322"/>
            <a:ext cx="7693971" cy="245249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DABBFA-74A9-4894-9F57-D5DEFC523897}"/>
              </a:ext>
            </a:extLst>
          </p:cNvPr>
          <p:cNvSpPr/>
          <p:nvPr/>
        </p:nvSpPr>
        <p:spPr>
          <a:xfrm>
            <a:off x="774074" y="4145551"/>
            <a:ext cx="3128853" cy="245249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E86079D-FA6A-461D-8E3D-FAC61E2DA9AE}"/>
              </a:ext>
            </a:extLst>
          </p:cNvPr>
          <p:cNvSpPr/>
          <p:nvPr/>
        </p:nvSpPr>
        <p:spPr>
          <a:xfrm>
            <a:off x="3937781" y="4157361"/>
            <a:ext cx="7258043" cy="233439"/>
          </a:xfrm>
          <a:prstGeom prst="rect">
            <a:avLst/>
          </a:prstGeom>
          <a:solidFill>
            <a:srgbClr val="FF000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033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4CFD0E7-391E-4C63-932F-BBDFFCCF5836}"/>
              </a:ext>
            </a:extLst>
          </p:cNvPr>
          <p:cNvGrpSpPr/>
          <p:nvPr/>
        </p:nvGrpSpPr>
        <p:grpSpPr>
          <a:xfrm>
            <a:off x="238638" y="231624"/>
            <a:ext cx="11953362" cy="1179247"/>
            <a:chOff x="1160604" y="240008"/>
            <a:chExt cx="8050329" cy="884435"/>
          </a:xfrm>
        </p:grpSpPr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1E2EA270-FA0C-438C-82F9-4ED9AC17CEFC}"/>
                </a:ext>
              </a:extLst>
            </p:cNvPr>
            <p:cNvSpPr/>
            <p:nvPr/>
          </p:nvSpPr>
          <p:spPr>
            <a:xfrm>
              <a:off x="1160604" y="240008"/>
              <a:ext cx="7889611" cy="883380"/>
            </a:xfrm>
            <a:custGeom>
              <a:avLst/>
              <a:gdLst>
                <a:gd name="connsiteX0" fmla="*/ 0 w 7889611"/>
                <a:gd name="connsiteY0" fmla="*/ 147233 h 883380"/>
                <a:gd name="connsiteX1" fmla="*/ 147233 w 7889611"/>
                <a:gd name="connsiteY1" fmla="*/ 0 h 883380"/>
                <a:gd name="connsiteX2" fmla="*/ 609846 w 7889611"/>
                <a:gd name="connsiteY2" fmla="*/ 0 h 883380"/>
                <a:gd name="connsiteX3" fmla="*/ 1376266 w 7889611"/>
                <a:gd name="connsiteY3" fmla="*/ 0 h 883380"/>
                <a:gd name="connsiteX4" fmla="*/ 1914830 w 7889611"/>
                <a:gd name="connsiteY4" fmla="*/ 0 h 883380"/>
                <a:gd name="connsiteX5" fmla="*/ 2377444 w 7889611"/>
                <a:gd name="connsiteY5" fmla="*/ 0 h 883380"/>
                <a:gd name="connsiteX6" fmla="*/ 3067911 w 7889611"/>
                <a:gd name="connsiteY6" fmla="*/ 0 h 883380"/>
                <a:gd name="connsiteX7" fmla="*/ 3682428 w 7889611"/>
                <a:gd name="connsiteY7" fmla="*/ 0 h 883380"/>
                <a:gd name="connsiteX8" fmla="*/ 4448847 w 7889611"/>
                <a:gd name="connsiteY8" fmla="*/ 0 h 883380"/>
                <a:gd name="connsiteX9" fmla="*/ 5139315 w 7889611"/>
                <a:gd name="connsiteY9" fmla="*/ 0 h 883380"/>
                <a:gd name="connsiteX10" fmla="*/ 5753831 w 7889611"/>
                <a:gd name="connsiteY10" fmla="*/ 0 h 883380"/>
                <a:gd name="connsiteX11" fmla="*/ 6520250 w 7889611"/>
                <a:gd name="connsiteY11" fmla="*/ 0 h 883380"/>
                <a:gd name="connsiteX12" fmla="*/ 7742378 w 7889611"/>
                <a:gd name="connsiteY12" fmla="*/ 0 h 883380"/>
                <a:gd name="connsiteX13" fmla="*/ 7889611 w 7889611"/>
                <a:gd name="connsiteY13" fmla="*/ 147233 h 883380"/>
                <a:gd name="connsiteX14" fmla="*/ 7889611 w 7889611"/>
                <a:gd name="connsiteY14" fmla="*/ 736147 h 883380"/>
                <a:gd name="connsiteX15" fmla="*/ 7742378 w 7889611"/>
                <a:gd name="connsiteY15" fmla="*/ 883380 h 883380"/>
                <a:gd name="connsiteX16" fmla="*/ 7127862 w 7889611"/>
                <a:gd name="connsiteY16" fmla="*/ 883380 h 883380"/>
                <a:gd name="connsiteX17" fmla="*/ 6285491 w 7889611"/>
                <a:gd name="connsiteY17" fmla="*/ 883380 h 883380"/>
                <a:gd name="connsiteX18" fmla="*/ 5519072 w 7889611"/>
                <a:gd name="connsiteY18" fmla="*/ 883380 h 883380"/>
                <a:gd name="connsiteX19" fmla="*/ 4676701 w 7889611"/>
                <a:gd name="connsiteY19" fmla="*/ 883380 h 883380"/>
                <a:gd name="connsiteX20" fmla="*/ 4062185 w 7889611"/>
                <a:gd name="connsiteY20" fmla="*/ 883380 h 883380"/>
                <a:gd name="connsiteX21" fmla="*/ 3219814 w 7889611"/>
                <a:gd name="connsiteY21" fmla="*/ 883380 h 883380"/>
                <a:gd name="connsiteX22" fmla="*/ 2529347 w 7889611"/>
                <a:gd name="connsiteY22" fmla="*/ 883380 h 883380"/>
                <a:gd name="connsiteX23" fmla="*/ 2066733 w 7889611"/>
                <a:gd name="connsiteY23" fmla="*/ 883380 h 883380"/>
                <a:gd name="connsiteX24" fmla="*/ 1224363 w 7889611"/>
                <a:gd name="connsiteY24" fmla="*/ 883380 h 883380"/>
                <a:gd name="connsiteX25" fmla="*/ 147233 w 7889611"/>
                <a:gd name="connsiteY25" fmla="*/ 883380 h 883380"/>
                <a:gd name="connsiteX26" fmla="*/ 0 w 7889611"/>
                <a:gd name="connsiteY26" fmla="*/ 736147 h 883380"/>
                <a:gd name="connsiteX27" fmla="*/ 0 w 7889611"/>
                <a:gd name="connsiteY27" fmla="*/ 147233 h 883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889611" h="883380" fill="none" extrusionOk="0">
                  <a:moveTo>
                    <a:pt x="0" y="147233"/>
                  </a:moveTo>
                  <a:cubicBezTo>
                    <a:pt x="-2124" y="68135"/>
                    <a:pt x="76913" y="-5684"/>
                    <a:pt x="147233" y="0"/>
                  </a:cubicBezTo>
                  <a:cubicBezTo>
                    <a:pt x="295050" y="-22490"/>
                    <a:pt x="466904" y="-6189"/>
                    <a:pt x="609846" y="0"/>
                  </a:cubicBezTo>
                  <a:cubicBezTo>
                    <a:pt x="752788" y="6189"/>
                    <a:pt x="1052665" y="13794"/>
                    <a:pt x="1376266" y="0"/>
                  </a:cubicBezTo>
                  <a:cubicBezTo>
                    <a:pt x="1699867" y="-13794"/>
                    <a:pt x="1790065" y="19415"/>
                    <a:pt x="1914830" y="0"/>
                  </a:cubicBezTo>
                  <a:cubicBezTo>
                    <a:pt x="2039595" y="-19415"/>
                    <a:pt x="2241479" y="-4880"/>
                    <a:pt x="2377444" y="0"/>
                  </a:cubicBezTo>
                  <a:cubicBezTo>
                    <a:pt x="2513409" y="4880"/>
                    <a:pt x="2853790" y="-17734"/>
                    <a:pt x="3067911" y="0"/>
                  </a:cubicBezTo>
                  <a:cubicBezTo>
                    <a:pt x="3282032" y="17734"/>
                    <a:pt x="3402776" y="972"/>
                    <a:pt x="3682428" y="0"/>
                  </a:cubicBezTo>
                  <a:cubicBezTo>
                    <a:pt x="3962080" y="-972"/>
                    <a:pt x="4214658" y="23531"/>
                    <a:pt x="4448847" y="0"/>
                  </a:cubicBezTo>
                  <a:cubicBezTo>
                    <a:pt x="4683036" y="-23531"/>
                    <a:pt x="4971176" y="15447"/>
                    <a:pt x="5139315" y="0"/>
                  </a:cubicBezTo>
                  <a:cubicBezTo>
                    <a:pt x="5307454" y="-15447"/>
                    <a:pt x="5473082" y="17265"/>
                    <a:pt x="5753831" y="0"/>
                  </a:cubicBezTo>
                  <a:cubicBezTo>
                    <a:pt x="6034580" y="-17265"/>
                    <a:pt x="6162220" y="7554"/>
                    <a:pt x="6520250" y="0"/>
                  </a:cubicBezTo>
                  <a:cubicBezTo>
                    <a:pt x="6878280" y="-7554"/>
                    <a:pt x="7310511" y="-52488"/>
                    <a:pt x="7742378" y="0"/>
                  </a:cubicBezTo>
                  <a:cubicBezTo>
                    <a:pt x="7825080" y="-4026"/>
                    <a:pt x="7892980" y="46707"/>
                    <a:pt x="7889611" y="147233"/>
                  </a:cubicBezTo>
                  <a:cubicBezTo>
                    <a:pt x="7882884" y="288118"/>
                    <a:pt x="7908940" y="540614"/>
                    <a:pt x="7889611" y="736147"/>
                  </a:cubicBezTo>
                  <a:cubicBezTo>
                    <a:pt x="7890885" y="805673"/>
                    <a:pt x="7820053" y="888926"/>
                    <a:pt x="7742378" y="883380"/>
                  </a:cubicBezTo>
                  <a:cubicBezTo>
                    <a:pt x="7521564" y="878258"/>
                    <a:pt x="7280581" y="871914"/>
                    <a:pt x="7127862" y="883380"/>
                  </a:cubicBezTo>
                  <a:cubicBezTo>
                    <a:pt x="6975143" y="894846"/>
                    <a:pt x="6492287" y="907957"/>
                    <a:pt x="6285491" y="883380"/>
                  </a:cubicBezTo>
                  <a:cubicBezTo>
                    <a:pt x="6078695" y="858803"/>
                    <a:pt x="5745259" y="887652"/>
                    <a:pt x="5519072" y="883380"/>
                  </a:cubicBezTo>
                  <a:cubicBezTo>
                    <a:pt x="5292885" y="879108"/>
                    <a:pt x="4873679" y="886381"/>
                    <a:pt x="4676701" y="883380"/>
                  </a:cubicBezTo>
                  <a:cubicBezTo>
                    <a:pt x="4479723" y="880379"/>
                    <a:pt x="4223618" y="857778"/>
                    <a:pt x="4062185" y="883380"/>
                  </a:cubicBezTo>
                  <a:cubicBezTo>
                    <a:pt x="3900752" y="908982"/>
                    <a:pt x="3589339" y="870940"/>
                    <a:pt x="3219814" y="883380"/>
                  </a:cubicBezTo>
                  <a:cubicBezTo>
                    <a:pt x="2850289" y="895820"/>
                    <a:pt x="2825967" y="873277"/>
                    <a:pt x="2529347" y="883380"/>
                  </a:cubicBezTo>
                  <a:cubicBezTo>
                    <a:pt x="2232727" y="893483"/>
                    <a:pt x="2277308" y="895979"/>
                    <a:pt x="2066733" y="883380"/>
                  </a:cubicBezTo>
                  <a:cubicBezTo>
                    <a:pt x="1856158" y="870781"/>
                    <a:pt x="1616268" y="857441"/>
                    <a:pt x="1224363" y="883380"/>
                  </a:cubicBezTo>
                  <a:cubicBezTo>
                    <a:pt x="832458" y="909320"/>
                    <a:pt x="665964" y="936380"/>
                    <a:pt x="147233" y="883380"/>
                  </a:cubicBezTo>
                  <a:cubicBezTo>
                    <a:pt x="67598" y="899607"/>
                    <a:pt x="2690" y="808188"/>
                    <a:pt x="0" y="736147"/>
                  </a:cubicBezTo>
                  <a:cubicBezTo>
                    <a:pt x="-23771" y="468652"/>
                    <a:pt x="-22433" y="322056"/>
                    <a:pt x="0" y="147233"/>
                  </a:cubicBezTo>
                  <a:close/>
                </a:path>
                <a:path w="7889611" h="883380" stroke="0" extrusionOk="0">
                  <a:moveTo>
                    <a:pt x="0" y="147233"/>
                  </a:moveTo>
                  <a:cubicBezTo>
                    <a:pt x="10675" y="66036"/>
                    <a:pt x="63645" y="574"/>
                    <a:pt x="147233" y="0"/>
                  </a:cubicBezTo>
                  <a:cubicBezTo>
                    <a:pt x="321921" y="2495"/>
                    <a:pt x="559306" y="23925"/>
                    <a:pt x="761749" y="0"/>
                  </a:cubicBezTo>
                  <a:cubicBezTo>
                    <a:pt x="964192" y="-23925"/>
                    <a:pt x="1078736" y="24656"/>
                    <a:pt x="1300314" y="0"/>
                  </a:cubicBezTo>
                  <a:cubicBezTo>
                    <a:pt x="1521892" y="-24656"/>
                    <a:pt x="1909869" y="24005"/>
                    <a:pt x="2142685" y="0"/>
                  </a:cubicBezTo>
                  <a:cubicBezTo>
                    <a:pt x="2375501" y="-24005"/>
                    <a:pt x="2456402" y="-30492"/>
                    <a:pt x="2757201" y="0"/>
                  </a:cubicBezTo>
                  <a:cubicBezTo>
                    <a:pt x="3058000" y="30492"/>
                    <a:pt x="3124794" y="9878"/>
                    <a:pt x="3371717" y="0"/>
                  </a:cubicBezTo>
                  <a:cubicBezTo>
                    <a:pt x="3618640" y="-9878"/>
                    <a:pt x="3775544" y="29984"/>
                    <a:pt x="4062185" y="0"/>
                  </a:cubicBezTo>
                  <a:cubicBezTo>
                    <a:pt x="4348826" y="-29984"/>
                    <a:pt x="4315100" y="-436"/>
                    <a:pt x="4524798" y="0"/>
                  </a:cubicBezTo>
                  <a:cubicBezTo>
                    <a:pt x="4734496" y="436"/>
                    <a:pt x="4976133" y="-33053"/>
                    <a:pt x="5291218" y="0"/>
                  </a:cubicBezTo>
                  <a:cubicBezTo>
                    <a:pt x="5606303" y="33053"/>
                    <a:pt x="5601556" y="-24708"/>
                    <a:pt x="5829782" y="0"/>
                  </a:cubicBezTo>
                  <a:cubicBezTo>
                    <a:pt x="6058008" y="24708"/>
                    <a:pt x="6272255" y="-28920"/>
                    <a:pt x="6596202" y="0"/>
                  </a:cubicBezTo>
                  <a:cubicBezTo>
                    <a:pt x="6920149" y="28920"/>
                    <a:pt x="6873612" y="-1728"/>
                    <a:pt x="7058815" y="0"/>
                  </a:cubicBezTo>
                  <a:cubicBezTo>
                    <a:pt x="7244018" y="1728"/>
                    <a:pt x="7442998" y="-29322"/>
                    <a:pt x="7742378" y="0"/>
                  </a:cubicBezTo>
                  <a:cubicBezTo>
                    <a:pt x="7830209" y="-7013"/>
                    <a:pt x="7893721" y="76792"/>
                    <a:pt x="7889611" y="147233"/>
                  </a:cubicBezTo>
                  <a:cubicBezTo>
                    <a:pt x="7870806" y="386384"/>
                    <a:pt x="7860356" y="522226"/>
                    <a:pt x="7889611" y="736147"/>
                  </a:cubicBezTo>
                  <a:cubicBezTo>
                    <a:pt x="7898307" y="806714"/>
                    <a:pt x="7830390" y="871139"/>
                    <a:pt x="7742378" y="883380"/>
                  </a:cubicBezTo>
                  <a:cubicBezTo>
                    <a:pt x="7625359" y="897976"/>
                    <a:pt x="7387403" y="868958"/>
                    <a:pt x="7279765" y="883380"/>
                  </a:cubicBezTo>
                  <a:cubicBezTo>
                    <a:pt x="7172127" y="897802"/>
                    <a:pt x="6778730" y="896068"/>
                    <a:pt x="6513345" y="883380"/>
                  </a:cubicBezTo>
                  <a:cubicBezTo>
                    <a:pt x="6247960" y="870692"/>
                    <a:pt x="6234414" y="872718"/>
                    <a:pt x="6050732" y="883380"/>
                  </a:cubicBezTo>
                  <a:cubicBezTo>
                    <a:pt x="5867050" y="894042"/>
                    <a:pt x="5777239" y="887371"/>
                    <a:pt x="5588119" y="883380"/>
                  </a:cubicBezTo>
                  <a:cubicBezTo>
                    <a:pt x="5398999" y="879389"/>
                    <a:pt x="5232529" y="909629"/>
                    <a:pt x="5049554" y="883380"/>
                  </a:cubicBezTo>
                  <a:cubicBezTo>
                    <a:pt x="4866579" y="857131"/>
                    <a:pt x="4708522" y="873783"/>
                    <a:pt x="4435038" y="883380"/>
                  </a:cubicBezTo>
                  <a:cubicBezTo>
                    <a:pt x="4161554" y="892977"/>
                    <a:pt x="3891171" y="883611"/>
                    <a:pt x="3668618" y="883380"/>
                  </a:cubicBezTo>
                  <a:cubicBezTo>
                    <a:pt x="3446065" y="883149"/>
                    <a:pt x="3393804" y="860975"/>
                    <a:pt x="3206005" y="883380"/>
                  </a:cubicBezTo>
                  <a:cubicBezTo>
                    <a:pt x="3018206" y="905785"/>
                    <a:pt x="2802314" y="903192"/>
                    <a:pt x="2667440" y="883380"/>
                  </a:cubicBezTo>
                  <a:cubicBezTo>
                    <a:pt x="2532567" y="863568"/>
                    <a:pt x="2198758" y="884383"/>
                    <a:pt x="2052924" y="883380"/>
                  </a:cubicBezTo>
                  <a:cubicBezTo>
                    <a:pt x="1907090" y="882377"/>
                    <a:pt x="1696233" y="883277"/>
                    <a:pt x="1514359" y="883380"/>
                  </a:cubicBezTo>
                  <a:cubicBezTo>
                    <a:pt x="1332486" y="883483"/>
                    <a:pt x="1087512" y="906076"/>
                    <a:pt x="975794" y="883380"/>
                  </a:cubicBezTo>
                  <a:cubicBezTo>
                    <a:pt x="864077" y="860684"/>
                    <a:pt x="444162" y="907112"/>
                    <a:pt x="147233" y="883380"/>
                  </a:cubicBezTo>
                  <a:cubicBezTo>
                    <a:pt x="81528" y="879320"/>
                    <a:pt x="13809" y="812039"/>
                    <a:pt x="0" y="736147"/>
                  </a:cubicBezTo>
                  <a:cubicBezTo>
                    <a:pt x="2880" y="526128"/>
                    <a:pt x="1164" y="268387"/>
                    <a:pt x="0" y="147233"/>
                  </a:cubicBez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 w="3175">
              <a:extLst>
                <a:ext uri="{C807C97D-BFC1-408E-A445-0C87EB9F89A2}">
                  <ask:lineSketchStyleProps xmlns:ask="http://schemas.microsoft.com/office/drawing/2018/sketchyshapes" sd="1945109223">
                    <a:custGeom>
                      <a:avLst/>
                      <a:gdLst>
                        <a:gd name="connsiteX0" fmla="*/ 0 w 11714723"/>
                        <a:gd name="connsiteY0" fmla="*/ 196310 h 1177840"/>
                        <a:gd name="connsiteX1" fmla="*/ 218615 w 11714723"/>
                        <a:gd name="connsiteY1" fmla="*/ 0 h 1177840"/>
                        <a:gd name="connsiteX2" fmla="*/ 905517 w 11714723"/>
                        <a:gd name="connsiteY2" fmla="*/ 0 h 1177840"/>
                        <a:gd name="connsiteX3" fmla="*/ 2043519 w 11714723"/>
                        <a:gd name="connsiteY3" fmla="*/ 0 h 1177840"/>
                        <a:gd name="connsiteX4" fmla="*/ 2843195 w 11714723"/>
                        <a:gd name="connsiteY4" fmla="*/ 0 h 1177840"/>
                        <a:gd name="connsiteX5" fmla="*/ 3530097 w 11714723"/>
                        <a:gd name="connsiteY5" fmla="*/ 0 h 1177840"/>
                        <a:gd name="connsiteX6" fmla="*/ 4555323 w 11714723"/>
                        <a:gd name="connsiteY6" fmla="*/ 0 h 1177840"/>
                        <a:gd name="connsiteX7" fmla="*/ 5467775 w 11714723"/>
                        <a:gd name="connsiteY7" fmla="*/ 0 h 1177840"/>
                        <a:gd name="connsiteX8" fmla="*/ 6605776 w 11714723"/>
                        <a:gd name="connsiteY8" fmla="*/ 0 h 1177840"/>
                        <a:gd name="connsiteX9" fmla="*/ 7631003 w 11714723"/>
                        <a:gd name="connsiteY9" fmla="*/ 0 h 1177840"/>
                        <a:gd name="connsiteX10" fmla="*/ 8543454 w 11714723"/>
                        <a:gd name="connsiteY10" fmla="*/ 0 h 1177840"/>
                        <a:gd name="connsiteX11" fmla="*/ 9681456 w 11714723"/>
                        <a:gd name="connsiteY11" fmla="*/ 0 h 1177840"/>
                        <a:gd name="connsiteX12" fmla="*/ 11496107 w 11714723"/>
                        <a:gd name="connsiteY12" fmla="*/ 0 h 1177840"/>
                        <a:gd name="connsiteX13" fmla="*/ 11714723 w 11714723"/>
                        <a:gd name="connsiteY13" fmla="*/ 196310 h 1177840"/>
                        <a:gd name="connsiteX14" fmla="*/ 11714723 w 11714723"/>
                        <a:gd name="connsiteY14" fmla="*/ 981529 h 1177840"/>
                        <a:gd name="connsiteX15" fmla="*/ 11496107 w 11714723"/>
                        <a:gd name="connsiteY15" fmla="*/ 1177840 h 1177840"/>
                        <a:gd name="connsiteX16" fmla="*/ 10583656 w 11714723"/>
                        <a:gd name="connsiteY16" fmla="*/ 1177840 h 1177840"/>
                        <a:gd name="connsiteX17" fmla="*/ 9332879 w 11714723"/>
                        <a:gd name="connsiteY17" fmla="*/ 1177840 h 1177840"/>
                        <a:gd name="connsiteX18" fmla="*/ 8194878 w 11714723"/>
                        <a:gd name="connsiteY18" fmla="*/ 1177840 h 1177840"/>
                        <a:gd name="connsiteX19" fmla="*/ 6944101 w 11714723"/>
                        <a:gd name="connsiteY19" fmla="*/ 1177840 h 1177840"/>
                        <a:gd name="connsiteX20" fmla="*/ 6031649 w 11714723"/>
                        <a:gd name="connsiteY20" fmla="*/ 1177840 h 1177840"/>
                        <a:gd name="connsiteX21" fmla="*/ 4780873 w 11714723"/>
                        <a:gd name="connsiteY21" fmla="*/ 1177840 h 1177840"/>
                        <a:gd name="connsiteX22" fmla="*/ 3755647 w 11714723"/>
                        <a:gd name="connsiteY22" fmla="*/ 1177840 h 1177840"/>
                        <a:gd name="connsiteX23" fmla="*/ 3068745 w 11714723"/>
                        <a:gd name="connsiteY23" fmla="*/ 1177840 h 1177840"/>
                        <a:gd name="connsiteX24" fmla="*/ 1817969 w 11714723"/>
                        <a:gd name="connsiteY24" fmla="*/ 1177840 h 1177840"/>
                        <a:gd name="connsiteX25" fmla="*/ 218615 w 11714723"/>
                        <a:gd name="connsiteY25" fmla="*/ 1177840 h 1177840"/>
                        <a:gd name="connsiteX26" fmla="*/ 0 w 11714723"/>
                        <a:gd name="connsiteY26" fmla="*/ 981529 h 1177840"/>
                        <a:gd name="connsiteX27" fmla="*/ 0 w 11714723"/>
                        <a:gd name="connsiteY27" fmla="*/ 196310 h 1177840"/>
                        <a:gd name="connsiteX0" fmla="*/ 0 w 11714723"/>
                        <a:gd name="connsiteY0" fmla="*/ 196310 h 1177840"/>
                        <a:gd name="connsiteX1" fmla="*/ 218615 w 11714723"/>
                        <a:gd name="connsiteY1" fmla="*/ 0 h 1177840"/>
                        <a:gd name="connsiteX2" fmla="*/ 1131066 w 11714723"/>
                        <a:gd name="connsiteY2" fmla="*/ 0 h 1177840"/>
                        <a:gd name="connsiteX3" fmla="*/ 1930743 w 11714723"/>
                        <a:gd name="connsiteY3" fmla="*/ 0 h 1177840"/>
                        <a:gd name="connsiteX4" fmla="*/ 3181520 w 11714723"/>
                        <a:gd name="connsiteY4" fmla="*/ 0 h 1177840"/>
                        <a:gd name="connsiteX5" fmla="*/ 4093971 w 11714723"/>
                        <a:gd name="connsiteY5" fmla="*/ 0 h 1177840"/>
                        <a:gd name="connsiteX6" fmla="*/ 5006423 w 11714723"/>
                        <a:gd name="connsiteY6" fmla="*/ 0 h 1177840"/>
                        <a:gd name="connsiteX7" fmla="*/ 6031649 w 11714723"/>
                        <a:gd name="connsiteY7" fmla="*/ 0 h 1177840"/>
                        <a:gd name="connsiteX8" fmla="*/ 6718551 w 11714723"/>
                        <a:gd name="connsiteY8" fmla="*/ 0 h 1177840"/>
                        <a:gd name="connsiteX9" fmla="*/ 7856553 w 11714723"/>
                        <a:gd name="connsiteY9" fmla="*/ 0 h 1177840"/>
                        <a:gd name="connsiteX10" fmla="*/ 8656229 w 11714723"/>
                        <a:gd name="connsiteY10" fmla="*/ 0 h 1177840"/>
                        <a:gd name="connsiteX11" fmla="*/ 9794231 w 11714723"/>
                        <a:gd name="connsiteY11" fmla="*/ 0 h 1177840"/>
                        <a:gd name="connsiteX12" fmla="*/ 10481133 w 11714723"/>
                        <a:gd name="connsiteY12" fmla="*/ 0 h 1177840"/>
                        <a:gd name="connsiteX13" fmla="*/ 11496107 w 11714723"/>
                        <a:gd name="connsiteY13" fmla="*/ 0 h 1177840"/>
                        <a:gd name="connsiteX14" fmla="*/ 11714723 w 11714723"/>
                        <a:gd name="connsiteY14" fmla="*/ 196310 h 1177840"/>
                        <a:gd name="connsiteX15" fmla="*/ 11714723 w 11714723"/>
                        <a:gd name="connsiteY15" fmla="*/ 981529 h 1177840"/>
                        <a:gd name="connsiteX16" fmla="*/ 11496107 w 11714723"/>
                        <a:gd name="connsiteY16" fmla="*/ 1177840 h 1177840"/>
                        <a:gd name="connsiteX17" fmla="*/ 10809205 w 11714723"/>
                        <a:gd name="connsiteY17" fmla="*/ 1177840 h 1177840"/>
                        <a:gd name="connsiteX18" fmla="*/ 9671203 w 11714723"/>
                        <a:gd name="connsiteY18" fmla="*/ 1177840 h 1177840"/>
                        <a:gd name="connsiteX19" fmla="*/ 8984302 w 11714723"/>
                        <a:gd name="connsiteY19" fmla="*/ 1177840 h 1177840"/>
                        <a:gd name="connsiteX20" fmla="*/ 8297400 w 11714723"/>
                        <a:gd name="connsiteY20" fmla="*/ 1177840 h 1177840"/>
                        <a:gd name="connsiteX21" fmla="*/ 7497724 w 11714723"/>
                        <a:gd name="connsiteY21" fmla="*/ 1177840 h 1177840"/>
                        <a:gd name="connsiteX22" fmla="*/ 6585272 w 11714723"/>
                        <a:gd name="connsiteY22" fmla="*/ 1177840 h 1177840"/>
                        <a:gd name="connsiteX23" fmla="*/ 5447270 w 11714723"/>
                        <a:gd name="connsiteY23" fmla="*/ 1177840 h 1177840"/>
                        <a:gd name="connsiteX24" fmla="*/ 4760369 w 11714723"/>
                        <a:gd name="connsiteY24" fmla="*/ 1177840 h 1177840"/>
                        <a:gd name="connsiteX25" fmla="*/ 3960692 w 11714723"/>
                        <a:gd name="connsiteY25" fmla="*/ 1177840 h 1177840"/>
                        <a:gd name="connsiteX26" fmla="*/ 3048241 w 11714723"/>
                        <a:gd name="connsiteY26" fmla="*/ 1177840 h 1177840"/>
                        <a:gd name="connsiteX27" fmla="*/ 2672393 w 11714723"/>
                        <a:gd name="connsiteY27" fmla="*/ 1177840 h 1177840"/>
                        <a:gd name="connsiteX28" fmla="*/ 2248564 w 11714723"/>
                        <a:gd name="connsiteY28" fmla="*/ 1177840 h 1177840"/>
                        <a:gd name="connsiteX29" fmla="*/ 1448887 w 11714723"/>
                        <a:gd name="connsiteY29" fmla="*/ 1177840 h 1177840"/>
                        <a:gd name="connsiteX30" fmla="*/ 218615 w 11714723"/>
                        <a:gd name="connsiteY30" fmla="*/ 1177840 h 1177840"/>
                        <a:gd name="connsiteX31" fmla="*/ 0 w 11714723"/>
                        <a:gd name="connsiteY31" fmla="*/ 981529 h 1177840"/>
                        <a:gd name="connsiteX32" fmla="*/ 0 w 11714723"/>
                        <a:gd name="connsiteY32" fmla="*/ 196310 h 11778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</a:cxnLst>
                      <a:rect l="l" t="t" r="r" b="b"/>
                      <a:pathLst>
                        <a:path w="11714723" h="1177840" fill="none" extrusionOk="0">
                          <a:moveTo>
                            <a:pt x="0" y="196310"/>
                          </a:moveTo>
                          <a:cubicBezTo>
                            <a:pt x="8255" y="93771"/>
                            <a:pt x="124200" y="-28218"/>
                            <a:pt x="218615" y="0"/>
                          </a:cubicBezTo>
                          <a:cubicBezTo>
                            <a:pt x="423542" y="-34142"/>
                            <a:pt x="683624" y="-3327"/>
                            <a:pt x="905517" y="0"/>
                          </a:cubicBezTo>
                          <a:cubicBezTo>
                            <a:pt x="1133649" y="18614"/>
                            <a:pt x="1523608" y="51714"/>
                            <a:pt x="2043519" y="0"/>
                          </a:cubicBezTo>
                          <a:cubicBezTo>
                            <a:pt x="2531022" y="-49420"/>
                            <a:pt x="2649665" y="21614"/>
                            <a:pt x="2843195" y="0"/>
                          </a:cubicBezTo>
                          <a:cubicBezTo>
                            <a:pt x="3028607" y="-41697"/>
                            <a:pt x="3345437" y="-26940"/>
                            <a:pt x="3530097" y="0"/>
                          </a:cubicBezTo>
                          <a:cubicBezTo>
                            <a:pt x="3735970" y="29620"/>
                            <a:pt x="4285506" y="-11291"/>
                            <a:pt x="4555323" y="0"/>
                          </a:cubicBezTo>
                          <a:cubicBezTo>
                            <a:pt x="4914948" y="19288"/>
                            <a:pt x="5089845" y="-8004"/>
                            <a:pt x="5467775" y="0"/>
                          </a:cubicBezTo>
                          <a:cubicBezTo>
                            <a:pt x="5903927" y="-69679"/>
                            <a:pt x="6289612" y="109768"/>
                            <a:pt x="6605776" y="0"/>
                          </a:cubicBezTo>
                          <a:cubicBezTo>
                            <a:pt x="6924476" y="-23736"/>
                            <a:pt x="7402818" y="47185"/>
                            <a:pt x="7631003" y="0"/>
                          </a:cubicBezTo>
                          <a:cubicBezTo>
                            <a:pt x="7884918" y="-32951"/>
                            <a:pt x="8128519" y="12024"/>
                            <a:pt x="8543454" y="0"/>
                          </a:cubicBezTo>
                          <a:cubicBezTo>
                            <a:pt x="8953797" y="10031"/>
                            <a:pt x="9127764" y="24021"/>
                            <a:pt x="9681456" y="0"/>
                          </a:cubicBezTo>
                          <a:cubicBezTo>
                            <a:pt x="10347019" y="-20256"/>
                            <a:pt x="10706617" y="-88832"/>
                            <a:pt x="11496107" y="0"/>
                          </a:cubicBezTo>
                          <a:cubicBezTo>
                            <a:pt x="11616528" y="-3937"/>
                            <a:pt x="11695548" y="71672"/>
                            <a:pt x="11714723" y="196310"/>
                          </a:cubicBezTo>
                          <a:cubicBezTo>
                            <a:pt x="11764221" y="405726"/>
                            <a:pt x="11703466" y="731423"/>
                            <a:pt x="11714723" y="981529"/>
                          </a:cubicBezTo>
                          <a:cubicBezTo>
                            <a:pt x="11735651" y="1081288"/>
                            <a:pt x="11610369" y="1211027"/>
                            <a:pt x="11496107" y="1177840"/>
                          </a:cubicBezTo>
                          <a:cubicBezTo>
                            <a:pt x="11178322" y="1151230"/>
                            <a:pt x="10817298" y="1199647"/>
                            <a:pt x="10583656" y="1177840"/>
                          </a:cubicBezTo>
                          <a:cubicBezTo>
                            <a:pt x="10353043" y="1201697"/>
                            <a:pt x="9608932" y="1142898"/>
                            <a:pt x="9332879" y="1177840"/>
                          </a:cubicBezTo>
                          <a:cubicBezTo>
                            <a:pt x="8992829" y="1084457"/>
                            <a:pt x="8547544" y="1166462"/>
                            <a:pt x="8194878" y="1177840"/>
                          </a:cubicBezTo>
                          <a:cubicBezTo>
                            <a:pt x="7930019" y="1186491"/>
                            <a:pt x="7200966" y="1132783"/>
                            <a:pt x="6944101" y="1177840"/>
                          </a:cubicBezTo>
                          <a:cubicBezTo>
                            <a:pt x="6663437" y="1168727"/>
                            <a:pt x="6257899" y="1114144"/>
                            <a:pt x="6031649" y="1177840"/>
                          </a:cubicBezTo>
                          <a:cubicBezTo>
                            <a:pt x="5779110" y="1162553"/>
                            <a:pt x="5390341" y="1171432"/>
                            <a:pt x="4780873" y="1177840"/>
                          </a:cubicBezTo>
                          <a:cubicBezTo>
                            <a:pt x="4243322" y="1195572"/>
                            <a:pt x="4203274" y="1168427"/>
                            <a:pt x="3755647" y="1177840"/>
                          </a:cubicBezTo>
                          <a:cubicBezTo>
                            <a:pt x="3313409" y="1200052"/>
                            <a:pt x="3376378" y="1195282"/>
                            <a:pt x="3068745" y="1177840"/>
                          </a:cubicBezTo>
                          <a:cubicBezTo>
                            <a:pt x="2749313" y="1144868"/>
                            <a:pt x="2477319" y="1151880"/>
                            <a:pt x="1817969" y="1177840"/>
                          </a:cubicBezTo>
                          <a:cubicBezTo>
                            <a:pt x="1270892" y="1228806"/>
                            <a:pt x="935678" y="1254418"/>
                            <a:pt x="218615" y="1177840"/>
                          </a:cubicBezTo>
                          <a:cubicBezTo>
                            <a:pt x="98430" y="1203120"/>
                            <a:pt x="143" y="1072633"/>
                            <a:pt x="0" y="981529"/>
                          </a:cubicBezTo>
                          <a:cubicBezTo>
                            <a:pt x="-52926" y="655657"/>
                            <a:pt x="-74498" y="447790"/>
                            <a:pt x="0" y="196310"/>
                          </a:cubicBezTo>
                          <a:close/>
                        </a:path>
                        <a:path w="11714723" h="1177840" stroke="0" extrusionOk="0">
                          <a:moveTo>
                            <a:pt x="0" y="196310"/>
                          </a:moveTo>
                          <a:cubicBezTo>
                            <a:pt x="25134" y="98990"/>
                            <a:pt x="79778" y="15032"/>
                            <a:pt x="218615" y="0"/>
                          </a:cubicBezTo>
                          <a:cubicBezTo>
                            <a:pt x="453642" y="30636"/>
                            <a:pt x="839170" y="44608"/>
                            <a:pt x="1131066" y="0"/>
                          </a:cubicBezTo>
                          <a:cubicBezTo>
                            <a:pt x="1422462" y="-22578"/>
                            <a:pt x="1590893" y="29731"/>
                            <a:pt x="1930743" y="0"/>
                          </a:cubicBezTo>
                          <a:cubicBezTo>
                            <a:pt x="2320869" y="-33796"/>
                            <a:pt x="2887232" y="-3433"/>
                            <a:pt x="3181520" y="0"/>
                          </a:cubicBezTo>
                          <a:cubicBezTo>
                            <a:pt x="3525466" y="-37802"/>
                            <a:pt x="3664389" y="-27857"/>
                            <a:pt x="4093971" y="0"/>
                          </a:cubicBezTo>
                          <a:cubicBezTo>
                            <a:pt x="4535912" y="55271"/>
                            <a:pt x="4662418" y="17659"/>
                            <a:pt x="5006423" y="0"/>
                          </a:cubicBezTo>
                          <a:cubicBezTo>
                            <a:pt x="5329924" y="5939"/>
                            <a:pt x="5594222" y="48763"/>
                            <a:pt x="6031649" y="0"/>
                          </a:cubicBezTo>
                          <a:cubicBezTo>
                            <a:pt x="6456740" y="-42395"/>
                            <a:pt x="6411934" y="-4128"/>
                            <a:pt x="6718551" y="0"/>
                          </a:cubicBezTo>
                          <a:cubicBezTo>
                            <a:pt x="7022624" y="-38468"/>
                            <a:pt x="7319736" y="-2193"/>
                            <a:pt x="7856553" y="0"/>
                          </a:cubicBezTo>
                          <a:cubicBezTo>
                            <a:pt x="8326692" y="38066"/>
                            <a:pt x="8317122" y="-26706"/>
                            <a:pt x="8656229" y="0"/>
                          </a:cubicBezTo>
                          <a:cubicBezTo>
                            <a:pt x="9003497" y="50841"/>
                            <a:pt x="9303615" y="-41088"/>
                            <a:pt x="9794231" y="0"/>
                          </a:cubicBezTo>
                          <a:cubicBezTo>
                            <a:pt x="10273842" y="50551"/>
                            <a:pt x="10209136" y="10976"/>
                            <a:pt x="10481133" y="0"/>
                          </a:cubicBezTo>
                          <a:cubicBezTo>
                            <a:pt x="10719955" y="30477"/>
                            <a:pt x="11050160" y="-9845"/>
                            <a:pt x="11496107" y="0"/>
                          </a:cubicBezTo>
                          <a:cubicBezTo>
                            <a:pt x="11612963" y="-26283"/>
                            <a:pt x="11710763" y="82058"/>
                            <a:pt x="11714723" y="196310"/>
                          </a:cubicBezTo>
                          <a:cubicBezTo>
                            <a:pt x="11662627" y="484027"/>
                            <a:pt x="11687958" y="700440"/>
                            <a:pt x="11714723" y="981529"/>
                          </a:cubicBezTo>
                          <a:cubicBezTo>
                            <a:pt x="11724887" y="1078380"/>
                            <a:pt x="11612061" y="1141644"/>
                            <a:pt x="11496107" y="1177840"/>
                          </a:cubicBezTo>
                          <a:cubicBezTo>
                            <a:pt x="11325026" y="1215926"/>
                            <a:pt x="10969308" y="1130944"/>
                            <a:pt x="10809205" y="1177840"/>
                          </a:cubicBezTo>
                          <a:cubicBezTo>
                            <a:pt x="10619458" y="1214569"/>
                            <a:pt x="10023337" y="1200481"/>
                            <a:pt x="9671203" y="1177840"/>
                          </a:cubicBezTo>
                          <a:cubicBezTo>
                            <a:pt x="9279228" y="1160068"/>
                            <a:pt x="9258835" y="1165036"/>
                            <a:pt x="8984302" y="1177840"/>
                          </a:cubicBezTo>
                          <a:cubicBezTo>
                            <a:pt x="8702021" y="1179247"/>
                            <a:pt x="8560704" y="1176276"/>
                            <a:pt x="8297400" y="1177840"/>
                          </a:cubicBezTo>
                          <a:cubicBezTo>
                            <a:pt x="8013978" y="1141386"/>
                            <a:pt x="7764034" y="1249756"/>
                            <a:pt x="7497724" y="1177840"/>
                          </a:cubicBezTo>
                          <a:cubicBezTo>
                            <a:pt x="7245338" y="1178353"/>
                            <a:pt x="7002425" y="1218283"/>
                            <a:pt x="6585272" y="1177840"/>
                          </a:cubicBezTo>
                          <a:cubicBezTo>
                            <a:pt x="6166188" y="1156732"/>
                            <a:pt x="5753194" y="1169616"/>
                            <a:pt x="5447270" y="1177840"/>
                          </a:cubicBezTo>
                          <a:cubicBezTo>
                            <a:pt x="5132663" y="1186545"/>
                            <a:pt x="5051573" y="1157596"/>
                            <a:pt x="4760369" y="1177840"/>
                          </a:cubicBezTo>
                          <a:cubicBezTo>
                            <a:pt x="4453435" y="1183646"/>
                            <a:pt x="4138718" y="1178627"/>
                            <a:pt x="3960692" y="1177840"/>
                          </a:cubicBezTo>
                          <a:cubicBezTo>
                            <a:pt x="3763568" y="1118023"/>
                            <a:pt x="3250443" y="1201993"/>
                            <a:pt x="3048241" y="1177840"/>
                          </a:cubicBezTo>
                          <a:cubicBezTo>
                            <a:pt x="2894038" y="1193880"/>
                            <a:pt x="2787260" y="1183604"/>
                            <a:pt x="2672393" y="1177840"/>
                          </a:cubicBezTo>
                          <a:cubicBezTo>
                            <a:pt x="2557526" y="1172076"/>
                            <a:pt x="2429343" y="1159521"/>
                            <a:pt x="2248564" y="1177840"/>
                          </a:cubicBezTo>
                          <a:cubicBezTo>
                            <a:pt x="1947496" y="1172546"/>
                            <a:pt x="1622849" y="1205927"/>
                            <a:pt x="1448887" y="1177840"/>
                          </a:cubicBezTo>
                          <a:cubicBezTo>
                            <a:pt x="1277961" y="1131660"/>
                            <a:pt x="652066" y="1129287"/>
                            <a:pt x="218615" y="1177840"/>
                          </a:cubicBezTo>
                          <a:cubicBezTo>
                            <a:pt x="128547" y="1180840"/>
                            <a:pt x="10551" y="1063738"/>
                            <a:pt x="0" y="981529"/>
                          </a:cubicBezTo>
                          <a:cubicBezTo>
                            <a:pt x="-25113" y="714251"/>
                            <a:pt x="19660" y="380347"/>
                            <a:pt x="0" y="196310"/>
                          </a:cubicBezTo>
                          <a:close/>
                        </a:path>
                        <a:path w="11714723" h="1177840" fill="none" stroke="0" extrusionOk="0">
                          <a:moveTo>
                            <a:pt x="0" y="196310"/>
                          </a:moveTo>
                          <a:cubicBezTo>
                            <a:pt x="9362" y="90984"/>
                            <a:pt x="103289" y="-4824"/>
                            <a:pt x="218615" y="0"/>
                          </a:cubicBezTo>
                          <a:cubicBezTo>
                            <a:pt x="479464" y="-24764"/>
                            <a:pt x="707133" y="-3327"/>
                            <a:pt x="905517" y="0"/>
                          </a:cubicBezTo>
                          <a:cubicBezTo>
                            <a:pt x="1032162" y="3651"/>
                            <a:pt x="1536787" y="-25573"/>
                            <a:pt x="2043519" y="0"/>
                          </a:cubicBezTo>
                          <a:cubicBezTo>
                            <a:pt x="2527524" y="-15468"/>
                            <a:pt x="2663772" y="24996"/>
                            <a:pt x="2843195" y="0"/>
                          </a:cubicBezTo>
                          <a:cubicBezTo>
                            <a:pt x="3030153" y="-33563"/>
                            <a:pt x="3336198" y="1453"/>
                            <a:pt x="3530097" y="0"/>
                          </a:cubicBezTo>
                          <a:cubicBezTo>
                            <a:pt x="3797750" y="1995"/>
                            <a:pt x="4220293" y="-22376"/>
                            <a:pt x="4555323" y="0"/>
                          </a:cubicBezTo>
                          <a:cubicBezTo>
                            <a:pt x="4863042" y="43751"/>
                            <a:pt x="5029035" y="-16556"/>
                            <a:pt x="5467775" y="0"/>
                          </a:cubicBezTo>
                          <a:cubicBezTo>
                            <a:pt x="5864299" y="-13378"/>
                            <a:pt x="6294306" y="17240"/>
                            <a:pt x="6605776" y="0"/>
                          </a:cubicBezTo>
                          <a:cubicBezTo>
                            <a:pt x="6933614" y="27917"/>
                            <a:pt x="7340055" y="4171"/>
                            <a:pt x="7631003" y="0"/>
                          </a:cubicBezTo>
                          <a:cubicBezTo>
                            <a:pt x="7899457" y="4254"/>
                            <a:pt x="8143196" y="2460"/>
                            <a:pt x="8543454" y="0"/>
                          </a:cubicBezTo>
                          <a:cubicBezTo>
                            <a:pt x="8956691" y="-57741"/>
                            <a:pt x="9162555" y="-3610"/>
                            <a:pt x="9681456" y="0"/>
                          </a:cubicBezTo>
                          <a:cubicBezTo>
                            <a:pt x="10254867" y="100509"/>
                            <a:pt x="10799784" y="-97279"/>
                            <a:pt x="11496107" y="0"/>
                          </a:cubicBezTo>
                          <a:cubicBezTo>
                            <a:pt x="11633731" y="-10506"/>
                            <a:pt x="11725267" y="44757"/>
                            <a:pt x="11714723" y="196310"/>
                          </a:cubicBezTo>
                          <a:cubicBezTo>
                            <a:pt x="11707951" y="393512"/>
                            <a:pt x="11748664" y="732408"/>
                            <a:pt x="11714723" y="981529"/>
                          </a:cubicBezTo>
                          <a:cubicBezTo>
                            <a:pt x="11710757" y="1079329"/>
                            <a:pt x="11608267" y="1199488"/>
                            <a:pt x="11496107" y="1177840"/>
                          </a:cubicBezTo>
                          <a:cubicBezTo>
                            <a:pt x="11200439" y="1176781"/>
                            <a:pt x="10807287" y="1179992"/>
                            <a:pt x="10583656" y="1177840"/>
                          </a:cubicBezTo>
                          <a:cubicBezTo>
                            <a:pt x="10370563" y="1122186"/>
                            <a:pt x="9588765" y="1188466"/>
                            <a:pt x="9332879" y="1177840"/>
                          </a:cubicBezTo>
                          <a:cubicBezTo>
                            <a:pt x="9034618" y="1116526"/>
                            <a:pt x="8557186" y="1242449"/>
                            <a:pt x="8194878" y="1177840"/>
                          </a:cubicBezTo>
                          <a:cubicBezTo>
                            <a:pt x="7857297" y="1178547"/>
                            <a:pt x="7211933" y="1176366"/>
                            <a:pt x="6944101" y="1177840"/>
                          </a:cubicBezTo>
                          <a:cubicBezTo>
                            <a:pt x="6651951" y="1180344"/>
                            <a:pt x="6270798" y="1092945"/>
                            <a:pt x="6031649" y="1177840"/>
                          </a:cubicBezTo>
                          <a:cubicBezTo>
                            <a:pt x="5728411" y="1215060"/>
                            <a:pt x="5268322" y="1162652"/>
                            <a:pt x="4780873" y="1177840"/>
                          </a:cubicBezTo>
                          <a:cubicBezTo>
                            <a:pt x="4234379" y="1201286"/>
                            <a:pt x="4195042" y="1162537"/>
                            <a:pt x="3755647" y="1177840"/>
                          </a:cubicBezTo>
                          <a:cubicBezTo>
                            <a:pt x="3307420" y="1199181"/>
                            <a:pt x="3381469" y="1192662"/>
                            <a:pt x="3068745" y="1177840"/>
                          </a:cubicBezTo>
                          <a:cubicBezTo>
                            <a:pt x="2773420" y="1118846"/>
                            <a:pt x="2335732" y="1149714"/>
                            <a:pt x="1817969" y="1177840"/>
                          </a:cubicBezTo>
                          <a:cubicBezTo>
                            <a:pt x="1294485" y="1197231"/>
                            <a:pt x="1046422" y="1225893"/>
                            <a:pt x="218615" y="1177840"/>
                          </a:cubicBezTo>
                          <a:cubicBezTo>
                            <a:pt x="113425" y="1185754"/>
                            <a:pt x="16201" y="1062786"/>
                            <a:pt x="0" y="981529"/>
                          </a:cubicBezTo>
                          <a:cubicBezTo>
                            <a:pt x="-50057" y="584639"/>
                            <a:pt x="-3330" y="412732"/>
                            <a:pt x="0" y="19631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c) Hai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câu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cuối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bài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“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Thành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phố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mình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đẹp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quá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!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Đẹp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quá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đi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! ”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thể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hiện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tình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cảm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gì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của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tác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giả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đối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với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cảnh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được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miêu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28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tả</a:t>
              </a:r>
              <a:r>
                <a:rPr lang="en-US" sz="2800" dirty="0">
                  <a:solidFill>
                    <a:srgbClr val="C00000"/>
                  </a:solidFill>
                  <a:latin typeface="Coiny" panose="02000903060500060000" pitchFamily="2" charset="0"/>
                </a:rPr>
                <a:t> ?</a:t>
              </a:r>
            </a:p>
          </p:txBody>
        </p:sp>
        <p:pic>
          <p:nvPicPr>
            <p:cNvPr id="128" name="Picture 127" descr="A picture containing vector graphics&#10;&#10;Description automatically generated">
              <a:extLst>
                <a:ext uri="{FF2B5EF4-FFF2-40B4-BE49-F238E27FC236}">
                  <a16:creationId xmlns:a16="http://schemas.microsoft.com/office/drawing/2014/main" id="{F7F37C04-900C-46DF-B722-79CBB19D37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1530"/>
            <a:stretch/>
          </p:blipFill>
          <p:spPr>
            <a:xfrm>
              <a:off x="8560552" y="681698"/>
              <a:ext cx="650381" cy="44274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C8763DC-2B64-48D7-8F55-2D1906B7BCF9}"/>
              </a:ext>
            </a:extLst>
          </p:cNvPr>
          <p:cNvGrpSpPr/>
          <p:nvPr/>
        </p:nvGrpSpPr>
        <p:grpSpPr>
          <a:xfrm>
            <a:off x="1764764" y="2020993"/>
            <a:ext cx="9944383" cy="4837007"/>
            <a:chOff x="1764764" y="2020993"/>
            <a:chExt cx="9944383" cy="483700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65EFB4D-8D35-4910-A826-88A668A8D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32577" y="3380644"/>
              <a:ext cx="2376570" cy="3477356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F18D87D-43B7-4816-BAEB-E817AFD138FD}"/>
                </a:ext>
              </a:extLst>
            </p:cNvPr>
            <p:cNvGrpSpPr/>
            <p:nvPr/>
          </p:nvGrpSpPr>
          <p:grpSpPr>
            <a:xfrm>
              <a:off x="1764764" y="2020993"/>
              <a:ext cx="7934822" cy="3187615"/>
              <a:chOff x="1764764" y="2020993"/>
              <a:chExt cx="7934822" cy="3187615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77C5B42F-144B-49AB-B518-5C3582EBA498}"/>
                  </a:ext>
                </a:extLst>
              </p:cNvPr>
              <p:cNvSpPr/>
              <p:nvPr/>
            </p:nvSpPr>
            <p:spPr>
              <a:xfrm>
                <a:off x="1764764" y="2020993"/>
                <a:ext cx="7934822" cy="3187615"/>
              </a:xfrm>
              <a:prstGeom prst="ellipse">
                <a:avLst/>
              </a:prstGeom>
              <a:solidFill>
                <a:srgbClr val="FFFFFF">
                  <a:alpha val="72941"/>
                </a:srgbClr>
              </a:solidFill>
              <a:ln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DD8DB8-64EF-4C59-8F96-85B1C3B36746}"/>
                  </a:ext>
                </a:extLst>
              </p:cNvPr>
              <p:cNvSpPr txBox="1"/>
              <p:nvPr/>
            </p:nvSpPr>
            <p:spPr>
              <a:xfrm>
                <a:off x="1823501" y="2880479"/>
                <a:ext cx="7817347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hangingPunct="1"/>
                <a:r>
                  <a:rPr lang="en-US" sz="28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    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Hai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câu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cuối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thể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hiện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tình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cảm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tự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hào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ngưỡng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mộ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yêu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quý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của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tác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giả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với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vẻ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đẹp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của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thành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altLang="en-US" sz="3200" b="1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phố</a:t>
                </a:r>
                <a:r>
                  <a:rPr lang="en-US" altLang="en-US" sz="3200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algn="ctr"/>
                <a:endParaRPr lang="en-US" sz="28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5872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roup 250">
            <a:extLst>
              <a:ext uri="{FF2B5EF4-FFF2-40B4-BE49-F238E27FC236}">
                <a16:creationId xmlns:a16="http://schemas.microsoft.com/office/drawing/2014/main" id="{BAD0B418-0841-4468-989F-CAF88AA353BE}"/>
              </a:ext>
            </a:extLst>
          </p:cNvPr>
          <p:cNvGrpSpPr/>
          <p:nvPr/>
        </p:nvGrpSpPr>
        <p:grpSpPr>
          <a:xfrm>
            <a:off x="-135158" y="439837"/>
            <a:ext cx="12520069" cy="7336743"/>
            <a:chOff x="-135158" y="439837"/>
            <a:chExt cx="12520069" cy="7336743"/>
          </a:xfrm>
        </p:grpSpPr>
        <p:pic>
          <p:nvPicPr>
            <p:cNvPr id="250" name="Graphic 249">
              <a:extLst>
                <a:ext uri="{FF2B5EF4-FFF2-40B4-BE49-F238E27FC236}">
                  <a16:creationId xmlns:a16="http://schemas.microsoft.com/office/drawing/2014/main" id="{A01E01B0-D109-4CE4-999D-2425B94A5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35158" y="439837"/>
              <a:ext cx="12520069" cy="6643869"/>
            </a:xfrm>
            <a:prstGeom prst="rect">
              <a:avLst/>
            </a:prstGeom>
          </p:spPr>
        </p:pic>
        <p:pic>
          <p:nvPicPr>
            <p:cNvPr id="247" name="Graphic 246">
              <a:extLst>
                <a:ext uri="{FF2B5EF4-FFF2-40B4-BE49-F238E27FC236}">
                  <a16:creationId xmlns:a16="http://schemas.microsoft.com/office/drawing/2014/main" id="{03C2DC82-2D5B-4560-83B3-530900C5B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81238" y="1550030"/>
              <a:ext cx="4321411" cy="6226550"/>
            </a:xfrm>
            <a:prstGeom prst="rect">
              <a:avLst/>
            </a:prstGeom>
          </p:spPr>
        </p:pic>
      </p:grpSp>
      <p:sp>
        <p:nvSpPr>
          <p:cNvPr id="248" name="TextBox 247">
            <a:extLst>
              <a:ext uri="{FF2B5EF4-FFF2-40B4-BE49-F238E27FC236}">
                <a16:creationId xmlns:a16="http://schemas.microsoft.com/office/drawing/2014/main" id="{D7D53035-917E-4D30-B40A-1E364C427CCD}"/>
              </a:ext>
            </a:extLst>
          </p:cNvPr>
          <p:cNvSpPr txBox="1"/>
          <p:nvPr/>
        </p:nvSpPr>
        <p:spPr>
          <a:xfrm>
            <a:off x="3773148" y="1044706"/>
            <a:ext cx="4737589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8000" dirty="0">
                <a:latin typeface="Coiny" panose="02000903060500060000" pitchFamily="2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33364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" y="0"/>
            <a:ext cx="12191067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C354373-27C8-41AA-98BB-B7B87C8EA6B8}"/>
              </a:ext>
            </a:extLst>
          </p:cNvPr>
          <p:cNvGrpSpPr/>
          <p:nvPr/>
        </p:nvGrpSpPr>
        <p:grpSpPr>
          <a:xfrm>
            <a:off x="641238" y="40597"/>
            <a:ext cx="11454305" cy="1307408"/>
            <a:chOff x="641240" y="40596"/>
            <a:chExt cx="7010200" cy="2155968"/>
          </a:xfrm>
        </p:grpSpPr>
        <p:pic>
          <p:nvPicPr>
            <p:cNvPr id="13" name="Picture 12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76AE9CB8-A3D4-401E-A4C9-AE1453461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240" y="40596"/>
              <a:ext cx="896664" cy="1756612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2F74A8C-65C4-4A7B-B809-706E02A0210F}"/>
                </a:ext>
              </a:extLst>
            </p:cNvPr>
            <p:cNvGrpSpPr/>
            <p:nvPr/>
          </p:nvGrpSpPr>
          <p:grpSpPr>
            <a:xfrm>
              <a:off x="1659883" y="516497"/>
              <a:ext cx="5991557" cy="1680067"/>
              <a:chOff x="1659883" y="516497"/>
              <a:chExt cx="5991557" cy="1680067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07B5C5FB-C5AF-449C-9E3F-CD76E02C2369}"/>
                  </a:ext>
                </a:extLst>
              </p:cNvPr>
              <p:cNvGrpSpPr/>
              <p:nvPr/>
            </p:nvGrpSpPr>
            <p:grpSpPr>
              <a:xfrm>
                <a:off x="1659883" y="516497"/>
                <a:ext cx="5991557" cy="1680067"/>
                <a:chOff x="-93923" y="446310"/>
                <a:chExt cx="10672259" cy="885373"/>
              </a:xfrm>
            </p:grpSpPr>
            <p:sp>
              <p:nvSpPr>
                <p:cNvPr id="17" name="Arrow: Pentagon 16">
                  <a:extLst>
                    <a:ext uri="{FF2B5EF4-FFF2-40B4-BE49-F238E27FC236}">
                      <a16:creationId xmlns:a16="http://schemas.microsoft.com/office/drawing/2014/main" id="{FB176782-DA9F-488D-B815-0865C22D3072}"/>
                    </a:ext>
                  </a:extLst>
                </p:cNvPr>
                <p:cNvSpPr/>
                <p:nvPr/>
              </p:nvSpPr>
              <p:spPr>
                <a:xfrm>
                  <a:off x="-93923" y="446310"/>
                  <a:ext cx="10672259" cy="885373"/>
                </a:xfrm>
                <a:prstGeom prst="homePlate">
                  <a:avLst/>
                </a:prstGeom>
                <a:solidFill>
                  <a:srgbClr val="E7F6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 dirty="0"/>
                </a:p>
              </p:txBody>
            </p:sp>
            <p:sp>
              <p:nvSpPr>
                <p:cNvPr id="18" name="Arrow: Pentagon 17">
                  <a:extLst>
                    <a:ext uri="{FF2B5EF4-FFF2-40B4-BE49-F238E27FC236}">
                      <a16:creationId xmlns:a16="http://schemas.microsoft.com/office/drawing/2014/main" id="{DEA69D75-130D-44EC-B1FD-D0DDB765AFC6}"/>
                    </a:ext>
                  </a:extLst>
                </p:cNvPr>
                <p:cNvSpPr/>
                <p:nvPr/>
              </p:nvSpPr>
              <p:spPr>
                <a:xfrm>
                  <a:off x="167004" y="551537"/>
                  <a:ext cx="10150402" cy="674917"/>
                </a:xfrm>
                <a:prstGeom prst="homePlate">
                  <a:avLst/>
                </a:prstGeom>
                <a:noFill/>
                <a:ln w="28575">
                  <a:solidFill>
                    <a:srgbClr val="99CCFF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</p:grp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4525CFC-0964-44FE-8160-71B23E628B6A}"/>
                  </a:ext>
                </a:extLst>
              </p:cNvPr>
              <p:cNvSpPr/>
              <p:nvPr/>
            </p:nvSpPr>
            <p:spPr>
              <a:xfrm>
                <a:off x="1747339" y="800932"/>
                <a:ext cx="5485346" cy="926253"/>
              </a:xfrm>
              <a:prstGeom prst="rect">
                <a:avLst/>
              </a:prstGeom>
              <a:noFill/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68580" tIns="34290" rIns="68580" bIns="3429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3200" b="1" spc="38" dirty="0" err="1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Đoạn</a:t>
                </a:r>
                <a:r>
                  <a:rPr lang="en-US" sz="3200" b="1" spc="38" dirty="0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văn</a:t>
                </a:r>
                <a:r>
                  <a:rPr lang="en-US" sz="3200" b="1" spc="38" dirty="0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trên</a:t>
                </a:r>
                <a:r>
                  <a:rPr lang="en-US" sz="3200" b="1" spc="38" dirty="0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thuộc</a:t>
                </a:r>
                <a:r>
                  <a:rPr lang="en-US" sz="3200" b="1" spc="38" dirty="0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phần</a:t>
                </a:r>
                <a:r>
                  <a:rPr lang="en-US" sz="3200" b="1" spc="38" dirty="0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nào</a:t>
                </a:r>
                <a:r>
                  <a:rPr lang="en-US" sz="3200" b="1" spc="38" dirty="0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của</a:t>
                </a:r>
                <a:r>
                  <a:rPr lang="en-US" sz="3200" b="1" spc="38" dirty="0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bài</a:t>
                </a:r>
                <a:r>
                  <a:rPr lang="en-US" sz="3200" b="1" spc="38" dirty="0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văn</a:t>
                </a:r>
                <a:r>
                  <a:rPr lang="en-US" sz="3200" b="1" spc="38" dirty="0">
                    <a:ln w="11430"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?  </a:t>
                </a:r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7EE7E6E-042B-4542-BFD1-D1AC50060B0B}"/>
              </a:ext>
            </a:extLst>
          </p:cNvPr>
          <p:cNvSpPr/>
          <p:nvPr/>
        </p:nvSpPr>
        <p:spPr>
          <a:xfrm>
            <a:off x="964556" y="1677195"/>
            <a:ext cx="10806897" cy="35394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lịch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rất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nơi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luôn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ưu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ái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mê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đắm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Nẵng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đỉnh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nổi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Vũng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Tàu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bãi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Lạt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co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uốn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khúc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rừng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bạt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ngàn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tươi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lạ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nơi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đủ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sức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quyến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rũ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Xoài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lẽ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bởi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quê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.”</a:t>
            </a:r>
            <a:endParaRPr lang="vi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0325275-C0D3-49B1-8DCC-ADE05FF425AA}"/>
              </a:ext>
            </a:extLst>
          </p:cNvPr>
          <p:cNvGrpSpPr/>
          <p:nvPr/>
        </p:nvGrpSpPr>
        <p:grpSpPr>
          <a:xfrm>
            <a:off x="113529" y="5454032"/>
            <a:ext cx="2976912" cy="835632"/>
            <a:chOff x="1103026" y="4219259"/>
            <a:chExt cx="3444393" cy="1161208"/>
          </a:xfrm>
        </p:grpSpPr>
        <p:pic>
          <p:nvPicPr>
            <p:cNvPr id="27" name="Picture 6" descr="a_apple_hb">
              <a:extLst>
                <a:ext uri="{FF2B5EF4-FFF2-40B4-BE49-F238E27FC236}">
                  <a16:creationId xmlns:a16="http://schemas.microsoft.com/office/drawing/2014/main" id="{50153100-1DC9-4118-8D05-9918DB1DF27F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026" y="4219259"/>
              <a:ext cx="960948" cy="945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B69C92C-B1F6-4AD7-A1A9-5AD3ECD63449}"/>
                </a:ext>
              </a:extLst>
            </p:cNvPr>
            <p:cNvSpPr txBox="1"/>
            <p:nvPr/>
          </p:nvSpPr>
          <p:spPr>
            <a:xfrm>
              <a:off x="2063974" y="4396777"/>
              <a:ext cx="2483445" cy="9836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Mở</a:t>
              </a:r>
              <a:r>
                <a:rPr lang="en-US" sz="40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bài</a:t>
              </a:r>
              <a:endParaRPr lang="en-ID" sz="4000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3B7FC11-5C7C-48F9-987F-99BA3F2A5CCD}"/>
              </a:ext>
            </a:extLst>
          </p:cNvPr>
          <p:cNvGrpSpPr/>
          <p:nvPr/>
        </p:nvGrpSpPr>
        <p:grpSpPr>
          <a:xfrm>
            <a:off x="4475062" y="5507461"/>
            <a:ext cx="3241875" cy="680545"/>
            <a:chOff x="3850893" y="4586481"/>
            <a:chExt cx="3608214" cy="862718"/>
          </a:xfrm>
        </p:grpSpPr>
        <p:pic>
          <p:nvPicPr>
            <p:cNvPr id="30" name="Picture 4" descr="b_baby_boy_hb">
              <a:extLst>
                <a:ext uri="{FF2B5EF4-FFF2-40B4-BE49-F238E27FC236}">
                  <a16:creationId xmlns:a16="http://schemas.microsoft.com/office/drawing/2014/main" id="{0E22F5B0-B9CE-441F-9A1C-AAFB586FE92F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0893" y="4586481"/>
              <a:ext cx="960948" cy="862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6C200E8-86E3-41B8-A035-91F95A00EBA3}"/>
                </a:ext>
              </a:extLst>
            </p:cNvPr>
            <p:cNvSpPr txBox="1"/>
            <p:nvPr/>
          </p:nvSpPr>
          <p:spPr>
            <a:xfrm>
              <a:off x="4698495" y="4624959"/>
              <a:ext cx="2760612" cy="707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Thân</a:t>
              </a:r>
              <a:r>
                <a:rPr lang="en-US" sz="40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bài</a:t>
              </a:r>
              <a:endParaRPr lang="en-ID" sz="4000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FBC571E-CE38-4CCE-B1DD-0D6BB42D216D}"/>
              </a:ext>
            </a:extLst>
          </p:cNvPr>
          <p:cNvGrpSpPr/>
          <p:nvPr/>
        </p:nvGrpSpPr>
        <p:grpSpPr>
          <a:xfrm>
            <a:off x="8678709" y="5469109"/>
            <a:ext cx="2569236" cy="757251"/>
            <a:chOff x="7384729" y="5180805"/>
            <a:chExt cx="3397329" cy="862718"/>
          </a:xfrm>
        </p:grpSpPr>
        <p:pic>
          <p:nvPicPr>
            <p:cNvPr id="35" name="Picture 5" descr="c_car_hb">
              <a:extLst>
                <a:ext uri="{FF2B5EF4-FFF2-40B4-BE49-F238E27FC236}">
                  <a16:creationId xmlns:a16="http://schemas.microsoft.com/office/drawing/2014/main" id="{75A0AF9D-84E8-444C-B72F-8B16AE5E08F7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4729" y="5180805"/>
              <a:ext cx="999170" cy="862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CAAEF09-8CF3-46AA-8356-514C920735AD}"/>
                </a:ext>
              </a:extLst>
            </p:cNvPr>
            <p:cNvSpPr txBox="1"/>
            <p:nvPr/>
          </p:nvSpPr>
          <p:spPr>
            <a:xfrm>
              <a:off x="8021446" y="5258221"/>
              <a:ext cx="276061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Kết</a:t>
              </a:r>
              <a:r>
                <a:rPr lang="en-US" sz="40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bài</a:t>
              </a:r>
              <a:endParaRPr lang="en-ID" sz="4000" dirty="0"/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BD12C162-91AF-4347-B554-388B166093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8369" y="5469109"/>
            <a:ext cx="784382" cy="78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7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C354373-27C8-41AA-98BB-B7B87C8EA6B8}"/>
              </a:ext>
            </a:extLst>
          </p:cNvPr>
          <p:cNvGrpSpPr/>
          <p:nvPr/>
        </p:nvGrpSpPr>
        <p:grpSpPr>
          <a:xfrm>
            <a:off x="641238" y="40597"/>
            <a:ext cx="11454305" cy="1307408"/>
            <a:chOff x="641240" y="40596"/>
            <a:chExt cx="7010200" cy="2155968"/>
          </a:xfrm>
        </p:grpSpPr>
        <p:pic>
          <p:nvPicPr>
            <p:cNvPr id="13" name="Picture 12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76AE9CB8-A3D4-401E-A4C9-AE1453461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240" y="40596"/>
              <a:ext cx="896664" cy="1756612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2F74A8C-65C4-4A7B-B809-706E02A0210F}"/>
                </a:ext>
              </a:extLst>
            </p:cNvPr>
            <p:cNvGrpSpPr/>
            <p:nvPr/>
          </p:nvGrpSpPr>
          <p:grpSpPr>
            <a:xfrm>
              <a:off x="1659883" y="516497"/>
              <a:ext cx="5991557" cy="1680067"/>
              <a:chOff x="1659883" y="516497"/>
              <a:chExt cx="5991557" cy="1680067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07B5C5FB-C5AF-449C-9E3F-CD76E02C2369}"/>
                  </a:ext>
                </a:extLst>
              </p:cNvPr>
              <p:cNvGrpSpPr/>
              <p:nvPr/>
            </p:nvGrpSpPr>
            <p:grpSpPr>
              <a:xfrm>
                <a:off x="1659883" y="516497"/>
                <a:ext cx="5991557" cy="1680067"/>
                <a:chOff x="-93923" y="446310"/>
                <a:chExt cx="10672259" cy="885373"/>
              </a:xfrm>
            </p:grpSpPr>
            <p:sp>
              <p:nvSpPr>
                <p:cNvPr id="17" name="Arrow: Pentagon 16">
                  <a:extLst>
                    <a:ext uri="{FF2B5EF4-FFF2-40B4-BE49-F238E27FC236}">
                      <a16:creationId xmlns:a16="http://schemas.microsoft.com/office/drawing/2014/main" id="{FB176782-DA9F-488D-B815-0865C22D3072}"/>
                    </a:ext>
                  </a:extLst>
                </p:cNvPr>
                <p:cNvSpPr/>
                <p:nvPr/>
              </p:nvSpPr>
              <p:spPr>
                <a:xfrm>
                  <a:off x="-93923" y="446310"/>
                  <a:ext cx="10672259" cy="885373"/>
                </a:xfrm>
                <a:prstGeom prst="homePlate">
                  <a:avLst/>
                </a:prstGeom>
                <a:solidFill>
                  <a:srgbClr val="E7F6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 dirty="0"/>
                </a:p>
              </p:txBody>
            </p:sp>
            <p:sp>
              <p:nvSpPr>
                <p:cNvPr id="18" name="Arrow: Pentagon 17">
                  <a:extLst>
                    <a:ext uri="{FF2B5EF4-FFF2-40B4-BE49-F238E27FC236}">
                      <a16:creationId xmlns:a16="http://schemas.microsoft.com/office/drawing/2014/main" id="{DEA69D75-130D-44EC-B1FD-D0DDB765AFC6}"/>
                    </a:ext>
                  </a:extLst>
                </p:cNvPr>
                <p:cNvSpPr/>
                <p:nvPr/>
              </p:nvSpPr>
              <p:spPr>
                <a:xfrm>
                  <a:off x="167004" y="551537"/>
                  <a:ext cx="10150402" cy="674917"/>
                </a:xfrm>
                <a:prstGeom prst="homePlate">
                  <a:avLst/>
                </a:prstGeom>
                <a:noFill/>
                <a:ln w="28575">
                  <a:solidFill>
                    <a:srgbClr val="99CCFF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13"/>
                </a:p>
              </p:txBody>
            </p:sp>
          </p:grp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4525CFC-0964-44FE-8160-71B23E628B6A}"/>
                  </a:ext>
                </a:extLst>
              </p:cNvPr>
              <p:cNvSpPr/>
              <p:nvPr/>
            </p:nvSpPr>
            <p:spPr>
              <a:xfrm>
                <a:off x="1747339" y="800932"/>
                <a:ext cx="5485346" cy="926253"/>
              </a:xfrm>
              <a:prstGeom prst="rect">
                <a:avLst/>
              </a:prstGeom>
              <a:noFill/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68580" tIns="34290" rIns="68580" bIns="3429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3200" b="1" spc="38" dirty="0" err="1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Đoạn</a:t>
                </a:r>
                <a:r>
                  <a:rPr lang="en-US" sz="3200" b="1" spc="38" dirty="0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văn</a:t>
                </a:r>
                <a:r>
                  <a:rPr lang="en-US" sz="3200" b="1" spc="38" dirty="0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trên</a:t>
                </a:r>
                <a:r>
                  <a:rPr lang="en-US" sz="3200" b="1" spc="38" dirty="0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thuộc</a:t>
                </a:r>
                <a:r>
                  <a:rPr lang="en-US" sz="3200" b="1" spc="38" dirty="0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phần</a:t>
                </a:r>
                <a:r>
                  <a:rPr lang="en-US" sz="3200" b="1" spc="38" dirty="0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nào</a:t>
                </a:r>
                <a:r>
                  <a:rPr lang="en-US" sz="3200" b="1" spc="38" dirty="0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của</a:t>
                </a:r>
                <a:r>
                  <a:rPr lang="en-US" sz="3200" b="1" spc="38" dirty="0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bài</a:t>
                </a:r>
                <a:r>
                  <a:rPr lang="en-US" sz="3200" b="1" spc="38" dirty="0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</a:t>
                </a:r>
                <a:r>
                  <a:rPr lang="en-US" sz="3200" b="1" spc="38" dirty="0" err="1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văn</a:t>
                </a:r>
                <a:r>
                  <a:rPr lang="en-US" sz="3200" b="1" spc="38" dirty="0">
                    <a:ln w="11430"/>
                    <a:solidFill>
                      <a:srgbClr val="C00000"/>
                    </a:solidFill>
                    <a:latin typeface="Fira Sans" panose="020B0803050000020004" pitchFamily="34" charset="0"/>
                    <a:cs typeface="Times New Roman" pitchFamily="18" charset="0"/>
                  </a:rPr>
                  <a:t> ?  </a:t>
                </a:r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7EE7E6E-042B-4542-BFD1-D1AC50060B0B}"/>
              </a:ext>
            </a:extLst>
          </p:cNvPr>
          <p:cNvSpPr/>
          <p:nvPr/>
        </p:nvSpPr>
        <p:spPr>
          <a:xfrm>
            <a:off x="964556" y="1677195"/>
            <a:ext cx="10806897" cy="20621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Dòng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ơi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gắn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liền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tuổi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Dù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bây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rời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xa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dòng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nhưng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quê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thiện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nơi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nhớ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mãi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luôn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mãi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mãi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vi-VN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31FF78-426A-4FBE-BB6D-DBD79D06C8A6}"/>
              </a:ext>
            </a:extLst>
          </p:cNvPr>
          <p:cNvGrpSpPr/>
          <p:nvPr/>
        </p:nvGrpSpPr>
        <p:grpSpPr>
          <a:xfrm>
            <a:off x="564940" y="4132436"/>
            <a:ext cx="3082801" cy="945695"/>
            <a:chOff x="1103026" y="4219259"/>
            <a:chExt cx="3082801" cy="945695"/>
          </a:xfrm>
        </p:grpSpPr>
        <p:pic>
          <p:nvPicPr>
            <p:cNvPr id="21" name="Picture 6" descr="a_apple_hb">
              <a:extLst>
                <a:ext uri="{FF2B5EF4-FFF2-40B4-BE49-F238E27FC236}">
                  <a16:creationId xmlns:a16="http://schemas.microsoft.com/office/drawing/2014/main" id="{49FD6D7A-7241-4006-9AC8-7E58726FC24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026" y="4219259"/>
              <a:ext cx="960948" cy="945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D3E5293-E4DA-4802-B3F9-B93D83BC6C1B}"/>
                </a:ext>
              </a:extLst>
            </p:cNvPr>
            <p:cNvSpPr txBox="1"/>
            <p:nvPr/>
          </p:nvSpPr>
          <p:spPr>
            <a:xfrm>
              <a:off x="2063974" y="4396777"/>
              <a:ext cx="212185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Mở</a:t>
              </a:r>
              <a:r>
                <a:rPr lang="en-US" sz="40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bài</a:t>
              </a:r>
              <a:endParaRPr lang="en-ID" sz="40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189CAB3-E255-4CE4-9C55-332DC56400CE}"/>
              </a:ext>
            </a:extLst>
          </p:cNvPr>
          <p:cNvGrpSpPr/>
          <p:nvPr/>
        </p:nvGrpSpPr>
        <p:grpSpPr>
          <a:xfrm>
            <a:off x="3830304" y="4867290"/>
            <a:ext cx="3646809" cy="862718"/>
            <a:chOff x="3850893" y="4586481"/>
            <a:chExt cx="3646809" cy="862718"/>
          </a:xfrm>
        </p:grpSpPr>
        <p:pic>
          <p:nvPicPr>
            <p:cNvPr id="24" name="Picture 4" descr="b_baby_boy_hb">
              <a:extLst>
                <a:ext uri="{FF2B5EF4-FFF2-40B4-BE49-F238E27FC236}">
                  <a16:creationId xmlns:a16="http://schemas.microsoft.com/office/drawing/2014/main" id="{14A357C3-333C-417C-A762-E7B05C8B7CBE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0893" y="4586481"/>
              <a:ext cx="960948" cy="862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2FE405-6056-4969-A59B-B8D1D5375EBB}"/>
                </a:ext>
              </a:extLst>
            </p:cNvPr>
            <p:cNvSpPr txBox="1"/>
            <p:nvPr/>
          </p:nvSpPr>
          <p:spPr>
            <a:xfrm>
              <a:off x="4737090" y="4724188"/>
              <a:ext cx="276061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Thân</a:t>
              </a:r>
              <a:r>
                <a:rPr lang="en-US" sz="40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bài</a:t>
              </a:r>
              <a:endParaRPr lang="en-ID" sz="40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14D3C16-AC61-4C30-A9CD-738CB3897427}"/>
              </a:ext>
            </a:extLst>
          </p:cNvPr>
          <p:cNvGrpSpPr/>
          <p:nvPr/>
        </p:nvGrpSpPr>
        <p:grpSpPr>
          <a:xfrm>
            <a:off x="7697508" y="5377325"/>
            <a:ext cx="3397329" cy="862718"/>
            <a:chOff x="7384729" y="5180805"/>
            <a:chExt cx="3397329" cy="862718"/>
          </a:xfrm>
        </p:grpSpPr>
        <p:pic>
          <p:nvPicPr>
            <p:cNvPr id="26" name="Picture 5" descr="c_car_hb">
              <a:extLst>
                <a:ext uri="{FF2B5EF4-FFF2-40B4-BE49-F238E27FC236}">
                  <a16:creationId xmlns:a16="http://schemas.microsoft.com/office/drawing/2014/main" id="{F974EA38-8D4F-49BD-8EF3-06B7BEC82248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4729" y="5180805"/>
              <a:ext cx="999170" cy="862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D96E461-A14F-46C1-B158-1D10931F0FAC}"/>
                </a:ext>
              </a:extLst>
            </p:cNvPr>
            <p:cNvSpPr txBox="1"/>
            <p:nvPr/>
          </p:nvSpPr>
          <p:spPr>
            <a:xfrm>
              <a:off x="8021446" y="5258221"/>
              <a:ext cx="276061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Kết</a:t>
              </a:r>
              <a:r>
                <a:rPr lang="en-US" sz="4000" dirty="0">
                  <a:solidFill>
                    <a:srgbClr val="C00000"/>
                  </a:solidFill>
                  <a:latin typeface="Coiny" panose="02000903060500060000" pitchFamily="2" charset="0"/>
                </a:rPr>
                <a:t> </a:t>
              </a:r>
              <a:r>
                <a:rPr lang="en-US" sz="4000" dirty="0" err="1">
                  <a:solidFill>
                    <a:srgbClr val="C00000"/>
                  </a:solidFill>
                  <a:latin typeface="Coiny" panose="02000903060500060000" pitchFamily="2" charset="0"/>
                </a:rPr>
                <a:t>bài</a:t>
              </a:r>
              <a:endParaRPr lang="en-ID" sz="4000" dirty="0"/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E27DB4AE-0E4B-4476-AAFB-0BFDBCF3A2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66845" y="5378245"/>
            <a:ext cx="784382" cy="78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6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" y="0"/>
            <a:ext cx="12191067" cy="6858000"/>
          </a:xfrm>
          <a:prstGeom prst="rect">
            <a:avLst/>
          </a:prstGeom>
        </p:spPr>
      </p:pic>
      <p:pic>
        <p:nvPicPr>
          <p:cNvPr id="8" name="Picture 9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859" y="81884"/>
            <a:ext cx="1237578" cy="123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文本框 31"/>
          <p:cNvSpPr txBox="1"/>
          <p:nvPr/>
        </p:nvSpPr>
        <p:spPr>
          <a:xfrm>
            <a:off x="768474" y="1508230"/>
            <a:ext cx="840407" cy="646331"/>
          </a:xfrm>
          <a:prstGeom prst="rect">
            <a:avLst/>
          </a:prstGeom>
          <a:solidFill>
            <a:srgbClr val="F3B752"/>
          </a:solidFill>
          <a:ln>
            <a:solidFill>
              <a:srgbClr val="F3B752"/>
            </a:solidFill>
          </a:ln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义启小魏楷" panose="02010601030101010101" pitchFamily="2" charset="-122"/>
                <a:cs typeface="Calibri" panose="020F0502020204030204" pitchFamily="34" charset="0"/>
                <a:sym typeface="+mn-lt"/>
              </a:rPr>
              <a:t>01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义启小魏楷" panose="02010601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2117752" y="3239296"/>
            <a:ext cx="729619" cy="646331"/>
          </a:xfrm>
          <a:prstGeom prst="rect">
            <a:avLst/>
          </a:prstGeom>
          <a:solidFill>
            <a:srgbClr val="F3B752"/>
          </a:solidFill>
          <a:ln>
            <a:solidFill>
              <a:srgbClr val="F3B752"/>
            </a:solidFill>
          </a:ln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义启小魏楷" panose="02010601030101010101" pitchFamily="2" charset="-122"/>
                <a:cs typeface="Calibri" panose="020F0502020204030204" pitchFamily="34" charset="0"/>
                <a:sym typeface="+mn-lt"/>
              </a:rPr>
              <a:t>02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义启小魏楷" panose="02010601030101010101" pitchFamily="2" charset="-122"/>
              <a:cs typeface="Calibri" panose="020F0502020204030204" pitchFamily="34" charset="0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608881" y="1401539"/>
            <a:ext cx="10650383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Liệt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kê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1;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3088142" y="3056183"/>
            <a:ext cx="8331306" cy="1318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miêu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tế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554FB2-5EB5-2C4B-A384-17633C30327B}"/>
              </a:ext>
            </a:extLst>
          </p:cNvPr>
          <p:cNvSpPr txBox="1"/>
          <p:nvPr/>
        </p:nvSpPr>
        <p:spPr>
          <a:xfrm>
            <a:off x="2680659" y="362617"/>
            <a:ext cx="68306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 GIÁ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VN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MỤC TIÊU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DB13348-D37B-ED4B-96B4-4FF593885B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072" y="1277166"/>
            <a:ext cx="1301211" cy="130121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D2FA616-910B-044A-934D-AEA1CCAE70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981" y="3042652"/>
            <a:ext cx="1296000" cy="1296000"/>
          </a:xfrm>
          <a:prstGeom prst="rect">
            <a:avLst/>
          </a:prstGeom>
        </p:spPr>
      </p:pic>
      <p:pic>
        <p:nvPicPr>
          <p:cNvPr id="24" name="图片 2">
            <a:extLst>
              <a:ext uri="{FF2B5EF4-FFF2-40B4-BE49-F238E27FC236}">
                <a16:creationId xmlns:a16="http://schemas.microsoft.com/office/drawing/2014/main" id="{9012D17A-B03E-4415-90FD-357413ACF3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7" y="3815347"/>
            <a:ext cx="3276000" cy="32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8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3" grpId="0" animBg="1"/>
      <p:bldP spid="33" grpId="1" animBg="1"/>
      <p:bldP spid="42" grpId="0"/>
      <p:bldP spid="44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560B9-A34D-499A-A7C9-F3E8951FE7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C55C31-5921-406E-BE64-447D3F0D9F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1C57BF-435E-4A54-90BE-97E4228FEA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0" t="61195" r="23152" b="651"/>
          <a:stretch/>
        </p:blipFill>
        <p:spPr>
          <a:xfrm>
            <a:off x="996389" y="313087"/>
            <a:ext cx="10826948" cy="64818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2F5247C-E15A-4231-B85D-67A65B93EEA7}"/>
              </a:ext>
            </a:extLst>
          </p:cNvPr>
          <p:cNvSpPr/>
          <p:nvPr/>
        </p:nvSpPr>
        <p:spPr>
          <a:xfrm>
            <a:off x="4634420" y="756771"/>
            <a:ext cx="25603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 err="1">
                <a:solidFill>
                  <a:srgbClr val="FF3300"/>
                </a:solidFill>
                <a:latin typeface="Fira Sans" panose="020B0803050000020004" pitchFamily="34" charset="0"/>
              </a:rPr>
              <a:t>Dặn</a:t>
            </a:r>
            <a:r>
              <a:rPr lang="en-US" sz="5400" dirty="0">
                <a:solidFill>
                  <a:srgbClr val="FF3300"/>
                </a:solidFill>
                <a:latin typeface="Fira Sans" panose="020B0803050000020004" pitchFamily="34" charset="0"/>
              </a:rPr>
              <a:t> </a:t>
            </a:r>
            <a:r>
              <a:rPr lang="en-US" sz="5400" dirty="0" err="1">
                <a:solidFill>
                  <a:srgbClr val="FF3300"/>
                </a:solidFill>
                <a:latin typeface="Fira Sans" panose="020B0803050000020004" pitchFamily="34" charset="0"/>
              </a:rPr>
              <a:t>dò</a:t>
            </a:r>
            <a:r>
              <a:rPr lang="en-US" sz="5400" dirty="0">
                <a:solidFill>
                  <a:srgbClr val="FF3300"/>
                </a:solidFill>
                <a:latin typeface="Fira Sans" panose="020B08030500000200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4FFB53-7BAB-45F5-AD29-F6E14BB860BE}"/>
              </a:ext>
            </a:extLst>
          </p:cNvPr>
          <p:cNvSpPr txBox="1"/>
          <p:nvPr/>
        </p:nvSpPr>
        <p:spPr>
          <a:xfrm>
            <a:off x="1571178" y="1781491"/>
            <a:ext cx="904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3B3103-26AF-4A43-AEA0-19B8AC846E0B}"/>
              </a:ext>
            </a:extLst>
          </p:cNvPr>
          <p:cNvSpPr txBox="1"/>
          <p:nvPr/>
        </p:nvSpPr>
        <p:spPr>
          <a:xfrm>
            <a:off x="1524000" y="2558630"/>
            <a:ext cx="950519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2) </a:t>
            </a:r>
            <a:r>
              <a:rPr lang="en-US" sz="40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134 ”.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74084B0-1DC4-4B7F-AD9F-FB2AF4B7A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63721" y="3937762"/>
            <a:ext cx="1998293" cy="2879262"/>
          </a:xfrm>
          <a:prstGeom prst="rect">
            <a:avLst/>
          </a:prstGeom>
        </p:spPr>
      </p:pic>
      <p:pic>
        <p:nvPicPr>
          <p:cNvPr id="11" name="图片 21">
            <a:extLst>
              <a:ext uri="{FF2B5EF4-FFF2-40B4-BE49-F238E27FC236}">
                <a16:creationId xmlns:a16="http://schemas.microsoft.com/office/drawing/2014/main" id="{861D5C64-8CD2-4688-981E-3CB527B486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4868">
            <a:off x="-232955" y="-26074"/>
            <a:ext cx="2893596" cy="1923183"/>
          </a:xfrm>
          <a:prstGeom prst="rect">
            <a:avLst/>
          </a:prstGeom>
        </p:spPr>
      </p:pic>
      <p:pic>
        <p:nvPicPr>
          <p:cNvPr id="12" name="PA_图片 3">
            <a:extLst>
              <a:ext uri="{FF2B5EF4-FFF2-40B4-BE49-F238E27FC236}">
                <a16:creationId xmlns:a16="http://schemas.microsoft.com/office/drawing/2014/main" id="{C0B2523E-B3BF-4A0A-8DE3-0C6487EAAA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619" y="4912164"/>
            <a:ext cx="2175381" cy="1979597"/>
          </a:xfrm>
          <a:prstGeom prst="rect">
            <a:avLst/>
          </a:prstGeom>
        </p:spPr>
      </p:pic>
      <p:pic>
        <p:nvPicPr>
          <p:cNvPr id="13" name="图片 25">
            <a:extLst>
              <a:ext uri="{FF2B5EF4-FFF2-40B4-BE49-F238E27FC236}">
                <a16:creationId xmlns:a16="http://schemas.microsoft.com/office/drawing/2014/main" id="{798E6D4B-4C0B-45AB-8B9F-D886A48BA1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843" y="-61770"/>
            <a:ext cx="2148494" cy="1992209"/>
          </a:xfrm>
          <a:prstGeom prst="rect">
            <a:avLst/>
          </a:prstGeom>
        </p:spPr>
      </p:pic>
      <p:pic>
        <p:nvPicPr>
          <p:cNvPr id="14" name="图片 26">
            <a:extLst>
              <a:ext uri="{FF2B5EF4-FFF2-40B4-BE49-F238E27FC236}">
                <a16:creationId xmlns:a16="http://schemas.microsoft.com/office/drawing/2014/main" id="{FC908A48-86BD-450C-9A98-5D70AFD05E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58" y="134420"/>
            <a:ext cx="3279407" cy="451783"/>
          </a:xfrm>
          <a:prstGeom prst="rect">
            <a:avLst/>
          </a:prstGeom>
        </p:spPr>
      </p:pic>
      <p:pic>
        <p:nvPicPr>
          <p:cNvPr id="15" name="图片 26">
            <a:extLst>
              <a:ext uri="{FF2B5EF4-FFF2-40B4-BE49-F238E27FC236}">
                <a16:creationId xmlns:a16="http://schemas.microsoft.com/office/drawing/2014/main" id="{0BA9505D-EDEC-40A4-AD74-6B9A7975B1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833" y="122136"/>
            <a:ext cx="3279407" cy="45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0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12192000" cy="500912"/>
          </a:xfrm>
          <a:prstGeom prst="rect">
            <a:avLst/>
          </a:prstGeom>
        </p:spPr>
      </p:pic>
      <p:sp>
        <p:nvSpPr>
          <p:cNvPr id="4" name="云形 3"/>
          <p:cNvSpPr/>
          <p:nvPr/>
        </p:nvSpPr>
        <p:spPr>
          <a:xfrm rot="180000">
            <a:off x="950595" y="1173480"/>
            <a:ext cx="10113010" cy="4309745"/>
          </a:xfrm>
          <a:prstGeom prst="cloud">
            <a:avLst/>
          </a:prstGeom>
          <a:solidFill>
            <a:schemeClr val="bg1"/>
          </a:solidFill>
          <a:ln w="92075">
            <a:solidFill>
              <a:srgbClr val="A9CA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pic>
        <p:nvPicPr>
          <p:cNvPr id="6" name="图片 5" descr="248288a694d7a183367fb0367a596b10"/>
          <p:cNvPicPr>
            <a:picLocks noChangeAspect="1"/>
          </p:cNvPicPr>
          <p:nvPr/>
        </p:nvPicPr>
        <p:blipFill rotWithShape="1">
          <a:blip r:embed="rId4"/>
          <a:srcRect t="2930" r="47641"/>
          <a:stretch/>
        </p:blipFill>
        <p:spPr>
          <a:xfrm>
            <a:off x="-27940" y="5297213"/>
            <a:ext cx="12219941" cy="1579201"/>
          </a:xfrm>
          <a:prstGeom prst="rect">
            <a:avLst/>
          </a:prstGeom>
        </p:spPr>
      </p:pic>
      <p:pic>
        <p:nvPicPr>
          <p:cNvPr id="7" name="图片 6" descr="1a960b73464c3b6a9b2d71b3a40e48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82880" y="2859405"/>
            <a:ext cx="2632075" cy="3941445"/>
          </a:xfrm>
          <a:prstGeom prst="rect">
            <a:avLst/>
          </a:prstGeom>
        </p:spPr>
      </p:pic>
      <p:pic>
        <p:nvPicPr>
          <p:cNvPr id="8" name="图片 7" descr="1a960b73464c3b6a9b2d71b3a40e48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0796" y="2859405"/>
            <a:ext cx="2774986" cy="41545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1D16C7-D41E-4284-A9E6-3DDF78D0840D}"/>
              </a:ext>
            </a:extLst>
          </p:cNvPr>
          <p:cNvSpPr txBox="1"/>
          <p:nvPr/>
        </p:nvSpPr>
        <p:spPr>
          <a:xfrm>
            <a:off x="2879528" y="2050672"/>
            <a:ext cx="6432943" cy="2190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5400" dirty="0">
                <a:solidFill>
                  <a:srgbClr val="00B0F0"/>
                </a:solidFill>
                <a:latin typeface="Coiny" panose="02000903060500060000" pitchFamily="2" charset="0"/>
              </a:rPr>
              <a:t>CHÚC CÁC EM HỌC TỐT NHÉ !</a:t>
            </a:r>
          </a:p>
        </p:txBody>
      </p:sp>
      <p:pic>
        <p:nvPicPr>
          <p:cNvPr id="3" name="图片 2" descr="be63a2bb084e4dcc6af2fd21eb4c43b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">
            <a:off x="9320587" y="547736"/>
            <a:ext cx="2524125" cy="230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350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roup 250">
            <a:extLst>
              <a:ext uri="{FF2B5EF4-FFF2-40B4-BE49-F238E27FC236}">
                <a16:creationId xmlns:a16="http://schemas.microsoft.com/office/drawing/2014/main" id="{BAD0B418-0841-4468-989F-CAF88AA353BE}"/>
              </a:ext>
            </a:extLst>
          </p:cNvPr>
          <p:cNvGrpSpPr/>
          <p:nvPr/>
        </p:nvGrpSpPr>
        <p:grpSpPr>
          <a:xfrm>
            <a:off x="-135158" y="439837"/>
            <a:ext cx="12520069" cy="7336743"/>
            <a:chOff x="-135158" y="439837"/>
            <a:chExt cx="12520069" cy="7336743"/>
          </a:xfrm>
        </p:grpSpPr>
        <p:pic>
          <p:nvPicPr>
            <p:cNvPr id="250" name="Graphic 249">
              <a:extLst>
                <a:ext uri="{FF2B5EF4-FFF2-40B4-BE49-F238E27FC236}">
                  <a16:creationId xmlns:a16="http://schemas.microsoft.com/office/drawing/2014/main" id="{A01E01B0-D109-4CE4-999D-2425B94A5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135158" y="439837"/>
              <a:ext cx="12520069" cy="6643869"/>
            </a:xfrm>
            <a:prstGeom prst="rect">
              <a:avLst/>
            </a:prstGeom>
          </p:spPr>
        </p:pic>
        <p:pic>
          <p:nvPicPr>
            <p:cNvPr id="247" name="Graphic 246">
              <a:extLst>
                <a:ext uri="{FF2B5EF4-FFF2-40B4-BE49-F238E27FC236}">
                  <a16:creationId xmlns:a16="http://schemas.microsoft.com/office/drawing/2014/main" id="{03C2DC82-2D5B-4560-83B3-530900C5B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81238" y="1550030"/>
              <a:ext cx="4321411" cy="6226550"/>
            </a:xfrm>
            <a:prstGeom prst="rect">
              <a:avLst/>
            </a:prstGeom>
          </p:spPr>
        </p:pic>
      </p:grpSp>
      <p:sp>
        <p:nvSpPr>
          <p:cNvPr id="248" name="TextBox 247">
            <a:extLst>
              <a:ext uri="{FF2B5EF4-FFF2-40B4-BE49-F238E27FC236}">
                <a16:creationId xmlns:a16="http://schemas.microsoft.com/office/drawing/2014/main" id="{D7D53035-917E-4D30-B40A-1E364C427CCD}"/>
              </a:ext>
            </a:extLst>
          </p:cNvPr>
          <p:cNvSpPr txBox="1"/>
          <p:nvPr/>
        </p:nvSpPr>
        <p:spPr>
          <a:xfrm>
            <a:off x="3773148" y="940534"/>
            <a:ext cx="4737589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6600" dirty="0">
                <a:latin typeface="Coiny" panose="02000903060500060000" pitchFamily="2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56379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6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F2924A8-6670-49CA-8C21-6BA3A66D8AE3}"/>
              </a:ext>
            </a:extLst>
          </p:cNvPr>
          <p:cNvGrpSpPr/>
          <p:nvPr/>
        </p:nvGrpSpPr>
        <p:grpSpPr>
          <a:xfrm>
            <a:off x="-9832" y="1"/>
            <a:ext cx="12201832" cy="6857998"/>
            <a:chOff x="-9832" y="1"/>
            <a:chExt cx="12201832" cy="685799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57DE974-B2A9-4239-8B3A-AA64467C2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832" y="1"/>
              <a:ext cx="12201832" cy="586985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EF77FFD-4A94-494B-A548-E8AC418FE4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9112"/>
            <a:stretch/>
          </p:blipFill>
          <p:spPr>
            <a:xfrm flipH="1">
              <a:off x="-9832" y="5869859"/>
              <a:ext cx="12201832" cy="9881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E173B2F-795E-4CDF-920E-12918BE81005}"/>
              </a:ext>
            </a:extLst>
          </p:cNvPr>
          <p:cNvGrpSpPr/>
          <p:nvPr/>
        </p:nvGrpSpPr>
        <p:grpSpPr>
          <a:xfrm>
            <a:off x="1124092" y="786771"/>
            <a:ext cx="7009367" cy="3640737"/>
            <a:chOff x="1124092" y="786771"/>
            <a:chExt cx="7009367" cy="3640737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DD07321F-CF03-433F-B23E-95C54C21D9F3}"/>
                </a:ext>
              </a:extLst>
            </p:cNvPr>
            <p:cNvSpPr/>
            <p:nvPr/>
          </p:nvSpPr>
          <p:spPr>
            <a:xfrm rot="376058">
              <a:off x="1124092" y="786771"/>
              <a:ext cx="7009367" cy="3640737"/>
            </a:xfrm>
            <a:prstGeom prst="cloud">
              <a:avLst/>
            </a:prstGeom>
            <a:solidFill>
              <a:srgbClr val="99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A83BFE5-44CF-47D9-8811-C2D33144FB44}"/>
                </a:ext>
              </a:extLst>
            </p:cNvPr>
            <p:cNvSpPr txBox="1"/>
            <p:nvPr/>
          </p:nvSpPr>
          <p:spPr>
            <a:xfrm>
              <a:off x="2323110" y="1334631"/>
              <a:ext cx="4611329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Trên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đường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đi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học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về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mình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gặp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một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vài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chướng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ngại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vật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.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Các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cậu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giúp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mình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vượt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qua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chúng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bằng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cách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hoàn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thành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thử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thách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sau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nhé</a:t>
              </a:r>
              <a:r>
                <a:rPr lang="en-US" sz="2800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E3B109D9-AF44-4224-821F-9A7532400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624" y="3145568"/>
            <a:ext cx="2064747" cy="2975013"/>
          </a:xfrm>
          <a:prstGeom prst="rect">
            <a:avLst/>
          </a:prstGeom>
        </p:spPr>
      </p:pic>
      <p:pic>
        <p:nvPicPr>
          <p:cNvPr id="15" name="Picture 14">
            <a:hlinkClick r:id="rId6" action="ppaction://hlinksldjump"/>
            <a:extLst>
              <a:ext uri="{FF2B5EF4-FFF2-40B4-BE49-F238E27FC236}">
                <a16:creationId xmlns:a16="http://schemas.microsoft.com/office/drawing/2014/main" id="{09160DA5-F2FA-4DD7-822E-676ADDAF45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9955" y="3807739"/>
            <a:ext cx="2463454" cy="2658072"/>
          </a:xfrm>
          <a:prstGeom prst="rect">
            <a:avLst/>
          </a:prstGeom>
        </p:spPr>
      </p:pic>
      <p:sp>
        <p:nvSpPr>
          <p:cNvPr id="16" name="AutoShape 4">
            <a:extLst>
              <a:ext uri="{FF2B5EF4-FFF2-40B4-BE49-F238E27FC236}">
                <a16:creationId xmlns:a16="http://schemas.microsoft.com/office/drawing/2014/main" id="{E8C6FCDF-7BBE-45B4-9BBC-4D08453AFA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6">
            <a:hlinkClick r:id="rId8" action="ppaction://hlinksldjump"/>
            <a:extLst>
              <a:ext uri="{FF2B5EF4-FFF2-40B4-BE49-F238E27FC236}">
                <a16:creationId xmlns:a16="http://schemas.microsoft.com/office/drawing/2014/main" id="{756D9604-ECCB-480B-A7E5-911D200D33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1052" y="4848592"/>
            <a:ext cx="2172410" cy="977934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  <a:extLst>
              <a:ext uri="{FF2B5EF4-FFF2-40B4-BE49-F238E27FC236}">
                <a16:creationId xmlns:a16="http://schemas.microsoft.com/office/drawing/2014/main" id="{D26E81E8-3F76-4B97-9F3F-379A87E030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63215" y="4932106"/>
            <a:ext cx="2863645" cy="2863645"/>
          </a:xfrm>
          <a:prstGeom prst="rect">
            <a:avLst/>
          </a:prstGeom>
        </p:spPr>
      </p:pic>
      <p:sp>
        <p:nvSpPr>
          <p:cNvPr id="20" name="Arrow: Right 19">
            <a:hlinkClick r:id="rId12" action="ppaction://hlinksldjump"/>
            <a:extLst>
              <a:ext uri="{FF2B5EF4-FFF2-40B4-BE49-F238E27FC236}">
                <a16:creationId xmlns:a16="http://schemas.microsoft.com/office/drawing/2014/main" id="{2CDFD698-9A98-470A-AAEC-9E5C8B04865B}"/>
              </a:ext>
            </a:extLst>
          </p:cNvPr>
          <p:cNvSpPr/>
          <p:nvPr/>
        </p:nvSpPr>
        <p:spPr>
          <a:xfrm>
            <a:off x="9335294" y="5459912"/>
            <a:ext cx="2683503" cy="1321337"/>
          </a:xfrm>
          <a:prstGeom prst="rightArrow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ysClr val="windowText" lastClr="000000"/>
                </a:solidFill>
                <a:latin typeface="Coiny" panose="02000903060500060000" pitchFamily="2" charset="0"/>
              </a:rPr>
              <a:t>KẾT THÚC</a:t>
            </a:r>
          </a:p>
        </p:txBody>
      </p:sp>
    </p:spTree>
    <p:extLst>
      <p:ext uri="{BB962C8B-B14F-4D97-AF65-F5344CB8AC3E}">
        <p14:creationId xmlns:p14="http://schemas.microsoft.com/office/powerpoint/2010/main" val="109900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6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12192000" cy="500912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6A28FC57-8EC2-4388-81C4-FF45302E28C6}"/>
              </a:ext>
            </a:extLst>
          </p:cNvPr>
          <p:cNvGrpSpPr/>
          <p:nvPr/>
        </p:nvGrpSpPr>
        <p:grpSpPr>
          <a:xfrm>
            <a:off x="2911183" y="3863804"/>
            <a:ext cx="7838592" cy="2376000"/>
            <a:chOff x="5718583" y="3029820"/>
            <a:chExt cx="2648112" cy="1537985"/>
          </a:xfrm>
        </p:grpSpPr>
        <p:pic>
          <p:nvPicPr>
            <p:cNvPr id="29" name="Picture 28" descr="Shape, rectangle&#10;&#10;Description automatically generated">
              <a:extLst>
                <a:ext uri="{FF2B5EF4-FFF2-40B4-BE49-F238E27FC236}">
                  <a16:creationId xmlns:a16="http://schemas.microsoft.com/office/drawing/2014/main" id="{1171F229-F65A-4FEA-B3BD-1315E92B0B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3" t="10572" r="8301"/>
            <a:stretch/>
          </p:blipFill>
          <p:spPr>
            <a:xfrm>
              <a:off x="5718583" y="3029820"/>
              <a:ext cx="2648112" cy="153798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32985E-1127-47A8-A141-FCA15B2A6F5D}"/>
                </a:ext>
              </a:extLst>
            </p:cNvPr>
            <p:cNvSpPr txBox="1"/>
            <p:nvPr/>
          </p:nvSpPr>
          <p:spPr>
            <a:xfrm>
              <a:off x="5939240" y="3288431"/>
              <a:ext cx="2286514" cy="856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2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mở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Mở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trực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tiếp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mở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gián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tiếp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A798F49-1074-4BE8-B976-3B8E9220860C}"/>
              </a:ext>
            </a:extLst>
          </p:cNvPr>
          <p:cNvGrpSpPr/>
          <p:nvPr/>
        </p:nvGrpSpPr>
        <p:grpSpPr>
          <a:xfrm>
            <a:off x="3011751" y="671246"/>
            <a:ext cx="7237955" cy="2688775"/>
            <a:chOff x="5625979" y="3429000"/>
            <a:chExt cx="5736545" cy="2688775"/>
          </a:xfrm>
        </p:grpSpPr>
        <p:grpSp>
          <p:nvGrpSpPr>
            <p:cNvPr id="32" name="Graphic 3">
              <a:extLst>
                <a:ext uri="{FF2B5EF4-FFF2-40B4-BE49-F238E27FC236}">
                  <a16:creationId xmlns:a16="http://schemas.microsoft.com/office/drawing/2014/main" id="{E9FDF0C1-5686-4A5D-947E-07BA856B4F6A}"/>
                </a:ext>
              </a:extLst>
            </p:cNvPr>
            <p:cNvGrpSpPr/>
            <p:nvPr/>
          </p:nvGrpSpPr>
          <p:grpSpPr>
            <a:xfrm>
              <a:off x="5625979" y="3429000"/>
              <a:ext cx="5736545" cy="2688775"/>
              <a:chOff x="3649055" y="2289634"/>
              <a:chExt cx="7931467" cy="4107044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1F9B666-5C8D-4A88-9BDE-BC770C6DC7BF}"/>
                  </a:ext>
                </a:extLst>
              </p:cNvPr>
              <p:cNvSpPr/>
              <p:nvPr/>
            </p:nvSpPr>
            <p:spPr>
              <a:xfrm>
                <a:off x="3649055" y="3090494"/>
                <a:ext cx="7811452" cy="3306184"/>
              </a:xfrm>
              <a:custGeom>
                <a:avLst/>
                <a:gdLst>
                  <a:gd name="connsiteX0" fmla="*/ 7368540 w 7811452"/>
                  <a:gd name="connsiteY0" fmla="*/ 2864168 h 3306184"/>
                  <a:gd name="connsiteX1" fmla="*/ 7608570 w 7811452"/>
                  <a:gd name="connsiteY1" fmla="*/ 3051810 h 3306184"/>
                  <a:gd name="connsiteX2" fmla="*/ 315278 w 7811452"/>
                  <a:gd name="connsiteY2" fmla="*/ 3099435 h 3306184"/>
                  <a:gd name="connsiteX3" fmla="*/ 261938 w 7811452"/>
                  <a:gd name="connsiteY3" fmla="*/ 2593658 h 3306184"/>
                  <a:gd name="connsiteX4" fmla="*/ 120015 w 7811452"/>
                  <a:gd name="connsiteY4" fmla="*/ 2520315 h 3306184"/>
                  <a:gd name="connsiteX5" fmla="*/ 281940 w 7811452"/>
                  <a:gd name="connsiteY5" fmla="*/ 2227898 h 3306184"/>
                  <a:gd name="connsiteX6" fmla="*/ 52388 w 7811452"/>
                  <a:gd name="connsiteY6" fmla="*/ 2022158 h 3306184"/>
                  <a:gd name="connsiteX7" fmla="*/ 320040 w 7811452"/>
                  <a:gd name="connsiteY7" fmla="*/ 1744980 h 3306184"/>
                  <a:gd name="connsiteX8" fmla="*/ 230505 w 7811452"/>
                  <a:gd name="connsiteY8" fmla="*/ 975360 h 3306184"/>
                  <a:gd name="connsiteX9" fmla="*/ 140018 w 7811452"/>
                  <a:gd name="connsiteY9" fmla="*/ 929640 h 3306184"/>
                  <a:gd name="connsiteX10" fmla="*/ 280988 w 7811452"/>
                  <a:gd name="connsiteY10" fmla="*/ 720090 h 3306184"/>
                  <a:gd name="connsiteX11" fmla="*/ 0 w 7811452"/>
                  <a:gd name="connsiteY11" fmla="*/ 532448 h 3306184"/>
                  <a:gd name="connsiteX12" fmla="*/ 187643 w 7811452"/>
                  <a:gd name="connsiteY12" fmla="*/ 318135 h 3306184"/>
                  <a:gd name="connsiteX13" fmla="*/ 35243 w 7811452"/>
                  <a:gd name="connsiteY13" fmla="*/ 76200 h 3306184"/>
                  <a:gd name="connsiteX14" fmla="*/ 7439025 w 7811452"/>
                  <a:gd name="connsiteY14" fmla="*/ 0 h 3306184"/>
                  <a:gd name="connsiteX15" fmla="*/ 7167563 w 7811452"/>
                  <a:gd name="connsiteY15" fmla="*/ 337185 h 3306184"/>
                  <a:gd name="connsiteX16" fmla="*/ 7617143 w 7811452"/>
                  <a:gd name="connsiteY16" fmla="*/ 554355 h 3306184"/>
                  <a:gd name="connsiteX17" fmla="*/ 7167563 w 7811452"/>
                  <a:gd name="connsiteY17" fmla="*/ 630555 h 3306184"/>
                  <a:gd name="connsiteX18" fmla="*/ 7425690 w 7811452"/>
                  <a:gd name="connsiteY18" fmla="*/ 789623 h 3306184"/>
                  <a:gd name="connsiteX19" fmla="*/ 7450455 w 7811452"/>
                  <a:gd name="connsiteY19" fmla="*/ 2069783 h 3306184"/>
                  <a:gd name="connsiteX20" fmla="*/ 7610475 w 7811452"/>
                  <a:gd name="connsiteY20" fmla="*/ 2229803 h 3306184"/>
                  <a:gd name="connsiteX21" fmla="*/ 7454265 w 7811452"/>
                  <a:gd name="connsiteY21" fmla="*/ 2352675 h 3306184"/>
                  <a:gd name="connsiteX22" fmla="*/ 7811453 w 7811452"/>
                  <a:gd name="connsiteY22" fmla="*/ 2592705 h 3306184"/>
                  <a:gd name="connsiteX23" fmla="*/ 7368540 w 7811452"/>
                  <a:gd name="connsiteY23" fmla="*/ 2864168 h 330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6184">
                    <a:moveTo>
                      <a:pt x="7368540" y="2864168"/>
                    </a:moveTo>
                    <a:cubicBezTo>
                      <a:pt x="7452360" y="2939415"/>
                      <a:pt x="7524750" y="2976563"/>
                      <a:pt x="7608570" y="3051810"/>
                    </a:cubicBezTo>
                    <a:cubicBezTo>
                      <a:pt x="5187315" y="3376613"/>
                      <a:pt x="2741295" y="3388043"/>
                      <a:pt x="315278" y="3099435"/>
                    </a:cubicBezTo>
                    <a:cubicBezTo>
                      <a:pt x="307658" y="2932748"/>
                      <a:pt x="305753" y="2754630"/>
                      <a:pt x="261938" y="2593658"/>
                    </a:cubicBezTo>
                    <a:cubicBezTo>
                      <a:pt x="209550" y="2567940"/>
                      <a:pt x="172403" y="2546033"/>
                      <a:pt x="120015" y="2520315"/>
                    </a:cubicBezTo>
                    <a:cubicBezTo>
                      <a:pt x="178118" y="2420303"/>
                      <a:pt x="223838" y="2327910"/>
                      <a:pt x="281940" y="2227898"/>
                    </a:cubicBezTo>
                    <a:cubicBezTo>
                      <a:pt x="212408" y="2169795"/>
                      <a:pt x="121920" y="2081213"/>
                      <a:pt x="52388" y="2022158"/>
                    </a:cubicBezTo>
                    <a:cubicBezTo>
                      <a:pt x="135255" y="1945958"/>
                      <a:pt x="237173" y="1821180"/>
                      <a:pt x="320040" y="1744980"/>
                    </a:cubicBezTo>
                    <a:cubicBezTo>
                      <a:pt x="286703" y="1480185"/>
                      <a:pt x="263843" y="1239203"/>
                      <a:pt x="230505" y="975360"/>
                    </a:cubicBezTo>
                    <a:cubicBezTo>
                      <a:pt x="200025" y="957263"/>
                      <a:pt x="171450" y="947738"/>
                      <a:pt x="140018" y="929640"/>
                    </a:cubicBezTo>
                    <a:cubicBezTo>
                      <a:pt x="187643" y="868680"/>
                      <a:pt x="232410" y="782003"/>
                      <a:pt x="280988" y="720090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8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7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6673" y="2667953"/>
                      <a:pt x="7514273" y="2788920"/>
                      <a:pt x="7368540" y="2864168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DC6DAED-34D1-44E2-BA26-A21D82F7348E}"/>
                  </a:ext>
                </a:extLst>
              </p:cNvPr>
              <p:cNvSpPr/>
              <p:nvPr/>
            </p:nvSpPr>
            <p:spPr>
              <a:xfrm>
                <a:off x="3743352" y="2777122"/>
                <a:ext cx="7811452" cy="3305231"/>
              </a:xfrm>
              <a:custGeom>
                <a:avLst/>
                <a:gdLst>
                  <a:gd name="connsiteX0" fmla="*/ 7366635 w 7811452"/>
                  <a:gd name="connsiteY0" fmla="*/ 2863215 h 3305231"/>
                  <a:gd name="connsiteX1" fmla="*/ 7606665 w 7811452"/>
                  <a:gd name="connsiteY1" fmla="*/ 3050858 h 3305231"/>
                  <a:gd name="connsiteX2" fmla="*/ 313373 w 7811452"/>
                  <a:gd name="connsiteY2" fmla="*/ 3098483 h 3305231"/>
                  <a:gd name="connsiteX3" fmla="*/ 260033 w 7811452"/>
                  <a:gd name="connsiteY3" fmla="*/ 2592705 h 3305231"/>
                  <a:gd name="connsiteX4" fmla="*/ 118110 w 7811452"/>
                  <a:gd name="connsiteY4" fmla="*/ 2519363 h 3305231"/>
                  <a:gd name="connsiteX5" fmla="*/ 280035 w 7811452"/>
                  <a:gd name="connsiteY5" fmla="*/ 2226945 h 3305231"/>
                  <a:gd name="connsiteX6" fmla="*/ 50483 w 7811452"/>
                  <a:gd name="connsiteY6" fmla="*/ 2021205 h 3305231"/>
                  <a:gd name="connsiteX7" fmla="*/ 318135 w 7811452"/>
                  <a:gd name="connsiteY7" fmla="*/ 1744028 h 3305231"/>
                  <a:gd name="connsiteX8" fmla="*/ 228600 w 7811452"/>
                  <a:gd name="connsiteY8" fmla="*/ 974408 h 3305231"/>
                  <a:gd name="connsiteX9" fmla="*/ 138113 w 7811452"/>
                  <a:gd name="connsiteY9" fmla="*/ 928687 h 3305231"/>
                  <a:gd name="connsiteX10" fmla="*/ 279083 w 7811452"/>
                  <a:gd name="connsiteY10" fmla="*/ 719137 h 3305231"/>
                  <a:gd name="connsiteX11" fmla="*/ 0 w 7811452"/>
                  <a:gd name="connsiteY11" fmla="*/ 532448 h 3305231"/>
                  <a:gd name="connsiteX12" fmla="*/ 187643 w 7811452"/>
                  <a:gd name="connsiteY12" fmla="*/ 318135 h 3305231"/>
                  <a:gd name="connsiteX13" fmla="*/ 35243 w 7811452"/>
                  <a:gd name="connsiteY13" fmla="*/ 76200 h 3305231"/>
                  <a:gd name="connsiteX14" fmla="*/ 7439025 w 7811452"/>
                  <a:gd name="connsiteY14" fmla="*/ 0 h 3305231"/>
                  <a:gd name="connsiteX15" fmla="*/ 7167563 w 7811452"/>
                  <a:gd name="connsiteY15" fmla="*/ 337185 h 3305231"/>
                  <a:gd name="connsiteX16" fmla="*/ 7617143 w 7811452"/>
                  <a:gd name="connsiteY16" fmla="*/ 554355 h 3305231"/>
                  <a:gd name="connsiteX17" fmla="*/ 7167563 w 7811452"/>
                  <a:gd name="connsiteY17" fmla="*/ 630555 h 3305231"/>
                  <a:gd name="connsiteX18" fmla="*/ 7425690 w 7811452"/>
                  <a:gd name="connsiteY18" fmla="*/ 789623 h 3305231"/>
                  <a:gd name="connsiteX19" fmla="*/ 7450455 w 7811452"/>
                  <a:gd name="connsiteY19" fmla="*/ 2069783 h 3305231"/>
                  <a:gd name="connsiteX20" fmla="*/ 7610475 w 7811452"/>
                  <a:gd name="connsiteY20" fmla="*/ 2229803 h 3305231"/>
                  <a:gd name="connsiteX21" fmla="*/ 7454265 w 7811452"/>
                  <a:gd name="connsiteY21" fmla="*/ 2352675 h 3305231"/>
                  <a:gd name="connsiteX22" fmla="*/ 7811453 w 7811452"/>
                  <a:gd name="connsiteY22" fmla="*/ 2592705 h 3305231"/>
                  <a:gd name="connsiteX23" fmla="*/ 7366635 w 7811452"/>
                  <a:gd name="connsiteY23" fmla="*/ 2863215 h 330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5231">
                    <a:moveTo>
                      <a:pt x="7366635" y="2863215"/>
                    </a:moveTo>
                    <a:cubicBezTo>
                      <a:pt x="7450455" y="2938463"/>
                      <a:pt x="7522845" y="2975610"/>
                      <a:pt x="7606665" y="3050858"/>
                    </a:cubicBezTo>
                    <a:cubicBezTo>
                      <a:pt x="5185410" y="3375660"/>
                      <a:pt x="2739390" y="3387090"/>
                      <a:pt x="313373" y="3098483"/>
                    </a:cubicBezTo>
                    <a:cubicBezTo>
                      <a:pt x="305753" y="2931795"/>
                      <a:pt x="303848" y="2753678"/>
                      <a:pt x="260033" y="2592705"/>
                    </a:cubicBezTo>
                    <a:cubicBezTo>
                      <a:pt x="207645" y="2566988"/>
                      <a:pt x="170498" y="2545080"/>
                      <a:pt x="118110" y="2519363"/>
                    </a:cubicBezTo>
                    <a:cubicBezTo>
                      <a:pt x="176213" y="2419350"/>
                      <a:pt x="221933" y="2326958"/>
                      <a:pt x="280035" y="2226945"/>
                    </a:cubicBezTo>
                    <a:cubicBezTo>
                      <a:pt x="210503" y="2168843"/>
                      <a:pt x="120015" y="2080260"/>
                      <a:pt x="50483" y="2021205"/>
                    </a:cubicBezTo>
                    <a:cubicBezTo>
                      <a:pt x="133350" y="1945005"/>
                      <a:pt x="235267" y="1820228"/>
                      <a:pt x="318135" y="1744028"/>
                    </a:cubicBezTo>
                    <a:cubicBezTo>
                      <a:pt x="284798" y="1479233"/>
                      <a:pt x="261938" y="1238250"/>
                      <a:pt x="228600" y="974408"/>
                    </a:cubicBezTo>
                    <a:cubicBezTo>
                      <a:pt x="198120" y="956310"/>
                      <a:pt x="169545" y="946785"/>
                      <a:pt x="138113" y="928687"/>
                    </a:cubicBezTo>
                    <a:cubicBezTo>
                      <a:pt x="185738" y="867728"/>
                      <a:pt x="230505" y="781050"/>
                      <a:pt x="279083" y="719137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7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8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4768" y="2667000"/>
                      <a:pt x="7512368" y="2787968"/>
                      <a:pt x="7366635" y="2863215"/>
                    </a:cubicBezTo>
                    <a:close/>
                  </a:path>
                </a:pathLst>
              </a:custGeom>
              <a:solidFill>
                <a:srgbClr val="FDF5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E434369-0AFC-4540-A04C-71388440C5DF}"/>
                  </a:ext>
                </a:extLst>
              </p:cNvPr>
              <p:cNvSpPr/>
              <p:nvPr/>
            </p:nvSpPr>
            <p:spPr>
              <a:xfrm>
                <a:off x="3720258" y="2754158"/>
                <a:ext cx="7860264" cy="3350998"/>
              </a:xfrm>
              <a:custGeom>
                <a:avLst/>
                <a:gdLst>
                  <a:gd name="connsiteX0" fmla="*/ 3809281 w 7860264"/>
                  <a:gd name="connsiteY0" fmla="*/ 3350999 h 3350998"/>
                  <a:gd name="connsiteX1" fmla="*/ 333609 w 7860264"/>
                  <a:gd name="connsiteY1" fmla="*/ 3144306 h 3350998"/>
                  <a:gd name="connsiteX2" fmla="*/ 313606 w 7860264"/>
                  <a:gd name="connsiteY2" fmla="*/ 3122399 h 3350998"/>
                  <a:gd name="connsiteX3" fmla="*/ 310749 w 7860264"/>
                  <a:gd name="connsiteY3" fmla="*/ 3060486 h 3350998"/>
                  <a:gd name="connsiteX4" fmla="*/ 263124 w 7860264"/>
                  <a:gd name="connsiteY4" fmla="*/ 2631861 h 3350998"/>
                  <a:gd name="connsiteX5" fmla="*/ 201211 w 7860264"/>
                  <a:gd name="connsiteY5" fmla="*/ 2599476 h 3350998"/>
                  <a:gd name="connsiteX6" fmla="*/ 130726 w 7860264"/>
                  <a:gd name="connsiteY6" fmla="*/ 2562328 h 3350998"/>
                  <a:gd name="connsiteX7" fmla="*/ 118344 w 7860264"/>
                  <a:gd name="connsiteY7" fmla="*/ 2548041 h 3350998"/>
                  <a:gd name="connsiteX8" fmla="*/ 120249 w 7860264"/>
                  <a:gd name="connsiteY8" fmla="*/ 2529944 h 3350998"/>
                  <a:gd name="connsiteX9" fmla="*/ 201211 w 7860264"/>
                  <a:gd name="connsiteY9" fmla="*/ 2384211 h 3350998"/>
                  <a:gd name="connsiteX10" fmla="*/ 272649 w 7860264"/>
                  <a:gd name="connsiteY10" fmla="*/ 2254671 h 3350998"/>
                  <a:gd name="connsiteX11" fmla="*/ 172636 w 7860264"/>
                  <a:gd name="connsiteY11" fmla="*/ 2164184 h 3350998"/>
                  <a:gd name="connsiteX12" fmla="*/ 58336 w 7860264"/>
                  <a:gd name="connsiteY12" fmla="*/ 2061314 h 3350998"/>
                  <a:gd name="connsiteX13" fmla="*/ 49764 w 7860264"/>
                  <a:gd name="connsiteY13" fmla="*/ 2044168 h 3350998"/>
                  <a:gd name="connsiteX14" fmla="*/ 57384 w 7860264"/>
                  <a:gd name="connsiteY14" fmla="*/ 2027024 h 3350998"/>
                  <a:gd name="connsiteX15" fmla="*/ 189781 w 7860264"/>
                  <a:gd name="connsiteY15" fmla="*/ 1889864 h 3350998"/>
                  <a:gd name="connsiteX16" fmla="*/ 316464 w 7860264"/>
                  <a:gd name="connsiteY16" fmla="*/ 1757466 h 3350998"/>
                  <a:gd name="connsiteX17" fmla="*/ 273601 w 7860264"/>
                  <a:gd name="connsiteY17" fmla="*/ 1384086 h 3350998"/>
                  <a:gd name="connsiteX18" fmla="*/ 230739 w 7860264"/>
                  <a:gd name="connsiteY18" fmla="*/ 1010706 h 3350998"/>
                  <a:gd name="connsiteX19" fmla="*/ 197401 w 7860264"/>
                  <a:gd name="connsiteY19" fmla="*/ 994513 h 3350998"/>
                  <a:gd name="connsiteX20" fmla="*/ 149776 w 7860264"/>
                  <a:gd name="connsiteY20" fmla="*/ 970701 h 3350998"/>
                  <a:gd name="connsiteX21" fmla="*/ 139299 w 7860264"/>
                  <a:gd name="connsiteY21" fmla="*/ 955461 h 3350998"/>
                  <a:gd name="connsiteX22" fmla="*/ 144061 w 7860264"/>
                  <a:gd name="connsiteY22" fmla="*/ 937363 h 3350998"/>
                  <a:gd name="connsiteX23" fmla="*/ 212641 w 7860264"/>
                  <a:gd name="connsiteY23" fmla="*/ 834493 h 3350998"/>
                  <a:gd name="connsiteX24" fmla="*/ 267886 w 7860264"/>
                  <a:gd name="connsiteY24" fmla="*/ 749721 h 3350998"/>
                  <a:gd name="connsiteX25" fmla="*/ 148824 w 7860264"/>
                  <a:gd name="connsiteY25" fmla="*/ 667806 h 3350998"/>
                  <a:gd name="connsiteX26" fmla="*/ 12616 w 7860264"/>
                  <a:gd name="connsiteY26" fmla="*/ 576366 h 3350998"/>
                  <a:gd name="connsiteX27" fmla="*/ 234 w 7860264"/>
                  <a:gd name="connsiteY27" fmla="*/ 559221 h 3350998"/>
                  <a:gd name="connsiteX28" fmla="*/ 6901 w 7860264"/>
                  <a:gd name="connsiteY28" fmla="*/ 539219 h 3350998"/>
                  <a:gd name="connsiteX29" fmla="*/ 99294 w 7860264"/>
                  <a:gd name="connsiteY29" fmla="*/ 433491 h 3350998"/>
                  <a:gd name="connsiteX30" fmla="*/ 180256 w 7860264"/>
                  <a:gd name="connsiteY30" fmla="*/ 339194 h 3350998"/>
                  <a:gd name="connsiteX31" fmla="*/ 114534 w 7860264"/>
                  <a:gd name="connsiteY31" fmla="*/ 230608 h 3350998"/>
                  <a:gd name="connsiteX32" fmla="*/ 41191 w 7860264"/>
                  <a:gd name="connsiteY32" fmla="*/ 113451 h 3350998"/>
                  <a:gd name="connsiteX33" fmla="*/ 38334 w 7860264"/>
                  <a:gd name="connsiteY33" fmla="*/ 88686 h 3350998"/>
                  <a:gd name="connsiteX34" fmla="*/ 60241 w 7860264"/>
                  <a:gd name="connsiteY34" fmla="*/ 76303 h 3350998"/>
                  <a:gd name="connsiteX35" fmla="*/ 7461167 w 7860264"/>
                  <a:gd name="connsiteY35" fmla="*/ 103 h 3350998"/>
                  <a:gd name="connsiteX36" fmla="*/ 7484027 w 7860264"/>
                  <a:gd name="connsiteY36" fmla="*/ 13438 h 3350998"/>
                  <a:gd name="connsiteX37" fmla="*/ 7479264 w 7860264"/>
                  <a:gd name="connsiteY37" fmla="*/ 39156 h 3350998"/>
                  <a:gd name="connsiteX38" fmla="*/ 7345914 w 7860264"/>
                  <a:gd name="connsiteY38" fmla="*/ 204891 h 3350998"/>
                  <a:gd name="connsiteX39" fmla="*/ 7230661 w 7860264"/>
                  <a:gd name="connsiteY39" fmla="*/ 352529 h 3350998"/>
                  <a:gd name="connsiteX40" fmla="*/ 7425924 w 7860264"/>
                  <a:gd name="connsiteY40" fmla="*/ 447779 h 3350998"/>
                  <a:gd name="connsiteX41" fmla="*/ 7650714 w 7860264"/>
                  <a:gd name="connsiteY41" fmla="*/ 556363 h 3350998"/>
                  <a:gd name="connsiteX42" fmla="*/ 7664049 w 7860264"/>
                  <a:gd name="connsiteY42" fmla="*/ 581129 h 3350998"/>
                  <a:gd name="connsiteX43" fmla="*/ 7644047 w 7860264"/>
                  <a:gd name="connsiteY43" fmla="*/ 600179 h 3350998"/>
                  <a:gd name="connsiteX44" fmla="*/ 7421161 w 7860264"/>
                  <a:gd name="connsiteY44" fmla="*/ 638279 h 3350998"/>
                  <a:gd name="connsiteX45" fmla="*/ 7268761 w 7860264"/>
                  <a:gd name="connsiteY45" fmla="*/ 664949 h 3350998"/>
                  <a:gd name="connsiteX46" fmla="*/ 7335436 w 7860264"/>
                  <a:gd name="connsiteY46" fmla="*/ 714479 h 3350998"/>
                  <a:gd name="connsiteX47" fmla="*/ 7457357 w 7860264"/>
                  <a:gd name="connsiteY47" fmla="*/ 789726 h 3350998"/>
                  <a:gd name="connsiteX48" fmla="*/ 7473549 w 7860264"/>
                  <a:gd name="connsiteY48" fmla="*/ 811634 h 3350998"/>
                  <a:gd name="connsiteX49" fmla="*/ 7484979 w 7860264"/>
                  <a:gd name="connsiteY49" fmla="*/ 1433616 h 3350998"/>
                  <a:gd name="connsiteX50" fmla="*/ 7497361 w 7860264"/>
                  <a:gd name="connsiteY50" fmla="*/ 2081316 h 3350998"/>
                  <a:gd name="connsiteX51" fmla="*/ 7571657 w 7860264"/>
                  <a:gd name="connsiteY51" fmla="*/ 2156564 h 3350998"/>
                  <a:gd name="connsiteX52" fmla="*/ 7649761 w 7860264"/>
                  <a:gd name="connsiteY52" fmla="*/ 2234669 h 3350998"/>
                  <a:gd name="connsiteX53" fmla="*/ 7658334 w 7860264"/>
                  <a:gd name="connsiteY53" fmla="*/ 2251814 h 3350998"/>
                  <a:gd name="connsiteX54" fmla="*/ 7650714 w 7860264"/>
                  <a:gd name="connsiteY54" fmla="*/ 2268959 h 3350998"/>
                  <a:gd name="connsiteX55" fmla="*/ 7570704 w 7860264"/>
                  <a:gd name="connsiteY55" fmla="*/ 2331824 h 3350998"/>
                  <a:gd name="connsiteX56" fmla="*/ 7512602 w 7860264"/>
                  <a:gd name="connsiteY56" fmla="*/ 2376591 h 3350998"/>
                  <a:gd name="connsiteX57" fmla="*/ 7845977 w 7860264"/>
                  <a:gd name="connsiteY57" fmla="*/ 2593761 h 3350998"/>
                  <a:gd name="connsiteX58" fmla="*/ 7860264 w 7860264"/>
                  <a:gd name="connsiteY58" fmla="*/ 2613764 h 3350998"/>
                  <a:gd name="connsiteX59" fmla="*/ 7847882 w 7860264"/>
                  <a:gd name="connsiteY59" fmla="*/ 2635671 h 3350998"/>
                  <a:gd name="connsiteX60" fmla="*/ 7627854 w 7860264"/>
                  <a:gd name="connsiteY60" fmla="*/ 2769974 h 3350998"/>
                  <a:gd name="connsiteX61" fmla="*/ 7433544 w 7860264"/>
                  <a:gd name="connsiteY61" fmla="*/ 2890941 h 3350998"/>
                  <a:gd name="connsiteX62" fmla="*/ 7525936 w 7860264"/>
                  <a:gd name="connsiteY62" fmla="*/ 2961426 h 3350998"/>
                  <a:gd name="connsiteX63" fmla="*/ 7647857 w 7860264"/>
                  <a:gd name="connsiteY63" fmla="*/ 3056676 h 3350998"/>
                  <a:gd name="connsiteX64" fmla="*/ 7654524 w 7860264"/>
                  <a:gd name="connsiteY64" fmla="*/ 3080489 h 3350998"/>
                  <a:gd name="connsiteX65" fmla="*/ 7635474 w 7860264"/>
                  <a:gd name="connsiteY65" fmla="*/ 3096681 h 3350998"/>
                  <a:gd name="connsiteX66" fmla="*/ 3809281 w 7860264"/>
                  <a:gd name="connsiteY66" fmla="*/ 3350999 h 3350998"/>
                  <a:gd name="connsiteX67" fmla="*/ 358374 w 7860264"/>
                  <a:gd name="connsiteY67" fmla="*/ 3100491 h 3350998"/>
                  <a:gd name="connsiteX68" fmla="*/ 3809281 w 7860264"/>
                  <a:gd name="connsiteY68" fmla="*/ 3304326 h 3350998"/>
                  <a:gd name="connsiteX69" fmla="*/ 7575467 w 7860264"/>
                  <a:gd name="connsiteY69" fmla="*/ 3057628 h 3350998"/>
                  <a:gd name="connsiteX70" fmla="*/ 7496409 w 7860264"/>
                  <a:gd name="connsiteY70" fmla="*/ 2998574 h 3350998"/>
                  <a:gd name="connsiteX71" fmla="*/ 7374489 w 7860264"/>
                  <a:gd name="connsiteY71" fmla="*/ 2903324 h 3350998"/>
                  <a:gd name="connsiteX72" fmla="*/ 7366869 w 7860264"/>
                  <a:gd name="connsiteY72" fmla="*/ 2883321 h 3350998"/>
                  <a:gd name="connsiteX73" fmla="*/ 7379252 w 7860264"/>
                  <a:gd name="connsiteY73" fmla="*/ 2866176 h 3350998"/>
                  <a:gd name="connsiteX74" fmla="*/ 7599279 w 7860264"/>
                  <a:gd name="connsiteY74" fmla="*/ 2731874 h 3350998"/>
                  <a:gd name="connsiteX75" fmla="*/ 7780254 w 7860264"/>
                  <a:gd name="connsiteY75" fmla="*/ 2618526 h 3350998"/>
                  <a:gd name="connsiteX76" fmla="*/ 7458309 w 7860264"/>
                  <a:gd name="connsiteY76" fmla="*/ 2390878 h 3350998"/>
                  <a:gd name="connsiteX77" fmla="*/ 7452594 w 7860264"/>
                  <a:gd name="connsiteY77" fmla="*/ 2373734 h 3350998"/>
                  <a:gd name="connsiteX78" fmla="*/ 7460214 w 7860264"/>
                  <a:gd name="connsiteY78" fmla="*/ 2357541 h 3350998"/>
                  <a:gd name="connsiteX79" fmla="*/ 7540224 w 7860264"/>
                  <a:gd name="connsiteY79" fmla="*/ 2294676 h 3350998"/>
                  <a:gd name="connsiteX80" fmla="*/ 7596422 w 7860264"/>
                  <a:gd name="connsiteY80" fmla="*/ 2251814 h 3350998"/>
                  <a:gd name="connsiteX81" fmla="*/ 7534509 w 7860264"/>
                  <a:gd name="connsiteY81" fmla="*/ 2187996 h 3350998"/>
                  <a:gd name="connsiteX82" fmla="*/ 7456404 w 7860264"/>
                  <a:gd name="connsiteY82" fmla="*/ 2109891 h 3350998"/>
                  <a:gd name="connsiteX83" fmla="*/ 7448784 w 7860264"/>
                  <a:gd name="connsiteY83" fmla="*/ 2092746 h 3350998"/>
                  <a:gd name="connsiteX84" fmla="*/ 7436402 w 7860264"/>
                  <a:gd name="connsiteY84" fmla="*/ 1434568 h 3350998"/>
                  <a:gd name="connsiteX85" fmla="*/ 7424972 w 7860264"/>
                  <a:gd name="connsiteY85" fmla="*/ 828779 h 3350998"/>
                  <a:gd name="connsiteX86" fmla="*/ 7304004 w 7860264"/>
                  <a:gd name="connsiteY86" fmla="*/ 750674 h 3350998"/>
                  <a:gd name="connsiteX87" fmla="*/ 7182084 w 7860264"/>
                  <a:gd name="connsiteY87" fmla="*/ 675426 h 3350998"/>
                  <a:gd name="connsiteX88" fmla="*/ 7165892 w 7860264"/>
                  <a:gd name="connsiteY88" fmla="*/ 651613 h 3350998"/>
                  <a:gd name="connsiteX89" fmla="*/ 7185894 w 7860264"/>
                  <a:gd name="connsiteY89" fmla="*/ 630659 h 3350998"/>
                  <a:gd name="connsiteX90" fmla="*/ 7409732 w 7860264"/>
                  <a:gd name="connsiteY90" fmla="*/ 592559 h 3350998"/>
                  <a:gd name="connsiteX91" fmla="*/ 7559274 w 7860264"/>
                  <a:gd name="connsiteY91" fmla="*/ 565888 h 3350998"/>
                  <a:gd name="connsiteX92" fmla="*/ 7402111 w 7860264"/>
                  <a:gd name="connsiteY92" fmla="*/ 489688 h 3350998"/>
                  <a:gd name="connsiteX93" fmla="*/ 7178274 w 7860264"/>
                  <a:gd name="connsiteY93" fmla="*/ 382056 h 3350998"/>
                  <a:gd name="connsiteX94" fmla="*/ 7164939 w 7860264"/>
                  <a:gd name="connsiteY94" fmla="*/ 364911 h 3350998"/>
                  <a:gd name="connsiteX95" fmla="*/ 7171607 w 7860264"/>
                  <a:gd name="connsiteY95" fmla="*/ 344909 h 3350998"/>
                  <a:gd name="connsiteX96" fmla="*/ 7304957 w 7860264"/>
                  <a:gd name="connsiteY96" fmla="*/ 179173 h 3350998"/>
                  <a:gd name="connsiteX97" fmla="*/ 7402111 w 7860264"/>
                  <a:gd name="connsiteY97" fmla="*/ 51539 h 3350998"/>
                  <a:gd name="connsiteX98" fmla="*/ 104056 w 7860264"/>
                  <a:gd name="connsiteY98" fmla="*/ 123928 h 3350998"/>
                  <a:gd name="connsiteX99" fmla="*/ 152634 w 7860264"/>
                  <a:gd name="connsiteY99" fmla="*/ 207748 h 3350998"/>
                  <a:gd name="connsiteX100" fmla="*/ 225976 w 7860264"/>
                  <a:gd name="connsiteY100" fmla="*/ 324906 h 3350998"/>
                  <a:gd name="connsiteX101" fmla="*/ 224071 w 7860264"/>
                  <a:gd name="connsiteY101" fmla="*/ 356338 h 3350998"/>
                  <a:gd name="connsiteX102" fmla="*/ 131679 w 7860264"/>
                  <a:gd name="connsiteY102" fmla="*/ 462066 h 3350998"/>
                  <a:gd name="connsiteX103" fmla="*/ 57384 w 7860264"/>
                  <a:gd name="connsiteY103" fmla="*/ 548744 h 3350998"/>
                  <a:gd name="connsiteX104" fmla="*/ 173589 w 7860264"/>
                  <a:gd name="connsiteY104" fmla="*/ 629706 h 3350998"/>
                  <a:gd name="connsiteX105" fmla="*/ 309796 w 7860264"/>
                  <a:gd name="connsiteY105" fmla="*/ 721146 h 3350998"/>
                  <a:gd name="connsiteX106" fmla="*/ 322179 w 7860264"/>
                  <a:gd name="connsiteY106" fmla="*/ 736386 h 3350998"/>
                  <a:gd name="connsiteX107" fmla="*/ 317416 w 7860264"/>
                  <a:gd name="connsiteY107" fmla="*/ 755436 h 3350998"/>
                  <a:gd name="connsiteX108" fmla="*/ 248836 w 7860264"/>
                  <a:gd name="connsiteY108" fmla="*/ 858306 h 3350998"/>
                  <a:gd name="connsiteX109" fmla="*/ 193591 w 7860264"/>
                  <a:gd name="connsiteY109" fmla="*/ 943079 h 3350998"/>
                  <a:gd name="connsiteX110" fmla="*/ 213594 w 7860264"/>
                  <a:gd name="connsiteY110" fmla="*/ 952604 h 3350998"/>
                  <a:gd name="connsiteX111" fmla="*/ 261219 w 7860264"/>
                  <a:gd name="connsiteY111" fmla="*/ 976416 h 3350998"/>
                  <a:gd name="connsiteX112" fmla="*/ 272649 w 7860264"/>
                  <a:gd name="connsiteY112" fmla="*/ 993561 h 3350998"/>
                  <a:gd name="connsiteX113" fmla="*/ 317416 w 7860264"/>
                  <a:gd name="connsiteY113" fmla="*/ 1378371 h 3350998"/>
                  <a:gd name="connsiteX114" fmla="*/ 362184 w 7860264"/>
                  <a:gd name="connsiteY114" fmla="*/ 1763181 h 3350998"/>
                  <a:gd name="connsiteX115" fmla="*/ 354564 w 7860264"/>
                  <a:gd name="connsiteY115" fmla="*/ 1783184 h 3350998"/>
                  <a:gd name="connsiteX116" fmla="*/ 222166 w 7860264"/>
                  <a:gd name="connsiteY116" fmla="*/ 1920343 h 3350998"/>
                  <a:gd name="connsiteX117" fmla="*/ 105961 w 7860264"/>
                  <a:gd name="connsiteY117" fmla="*/ 2042264 h 3350998"/>
                  <a:gd name="connsiteX118" fmla="*/ 202164 w 7860264"/>
                  <a:gd name="connsiteY118" fmla="*/ 2128941 h 3350998"/>
                  <a:gd name="connsiteX119" fmla="*/ 315511 w 7860264"/>
                  <a:gd name="connsiteY119" fmla="*/ 2230859 h 3350998"/>
                  <a:gd name="connsiteX120" fmla="*/ 320274 w 7860264"/>
                  <a:gd name="connsiteY120" fmla="*/ 2260386 h 3350998"/>
                  <a:gd name="connsiteX121" fmla="*/ 240264 w 7860264"/>
                  <a:gd name="connsiteY121" fmla="*/ 2405166 h 3350998"/>
                  <a:gd name="connsiteX122" fmla="*/ 170731 w 7860264"/>
                  <a:gd name="connsiteY122" fmla="*/ 2530896 h 3350998"/>
                  <a:gd name="connsiteX123" fmla="*/ 221214 w 7860264"/>
                  <a:gd name="connsiteY123" fmla="*/ 2557566 h 3350998"/>
                  <a:gd name="connsiteX124" fmla="*/ 291699 w 7860264"/>
                  <a:gd name="connsiteY124" fmla="*/ 2593761 h 3350998"/>
                  <a:gd name="connsiteX125" fmla="*/ 304081 w 7860264"/>
                  <a:gd name="connsiteY125" fmla="*/ 2608049 h 3350998"/>
                  <a:gd name="connsiteX126" fmla="*/ 356469 w 7860264"/>
                  <a:gd name="connsiteY126" fmla="*/ 3056676 h 3350998"/>
                  <a:gd name="connsiteX127" fmla="*/ 358374 w 7860264"/>
                  <a:gd name="connsiteY127" fmla="*/ 3100491 h 335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7860264" h="3350998">
                    <a:moveTo>
                      <a:pt x="3809281" y="3350999"/>
                    </a:moveTo>
                    <a:cubicBezTo>
                      <a:pt x="2651994" y="3350999"/>
                      <a:pt x="1491849" y="3282419"/>
                      <a:pt x="333609" y="3144306"/>
                    </a:cubicBezTo>
                    <a:cubicBezTo>
                      <a:pt x="322179" y="3143353"/>
                      <a:pt x="313606" y="3133828"/>
                      <a:pt x="313606" y="3122399"/>
                    </a:cubicBezTo>
                    <a:cubicBezTo>
                      <a:pt x="312654" y="3101444"/>
                      <a:pt x="311701" y="3081441"/>
                      <a:pt x="310749" y="3060486"/>
                    </a:cubicBezTo>
                    <a:cubicBezTo>
                      <a:pt x="305034" y="2916659"/>
                      <a:pt x="299319" y="2767116"/>
                      <a:pt x="263124" y="2631861"/>
                    </a:cubicBezTo>
                    <a:cubicBezTo>
                      <a:pt x="240264" y="2620431"/>
                      <a:pt x="220261" y="2609953"/>
                      <a:pt x="201211" y="2599476"/>
                    </a:cubicBezTo>
                    <a:cubicBezTo>
                      <a:pt x="179304" y="2588046"/>
                      <a:pt x="156444" y="2575664"/>
                      <a:pt x="130726" y="2562328"/>
                    </a:cubicBezTo>
                    <a:cubicBezTo>
                      <a:pt x="125011" y="2559471"/>
                      <a:pt x="120249" y="2554709"/>
                      <a:pt x="118344" y="2548041"/>
                    </a:cubicBezTo>
                    <a:cubicBezTo>
                      <a:pt x="116439" y="2542326"/>
                      <a:pt x="117391" y="2535659"/>
                      <a:pt x="120249" y="2529944"/>
                    </a:cubicBezTo>
                    <a:cubicBezTo>
                      <a:pt x="148824" y="2480414"/>
                      <a:pt x="175494" y="2430884"/>
                      <a:pt x="201211" y="2384211"/>
                    </a:cubicBezTo>
                    <a:cubicBezTo>
                      <a:pt x="224071" y="2342301"/>
                      <a:pt x="246931" y="2298486"/>
                      <a:pt x="272649" y="2254671"/>
                    </a:cubicBezTo>
                    <a:cubicBezTo>
                      <a:pt x="241216" y="2228001"/>
                      <a:pt x="205974" y="2195616"/>
                      <a:pt x="172636" y="2164184"/>
                    </a:cubicBezTo>
                    <a:cubicBezTo>
                      <a:pt x="133584" y="2127989"/>
                      <a:pt x="92626" y="2090841"/>
                      <a:pt x="58336" y="2061314"/>
                    </a:cubicBezTo>
                    <a:cubicBezTo>
                      <a:pt x="53574" y="2057503"/>
                      <a:pt x="49764" y="2050836"/>
                      <a:pt x="49764" y="2044168"/>
                    </a:cubicBezTo>
                    <a:cubicBezTo>
                      <a:pt x="49764" y="2037501"/>
                      <a:pt x="52621" y="2030834"/>
                      <a:pt x="57384" y="2027024"/>
                    </a:cubicBezTo>
                    <a:cubicBezTo>
                      <a:pt x="98341" y="1989876"/>
                      <a:pt x="145014" y="1938441"/>
                      <a:pt x="189781" y="1889864"/>
                    </a:cubicBezTo>
                    <a:cubicBezTo>
                      <a:pt x="232644" y="1843191"/>
                      <a:pt x="276459" y="1795566"/>
                      <a:pt x="316464" y="1757466"/>
                    </a:cubicBezTo>
                    <a:cubicBezTo>
                      <a:pt x="300271" y="1628879"/>
                      <a:pt x="286936" y="1504101"/>
                      <a:pt x="273601" y="1384086"/>
                    </a:cubicBezTo>
                    <a:cubicBezTo>
                      <a:pt x="260266" y="1263118"/>
                      <a:pt x="245979" y="1139293"/>
                      <a:pt x="230739" y="1010706"/>
                    </a:cubicBezTo>
                    <a:cubicBezTo>
                      <a:pt x="219309" y="1004991"/>
                      <a:pt x="208831" y="999276"/>
                      <a:pt x="197401" y="994513"/>
                    </a:cubicBezTo>
                    <a:cubicBezTo>
                      <a:pt x="182161" y="987846"/>
                      <a:pt x="166921" y="980226"/>
                      <a:pt x="149776" y="970701"/>
                    </a:cubicBezTo>
                    <a:cubicBezTo>
                      <a:pt x="144061" y="966891"/>
                      <a:pt x="140251" y="961176"/>
                      <a:pt x="139299" y="955461"/>
                    </a:cubicBezTo>
                    <a:cubicBezTo>
                      <a:pt x="138346" y="948793"/>
                      <a:pt x="139299" y="942126"/>
                      <a:pt x="144061" y="937363"/>
                    </a:cubicBezTo>
                    <a:cubicBezTo>
                      <a:pt x="166921" y="907836"/>
                      <a:pt x="190734" y="870688"/>
                      <a:pt x="212641" y="834493"/>
                    </a:cubicBezTo>
                    <a:cubicBezTo>
                      <a:pt x="230739" y="805918"/>
                      <a:pt x="248836" y="776391"/>
                      <a:pt x="267886" y="749721"/>
                    </a:cubicBezTo>
                    <a:cubicBezTo>
                      <a:pt x="227881" y="726861"/>
                      <a:pt x="187876" y="696381"/>
                      <a:pt x="148824" y="667806"/>
                    </a:cubicBezTo>
                    <a:cubicBezTo>
                      <a:pt x="103104" y="633516"/>
                      <a:pt x="56431" y="599226"/>
                      <a:pt x="12616" y="576366"/>
                    </a:cubicBezTo>
                    <a:cubicBezTo>
                      <a:pt x="5949" y="572556"/>
                      <a:pt x="1186" y="566841"/>
                      <a:pt x="234" y="559221"/>
                    </a:cubicBezTo>
                    <a:cubicBezTo>
                      <a:pt x="-719" y="551601"/>
                      <a:pt x="1186" y="544934"/>
                      <a:pt x="6901" y="539219"/>
                    </a:cubicBezTo>
                    <a:cubicBezTo>
                      <a:pt x="37381" y="509691"/>
                      <a:pt x="68814" y="470638"/>
                      <a:pt x="99294" y="433491"/>
                    </a:cubicBezTo>
                    <a:cubicBezTo>
                      <a:pt x="125964" y="401106"/>
                      <a:pt x="152634" y="367769"/>
                      <a:pt x="180256" y="339194"/>
                    </a:cubicBezTo>
                    <a:cubicBezTo>
                      <a:pt x="153586" y="303951"/>
                      <a:pt x="133584" y="266804"/>
                      <a:pt x="114534" y="230608"/>
                    </a:cubicBezTo>
                    <a:cubicBezTo>
                      <a:pt x="91674" y="188698"/>
                      <a:pt x="70719" y="148694"/>
                      <a:pt x="41191" y="113451"/>
                    </a:cubicBezTo>
                    <a:cubicBezTo>
                      <a:pt x="35476" y="106783"/>
                      <a:pt x="34524" y="96306"/>
                      <a:pt x="38334" y="88686"/>
                    </a:cubicBezTo>
                    <a:cubicBezTo>
                      <a:pt x="42144" y="80114"/>
                      <a:pt x="51669" y="75351"/>
                      <a:pt x="60241" y="76303"/>
                    </a:cubicBezTo>
                    <a:cubicBezTo>
                      <a:pt x="2517691" y="219179"/>
                      <a:pt x="5007527" y="193461"/>
                      <a:pt x="7461167" y="103"/>
                    </a:cubicBezTo>
                    <a:cubicBezTo>
                      <a:pt x="7470692" y="-849"/>
                      <a:pt x="7480217" y="4866"/>
                      <a:pt x="7484027" y="13438"/>
                    </a:cubicBezTo>
                    <a:cubicBezTo>
                      <a:pt x="7487836" y="22011"/>
                      <a:pt x="7485932" y="32488"/>
                      <a:pt x="7479264" y="39156"/>
                    </a:cubicBezTo>
                    <a:cubicBezTo>
                      <a:pt x="7426877" y="91544"/>
                      <a:pt x="7385919" y="148694"/>
                      <a:pt x="7345914" y="204891"/>
                    </a:cubicBezTo>
                    <a:cubicBezTo>
                      <a:pt x="7310672" y="254421"/>
                      <a:pt x="7274477" y="304904"/>
                      <a:pt x="7230661" y="352529"/>
                    </a:cubicBezTo>
                    <a:cubicBezTo>
                      <a:pt x="7297336" y="383961"/>
                      <a:pt x="7362107" y="416346"/>
                      <a:pt x="7425924" y="447779"/>
                    </a:cubicBezTo>
                    <a:cubicBezTo>
                      <a:pt x="7499267" y="483973"/>
                      <a:pt x="7574514" y="521121"/>
                      <a:pt x="7650714" y="556363"/>
                    </a:cubicBezTo>
                    <a:cubicBezTo>
                      <a:pt x="7660239" y="560174"/>
                      <a:pt x="7665002" y="570651"/>
                      <a:pt x="7664049" y="581129"/>
                    </a:cubicBezTo>
                    <a:cubicBezTo>
                      <a:pt x="7662144" y="591606"/>
                      <a:pt x="7654524" y="599226"/>
                      <a:pt x="7644047" y="600179"/>
                    </a:cubicBezTo>
                    <a:cubicBezTo>
                      <a:pt x="7572609" y="609704"/>
                      <a:pt x="7495457" y="623991"/>
                      <a:pt x="7421161" y="638279"/>
                    </a:cubicBezTo>
                    <a:cubicBezTo>
                      <a:pt x="7370679" y="647804"/>
                      <a:pt x="7319244" y="657329"/>
                      <a:pt x="7268761" y="664949"/>
                    </a:cubicBezTo>
                    <a:cubicBezTo>
                      <a:pt x="7293527" y="680188"/>
                      <a:pt x="7314482" y="698286"/>
                      <a:pt x="7335436" y="714479"/>
                    </a:cubicBezTo>
                    <a:cubicBezTo>
                      <a:pt x="7372584" y="744959"/>
                      <a:pt x="7407827" y="773534"/>
                      <a:pt x="7457357" y="789726"/>
                    </a:cubicBezTo>
                    <a:cubicBezTo>
                      <a:pt x="7466882" y="792584"/>
                      <a:pt x="7472597" y="801156"/>
                      <a:pt x="7473549" y="811634"/>
                    </a:cubicBezTo>
                    <a:cubicBezTo>
                      <a:pt x="7477359" y="1015468"/>
                      <a:pt x="7481169" y="1224066"/>
                      <a:pt x="7484979" y="1433616"/>
                    </a:cubicBezTo>
                    <a:cubicBezTo>
                      <a:pt x="7488789" y="1647929"/>
                      <a:pt x="7492599" y="1869861"/>
                      <a:pt x="7497361" y="2081316"/>
                    </a:cubicBezTo>
                    <a:cubicBezTo>
                      <a:pt x="7523079" y="2104176"/>
                      <a:pt x="7547844" y="2130846"/>
                      <a:pt x="7571657" y="2156564"/>
                    </a:cubicBezTo>
                    <a:cubicBezTo>
                      <a:pt x="7596422" y="2184186"/>
                      <a:pt x="7623092" y="2211809"/>
                      <a:pt x="7649761" y="2234669"/>
                    </a:cubicBezTo>
                    <a:cubicBezTo>
                      <a:pt x="7654524" y="2239431"/>
                      <a:pt x="7657382" y="2245146"/>
                      <a:pt x="7658334" y="2251814"/>
                    </a:cubicBezTo>
                    <a:cubicBezTo>
                      <a:pt x="7658334" y="2258481"/>
                      <a:pt x="7655477" y="2265149"/>
                      <a:pt x="7650714" y="2268959"/>
                    </a:cubicBezTo>
                    <a:cubicBezTo>
                      <a:pt x="7623092" y="2293724"/>
                      <a:pt x="7596422" y="2312774"/>
                      <a:pt x="7570704" y="2331824"/>
                    </a:cubicBezTo>
                    <a:cubicBezTo>
                      <a:pt x="7550702" y="2346111"/>
                      <a:pt x="7531652" y="2360399"/>
                      <a:pt x="7512602" y="2376591"/>
                    </a:cubicBezTo>
                    <a:cubicBezTo>
                      <a:pt x="7601184" y="2468984"/>
                      <a:pt x="7705007" y="2536611"/>
                      <a:pt x="7845977" y="2593761"/>
                    </a:cubicBezTo>
                    <a:cubicBezTo>
                      <a:pt x="7854549" y="2597571"/>
                      <a:pt x="7860264" y="2605191"/>
                      <a:pt x="7860264" y="2613764"/>
                    </a:cubicBezTo>
                    <a:cubicBezTo>
                      <a:pt x="7860264" y="2622336"/>
                      <a:pt x="7855502" y="2630909"/>
                      <a:pt x="7847882" y="2635671"/>
                    </a:cubicBezTo>
                    <a:cubicBezTo>
                      <a:pt x="7776444" y="2672819"/>
                      <a:pt x="7701197" y="2722349"/>
                      <a:pt x="7627854" y="2769974"/>
                    </a:cubicBezTo>
                    <a:cubicBezTo>
                      <a:pt x="7564036" y="2811884"/>
                      <a:pt x="7498314" y="2855699"/>
                      <a:pt x="7433544" y="2890941"/>
                    </a:cubicBezTo>
                    <a:cubicBezTo>
                      <a:pt x="7465929" y="2917611"/>
                      <a:pt x="7496409" y="2939519"/>
                      <a:pt x="7525936" y="2961426"/>
                    </a:cubicBezTo>
                    <a:cubicBezTo>
                      <a:pt x="7564989" y="2989049"/>
                      <a:pt x="7604994" y="3018576"/>
                      <a:pt x="7647857" y="3056676"/>
                    </a:cubicBezTo>
                    <a:cubicBezTo>
                      <a:pt x="7654524" y="3062391"/>
                      <a:pt x="7657382" y="3071916"/>
                      <a:pt x="7654524" y="3080489"/>
                    </a:cubicBezTo>
                    <a:cubicBezTo>
                      <a:pt x="7651667" y="3089061"/>
                      <a:pt x="7644047" y="3095728"/>
                      <a:pt x="7635474" y="3096681"/>
                    </a:cubicBezTo>
                    <a:cubicBezTo>
                      <a:pt x="6369602" y="3266226"/>
                      <a:pt x="5091347" y="3350999"/>
                      <a:pt x="3809281" y="3350999"/>
                    </a:cubicBezTo>
                    <a:close/>
                    <a:moveTo>
                      <a:pt x="358374" y="3100491"/>
                    </a:moveTo>
                    <a:cubicBezTo>
                      <a:pt x="1508041" y="3236699"/>
                      <a:pt x="2660566" y="3304326"/>
                      <a:pt x="3809281" y="3304326"/>
                    </a:cubicBezTo>
                    <a:cubicBezTo>
                      <a:pt x="5073249" y="3304326"/>
                      <a:pt x="6330549" y="3222411"/>
                      <a:pt x="7575467" y="3057628"/>
                    </a:cubicBezTo>
                    <a:cubicBezTo>
                      <a:pt x="7548797" y="3036674"/>
                      <a:pt x="7523079" y="3017624"/>
                      <a:pt x="7496409" y="2998574"/>
                    </a:cubicBezTo>
                    <a:cubicBezTo>
                      <a:pt x="7457357" y="2970951"/>
                      <a:pt x="7417352" y="2941424"/>
                      <a:pt x="7374489" y="2903324"/>
                    </a:cubicBezTo>
                    <a:cubicBezTo>
                      <a:pt x="7368774" y="2898561"/>
                      <a:pt x="7365917" y="2890941"/>
                      <a:pt x="7366869" y="2883321"/>
                    </a:cubicBezTo>
                    <a:cubicBezTo>
                      <a:pt x="7367822" y="2875701"/>
                      <a:pt x="7372584" y="2869034"/>
                      <a:pt x="7379252" y="2866176"/>
                    </a:cubicBezTo>
                    <a:cubicBezTo>
                      <a:pt x="7451642" y="2829028"/>
                      <a:pt x="7526889" y="2779499"/>
                      <a:pt x="7599279" y="2731874"/>
                    </a:cubicBezTo>
                    <a:cubicBezTo>
                      <a:pt x="7659286" y="2692821"/>
                      <a:pt x="7720247" y="2652816"/>
                      <a:pt x="7780254" y="2618526"/>
                    </a:cubicBezTo>
                    <a:cubicBezTo>
                      <a:pt x="7646904" y="2559471"/>
                      <a:pt x="7545939" y="2488034"/>
                      <a:pt x="7458309" y="2390878"/>
                    </a:cubicBezTo>
                    <a:cubicBezTo>
                      <a:pt x="7454499" y="2386116"/>
                      <a:pt x="7451642" y="2380401"/>
                      <a:pt x="7452594" y="2373734"/>
                    </a:cubicBezTo>
                    <a:cubicBezTo>
                      <a:pt x="7452594" y="2368019"/>
                      <a:pt x="7455452" y="2362303"/>
                      <a:pt x="7460214" y="2357541"/>
                    </a:cubicBezTo>
                    <a:cubicBezTo>
                      <a:pt x="7487836" y="2332776"/>
                      <a:pt x="7514507" y="2313726"/>
                      <a:pt x="7540224" y="2294676"/>
                    </a:cubicBezTo>
                    <a:cubicBezTo>
                      <a:pt x="7559274" y="2280389"/>
                      <a:pt x="7577372" y="2267053"/>
                      <a:pt x="7596422" y="2251814"/>
                    </a:cubicBezTo>
                    <a:cubicBezTo>
                      <a:pt x="7574514" y="2231811"/>
                      <a:pt x="7554511" y="2208951"/>
                      <a:pt x="7534509" y="2187996"/>
                    </a:cubicBezTo>
                    <a:cubicBezTo>
                      <a:pt x="7509744" y="2161326"/>
                      <a:pt x="7483074" y="2132751"/>
                      <a:pt x="7456404" y="2109891"/>
                    </a:cubicBezTo>
                    <a:cubicBezTo>
                      <a:pt x="7451642" y="2106081"/>
                      <a:pt x="7448784" y="2099414"/>
                      <a:pt x="7448784" y="2092746"/>
                    </a:cubicBezTo>
                    <a:cubicBezTo>
                      <a:pt x="7444022" y="1877481"/>
                      <a:pt x="7440211" y="1652691"/>
                      <a:pt x="7436402" y="1434568"/>
                    </a:cubicBezTo>
                    <a:cubicBezTo>
                      <a:pt x="7432592" y="1230734"/>
                      <a:pt x="7428782" y="1026899"/>
                      <a:pt x="7424972" y="828779"/>
                    </a:cubicBezTo>
                    <a:cubicBezTo>
                      <a:pt x="7375442" y="808776"/>
                      <a:pt x="7339247" y="779249"/>
                      <a:pt x="7304004" y="750674"/>
                    </a:cubicBezTo>
                    <a:cubicBezTo>
                      <a:pt x="7266857" y="720194"/>
                      <a:pt x="7231614" y="691619"/>
                      <a:pt x="7182084" y="675426"/>
                    </a:cubicBezTo>
                    <a:cubicBezTo>
                      <a:pt x="7171607" y="671616"/>
                      <a:pt x="7164939" y="662091"/>
                      <a:pt x="7165892" y="651613"/>
                    </a:cubicBezTo>
                    <a:cubicBezTo>
                      <a:pt x="7166844" y="641136"/>
                      <a:pt x="7175417" y="632563"/>
                      <a:pt x="7185894" y="630659"/>
                    </a:cubicBezTo>
                    <a:cubicBezTo>
                      <a:pt x="7258284" y="621134"/>
                      <a:pt x="7335436" y="606846"/>
                      <a:pt x="7409732" y="592559"/>
                    </a:cubicBezTo>
                    <a:cubicBezTo>
                      <a:pt x="7459261" y="583034"/>
                      <a:pt x="7509744" y="574461"/>
                      <a:pt x="7559274" y="565888"/>
                    </a:cubicBezTo>
                    <a:cubicBezTo>
                      <a:pt x="7505934" y="540171"/>
                      <a:pt x="7453547" y="514454"/>
                      <a:pt x="7402111" y="489688"/>
                    </a:cubicBezTo>
                    <a:cubicBezTo>
                      <a:pt x="7329722" y="453494"/>
                      <a:pt x="7254474" y="416346"/>
                      <a:pt x="7178274" y="382056"/>
                    </a:cubicBezTo>
                    <a:cubicBezTo>
                      <a:pt x="7171607" y="379198"/>
                      <a:pt x="7166844" y="372531"/>
                      <a:pt x="7164939" y="364911"/>
                    </a:cubicBezTo>
                    <a:cubicBezTo>
                      <a:pt x="7163986" y="357291"/>
                      <a:pt x="7165892" y="349671"/>
                      <a:pt x="7171607" y="344909"/>
                    </a:cubicBezTo>
                    <a:cubicBezTo>
                      <a:pt x="7223994" y="292521"/>
                      <a:pt x="7264952" y="235371"/>
                      <a:pt x="7304957" y="179173"/>
                    </a:cubicBezTo>
                    <a:cubicBezTo>
                      <a:pt x="7335436" y="136311"/>
                      <a:pt x="7365917" y="93448"/>
                      <a:pt x="7402111" y="51539"/>
                    </a:cubicBezTo>
                    <a:cubicBezTo>
                      <a:pt x="4982761" y="237276"/>
                      <a:pt x="2527216" y="262041"/>
                      <a:pt x="104056" y="123928"/>
                    </a:cubicBezTo>
                    <a:cubicBezTo>
                      <a:pt x="122154" y="151551"/>
                      <a:pt x="137394" y="180126"/>
                      <a:pt x="152634" y="207748"/>
                    </a:cubicBezTo>
                    <a:cubicBezTo>
                      <a:pt x="175494" y="249658"/>
                      <a:pt x="196449" y="289663"/>
                      <a:pt x="225976" y="324906"/>
                    </a:cubicBezTo>
                    <a:cubicBezTo>
                      <a:pt x="233596" y="334431"/>
                      <a:pt x="232644" y="347766"/>
                      <a:pt x="224071" y="356338"/>
                    </a:cubicBezTo>
                    <a:cubicBezTo>
                      <a:pt x="193591" y="385866"/>
                      <a:pt x="162159" y="424919"/>
                      <a:pt x="131679" y="462066"/>
                    </a:cubicBezTo>
                    <a:cubicBezTo>
                      <a:pt x="107866" y="491594"/>
                      <a:pt x="82149" y="522073"/>
                      <a:pt x="57384" y="548744"/>
                    </a:cubicBezTo>
                    <a:cubicBezTo>
                      <a:pt x="96436" y="571604"/>
                      <a:pt x="135489" y="601131"/>
                      <a:pt x="173589" y="629706"/>
                    </a:cubicBezTo>
                    <a:cubicBezTo>
                      <a:pt x="219309" y="663044"/>
                      <a:pt x="265981" y="698286"/>
                      <a:pt x="309796" y="721146"/>
                    </a:cubicBezTo>
                    <a:cubicBezTo>
                      <a:pt x="315511" y="724004"/>
                      <a:pt x="320274" y="729719"/>
                      <a:pt x="322179" y="736386"/>
                    </a:cubicBezTo>
                    <a:cubicBezTo>
                      <a:pt x="324084" y="743054"/>
                      <a:pt x="322179" y="749721"/>
                      <a:pt x="317416" y="755436"/>
                    </a:cubicBezTo>
                    <a:cubicBezTo>
                      <a:pt x="294556" y="784963"/>
                      <a:pt x="270744" y="822111"/>
                      <a:pt x="248836" y="858306"/>
                    </a:cubicBezTo>
                    <a:cubicBezTo>
                      <a:pt x="230739" y="886881"/>
                      <a:pt x="212641" y="916409"/>
                      <a:pt x="193591" y="943079"/>
                    </a:cubicBezTo>
                    <a:cubicBezTo>
                      <a:pt x="200259" y="945936"/>
                      <a:pt x="206926" y="949746"/>
                      <a:pt x="213594" y="952604"/>
                    </a:cubicBezTo>
                    <a:cubicBezTo>
                      <a:pt x="228834" y="959271"/>
                      <a:pt x="245026" y="966891"/>
                      <a:pt x="261219" y="976416"/>
                    </a:cubicBezTo>
                    <a:cubicBezTo>
                      <a:pt x="266934" y="980226"/>
                      <a:pt x="271696" y="985941"/>
                      <a:pt x="272649" y="993561"/>
                    </a:cubicBezTo>
                    <a:cubicBezTo>
                      <a:pt x="288841" y="1125959"/>
                      <a:pt x="303129" y="1254546"/>
                      <a:pt x="317416" y="1378371"/>
                    </a:cubicBezTo>
                    <a:cubicBezTo>
                      <a:pt x="331704" y="1502196"/>
                      <a:pt x="345991" y="1630784"/>
                      <a:pt x="362184" y="1763181"/>
                    </a:cubicBezTo>
                    <a:cubicBezTo>
                      <a:pt x="363136" y="1770801"/>
                      <a:pt x="360279" y="1778421"/>
                      <a:pt x="354564" y="1783184"/>
                    </a:cubicBezTo>
                    <a:cubicBezTo>
                      <a:pt x="313606" y="1820331"/>
                      <a:pt x="266934" y="1871766"/>
                      <a:pt x="222166" y="1920343"/>
                    </a:cubicBezTo>
                    <a:cubicBezTo>
                      <a:pt x="183114" y="1963206"/>
                      <a:pt x="143109" y="2007021"/>
                      <a:pt x="105961" y="2042264"/>
                    </a:cubicBezTo>
                    <a:cubicBezTo>
                      <a:pt x="136441" y="2068934"/>
                      <a:pt x="169779" y="2099414"/>
                      <a:pt x="202164" y="2128941"/>
                    </a:cubicBezTo>
                    <a:cubicBezTo>
                      <a:pt x="241216" y="2165136"/>
                      <a:pt x="281221" y="2201331"/>
                      <a:pt x="315511" y="2230859"/>
                    </a:cubicBezTo>
                    <a:cubicBezTo>
                      <a:pt x="324084" y="2238478"/>
                      <a:pt x="325989" y="2250861"/>
                      <a:pt x="320274" y="2260386"/>
                    </a:cubicBezTo>
                    <a:cubicBezTo>
                      <a:pt x="291699" y="2309916"/>
                      <a:pt x="265029" y="2358494"/>
                      <a:pt x="240264" y="2405166"/>
                    </a:cubicBezTo>
                    <a:cubicBezTo>
                      <a:pt x="218356" y="2446124"/>
                      <a:pt x="195496" y="2488034"/>
                      <a:pt x="170731" y="2530896"/>
                    </a:cubicBezTo>
                    <a:cubicBezTo>
                      <a:pt x="188829" y="2540421"/>
                      <a:pt x="205021" y="2548994"/>
                      <a:pt x="221214" y="2557566"/>
                    </a:cubicBezTo>
                    <a:cubicBezTo>
                      <a:pt x="243121" y="2568996"/>
                      <a:pt x="265029" y="2581378"/>
                      <a:pt x="291699" y="2593761"/>
                    </a:cubicBezTo>
                    <a:cubicBezTo>
                      <a:pt x="297414" y="2596619"/>
                      <a:pt x="302176" y="2602334"/>
                      <a:pt x="304081" y="2608049"/>
                    </a:cubicBezTo>
                    <a:cubicBezTo>
                      <a:pt x="344086" y="2750924"/>
                      <a:pt x="349801" y="2907134"/>
                      <a:pt x="356469" y="3056676"/>
                    </a:cubicBezTo>
                    <a:cubicBezTo>
                      <a:pt x="356469" y="3071916"/>
                      <a:pt x="357421" y="3086203"/>
                      <a:pt x="358374" y="3100491"/>
                    </a:cubicBezTo>
                    <a:close/>
                  </a:path>
                </a:pathLst>
              </a:custGeom>
              <a:solidFill>
                <a:srgbClr val="454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7" name="Graphic 3">
                <a:extLst>
                  <a:ext uri="{FF2B5EF4-FFF2-40B4-BE49-F238E27FC236}">
                    <a16:creationId xmlns:a16="http://schemas.microsoft.com/office/drawing/2014/main" id="{62CA9080-7D0B-40C5-B16F-1037E335DC85}"/>
                  </a:ext>
                </a:extLst>
              </p:cNvPr>
              <p:cNvGrpSpPr/>
              <p:nvPr/>
            </p:nvGrpSpPr>
            <p:grpSpPr>
              <a:xfrm>
                <a:off x="6960830" y="2289634"/>
                <a:ext cx="1188634" cy="1023983"/>
                <a:chOff x="6960830" y="2289634"/>
                <a:chExt cx="1188634" cy="1023983"/>
              </a:xfrm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939BDF43-4F7B-46F5-A101-3980F00B72E5}"/>
                    </a:ext>
                  </a:extLst>
                </p:cNvPr>
                <p:cNvSpPr/>
                <p:nvPr/>
              </p:nvSpPr>
              <p:spPr>
                <a:xfrm>
                  <a:off x="6961782" y="2753309"/>
                  <a:ext cx="1187682" cy="560308"/>
                </a:xfrm>
                <a:custGeom>
                  <a:avLst/>
                  <a:gdLst>
                    <a:gd name="connsiteX0" fmla="*/ 1177357 w 1187682"/>
                    <a:gd name="connsiteY0" fmla="*/ 34290 h 560308"/>
                    <a:gd name="connsiteX1" fmla="*/ 1090680 w 1187682"/>
                    <a:gd name="connsiteY1" fmla="*/ 19050 h 560308"/>
                    <a:gd name="connsiteX2" fmla="*/ 974475 w 1187682"/>
                    <a:gd name="connsiteY2" fmla="*/ 10477 h 560308"/>
                    <a:gd name="connsiteX3" fmla="*/ 932565 w 1187682"/>
                    <a:gd name="connsiteY3" fmla="*/ 7620 h 560308"/>
                    <a:gd name="connsiteX4" fmla="*/ 155325 w 1187682"/>
                    <a:gd name="connsiteY4" fmla="*/ 7620 h 560308"/>
                    <a:gd name="connsiteX5" fmla="*/ 155325 w 1187682"/>
                    <a:gd name="connsiteY5" fmla="*/ 0 h 560308"/>
                    <a:gd name="connsiteX6" fmla="*/ 47692 w 1187682"/>
                    <a:gd name="connsiteY6" fmla="*/ 6668 h 560308"/>
                    <a:gd name="connsiteX7" fmla="*/ 10545 w 1187682"/>
                    <a:gd name="connsiteY7" fmla="*/ 22860 h 560308"/>
                    <a:gd name="connsiteX8" fmla="*/ 3877 w 1187682"/>
                    <a:gd name="connsiteY8" fmla="*/ 115252 h 560308"/>
                    <a:gd name="connsiteX9" fmla="*/ 8640 w 1187682"/>
                    <a:gd name="connsiteY9" fmla="*/ 231458 h 560308"/>
                    <a:gd name="connsiteX10" fmla="*/ 18165 w 1187682"/>
                    <a:gd name="connsiteY10" fmla="*/ 469583 h 560308"/>
                    <a:gd name="connsiteX11" fmla="*/ 28642 w 1187682"/>
                    <a:gd name="connsiteY11" fmla="*/ 519112 h 560308"/>
                    <a:gd name="connsiteX12" fmla="*/ 84840 w 1187682"/>
                    <a:gd name="connsiteY12" fmla="*/ 541020 h 560308"/>
                    <a:gd name="connsiteX13" fmla="*/ 1122112 w 1187682"/>
                    <a:gd name="connsiteY13" fmla="*/ 541020 h 560308"/>
                    <a:gd name="connsiteX14" fmla="*/ 1166880 w 1187682"/>
                    <a:gd name="connsiteY14" fmla="*/ 525780 h 560308"/>
                    <a:gd name="connsiteX15" fmla="*/ 1177357 w 1187682"/>
                    <a:gd name="connsiteY15" fmla="*/ 475297 h 560308"/>
                    <a:gd name="connsiteX16" fmla="*/ 1184025 w 1187682"/>
                    <a:gd name="connsiteY16" fmla="*/ 138113 h 560308"/>
                    <a:gd name="connsiteX17" fmla="*/ 1186882 w 1187682"/>
                    <a:gd name="connsiteY17" fmla="*/ 57150 h 560308"/>
                    <a:gd name="connsiteX18" fmla="*/ 1177357 w 1187682"/>
                    <a:gd name="connsiteY18" fmla="*/ 34290 h 560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87682" h="560308">
                      <a:moveTo>
                        <a:pt x="1177357" y="34290"/>
                      </a:moveTo>
                      <a:cubicBezTo>
                        <a:pt x="1162117" y="15240"/>
                        <a:pt x="1112587" y="20002"/>
                        <a:pt x="1090680" y="19050"/>
                      </a:cubicBezTo>
                      <a:cubicBezTo>
                        <a:pt x="1051627" y="16193"/>
                        <a:pt x="1013527" y="13335"/>
                        <a:pt x="974475" y="10477"/>
                      </a:cubicBezTo>
                      <a:cubicBezTo>
                        <a:pt x="960187" y="9525"/>
                        <a:pt x="946852" y="8572"/>
                        <a:pt x="932565" y="7620"/>
                      </a:cubicBezTo>
                      <a:lnTo>
                        <a:pt x="155325" y="7620"/>
                      </a:lnTo>
                      <a:lnTo>
                        <a:pt x="155325" y="0"/>
                      </a:lnTo>
                      <a:cubicBezTo>
                        <a:pt x="119130" y="1905"/>
                        <a:pt x="83887" y="4763"/>
                        <a:pt x="47692" y="6668"/>
                      </a:cubicBezTo>
                      <a:cubicBezTo>
                        <a:pt x="33405" y="7620"/>
                        <a:pt x="19117" y="11430"/>
                        <a:pt x="10545" y="22860"/>
                      </a:cubicBezTo>
                      <a:cubicBezTo>
                        <a:pt x="-7553" y="45720"/>
                        <a:pt x="2925" y="88582"/>
                        <a:pt x="3877" y="115252"/>
                      </a:cubicBezTo>
                      <a:cubicBezTo>
                        <a:pt x="5782" y="154305"/>
                        <a:pt x="6735" y="193358"/>
                        <a:pt x="8640" y="231458"/>
                      </a:cubicBezTo>
                      <a:cubicBezTo>
                        <a:pt x="11497" y="311468"/>
                        <a:pt x="14355" y="390525"/>
                        <a:pt x="18165" y="469583"/>
                      </a:cubicBezTo>
                      <a:cubicBezTo>
                        <a:pt x="19117" y="486728"/>
                        <a:pt x="20070" y="504825"/>
                        <a:pt x="28642" y="519112"/>
                      </a:cubicBezTo>
                      <a:cubicBezTo>
                        <a:pt x="40072" y="538162"/>
                        <a:pt x="64837" y="540068"/>
                        <a:pt x="84840" y="541020"/>
                      </a:cubicBezTo>
                      <a:cubicBezTo>
                        <a:pt x="429645" y="566737"/>
                        <a:pt x="776355" y="566737"/>
                        <a:pt x="1122112" y="541020"/>
                      </a:cubicBezTo>
                      <a:cubicBezTo>
                        <a:pt x="1136400" y="540068"/>
                        <a:pt x="1156402" y="538162"/>
                        <a:pt x="1166880" y="525780"/>
                      </a:cubicBezTo>
                      <a:cubicBezTo>
                        <a:pt x="1178310" y="513397"/>
                        <a:pt x="1176405" y="491490"/>
                        <a:pt x="1177357" y="475297"/>
                      </a:cubicBezTo>
                      <a:cubicBezTo>
                        <a:pt x="1180215" y="362903"/>
                        <a:pt x="1184025" y="250508"/>
                        <a:pt x="1184025" y="138113"/>
                      </a:cubicBezTo>
                      <a:cubicBezTo>
                        <a:pt x="1184025" y="120015"/>
                        <a:pt x="1189740" y="83820"/>
                        <a:pt x="1186882" y="57150"/>
                      </a:cubicBezTo>
                      <a:cubicBezTo>
                        <a:pt x="1184977" y="48577"/>
                        <a:pt x="1182120" y="40005"/>
                        <a:pt x="1177357" y="34290"/>
                      </a:cubicBezTo>
                      <a:close/>
                    </a:path>
                  </a:pathLst>
                </a:custGeom>
                <a:solidFill>
                  <a:srgbClr val="F8919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ADB67233-4E55-4F09-B0CC-88FB5AD53C10}"/>
                    </a:ext>
                  </a:extLst>
                </p:cNvPr>
                <p:cNvSpPr/>
                <p:nvPr/>
              </p:nvSpPr>
              <p:spPr>
                <a:xfrm>
                  <a:off x="6960830" y="2289634"/>
                  <a:ext cx="1187682" cy="1023983"/>
                </a:xfrm>
                <a:custGeom>
                  <a:avLst/>
                  <a:gdLst>
                    <a:gd name="connsiteX0" fmla="*/ 1186882 w 1187682"/>
                    <a:gd name="connsiteY0" fmla="*/ 521778 h 1023983"/>
                    <a:gd name="connsiteX1" fmla="*/ 1179262 w 1187682"/>
                    <a:gd name="connsiteY1" fmla="*/ 497013 h 1023983"/>
                    <a:gd name="connsiteX2" fmla="*/ 1092585 w 1187682"/>
                    <a:gd name="connsiteY2" fmla="*/ 481773 h 1023983"/>
                    <a:gd name="connsiteX3" fmla="*/ 976380 w 1187682"/>
                    <a:gd name="connsiteY3" fmla="*/ 473200 h 1023983"/>
                    <a:gd name="connsiteX4" fmla="*/ 761115 w 1187682"/>
                    <a:gd name="connsiteY4" fmla="*/ 460818 h 1023983"/>
                    <a:gd name="connsiteX5" fmla="*/ 745875 w 1187682"/>
                    <a:gd name="connsiteY5" fmla="*/ 335088 h 1023983"/>
                    <a:gd name="connsiteX6" fmla="*/ 802072 w 1187682"/>
                    <a:gd name="connsiteY6" fmla="*/ 169353 h 1023983"/>
                    <a:gd name="connsiteX7" fmla="*/ 750637 w 1187682"/>
                    <a:gd name="connsiteY7" fmla="*/ 35050 h 1023983"/>
                    <a:gd name="connsiteX8" fmla="*/ 604905 w 1187682"/>
                    <a:gd name="connsiteY8" fmla="*/ 12190 h 1023983"/>
                    <a:gd name="connsiteX9" fmla="*/ 601095 w 1187682"/>
                    <a:gd name="connsiteY9" fmla="*/ 14095 h 1023983"/>
                    <a:gd name="connsiteX10" fmla="*/ 485842 w 1187682"/>
                    <a:gd name="connsiteY10" fmla="*/ 12190 h 1023983"/>
                    <a:gd name="connsiteX11" fmla="*/ 389640 w 1187682"/>
                    <a:gd name="connsiteY11" fmla="*/ 134110 h 1023983"/>
                    <a:gd name="connsiteX12" fmla="*/ 411547 w 1187682"/>
                    <a:gd name="connsiteY12" fmla="*/ 328420 h 1023983"/>
                    <a:gd name="connsiteX13" fmla="*/ 411547 w 1187682"/>
                    <a:gd name="connsiteY13" fmla="*/ 328420 h 1023983"/>
                    <a:gd name="connsiteX14" fmla="*/ 381067 w 1187682"/>
                    <a:gd name="connsiteY14" fmla="*/ 454150 h 1023983"/>
                    <a:gd name="connsiteX15" fmla="*/ 282960 w 1187682"/>
                    <a:gd name="connsiteY15" fmla="*/ 457008 h 1023983"/>
                    <a:gd name="connsiteX16" fmla="*/ 47692 w 1187682"/>
                    <a:gd name="connsiteY16" fmla="*/ 470343 h 1023983"/>
                    <a:gd name="connsiteX17" fmla="*/ 10545 w 1187682"/>
                    <a:gd name="connsiteY17" fmla="*/ 486535 h 1023983"/>
                    <a:gd name="connsiteX18" fmla="*/ 3877 w 1187682"/>
                    <a:gd name="connsiteY18" fmla="*/ 578928 h 1023983"/>
                    <a:gd name="connsiteX19" fmla="*/ 8640 w 1187682"/>
                    <a:gd name="connsiteY19" fmla="*/ 695133 h 1023983"/>
                    <a:gd name="connsiteX20" fmla="*/ 18165 w 1187682"/>
                    <a:gd name="connsiteY20" fmla="*/ 933258 h 1023983"/>
                    <a:gd name="connsiteX21" fmla="*/ 28642 w 1187682"/>
                    <a:gd name="connsiteY21" fmla="*/ 982788 h 1023983"/>
                    <a:gd name="connsiteX22" fmla="*/ 84840 w 1187682"/>
                    <a:gd name="connsiteY22" fmla="*/ 1004695 h 1023983"/>
                    <a:gd name="connsiteX23" fmla="*/ 1122112 w 1187682"/>
                    <a:gd name="connsiteY23" fmla="*/ 1004695 h 1023983"/>
                    <a:gd name="connsiteX24" fmla="*/ 1166880 w 1187682"/>
                    <a:gd name="connsiteY24" fmla="*/ 989456 h 1023983"/>
                    <a:gd name="connsiteX25" fmla="*/ 1177357 w 1187682"/>
                    <a:gd name="connsiteY25" fmla="*/ 938973 h 1023983"/>
                    <a:gd name="connsiteX26" fmla="*/ 1184025 w 1187682"/>
                    <a:gd name="connsiteY26" fmla="*/ 601788 h 1023983"/>
                    <a:gd name="connsiteX27" fmla="*/ 1186882 w 1187682"/>
                    <a:gd name="connsiteY27" fmla="*/ 521778 h 1023983"/>
                    <a:gd name="connsiteX28" fmla="*/ 653482 w 1187682"/>
                    <a:gd name="connsiteY28" fmla="*/ 59815 h 1023983"/>
                    <a:gd name="connsiteX29" fmla="*/ 704917 w 1187682"/>
                    <a:gd name="connsiteY29" fmla="*/ 73150 h 1023983"/>
                    <a:gd name="connsiteX30" fmla="*/ 743970 w 1187682"/>
                    <a:gd name="connsiteY30" fmla="*/ 162685 h 1023983"/>
                    <a:gd name="connsiteX31" fmla="*/ 692535 w 1187682"/>
                    <a:gd name="connsiteY31" fmla="*/ 311275 h 1023983"/>
                    <a:gd name="connsiteX32" fmla="*/ 688725 w 1187682"/>
                    <a:gd name="connsiteY32" fmla="*/ 325563 h 1023983"/>
                    <a:gd name="connsiteX33" fmla="*/ 687772 w 1187682"/>
                    <a:gd name="connsiteY33" fmla="*/ 334135 h 1023983"/>
                    <a:gd name="connsiteX34" fmla="*/ 702060 w 1187682"/>
                    <a:gd name="connsiteY34" fmla="*/ 457960 h 1023983"/>
                    <a:gd name="connsiteX35" fmla="*/ 702060 w 1187682"/>
                    <a:gd name="connsiteY35" fmla="*/ 457960 h 1023983"/>
                    <a:gd name="connsiteX36" fmla="*/ 643005 w 1187682"/>
                    <a:gd name="connsiteY36" fmla="*/ 456055 h 1023983"/>
                    <a:gd name="connsiteX37" fmla="*/ 628717 w 1187682"/>
                    <a:gd name="connsiteY37" fmla="*/ 335088 h 1023983"/>
                    <a:gd name="connsiteX38" fmla="*/ 684915 w 1187682"/>
                    <a:gd name="connsiteY38" fmla="*/ 169353 h 1023983"/>
                    <a:gd name="connsiteX39" fmla="*/ 653482 w 1187682"/>
                    <a:gd name="connsiteY39" fmla="*/ 59815 h 1023983"/>
                    <a:gd name="connsiteX40" fmla="*/ 562995 w 1187682"/>
                    <a:gd name="connsiteY40" fmla="*/ 177925 h 1023983"/>
                    <a:gd name="connsiteX41" fmla="*/ 600142 w 1187682"/>
                    <a:gd name="connsiteY41" fmla="*/ 86485 h 1023983"/>
                    <a:gd name="connsiteX42" fmla="*/ 625860 w 1187682"/>
                    <a:gd name="connsiteY42" fmla="*/ 163638 h 1023983"/>
                    <a:gd name="connsiteX43" fmla="*/ 582997 w 1187682"/>
                    <a:gd name="connsiteY43" fmla="*/ 295083 h 1023983"/>
                    <a:gd name="connsiteX44" fmla="*/ 562995 w 1187682"/>
                    <a:gd name="connsiteY44" fmla="*/ 177925 h 1023983"/>
                    <a:gd name="connsiteX45" fmla="*/ 576330 w 1187682"/>
                    <a:gd name="connsiteY45" fmla="*/ 397000 h 1023983"/>
                    <a:gd name="connsiteX46" fmla="*/ 582997 w 1187682"/>
                    <a:gd name="connsiteY46" fmla="*/ 455103 h 1023983"/>
                    <a:gd name="connsiteX47" fmla="*/ 562995 w 1187682"/>
                    <a:gd name="connsiteY47" fmla="*/ 455103 h 1023983"/>
                    <a:gd name="connsiteX48" fmla="*/ 562995 w 1187682"/>
                    <a:gd name="connsiteY48" fmla="*/ 455103 h 1023983"/>
                    <a:gd name="connsiteX49" fmla="*/ 576330 w 1187682"/>
                    <a:gd name="connsiteY49" fmla="*/ 397000 h 1023983"/>
                    <a:gd name="connsiteX50" fmla="*/ 473460 w 1187682"/>
                    <a:gd name="connsiteY50" fmla="*/ 320800 h 1023983"/>
                    <a:gd name="connsiteX51" fmla="*/ 443932 w 1187682"/>
                    <a:gd name="connsiteY51" fmla="*/ 177925 h 1023983"/>
                    <a:gd name="connsiteX52" fmla="*/ 492510 w 1187682"/>
                    <a:gd name="connsiteY52" fmla="*/ 76008 h 1023983"/>
                    <a:gd name="connsiteX53" fmla="*/ 544897 w 1187682"/>
                    <a:gd name="connsiteY53" fmla="*/ 58863 h 1023983"/>
                    <a:gd name="connsiteX54" fmla="*/ 544897 w 1187682"/>
                    <a:gd name="connsiteY54" fmla="*/ 58863 h 1023983"/>
                    <a:gd name="connsiteX55" fmla="*/ 508702 w 1187682"/>
                    <a:gd name="connsiteY55" fmla="*/ 134110 h 1023983"/>
                    <a:gd name="connsiteX56" fmla="*/ 530610 w 1187682"/>
                    <a:gd name="connsiteY56" fmla="*/ 328420 h 1023983"/>
                    <a:gd name="connsiteX57" fmla="*/ 530610 w 1187682"/>
                    <a:gd name="connsiteY57" fmla="*/ 328420 h 1023983"/>
                    <a:gd name="connsiteX58" fmla="*/ 500130 w 1187682"/>
                    <a:gd name="connsiteY58" fmla="*/ 454150 h 1023983"/>
                    <a:gd name="connsiteX59" fmla="*/ 442980 w 1187682"/>
                    <a:gd name="connsiteY59" fmla="*/ 454150 h 1023983"/>
                    <a:gd name="connsiteX60" fmla="*/ 468697 w 1187682"/>
                    <a:gd name="connsiteY60" fmla="*/ 344613 h 1023983"/>
                    <a:gd name="connsiteX61" fmla="*/ 468697 w 1187682"/>
                    <a:gd name="connsiteY61" fmla="*/ 343660 h 1023983"/>
                    <a:gd name="connsiteX62" fmla="*/ 473460 w 1187682"/>
                    <a:gd name="connsiteY62" fmla="*/ 320800 h 1023983"/>
                    <a:gd name="connsiteX63" fmla="*/ 321060 w 1187682"/>
                    <a:gd name="connsiteY63" fmla="*/ 968500 h 1023983"/>
                    <a:gd name="connsiteX64" fmla="*/ 295342 w 1187682"/>
                    <a:gd name="connsiteY64" fmla="*/ 967548 h 1023983"/>
                    <a:gd name="connsiteX65" fmla="*/ 260100 w 1187682"/>
                    <a:gd name="connsiteY65" fmla="*/ 965643 h 1023983"/>
                    <a:gd name="connsiteX66" fmla="*/ 70552 w 1187682"/>
                    <a:gd name="connsiteY66" fmla="*/ 952308 h 1023983"/>
                    <a:gd name="connsiteX67" fmla="*/ 54360 w 1187682"/>
                    <a:gd name="connsiteY67" fmla="*/ 519873 h 1023983"/>
                    <a:gd name="connsiteX68" fmla="*/ 369637 w 1187682"/>
                    <a:gd name="connsiteY68" fmla="*/ 504633 h 1023983"/>
                    <a:gd name="connsiteX69" fmla="*/ 430597 w 1187682"/>
                    <a:gd name="connsiteY69" fmla="*/ 503680 h 1023983"/>
                    <a:gd name="connsiteX70" fmla="*/ 487747 w 1187682"/>
                    <a:gd name="connsiteY70" fmla="*/ 503680 h 1023983"/>
                    <a:gd name="connsiteX71" fmla="*/ 376305 w 1187682"/>
                    <a:gd name="connsiteY71" fmla="*/ 969453 h 1023983"/>
                    <a:gd name="connsiteX72" fmla="*/ 321060 w 1187682"/>
                    <a:gd name="connsiteY72" fmla="*/ 968500 h 1023983"/>
                    <a:gd name="connsiteX73" fmla="*/ 722062 w 1187682"/>
                    <a:gd name="connsiteY73" fmla="*/ 970406 h 1023983"/>
                    <a:gd name="connsiteX74" fmla="*/ 713490 w 1187682"/>
                    <a:gd name="connsiteY74" fmla="*/ 970406 h 1023983"/>
                    <a:gd name="connsiteX75" fmla="*/ 654435 w 1187682"/>
                    <a:gd name="connsiteY75" fmla="*/ 970406 h 1023983"/>
                    <a:gd name="connsiteX76" fmla="*/ 439170 w 1187682"/>
                    <a:gd name="connsiteY76" fmla="*/ 970406 h 1023983"/>
                    <a:gd name="connsiteX77" fmla="*/ 550612 w 1187682"/>
                    <a:gd name="connsiteY77" fmla="*/ 504633 h 1023983"/>
                    <a:gd name="connsiteX78" fmla="*/ 588712 w 1187682"/>
                    <a:gd name="connsiteY78" fmla="*/ 504633 h 1023983"/>
                    <a:gd name="connsiteX79" fmla="*/ 647767 w 1187682"/>
                    <a:gd name="connsiteY79" fmla="*/ 506538 h 1023983"/>
                    <a:gd name="connsiteX80" fmla="*/ 706822 w 1187682"/>
                    <a:gd name="connsiteY80" fmla="*/ 508443 h 1023983"/>
                    <a:gd name="connsiteX81" fmla="*/ 706822 w 1187682"/>
                    <a:gd name="connsiteY81" fmla="*/ 508443 h 1023983"/>
                    <a:gd name="connsiteX82" fmla="*/ 771592 w 1187682"/>
                    <a:gd name="connsiteY82" fmla="*/ 970406 h 1023983"/>
                    <a:gd name="connsiteX83" fmla="*/ 722062 w 1187682"/>
                    <a:gd name="connsiteY83" fmla="*/ 970406 h 1023983"/>
                    <a:gd name="connsiteX84" fmla="*/ 1127827 w 1187682"/>
                    <a:gd name="connsiteY84" fmla="*/ 949450 h 1023983"/>
                    <a:gd name="connsiteX85" fmla="*/ 937327 w 1187682"/>
                    <a:gd name="connsiteY85" fmla="*/ 965643 h 1023983"/>
                    <a:gd name="connsiteX86" fmla="*/ 831600 w 1187682"/>
                    <a:gd name="connsiteY86" fmla="*/ 968500 h 1023983"/>
                    <a:gd name="connsiteX87" fmla="*/ 767782 w 1187682"/>
                    <a:gd name="connsiteY87" fmla="*/ 510348 h 1023983"/>
                    <a:gd name="connsiteX88" fmla="*/ 911610 w 1187682"/>
                    <a:gd name="connsiteY88" fmla="*/ 517968 h 1023983"/>
                    <a:gd name="connsiteX89" fmla="*/ 1134495 w 1187682"/>
                    <a:gd name="connsiteY89" fmla="*/ 535113 h 1023983"/>
                    <a:gd name="connsiteX90" fmla="*/ 1127827 w 1187682"/>
                    <a:gd name="connsiteY90" fmla="*/ 949450 h 1023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1187682" h="1023983">
                      <a:moveTo>
                        <a:pt x="1186882" y="521778"/>
                      </a:moveTo>
                      <a:cubicBezTo>
                        <a:pt x="1185930" y="511300"/>
                        <a:pt x="1183072" y="502728"/>
                        <a:pt x="1179262" y="497013"/>
                      </a:cubicBezTo>
                      <a:cubicBezTo>
                        <a:pt x="1164022" y="477963"/>
                        <a:pt x="1114492" y="482725"/>
                        <a:pt x="1092585" y="481773"/>
                      </a:cubicBezTo>
                      <a:cubicBezTo>
                        <a:pt x="1053532" y="478915"/>
                        <a:pt x="1015432" y="476058"/>
                        <a:pt x="976380" y="473200"/>
                      </a:cubicBezTo>
                      <a:cubicBezTo>
                        <a:pt x="904942" y="468438"/>
                        <a:pt x="832552" y="463675"/>
                        <a:pt x="761115" y="460818"/>
                      </a:cubicBezTo>
                      <a:cubicBezTo>
                        <a:pt x="756352" y="418908"/>
                        <a:pt x="750637" y="376998"/>
                        <a:pt x="745875" y="335088"/>
                      </a:cubicBezTo>
                      <a:cubicBezTo>
                        <a:pt x="773497" y="283653"/>
                        <a:pt x="799215" y="229360"/>
                        <a:pt x="802072" y="169353"/>
                      </a:cubicBezTo>
                      <a:cubicBezTo>
                        <a:pt x="803977" y="120775"/>
                        <a:pt x="785880" y="68388"/>
                        <a:pt x="750637" y="35050"/>
                      </a:cubicBezTo>
                      <a:cubicBezTo>
                        <a:pt x="710632" y="-2097"/>
                        <a:pt x="654435" y="-9717"/>
                        <a:pt x="604905" y="12190"/>
                      </a:cubicBezTo>
                      <a:cubicBezTo>
                        <a:pt x="603952" y="12190"/>
                        <a:pt x="603000" y="13143"/>
                        <a:pt x="601095" y="14095"/>
                      </a:cubicBezTo>
                      <a:cubicBezTo>
                        <a:pt x="565852" y="-4002"/>
                        <a:pt x="523942" y="-4002"/>
                        <a:pt x="485842" y="12190"/>
                      </a:cubicBezTo>
                      <a:cubicBezTo>
                        <a:pt x="435360" y="34098"/>
                        <a:pt x="402022" y="81723"/>
                        <a:pt x="389640" y="134110"/>
                      </a:cubicBezTo>
                      <a:cubicBezTo>
                        <a:pt x="374400" y="199833"/>
                        <a:pt x="390592" y="265555"/>
                        <a:pt x="411547" y="328420"/>
                      </a:cubicBezTo>
                      <a:cubicBezTo>
                        <a:pt x="411547" y="328420"/>
                        <a:pt x="411547" y="328420"/>
                        <a:pt x="411547" y="328420"/>
                      </a:cubicBezTo>
                      <a:cubicBezTo>
                        <a:pt x="401070" y="370330"/>
                        <a:pt x="391545" y="412240"/>
                        <a:pt x="381067" y="454150"/>
                      </a:cubicBezTo>
                      <a:cubicBezTo>
                        <a:pt x="348682" y="455103"/>
                        <a:pt x="315345" y="455103"/>
                        <a:pt x="282960" y="457008"/>
                      </a:cubicBezTo>
                      <a:cubicBezTo>
                        <a:pt x="204855" y="459865"/>
                        <a:pt x="125797" y="465580"/>
                        <a:pt x="47692" y="470343"/>
                      </a:cubicBezTo>
                      <a:cubicBezTo>
                        <a:pt x="33405" y="471295"/>
                        <a:pt x="19117" y="475105"/>
                        <a:pt x="10545" y="486535"/>
                      </a:cubicBezTo>
                      <a:cubicBezTo>
                        <a:pt x="-7553" y="509395"/>
                        <a:pt x="2925" y="552258"/>
                        <a:pt x="3877" y="578928"/>
                      </a:cubicBezTo>
                      <a:cubicBezTo>
                        <a:pt x="5782" y="617981"/>
                        <a:pt x="6735" y="657033"/>
                        <a:pt x="8640" y="695133"/>
                      </a:cubicBezTo>
                      <a:cubicBezTo>
                        <a:pt x="11497" y="775143"/>
                        <a:pt x="14355" y="854200"/>
                        <a:pt x="18165" y="933258"/>
                      </a:cubicBezTo>
                      <a:cubicBezTo>
                        <a:pt x="19117" y="950403"/>
                        <a:pt x="20070" y="968500"/>
                        <a:pt x="28642" y="982788"/>
                      </a:cubicBezTo>
                      <a:cubicBezTo>
                        <a:pt x="40072" y="1001838"/>
                        <a:pt x="64837" y="1003743"/>
                        <a:pt x="84840" y="1004695"/>
                      </a:cubicBezTo>
                      <a:cubicBezTo>
                        <a:pt x="429645" y="1030413"/>
                        <a:pt x="776355" y="1030413"/>
                        <a:pt x="1122112" y="1004695"/>
                      </a:cubicBezTo>
                      <a:cubicBezTo>
                        <a:pt x="1136400" y="1003743"/>
                        <a:pt x="1156402" y="1001838"/>
                        <a:pt x="1166880" y="989456"/>
                      </a:cubicBezTo>
                      <a:cubicBezTo>
                        <a:pt x="1178310" y="977073"/>
                        <a:pt x="1176405" y="955166"/>
                        <a:pt x="1177357" y="938973"/>
                      </a:cubicBezTo>
                      <a:cubicBezTo>
                        <a:pt x="1180215" y="826578"/>
                        <a:pt x="1184025" y="714183"/>
                        <a:pt x="1184025" y="601788"/>
                      </a:cubicBezTo>
                      <a:cubicBezTo>
                        <a:pt x="1184025" y="585595"/>
                        <a:pt x="1189740" y="548448"/>
                        <a:pt x="1186882" y="521778"/>
                      </a:cubicBezTo>
                      <a:close/>
                      <a:moveTo>
                        <a:pt x="653482" y="59815"/>
                      </a:moveTo>
                      <a:cubicBezTo>
                        <a:pt x="671580" y="57910"/>
                        <a:pt x="689677" y="61720"/>
                        <a:pt x="704917" y="73150"/>
                      </a:cubicBezTo>
                      <a:cubicBezTo>
                        <a:pt x="731587" y="94105"/>
                        <a:pt x="743970" y="130300"/>
                        <a:pt x="743970" y="162685"/>
                      </a:cubicBezTo>
                      <a:cubicBezTo>
                        <a:pt x="743970" y="216025"/>
                        <a:pt x="717300" y="265555"/>
                        <a:pt x="692535" y="311275"/>
                      </a:cubicBezTo>
                      <a:cubicBezTo>
                        <a:pt x="689677" y="316038"/>
                        <a:pt x="688725" y="320800"/>
                        <a:pt x="688725" y="325563"/>
                      </a:cubicBezTo>
                      <a:cubicBezTo>
                        <a:pt x="687772" y="328420"/>
                        <a:pt x="687772" y="331278"/>
                        <a:pt x="687772" y="334135"/>
                      </a:cubicBezTo>
                      <a:cubicBezTo>
                        <a:pt x="692535" y="375093"/>
                        <a:pt x="697297" y="416050"/>
                        <a:pt x="702060" y="457960"/>
                      </a:cubicBezTo>
                      <a:cubicBezTo>
                        <a:pt x="702060" y="457960"/>
                        <a:pt x="702060" y="457960"/>
                        <a:pt x="702060" y="457960"/>
                      </a:cubicBezTo>
                      <a:cubicBezTo>
                        <a:pt x="682057" y="457008"/>
                        <a:pt x="663007" y="456055"/>
                        <a:pt x="643005" y="456055"/>
                      </a:cubicBezTo>
                      <a:cubicBezTo>
                        <a:pt x="638242" y="416050"/>
                        <a:pt x="633480" y="375093"/>
                        <a:pt x="628717" y="335088"/>
                      </a:cubicBezTo>
                      <a:cubicBezTo>
                        <a:pt x="656340" y="283653"/>
                        <a:pt x="682057" y="229360"/>
                        <a:pt x="684915" y="169353"/>
                      </a:cubicBezTo>
                      <a:cubicBezTo>
                        <a:pt x="685867" y="131253"/>
                        <a:pt x="675390" y="91248"/>
                        <a:pt x="653482" y="59815"/>
                      </a:cubicBezTo>
                      <a:close/>
                      <a:moveTo>
                        <a:pt x="562995" y="177925"/>
                      </a:moveTo>
                      <a:cubicBezTo>
                        <a:pt x="564900" y="144588"/>
                        <a:pt x="576330" y="109345"/>
                        <a:pt x="600142" y="86485"/>
                      </a:cubicBezTo>
                      <a:cubicBezTo>
                        <a:pt x="617287" y="107440"/>
                        <a:pt x="625860" y="136968"/>
                        <a:pt x="625860" y="163638"/>
                      </a:cubicBezTo>
                      <a:cubicBezTo>
                        <a:pt x="625860" y="210310"/>
                        <a:pt x="604905" y="254125"/>
                        <a:pt x="582997" y="295083"/>
                      </a:cubicBezTo>
                      <a:cubicBezTo>
                        <a:pt x="570615" y="256983"/>
                        <a:pt x="560137" y="217930"/>
                        <a:pt x="562995" y="177925"/>
                      </a:cubicBezTo>
                      <a:close/>
                      <a:moveTo>
                        <a:pt x="576330" y="397000"/>
                      </a:moveTo>
                      <a:cubicBezTo>
                        <a:pt x="578235" y="416050"/>
                        <a:pt x="581092" y="435100"/>
                        <a:pt x="582997" y="455103"/>
                      </a:cubicBezTo>
                      <a:cubicBezTo>
                        <a:pt x="576330" y="455103"/>
                        <a:pt x="569662" y="455103"/>
                        <a:pt x="562995" y="455103"/>
                      </a:cubicBezTo>
                      <a:lnTo>
                        <a:pt x="562995" y="455103"/>
                      </a:lnTo>
                      <a:cubicBezTo>
                        <a:pt x="566805" y="435100"/>
                        <a:pt x="571567" y="416050"/>
                        <a:pt x="576330" y="397000"/>
                      </a:cubicBezTo>
                      <a:close/>
                      <a:moveTo>
                        <a:pt x="473460" y="320800"/>
                      </a:moveTo>
                      <a:cubicBezTo>
                        <a:pt x="457267" y="275080"/>
                        <a:pt x="442027" y="226503"/>
                        <a:pt x="443932" y="177925"/>
                      </a:cubicBezTo>
                      <a:cubicBezTo>
                        <a:pt x="445837" y="139825"/>
                        <a:pt x="460125" y="98868"/>
                        <a:pt x="492510" y="76008"/>
                      </a:cubicBezTo>
                      <a:cubicBezTo>
                        <a:pt x="507750" y="65530"/>
                        <a:pt x="526800" y="58863"/>
                        <a:pt x="544897" y="58863"/>
                      </a:cubicBezTo>
                      <a:cubicBezTo>
                        <a:pt x="544897" y="58863"/>
                        <a:pt x="544897" y="58863"/>
                        <a:pt x="544897" y="58863"/>
                      </a:cubicBezTo>
                      <a:cubicBezTo>
                        <a:pt x="527752" y="80770"/>
                        <a:pt x="515370" y="106488"/>
                        <a:pt x="508702" y="134110"/>
                      </a:cubicBezTo>
                      <a:cubicBezTo>
                        <a:pt x="493462" y="199833"/>
                        <a:pt x="509655" y="265555"/>
                        <a:pt x="530610" y="328420"/>
                      </a:cubicBezTo>
                      <a:cubicBezTo>
                        <a:pt x="530610" y="328420"/>
                        <a:pt x="530610" y="328420"/>
                        <a:pt x="530610" y="328420"/>
                      </a:cubicBezTo>
                      <a:cubicBezTo>
                        <a:pt x="520132" y="370330"/>
                        <a:pt x="510607" y="412240"/>
                        <a:pt x="500130" y="454150"/>
                      </a:cubicBezTo>
                      <a:cubicBezTo>
                        <a:pt x="481080" y="454150"/>
                        <a:pt x="462030" y="454150"/>
                        <a:pt x="442980" y="454150"/>
                      </a:cubicBezTo>
                      <a:cubicBezTo>
                        <a:pt x="451552" y="417955"/>
                        <a:pt x="460125" y="380808"/>
                        <a:pt x="468697" y="344613"/>
                      </a:cubicBezTo>
                      <a:cubicBezTo>
                        <a:pt x="468697" y="344613"/>
                        <a:pt x="468697" y="344613"/>
                        <a:pt x="468697" y="343660"/>
                      </a:cubicBezTo>
                      <a:cubicBezTo>
                        <a:pt x="474412" y="336993"/>
                        <a:pt x="476317" y="328420"/>
                        <a:pt x="473460" y="320800"/>
                      </a:cubicBezTo>
                      <a:close/>
                      <a:moveTo>
                        <a:pt x="321060" y="968500"/>
                      </a:moveTo>
                      <a:cubicBezTo>
                        <a:pt x="312487" y="968500"/>
                        <a:pt x="303915" y="968500"/>
                        <a:pt x="295342" y="967548"/>
                      </a:cubicBezTo>
                      <a:cubicBezTo>
                        <a:pt x="283912" y="967548"/>
                        <a:pt x="272482" y="966595"/>
                        <a:pt x="260100" y="965643"/>
                      </a:cubicBezTo>
                      <a:cubicBezTo>
                        <a:pt x="197235" y="962785"/>
                        <a:pt x="133417" y="958023"/>
                        <a:pt x="70552" y="952308"/>
                      </a:cubicBezTo>
                      <a:cubicBezTo>
                        <a:pt x="63885" y="808481"/>
                        <a:pt x="58170" y="664653"/>
                        <a:pt x="54360" y="519873"/>
                      </a:cubicBezTo>
                      <a:cubicBezTo>
                        <a:pt x="159135" y="511300"/>
                        <a:pt x="264862" y="506538"/>
                        <a:pt x="369637" y="504633"/>
                      </a:cubicBezTo>
                      <a:cubicBezTo>
                        <a:pt x="389640" y="504633"/>
                        <a:pt x="410595" y="503680"/>
                        <a:pt x="430597" y="503680"/>
                      </a:cubicBezTo>
                      <a:cubicBezTo>
                        <a:pt x="449647" y="503680"/>
                        <a:pt x="468697" y="503680"/>
                        <a:pt x="487747" y="503680"/>
                      </a:cubicBezTo>
                      <a:cubicBezTo>
                        <a:pt x="450600" y="658938"/>
                        <a:pt x="413452" y="814195"/>
                        <a:pt x="376305" y="969453"/>
                      </a:cubicBezTo>
                      <a:cubicBezTo>
                        <a:pt x="359160" y="969453"/>
                        <a:pt x="340110" y="969453"/>
                        <a:pt x="321060" y="968500"/>
                      </a:cubicBezTo>
                      <a:close/>
                      <a:moveTo>
                        <a:pt x="722062" y="970406"/>
                      </a:moveTo>
                      <a:cubicBezTo>
                        <a:pt x="719205" y="970406"/>
                        <a:pt x="716347" y="970406"/>
                        <a:pt x="713490" y="970406"/>
                      </a:cubicBezTo>
                      <a:cubicBezTo>
                        <a:pt x="693487" y="970406"/>
                        <a:pt x="673485" y="970406"/>
                        <a:pt x="654435" y="970406"/>
                      </a:cubicBezTo>
                      <a:cubicBezTo>
                        <a:pt x="582997" y="971358"/>
                        <a:pt x="511560" y="971358"/>
                        <a:pt x="439170" y="970406"/>
                      </a:cubicBezTo>
                      <a:cubicBezTo>
                        <a:pt x="476317" y="815148"/>
                        <a:pt x="513465" y="659891"/>
                        <a:pt x="550612" y="504633"/>
                      </a:cubicBezTo>
                      <a:cubicBezTo>
                        <a:pt x="562995" y="504633"/>
                        <a:pt x="576330" y="504633"/>
                        <a:pt x="588712" y="504633"/>
                      </a:cubicBezTo>
                      <a:cubicBezTo>
                        <a:pt x="608715" y="504633"/>
                        <a:pt x="628717" y="505585"/>
                        <a:pt x="647767" y="506538"/>
                      </a:cubicBezTo>
                      <a:cubicBezTo>
                        <a:pt x="667770" y="507490"/>
                        <a:pt x="686820" y="507490"/>
                        <a:pt x="706822" y="508443"/>
                      </a:cubicBezTo>
                      <a:lnTo>
                        <a:pt x="706822" y="508443"/>
                      </a:lnTo>
                      <a:cubicBezTo>
                        <a:pt x="725872" y="662748"/>
                        <a:pt x="747780" y="816100"/>
                        <a:pt x="771592" y="970406"/>
                      </a:cubicBezTo>
                      <a:cubicBezTo>
                        <a:pt x="755400" y="970406"/>
                        <a:pt x="739207" y="970406"/>
                        <a:pt x="722062" y="970406"/>
                      </a:cubicBezTo>
                      <a:close/>
                      <a:moveTo>
                        <a:pt x="1127827" y="949450"/>
                      </a:moveTo>
                      <a:cubicBezTo>
                        <a:pt x="1064962" y="959928"/>
                        <a:pt x="1001145" y="963738"/>
                        <a:pt x="937327" y="965643"/>
                      </a:cubicBezTo>
                      <a:cubicBezTo>
                        <a:pt x="902085" y="967548"/>
                        <a:pt x="866842" y="967548"/>
                        <a:pt x="831600" y="968500"/>
                      </a:cubicBezTo>
                      <a:cubicBezTo>
                        <a:pt x="807787" y="816100"/>
                        <a:pt x="786832" y="663700"/>
                        <a:pt x="767782" y="510348"/>
                      </a:cubicBezTo>
                      <a:cubicBezTo>
                        <a:pt x="815407" y="512253"/>
                        <a:pt x="863032" y="515110"/>
                        <a:pt x="911610" y="517968"/>
                      </a:cubicBezTo>
                      <a:cubicBezTo>
                        <a:pt x="985905" y="522730"/>
                        <a:pt x="1060200" y="528445"/>
                        <a:pt x="1134495" y="535113"/>
                      </a:cubicBezTo>
                      <a:cubicBezTo>
                        <a:pt x="1134495" y="674178"/>
                        <a:pt x="1132590" y="812291"/>
                        <a:pt x="1127827" y="949450"/>
                      </a:cubicBezTo>
                      <a:close/>
                    </a:path>
                  </a:pathLst>
                </a:custGeom>
                <a:solidFill>
                  <a:srgbClr val="454E5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A7453A-34CB-4044-B181-2A1557BD409B}"/>
                </a:ext>
              </a:extLst>
            </p:cNvPr>
            <p:cNvSpPr txBox="1"/>
            <p:nvPr/>
          </p:nvSpPr>
          <p:spPr>
            <a:xfrm>
              <a:off x="6173775" y="4082038"/>
              <a:ext cx="4690554" cy="606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18415" indent="0" algn="just">
                <a:lnSpc>
                  <a:spcPct val="110000"/>
                </a:lnSpc>
                <a:spcAft>
                  <a:spcPts val="0"/>
                </a:spcAft>
              </a:pPr>
              <a:endParaRPr lang="vi-VN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0B42992-E3EA-455A-9220-DBD9AFD01239}"/>
              </a:ext>
            </a:extLst>
          </p:cNvPr>
          <p:cNvSpPr txBox="1"/>
          <p:nvPr/>
        </p:nvSpPr>
        <p:spPr>
          <a:xfrm>
            <a:off x="4074644" y="1426299"/>
            <a:ext cx="52713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mở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học</a:t>
            </a:r>
            <a:r>
              <a:rPr lang="en-US" sz="40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1" name="Arrow: Right 40">
            <a:hlinkClick r:id="rId6" action="ppaction://hlinksldjump"/>
            <a:extLst>
              <a:ext uri="{FF2B5EF4-FFF2-40B4-BE49-F238E27FC236}">
                <a16:creationId xmlns:a16="http://schemas.microsoft.com/office/drawing/2014/main" id="{F0856FFD-0A46-4F10-92B0-3F12C3A7714C}"/>
              </a:ext>
            </a:extLst>
          </p:cNvPr>
          <p:cNvSpPr/>
          <p:nvPr/>
        </p:nvSpPr>
        <p:spPr>
          <a:xfrm flipH="1">
            <a:off x="150928" y="5430415"/>
            <a:ext cx="2433919" cy="1321337"/>
          </a:xfrm>
          <a:prstGeom prst="rightArrow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>
                <a:solidFill>
                  <a:sysClr val="windowText" lastClr="000000"/>
                </a:solidFill>
                <a:latin typeface="Coiny" panose="02000903060500060000" pitchFamily="2" charset="0"/>
              </a:rPr>
              <a:t>QUAY VỀ</a:t>
            </a:r>
          </a:p>
        </p:txBody>
      </p:sp>
    </p:spTree>
    <p:extLst>
      <p:ext uri="{BB962C8B-B14F-4D97-AF65-F5344CB8AC3E}">
        <p14:creationId xmlns:p14="http://schemas.microsoft.com/office/powerpoint/2010/main" val="250120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1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6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12192000" cy="500912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2A798F49-1074-4BE8-B976-3B8E9220860C}"/>
              </a:ext>
            </a:extLst>
          </p:cNvPr>
          <p:cNvGrpSpPr/>
          <p:nvPr/>
        </p:nvGrpSpPr>
        <p:grpSpPr>
          <a:xfrm>
            <a:off x="2911183" y="375289"/>
            <a:ext cx="7237955" cy="2688775"/>
            <a:chOff x="5625979" y="3429000"/>
            <a:chExt cx="5736545" cy="2688775"/>
          </a:xfrm>
        </p:grpSpPr>
        <p:grpSp>
          <p:nvGrpSpPr>
            <p:cNvPr id="32" name="Graphic 3">
              <a:extLst>
                <a:ext uri="{FF2B5EF4-FFF2-40B4-BE49-F238E27FC236}">
                  <a16:creationId xmlns:a16="http://schemas.microsoft.com/office/drawing/2014/main" id="{E9FDF0C1-5686-4A5D-947E-07BA856B4F6A}"/>
                </a:ext>
              </a:extLst>
            </p:cNvPr>
            <p:cNvGrpSpPr/>
            <p:nvPr/>
          </p:nvGrpSpPr>
          <p:grpSpPr>
            <a:xfrm>
              <a:off x="5625979" y="3429000"/>
              <a:ext cx="5736545" cy="2688775"/>
              <a:chOff x="3649055" y="2289634"/>
              <a:chExt cx="7931467" cy="4107044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1F9B666-5C8D-4A88-9BDE-BC770C6DC7BF}"/>
                  </a:ext>
                </a:extLst>
              </p:cNvPr>
              <p:cNvSpPr/>
              <p:nvPr/>
            </p:nvSpPr>
            <p:spPr>
              <a:xfrm>
                <a:off x="3649055" y="3090494"/>
                <a:ext cx="7811452" cy="3306184"/>
              </a:xfrm>
              <a:custGeom>
                <a:avLst/>
                <a:gdLst>
                  <a:gd name="connsiteX0" fmla="*/ 7368540 w 7811452"/>
                  <a:gd name="connsiteY0" fmla="*/ 2864168 h 3306184"/>
                  <a:gd name="connsiteX1" fmla="*/ 7608570 w 7811452"/>
                  <a:gd name="connsiteY1" fmla="*/ 3051810 h 3306184"/>
                  <a:gd name="connsiteX2" fmla="*/ 315278 w 7811452"/>
                  <a:gd name="connsiteY2" fmla="*/ 3099435 h 3306184"/>
                  <a:gd name="connsiteX3" fmla="*/ 261938 w 7811452"/>
                  <a:gd name="connsiteY3" fmla="*/ 2593658 h 3306184"/>
                  <a:gd name="connsiteX4" fmla="*/ 120015 w 7811452"/>
                  <a:gd name="connsiteY4" fmla="*/ 2520315 h 3306184"/>
                  <a:gd name="connsiteX5" fmla="*/ 281940 w 7811452"/>
                  <a:gd name="connsiteY5" fmla="*/ 2227898 h 3306184"/>
                  <a:gd name="connsiteX6" fmla="*/ 52388 w 7811452"/>
                  <a:gd name="connsiteY6" fmla="*/ 2022158 h 3306184"/>
                  <a:gd name="connsiteX7" fmla="*/ 320040 w 7811452"/>
                  <a:gd name="connsiteY7" fmla="*/ 1744980 h 3306184"/>
                  <a:gd name="connsiteX8" fmla="*/ 230505 w 7811452"/>
                  <a:gd name="connsiteY8" fmla="*/ 975360 h 3306184"/>
                  <a:gd name="connsiteX9" fmla="*/ 140018 w 7811452"/>
                  <a:gd name="connsiteY9" fmla="*/ 929640 h 3306184"/>
                  <a:gd name="connsiteX10" fmla="*/ 280988 w 7811452"/>
                  <a:gd name="connsiteY10" fmla="*/ 720090 h 3306184"/>
                  <a:gd name="connsiteX11" fmla="*/ 0 w 7811452"/>
                  <a:gd name="connsiteY11" fmla="*/ 532448 h 3306184"/>
                  <a:gd name="connsiteX12" fmla="*/ 187643 w 7811452"/>
                  <a:gd name="connsiteY12" fmla="*/ 318135 h 3306184"/>
                  <a:gd name="connsiteX13" fmla="*/ 35243 w 7811452"/>
                  <a:gd name="connsiteY13" fmla="*/ 76200 h 3306184"/>
                  <a:gd name="connsiteX14" fmla="*/ 7439025 w 7811452"/>
                  <a:gd name="connsiteY14" fmla="*/ 0 h 3306184"/>
                  <a:gd name="connsiteX15" fmla="*/ 7167563 w 7811452"/>
                  <a:gd name="connsiteY15" fmla="*/ 337185 h 3306184"/>
                  <a:gd name="connsiteX16" fmla="*/ 7617143 w 7811452"/>
                  <a:gd name="connsiteY16" fmla="*/ 554355 h 3306184"/>
                  <a:gd name="connsiteX17" fmla="*/ 7167563 w 7811452"/>
                  <a:gd name="connsiteY17" fmla="*/ 630555 h 3306184"/>
                  <a:gd name="connsiteX18" fmla="*/ 7425690 w 7811452"/>
                  <a:gd name="connsiteY18" fmla="*/ 789623 h 3306184"/>
                  <a:gd name="connsiteX19" fmla="*/ 7450455 w 7811452"/>
                  <a:gd name="connsiteY19" fmla="*/ 2069783 h 3306184"/>
                  <a:gd name="connsiteX20" fmla="*/ 7610475 w 7811452"/>
                  <a:gd name="connsiteY20" fmla="*/ 2229803 h 3306184"/>
                  <a:gd name="connsiteX21" fmla="*/ 7454265 w 7811452"/>
                  <a:gd name="connsiteY21" fmla="*/ 2352675 h 3306184"/>
                  <a:gd name="connsiteX22" fmla="*/ 7811453 w 7811452"/>
                  <a:gd name="connsiteY22" fmla="*/ 2592705 h 3306184"/>
                  <a:gd name="connsiteX23" fmla="*/ 7368540 w 7811452"/>
                  <a:gd name="connsiteY23" fmla="*/ 2864168 h 330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6184">
                    <a:moveTo>
                      <a:pt x="7368540" y="2864168"/>
                    </a:moveTo>
                    <a:cubicBezTo>
                      <a:pt x="7452360" y="2939415"/>
                      <a:pt x="7524750" y="2976563"/>
                      <a:pt x="7608570" y="3051810"/>
                    </a:cubicBezTo>
                    <a:cubicBezTo>
                      <a:pt x="5187315" y="3376613"/>
                      <a:pt x="2741295" y="3388043"/>
                      <a:pt x="315278" y="3099435"/>
                    </a:cubicBezTo>
                    <a:cubicBezTo>
                      <a:pt x="307658" y="2932748"/>
                      <a:pt x="305753" y="2754630"/>
                      <a:pt x="261938" y="2593658"/>
                    </a:cubicBezTo>
                    <a:cubicBezTo>
                      <a:pt x="209550" y="2567940"/>
                      <a:pt x="172403" y="2546033"/>
                      <a:pt x="120015" y="2520315"/>
                    </a:cubicBezTo>
                    <a:cubicBezTo>
                      <a:pt x="178118" y="2420303"/>
                      <a:pt x="223838" y="2327910"/>
                      <a:pt x="281940" y="2227898"/>
                    </a:cubicBezTo>
                    <a:cubicBezTo>
                      <a:pt x="212408" y="2169795"/>
                      <a:pt x="121920" y="2081213"/>
                      <a:pt x="52388" y="2022158"/>
                    </a:cubicBezTo>
                    <a:cubicBezTo>
                      <a:pt x="135255" y="1945958"/>
                      <a:pt x="237173" y="1821180"/>
                      <a:pt x="320040" y="1744980"/>
                    </a:cubicBezTo>
                    <a:cubicBezTo>
                      <a:pt x="286703" y="1480185"/>
                      <a:pt x="263843" y="1239203"/>
                      <a:pt x="230505" y="975360"/>
                    </a:cubicBezTo>
                    <a:cubicBezTo>
                      <a:pt x="200025" y="957263"/>
                      <a:pt x="171450" y="947738"/>
                      <a:pt x="140018" y="929640"/>
                    </a:cubicBezTo>
                    <a:cubicBezTo>
                      <a:pt x="187643" y="868680"/>
                      <a:pt x="232410" y="782003"/>
                      <a:pt x="280988" y="720090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8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7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6673" y="2667953"/>
                      <a:pt x="7514273" y="2788920"/>
                      <a:pt x="7368540" y="2864168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DC6DAED-34D1-44E2-BA26-A21D82F7348E}"/>
                  </a:ext>
                </a:extLst>
              </p:cNvPr>
              <p:cNvSpPr/>
              <p:nvPr/>
            </p:nvSpPr>
            <p:spPr>
              <a:xfrm>
                <a:off x="3743352" y="2777122"/>
                <a:ext cx="7811452" cy="3305231"/>
              </a:xfrm>
              <a:custGeom>
                <a:avLst/>
                <a:gdLst>
                  <a:gd name="connsiteX0" fmla="*/ 7366635 w 7811452"/>
                  <a:gd name="connsiteY0" fmla="*/ 2863215 h 3305231"/>
                  <a:gd name="connsiteX1" fmla="*/ 7606665 w 7811452"/>
                  <a:gd name="connsiteY1" fmla="*/ 3050858 h 3305231"/>
                  <a:gd name="connsiteX2" fmla="*/ 313373 w 7811452"/>
                  <a:gd name="connsiteY2" fmla="*/ 3098483 h 3305231"/>
                  <a:gd name="connsiteX3" fmla="*/ 260033 w 7811452"/>
                  <a:gd name="connsiteY3" fmla="*/ 2592705 h 3305231"/>
                  <a:gd name="connsiteX4" fmla="*/ 118110 w 7811452"/>
                  <a:gd name="connsiteY4" fmla="*/ 2519363 h 3305231"/>
                  <a:gd name="connsiteX5" fmla="*/ 280035 w 7811452"/>
                  <a:gd name="connsiteY5" fmla="*/ 2226945 h 3305231"/>
                  <a:gd name="connsiteX6" fmla="*/ 50483 w 7811452"/>
                  <a:gd name="connsiteY6" fmla="*/ 2021205 h 3305231"/>
                  <a:gd name="connsiteX7" fmla="*/ 318135 w 7811452"/>
                  <a:gd name="connsiteY7" fmla="*/ 1744028 h 3305231"/>
                  <a:gd name="connsiteX8" fmla="*/ 228600 w 7811452"/>
                  <a:gd name="connsiteY8" fmla="*/ 974408 h 3305231"/>
                  <a:gd name="connsiteX9" fmla="*/ 138113 w 7811452"/>
                  <a:gd name="connsiteY9" fmla="*/ 928687 h 3305231"/>
                  <a:gd name="connsiteX10" fmla="*/ 279083 w 7811452"/>
                  <a:gd name="connsiteY10" fmla="*/ 719137 h 3305231"/>
                  <a:gd name="connsiteX11" fmla="*/ 0 w 7811452"/>
                  <a:gd name="connsiteY11" fmla="*/ 532448 h 3305231"/>
                  <a:gd name="connsiteX12" fmla="*/ 187643 w 7811452"/>
                  <a:gd name="connsiteY12" fmla="*/ 318135 h 3305231"/>
                  <a:gd name="connsiteX13" fmla="*/ 35243 w 7811452"/>
                  <a:gd name="connsiteY13" fmla="*/ 76200 h 3305231"/>
                  <a:gd name="connsiteX14" fmla="*/ 7439025 w 7811452"/>
                  <a:gd name="connsiteY14" fmla="*/ 0 h 3305231"/>
                  <a:gd name="connsiteX15" fmla="*/ 7167563 w 7811452"/>
                  <a:gd name="connsiteY15" fmla="*/ 337185 h 3305231"/>
                  <a:gd name="connsiteX16" fmla="*/ 7617143 w 7811452"/>
                  <a:gd name="connsiteY16" fmla="*/ 554355 h 3305231"/>
                  <a:gd name="connsiteX17" fmla="*/ 7167563 w 7811452"/>
                  <a:gd name="connsiteY17" fmla="*/ 630555 h 3305231"/>
                  <a:gd name="connsiteX18" fmla="*/ 7425690 w 7811452"/>
                  <a:gd name="connsiteY18" fmla="*/ 789623 h 3305231"/>
                  <a:gd name="connsiteX19" fmla="*/ 7450455 w 7811452"/>
                  <a:gd name="connsiteY19" fmla="*/ 2069783 h 3305231"/>
                  <a:gd name="connsiteX20" fmla="*/ 7610475 w 7811452"/>
                  <a:gd name="connsiteY20" fmla="*/ 2229803 h 3305231"/>
                  <a:gd name="connsiteX21" fmla="*/ 7454265 w 7811452"/>
                  <a:gd name="connsiteY21" fmla="*/ 2352675 h 3305231"/>
                  <a:gd name="connsiteX22" fmla="*/ 7811453 w 7811452"/>
                  <a:gd name="connsiteY22" fmla="*/ 2592705 h 3305231"/>
                  <a:gd name="connsiteX23" fmla="*/ 7366635 w 7811452"/>
                  <a:gd name="connsiteY23" fmla="*/ 2863215 h 330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5231">
                    <a:moveTo>
                      <a:pt x="7366635" y="2863215"/>
                    </a:moveTo>
                    <a:cubicBezTo>
                      <a:pt x="7450455" y="2938463"/>
                      <a:pt x="7522845" y="2975610"/>
                      <a:pt x="7606665" y="3050858"/>
                    </a:cubicBezTo>
                    <a:cubicBezTo>
                      <a:pt x="5185410" y="3375660"/>
                      <a:pt x="2739390" y="3387090"/>
                      <a:pt x="313373" y="3098483"/>
                    </a:cubicBezTo>
                    <a:cubicBezTo>
                      <a:pt x="305753" y="2931795"/>
                      <a:pt x="303848" y="2753678"/>
                      <a:pt x="260033" y="2592705"/>
                    </a:cubicBezTo>
                    <a:cubicBezTo>
                      <a:pt x="207645" y="2566988"/>
                      <a:pt x="170498" y="2545080"/>
                      <a:pt x="118110" y="2519363"/>
                    </a:cubicBezTo>
                    <a:cubicBezTo>
                      <a:pt x="176213" y="2419350"/>
                      <a:pt x="221933" y="2326958"/>
                      <a:pt x="280035" y="2226945"/>
                    </a:cubicBezTo>
                    <a:cubicBezTo>
                      <a:pt x="210503" y="2168843"/>
                      <a:pt x="120015" y="2080260"/>
                      <a:pt x="50483" y="2021205"/>
                    </a:cubicBezTo>
                    <a:cubicBezTo>
                      <a:pt x="133350" y="1945005"/>
                      <a:pt x="235267" y="1820228"/>
                      <a:pt x="318135" y="1744028"/>
                    </a:cubicBezTo>
                    <a:cubicBezTo>
                      <a:pt x="284798" y="1479233"/>
                      <a:pt x="261938" y="1238250"/>
                      <a:pt x="228600" y="974408"/>
                    </a:cubicBezTo>
                    <a:cubicBezTo>
                      <a:pt x="198120" y="956310"/>
                      <a:pt x="169545" y="946785"/>
                      <a:pt x="138113" y="928687"/>
                    </a:cubicBezTo>
                    <a:cubicBezTo>
                      <a:pt x="185738" y="867728"/>
                      <a:pt x="230505" y="781050"/>
                      <a:pt x="279083" y="719137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7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8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4768" y="2667000"/>
                      <a:pt x="7512368" y="2787968"/>
                      <a:pt x="7366635" y="2863215"/>
                    </a:cubicBezTo>
                    <a:close/>
                  </a:path>
                </a:pathLst>
              </a:custGeom>
              <a:solidFill>
                <a:srgbClr val="FDF5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E434369-0AFC-4540-A04C-71388440C5DF}"/>
                  </a:ext>
                </a:extLst>
              </p:cNvPr>
              <p:cNvSpPr/>
              <p:nvPr/>
            </p:nvSpPr>
            <p:spPr>
              <a:xfrm>
                <a:off x="3720258" y="2754158"/>
                <a:ext cx="7860264" cy="3350998"/>
              </a:xfrm>
              <a:custGeom>
                <a:avLst/>
                <a:gdLst>
                  <a:gd name="connsiteX0" fmla="*/ 3809281 w 7860264"/>
                  <a:gd name="connsiteY0" fmla="*/ 3350999 h 3350998"/>
                  <a:gd name="connsiteX1" fmla="*/ 333609 w 7860264"/>
                  <a:gd name="connsiteY1" fmla="*/ 3144306 h 3350998"/>
                  <a:gd name="connsiteX2" fmla="*/ 313606 w 7860264"/>
                  <a:gd name="connsiteY2" fmla="*/ 3122399 h 3350998"/>
                  <a:gd name="connsiteX3" fmla="*/ 310749 w 7860264"/>
                  <a:gd name="connsiteY3" fmla="*/ 3060486 h 3350998"/>
                  <a:gd name="connsiteX4" fmla="*/ 263124 w 7860264"/>
                  <a:gd name="connsiteY4" fmla="*/ 2631861 h 3350998"/>
                  <a:gd name="connsiteX5" fmla="*/ 201211 w 7860264"/>
                  <a:gd name="connsiteY5" fmla="*/ 2599476 h 3350998"/>
                  <a:gd name="connsiteX6" fmla="*/ 130726 w 7860264"/>
                  <a:gd name="connsiteY6" fmla="*/ 2562328 h 3350998"/>
                  <a:gd name="connsiteX7" fmla="*/ 118344 w 7860264"/>
                  <a:gd name="connsiteY7" fmla="*/ 2548041 h 3350998"/>
                  <a:gd name="connsiteX8" fmla="*/ 120249 w 7860264"/>
                  <a:gd name="connsiteY8" fmla="*/ 2529944 h 3350998"/>
                  <a:gd name="connsiteX9" fmla="*/ 201211 w 7860264"/>
                  <a:gd name="connsiteY9" fmla="*/ 2384211 h 3350998"/>
                  <a:gd name="connsiteX10" fmla="*/ 272649 w 7860264"/>
                  <a:gd name="connsiteY10" fmla="*/ 2254671 h 3350998"/>
                  <a:gd name="connsiteX11" fmla="*/ 172636 w 7860264"/>
                  <a:gd name="connsiteY11" fmla="*/ 2164184 h 3350998"/>
                  <a:gd name="connsiteX12" fmla="*/ 58336 w 7860264"/>
                  <a:gd name="connsiteY12" fmla="*/ 2061314 h 3350998"/>
                  <a:gd name="connsiteX13" fmla="*/ 49764 w 7860264"/>
                  <a:gd name="connsiteY13" fmla="*/ 2044168 h 3350998"/>
                  <a:gd name="connsiteX14" fmla="*/ 57384 w 7860264"/>
                  <a:gd name="connsiteY14" fmla="*/ 2027024 h 3350998"/>
                  <a:gd name="connsiteX15" fmla="*/ 189781 w 7860264"/>
                  <a:gd name="connsiteY15" fmla="*/ 1889864 h 3350998"/>
                  <a:gd name="connsiteX16" fmla="*/ 316464 w 7860264"/>
                  <a:gd name="connsiteY16" fmla="*/ 1757466 h 3350998"/>
                  <a:gd name="connsiteX17" fmla="*/ 273601 w 7860264"/>
                  <a:gd name="connsiteY17" fmla="*/ 1384086 h 3350998"/>
                  <a:gd name="connsiteX18" fmla="*/ 230739 w 7860264"/>
                  <a:gd name="connsiteY18" fmla="*/ 1010706 h 3350998"/>
                  <a:gd name="connsiteX19" fmla="*/ 197401 w 7860264"/>
                  <a:gd name="connsiteY19" fmla="*/ 994513 h 3350998"/>
                  <a:gd name="connsiteX20" fmla="*/ 149776 w 7860264"/>
                  <a:gd name="connsiteY20" fmla="*/ 970701 h 3350998"/>
                  <a:gd name="connsiteX21" fmla="*/ 139299 w 7860264"/>
                  <a:gd name="connsiteY21" fmla="*/ 955461 h 3350998"/>
                  <a:gd name="connsiteX22" fmla="*/ 144061 w 7860264"/>
                  <a:gd name="connsiteY22" fmla="*/ 937363 h 3350998"/>
                  <a:gd name="connsiteX23" fmla="*/ 212641 w 7860264"/>
                  <a:gd name="connsiteY23" fmla="*/ 834493 h 3350998"/>
                  <a:gd name="connsiteX24" fmla="*/ 267886 w 7860264"/>
                  <a:gd name="connsiteY24" fmla="*/ 749721 h 3350998"/>
                  <a:gd name="connsiteX25" fmla="*/ 148824 w 7860264"/>
                  <a:gd name="connsiteY25" fmla="*/ 667806 h 3350998"/>
                  <a:gd name="connsiteX26" fmla="*/ 12616 w 7860264"/>
                  <a:gd name="connsiteY26" fmla="*/ 576366 h 3350998"/>
                  <a:gd name="connsiteX27" fmla="*/ 234 w 7860264"/>
                  <a:gd name="connsiteY27" fmla="*/ 559221 h 3350998"/>
                  <a:gd name="connsiteX28" fmla="*/ 6901 w 7860264"/>
                  <a:gd name="connsiteY28" fmla="*/ 539219 h 3350998"/>
                  <a:gd name="connsiteX29" fmla="*/ 99294 w 7860264"/>
                  <a:gd name="connsiteY29" fmla="*/ 433491 h 3350998"/>
                  <a:gd name="connsiteX30" fmla="*/ 180256 w 7860264"/>
                  <a:gd name="connsiteY30" fmla="*/ 339194 h 3350998"/>
                  <a:gd name="connsiteX31" fmla="*/ 114534 w 7860264"/>
                  <a:gd name="connsiteY31" fmla="*/ 230608 h 3350998"/>
                  <a:gd name="connsiteX32" fmla="*/ 41191 w 7860264"/>
                  <a:gd name="connsiteY32" fmla="*/ 113451 h 3350998"/>
                  <a:gd name="connsiteX33" fmla="*/ 38334 w 7860264"/>
                  <a:gd name="connsiteY33" fmla="*/ 88686 h 3350998"/>
                  <a:gd name="connsiteX34" fmla="*/ 60241 w 7860264"/>
                  <a:gd name="connsiteY34" fmla="*/ 76303 h 3350998"/>
                  <a:gd name="connsiteX35" fmla="*/ 7461167 w 7860264"/>
                  <a:gd name="connsiteY35" fmla="*/ 103 h 3350998"/>
                  <a:gd name="connsiteX36" fmla="*/ 7484027 w 7860264"/>
                  <a:gd name="connsiteY36" fmla="*/ 13438 h 3350998"/>
                  <a:gd name="connsiteX37" fmla="*/ 7479264 w 7860264"/>
                  <a:gd name="connsiteY37" fmla="*/ 39156 h 3350998"/>
                  <a:gd name="connsiteX38" fmla="*/ 7345914 w 7860264"/>
                  <a:gd name="connsiteY38" fmla="*/ 204891 h 3350998"/>
                  <a:gd name="connsiteX39" fmla="*/ 7230661 w 7860264"/>
                  <a:gd name="connsiteY39" fmla="*/ 352529 h 3350998"/>
                  <a:gd name="connsiteX40" fmla="*/ 7425924 w 7860264"/>
                  <a:gd name="connsiteY40" fmla="*/ 447779 h 3350998"/>
                  <a:gd name="connsiteX41" fmla="*/ 7650714 w 7860264"/>
                  <a:gd name="connsiteY41" fmla="*/ 556363 h 3350998"/>
                  <a:gd name="connsiteX42" fmla="*/ 7664049 w 7860264"/>
                  <a:gd name="connsiteY42" fmla="*/ 581129 h 3350998"/>
                  <a:gd name="connsiteX43" fmla="*/ 7644047 w 7860264"/>
                  <a:gd name="connsiteY43" fmla="*/ 600179 h 3350998"/>
                  <a:gd name="connsiteX44" fmla="*/ 7421161 w 7860264"/>
                  <a:gd name="connsiteY44" fmla="*/ 638279 h 3350998"/>
                  <a:gd name="connsiteX45" fmla="*/ 7268761 w 7860264"/>
                  <a:gd name="connsiteY45" fmla="*/ 664949 h 3350998"/>
                  <a:gd name="connsiteX46" fmla="*/ 7335436 w 7860264"/>
                  <a:gd name="connsiteY46" fmla="*/ 714479 h 3350998"/>
                  <a:gd name="connsiteX47" fmla="*/ 7457357 w 7860264"/>
                  <a:gd name="connsiteY47" fmla="*/ 789726 h 3350998"/>
                  <a:gd name="connsiteX48" fmla="*/ 7473549 w 7860264"/>
                  <a:gd name="connsiteY48" fmla="*/ 811634 h 3350998"/>
                  <a:gd name="connsiteX49" fmla="*/ 7484979 w 7860264"/>
                  <a:gd name="connsiteY49" fmla="*/ 1433616 h 3350998"/>
                  <a:gd name="connsiteX50" fmla="*/ 7497361 w 7860264"/>
                  <a:gd name="connsiteY50" fmla="*/ 2081316 h 3350998"/>
                  <a:gd name="connsiteX51" fmla="*/ 7571657 w 7860264"/>
                  <a:gd name="connsiteY51" fmla="*/ 2156564 h 3350998"/>
                  <a:gd name="connsiteX52" fmla="*/ 7649761 w 7860264"/>
                  <a:gd name="connsiteY52" fmla="*/ 2234669 h 3350998"/>
                  <a:gd name="connsiteX53" fmla="*/ 7658334 w 7860264"/>
                  <a:gd name="connsiteY53" fmla="*/ 2251814 h 3350998"/>
                  <a:gd name="connsiteX54" fmla="*/ 7650714 w 7860264"/>
                  <a:gd name="connsiteY54" fmla="*/ 2268959 h 3350998"/>
                  <a:gd name="connsiteX55" fmla="*/ 7570704 w 7860264"/>
                  <a:gd name="connsiteY55" fmla="*/ 2331824 h 3350998"/>
                  <a:gd name="connsiteX56" fmla="*/ 7512602 w 7860264"/>
                  <a:gd name="connsiteY56" fmla="*/ 2376591 h 3350998"/>
                  <a:gd name="connsiteX57" fmla="*/ 7845977 w 7860264"/>
                  <a:gd name="connsiteY57" fmla="*/ 2593761 h 3350998"/>
                  <a:gd name="connsiteX58" fmla="*/ 7860264 w 7860264"/>
                  <a:gd name="connsiteY58" fmla="*/ 2613764 h 3350998"/>
                  <a:gd name="connsiteX59" fmla="*/ 7847882 w 7860264"/>
                  <a:gd name="connsiteY59" fmla="*/ 2635671 h 3350998"/>
                  <a:gd name="connsiteX60" fmla="*/ 7627854 w 7860264"/>
                  <a:gd name="connsiteY60" fmla="*/ 2769974 h 3350998"/>
                  <a:gd name="connsiteX61" fmla="*/ 7433544 w 7860264"/>
                  <a:gd name="connsiteY61" fmla="*/ 2890941 h 3350998"/>
                  <a:gd name="connsiteX62" fmla="*/ 7525936 w 7860264"/>
                  <a:gd name="connsiteY62" fmla="*/ 2961426 h 3350998"/>
                  <a:gd name="connsiteX63" fmla="*/ 7647857 w 7860264"/>
                  <a:gd name="connsiteY63" fmla="*/ 3056676 h 3350998"/>
                  <a:gd name="connsiteX64" fmla="*/ 7654524 w 7860264"/>
                  <a:gd name="connsiteY64" fmla="*/ 3080489 h 3350998"/>
                  <a:gd name="connsiteX65" fmla="*/ 7635474 w 7860264"/>
                  <a:gd name="connsiteY65" fmla="*/ 3096681 h 3350998"/>
                  <a:gd name="connsiteX66" fmla="*/ 3809281 w 7860264"/>
                  <a:gd name="connsiteY66" fmla="*/ 3350999 h 3350998"/>
                  <a:gd name="connsiteX67" fmla="*/ 358374 w 7860264"/>
                  <a:gd name="connsiteY67" fmla="*/ 3100491 h 3350998"/>
                  <a:gd name="connsiteX68" fmla="*/ 3809281 w 7860264"/>
                  <a:gd name="connsiteY68" fmla="*/ 3304326 h 3350998"/>
                  <a:gd name="connsiteX69" fmla="*/ 7575467 w 7860264"/>
                  <a:gd name="connsiteY69" fmla="*/ 3057628 h 3350998"/>
                  <a:gd name="connsiteX70" fmla="*/ 7496409 w 7860264"/>
                  <a:gd name="connsiteY70" fmla="*/ 2998574 h 3350998"/>
                  <a:gd name="connsiteX71" fmla="*/ 7374489 w 7860264"/>
                  <a:gd name="connsiteY71" fmla="*/ 2903324 h 3350998"/>
                  <a:gd name="connsiteX72" fmla="*/ 7366869 w 7860264"/>
                  <a:gd name="connsiteY72" fmla="*/ 2883321 h 3350998"/>
                  <a:gd name="connsiteX73" fmla="*/ 7379252 w 7860264"/>
                  <a:gd name="connsiteY73" fmla="*/ 2866176 h 3350998"/>
                  <a:gd name="connsiteX74" fmla="*/ 7599279 w 7860264"/>
                  <a:gd name="connsiteY74" fmla="*/ 2731874 h 3350998"/>
                  <a:gd name="connsiteX75" fmla="*/ 7780254 w 7860264"/>
                  <a:gd name="connsiteY75" fmla="*/ 2618526 h 3350998"/>
                  <a:gd name="connsiteX76" fmla="*/ 7458309 w 7860264"/>
                  <a:gd name="connsiteY76" fmla="*/ 2390878 h 3350998"/>
                  <a:gd name="connsiteX77" fmla="*/ 7452594 w 7860264"/>
                  <a:gd name="connsiteY77" fmla="*/ 2373734 h 3350998"/>
                  <a:gd name="connsiteX78" fmla="*/ 7460214 w 7860264"/>
                  <a:gd name="connsiteY78" fmla="*/ 2357541 h 3350998"/>
                  <a:gd name="connsiteX79" fmla="*/ 7540224 w 7860264"/>
                  <a:gd name="connsiteY79" fmla="*/ 2294676 h 3350998"/>
                  <a:gd name="connsiteX80" fmla="*/ 7596422 w 7860264"/>
                  <a:gd name="connsiteY80" fmla="*/ 2251814 h 3350998"/>
                  <a:gd name="connsiteX81" fmla="*/ 7534509 w 7860264"/>
                  <a:gd name="connsiteY81" fmla="*/ 2187996 h 3350998"/>
                  <a:gd name="connsiteX82" fmla="*/ 7456404 w 7860264"/>
                  <a:gd name="connsiteY82" fmla="*/ 2109891 h 3350998"/>
                  <a:gd name="connsiteX83" fmla="*/ 7448784 w 7860264"/>
                  <a:gd name="connsiteY83" fmla="*/ 2092746 h 3350998"/>
                  <a:gd name="connsiteX84" fmla="*/ 7436402 w 7860264"/>
                  <a:gd name="connsiteY84" fmla="*/ 1434568 h 3350998"/>
                  <a:gd name="connsiteX85" fmla="*/ 7424972 w 7860264"/>
                  <a:gd name="connsiteY85" fmla="*/ 828779 h 3350998"/>
                  <a:gd name="connsiteX86" fmla="*/ 7304004 w 7860264"/>
                  <a:gd name="connsiteY86" fmla="*/ 750674 h 3350998"/>
                  <a:gd name="connsiteX87" fmla="*/ 7182084 w 7860264"/>
                  <a:gd name="connsiteY87" fmla="*/ 675426 h 3350998"/>
                  <a:gd name="connsiteX88" fmla="*/ 7165892 w 7860264"/>
                  <a:gd name="connsiteY88" fmla="*/ 651613 h 3350998"/>
                  <a:gd name="connsiteX89" fmla="*/ 7185894 w 7860264"/>
                  <a:gd name="connsiteY89" fmla="*/ 630659 h 3350998"/>
                  <a:gd name="connsiteX90" fmla="*/ 7409732 w 7860264"/>
                  <a:gd name="connsiteY90" fmla="*/ 592559 h 3350998"/>
                  <a:gd name="connsiteX91" fmla="*/ 7559274 w 7860264"/>
                  <a:gd name="connsiteY91" fmla="*/ 565888 h 3350998"/>
                  <a:gd name="connsiteX92" fmla="*/ 7402111 w 7860264"/>
                  <a:gd name="connsiteY92" fmla="*/ 489688 h 3350998"/>
                  <a:gd name="connsiteX93" fmla="*/ 7178274 w 7860264"/>
                  <a:gd name="connsiteY93" fmla="*/ 382056 h 3350998"/>
                  <a:gd name="connsiteX94" fmla="*/ 7164939 w 7860264"/>
                  <a:gd name="connsiteY94" fmla="*/ 364911 h 3350998"/>
                  <a:gd name="connsiteX95" fmla="*/ 7171607 w 7860264"/>
                  <a:gd name="connsiteY95" fmla="*/ 344909 h 3350998"/>
                  <a:gd name="connsiteX96" fmla="*/ 7304957 w 7860264"/>
                  <a:gd name="connsiteY96" fmla="*/ 179173 h 3350998"/>
                  <a:gd name="connsiteX97" fmla="*/ 7402111 w 7860264"/>
                  <a:gd name="connsiteY97" fmla="*/ 51539 h 3350998"/>
                  <a:gd name="connsiteX98" fmla="*/ 104056 w 7860264"/>
                  <a:gd name="connsiteY98" fmla="*/ 123928 h 3350998"/>
                  <a:gd name="connsiteX99" fmla="*/ 152634 w 7860264"/>
                  <a:gd name="connsiteY99" fmla="*/ 207748 h 3350998"/>
                  <a:gd name="connsiteX100" fmla="*/ 225976 w 7860264"/>
                  <a:gd name="connsiteY100" fmla="*/ 324906 h 3350998"/>
                  <a:gd name="connsiteX101" fmla="*/ 224071 w 7860264"/>
                  <a:gd name="connsiteY101" fmla="*/ 356338 h 3350998"/>
                  <a:gd name="connsiteX102" fmla="*/ 131679 w 7860264"/>
                  <a:gd name="connsiteY102" fmla="*/ 462066 h 3350998"/>
                  <a:gd name="connsiteX103" fmla="*/ 57384 w 7860264"/>
                  <a:gd name="connsiteY103" fmla="*/ 548744 h 3350998"/>
                  <a:gd name="connsiteX104" fmla="*/ 173589 w 7860264"/>
                  <a:gd name="connsiteY104" fmla="*/ 629706 h 3350998"/>
                  <a:gd name="connsiteX105" fmla="*/ 309796 w 7860264"/>
                  <a:gd name="connsiteY105" fmla="*/ 721146 h 3350998"/>
                  <a:gd name="connsiteX106" fmla="*/ 322179 w 7860264"/>
                  <a:gd name="connsiteY106" fmla="*/ 736386 h 3350998"/>
                  <a:gd name="connsiteX107" fmla="*/ 317416 w 7860264"/>
                  <a:gd name="connsiteY107" fmla="*/ 755436 h 3350998"/>
                  <a:gd name="connsiteX108" fmla="*/ 248836 w 7860264"/>
                  <a:gd name="connsiteY108" fmla="*/ 858306 h 3350998"/>
                  <a:gd name="connsiteX109" fmla="*/ 193591 w 7860264"/>
                  <a:gd name="connsiteY109" fmla="*/ 943079 h 3350998"/>
                  <a:gd name="connsiteX110" fmla="*/ 213594 w 7860264"/>
                  <a:gd name="connsiteY110" fmla="*/ 952604 h 3350998"/>
                  <a:gd name="connsiteX111" fmla="*/ 261219 w 7860264"/>
                  <a:gd name="connsiteY111" fmla="*/ 976416 h 3350998"/>
                  <a:gd name="connsiteX112" fmla="*/ 272649 w 7860264"/>
                  <a:gd name="connsiteY112" fmla="*/ 993561 h 3350998"/>
                  <a:gd name="connsiteX113" fmla="*/ 317416 w 7860264"/>
                  <a:gd name="connsiteY113" fmla="*/ 1378371 h 3350998"/>
                  <a:gd name="connsiteX114" fmla="*/ 362184 w 7860264"/>
                  <a:gd name="connsiteY114" fmla="*/ 1763181 h 3350998"/>
                  <a:gd name="connsiteX115" fmla="*/ 354564 w 7860264"/>
                  <a:gd name="connsiteY115" fmla="*/ 1783184 h 3350998"/>
                  <a:gd name="connsiteX116" fmla="*/ 222166 w 7860264"/>
                  <a:gd name="connsiteY116" fmla="*/ 1920343 h 3350998"/>
                  <a:gd name="connsiteX117" fmla="*/ 105961 w 7860264"/>
                  <a:gd name="connsiteY117" fmla="*/ 2042264 h 3350998"/>
                  <a:gd name="connsiteX118" fmla="*/ 202164 w 7860264"/>
                  <a:gd name="connsiteY118" fmla="*/ 2128941 h 3350998"/>
                  <a:gd name="connsiteX119" fmla="*/ 315511 w 7860264"/>
                  <a:gd name="connsiteY119" fmla="*/ 2230859 h 3350998"/>
                  <a:gd name="connsiteX120" fmla="*/ 320274 w 7860264"/>
                  <a:gd name="connsiteY120" fmla="*/ 2260386 h 3350998"/>
                  <a:gd name="connsiteX121" fmla="*/ 240264 w 7860264"/>
                  <a:gd name="connsiteY121" fmla="*/ 2405166 h 3350998"/>
                  <a:gd name="connsiteX122" fmla="*/ 170731 w 7860264"/>
                  <a:gd name="connsiteY122" fmla="*/ 2530896 h 3350998"/>
                  <a:gd name="connsiteX123" fmla="*/ 221214 w 7860264"/>
                  <a:gd name="connsiteY123" fmla="*/ 2557566 h 3350998"/>
                  <a:gd name="connsiteX124" fmla="*/ 291699 w 7860264"/>
                  <a:gd name="connsiteY124" fmla="*/ 2593761 h 3350998"/>
                  <a:gd name="connsiteX125" fmla="*/ 304081 w 7860264"/>
                  <a:gd name="connsiteY125" fmla="*/ 2608049 h 3350998"/>
                  <a:gd name="connsiteX126" fmla="*/ 356469 w 7860264"/>
                  <a:gd name="connsiteY126" fmla="*/ 3056676 h 3350998"/>
                  <a:gd name="connsiteX127" fmla="*/ 358374 w 7860264"/>
                  <a:gd name="connsiteY127" fmla="*/ 3100491 h 335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7860264" h="3350998">
                    <a:moveTo>
                      <a:pt x="3809281" y="3350999"/>
                    </a:moveTo>
                    <a:cubicBezTo>
                      <a:pt x="2651994" y="3350999"/>
                      <a:pt x="1491849" y="3282419"/>
                      <a:pt x="333609" y="3144306"/>
                    </a:cubicBezTo>
                    <a:cubicBezTo>
                      <a:pt x="322179" y="3143353"/>
                      <a:pt x="313606" y="3133828"/>
                      <a:pt x="313606" y="3122399"/>
                    </a:cubicBezTo>
                    <a:cubicBezTo>
                      <a:pt x="312654" y="3101444"/>
                      <a:pt x="311701" y="3081441"/>
                      <a:pt x="310749" y="3060486"/>
                    </a:cubicBezTo>
                    <a:cubicBezTo>
                      <a:pt x="305034" y="2916659"/>
                      <a:pt x="299319" y="2767116"/>
                      <a:pt x="263124" y="2631861"/>
                    </a:cubicBezTo>
                    <a:cubicBezTo>
                      <a:pt x="240264" y="2620431"/>
                      <a:pt x="220261" y="2609953"/>
                      <a:pt x="201211" y="2599476"/>
                    </a:cubicBezTo>
                    <a:cubicBezTo>
                      <a:pt x="179304" y="2588046"/>
                      <a:pt x="156444" y="2575664"/>
                      <a:pt x="130726" y="2562328"/>
                    </a:cubicBezTo>
                    <a:cubicBezTo>
                      <a:pt x="125011" y="2559471"/>
                      <a:pt x="120249" y="2554709"/>
                      <a:pt x="118344" y="2548041"/>
                    </a:cubicBezTo>
                    <a:cubicBezTo>
                      <a:pt x="116439" y="2542326"/>
                      <a:pt x="117391" y="2535659"/>
                      <a:pt x="120249" y="2529944"/>
                    </a:cubicBezTo>
                    <a:cubicBezTo>
                      <a:pt x="148824" y="2480414"/>
                      <a:pt x="175494" y="2430884"/>
                      <a:pt x="201211" y="2384211"/>
                    </a:cubicBezTo>
                    <a:cubicBezTo>
                      <a:pt x="224071" y="2342301"/>
                      <a:pt x="246931" y="2298486"/>
                      <a:pt x="272649" y="2254671"/>
                    </a:cubicBezTo>
                    <a:cubicBezTo>
                      <a:pt x="241216" y="2228001"/>
                      <a:pt x="205974" y="2195616"/>
                      <a:pt x="172636" y="2164184"/>
                    </a:cubicBezTo>
                    <a:cubicBezTo>
                      <a:pt x="133584" y="2127989"/>
                      <a:pt x="92626" y="2090841"/>
                      <a:pt x="58336" y="2061314"/>
                    </a:cubicBezTo>
                    <a:cubicBezTo>
                      <a:pt x="53574" y="2057503"/>
                      <a:pt x="49764" y="2050836"/>
                      <a:pt x="49764" y="2044168"/>
                    </a:cubicBezTo>
                    <a:cubicBezTo>
                      <a:pt x="49764" y="2037501"/>
                      <a:pt x="52621" y="2030834"/>
                      <a:pt x="57384" y="2027024"/>
                    </a:cubicBezTo>
                    <a:cubicBezTo>
                      <a:pt x="98341" y="1989876"/>
                      <a:pt x="145014" y="1938441"/>
                      <a:pt x="189781" y="1889864"/>
                    </a:cubicBezTo>
                    <a:cubicBezTo>
                      <a:pt x="232644" y="1843191"/>
                      <a:pt x="276459" y="1795566"/>
                      <a:pt x="316464" y="1757466"/>
                    </a:cubicBezTo>
                    <a:cubicBezTo>
                      <a:pt x="300271" y="1628879"/>
                      <a:pt x="286936" y="1504101"/>
                      <a:pt x="273601" y="1384086"/>
                    </a:cubicBezTo>
                    <a:cubicBezTo>
                      <a:pt x="260266" y="1263118"/>
                      <a:pt x="245979" y="1139293"/>
                      <a:pt x="230739" y="1010706"/>
                    </a:cubicBezTo>
                    <a:cubicBezTo>
                      <a:pt x="219309" y="1004991"/>
                      <a:pt x="208831" y="999276"/>
                      <a:pt x="197401" y="994513"/>
                    </a:cubicBezTo>
                    <a:cubicBezTo>
                      <a:pt x="182161" y="987846"/>
                      <a:pt x="166921" y="980226"/>
                      <a:pt x="149776" y="970701"/>
                    </a:cubicBezTo>
                    <a:cubicBezTo>
                      <a:pt x="144061" y="966891"/>
                      <a:pt x="140251" y="961176"/>
                      <a:pt x="139299" y="955461"/>
                    </a:cubicBezTo>
                    <a:cubicBezTo>
                      <a:pt x="138346" y="948793"/>
                      <a:pt x="139299" y="942126"/>
                      <a:pt x="144061" y="937363"/>
                    </a:cubicBezTo>
                    <a:cubicBezTo>
                      <a:pt x="166921" y="907836"/>
                      <a:pt x="190734" y="870688"/>
                      <a:pt x="212641" y="834493"/>
                    </a:cubicBezTo>
                    <a:cubicBezTo>
                      <a:pt x="230739" y="805918"/>
                      <a:pt x="248836" y="776391"/>
                      <a:pt x="267886" y="749721"/>
                    </a:cubicBezTo>
                    <a:cubicBezTo>
                      <a:pt x="227881" y="726861"/>
                      <a:pt x="187876" y="696381"/>
                      <a:pt x="148824" y="667806"/>
                    </a:cubicBezTo>
                    <a:cubicBezTo>
                      <a:pt x="103104" y="633516"/>
                      <a:pt x="56431" y="599226"/>
                      <a:pt x="12616" y="576366"/>
                    </a:cubicBezTo>
                    <a:cubicBezTo>
                      <a:pt x="5949" y="572556"/>
                      <a:pt x="1186" y="566841"/>
                      <a:pt x="234" y="559221"/>
                    </a:cubicBezTo>
                    <a:cubicBezTo>
                      <a:pt x="-719" y="551601"/>
                      <a:pt x="1186" y="544934"/>
                      <a:pt x="6901" y="539219"/>
                    </a:cubicBezTo>
                    <a:cubicBezTo>
                      <a:pt x="37381" y="509691"/>
                      <a:pt x="68814" y="470638"/>
                      <a:pt x="99294" y="433491"/>
                    </a:cubicBezTo>
                    <a:cubicBezTo>
                      <a:pt x="125964" y="401106"/>
                      <a:pt x="152634" y="367769"/>
                      <a:pt x="180256" y="339194"/>
                    </a:cubicBezTo>
                    <a:cubicBezTo>
                      <a:pt x="153586" y="303951"/>
                      <a:pt x="133584" y="266804"/>
                      <a:pt x="114534" y="230608"/>
                    </a:cubicBezTo>
                    <a:cubicBezTo>
                      <a:pt x="91674" y="188698"/>
                      <a:pt x="70719" y="148694"/>
                      <a:pt x="41191" y="113451"/>
                    </a:cubicBezTo>
                    <a:cubicBezTo>
                      <a:pt x="35476" y="106783"/>
                      <a:pt x="34524" y="96306"/>
                      <a:pt x="38334" y="88686"/>
                    </a:cubicBezTo>
                    <a:cubicBezTo>
                      <a:pt x="42144" y="80114"/>
                      <a:pt x="51669" y="75351"/>
                      <a:pt x="60241" y="76303"/>
                    </a:cubicBezTo>
                    <a:cubicBezTo>
                      <a:pt x="2517691" y="219179"/>
                      <a:pt x="5007527" y="193461"/>
                      <a:pt x="7461167" y="103"/>
                    </a:cubicBezTo>
                    <a:cubicBezTo>
                      <a:pt x="7470692" y="-849"/>
                      <a:pt x="7480217" y="4866"/>
                      <a:pt x="7484027" y="13438"/>
                    </a:cubicBezTo>
                    <a:cubicBezTo>
                      <a:pt x="7487836" y="22011"/>
                      <a:pt x="7485932" y="32488"/>
                      <a:pt x="7479264" y="39156"/>
                    </a:cubicBezTo>
                    <a:cubicBezTo>
                      <a:pt x="7426877" y="91544"/>
                      <a:pt x="7385919" y="148694"/>
                      <a:pt x="7345914" y="204891"/>
                    </a:cubicBezTo>
                    <a:cubicBezTo>
                      <a:pt x="7310672" y="254421"/>
                      <a:pt x="7274477" y="304904"/>
                      <a:pt x="7230661" y="352529"/>
                    </a:cubicBezTo>
                    <a:cubicBezTo>
                      <a:pt x="7297336" y="383961"/>
                      <a:pt x="7362107" y="416346"/>
                      <a:pt x="7425924" y="447779"/>
                    </a:cubicBezTo>
                    <a:cubicBezTo>
                      <a:pt x="7499267" y="483973"/>
                      <a:pt x="7574514" y="521121"/>
                      <a:pt x="7650714" y="556363"/>
                    </a:cubicBezTo>
                    <a:cubicBezTo>
                      <a:pt x="7660239" y="560174"/>
                      <a:pt x="7665002" y="570651"/>
                      <a:pt x="7664049" y="581129"/>
                    </a:cubicBezTo>
                    <a:cubicBezTo>
                      <a:pt x="7662144" y="591606"/>
                      <a:pt x="7654524" y="599226"/>
                      <a:pt x="7644047" y="600179"/>
                    </a:cubicBezTo>
                    <a:cubicBezTo>
                      <a:pt x="7572609" y="609704"/>
                      <a:pt x="7495457" y="623991"/>
                      <a:pt x="7421161" y="638279"/>
                    </a:cubicBezTo>
                    <a:cubicBezTo>
                      <a:pt x="7370679" y="647804"/>
                      <a:pt x="7319244" y="657329"/>
                      <a:pt x="7268761" y="664949"/>
                    </a:cubicBezTo>
                    <a:cubicBezTo>
                      <a:pt x="7293527" y="680188"/>
                      <a:pt x="7314482" y="698286"/>
                      <a:pt x="7335436" y="714479"/>
                    </a:cubicBezTo>
                    <a:cubicBezTo>
                      <a:pt x="7372584" y="744959"/>
                      <a:pt x="7407827" y="773534"/>
                      <a:pt x="7457357" y="789726"/>
                    </a:cubicBezTo>
                    <a:cubicBezTo>
                      <a:pt x="7466882" y="792584"/>
                      <a:pt x="7472597" y="801156"/>
                      <a:pt x="7473549" y="811634"/>
                    </a:cubicBezTo>
                    <a:cubicBezTo>
                      <a:pt x="7477359" y="1015468"/>
                      <a:pt x="7481169" y="1224066"/>
                      <a:pt x="7484979" y="1433616"/>
                    </a:cubicBezTo>
                    <a:cubicBezTo>
                      <a:pt x="7488789" y="1647929"/>
                      <a:pt x="7492599" y="1869861"/>
                      <a:pt x="7497361" y="2081316"/>
                    </a:cubicBezTo>
                    <a:cubicBezTo>
                      <a:pt x="7523079" y="2104176"/>
                      <a:pt x="7547844" y="2130846"/>
                      <a:pt x="7571657" y="2156564"/>
                    </a:cubicBezTo>
                    <a:cubicBezTo>
                      <a:pt x="7596422" y="2184186"/>
                      <a:pt x="7623092" y="2211809"/>
                      <a:pt x="7649761" y="2234669"/>
                    </a:cubicBezTo>
                    <a:cubicBezTo>
                      <a:pt x="7654524" y="2239431"/>
                      <a:pt x="7657382" y="2245146"/>
                      <a:pt x="7658334" y="2251814"/>
                    </a:cubicBezTo>
                    <a:cubicBezTo>
                      <a:pt x="7658334" y="2258481"/>
                      <a:pt x="7655477" y="2265149"/>
                      <a:pt x="7650714" y="2268959"/>
                    </a:cubicBezTo>
                    <a:cubicBezTo>
                      <a:pt x="7623092" y="2293724"/>
                      <a:pt x="7596422" y="2312774"/>
                      <a:pt x="7570704" y="2331824"/>
                    </a:cubicBezTo>
                    <a:cubicBezTo>
                      <a:pt x="7550702" y="2346111"/>
                      <a:pt x="7531652" y="2360399"/>
                      <a:pt x="7512602" y="2376591"/>
                    </a:cubicBezTo>
                    <a:cubicBezTo>
                      <a:pt x="7601184" y="2468984"/>
                      <a:pt x="7705007" y="2536611"/>
                      <a:pt x="7845977" y="2593761"/>
                    </a:cubicBezTo>
                    <a:cubicBezTo>
                      <a:pt x="7854549" y="2597571"/>
                      <a:pt x="7860264" y="2605191"/>
                      <a:pt x="7860264" y="2613764"/>
                    </a:cubicBezTo>
                    <a:cubicBezTo>
                      <a:pt x="7860264" y="2622336"/>
                      <a:pt x="7855502" y="2630909"/>
                      <a:pt x="7847882" y="2635671"/>
                    </a:cubicBezTo>
                    <a:cubicBezTo>
                      <a:pt x="7776444" y="2672819"/>
                      <a:pt x="7701197" y="2722349"/>
                      <a:pt x="7627854" y="2769974"/>
                    </a:cubicBezTo>
                    <a:cubicBezTo>
                      <a:pt x="7564036" y="2811884"/>
                      <a:pt x="7498314" y="2855699"/>
                      <a:pt x="7433544" y="2890941"/>
                    </a:cubicBezTo>
                    <a:cubicBezTo>
                      <a:pt x="7465929" y="2917611"/>
                      <a:pt x="7496409" y="2939519"/>
                      <a:pt x="7525936" y="2961426"/>
                    </a:cubicBezTo>
                    <a:cubicBezTo>
                      <a:pt x="7564989" y="2989049"/>
                      <a:pt x="7604994" y="3018576"/>
                      <a:pt x="7647857" y="3056676"/>
                    </a:cubicBezTo>
                    <a:cubicBezTo>
                      <a:pt x="7654524" y="3062391"/>
                      <a:pt x="7657382" y="3071916"/>
                      <a:pt x="7654524" y="3080489"/>
                    </a:cubicBezTo>
                    <a:cubicBezTo>
                      <a:pt x="7651667" y="3089061"/>
                      <a:pt x="7644047" y="3095728"/>
                      <a:pt x="7635474" y="3096681"/>
                    </a:cubicBezTo>
                    <a:cubicBezTo>
                      <a:pt x="6369602" y="3266226"/>
                      <a:pt x="5091347" y="3350999"/>
                      <a:pt x="3809281" y="3350999"/>
                    </a:cubicBezTo>
                    <a:close/>
                    <a:moveTo>
                      <a:pt x="358374" y="3100491"/>
                    </a:moveTo>
                    <a:cubicBezTo>
                      <a:pt x="1508041" y="3236699"/>
                      <a:pt x="2660566" y="3304326"/>
                      <a:pt x="3809281" y="3304326"/>
                    </a:cubicBezTo>
                    <a:cubicBezTo>
                      <a:pt x="5073249" y="3304326"/>
                      <a:pt x="6330549" y="3222411"/>
                      <a:pt x="7575467" y="3057628"/>
                    </a:cubicBezTo>
                    <a:cubicBezTo>
                      <a:pt x="7548797" y="3036674"/>
                      <a:pt x="7523079" y="3017624"/>
                      <a:pt x="7496409" y="2998574"/>
                    </a:cubicBezTo>
                    <a:cubicBezTo>
                      <a:pt x="7457357" y="2970951"/>
                      <a:pt x="7417352" y="2941424"/>
                      <a:pt x="7374489" y="2903324"/>
                    </a:cubicBezTo>
                    <a:cubicBezTo>
                      <a:pt x="7368774" y="2898561"/>
                      <a:pt x="7365917" y="2890941"/>
                      <a:pt x="7366869" y="2883321"/>
                    </a:cubicBezTo>
                    <a:cubicBezTo>
                      <a:pt x="7367822" y="2875701"/>
                      <a:pt x="7372584" y="2869034"/>
                      <a:pt x="7379252" y="2866176"/>
                    </a:cubicBezTo>
                    <a:cubicBezTo>
                      <a:pt x="7451642" y="2829028"/>
                      <a:pt x="7526889" y="2779499"/>
                      <a:pt x="7599279" y="2731874"/>
                    </a:cubicBezTo>
                    <a:cubicBezTo>
                      <a:pt x="7659286" y="2692821"/>
                      <a:pt x="7720247" y="2652816"/>
                      <a:pt x="7780254" y="2618526"/>
                    </a:cubicBezTo>
                    <a:cubicBezTo>
                      <a:pt x="7646904" y="2559471"/>
                      <a:pt x="7545939" y="2488034"/>
                      <a:pt x="7458309" y="2390878"/>
                    </a:cubicBezTo>
                    <a:cubicBezTo>
                      <a:pt x="7454499" y="2386116"/>
                      <a:pt x="7451642" y="2380401"/>
                      <a:pt x="7452594" y="2373734"/>
                    </a:cubicBezTo>
                    <a:cubicBezTo>
                      <a:pt x="7452594" y="2368019"/>
                      <a:pt x="7455452" y="2362303"/>
                      <a:pt x="7460214" y="2357541"/>
                    </a:cubicBezTo>
                    <a:cubicBezTo>
                      <a:pt x="7487836" y="2332776"/>
                      <a:pt x="7514507" y="2313726"/>
                      <a:pt x="7540224" y="2294676"/>
                    </a:cubicBezTo>
                    <a:cubicBezTo>
                      <a:pt x="7559274" y="2280389"/>
                      <a:pt x="7577372" y="2267053"/>
                      <a:pt x="7596422" y="2251814"/>
                    </a:cubicBezTo>
                    <a:cubicBezTo>
                      <a:pt x="7574514" y="2231811"/>
                      <a:pt x="7554511" y="2208951"/>
                      <a:pt x="7534509" y="2187996"/>
                    </a:cubicBezTo>
                    <a:cubicBezTo>
                      <a:pt x="7509744" y="2161326"/>
                      <a:pt x="7483074" y="2132751"/>
                      <a:pt x="7456404" y="2109891"/>
                    </a:cubicBezTo>
                    <a:cubicBezTo>
                      <a:pt x="7451642" y="2106081"/>
                      <a:pt x="7448784" y="2099414"/>
                      <a:pt x="7448784" y="2092746"/>
                    </a:cubicBezTo>
                    <a:cubicBezTo>
                      <a:pt x="7444022" y="1877481"/>
                      <a:pt x="7440211" y="1652691"/>
                      <a:pt x="7436402" y="1434568"/>
                    </a:cubicBezTo>
                    <a:cubicBezTo>
                      <a:pt x="7432592" y="1230734"/>
                      <a:pt x="7428782" y="1026899"/>
                      <a:pt x="7424972" y="828779"/>
                    </a:cubicBezTo>
                    <a:cubicBezTo>
                      <a:pt x="7375442" y="808776"/>
                      <a:pt x="7339247" y="779249"/>
                      <a:pt x="7304004" y="750674"/>
                    </a:cubicBezTo>
                    <a:cubicBezTo>
                      <a:pt x="7266857" y="720194"/>
                      <a:pt x="7231614" y="691619"/>
                      <a:pt x="7182084" y="675426"/>
                    </a:cubicBezTo>
                    <a:cubicBezTo>
                      <a:pt x="7171607" y="671616"/>
                      <a:pt x="7164939" y="662091"/>
                      <a:pt x="7165892" y="651613"/>
                    </a:cubicBezTo>
                    <a:cubicBezTo>
                      <a:pt x="7166844" y="641136"/>
                      <a:pt x="7175417" y="632563"/>
                      <a:pt x="7185894" y="630659"/>
                    </a:cubicBezTo>
                    <a:cubicBezTo>
                      <a:pt x="7258284" y="621134"/>
                      <a:pt x="7335436" y="606846"/>
                      <a:pt x="7409732" y="592559"/>
                    </a:cubicBezTo>
                    <a:cubicBezTo>
                      <a:pt x="7459261" y="583034"/>
                      <a:pt x="7509744" y="574461"/>
                      <a:pt x="7559274" y="565888"/>
                    </a:cubicBezTo>
                    <a:cubicBezTo>
                      <a:pt x="7505934" y="540171"/>
                      <a:pt x="7453547" y="514454"/>
                      <a:pt x="7402111" y="489688"/>
                    </a:cubicBezTo>
                    <a:cubicBezTo>
                      <a:pt x="7329722" y="453494"/>
                      <a:pt x="7254474" y="416346"/>
                      <a:pt x="7178274" y="382056"/>
                    </a:cubicBezTo>
                    <a:cubicBezTo>
                      <a:pt x="7171607" y="379198"/>
                      <a:pt x="7166844" y="372531"/>
                      <a:pt x="7164939" y="364911"/>
                    </a:cubicBezTo>
                    <a:cubicBezTo>
                      <a:pt x="7163986" y="357291"/>
                      <a:pt x="7165892" y="349671"/>
                      <a:pt x="7171607" y="344909"/>
                    </a:cubicBezTo>
                    <a:cubicBezTo>
                      <a:pt x="7223994" y="292521"/>
                      <a:pt x="7264952" y="235371"/>
                      <a:pt x="7304957" y="179173"/>
                    </a:cubicBezTo>
                    <a:cubicBezTo>
                      <a:pt x="7335436" y="136311"/>
                      <a:pt x="7365917" y="93448"/>
                      <a:pt x="7402111" y="51539"/>
                    </a:cubicBezTo>
                    <a:cubicBezTo>
                      <a:pt x="4982761" y="237276"/>
                      <a:pt x="2527216" y="262041"/>
                      <a:pt x="104056" y="123928"/>
                    </a:cubicBezTo>
                    <a:cubicBezTo>
                      <a:pt x="122154" y="151551"/>
                      <a:pt x="137394" y="180126"/>
                      <a:pt x="152634" y="207748"/>
                    </a:cubicBezTo>
                    <a:cubicBezTo>
                      <a:pt x="175494" y="249658"/>
                      <a:pt x="196449" y="289663"/>
                      <a:pt x="225976" y="324906"/>
                    </a:cubicBezTo>
                    <a:cubicBezTo>
                      <a:pt x="233596" y="334431"/>
                      <a:pt x="232644" y="347766"/>
                      <a:pt x="224071" y="356338"/>
                    </a:cubicBezTo>
                    <a:cubicBezTo>
                      <a:pt x="193591" y="385866"/>
                      <a:pt x="162159" y="424919"/>
                      <a:pt x="131679" y="462066"/>
                    </a:cubicBezTo>
                    <a:cubicBezTo>
                      <a:pt x="107866" y="491594"/>
                      <a:pt x="82149" y="522073"/>
                      <a:pt x="57384" y="548744"/>
                    </a:cubicBezTo>
                    <a:cubicBezTo>
                      <a:pt x="96436" y="571604"/>
                      <a:pt x="135489" y="601131"/>
                      <a:pt x="173589" y="629706"/>
                    </a:cubicBezTo>
                    <a:cubicBezTo>
                      <a:pt x="219309" y="663044"/>
                      <a:pt x="265981" y="698286"/>
                      <a:pt x="309796" y="721146"/>
                    </a:cubicBezTo>
                    <a:cubicBezTo>
                      <a:pt x="315511" y="724004"/>
                      <a:pt x="320274" y="729719"/>
                      <a:pt x="322179" y="736386"/>
                    </a:cubicBezTo>
                    <a:cubicBezTo>
                      <a:pt x="324084" y="743054"/>
                      <a:pt x="322179" y="749721"/>
                      <a:pt x="317416" y="755436"/>
                    </a:cubicBezTo>
                    <a:cubicBezTo>
                      <a:pt x="294556" y="784963"/>
                      <a:pt x="270744" y="822111"/>
                      <a:pt x="248836" y="858306"/>
                    </a:cubicBezTo>
                    <a:cubicBezTo>
                      <a:pt x="230739" y="886881"/>
                      <a:pt x="212641" y="916409"/>
                      <a:pt x="193591" y="943079"/>
                    </a:cubicBezTo>
                    <a:cubicBezTo>
                      <a:pt x="200259" y="945936"/>
                      <a:pt x="206926" y="949746"/>
                      <a:pt x="213594" y="952604"/>
                    </a:cubicBezTo>
                    <a:cubicBezTo>
                      <a:pt x="228834" y="959271"/>
                      <a:pt x="245026" y="966891"/>
                      <a:pt x="261219" y="976416"/>
                    </a:cubicBezTo>
                    <a:cubicBezTo>
                      <a:pt x="266934" y="980226"/>
                      <a:pt x="271696" y="985941"/>
                      <a:pt x="272649" y="993561"/>
                    </a:cubicBezTo>
                    <a:cubicBezTo>
                      <a:pt x="288841" y="1125959"/>
                      <a:pt x="303129" y="1254546"/>
                      <a:pt x="317416" y="1378371"/>
                    </a:cubicBezTo>
                    <a:cubicBezTo>
                      <a:pt x="331704" y="1502196"/>
                      <a:pt x="345991" y="1630784"/>
                      <a:pt x="362184" y="1763181"/>
                    </a:cubicBezTo>
                    <a:cubicBezTo>
                      <a:pt x="363136" y="1770801"/>
                      <a:pt x="360279" y="1778421"/>
                      <a:pt x="354564" y="1783184"/>
                    </a:cubicBezTo>
                    <a:cubicBezTo>
                      <a:pt x="313606" y="1820331"/>
                      <a:pt x="266934" y="1871766"/>
                      <a:pt x="222166" y="1920343"/>
                    </a:cubicBezTo>
                    <a:cubicBezTo>
                      <a:pt x="183114" y="1963206"/>
                      <a:pt x="143109" y="2007021"/>
                      <a:pt x="105961" y="2042264"/>
                    </a:cubicBezTo>
                    <a:cubicBezTo>
                      <a:pt x="136441" y="2068934"/>
                      <a:pt x="169779" y="2099414"/>
                      <a:pt x="202164" y="2128941"/>
                    </a:cubicBezTo>
                    <a:cubicBezTo>
                      <a:pt x="241216" y="2165136"/>
                      <a:pt x="281221" y="2201331"/>
                      <a:pt x="315511" y="2230859"/>
                    </a:cubicBezTo>
                    <a:cubicBezTo>
                      <a:pt x="324084" y="2238478"/>
                      <a:pt x="325989" y="2250861"/>
                      <a:pt x="320274" y="2260386"/>
                    </a:cubicBezTo>
                    <a:cubicBezTo>
                      <a:pt x="291699" y="2309916"/>
                      <a:pt x="265029" y="2358494"/>
                      <a:pt x="240264" y="2405166"/>
                    </a:cubicBezTo>
                    <a:cubicBezTo>
                      <a:pt x="218356" y="2446124"/>
                      <a:pt x="195496" y="2488034"/>
                      <a:pt x="170731" y="2530896"/>
                    </a:cubicBezTo>
                    <a:cubicBezTo>
                      <a:pt x="188829" y="2540421"/>
                      <a:pt x="205021" y="2548994"/>
                      <a:pt x="221214" y="2557566"/>
                    </a:cubicBezTo>
                    <a:cubicBezTo>
                      <a:pt x="243121" y="2568996"/>
                      <a:pt x="265029" y="2581378"/>
                      <a:pt x="291699" y="2593761"/>
                    </a:cubicBezTo>
                    <a:cubicBezTo>
                      <a:pt x="297414" y="2596619"/>
                      <a:pt x="302176" y="2602334"/>
                      <a:pt x="304081" y="2608049"/>
                    </a:cubicBezTo>
                    <a:cubicBezTo>
                      <a:pt x="344086" y="2750924"/>
                      <a:pt x="349801" y="2907134"/>
                      <a:pt x="356469" y="3056676"/>
                    </a:cubicBezTo>
                    <a:cubicBezTo>
                      <a:pt x="356469" y="3071916"/>
                      <a:pt x="357421" y="3086203"/>
                      <a:pt x="358374" y="3100491"/>
                    </a:cubicBezTo>
                    <a:close/>
                  </a:path>
                </a:pathLst>
              </a:custGeom>
              <a:solidFill>
                <a:srgbClr val="454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7" name="Graphic 3">
                <a:extLst>
                  <a:ext uri="{FF2B5EF4-FFF2-40B4-BE49-F238E27FC236}">
                    <a16:creationId xmlns:a16="http://schemas.microsoft.com/office/drawing/2014/main" id="{62CA9080-7D0B-40C5-B16F-1037E335DC85}"/>
                  </a:ext>
                </a:extLst>
              </p:cNvPr>
              <p:cNvGrpSpPr/>
              <p:nvPr/>
            </p:nvGrpSpPr>
            <p:grpSpPr>
              <a:xfrm>
                <a:off x="6960830" y="2289634"/>
                <a:ext cx="1188634" cy="1023983"/>
                <a:chOff x="6960830" y="2289634"/>
                <a:chExt cx="1188634" cy="1023983"/>
              </a:xfrm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939BDF43-4F7B-46F5-A101-3980F00B72E5}"/>
                    </a:ext>
                  </a:extLst>
                </p:cNvPr>
                <p:cNvSpPr/>
                <p:nvPr/>
              </p:nvSpPr>
              <p:spPr>
                <a:xfrm>
                  <a:off x="6961782" y="2753309"/>
                  <a:ext cx="1187682" cy="560308"/>
                </a:xfrm>
                <a:custGeom>
                  <a:avLst/>
                  <a:gdLst>
                    <a:gd name="connsiteX0" fmla="*/ 1177357 w 1187682"/>
                    <a:gd name="connsiteY0" fmla="*/ 34290 h 560308"/>
                    <a:gd name="connsiteX1" fmla="*/ 1090680 w 1187682"/>
                    <a:gd name="connsiteY1" fmla="*/ 19050 h 560308"/>
                    <a:gd name="connsiteX2" fmla="*/ 974475 w 1187682"/>
                    <a:gd name="connsiteY2" fmla="*/ 10477 h 560308"/>
                    <a:gd name="connsiteX3" fmla="*/ 932565 w 1187682"/>
                    <a:gd name="connsiteY3" fmla="*/ 7620 h 560308"/>
                    <a:gd name="connsiteX4" fmla="*/ 155325 w 1187682"/>
                    <a:gd name="connsiteY4" fmla="*/ 7620 h 560308"/>
                    <a:gd name="connsiteX5" fmla="*/ 155325 w 1187682"/>
                    <a:gd name="connsiteY5" fmla="*/ 0 h 560308"/>
                    <a:gd name="connsiteX6" fmla="*/ 47692 w 1187682"/>
                    <a:gd name="connsiteY6" fmla="*/ 6668 h 560308"/>
                    <a:gd name="connsiteX7" fmla="*/ 10545 w 1187682"/>
                    <a:gd name="connsiteY7" fmla="*/ 22860 h 560308"/>
                    <a:gd name="connsiteX8" fmla="*/ 3877 w 1187682"/>
                    <a:gd name="connsiteY8" fmla="*/ 115252 h 560308"/>
                    <a:gd name="connsiteX9" fmla="*/ 8640 w 1187682"/>
                    <a:gd name="connsiteY9" fmla="*/ 231458 h 560308"/>
                    <a:gd name="connsiteX10" fmla="*/ 18165 w 1187682"/>
                    <a:gd name="connsiteY10" fmla="*/ 469583 h 560308"/>
                    <a:gd name="connsiteX11" fmla="*/ 28642 w 1187682"/>
                    <a:gd name="connsiteY11" fmla="*/ 519112 h 560308"/>
                    <a:gd name="connsiteX12" fmla="*/ 84840 w 1187682"/>
                    <a:gd name="connsiteY12" fmla="*/ 541020 h 560308"/>
                    <a:gd name="connsiteX13" fmla="*/ 1122112 w 1187682"/>
                    <a:gd name="connsiteY13" fmla="*/ 541020 h 560308"/>
                    <a:gd name="connsiteX14" fmla="*/ 1166880 w 1187682"/>
                    <a:gd name="connsiteY14" fmla="*/ 525780 h 560308"/>
                    <a:gd name="connsiteX15" fmla="*/ 1177357 w 1187682"/>
                    <a:gd name="connsiteY15" fmla="*/ 475297 h 560308"/>
                    <a:gd name="connsiteX16" fmla="*/ 1184025 w 1187682"/>
                    <a:gd name="connsiteY16" fmla="*/ 138113 h 560308"/>
                    <a:gd name="connsiteX17" fmla="*/ 1186882 w 1187682"/>
                    <a:gd name="connsiteY17" fmla="*/ 57150 h 560308"/>
                    <a:gd name="connsiteX18" fmla="*/ 1177357 w 1187682"/>
                    <a:gd name="connsiteY18" fmla="*/ 34290 h 560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87682" h="560308">
                      <a:moveTo>
                        <a:pt x="1177357" y="34290"/>
                      </a:moveTo>
                      <a:cubicBezTo>
                        <a:pt x="1162117" y="15240"/>
                        <a:pt x="1112587" y="20002"/>
                        <a:pt x="1090680" y="19050"/>
                      </a:cubicBezTo>
                      <a:cubicBezTo>
                        <a:pt x="1051627" y="16193"/>
                        <a:pt x="1013527" y="13335"/>
                        <a:pt x="974475" y="10477"/>
                      </a:cubicBezTo>
                      <a:cubicBezTo>
                        <a:pt x="960187" y="9525"/>
                        <a:pt x="946852" y="8572"/>
                        <a:pt x="932565" y="7620"/>
                      </a:cubicBezTo>
                      <a:lnTo>
                        <a:pt x="155325" y="7620"/>
                      </a:lnTo>
                      <a:lnTo>
                        <a:pt x="155325" y="0"/>
                      </a:lnTo>
                      <a:cubicBezTo>
                        <a:pt x="119130" y="1905"/>
                        <a:pt x="83887" y="4763"/>
                        <a:pt x="47692" y="6668"/>
                      </a:cubicBezTo>
                      <a:cubicBezTo>
                        <a:pt x="33405" y="7620"/>
                        <a:pt x="19117" y="11430"/>
                        <a:pt x="10545" y="22860"/>
                      </a:cubicBezTo>
                      <a:cubicBezTo>
                        <a:pt x="-7553" y="45720"/>
                        <a:pt x="2925" y="88582"/>
                        <a:pt x="3877" y="115252"/>
                      </a:cubicBezTo>
                      <a:cubicBezTo>
                        <a:pt x="5782" y="154305"/>
                        <a:pt x="6735" y="193358"/>
                        <a:pt x="8640" y="231458"/>
                      </a:cubicBezTo>
                      <a:cubicBezTo>
                        <a:pt x="11497" y="311468"/>
                        <a:pt x="14355" y="390525"/>
                        <a:pt x="18165" y="469583"/>
                      </a:cubicBezTo>
                      <a:cubicBezTo>
                        <a:pt x="19117" y="486728"/>
                        <a:pt x="20070" y="504825"/>
                        <a:pt x="28642" y="519112"/>
                      </a:cubicBezTo>
                      <a:cubicBezTo>
                        <a:pt x="40072" y="538162"/>
                        <a:pt x="64837" y="540068"/>
                        <a:pt x="84840" y="541020"/>
                      </a:cubicBezTo>
                      <a:cubicBezTo>
                        <a:pt x="429645" y="566737"/>
                        <a:pt x="776355" y="566737"/>
                        <a:pt x="1122112" y="541020"/>
                      </a:cubicBezTo>
                      <a:cubicBezTo>
                        <a:pt x="1136400" y="540068"/>
                        <a:pt x="1156402" y="538162"/>
                        <a:pt x="1166880" y="525780"/>
                      </a:cubicBezTo>
                      <a:cubicBezTo>
                        <a:pt x="1178310" y="513397"/>
                        <a:pt x="1176405" y="491490"/>
                        <a:pt x="1177357" y="475297"/>
                      </a:cubicBezTo>
                      <a:cubicBezTo>
                        <a:pt x="1180215" y="362903"/>
                        <a:pt x="1184025" y="250508"/>
                        <a:pt x="1184025" y="138113"/>
                      </a:cubicBezTo>
                      <a:cubicBezTo>
                        <a:pt x="1184025" y="120015"/>
                        <a:pt x="1189740" y="83820"/>
                        <a:pt x="1186882" y="57150"/>
                      </a:cubicBezTo>
                      <a:cubicBezTo>
                        <a:pt x="1184977" y="48577"/>
                        <a:pt x="1182120" y="40005"/>
                        <a:pt x="1177357" y="34290"/>
                      </a:cubicBezTo>
                      <a:close/>
                    </a:path>
                  </a:pathLst>
                </a:custGeom>
                <a:solidFill>
                  <a:srgbClr val="F8919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ADB67233-4E55-4F09-B0CC-88FB5AD53C10}"/>
                    </a:ext>
                  </a:extLst>
                </p:cNvPr>
                <p:cNvSpPr/>
                <p:nvPr/>
              </p:nvSpPr>
              <p:spPr>
                <a:xfrm>
                  <a:off x="6960830" y="2289634"/>
                  <a:ext cx="1187682" cy="1023983"/>
                </a:xfrm>
                <a:custGeom>
                  <a:avLst/>
                  <a:gdLst>
                    <a:gd name="connsiteX0" fmla="*/ 1186882 w 1187682"/>
                    <a:gd name="connsiteY0" fmla="*/ 521778 h 1023983"/>
                    <a:gd name="connsiteX1" fmla="*/ 1179262 w 1187682"/>
                    <a:gd name="connsiteY1" fmla="*/ 497013 h 1023983"/>
                    <a:gd name="connsiteX2" fmla="*/ 1092585 w 1187682"/>
                    <a:gd name="connsiteY2" fmla="*/ 481773 h 1023983"/>
                    <a:gd name="connsiteX3" fmla="*/ 976380 w 1187682"/>
                    <a:gd name="connsiteY3" fmla="*/ 473200 h 1023983"/>
                    <a:gd name="connsiteX4" fmla="*/ 761115 w 1187682"/>
                    <a:gd name="connsiteY4" fmla="*/ 460818 h 1023983"/>
                    <a:gd name="connsiteX5" fmla="*/ 745875 w 1187682"/>
                    <a:gd name="connsiteY5" fmla="*/ 335088 h 1023983"/>
                    <a:gd name="connsiteX6" fmla="*/ 802072 w 1187682"/>
                    <a:gd name="connsiteY6" fmla="*/ 169353 h 1023983"/>
                    <a:gd name="connsiteX7" fmla="*/ 750637 w 1187682"/>
                    <a:gd name="connsiteY7" fmla="*/ 35050 h 1023983"/>
                    <a:gd name="connsiteX8" fmla="*/ 604905 w 1187682"/>
                    <a:gd name="connsiteY8" fmla="*/ 12190 h 1023983"/>
                    <a:gd name="connsiteX9" fmla="*/ 601095 w 1187682"/>
                    <a:gd name="connsiteY9" fmla="*/ 14095 h 1023983"/>
                    <a:gd name="connsiteX10" fmla="*/ 485842 w 1187682"/>
                    <a:gd name="connsiteY10" fmla="*/ 12190 h 1023983"/>
                    <a:gd name="connsiteX11" fmla="*/ 389640 w 1187682"/>
                    <a:gd name="connsiteY11" fmla="*/ 134110 h 1023983"/>
                    <a:gd name="connsiteX12" fmla="*/ 411547 w 1187682"/>
                    <a:gd name="connsiteY12" fmla="*/ 328420 h 1023983"/>
                    <a:gd name="connsiteX13" fmla="*/ 411547 w 1187682"/>
                    <a:gd name="connsiteY13" fmla="*/ 328420 h 1023983"/>
                    <a:gd name="connsiteX14" fmla="*/ 381067 w 1187682"/>
                    <a:gd name="connsiteY14" fmla="*/ 454150 h 1023983"/>
                    <a:gd name="connsiteX15" fmla="*/ 282960 w 1187682"/>
                    <a:gd name="connsiteY15" fmla="*/ 457008 h 1023983"/>
                    <a:gd name="connsiteX16" fmla="*/ 47692 w 1187682"/>
                    <a:gd name="connsiteY16" fmla="*/ 470343 h 1023983"/>
                    <a:gd name="connsiteX17" fmla="*/ 10545 w 1187682"/>
                    <a:gd name="connsiteY17" fmla="*/ 486535 h 1023983"/>
                    <a:gd name="connsiteX18" fmla="*/ 3877 w 1187682"/>
                    <a:gd name="connsiteY18" fmla="*/ 578928 h 1023983"/>
                    <a:gd name="connsiteX19" fmla="*/ 8640 w 1187682"/>
                    <a:gd name="connsiteY19" fmla="*/ 695133 h 1023983"/>
                    <a:gd name="connsiteX20" fmla="*/ 18165 w 1187682"/>
                    <a:gd name="connsiteY20" fmla="*/ 933258 h 1023983"/>
                    <a:gd name="connsiteX21" fmla="*/ 28642 w 1187682"/>
                    <a:gd name="connsiteY21" fmla="*/ 982788 h 1023983"/>
                    <a:gd name="connsiteX22" fmla="*/ 84840 w 1187682"/>
                    <a:gd name="connsiteY22" fmla="*/ 1004695 h 1023983"/>
                    <a:gd name="connsiteX23" fmla="*/ 1122112 w 1187682"/>
                    <a:gd name="connsiteY23" fmla="*/ 1004695 h 1023983"/>
                    <a:gd name="connsiteX24" fmla="*/ 1166880 w 1187682"/>
                    <a:gd name="connsiteY24" fmla="*/ 989456 h 1023983"/>
                    <a:gd name="connsiteX25" fmla="*/ 1177357 w 1187682"/>
                    <a:gd name="connsiteY25" fmla="*/ 938973 h 1023983"/>
                    <a:gd name="connsiteX26" fmla="*/ 1184025 w 1187682"/>
                    <a:gd name="connsiteY26" fmla="*/ 601788 h 1023983"/>
                    <a:gd name="connsiteX27" fmla="*/ 1186882 w 1187682"/>
                    <a:gd name="connsiteY27" fmla="*/ 521778 h 1023983"/>
                    <a:gd name="connsiteX28" fmla="*/ 653482 w 1187682"/>
                    <a:gd name="connsiteY28" fmla="*/ 59815 h 1023983"/>
                    <a:gd name="connsiteX29" fmla="*/ 704917 w 1187682"/>
                    <a:gd name="connsiteY29" fmla="*/ 73150 h 1023983"/>
                    <a:gd name="connsiteX30" fmla="*/ 743970 w 1187682"/>
                    <a:gd name="connsiteY30" fmla="*/ 162685 h 1023983"/>
                    <a:gd name="connsiteX31" fmla="*/ 692535 w 1187682"/>
                    <a:gd name="connsiteY31" fmla="*/ 311275 h 1023983"/>
                    <a:gd name="connsiteX32" fmla="*/ 688725 w 1187682"/>
                    <a:gd name="connsiteY32" fmla="*/ 325563 h 1023983"/>
                    <a:gd name="connsiteX33" fmla="*/ 687772 w 1187682"/>
                    <a:gd name="connsiteY33" fmla="*/ 334135 h 1023983"/>
                    <a:gd name="connsiteX34" fmla="*/ 702060 w 1187682"/>
                    <a:gd name="connsiteY34" fmla="*/ 457960 h 1023983"/>
                    <a:gd name="connsiteX35" fmla="*/ 702060 w 1187682"/>
                    <a:gd name="connsiteY35" fmla="*/ 457960 h 1023983"/>
                    <a:gd name="connsiteX36" fmla="*/ 643005 w 1187682"/>
                    <a:gd name="connsiteY36" fmla="*/ 456055 h 1023983"/>
                    <a:gd name="connsiteX37" fmla="*/ 628717 w 1187682"/>
                    <a:gd name="connsiteY37" fmla="*/ 335088 h 1023983"/>
                    <a:gd name="connsiteX38" fmla="*/ 684915 w 1187682"/>
                    <a:gd name="connsiteY38" fmla="*/ 169353 h 1023983"/>
                    <a:gd name="connsiteX39" fmla="*/ 653482 w 1187682"/>
                    <a:gd name="connsiteY39" fmla="*/ 59815 h 1023983"/>
                    <a:gd name="connsiteX40" fmla="*/ 562995 w 1187682"/>
                    <a:gd name="connsiteY40" fmla="*/ 177925 h 1023983"/>
                    <a:gd name="connsiteX41" fmla="*/ 600142 w 1187682"/>
                    <a:gd name="connsiteY41" fmla="*/ 86485 h 1023983"/>
                    <a:gd name="connsiteX42" fmla="*/ 625860 w 1187682"/>
                    <a:gd name="connsiteY42" fmla="*/ 163638 h 1023983"/>
                    <a:gd name="connsiteX43" fmla="*/ 582997 w 1187682"/>
                    <a:gd name="connsiteY43" fmla="*/ 295083 h 1023983"/>
                    <a:gd name="connsiteX44" fmla="*/ 562995 w 1187682"/>
                    <a:gd name="connsiteY44" fmla="*/ 177925 h 1023983"/>
                    <a:gd name="connsiteX45" fmla="*/ 576330 w 1187682"/>
                    <a:gd name="connsiteY45" fmla="*/ 397000 h 1023983"/>
                    <a:gd name="connsiteX46" fmla="*/ 582997 w 1187682"/>
                    <a:gd name="connsiteY46" fmla="*/ 455103 h 1023983"/>
                    <a:gd name="connsiteX47" fmla="*/ 562995 w 1187682"/>
                    <a:gd name="connsiteY47" fmla="*/ 455103 h 1023983"/>
                    <a:gd name="connsiteX48" fmla="*/ 562995 w 1187682"/>
                    <a:gd name="connsiteY48" fmla="*/ 455103 h 1023983"/>
                    <a:gd name="connsiteX49" fmla="*/ 576330 w 1187682"/>
                    <a:gd name="connsiteY49" fmla="*/ 397000 h 1023983"/>
                    <a:gd name="connsiteX50" fmla="*/ 473460 w 1187682"/>
                    <a:gd name="connsiteY50" fmla="*/ 320800 h 1023983"/>
                    <a:gd name="connsiteX51" fmla="*/ 443932 w 1187682"/>
                    <a:gd name="connsiteY51" fmla="*/ 177925 h 1023983"/>
                    <a:gd name="connsiteX52" fmla="*/ 492510 w 1187682"/>
                    <a:gd name="connsiteY52" fmla="*/ 76008 h 1023983"/>
                    <a:gd name="connsiteX53" fmla="*/ 544897 w 1187682"/>
                    <a:gd name="connsiteY53" fmla="*/ 58863 h 1023983"/>
                    <a:gd name="connsiteX54" fmla="*/ 544897 w 1187682"/>
                    <a:gd name="connsiteY54" fmla="*/ 58863 h 1023983"/>
                    <a:gd name="connsiteX55" fmla="*/ 508702 w 1187682"/>
                    <a:gd name="connsiteY55" fmla="*/ 134110 h 1023983"/>
                    <a:gd name="connsiteX56" fmla="*/ 530610 w 1187682"/>
                    <a:gd name="connsiteY56" fmla="*/ 328420 h 1023983"/>
                    <a:gd name="connsiteX57" fmla="*/ 530610 w 1187682"/>
                    <a:gd name="connsiteY57" fmla="*/ 328420 h 1023983"/>
                    <a:gd name="connsiteX58" fmla="*/ 500130 w 1187682"/>
                    <a:gd name="connsiteY58" fmla="*/ 454150 h 1023983"/>
                    <a:gd name="connsiteX59" fmla="*/ 442980 w 1187682"/>
                    <a:gd name="connsiteY59" fmla="*/ 454150 h 1023983"/>
                    <a:gd name="connsiteX60" fmla="*/ 468697 w 1187682"/>
                    <a:gd name="connsiteY60" fmla="*/ 344613 h 1023983"/>
                    <a:gd name="connsiteX61" fmla="*/ 468697 w 1187682"/>
                    <a:gd name="connsiteY61" fmla="*/ 343660 h 1023983"/>
                    <a:gd name="connsiteX62" fmla="*/ 473460 w 1187682"/>
                    <a:gd name="connsiteY62" fmla="*/ 320800 h 1023983"/>
                    <a:gd name="connsiteX63" fmla="*/ 321060 w 1187682"/>
                    <a:gd name="connsiteY63" fmla="*/ 968500 h 1023983"/>
                    <a:gd name="connsiteX64" fmla="*/ 295342 w 1187682"/>
                    <a:gd name="connsiteY64" fmla="*/ 967548 h 1023983"/>
                    <a:gd name="connsiteX65" fmla="*/ 260100 w 1187682"/>
                    <a:gd name="connsiteY65" fmla="*/ 965643 h 1023983"/>
                    <a:gd name="connsiteX66" fmla="*/ 70552 w 1187682"/>
                    <a:gd name="connsiteY66" fmla="*/ 952308 h 1023983"/>
                    <a:gd name="connsiteX67" fmla="*/ 54360 w 1187682"/>
                    <a:gd name="connsiteY67" fmla="*/ 519873 h 1023983"/>
                    <a:gd name="connsiteX68" fmla="*/ 369637 w 1187682"/>
                    <a:gd name="connsiteY68" fmla="*/ 504633 h 1023983"/>
                    <a:gd name="connsiteX69" fmla="*/ 430597 w 1187682"/>
                    <a:gd name="connsiteY69" fmla="*/ 503680 h 1023983"/>
                    <a:gd name="connsiteX70" fmla="*/ 487747 w 1187682"/>
                    <a:gd name="connsiteY70" fmla="*/ 503680 h 1023983"/>
                    <a:gd name="connsiteX71" fmla="*/ 376305 w 1187682"/>
                    <a:gd name="connsiteY71" fmla="*/ 969453 h 1023983"/>
                    <a:gd name="connsiteX72" fmla="*/ 321060 w 1187682"/>
                    <a:gd name="connsiteY72" fmla="*/ 968500 h 1023983"/>
                    <a:gd name="connsiteX73" fmla="*/ 722062 w 1187682"/>
                    <a:gd name="connsiteY73" fmla="*/ 970406 h 1023983"/>
                    <a:gd name="connsiteX74" fmla="*/ 713490 w 1187682"/>
                    <a:gd name="connsiteY74" fmla="*/ 970406 h 1023983"/>
                    <a:gd name="connsiteX75" fmla="*/ 654435 w 1187682"/>
                    <a:gd name="connsiteY75" fmla="*/ 970406 h 1023983"/>
                    <a:gd name="connsiteX76" fmla="*/ 439170 w 1187682"/>
                    <a:gd name="connsiteY76" fmla="*/ 970406 h 1023983"/>
                    <a:gd name="connsiteX77" fmla="*/ 550612 w 1187682"/>
                    <a:gd name="connsiteY77" fmla="*/ 504633 h 1023983"/>
                    <a:gd name="connsiteX78" fmla="*/ 588712 w 1187682"/>
                    <a:gd name="connsiteY78" fmla="*/ 504633 h 1023983"/>
                    <a:gd name="connsiteX79" fmla="*/ 647767 w 1187682"/>
                    <a:gd name="connsiteY79" fmla="*/ 506538 h 1023983"/>
                    <a:gd name="connsiteX80" fmla="*/ 706822 w 1187682"/>
                    <a:gd name="connsiteY80" fmla="*/ 508443 h 1023983"/>
                    <a:gd name="connsiteX81" fmla="*/ 706822 w 1187682"/>
                    <a:gd name="connsiteY81" fmla="*/ 508443 h 1023983"/>
                    <a:gd name="connsiteX82" fmla="*/ 771592 w 1187682"/>
                    <a:gd name="connsiteY82" fmla="*/ 970406 h 1023983"/>
                    <a:gd name="connsiteX83" fmla="*/ 722062 w 1187682"/>
                    <a:gd name="connsiteY83" fmla="*/ 970406 h 1023983"/>
                    <a:gd name="connsiteX84" fmla="*/ 1127827 w 1187682"/>
                    <a:gd name="connsiteY84" fmla="*/ 949450 h 1023983"/>
                    <a:gd name="connsiteX85" fmla="*/ 937327 w 1187682"/>
                    <a:gd name="connsiteY85" fmla="*/ 965643 h 1023983"/>
                    <a:gd name="connsiteX86" fmla="*/ 831600 w 1187682"/>
                    <a:gd name="connsiteY86" fmla="*/ 968500 h 1023983"/>
                    <a:gd name="connsiteX87" fmla="*/ 767782 w 1187682"/>
                    <a:gd name="connsiteY87" fmla="*/ 510348 h 1023983"/>
                    <a:gd name="connsiteX88" fmla="*/ 911610 w 1187682"/>
                    <a:gd name="connsiteY88" fmla="*/ 517968 h 1023983"/>
                    <a:gd name="connsiteX89" fmla="*/ 1134495 w 1187682"/>
                    <a:gd name="connsiteY89" fmla="*/ 535113 h 1023983"/>
                    <a:gd name="connsiteX90" fmla="*/ 1127827 w 1187682"/>
                    <a:gd name="connsiteY90" fmla="*/ 949450 h 1023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1187682" h="1023983">
                      <a:moveTo>
                        <a:pt x="1186882" y="521778"/>
                      </a:moveTo>
                      <a:cubicBezTo>
                        <a:pt x="1185930" y="511300"/>
                        <a:pt x="1183072" y="502728"/>
                        <a:pt x="1179262" y="497013"/>
                      </a:cubicBezTo>
                      <a:cubicBezTo>
                        <a:pt x="1164022" y="477963"/>
                        <a:pt x="1114492" y="482725"/>
                        <a:pt x="1092585" y="481773"/>
                      </a:cubicBezTo>
                      <a:cubicBezTo>
                        <a:pt x="1053532" y="478915"/>
                        <a:pt x="1015432" y="476058"/>
                        <a:pt x="976380" y="473200"/>
                      </a:cubicBezTo>
                      <a:cubicBezTo>
                        <a:pt x="904942" y="468438"/>
                        <a:pt x="832552" y="463675"/>
                        <a:pt x="761115" y="460818"/>
                      </a:cubicBezTo>
                      <a:cubicBezTo>
                        <a:pt x="756352" y="418908"/>
                        <a:pt x="750637" y="376998"/>
                        <a:pt x="745875" y="335088"/>
                      </a:cubicBezTo>
                      <a:cubicBezTo>
                        <a:pt x="773497" y="283653"/>
                        <a:pt x="799215" y="229360"/>
                        <a:pt x="802072" y="169353"/>
                      </a:cubicBezTo>
                      <a:cubicBezTo>
                        <a:pt x="803977" y="120775"/>
                        <a:pt x="785880" y="68388"/>
                        <a:pt x="750637" y="35050"/>
                      </a:cubicBezTo>
                      <a:cubicBezTo>
                        <a:pt x="710632" y="-2097"/>
                        <a:pt x="654435" y="-9717"/>
                        <a:pt x="604905" y="12190"/>
                      </a:cubicBezTo>
                      <a:cubicBezTo>
                        <a:pt x="603952" y="12190"/>
                        <a:pt x="603000" y="13143"/>
                        <a:pt x="601095" y="14095"/>
                      </a:cubicBezTo>
                      <a:cubicBezTo>
                        <a:pt x="565852" y="-4002"/>
                        <a:pt x="523942" y="-4002"/>
                        <a:pt x="485842" y="12190"/>
                      </a:cubicBezTo>
                      <a:cubicBezTo>
                        <a:pt x="435360" y="34098"/>
                        <a:pt x="402022" y="81723"/>
                        <a:pt x="389640" y="134110"/>
                      </a:cubicBezTo>
                      <a:cubicBezTo>
                        <a:pt x="374400" y="199833"/>
                        <a:pt x="390592" y="265555"/>
                        <a:pt x="411547" y="328420"/>
                      </a:cubicBezTo>
                      <a:cubicBezTo>
                        <a:pt x="411547" y="328420"/>
                        <a:pt x="411547" y="328420"/>
                        <a:pt x="411547" y="328420"/>
                      </a:cubicBezTo>
                      <a:cubicBezTo>
                        <a:pt x="401070" y="370330"/>
                        <a:pt x="391545" y="412240"/>
                        <a:pt x="381067" y="454150"/>
                      </a:cubicBezTo>
                      <a:cubicBezTo>
                        <a:pt x="348682" y="455103"/>
                        <a:pt x="315345" y="455103"/>
                        <a:pt x="282960" y="457008"/>
                      </a:cubicBezTo>
                      <a:cubicBezTo>
                        <a:pt x="204855" y="459865"/>
                        <a:pt x="125797" y="465580"/>
                        <a:pt x="47692" y="470343"/>
                      </a:cubicBezTo>
                      <a:cubicBezTo>
                        <a:pt x="33405" y="471295"/>
                        <a:pt x="19117" y="475105"/>
                        <a:pt x="10545" y="486535"/>
                      </a:cubicBezTo>
                      <a:cubicBezTo>
                        <a:pt x="-7553" y="509395"/>
                        <a:pt x="2925" y="552258"/>
                        <a:pt x="3877" y="578928"/>
                      </a:cubicBezTo>
                      <a:cubicBezTo>
                        <a:pt x="5782" y="617981"/>
                        <a:pt x="6735" y="657033"/>
                        <a:pt x="8640" y="695133"/>
                      </a:cubicBezTo>
                      <a:cubicBezTo>
                        <a:pt x="11497" y="775143"/>
                        <a:pt x="14355" y="854200"/>
                        <a:pt x="18165" y="933258"/>
                      </a:cubicBezTo>
                      <a:cubicBezTo>
                        <a:pt x="19117" y="950403"/>
                        <a:pt x="20070" y="968500"/>
                        <a:pt x="28642" y="982788"/>
                      </a:cubicBezTo>
                      <a:cubicBezTo>
                        <a:pt x="40072" y="1001838"/>
                        <a:pt x="64837" y="1003743"/>
                        <a:pt x="84840" y="1004695"/>
                      </a:cubicBezTo>
                      <a:cubicBezTo>
                        <a:pt x="429645" y="1030413"/>
                        <a:pt x="776355" y="1030413"/>
                        <a:pt x="1122112" y="1004695"/>
                      </a:cubicBezTo>
                      <a:cubicBezTo>
                        <a:pt x="1136400" y="1003743"/>
                        <a:pt x="1156402" y="1001838"/>
                        <a:pt x="1166880" y="989456"/>
                      </a:cubicBezTo>
                      <a:cubicBezTo>
                        <a:pt x="1178310" y="977073"/>
                        <a:pt x="1176405" y="955166"/>
                        <a:pt x="1177357" y="938973"/>
                      </a:cubicBezTo>
                      <a:cubicBezTo>
                        <a:pt x="1180215" y="826578"/>
                        <a:pt x="1184025" y="714183"/>
                        <a:pt x="1184025" y="601788"/>
                      </a:cubicBezTo>
                      <a:cubicBezTo>
                        <a:pt x="1184025" y="585595"/>
                        <a:pt x="1189740" y="548448"/>
                        <a:pt x="1186882" y="521778"/>
                      </a:cubicBezTo>
                      <a:close/>
                      <a:moveTo>
                        <a:pt x="653482" y="59815"/>
                      </a:moveTo>
                      <a:cubicBezTo>
                        <a:pt x="671580" y="57910"/>
                        <a:pt x="689677" y="61720"/>
                        <a:pt x="704917" y="73150"/>
                      </a:cubicBezTo>
                      <a:cubicBezTo>
                        <a:pt x="731587" y="94105"/>
                        <a:pt x="743970" y="130300"/>
                        <a:pt x="743970" y="162685"/>
                      </a:cubicBezTo>
                      <a:cubicBezTo>
                        <a:pt x="743970" y="216025"/>
                        <a:pt x="717300" y="265555"/>
                        <a:pt x="692535" y="311275"/>
                      </a:cubicBezTo>
                      <a:cubicBezTo>
                        <a:pt x="689677" y="316038"/>
                        <a:pt x="688725" y="320800"/>
                        <a:pt x="688725" y="325563"/>
                      </a:cubicBezTo>
                      <a:cubicBezTo>
                        <a:pt x="687772" y="328420"/>
                        <a:pt x="687772" y="331278"/>
                        <a:pt x="687772" y="334135"/>
                      </a:cubicBezTo>
                      <a:cubicBezTo>
                        <a:pt x="692535" y="375093"/>
                        <a:pt x="697297" y="416050"/>
                        <a:pt x="702060" y="457960"/>
                      </a:cubicBezTo>
                      <a:cubicBezTo>
                        <a:pt x="702060" y="457960"/>
                        <a:pt x="702060" y="457960"/>
                        <a:pt x="702060" y="457960"/>
                      </a:cubicBezTo>
                      <a:cubicBezTo>
                        <a:pt x="682057" y="457008"/>
                        <a:pt x="663007" y="456055"/>
                        <a:pt x="643005" y="456055"/>
                      </a:cubicBezTo>
                      <a:cubicBezTo>
                        <a:pt x="638242" y="416050"/>
                        <a:pt x="633480" y="375093"/>
                        <a:pt x="628717" y="335088"/>
                      </a:cubicBezTo>
                      <a:cubicBezTo>
                        <a:pt x="656340" y="283653"/>
                        <a:pt x="682057" y="229360"/>
                        <a:pt x="684915" y="169353"/>
                      </a:cubicBezTo>
                      <a:cubicBezTo>
                        <a:pt x="685867" y="131253"/>
                        <a:pt x="675390" y="91248"/>
                        <a:pt x="653482" y="59815"/>
                      </a:cubicBezTo>
                      <a:close/>
                      <a:moveTo>
                        <a:pt x="562995" y="177925"/>
                      </a:moveTo>
                      <a:cubicBezTo>
                        <a:pt x="564900" y="144588"/>
                        <a:pt x="576330" y="109345"/>
                        <a:pt x="600142" y="86485"/>
                      </a:cubicBezTo>
                      <a:cubicBezTo>
                        <a:pt x="617287" y="107440"/>
                        <a:pt x="625860" y="136968"/>
                        <a:pt x="625860" y="163638"/>
                      </a:cubicBezTo>
                      <a:cubicBezTo>
                        <a:pt x="625860" y="210310"/>
                        <a:pt x="604905" y="254125"/>
                        <a:pt x="582997" y="295083"/>
                      </a:cubicBezTo>
                      <a:cubicBezTo>
                        <a:pt x="570615" y="256983"/>
                        <a:pt x="560137" y="217930"/>
                        <a:pt x="562995" y="177925"/>
                      </a:cubicBezTo>
                      <a:close/>
                      <a:moveTo>
                        <a:pt x="576330" y="397000"/>
                      </a:moveTo>
                      <a:cubicBezTo>
                        <a:pt x="578235" y="416050"/>
                        <a:pt x="581092" y="435100"/>
                        <a:pt x="582997" y="455103"/>
                      </a:cubicBezTo>
                      <a:cubicBezTo>
                        <a:pt x="576330" y="455103"/>
                        <a:pt x="569662" y="455103"/>
                        <a:pt x="562995" y="455103"/>
                      </a:cubicBezTo>
                      <a:lnTo>
                        <a:pt x="562995" y="455103"/>
                      </a:lnTo>
                      <a:cubicBezTo>
                        <a:pt x="566805" y="435100"/>
                        <a:pt x="571567" y="416050"/>
                        <a:pt x="576330" y="397000"/>
                      </a:cubicBezTo>
                      <a:close/>
                      <a:moveTo>
                        <a:pt x="473460" y="320800"/>
                      </a:moveTo>
                      <a:cubicBezTo>
                        <a:pt x="457267" y="275080"/>
                        <a:pt x="442027" y="226503"/>
                        <a:pt x="443932" y="177925"/>
                      </a:cubicBezTo>
                      <a:cubicBezTo>
                        <a:pt x="445837" y="139825"/>
                        <a:pt x="460125" y="98868"/>
                        <a:pt x="492510" y="76008"/>
                      </a:cubicBezTo>
                      <a:cubicBezTo>
                        <a:pt x="507750" y="65530"/>
                        <a:pt x="526800" y="58863"/>
                        <a:pt x="544897" y="58863"/>
                      </a:cubicBezTo>
                      <a:cubicBezTo>
                        <a:pt x="544897" y="58863"/>
                        <a:pt x="544897" y="58863"/>
                        <a:pt x="544897" y="58863"/>
                      </a:cubicBezTo>
                      <a:cubicBezTo>
                        <a:pt x="527752" y="80770"/>
                        <a:pt x="515370" y="106488"/>
                        <a:pt x="508702" y="134110"/>
                      </a:cubicBezTo>
                      <a:cubicBezTo>
                        <a:pt x="493462" y="199833"/>
                        <a:pt x="509655" y="265555"/>
                        <a:pt x="530610" y="328420"/>
                      </a:cubicBezTo>
                      <a:cubicBezTo>
                        <a:pt x="530610" y="328420"/>
                        <a:pt x="530610" y="328420"/>
                        <a:pt x="530610" y="328420"/>
                      </a:cubicBezTo>
                      <a:cubicBezTo>
                        <a:pt x="520132" y="370330"/>
                        <a:pt x="510607" y="412240"/>
                        <a:pt x="500130" y="454150"/>
                      </a:cubicBezTo>
                      <a:cubicBezTo>
                        <a:pt x="481080" y="454150"/>
                        <a:pt x="462030" y="454150"/>
                        <a:pt x="442980" y="454150"/>
                      </a:cubicBezTo>
                      <a:cubicBezTo>
                        <a:pt x="451552" y="417955"/>
                        <a:pt x="460125" y="380808"/>
                        <a:pt x="468697" y="344613"/>
                      </a:cubicBezTo>
                      <a:cubicBezTo>
                        <a:pt x="468697" y="344613"/>
                        <a:pt x="468697" y="344613"/>
                        <a:pt x="468697" y="343660"/>
                      </a:cubicBezTo>
                      <a:cubicBezTo>
                        <a:pt x="474412" y="336993"/>
                        <a:pt x="476317" y="328420"/>
                        <a:pt x="473460" y="320800"/>
                      </a:cubicBezTo>
                      <a:close/>
                      <a:moveTo>
                        <a:pt x="321060" y="968500"/>
                      </a:moveTo>
                      <a:cubicBezTo>
                        <a:pt x="312487" y="968500"/>
                        <a:pt x="303915" y="968500"/>
                        <a:pt x="295342" y="967548"/>
                      </a:cubicBezTo>
                      <a:cubicBezTo>
                        <a:pt x="283912" y="967548"/>
                        <a:pt x="272482" y="966595"/>
                        <a:pt x="260100" y="965643"/>
                      </a:cubicBezTo>
                      <a:cubicBezTo>
                        <a:pt x="197235" y="962785"/>
                        <a:pt x="133417" y="958023"/>
                        <a:pt x="70552" y="952308"/>
                      </a:cubicBezTo>
                      <a:cubicBezTo>
                        <a:pt x="63885" y="808481"/>
                        <a:pt x="58170" y="664653"/>
                        <a:pt x="54360" y="519873"/>
                      </a:cubicBezTo>
                      <a:cubicBezTo>
                        <a:pt x="159135" y="511300"/>
                        <a:pt x="264862" y="506538"/>
                        <a:pt x="369637" y="504633"/>
                      </a:cubicBezTo>
                      <a:cubicBezTo>
                        <a:pt x="389640" y="504633"/>
                        <a:pt x="410595" y="503680"/>
                        <a:pt x="430597" y="503680"/>
                      </a:cubicBezTo>
                      <a:cubicBezTo>
                        <a:pt x="449647" y="503680"/>
                        <a:pt x="468697" y="503680"/>
                        <a:pt x="487747" y="503680"/>
                      </a:cubicBezTo>
                      <a:cubicBezTo>
                        <a:pt x="450600" y="658938"/>
                        <a:pt x="413452" y="814195"/>
                        <a:pt x="376305" y="969453"/>
                      </a:cubicBezTo>
                      <a:cubicBezTo>
                        <a:pt x="359160" y="969453"/>
                        <a:pt x="340110" y="969453"/>
                        <a:pt x="321060" y="968500"/>
                      </a:cubicBezTo>
                      <a:close/>
                      <a:moveTo>
                        <a:pt x="722062" y="970406"/>
                      </a:moveTo>
                      <a:cubicBezTo>
                        <a:pt x="719205" y="970406"/>
                        <a:pt x="716347" y="970406"/>
                        <a:pt x="713490" y="970406"/>
                      </a:cubicBezTo>
                      <a:cubicBezTo>
                        <a:pt x="693487" y="970406"/>
                        <a:pt x="673485" y="970406"/>
                        <a:pt x="654435" y="970406"/>
                      </a:cubicBezTo>
                      <a:cubicBezTo>
                        <a:pt x="582997" y="971358"/>
                        <a:pt x="511560" y="971358"/>
                        <a:pt x="439170" y="970406"/>
                      </a:cubicBezTo>
                      <a:cubicBezTo>
                        <a:pt x="476317" y="815148"/>
                        <a:pt x="513465" y="659891"/>
                        <a:pt x="550612" y="504633"/>
                      </a:cubicBezTo>
                      <a:cubicBezTo>
                        <a:pt x="562995" y="504633"/>
                        <a:pt x="576330" y="504633"/>
                        <a:pt x="588712" y="504633"/>
                      </a:cubicBezTo>
                      <a:cubicBezTo>
                        <a:pt x="608715" y="504633"/>
                        <a:pt x="628717" y="505585"/>
                        <a:pt x="647767" y="506538"/>
                      </a:cubicBezTo>
                      <a:cubicBezTo>
                        <a:pt x="667770" y="507490"/>
                        <a:pt x="686820" y="507490"/>
                        <a:pt x="706822" y="508443"/>
                      </a:cubicBezTo>
                      <a:lnTo>
                        <a:pt x="706822" y="508443"/>
                      </a:lnTo>
                      <a:cubicBezTo>
                        <a:pt x="725872" y="662748"/>
                        <a:pt x="747780" y="816100"/>
                        <a:pt x="771592" y="970406"/>
                      </a:cubicBezTo>
                      <a:cubicBezTo>
                        <a:pt x="755400" y="970406"/>
                        <a:pt x="739207" y="970406"/>
                        <a:pt x="722062" y="970406"/>
                      </a:cubicBezTo>
                      <a:close/>
                      <a:moveTo>
                        <a:pt x="1127827" y="949450"/>
                      </a:moveTo>
                      <a:cubicBezTo>
                        <a:pt x="1064962" y="959928"/>
                        <a:pt x="1001145" y="963738"/>
                        <a:pt x="937327" y="965643"/>
                      </a:cubicBezTo>
                      <a:cubicBezTo>
                        <a:pt x="902085" y="967548"/>
                        <a:pt x="866842" y="967548"/>
                        <a:pt x="831600" y="968500"/>
                      </a:cubicBezTo>
                      <a:cubicBezTo>
                        <a:pt x="807787" y="816100"/>
                        <a:pt x="786832" y="663700"/>
                        <a:pt x="767782" y="510348"/>
                      </a:cubicBezTo>
                      <a:cubicBezTo>
                        <a:pt x="815407" y="512253"/>
                        <a:pt x="863032" y="515110"/>
                        <a:pt x="911610" y="517968"/>
                      </a:cubicBezTo>
                      <a:cubicBezTo>
                        <a:pt x="985905" y="522730"/>
                        <a:pt x="1060200" y="528445"/>
                        <a:pt x="1134495" y="535113"/>
                      </a:cubicBezTo>
                      <a:cubicBezTo>
                        <a:pt x="1134495" y="674178"/>
                        <a:pt x="1132590" y="812291"/>
                        <a:pt x="1127827" y="949450"/>
                      </a:cubicBezTo>
                      <a:close/>
                    </a:path>
                  </a:pathLst>
                </a:custGeom>
                <a:solidFill>
                  <a:srgbClr val="454E5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A7453A-34CB-4044-B181-2A1557BD409B}"/>
                </a:ext>
              </a:extLst>
            </p:cNvPr>
            <p:cNvSpPr txBox="1"/>
            <p:nvPr/>
          </p:nvSpPr>
          <p:spPr>
            <a:xfrm>
              <a:off x="6173775" y="4082038"/>
              <a:ext cx="4690554" cy="606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18415" indent="0" algn="just">
                <a:lnSpc>
                  <a:spcPct val="110000"/>
                </a:lnSpc>
                <a:spcAft>
                  <a:spcPts val="0"/>
                </a:spcAft>
              </a:pPr>
              <a:endParaRPr lang="vi-VN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0B42992-E3EA-455A-9220-DBD9AFD01239}"/>
              </a:ext>
            </a:extLst>
          </p:cNvPr>
          <p:cNvSpPr txBox="1"/>
          <p:nvPr/>
        </p:nvSpPr>
        <p:spPr>
          <a:xfrm>
            <a:off x="3839639" y="1165170"/>
            <a:ext cx="52713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mấy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cách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văn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tả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? </a:t>
            </a:r>
          </a:p>
        </p:txBody>
      </p:sp>
      <p:sp>
        <p:nvSpPr>
          <p:cNvPr id="17" name="Arrow: Right 16">
            <a:hlinkClick r:id="rId4" action="ppaction://hlinksldjump"/>
            <a:extLst>
              <a:ext uri="{FF2B5EF4-FFF2-40B4-BE49-F238E27FC236}">
                <a16:creationId xmlns:a16="http://schemas.microsoft.com/office/drawing/2014/main" id="{430A4DD9-3023-4469-B641-3FE6B08248F0}"/>
              </a:ext>
            </a:extLst>
          </p:cNvPr>
          <p:cNvSpPr/>
          <p:nvPr/>
        </p:nvSpPr>
        <p:spPr>
          <a:xfrm flipH="1">
            <a:off x="150928" y="5430415"/>
            <a:ext cx="2433919" cy="1321337"/>
          </a:xfrm>
          <a:prstGeom prst="rightArrow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>
                <a:solidFill>
                  <a:sysClr val="windowText" lastClr="000000"/>
                </a:solidFill>
                <a:latin typeface="Coiny" panose="02000903060500060000" pitchFamily="2" charset="0"/>
              </a:rPr>
              <a:t>QUAY VỀ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98801A3-E5FB-414A-9401-A6DC796D5A0A}"/>
              </a:ext>
            </a:extLst>
          </p:cNvPr>
          <p:cNvGrpSpPr/>
          <p:nvPr/>
        </p:nvGrpSpPr>
        <p:grpSpPr>
          <a:xfrm>
            <a:off x="2911183" y="3863804"/>
            <a:ext cx="7838592" cy="2376000"/>
            <a:chOff x="2911183" y="3863804"/>
            <a:chExt cx="7838592" cy="2376000"/>
          </a:xfrm>
        </p:grpSpPr>
        <p:pic>
          <p:nvPicPr>
            <p:cNvPr id="18" name="Picture 17" descr="Shape, rectangle&#10;&#10;Description automatically generated">
              <a:extLst>
                <a:ext uri="{FF2B5EF4-FFF2-40B4-BE49-F238E27FC236}">
                  <a16:creationId xmlns:a16="http://schemas.microsoft.com/office/drawing/2014/main" id="{FC242131-0B7D-4642-B3DB-88BCF9A190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3" t="10572" r="8301"/>
            <a:stretch/>
          </p:blipFill>
          <p:spPr>
            <a:xfrm>
              <a:off x="2911183" y="3863804"/>
              <a:ext cx="7838592" cy="23760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2C627A4-B72D-4FA3-A669-6FC3E6391D08}"/>
                </a:ext>
              </a:extLst>
            </p:cNvPr>
            <p:cNvSpPr txBox="1"/>
            <p:nvPr/>
          </p:nvSpPr>
          <p:spPr>
            <a:xfrm>
              <a:off x="3564343" y="4263327"/>
              <a:ext cx="676823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2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kết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Kết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mở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rộng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;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kết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không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mở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rộng</a:t>
              </a:r>
              <a:r>
                <a:rPr 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18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grpId="0" nodeType="click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3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4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6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12192000" cy="500912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2A798F49-1074-4BE8-B976-3B8E9220860C}"/>
              </a:ext>
            </a:extLst>
          </p:cNvPr>
          <p:cNvGrpSpPr/>
          <p:nvPr/>
        </p:nvGrpSpPr>
        <p:grpSpPr>
          <a:xfrm>
            <a:off x="2905972" y="503799"/>
            <a:ext cx="7955316" cy="2688775"/>
            <a:chOff x="5625979" y="3429000"/>
            <a:chExt cx="5736545" cy="2688775"/>
          </a:xfrm>
        </p:grpSpPr>
        <p:grpSp>
          <p:nvGrpSpPr>
            <p:cNvPr id="32" name="Graphic 3">
              <a:extLst>
                <a:ext uri="{FF2B5EF4-FFF2-40B4-BE49-F238E27FC236}">
                  <a16:creationId xmlns:a16="http://schemas.microsoft.com/office/drawing/2014/main" id="{E9FDF0C1-5686-4A5D-947E-07BA856B4F6A}"/>
                </a:ext>
              </a:extLst>
            </p:cNvPr>
            <p:cNvGrpSpPr/>
            <p:nvPr/>
          </p:nvGrpSpPr>
          <p:grpSpPr>
            <a:xfrm>
              <a:off x="5625979" y="3429000"/>
              <a:ext cx="5736545" cy="2688775"/>
              <a:chOff x="3649055" y="2289634"/>
              <a:chExt cx="7931467" cy="4107044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1F9B666-5C8D-4A88-9BDE-BC770C6DC7BF}"/>
                  </a:ext>
                </a:extLst>
              </p:cNvPr>
              <p:cNvSpPr/>
              <p:nvPr/>
            </p:nvSpPr>
            <p:spPr>
              <a:xfrm>
                <a:off x="3649055" y="3090494"/>
                <a:ext cx="7811452" cy="3306184"/>
              </a:xfrm>
              <a:custGeom>
                <a:avLst/>
                <a:gdLst>
                  <a:gd name="connsiteX0" fmla="*/ 7368540 w 7811452"/>
                  <a:gd name="connsiteY0" fmla="*/ 2864168 h 3306184"/>
                  <a:gd name="connsiteX1" fmla="*/ 7608570 w 7811452"/>
                  <a:gd name="connsiteY1" fmla="*/ 3051810 h 3306184"/>
                  <a:gd name="connsiteX2" fmla="*/ 315278 w 7811452"/>
                  <a:gd name="connsiteY2" fmla="*/ 3099435 h 3306184"/>
                  <a:gd name="connsiteX3" fmla="*/ 261938 w 7811452"/>
                  <a:gd name="connsiteY3" fmla="*/ 2593658 h 3306184"/>
                  <a:gd name="connsiteX4" fmla="*/ 120015 w 7811452"/>
                  <a:gd name="connsiteY4" fmla="*/ 2520315 h 3306184"/>
                  <a:gd name="connsiteX5" fmla="*/ 281940 w 7811452"/>
                  <a:gd name="connsiteY5" fmla="*/ 2227898 h 3306184"/>
                  <a:gd name="connsiteX6" fmla="*/ 52388 w 7811452"/>
                  <a:gd name="connsiteY6" fmla="*/ 2022158 h 3306184"/>
                  <a:gd name="connsiteX7" fmla="*/ 320040 w 7811452"/>
                  <a:gd name="connsiteY7" fmla="*/ 1744980 h 3306184"/>
                  <a:gd name="connsiteX8" fmla="*/ 230505 w 7811452"/>
                  <a:gd name="connsiteY8" fmla="*/ 975360 h 3306184"/>
                  <a:gd name="connsiteX9" fmla="*/ 140018 w 7811452"/>
                  <a:gd name="connsiteY9" fmla="*/ 929640 h 3306184"/>
                  <a:gd name="connsiteX10" fmla="*/ 280988 w 7811452"/>
                  <a:gd name="connsiteY10" fmla="*/ 720090 h 3306184"/>
                  <a:gd name="connsiteX11" fmla="*/ 0 w 7811452"/>
                  <a:gd name="connsiteY11" fmla="*/ 532448 h 3306184"/>
                  <a:gd name="connsiteX12" fmla="*/ 187643 w 7811452"/>
                  <a:gd name="connsiteY12" fmla="*/ 318135 h 3306184"/>
                  <a:gd name="connsiteX13" fmla="*/ 35243 w 7811452"/>
                  <a:gd name="connsiteY13" fmla="*/ 76200 h 3306184"/>
                  <a:gd name="connsiteX14" fmla="*/ 7439025 w 7811452"/>
                  <a:gd name="connsiteY14" fmla="*/ 0 h 3306184"/>
                  <a:gd name="connsiteX15" fmla="*/ 7167563 w 7811452"/>
                  <a:gd name="connsiteY15" fmla="*/ 337185 h 3306184"/>
                  <a:gd name="connsiteX16" fmla="*/ 7617143 w 7811452"/>
                  <a:gd name="connsiteY16" fmla="*/ 554355 h 3306184"/>
                  <a:gd name="connsiteX17" fmla="*/ 7167563 w 7811452"/>
                  <a:gd name="connsiteY17" fmla="*/ 630555 h 3306184"/>
                  <a:gd name="connsiteX18" fmla="*/ 7425690 w 7811452"/>
                  <a:gd name="connsiteY18" fmla="*/ 789623 h 3306184"/>
                  <a:gd name="connsiteX19" fmla="*/ 7450455 w 7811452"/>
                  <a:gd name="connsiteY19" fmla="*/ 2069783 h 3306184"/>
                  <a:gd name="connsiteX20" fmla="*/ 7610475 w 7811452"/>
                  <a:gd name="connsiteY20" fmla="*/ 2229803 h 3306184"/>
                  <a:gd name="connsiteX21" fmla="*/ 7454265 w 7811452"/>
                  <a:gd name="connsiteY21" fmla="*/ 2352675 h 3306184"/>
                  <a:gd name="connsiteX22" fmla="*/ 7811453 w 7811452"/>
                  <a:gd name="connsiteY22" fmla="*/ 2592705 h 3306184"/>
                  <a:gd name="connsiteX23" fmla="*/ 7368540 w 7811452"/>
                  <a:gd name="connsiteY23" fmla="*/ 2864168 h 3306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6184">
                    <a:moveTo>
                      <a:pt x="7368540" y="2864168"/>
                    </a:moveTo>
                    <a:cubicBezTo>
                      <a:pt x="7452360" y="2939415"/>
                      <a:pt x="7524750" y="2976563"/>
                      <a:pt x="7608570" y="3051810"/>
                    </a:cubicBezTo>
                    <a:cubicBezTo>
                      <a:pt x="5187315" y="3376613"/>
                      <a:pt x="2741295" y="3388043"/>
                      <a:pt x="315278" y="3099435"/>
                    </a:cubicBezTo>
                    <a:cubicBezTo>
                      <a:pt x="307658" y="2932748"/>
                      <a:pt x="305753" y="2754630"/>
                      <a:pt x="261938" y="2593658"/>
                    </a:cubicBezTo>
                    <a:cubicBezTo>
                      <a:pt x="209550" y="2567940"/>
                      <a:pt x="172403" y="2546033"/>
                      <a:pt x="120015" y="2520315"/>
                    </a:cubicBezTo>
                    <a:cubicBezTo>
                      <a:pt x="178118" y="2420303"/>
                      <a:pt x="223838" y="2327910"/>
                      <a:pt x="281940" y="2227898"/>
                    </a:cubicBezTo>
                    <a:cubicBezTo>
                      <a:pt x="212408" y="2169795"/>
                      <a:pt x="121920" y="2081213"/>
                      <a:pt x="52388" y="2022158"/>
                    </a:cubicBezTo>
                    <a:cubicBezTo>
                      <a:pt x="135255" y="1945958"/>
                      <a:pt x="237173" y="1821180"/>
                      <a:pt x="320040" y="1744980"/>
                    </a:cubicBezTo>
                    <a:cubicBezTo>
                      <a:pt x="286703" y="1480185"/>
                      <a:pt x="263843" y="1239203"/>
                      <a:pt x="230505" y="975360"/>
                    </a:cubicBezTo>
                    <a:cubicBezTo>
                      <a:pt x="200025" y="957263"/>
                      <a:pt x="171450" y="947738"/>
                      <a:pt x="140018" y="929640"/>
                    </a:cubicBezTo>
                    <a:cubicBezTo>
                      <a:pt x="187643" y="868680"/>
                      <a:pt x="232410" y="782003"/>
                      <a:pt x="280988" y="720090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8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7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6673" y="2667953"/>
                      <a:pt x="7514273" y="2788920"/>
                      <a:pt x="7368540" y="2864168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DC6DAED-34D1-44E2-BA26-A21D82F7348E}"/>
                  </a:ext>
                </a:extLst>
              </p:cNvPr>
              <p:cNvSpPr/>
              <p:nvPr/>
            </p:nvSpPr>
            <p:spPr>
              <a:xfrm>
                <a:off x="3743352" y="2777122"/>
                <a:ext cx="7811452" cy="3305231"/>
              </a:xfrm>
              <a:custGeom>
                <a:avLst/>
                <a:gdLst>
                  <a:gd name="connsiteX0" fmla="*/ 7366635 w 7811452"/>
                  <a:gd name="connsiteY0" fmla="*/ 2863215 h 3305231"/>
                  <a:gd name="connsiteX1" fmla="*/ 7606665 w 7811452"/>
                  <a:gd name="connsiteY1" fmla="*/ 3050858 h 3305231"/>
                  <a:gd name="connsiteX2" fmla="*/ 313373 w 7811452"/>
                  <a:gd name="connsiteY2" fmla="*/ 3098483 h 3305231"/>
                  <a:gd name="connsiteX3" fmla="*/ 260033 w 7811452"/>
                  <a:gd name="connsiteY3" fmla="*/ 2592705 h 3305231"/>
                  <a:gd name="connsiteX4" fmla="*/ 118110 w 7811452"/>
                  <a:gd name="connsiteY4" fmla="*/ 2519363 h 3305231"/>
                  <a:gd name="connsiteX5" fmla="*/ 280035 w 7811452"/>
                  <a:gd name="connsiteY5" fmla="*/ 2226945 h 3305231"/>
                  <a:gd name="connsiteX6" fmla="*/ 50483 w 7811452"/>
                  <a:gd name="connsiteY6" fmla="*/ 2021205 h 3305231"/>
                  <a:gd name="connsiteX7" fmla="*/ 318135 w 7811452"/>
                  <a:gd name="connsiteY7" fmla="*/ 1744028 h 3305231"/>
                  <a:gd name="connsiteX8" fmla="*/ 228600 w 7811452"/>
                  <a:gd name="connsiteY8" fmla="*/ 974408 h 3305231"/>
                  <a:gd name="connsiteX9" fmla="*/ 138113 w 7811452"/>
                  <a:gd name="connsiteY9" fmla="*/ 928687 h 3305231"/>
                  <a:gd name="connsiteX10" fmla="*/ 279083 w 7811452"/>
                  <a:gd name="connsiteY10" fmla="*/ 719137 h 3305231"/>
                  <a:gd name="connsiteX11" fmla="*/ 0 w 7811452"/>
                  <a:gd name="connsiteY11" fmla="*/ 532448 h 3305231"/>
                  <a:gd name="connsiteX12" fmla="*/ 187643 w 7811452"/>
                  <a:gd name="connsiteY12" fmla="*/ 318135 h 3305231"/>
                  <a:gd name="connsiteX13" fmla="*/ 35243 w 7811452"/>
                  <a:gd name="connsiteY13" fmla="*/ 76200 h 3305231"/>
                  <a:gd name="connsiteX14" fmla="*/ 7439025 w 7811452"/>
                  <a:gd name="connsiteY14" fmla="*/ 0 h 3305231"/>
                  <a:gd name="connsiteX15" fmla="*/ 7167563 w 7811452"/>
                  <a:gd name="connsiteY15" fmla="*/ 337185 h 3305231"/>
                  <a:gd name="connsiteX16" fmla="*/ 7617143 w 7811452"/>
                  <a:gd name="connsiteY16" fmla="*/ 554355 h 3305231"/>
                  <a:gd name="connsiteX17" fmla="*/ 7167563 w 7811452"/>
                  <a:gd name="connsiteY17" fmla="*/ 630555 h 3305231"/>
                  <a:gd name="connsiteX18" fmla="*/ 7425690 w 7811452"/>
                  <a:gd name="connsiteY18" fmla="*/ 789623 h 3305231"/>
                  <a:gd name="connsiteX19" fmla="*/ 7450455 w 7811452"/>
                  <a:gd name="connsiteY19" fmla="*/ 2069783 h 3305231"/>
                  <a:gd name="connsiteX20" fmla="*/ 7610475 w 7811452"/>
                  <a:gd name="connsiteY20" fmla="*/ 2229803 h 3305231"/>
                  <a:gd name="connsiteX21" fmla="*/ 7454265 w 7811452"/>
                  <a:gd name="connsiteY21" fmla="*/ 2352675 h 3305231"/>
                  <a:gd name="connsiteX22" fmla="*/ 7811453 w 7811452"/>
                  <a:gd name="connsiteY22" fmla="*/ 2592705 h 3305231"/>
                  <a:gd name="connsiteX23" fmla="*/ 7366635 w 7811452"/>
                  <a:gd name="connsiteY23" fmla="*/ 2863215 h 3305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811452" h="3305231">
                    <a:moveTo>
                      <a:pt x="7366635" y="2863215"/>
                    </a:moveTo>
                    <a:cubicBezTo>
                      <a:pt x="7450455" y="2938463"/>
                      <a:pt x="7522845" y="2975610"/>
                      <a:pt x="7606665" y="3050858"/>
                    </a:cubicBezTo>
                    <a:cubicBezTo>
                      <a:pt x="5185410" y="3375660"/>
                      <a:pt x="2739390" y="3387090"/>
                      <a:pt x="313373" y="3098483"/>
                    </a:cubicBezTo>
                    <a:cubicBezTo>
                      <a:pt x="305753" y="2931795"/>
                      <a:pt x="303848" y="2753678"/>
                      <a:pt x="260033" y="2592705"/>
                    </a:cubicBezTo>
                    <a:cubicBezTo>
                      <a:pt x="207645" y="2566988"/>
                      <a:pt x="170498" y="2545080"/>
                      <a:pt x="118110" y="2519363"/>
                    </a:cubicBezTo>
                    <a:cubicBezTo>
                      <a:pt x="176213" y="2419350"/>
                      <a:pt x="221933" y="2326958"/>
                      <a:pt x="280035" y="2226945"/>
                    </a:cubicBezTo>
                    <a:cubicBezTo>
                      <a:pt x="210503" y="2168843"/>
                      <a:pt x="120015" y="2080260"/>
                      <a:pt x="50483" y="2021205"/>
                    </a:cubicBezTo>
                    <a:cubicBezTo>
                      <a:pt x="133350" y="1945005"/>
                      <a:pt x="235267" y="1820228"/>
                      <a:pt x="318135" y="1744028"/>
                    </a:cubicBezTo>
                    <a:cubicBezTo>
                      <a:pt x="284798" y="1479233"/>
                      <a:pt x="261938" y="1238250"/>
                      <a:pt x="228600" y="974408"/>
                    </a:cubicBezTo>
                    <a:cubicBezTo>
                      <a:pt x="198120" y="956310"/>
                      <a:pt x="169545" y="946785"/>
                      <a:pt x="138113" y="928687"/>
                    </a:cubicBezTo>
                    <a:cubicBezTo>
                      <a:pt x="185738" y="867728"/>
                      <a:pt x="230505" y="781050"/>
                      <a:pt x="279083" y="719137"/>
                    </a:cubicBezTo>
                    <a:cubicBezTo>
                      <a:pt x="187643" y="672465"/>
                      <a:pt x="91440" y="579120"/>
                      <a:pt x="0" y="532448"/>
                    </a:cubicBezTo>
                    <a:cubicBezTo>
                      <a:pt x="61913" y="471487"/>
                      <a:pt x="125730" y="379095"/>
                      <a:pt x="187643" y="318135"/>
                    </a:cubicBezTo>
                    <a:cubicBezTo>
                      <a:pt x="124778" y="243840"/>
                      <a:pt x="97155" y="150495"/>
                      <a:pt x="35243" y="76200"/>
                    </a:cubicBezTo>
                    <a:cubicBezTo>
                      <a:pt x="2501265" y="219075"/>
                      <a:pt x="4976813" y="194310"/>
                      <a:pt x="7439025" y="0"/>
                    </a:cubicBezTo>
                    <a:cubicBezTo>
                      <a:pt x="7332345" y="106680"/>
                      <a:pt x="7275195" y="230505"/>
                      <a:pt x="7167563" y="337185"/>
                    </a:cubicBezTo>
                    <a:cubicBezTo>
                      <a:pt x="7319963" y="406718"/>
                      <a:pt x="7464743" y="483870"/>
                      <a:pt x="7617143" y="554355"/>
                    </a:cubicBezTo>
                    <a:cubicBezTo>
                      <a:pt x="7472363" y="574358"/>
                      <a:pt x="7312343" y="610553"/>
                      <a:pt x="7167563" y="630555"/>
                    </a:cubicBezTo>
                    <a:cubicBezTo>
                      <a:pt x="7275195" y="665798"/>
                      <a:pt x="7318058" y="754380"/>
                      <a:pt x="7425690" y="789623"/>
                    </a:cubicBezTo>
                    <a:cubicBezTo>
                      <a:pt x="7434263" y="1207770"/>
                      <a:pt x="7441883" y="1651635"/>
                      <a:pt x="7450455" y="2069783"/>
                    </a:cubicBezTo>
                    <a:cubicBezTo>
                      <a:pt x="7506653" y="2117408"/>
                      <a:pt x="7554278" y="2182178"/>
                      <a:pt x="7610475" y="2229803"/>
                    </a:cubicBezTo>
                    <a:cubicBezTo>
                      <a:pt x="7557135" y="2277428"/>
                      <a:pt x="7508558" y="2304098"/>
                      <a:pt x="7454265" y="2352675"/>
                    </a:cubicBezTo>
                    <a:cubicBezTo>
                      <a:pt x="7556183" y="2465070"/>
                      <a:pt x="7670483" y="2536508"/>
                      <a:pt x="7811453" y="2592705"/>
                    </a:cubicBezTo>
                    <a:cubicBezTo>
                      <a:pt x="7664768" y="2667000"/>
                      <a:pt x="7512368" y="2787968"/>
                      <a:pt x="7366635" y="2863215"/>
                    </a:cubicBezTo>
                    <a:close/>
                  </a:path>
                </a:pathLst>
              </a:custGeom>
              <a:solidFill>
                <a:srgbClr val="FDF5A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E434369-0AFC-4540-A04C-71388440C5DF}"/>
                  </a:ext>
                </a:extLst>
              </p:cNvPr>
              <p:cNvSpPr/>
              <p:nvPr/>
            </p:nvSpPr>
            <p:spPr>
              <a:xfrm>
                <a:off x="3720258" y="2754158"/>
                <a:ext cx="7860264" cy="3350998"/>
              </a:xfrm>
              <a:custGeom>
                <a:avLst/>
                <a:gdLst>
                  <a:gd name="connsiteX0" fmla="*/ 3809281 w 7860264"/>
                  <a:gd name="connsiteY0" fmla="*/ 3350999 h 3350998"/>
                  <a:gd name="connsiteX1" fmla="*/ 333609 w 7860264"/>
                  <a:gd name="connsiteY1" fmla="*/ 3144306 h 3350998"/>
                  <a:gd name="connsiteX2" fmla="*/ 313606 w 7860264"/>
                  <a:gd name="connsiteY2" fmla="*/ 3122399 h 3350998"/>
                  <a:gd name="connsiteX3" fmla="*/ 310749 w 7860264"/>
                  <a:gd name="connsiteY3" fmla="*/ 3060486 h 3350998"/>
                  <a:gd name="connsiteX4" fmla="*/ 263124 w 7860264"/>
                  <a:gd name="connsiteY4" fmla="*/ 2631861 h 3350998"/>
                  <a:gd name="connsiteX5" fmla="*/ 201211 w 7860264"/>
                  <a:gd name="connsiteY5" fmla="*/ 2599476 h 3350998"/>
                  <a:gd name="connsiteX6" fmla="*/ 130726 w 7860264"/>
                  <a:gd name="connsiteY6" fmla="*/ 2562328 h 3350998"/>
                  <a:gd name="connsiteX7" fmla="*/ 118344 w 7860264"/>
                  <a:gd name="connsiteY7" fmla="*/ 2548041 h 3350998"/>
                  <a:gd name="connsiteX8" fmla="*/ 120249 w 7860264"/>
                  <a:gd name="connsiteY8" fmla="*/ 2529944 h 3350998"/>
                  <a:gd name="connsiteX9" fmla="*/ 201211 w 7860264"/>
                  <a:gd name="connsiteY9" fmla="*/ 2384211 h 3350998"/>
                  <a:gd name="connsiteX10" fmla="*/ 272649 w 7860264"/>
                  <a:gd name="connsiteY10" fmla="*/ 2254671 h 3350998"/>
                  <a:gd name="connsiteX11" fmla="*/ 172636 w 7860264"/>
                  <a:gd name="connsiteY11" fmla="*/ 2164184 h 3350998"/>
                  <a:gd name="connsiteX12" fmla="*/ 58336 w 7860264"/>
                  <a:gd name="connsiteY12" fmla="*/ 2061314 h 3350998"/>
                  <a:gd name="connsiteX13" fmla="*/ 49764 w 7860264"/>
                  <a:gd name="connsiteY13" fmla="*/ 2044168 h 3350998"/>
                  <a:gd name="connsiteX14" fmla="*/ 57384 w 7860264"/>
                  <a:gd name="connsiteY14" fmla="*/ 2027024 h 3350998"/>
                  <a:gd name="connsiteX15" fmla="*/ 189781 w 7860264"/>
                  <a:gd name="connsiteY15" fmla="*/ 1889864 h 3350998"/>
                  <a:gd name="connsiteX16" fmla="*/ 316464 w 7860264"/>
                  <a:gd name="connsiteY16" fmla="*/ 1757466 h 3350998"/>
                  <a:gd name="connsiteX17" fmla="*/ 273601 w 7860264"/>
                  <a:gd name="connsiteY17" fmla="*/ 1384086 h 3350998"/>
                  <a:gd name="connsiteX18" fmla="*/ 230739 w 7860264"/>
                  <a:gd name="connsiteY18" fmla="*/ 1010706 h 3350998"/>
                  <a:gd name="connsiteX19" fmla="*/ 197401 w 7860264"/>
                  <a:gd name="connsiteY19" fmla="*/ 994513 h 3350998"/>
                  <a:gd name="connsiteX20" fmla="*/ 149776 w 7860264"/>
                  <a:gd name="connsiteY20" fmla="*/ 970701 h 3350998"/>
                  <a:gd name="connsiteX21" fmla="*/ 139299 w 7860264"/>
                  <a:gd name="connsiteY21" fmla="*/ 955461 h 3350998"/>
                  <a:gd name="connsiteX22" fmla="*/ 144061 w 7860264"/>
                  <a:gd name="connsiteY22" fmla="*/ 937363 h 3350998"/>
                  <a:gd name="connsiteX23" fmla="*/ 212641 w 7860264"/>
                  <a:gd name="connsiteY23" fmla="*/ 834493 h 3350998"/>
                  <a:gd name="connsiteX24" fmla="*/ 267886 w 7860264"/>
                  <a:gd name="connsiteY24" fmla="*/ 749721 h 3350998"/>
                  <a:gd name="connsiteX25" fmla="*/ 148824 w 7860264"/>
                  <a:gd name="connsiteY25" fmla="*/ 667806 h 3350998"/>
                  <a:gd name="connsiteX26" fmla="*/ 12616 w 7860264"/>
                  <a:gd name="connsiteY26" fmla="*/ 576366 h 3350998"/>
                  <a:gd name="connsiteX27" fmla="*/ 234 w 7860264"/>
                  <a:gd name="connsiteY27" fmla="*/ 559221 h 3350998"/>
                  <a:gd name="connsiteX28" fmla="*/ 6901 w 7860264"/>
                  <a:gd name="connsiteY28" fmla="*/ 539219 h 3350998"/>
                  <a:gd name="connsiteX29" fmla="*/ 99294 w 7860264"/>
                  <a:gd name="connsiteY29" fmla="*/ 433491 h 3350998"/>
                  <a:gd name="connsiteX30" fmla="*/ 180256 w 7860264"/>
                  <a:gd name="connsiteY30" fmla="*/ 339194 h 3350998"/>
                  <a:gd name="connsiteX31" fmla="*/ 114534 w 7860264"/>
                  <a:gd name="connsiteY31" fmla="*/ 230608 h 3350998"/>
                  <a:gd name="connsiteX32" fmla="*/ 41191 w 7860264"/>
                  <a:gd name="connsiteY32" fmla="*/ 113451 h 3350998"/>
                  <a:gd name="connsiteX33" fmla="*/ 38334 w 7860264"/>
                  <a:gd name="connsiteY33" fmla="*/ 88686 h 3350998"/>
                  <a:gd name="connsiteX34" fmla="*/ 60241 w 7860264"/>
                  <a:gd name="connsiteY34" fmla="*/ 76303 h 3350998"/>
                  <a:gd name="connsiteX35" fmla="*/ 7461167 w 7860264"/>
                  <a:gd name="connsiteY35" fmla="*/ 103 h 3350998"/>
                  <a:gd name="connsiteX36" fmla="*/ 7484027 w 7860264"/>
                  <a:gd name="connsiteY36" fmla="*/ 13438 h 3350998"/>
                  <a:gd name="connsiteX37" fmla="*/ 7479264 w 7860264"/>
                  <a:gd name="connsiteY37" fmla="*/ 39156 h 3350998"/>
                  <a:gd name="connsiteX38" fmla="*/ 7345914 w 7860264"/>
                  <a:gd name="connsiteY38" fmla="*/ 204891 h 3350998"/>
                  <a:gd name="connsiteX39" fmla="*/ 7230661 w 7860264"/>
                  <a:gd name="connsiteY39" fmla="*/ 352529 h 3350998"/>
                  <a:gd name="connsiteX40" fmla="*/ 7425924 w 7860264"/>
                  <a:gd name="connsiteY40" fmla="*/ 447779 h 3350998"/>
                  <a:gd name="connsiteX41" fmla="*/ 7650714 w 7860264"/>
                  <a:gd name="connsiteY41" fmla="*/ 556363 h 3350998"/>
                  <a:gd name="connsiteX42" fmla="*/ 7664049 w 7860264"/>
                  <a:gd name="connsiteY42" fmla="*/ 581129 h 3350998"/>
                  <a:gd name="connsiteX43" fmla="*/ 7644047 w 7860264"/>
                  <a:gd name="connsiteY43" fmla="*/ 600179 h 3350998"/>
                  <a:gd name="connsiteX44" fmla="*/ 7421161 w 7860264"/>
                  <a:gd name="connsiteY44" fmla="*/ 638279 h 3350998"/>
                  <a:gd name="connsiteX45" fmla="*/ 7268761 w 7860264"/>
                  <a:gd name="connsiteY45" fmla="*/ 664949 h 3350998"/>
                  <a:gd name="connsiteX46" fmla="*/ 7335436 w 7860264"/>
                  <a:gd name="connsiteY46" fmla="*/ 714479 h 3350998"/>
                  <a:gd name="connsiteX47" fmla="*/ 7457357 w 7860264"/>
                  <a:gd name="connsiteY47" fmla="*/ 789726 h 3350998"/>
                  <a:gd name="connsiteX48" fmla="*/ 7473549 w 7860264"/>
                  <a:gd name="connsiteY48" fmla="*/ 811634 h 3350998"/>
                  <a:gd name="connsiteX49" fmla="*/ 7484979 w 7860264"/>
                  <a:gd name="connsiteY49" fmla="*/ 1433616 h 3350998"/>
                  <a:gd name="connsiteX50" fmla="*/ 7497361 w 7860264"/>
                  <a:gd name="connsiteY50" fmla="*/ 2081316 h 3350998"/>
                  <a:gd name="connsiteX51" fmla="*/ 7571657 w 7860264"/>
                  <a:gd name="connsiteY51" fmla="*/ 2156564 h 3350998"/>
                  <a:gd name="connsiteX52" fmla="*/ 7649761 w 7860264"/>
                  <a:gd name="connsiteY52" fmla="*/ 2234669 h 3350998"/>
                  <a:gd name="connsiteX53" fmla="*/ 7658334 w 7860264"/>
                  <a:gd name="connsiteY53" fmla="*/ 2251814 h 3350998"/>
                  <a:gd name="connsiteX54" fmla="*/ 7650714 w 7860264"/>
                  <a:gd name="connsiteY54" fmla="*/ 2268959 h 3350998"/>
                  <a:gd name="connsiteX55" fmla="*/ 7570704 w 7860264"/>
                  <a:gd name="connsiteY55" fmla="*/ 2331824 h 3350998"/>
                  <a:gd name="connsiteX56" fmla="*/ 7512602 w 7860264"/>
                  <a:gd name="connsiteY56" fmla="*/ 2376591 h 3350998"/>
                  <a:gd name="connsiteX57" fmla="*/ 7845977 w 7860264"/>
                  <a:gd name="connsiteY57" fmla="*/ 2593761 h 3350998"/>
                  <a:gd name="connsiteX58" fmla="*/ 7860264 w 7860264"/>
                  <a:gd name="connsiteY58" fmla="*/ 2613764 h 3350998"/>
                  <a:gd name="connsiteX59" fmla="*/ 7847882 w 7860264"/>
                  <a:gd name="connsiteY59" fmla="*/ 2635671 h 3350998"/>
                  <a:gd name="connsiteX60" fmla="*/ 7627854 w 7860264"/>
                  <a:gd name="connsiteY60" fmla="*/ 2769974 h 3350998"/>
                  <a:gd name="connsiteX61" fmla="*/ 7433544 w 7860264"/>
                  <a:gd name="connsiteY61" fmla="*/ 2890941 h 3350998"/>
                  <a:gd name="connsiteX62" fmla="*/ 7525936 w 7860264"/>
                  <a:gd name="connsiteY62" fmla="*/ 2961426 h 3350998"/>
                  <a:gd name="connsiteX63" fmla="*/ 7647857 w 7860264"/>
                  <a:gd name="connsiteY63" fmla="*/ 3056676 h 3350998"/>
                  <a:gd name="connsiteX64" fmla="*/ 7654524 w 7860264"/>
                  <a:gd name="connsiteY64" fmla="*/ 3080489 h 3350998"/>
                  <a:gd name="connsiteX65" fmla="*/ 7635474 w 7860264"/>
                  <a:gd name="connsiteY65" fmla="*/ 3096681 h 3350998"/>
                  <a:gd name="connsiteX66" fmla="*/ 3809281 w 7860264"/>
                  <a:gd name="connsiteY66" fmla="*/ 3350999 h 3350998"/>
                  <a:gd name="connsiteX67" fmla="*/ 358374 w 7860264"/>
                  <a:gd name="connsiteY67" fmla="*/ 3100491 h 3350998"/>
                  <a:gd name="connsiteX68" fmla="*/ 3809281 w 7860264"/>
                  <a:gd name="connsiteY68" fmla="*/ 3304326 h 3350998"/>
                  <a:gd name="connsiteX69" fmla="*/ 7575467 w 7860264"/>
                  <a:gd name="connsiteY69" fmla="*/ 3057628 h 3350998"/>
                  <a:gd name="connsiteX70" fmla="*/ 7496409 w 7860264"/>
                  <a:gd name="connsiteY70" fmla="*/ 2998574 h 3350998"/>
                  <a:gd name="connsiteX71" fmla="*/ 7374489 w 7860264"/>
                  <a:gd name="connsiteY71" fmla="*/ 2903324 h 3350998"/>
                  <a:gd name="connsiteX72" fmla="*/ 7366869 w 7860264"/>
                  <a:gd name="connsiteY72" fmla="*/ 2883321 h 3350998"/>
                  <a:gd name="connsiteX73" fmla="*/ 7379252 w 7860264"/>
                  <a:gd name="connsiteY73" fmla="*/ 2866176 h 3350998"/>
                  <a:gd name="connsiteX74" fmla="*/ 7599279 w 7860264"/>
                  <a:gd name="connsiteY74" fmla="*/ 2731874 h 3350998"/>
                  <a:gd name="connsiteX75" fmla="*/ 7780254 w 7860264"/>
                  <a:gd name="connsiteY75" fmla="*/ 2618526 h 3350998"/>
                  <a:gd name="connsiteX76" fmla="*/ 7458309 w 7860264"/>
                  <a:gd name="connsiteY76" fmla="*/ 2390878 h 3350998"/>
                  <a:gd name="connsiteX77" fmla="*/ 7452594 w 7860264"/>
                  <a:gd name="connsiteY77" fmla="*/ 2373734 h 3350998"/>
                  <a:gd name="connsiteX78" fmla="*/ 7460214 w 7860264"/>
                  <a:gd name="connsiteY78" fmla="*/ 2357541 h 3350998"/>
                  <a:gd name="connsiteX79" fmla="*/ 7540224 w 7860264"/>
                  <a:gd name="connsiteY79" fmla="*/ 2294676 h 3350998"/>
                  <a:gd name="connsiteX80" fmla="*/ 7596422 w 7860264"/>
                  <a:gd name="connsiteY80" fmla="*/ 2251814 h 3350998"/>
                  <a:gd name="connsiteX81" fmla="*/ 7534509 w 7860264"/>
                  <a:gd name="connsiteY81" fmla="*/ 2187996 h 3350998"/>
                  <a:gd name="connsiteX82" fmla="*/ 7456404 w 7860264"/>
                  <a:gd name="connsiteY82" fmla="*/ 2109891 h 3350998"/>
                  <a:gd name="connsiteX83" fmla="*/ 7448784 w 7860264"/>
                  <a:gd name="connsiteY83" fmla="*/ 2092746 h 3350998"/>
                  <a:gd name="connsiteX84" fmla="*/ 7436402 w 7860264"/>
                  <a:gd name="connsiteY84" fmla="*/ 1434568 h 3350998"/>
                  <a:gd name="connsiteX85" fmla="*/ 7424972 w 7860264"/>
                  <a:gd name="connsiteY85" fmla="*/ 828779 h 3350998"/>
                  <a:gd name="connsiteX86" fmla="*/ 7304004 w 7860264"/>
                  <a:gd name="connsiteY86" fmla="*/ 750674 h 3350998"/>
                  <a:gd name="connsiteX87" fmla="*/ 7182084 w 7860264"/>
                  <a:gd name="connsiteY87" fmla="*/ 675426 h 3350998"/>
                  <a:gd name="connsiteX88" fmla="*/ 7165892 w 7860264"/>
                  <a:gd name="connsiteY88" fmla="*/ 651613 h 3350998"/>
                  <a:gd name="connsiteX89" fmla="*/ 7185894 w 7860264"/>
                  <a:gd name="connsiteY89" fmla="*/ 630659 h 3350998"/>
                  <a:gd name="connsiteX90" fmla="*/ 7409732 w 7860264"/>
                  <a:gd name="connsiteY90" fmla="*/ 592559 h 3350998"/>
                  <a:gd name="connsiteX91" fmla="*/ 7559274 w 7860264"/>
                  <a:gd name="connsiteY91" fmla="*/ 565888 h 3350998"/>
                  <a:gd name="connsiteX92" fmla="*/ 7402111 w 7860264"/>
                  <a:gd name="connsiteY92" fmla="*/ 489688 h 3350998"/>
                  <a:gd name="connsiteX93" fmla="*/ 7178274 w 7860264"/>
                  <a:gd name="connsiteY93" fmla="*/ 382056 h 3350998"/>
                  <a:gd name="connsiteX94" fmla="*/ 7164939 w 7860264"/>
                  <a:gd name="connsiteY94" fmla="*/ 364911 h 3350998"/>
                  <a:gd name="connsiteX95" fmla="*/ 7171607 w 7860264"/>
                  <a:gd name="connsiteY95" fmla="*/ 344909 h 3350998"/>
                  <a:gd name="connsiteX96" fmla="*/ 7304957 w 7860264"/>
                  <a:gd name="connsiteY96" fmla="*/ 179173 h 3350998"/>
                  <a:gd name="connsiteX97" fmla="*/ 7402111 w 7860264"/>
                  <a:gd name="connsiteY97" fmla="*/ 51539 h 3350998"/>
                  <a:gd name="connsiteX98" fmla="*/ 104056 w 7860264"/>
                  <a:gd name="connsiteY98" fmla="*/ 123928 h 3350998"/>
                  <a:gd name="connsiteX99" fmla="*/ 152634 w 7860264"/>
                  <a:gd name="connsiteY99" fmla="*/ 207748 h 3350998"/>
                  <a:gd name="connsiteX100" fmla="*/ 225976 w 7860264"/>
                  <a:gd name="connsiteY100" fmla="*/ 324906 h 3350998"/>
                  <a:gd name="connsiteX101" fmla="*/ 224071 w 7860264"/>
                  <a:gd name="connsiteY101" fmla="*/ 356338 h 3350998"/>
                  <a:gd name="connsiteX102" fmla="*/ 131679 w 7860264"/>
                  <a:gd name="connsiteY102" fmla="*/ 462066 h 3350998"/>
                  <a:gd name="connsiteX103" fmla="*/ 57384 w 7860264"/>
                  <a:gd name="connsiteY103" fmla="*/ 548744 h 3350998"/>
                  <a:gd name="connsiteX104" fmla="*/ 173589 w 7860264"/>
                  <a:gd name="connsiteY104" fmla="*/ 629706 h 3350998"/>
                  <a:gd name="connsiteX105" fmla="*/ 309796 w 7860264"/>
                  <a:gd name="connsiteY105" fmla="*/ 721146 h 3350998"/>
                  <a:gd name="connsiteX106" fmla="*/ 322179 w 7860264"/>
                  <a:gd name="connsiteY106" fmla="*/ 736386 h 3350998"/>
                  <a:gd name="connsiteX107" fmla="*/ 317416 w 7860264"/>
                  <a:gd name="connsiteY107" fmla="*/ 755436 h 3350998"/>
                  <a:gd name="connsiteX108" fmla="*/ 248836 w 7860264"/>
                  <a:gd name="connsiteY108" fmla="*/ 858306 h 3350998"/>
                  <a:gd name="connsiteX109" fmla="*/ 193591 w 7860264"/>
                  <a:gd name="connsiteY109" fmla="*/ 943079 h 3350998"/>
                  <a:gd name="connsiteX110" fmla="*/ 213594 w 7860264"/>
                  <a:gd name="connsiteY110" fmla="*/ 952604 h 3350998"/>
                  <a:gd name="connsiteX111" fmla="*/ 261219 w 7860264"/>
                  <a:gd name="connsiteY111" fmla="*/ 976416 h 3350998"/>
                  <a:gd name="connsiteX112" fmla="*/ 272649 w 7860264"/>
                  <a:gd name="connsiteY112" fmla="*/ 993561 h 3350998"/>
                  <a:gd name="connsiteX113" fmla="*/ 317416 w 7860264"/>
                  <a:gd name="connsiteY113" fmla="*/ 1378371 h 3350998"/>
                  <a:gd name="connsiteX114" fmla="*/ 362184 w 7860264"/>
                  <a:gd name="connsiteY114" fmla="*/ 1763181 h 3350998"/>
                  <a:gd name="connsiteX115" fmla="*/ 354564 w 7860264"/>
                  <a:gd name="connsiteY115" fmla="*/ 1783184 h 3350998"/>
                  <a:gd name="connsiteX116" fmla="*/ 222166 w 7860264"/>
                  <a:gd name="connsiteY116" fmla="*/ 1920343 h 3350998"/>
                  <a:gd name="connsiteX117" fmla="*/ 105961 w 7860264"/>
                  <a:gd name="connsiteY117" fmla="*/ 2042264 h 3350998"/>
                  <a:gd name="connsiteX118" fmla="*/ 202164 w 7860264"/>
                  <a:gd name="connsiteY118" fmla="*/ 2128941 h 3350998"/>
                  <a:gd name="connsiteX119" fmla="*/ 315511 w 7860264"/>
                  <a:gd name="connsiteY119" fmla="*/ 2230859 h 3350998"/>
                  <a:gd name="connsiteX120" fmla="*/ 320274 w 7860264"/>
                  <a:gd name="connsiteY120" fmla="*/ 2260386 h 3350998"/>
                  <a:gd name="connsiteX121" fmla="*/ 240264 w 7860264"/>
                  <a:gd name="connsiteY121" fmla="*/ 2405166 h 3350998"/>
                  <a:gd name="connsiteX122" fmla="*/ 170731 w 7860264"/>
                  <a:gd name="connsiteY122" fmla="*/ 2530896 h 3350998"/>
                  <a:gd name="connsiteX123" fmla="*/ 221214 w 7860264"/>
                  <a:gd name="connsiteY123" fmla="*/ 2557566 h 3350998"/>
                  <a:gd name="connsiteX124" fmla="*/ 291699 w 7860264"/>
                  <a:gd name="connsiteY124" fmla="*/ 2593761 h 3350998"/>
                  <a:gd name="connsiteX125" fmla="*/ 304081 w 7860264"/>
                  <a:gd name="connsiteY125" fmla="*/ 2608049 h 3350998"/>
                  <a:gd name="connsiteX126" fmla="*/ 356469 w 7860264"/>
                  <a:gd name="connsiteY126" fmla="*/ 3056676 h 3350998"/>
                  <a:gd name="connsiteX127" fmla="*/ 358374 w 7860264"/>
                  <a:gd name="connsiteY127" fmla="*/ 3100491 h 3350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7860264" h="3350998">
                    <a:moveTo>
                      <a:pt x="3809281" y="3350999"/>
                    </a:moveTo>
                    <a:cubicBezTo>
                      <a:pt x="2651994" y="3350999"/>
                      <a:pt x="1491849" y="3282419"/>
                      <a:pt x="333609" y="3144306"/>
                    </a:cubicBezTo>
                    <a:cubicBezTo>
                      <a:pt x="322179" y="3143353"/>
                      <a:pt x="313606" y="3133828"/>
                      <a:pt x="313606" y="3122399"/>
                    </a:cubicBezTo>
                    <a:cubicBezTo>
                      <a:pt x="312654" y="3101444"/>
                      <a:pt x="311701" y="3081441"/>
                      <a:pt x="310749" y="3060486"/>
                    </a:cubicBezTo>
                    <a:cubicBezTo>
                      <a:pt x="305034" y="2916659"/>
                      <a:pt x="299319" y="2767116"/>
                      <a:pt x="263124" y="2631861"/>
                    </a:cubicBezTo>
                    <a:cubicBezTo>
                      <a:pt x="240264" y="2620431"/>
                      <a:pt x="220261" y="2609953"/>
                      <a:pt x="201211" y="2599476"/>
                    </a:cubicBezTo>
                    <a:cubicBezTo>
                      <a:pt x="179304" y="2588046"/>
                      <a:pt x="156444" y="2575664"/>
                      <a:pt x="130726" y="2562328"/>
                    </a:cubicBezTo>
                    <a:cubicBezTo>
                      <a:pt x="125011" y="2559471"/>
                      <a:pt x="120249" y="2554709"/>
                      <a:pt x="118344" y="2548041"/>
                    </a:cubicBezTo>
                    <a:cubicBezTo>
                      <a:pt x="116439" y="2542326"/>
                      <a:pt x="117391" y="2535659"/>
                      <a:pt x="120249" y="2529944"/>
                    </a:cubicBezTo>
                    <a:cubicBezTo>
                      <a:pt x="148824" y="2480414"/>
                      <a:pt x="175494" y="2430884"/>
                      <a:pt x="201211" y="2384211"/>
                    </a:cubicBezTo>
                    <a:cubicBezTo>
                      <a:pt x="224071" y="2342301"/>
                      <a:pt x="246931" y="2298486"/>
                      <a:pt x="272649" y="2254671"/>
                    </a:cubicBezTo>
                    <a:cubicBezTo>
                      <a:pt x="241216" y="2228001"/>
                      <a:pt x="205974" y="2195616"/>
                      <a:pt x="172636" y="2164184"/>
                    </a:cubicBezTo>
                    <a:cubicBezTo>
                      <a:pt x="133584" y="2127989"/>
                      <a:pt x="92626" y="2090841"/>
                      <a:pt x="58336" y="2061314"/>
                    </a:cubicBezTo>
                    <a:cubicBezTo>
                      <a:pt x="53574" y="2057503"/>
                      <a:pt x="49764" y="2050836"/>
                      <a:pt x="49764" y="2044168"/>
                    </a:cubicBezTo>
                    <a:cubicBezTo>
                      <a:pt x="49764" y="2037501"/>
                      <a:pt x="52621" y="2030834"/>
                      <a:pt x="57384" y="2027024"/>
                    </a:cubicBezTo>
                    <a:cubicBezTo>
                      <a:pt x="98341" y="1989876"/>
                      <a:pt x="145014" y="1938441"/>
                      <a:pt x="189781" y="1889864"/>
                    </a:cubicBezTo>
                    <a:cubicBezTo>
                      <a:pt x="232644" y="1843191"/>
                      <a:pt x="276459" y="1795566"/>
                      <a:pt x="316464" y="1757466"/>
                    </a:cubicBezTo>
                    <a:cubicBezTo>
                      <a:pt x="300271" y="1628879"/>
                      <a:pt x="286936" y="1504101"/>
                      <a:pt x="273601" y="1384086"/>
                    </a:cubicBezTo>
                    <a:cubicBezTo>
                      <a:pt x="260266" y="1263118"/>
                      <a:pt x="245979" y="1139293"/>
                      <a:pt x="230739" y="1010706"/>
                    </a:cubicBezTo>
                    <a:cubicBezTo>
                      <a:pt x="219309" y="1004991"/>
                      <a:pt x="208831" y="999276"/>
                      <a:pt x="197401" y="994513"/>
                    </a:cubicBezTo>
                    <a:cubicBezTo>
                      <a:pt x="182161" y="987846"/>
                      <a:pt x="166921" y="980226"/>
                      <a:pt x="149776" y="970701"/>
                    </a:cubicBezTo>
                    <a:cubicBezTo>
                      <a:pt x="144061" y="966891"/>
                      <a:pt x="140251" y="961176"/>
                      <a:pt x="139299" y="955461"/>
                    </a:cubicBezTo>
                    <a:cubicBezTo>
                      <a:pt x="138346" y="948793"/>
                      <a:pt x="139299" y="942126"/>
                      <a:pt x="144061" y="937363"/>
                    </a:cubicBezTo>
                    <a:cubicBezTo>
                      <a:pt x="166921" y="907836"/>
                      <a:pt x="190734" y="870688"/>
                      <a:pt x="212641" y="834493"/>
                    </a:cubicBezTo>
                    <a:cubicBezTo>
                      <a:pt x="230739" y="805918"/>
                      <a:pt x="248836" y="776391"/>
                      <a:pt x="267886" y="749721"/>
                    </a:cubicBezTo>
                    <a:cubicBezTo>
                      <a:pt x="227881" y="726861"/>
                      <a:pt x="187876" y="696381"/>
                      <a:pt x="148824" y="667806"/>
                    </a:cubicBezTo>
                    <a:cubicBezTo>
                      <a:pt x="103104" y="633516"/>
                      <a:pt x="56431" y="599226"/>
                      <a:pt x="12616" y="576366"/>
                    </a:cubicBezTo>
                    <a:cubicBezTo>
                      <a:pt x="5949" y="572556"/>
                      <a:pt x="1186" y="566841"/>
                      <a:pt x="234" y="559221"/>
                    </a:cubicBezTo>
                    <a:cubicBezTo>
                      <a:pt x="-719" y="551601"/>
                      <a:pt x="1186" y="544934"/>
                      <a:pt x="6901" y="539219"/>
                    </a:cubicBezTo>
                    <a:cubicBezTo>
                      <a:pt x="37381" y="509691"/>
                      <a:pt x="68814" y="470638"/>
                      <a:pt x="99294" y="433491"/>
                    </a:cubicBezTo>
                    <a:cubicBezTo>
                      <a:pt x="125964" y="401106"/>
                      <a:pt x="152634" y="367769"/>
                      <a:pt x="180256" y="339194"/>
                    </a:cubicBezTo>
                    <a:cubicBezTo>
                      <a:pt x="153586" y="303951"/>
                      <a:pt x="133584" y="266804"/>
                      <a:pt x="114534" y="230608"/>
                    </a:cubicBezTo>
                    <a:cubicBezTo>
                      <a:pt x="91674" y="188698"/>
                      <a:pt x="70719" y="148694"/>
                      <a:pt x="41191" y="113451"/>
                    </a:cubicBezTo>
                    <a:cubicBezTo>
                      <a:pt x="35476" y="106783"/>
                      <a:pt x="34524" y="96306"/>
                      <a:pt x="38334" y="88686"/>
                    </a:cubicBezTo>
                    <a:cubicBezTo>
                      <a:pt x="42144" y="80114"/>
                      <a:pt x="51669" y="75351"/>
                      <a:pt x="60241" y="76303"/>
                    </a:cubicBezTo>
                    <a:cubicBezTo>
                      <a:pt x="2517691" y="219179"/>
                      <a:pt x="5007527" y="193461"/>
                      <a:pt x="7461167" y="103"/>
                    </a:cubicBezTo>
                    <a:cubicBezTo>
                      <a:pt x="7470692" y="-849"/>
                      <a:pt x="7480217" y="4866"/>
                      <a:pt x="7484027" y="13438"/>
                    </a:cubicBezTo>
                    <a:cubicBezTo>
                      <a:pt x="7487836" y="22011"/>
                      <a:pt x="7485932" y="32488"/>
                      <a:pt x="7479264" y="39156"/>
                    </a:cubicBezTo>
                    <a:cubicBezTo>
                      <a:pt x="7426877" y="91544"/>
                      <a:pt x="7385919" y="148694"/>
                      <a:pt x="7345914" y="204891"/>
                    </a:cubicBezTo>
                    <a:cubicBezTo>
                      <a:pt x="7310672" y="254421"/>
                      <a:pt x="7274477" y="304904"/>
                      <a:pt x="7230661" y="352529"/>
                    </a:cubicBezTo>
                    <a:cubicBezTo>
                      <a:pt x="7297336" y="383961"/>
                      <a:pt x="7362107" y="416346"/>
                      <a:pt x="7425924" y="447779"/>
                    </a:cubicBezTo>
                    <a:cubicBezTo>
                      <a:pt x="7499267" y="483973"/>
                      <a:pt x="7574514" y="521121"/>
                      <a:pt x="7650714" y="556363"/>
                    </a:cubicBezTo>
                    <a:cubicBezTo>
                      <a:pt x="7660239" y="560174"/>
                      <a:pt x="7665002" y="570651"/>
                      <a:pt x="7664049" y="581129"/>
                    </a:cubicBezTo>
                    <a:cubicBezTo>
                      <a:pt x="7662144" y="591606"/>
                      <a:pt x="7654524" y="599226"/>
                      <a:pt x="7644047" y="600179"/>
                    </a:cubicBezTo>
                    <a:cubicBezTo>
                      <a:pt x="7572609" y="609704"/>
                      <a:pt x="7495457" y="623991"/>
                      <a:pt x="7421161" y="638279"/>
                    </a:cubicBezTo>
                    <a:cubicBezTo>
                      <a:pt x="7370679" y="647804"/>
                      <a:pt x="7319244" y="657329"/>
                      <a:pt x="7268761" y="664949"/>
                    </a:cubicBezTo>
                    <a:cubicBezTo>
                      <a:pt x="7293527" y="680188"/>
                      <a:pt x="7314482" y="698286"/>
                      <a:pt x="7335436" y="714479"/>
                    </a:cubicBezTo>
                    <a:cubicBezTo>
                      <a:pt x="7372584" y="744959"/>
                      <a:pt x="7407827" y="773534"/>
                      <a:pt x="7457357" y="789726"/>
                    </a:cubicBezTo>
                    <a:cubicBezTo>
                      <a:pt x="7466882" y="792584"/>
                      <a:pt x="7472597" y="801156"/>
                      <a:pt x="7473549" y="811634"/>
                    </a:cubicBezTo>
                    <a:cubicBezTo>
                      <a:pt x="7477359" y="1015468"/>
                      <a:pt x="7481169" y="1224066"/>
                      <a:pt x="7484979" y="1433616"/>
                    </a:cubicBezTo>
                    <a:cubicBezTo>
                      <a:pt x="7488789" y="1647929"/>
                      <a:pt x="7492599" y="1869861"/>
                      <a:pt x="7497361" y="2081316"/>
                    </a:cubicBezTo>
                    <a:cubicBezTo>
                      <a:pt x="7523079" y="2104176"/>
                      <a:pt x="7547844" y="2130846"/>
                      <a:pt x="7571657" y="2156564"/>
                    </a:cubicBezTo>
                    <a:cubicBezTo>
                      <a:pt x="7596422" y="2184186"/>
                      <a:pt x="7623092" y="2211809"/>
                      <a:pt x="7649761" y="2234669"/>
                    </a:cubicBezTo>
                    <a:cubicBezTo>
                      <a:pt x="7654524" y="2239431"/>
                      <a:pt x="7657382" y="2245146"/>
                      <a:pt x="7658334" y="2251814"/>
                    </a:cubicBezTo>
                    <a:cubicBezTo>
                      <a:pt x="7658334" y="2258481"/>
                      <a:pt x="7655477" y="2265149"/>
                      <a:pt x="7650714" y="2268959"/>
                    </a:cubicBezTo>
                    <a:cubicBezTo>
                      <a:pt x="7623092" y="2293724"/>
                      <a:pt x="7596422" y="2312774"/>
                      <a:pt x="7570704" y="2331824"/>
                    </a:cubicBezTo>
                    <a:cubicBezTo>
                      <a:pt x="7550702" y="2346111"/>
                      <a:pt x="7531652" y="2360399"/>
                      <a:pt x="7512602" y="2376591"/>
                    </a:cubicBezTo>
                    <a:cubicBezTo>
                      <a:pt x="7601184" y="2468984"/>
                      <a:pt x="7705007" y="2536611"/>
                      <a:pt x="7845977" y="2593761"/>
                    </a:cubicBezTo>
                    <a:cubicBezTo>
                      <a:pt x="7854549" y="2597571"/>
                      <a:pt x="7860264" y="2605191"/>
                      <a:pt x="7860264" y="2613764"/>
                    </a:cubicBezTo>
                    <a:cubicBezTo>
                      <a:pt x="7860264" y="2622336"/>
                      <a:pt x="7855502" y="2630909"/>
                      <a:pt x="7847882" y="2635671"/>
                    </a:cubicBezTo>
                    <a:cubicBezTo>
                      <a:pt x="7776444" y="2672819"/>
                      <a:pt x="7701197" y="2722349"/>
                      <a:pt x="7627854" y="2769974"/>
                    </a:cubicBezTo>
                    <a:cubicBezTo>
                      <a:pt x="7564036" y="2811884"/>
                      <a:pt x="7498314" y="2855699"/>
                      <a:pt x="7433544" y="2890941"/>
                    </a:cubicBezTo>
                    <a:cubicBezTo>
                      <a:pt x="7465929" y="2917611"/>
                      <a:pt x="7496409" y="2939519"/>
                      <a:pt x="7525936" y="2961426"/>
                    </a:cubicBezTo>
                    <a:cubicBezTo>
                      <a:pt x="7564989" y="2989049"/>
                      <a:pt x="7604994" y="3018576"/>
                      <a:pt x="7647857" y="3056676"/>
                    </a:cubicBezTo>
                    <a:cubicBezTo>
                      <a:pt x="7654524" y="3062391"/>
                      <a:pt x="7657382" y="3071916"/>
                      <a:pt x="7654524" y="3080489"/>
                    </a:cubicBezTo>
                    <a:cubicBezTo>
                      <a:pt x="7651667" y="3089061"/>
                      <a:pt x="7644047" y="3095728"/>
                      <a:pt x="7635474" y="3096681"/>
                    </a:cubicBezTo>
                    <a:cubicBezTo>
                      <a:pt x="6369602" y="3266226"/>
                      <a:pt x="5091347" y="3350999"/>
                      <a:pt x="3809281" y="3350999"/>
                    </a:cubicBezTo>
                    <a:close/>
                    <a:moveTo>
                      <a:pt x="358374" y="3100491"/>
                    </a:moveTo>
                    <a:cubicBezTo>
                      <a:pt x="1508041" y="3236699"/>
                      <a:pt x="2660566" y="3304326"/>
                      <a:pt x="3809281" y="3304326"/>
                    </a:cubicBezTo>
                    <a:cubicBezTo>
                      <a:pt x="5073249" y="3304326"/>
                      <a:pt x="6330549" y="3222411"/>
                      <a:pt x="7575467" y="3057628"/>
                    </a:cubicBezTo>
                    <a:cubicBezTo>
                      <a:pt x="7548797" y="3036674"/>
                      <a:pt x="7523079" y="3017624"/>
                      <a:pt x="7496409" y="2998574"/>
                    </a:cubicBezTo>
                    <a:cubicBezTo>
                      <a:pt x="7457357" y="2970951"/>
                      <a:pt x="7417352" y="2941424"/>
                      <a:pt x="7374489" y="2903324"/>
                    </a:cubicBezTo>
                    <a:cubicBezTo>
                      <a:pt x="7368774" y="2898561"/>
                      <a:pt x="7365917" y="2890941"/>
                      <a:pt x="7366869" y="2883321"/>
                    </a:cubicBezTo>
                    <a:cubicBezTo>
                      <a:pt x="7367822" y="2875701"/>
                      <a:pt x="7372584" y="2869034"/>
                      <a:pt x="7379252" y="2866176"/>
                    </a:cubicBezTo>
                    <a:cubicBezTo>
                      <a:pt x="7451642" y="2829028"/>
                      <a:pt x="7526889" y="2779499"/>
                      <a:pt x="7599279" y="2731874"/>
                    </a:cubicBezTo>
                    <a:cubicBezTo>
                      <a:pt x="7659286" y="2692821"/>
                      <a:pt x="7720247" y="2652816"/>
                      <a:pt x="7780254" y="2618526"/>
                    </a:cubicBezTo>
                    <a:cubicBezTo>
                      <a:pt x="7646904" y="2559471"/>
                      <a:pt x="7545939" y="2488034"/>
                      <a:pt x="7458309" y="2390878"/>
                    </a:cubicBezTo>
                    <a:cubicBezTo>
                      <a:pt x="7454499" y="2386116"/>
                      <a:pt x="7451642" y="2380401"/>
                      <a:pt x="7452594" y="2373734"/>
                    </a:cubicBezTo>
                    <a:cubicBezTo>
                      <a:pt x="7452594" y="2368019"/>
                      <a:pt x="7455452" y="2362303"/>
                      <a:pt x="7460214" y="2357541"/>
                    </a:cubicBezTo>
                    <a:cubicBezTo>
                      <a:pt x="7487836" y="2332776"/>
                      <a:pt x="7514507" y="2313726"/>
                      <a:pt x="7540224" y="2294676"/>
                    </a:cubicBezTo>
                    <a:cubicBezTo>
                      <a:pt x="7559274" y="2280389"/>
                      <a:pt x="7577372" y="2267053"/>
                      <a:pt x="7596422" y="2251814"/>
                    </a:cubicBezTo>
                    <a:cubicBezTo>
                      <a:pt x="7574514" y="2231811"/>
                      <a:pt x="7554511" y="2208951"/>
                      <a:pt x="7534509" y="2187996"/>
                    </a:cubicBezTo>
                    <a:cubicBezTo>
                      <a:pt x="7509744" y="2161326"/>
                      <a:pt x="7483074" y="2132751"/>
                      <a:pt x="7456404" y="2109891"/>
                    </a:cubicBezTo>
                    <a:cubicBezTo>
                      <a:pt x="7451642" y="2106081"/>
                      <a:pt x="7448784" y="2099414"/>
                      <a:pt x="7448784" y="2092746"/>
                    </a:cubicBezTo>
                    <a:cubicBezTo>
                      <a:pt x="7444022" y="1877481"/>
                      <a:pt x="7440211" y="1652691"/>
                      <a:pt x="7436402" y="1434568"/>
                    </a:cubicBezTo>
                    <a:cubicBezTo>
                      <a:pt x="7432592" y="1230734"/>
                      <a:pt x="7428782" y="1026899"/>
                      <a:pt x="7424972" y="828779"/>
                    </a:cubicBezTo>
                    <a:cubicBezTo>
                      <a:pt x="7375442" y="808776"/>
                      <a:pt x="7339247" y="779249"/>
                      <a:pt x="7304004" y="750674"/>
                    </a:cubicBezTo>
                    <a:cubicBezTo>
                      <a:pt x="7266857" y="720194"/>
                      <a:pt x="7231614" y="691619"/>
                      <a:pt x="7182084" y="675426"/>
                    </a:cubicBezTo>
                    <a:cubicBezTo>
                      <a:pt x="7171607" y="671616"/>
                      <a:pt x="7164939" y="662091"/>
                      <a:pt x="7165892" y="651613"/>
                    </a:cubicBezTo>
                    <a:cubicBezTo>
                      <a:pt x="7166844" y="641136"/>
                      <a:pt x="7175417" y="632563"/>
                      <a:pt x="7185894" y="630659"/>
                    </a:cubicBezTo>
                    <a:cubicBezTo>
                      <a:pt x="7258284" y="621134"/>
                      <a:pt x="7335436" y="606846"/>
                      <a:pt x="7409732" y="592559"/>
                    </a:cubicBezTo>
                    <a:cubicBezTo>
                      <a:pt x="7459261" y="583034"/>
                      <a:pt x="7509744" y="574461"/>
                      <a:pt x="7559274" y="565888"/>
                    </a:cubicBezTo>
                    <a:cubicBezTo>
                      <a:pt x="7505934" y="540171"/>
                      <a:pt x="7453547" y="514454"/>
                      <a:pt x="7402111" y="489688"/>
                    </a:cubicBezTo>
                    <a:cubicBezTo>
                      <a:pt x="7329722" y="453494"/>
                      <a:pt x="7254474" y="416346"/>
                      <a:pt x="7178274" y="382056"/>
                    </a:cubicBezTo>
                    <a:cubicBezTo>
                      <a:pt x="7171607" y="379198"/>
                      <a:pt x="7166844" y="372531"/>
                      <a:pt x="7164939" y="364911"/>
                    </a:cubicBezTo>
                    <a:cubicBezTo>
                      <a:pt x="7163986" y="357291"/>
                      <a:pt x="7165892" y="349671"/>
                      <a:pt x="7171607" y="344909"/>
                    </a:cubicBezTo>
                    <a:cubicBezTo>
                      <a:pt x="7223994" y="292521"/>
                      <a:pt x="7264952" y="235371"/>
                      <a:pt x="7304957" y="179173"/>
                    </a:cubicBezTo>
                    <a:cubicBezTo>
                      <a:pt x="7335436" y="136311"/>
                      <a:pt x="7365917" y="93448"/>
                      <a:pt x="7402111" y="51539"/>
                    </a:cubicBezTo>
                    <a:cubicBezTo>
                      <a:pt x="4982761" y="237276"/>
                      <a:pt x="2527216" y="262041"/>
                      <a:pt x="104056" y="123928"/>
                    </a:cubicBezTo>
                    <a:cubicBezTo>
                      <a:pt x="122154" y="151551"/>
                      <a:pt x="137394" y="180126"/>
                      <a:pt x="152634" y="207748"/>
                    </a:cubicBezTo>
                    <a:cubicBezTo>
                      <a:pt x="175494" y="249658"/>
                      <a:pt x="196449" y="289663"/>
                      <a:pt x="225976" y="324906"/>
                    </a:cubicBezTo>
                    <a:cubicBezTo>
                      <a:pt x="233596" y="334431"/>
                      <a:pt x="232644" y="347766"/>
                      <a:pt x="224071" y="356338"/>
                    </a:cubicBezTo>
                    <a:cubicBezTo>
                      <a:pt x="193591" y="385866"/>
                      <a:pt x="162159" y="424919"/>
                      <a:pt x="131679" y="462066"/>
                    </a:cubicBezTo>
                    <a:cubicBezTo>
                      <a:pt x="107866" y="491594"/>
                      <a:pt x="82149" y="522073"/>
                      <a:pt x="57384" y="548744"/>
                    </a:cubicBezTo>
                    <a:cubicBezTo>
                      <a:pt x="96436" y="571604"/>
                      <a:pt x="135489" y="601131"/>
                      <a:pt x="173589" y="629706"/>
                    </a:cubicBezTo>
                    <a:cubicBezTo>
                      <a:pt x="219309" y="663044"/>
                      <a:pt x="265981" y="698286"/>
                      <a:pt x="309796" y="721146"/>
                    </a:cubicBezTo>
                    <a:cubicBezTo>
                      <a:pt x="315511" y="724004"/>
                      <a:pt x="320274" y="729719"/>
                      <a:pt x="322179" y="736386"/>
                    </a:cubicBezTo>
                    <a:cubicBezTo>
                      <a:pt x="324084" y="743054"/>
                      <a:pt x="322179" y="749721"/>
                      <a:pt x="317416" y="755436"/>
                    </a:cubicBezTo>
                    <a:cubicBezTo>
                      <a:pt x="294556" y="784963"/>
                      <a:pt x="270744" y="822111"/>
                      <a:pt x="248836" y="858306"/>
                    </a:cubicBezTo>
                    <a:cubicBezTo>
                      <a:pt x="230739" y="886881"/>
                      <a:pt x="212641" y="916409"/>
                      <a:pt x="193591" y="943079"/>
                    </a:cubicBezTo>
                    <a:cubicBezTo>
                      <a:pt x="200259" y="945936"/>
                      <a:pt x="206926" y="949746"/>
                      <a:pt x="213594" y="952604"/>
                    </a:cubicBezTo>
                    <a:cubicBezTo>
                      <a:pt x="228834" y="959271"/>
                      <a:pt x="245026" y="966891"/>
                      <a:pt x="261219" y="976416"/>
                    </a:cubicBezTo>
                    <a:cubicBezTo>
                      <a:pt x="266934" y="980226"/>
                      <a:pt x="271696" y="985941"/>
                      <a:pt x="272649" y="993561"/>
                    </a:cubicBezTo>
                    <a:cubicBezTo>
                      <a:pt x="288841" y="1125959"/>
                      <a:pt x="303129" y="1254546"/>
                      <a:pt x="317416" y="1378371"/>
                    </a:cubicBezTo>
                    <a:cubicBezTo>
                      <a:pt x="331704" y="1502196"/>
                      <a:pt x="345991" y="1630784"/>
                      <a:pt x="362184" y="1763181"/>
                    </a:cubicBezTo>
                    <a:cubicBezTo>
                      <a:pt x="363136" y="1770801"/>
                      <a:pt x="360279" y="1778421"/>
                      <a:pt x="354564" y="1783184"/>
                    </a:cubicBezTo>
                    <a:cubicBezTo>
                      <a:pt x="313606" y="1820331"/>
                      <a:pt x="266934" y="1871766"/>
                      <a:pt x="222166" y="1920343"/>
                    </a:cubicBezTo>
                    <a:cubicBezTo>
                      <a:pt x="183114" y="1963206"/>
                      <a:pt x="143109" y="2007021"/>
                      <a:pt x="105961" y="2042264"/>
                    </a:cubicBezTo>
                    <a:cubicBezTo>
                      <a:pt x="136441" y="2068934"/>
                      <a:pt x="169779" y="2099414"/>
                      <a:pt x="202164" y="2128941"/>
                    </a:cubicBezTo>
                    <a:cubicBezTo>
                      <a:pt x="241216" y="2165136"/>
                      <a:pt x="281221" y="2201331"/>
                      <a:pt x="315511" y="2230859"/>
                    </a:cubicBezTo>
                    <a:cubicBezTo>
                      <a:pt x="324084" y="2238478"/>
                      <a:pt x="325989" y="2250861"/>
                      <a:pt x="320274" y="2260386"/>
                    </a:cubicBezTo>
                    <a:cubicBezTo>
                      <a:pt x="291699" y="2309916"/>
                      <a:pt x="265029" y="2358494"/>
                      <a:pt x="240264" y="2405166"/>
                    </a:cubicBezTo>
                    <a:cubicBezTo>
                      <a:pt x="218356" y="2446124"/>
                      <a:pt x="195496" y="2488034"/>
                      <a:pt x="170731" y="2530896"/>
                    </a:cubicBezTo>
                    <a:cubicBezTo>
                      <a:pt x="188829" y="2540421"/>
                      <a:pt x="205021" y="2548994"/>
                      <a:pt x="221214" y="2557566"/>
                    </a:cubicBezTo>
                    <a:cubicBezTo>
                      <a:pt x="243121" y="2568996"/>
                      <a:pt x="265029" y="2581378"/>
                      <a:pt x="291699" y="2593761"/>
                    </a:cubicBezTo>
                    <a:cubicBezTo>
                      <a:pt x="297414" y="2596619"/>
                      <a:pt x="302176" y="2602334"/>
                      <a:pt x="304081" y="2608049"/>
                    </a:cubicBezTo>
                    <a:cubicBezTo>
                      <a:pt x="344086" y="2750924"/>
                      <a:pt x="349801" y="2907134"/>
                      <a:pt x="356469" y="3056676"/>
                    </a:cubicBezTo>
                    <a:cubicBezTo>
                      <a:pt x="356469" y="3071916"/>
                      <a:pt x="357421" y="3086203"/>
                      <a:pt x="358374" y="3100491"/>
                    </a:cubicBezTo>
                    <a:close/>
                  </a:path>
                </a:pathLst>
              </a:custGeom>
              <a:solidFill>
                <a:srgbClr val="454E5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7" name="Graphic 3">
                <a:extLst>
                  <a:ext uri="{FF2B5EF4-FFF2-40B4-BE49-F238E27FC236}">
                    <a16:creationId xmlns:a16="http://schemas.microsoft.com/office/drawing/2014/main" id="{62CA9080-7D0B-40C5-B16F-1037E335DC85}"/>
                  </a:ext>
                </a:extLst>
              </p:cNvPr>
              <p:cNvGrpSpPr/>
              <p:nvPr/>
            </p:nvGrpSpPr>
            <p:grpSpPr>
              <a:xfrm>
                <a:off x="6960830" y="2289634"/>
                <a:ext cx="1188634" cy="1023983"/>
                <a:chOff x="6960830" y="2289634"/>
                <a:chExt cx="1188634" cy="1023983"/>
              </a:xfrm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939BDF43-4F7B-46F5-A101-3980F00B72E5}"/>
                    </a:ext>
                  </a:extLst>
                </p:cNvPr>
                <p:cNvSpPr/>
                <p:nvPr/>
              </p:nvSpPr>
              <p:spPr>
                <a:xfrm>
                  <a:off x="6961782" y="2753309"/>
                  <a:ext cx="1187682" cy="560308"/>
                </a:xfrm>
                <a:custGeom>
                  <a:avLst/>
                  <a:gdLst>
                    <a:gd name="connsiteX0" fmla="*/ 1177357 w 1187682"/>
                    <a:gd name="connsiteY0" fmla="*/ 34290 h 560308"/>
                    <a:gd name="connsiteX1" fmla="*/ 1090680 w 1187682"/>
                    <a:gd name="connsiteY1" fmla="*/ 19050 h 560308"/>
                    <a:gd name="connsiteX2" fmla="*/ 974475 w 1187682"/>
                    <a:gd name="connsiteY2" fmla="*/ 10477 h 560308"/>
                    <a:gd name="connsiteX3" fmla="*/ 932565 w 1187682"/>
                    <a:gd name="connsiteY3" fmla="*/ 7620 h 560308"/>
                    <a:gd name="connsiteX4" fmla="*/ 155325 w 1187682"/>
                    <a:gd name="connsiteY4" fmla="*/ 7620 h 560308"/>
                    <a:gd name="connsiteX5" fmla="*/ 155325 w 1187682"/>
                    <a:gd name="connsiteY5" fmla="*/ 0 h 560308"/>
                    <a:gd name="connsiteX6" fmla="*/ 47692 w 1187682"/>
                    <a:gd name="connsiteY6" fmla="*/ 6668 h 560308"/>
                    <a:gd name="connsiteX7" fmla="*/ 10545 w 1187682"/>
                    <a:gd name="connsiteY7" fmla="*/ 22860 h 560308"/>
                    <a:gd name="connsiteX8" fmla="*/ 3877 w 1187682"/>
                    <a:gd name="connsiteY8" fmla="*/ 115252 h 560308"/>
                    <a:gd name="connsiteX9" fmla="*/ 8640 w 1187682"/>
                    <a:gd name="connsiteY9" fmla="*/ 231458 h 560308"/>
                    <a:gd name="connsiteX10" fmla="*/ 18165 w 1187682"/>
                    <a:gd name="connsiteY10" fmla="*/ 469583 h 560308"/>
                    <a:gd name="connsiteX11" fmla="*/ 28642 w 1187682"/>
                    <a:gd name="connsiteY11" fmla="*/ 519112 h 560308"/>
                    <a:gd name="connsiteX12" fmla="*/ 84840 w 1187682"/>
                    <a:gd name="connsiteY12" fmla="*/ 541020 h 560308"/>
                    <a:gd name="connsiteX13" fmla="*/ 1122112 w 1187682"/>
                    <a:gd name="connsiteY13" fmla="*/ 541020 h 560308"/>
                    <a:gd name="connsiteX14" fmla="*/ 1166880 w 1187682"/>
                    <a:gd name="connsiteY14" fmla="*/ 525780 h 560308"/>
                    <a:gd name="connsiteX15" fmla="*/ 1177357 w 1187682"/>
                    <a:gd name="connsiteY15" fmla="*/ 475297 h 560308"/>
                    <a:gd name="connsiteX16" fmla="*/ 1184025 w 1187682"/>
                    <a:gd name="connsiteY16" fmla="*/ 138113 h 560308"/>
                    <a:gd name="connsiteX17" fmla="*/ 1186882 w 1187682"/>
                    <a:gd name="connsiteY17" fmla="*/ 57150 h 560308"/>
                    <a:gd name="connsiteX18" fmla="*/ 1177357 w 1187682"/>
                    <a:gd name="connsiteY18" fmla="*/ 34290 h 560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87682" h="560308">
                      <a:moveTo>
                        <a:pt x="1177357" y="34290"/>
                      </a:moveTo>
                      <a:cubicBezTo>
                        <a:pt x="1162117" y="15240"/>
                        <a:pt x="1112587" y="20002"/>
                        <a:pt x="1090680" y="19050"/>
                      </a:cubicBezTo>
                      <a:cubicBezTo>
                        <a:pt x="1051627" y="16193"/>
                        <a:pt x="1013527" y="13335"/>
                        <a:pt x="974475" y="10477"/>
                      </a:cubicBezTo>
                      <a:cubicBezTo>
                        <a:pt x="960187" y="9525"/>
                        <a:pt x="946852" y="8572"/>
                        <a:pt x="932565" y="7620"/>
                      </a:cubicBezTo>
                      <a:lnTo>
                        <a:pt x="155325" y="7620"/>
                      </a:lnTo>
                      <a:lnTo>
                        <a:pt x="155325" y="0"/>
                      </a:lnTo>
                      <a:cubicBezTo>
                        <a:pt x="119130" y="1905"/>
                        <a:pt x="83887" y="4763"/>
                        <a:pt x="47692" y="6668"/>
                      </a:cubicBezTo>
                      <a:cubicBezTo>
                        <a:pt x="33405" y="7620"/>
                        <a:pt x="19117" y="11430"/>
                        <a:pt x="10545" y="22860"/>
                      </a:cubicBezTo>
                      <a:cubicBezTo>
                        <a:pt x="-7553" y="45720"/>
                        <a:pt x="2925" y="88582"/>
                        <a:pt x="3877" y="115252"/>
                      </a:cubicBezTo>
                      <a:cubicBezTo>
                        <a:pt x="5782" y="154305"/>
                        <a:pt x="6735" y="193358"/>
                        <a:pt x="8640" y="231458"/>
                      </a:cubicBezTo>
                      <a:cubicBezTo>
                        <a:pt x="11497" y="311468"/>
                        <a:pt x="14355" y="390525"/>
                        <a:pt x="18165" y="469583"/>
                      </a:cubicBezTo>
                      <a:cubicBezTo>
                        <a:pt x="19117" y="486728"/>
                        <a:pt x="20070" y="504825"/>
                        <a:pt x="28642" y="519112"/>
                      </a:cubicBezTo>
                      <a:cubicBezTo>
                        <a:pt x="40072" y="538162"/>
                        <a:pt x="64837" y="540068"/>
                        <a:pt x="84840" y="541020"/>
                      </a:cubicBezTo>
                      <a:cubicBezTo>
                        <a:pt x="429645" y="566737"/>
                        <a:pt x="776355" y="566737"/>
                        <a:pt x="1122112" y="541020"/>
                      </a:cubicBezTo>
                      <a:cubicBezTo>
                        <a:pt x="1136400" y="540068"/>
                        <a:pt x="1156402" y="538162"/>
                        <a:pt x="1166880" y="525780"/>
                      </a:cubicBezTo>
                      <a:cubicBezTo>
                        <a:pt x="1178310" y="513397"/>
                        <a:pt x="1176405" y="491490"/>
                        <a:pt x="1177357" y="475297"/>
                      </a:cubicBezTo>
                      <a:cubicBezTo>
                        <a:pt x="1180215" y="362903"/>
                        <a:pt x="1184025" y="250508"/>
                        <a:pt x="1184025" y="138113"/>
                      </a:cubicBezTo>
                      <a:cubicBezTo>
                        <a:pt x="1184025" y="120015"/>
                        <a:pt x="1189740" y="83820"/>
                        <a:pt x="1186882" y="57150"/>
                      </a:cubicBezTo>
                      <a:cubicBezTo>
                        <a:pt x="1184977" y="48577"/>
                        <a:pt x="1182120" y="40005"/>
                        <a:pt x="1177357" y="34290"/>
                      </a:cubicBezTo>
                      <a:close/>
                    </a:path>
                  </a:pathLst>
                </a:custGeom>
                <a:solidFill>
                  <a:srgbClr val="F8919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ADB67233-4E55-4F09-B0CC-88FB5AD53C10}"/>
                    </a:ext>
                  </a:extLst>
                </p:cNvPr>
                <p:cNvSpPr/>
                <p:nvPr/>
              </p:nvSpPr>
              <p:spPr>
                <a:xfrm>
                  <a:off x="6960830" y="2289634"/>
                  <a:ext cx="1187682" cy="1023983"/>
                </a:xfrm>
                <a:custGeom>
                  <a:avLst/>
                  <a:gdLst>
                    <a:gd name="connsiteX0" fmla="*/ 1186882 w 1187682"/>
                    <a:gd name="connsiteY0" fmla="*/ 521778 h 1023983"/>
                    <a:gd name="connsiteX1" fmla="*/ 1179262 w 1187682"/>
                    <a:gd name="connsiteY1" fmla="*/ 497013 h 1023983"/>
                    <a:gd name="connsiteX2" fmla="*/ 1092585 w 1187682"/>
                    <a:gd name="connsiteY2" fmla="*/ 481773 h 1023983"/>
                    <a:gd name="connsiteX3" fmla="*/ 976380 w 1187682"/>
                    <a:gd name="connsiteY3" fmla="*/ 473200 h 1023983"/>
                    <a:gd name="connsiteX4" fmla="*/ 761115 w 1187682"/>
                    <a:gd name="connsiteY4" fmla="*/ 460818 h 1023983"/>
                    <a:gd name="connsiteX5" fmla="*/ 745875 w 1187682"/>
                    <a:gd name="connsiteY5" fmla="*/ 335088 h 1023983"/>
                    <a:gd name="connsiteX6" fmla="*/ 802072 w 1187682"/>
                    <a:gd name="connsiteY6" fmla="*/ 169353 h 1023983"/>
                    <a:gd name="connsiteX7" fmla="*/ 750637 w 1187682"/>
                    <a:gd name="connsiteY7" fmla="*/ 35050 h 1023983"/>
                    <a:gd name="connsiteX8" fmla="*/ 604905 w 1187682"/>
                    <a:gd name="connsiteY8" fmla="*/ 12190 h 1023983"/>
                    <a:gd name="connsiteX9" fmla="*/ 601095 w 1187682"/>
                    <a:gd name="connsiteY9" fmla="*/ 14095 h 1023983"/>
                    <a:gd name="connsiteX10" fmla="*/ 485842 w 1187682"/>
                    <a:gd name="connsiteY10" fmla="*/ 12190 h 1023983"/>
                    <a:gd name="connsiteX11" fmla="*/ 389640 w 1187682"/>
                    <a:gd name="connsiteY11" fmla="*/ 134110 h 1023983"/>
                    <a:gd name="connsiteX12" fmla="*/ 411547 w 1187682"/>
                    <a:gd name="connsiteY12" fmla="*/ 328420 h 1023983"/>
                    <a:gd name="connsiteX13" fmla="*/ 411547 w 1187682"/>
                    <a:gd name="connsiteY13" fmla="*/ 328420 h 1023983"/>
                    <a:gd name="connsiteX14" fmla="*/ 381067 w 1187682"/>
                    <a:gd name="connsiteY14" fmla="*/ 454150 h 1023983"/>
                    <a:gd name="connsiteX15" fmla="*/ 282960 w 1187682"/>
                    <a:gd name="connsiteY15" fmla="*/ 457008 h 1023983"/>
                    <a:gd name="connsiteX16" fmla="*/ 47692 w 1187682"/>
                    <a:gd name="connsiteY16" fmla="*/ 470343 h 1023983"/>
                    <a:gd name="connsiteX17" fmla="*/ 10545 w 1187682"/>
                    <a:gd name="connsiteY17" fmla="*/ 486535 h 1023983"/>
                    <a:gd name="connsiteX18" fmla="*/ 3877 w 1187682"/>
                    <a:gd name="connsiteY18" fmla="*/ 578928 h 1023983"/>
                    <a:gd name="connsiteX19" fmla="*/ 8640 w 1187682"/>
                    <a:gd name="connsiteY19" fmla="*/ 695133 h 1023983"/>
                    <a:gd name="connsiteX20" fmla="*/ 18165 w 1187682"/>
                    <a:gd name="connsiteY20" fmla="*/ 933258 h 1023983"/>
                    <a:gd name="connsiteX21" fmla="*/ 28642 w 1187682"/>
                    <a:gd name="connsiteY21" fmla="*/ 982788 h 1023983"/>
                    <a:gd name="connsiteX22" fmla="*/ 84840 w 1187682"/>
                    <a:gd name="connsiteY22" fmla="*/ 1004695 h 1023983"/>
                    <a:gd name="connsiteX23" fmla="*/ 1122112 w 1187682"/>
                    <a:gd name="connsiteY23" fmla="*/ 1004695 h 1023983"/>
                    <a:gd name="connsiteX24" fmla="*/ 1166880 w 1187682"/>
                    <a:gd name="connsiteY24" fmla="*/ 989456 h 1023983"/>
                    <a:gd name="connsiteX25" fmla="*/ 1177357 w 1187682"/>
                    <a:gd name="connsiteY25" fmla="*/ 938973 h 1023983"/>
                    <a:gd name="connsiteX26" fmla="*/ 1184025 w 1187682"/>
                    <a:gd name="connsiteY26" fmla="*/ 601788 h 1023983"/>
                    <a:gd name="connsiteX27" fmla="*/ 1186882 w 1187682"/>
                    <a:gd name="connsiteY27" fmla="*/ 521778 h 1023983"/>
                    <a:gd name="connsiteX28" fmla="*/ 653482 w 1187682"/>
                    <a:gd name="connsiteY28" fmla="*/ 59815 h 1023983"/>
                    <a:gd name="connsiteX29" fmla="*/ 704917 w 1187682"/>
                    <a:gd name="connsiteY29" fmla="*/ 73150 h 1023983"/>
                    <a:gd name="connsiteX30" fmla="*/ 743970 w 1187682"/>
                    <a:gd name="connsiteY30" fmla="*/ 162685 h 1023983"/>
                    <a:gd name="connsiteX31" fmla="*/ 692535 w 1187682"/>
                    <a:gd name="connsiteY31" fmla="*/ 311275 h 1023983"/>
                    <a:gd name="connsiteX32" fmla="*/ 688725 w 1187682"/>
                    <a:gd name="connsiteY32" fmla="*/ 325563 h 1023983"/>
                    <a:gd name="connsiteX33" fmla="*/ 687772 w 1187682"/>
                    <a:gd name="connsiteY33" fmla="*/ 334135 h 1023983"/>
                    <a:gd name="connsiteX34" fmla="*/ 702060 w 1187682"/>
                    <a:gd name="connsiteY34" fmla="*/ 457960 h 1023983"/>
                    <a:gd name="connsiteX35" fmla="*/ 702060 w 1187682"/>
                    <a:gd name="connsiteY35" fmla="*/ 457960 h 1023983"/>
                    <a:gd name="connsiteX36" fmla="*/ 643005 w 1187682"/>
                    <a:gd name="connsiteY36" fmla="*/ 456055 h 1023983"/>
                    <a:gd name="connsiteX37" fmla="*/ 628717 w 1187682"/>
                    <a:gd name="connsiteY37" fmla="*/ 335088 h 1023983"/>
                    <a:gd name="connsiteX38" fmla="*/ 684915 w 1187682"/>
                    <a:gd name="connsiteY38" fmla="*/ 169353 h 1023983"/>
                    <a:gd name="connsiteX39" fmla="*/ 653482 w 1187682"/>
                    <a:gd name="connsiteY39" fmla="*/ 59815 h 1023983"/>
                    <a:gd name="connsiteX40" fmla="*/ 562995 w 1187682"/>
                    <a:gd name="connsiteY40" fmla="*/ 177925 h 1023983"/>
                    <a:gd name="connsiteX41" fmla="*/ 600142 w 1187682"/>
                    <a:gd name="connsiteY41" fmla="*/ 86485 h 1023983"/>
                    <a:gd name="connsiteX42" fmla="*/ 625860 w 1187682"/>
                    <a:gd name="connsiteY42" fmla="*/ 163638 h 1023983"/>
                    <a:gd name="connsiteX43" fmla="*/ 582997 w 1187682"/>
                    <a:gd name="connsiteY43" fmla="*/ 295083 h 1023983"/>
                    <a:gd name="connsiteX44" fmla="*/ 562995 w 1187682"/>
                    <a:gd name="connsiteY44" fmla="*/ 177925 h 1023983"/>
                    <a:gd name="connsiteX45" fmla="*/ 576330 w 1187682"/>
                    <a:gd name="connsiteY45" fmla="*/ 397000 h 1023983"/>
                    <a:gd name="connsiteX46" fmla="*/ 582997 w 1187682"/>
                    <a:gd name="connsiteY46" fmla="*/ 455103 h 1023983"/>
                    <a:gd name="connsiteX47" fmla="*/ 562995 w 1187682"/>
                    <a:gd name="connsiteY47" fmla="*/ 455103 h 1023983"/>
                    <a:gd name="connsiteX48" fmla="*/ 562995 w 1187682"/>
                    <a:gd name="connsiteY48" fmla="*/ 455103 h 1023983"/>
                    <a:gd name="connsiteX49" fmla="*/ 576330 w 1187682"/>
                    <a:gd name="connsiteY49" fmla="*/ 397000 h 1023983"/>
                    <a:gd name="connsiteX50" fmla="*/ 473460 w 1187682"/>
                    <a:gd name="connsiteY50" fmla="*/ 320800 h 1023983"/>
                    <a:gd name="connsiteX51" fmla="*/ 443932 w 1187682"/>
                    <a:gd name="connsiteY51" fmla="*/ 177925 h 1023983"/>
                    <a:gd name="connsiteX52" fmla="*/ 492510 w 1187682"/>
                    <a:gd name="connsiteY52" fmla="*/ 76008 h 1023983"/>
                    <a:gd name="connsiteX53" fmla="*/ 544897 w 1187682"/>
                    <a:gd name="connsiteY53" fmla="*/ 58863 h 1023983"/>
                    <a:gd name="connsiteX54" fmla="*/ 544897 w 1187682"/>
                    <a:gd name="connsiteY54" fmla="*/ 58863 h 1023983"/>
                    <a:gd name="connsiteX55" fmla="*/ 508702 w 1187682"/>
                    <a:gd name="connsiteY55" fmla="*/ 134110 h 1023983"/>
                    <a:gd name="connsiteX56" fmla="*/ 530610 w 1187682"/>
                    <a:gd name="connsiteY56" fmla="*/ 328420 h 1023983"/>
                    <a:gd name="connsiteX57" fmla="*/ 530610 w 1187682"/>
                    <a:gd name="connsiteY57" fmla="*/ 328420 h 1023983"/>
                    <a:gd name="connsiteX58" fmla="*/ 500130 w 1187682"/>
                    <a:gd name="connsiteY58" fmla="*/ 454150 h 1023983"/>
                    <a:gd name="connsiteX59" fmla="*/ 442980 w 1187682"/>
                    <a:gd name="connsiteY59" fmla="*/ 454150 h 1023983"/>
                    <a:gd name="connsiteX60" fmla="*/ 468697 w 1187682"/>
                    <a:gd name="connsiteY60" fmla="*/ 344613 h 1023983"/>
                    <a:gd name="connsiteX61" fmla="*/ 468697 w 1187682"/>
                    <a:gd name="connsiteY61" fmla="*/ 343660 h 1023983"/>
                    <a:gd name="connsiteX62" fmla="*/ 473460 w 1187682"/>
                    <a:gd name="connsiteY62" fmla="*/ 320800 h 1023983"/>
                    <a:gd name="connsiteX63" fmla="*/ 321060 w 1187682"/>
                    <a:gd name="connsiteY63" fmla="*/ 968500 h 1023983"/>
                    <a:gd name="connsiteX64" fmla="*/ 295342 w 1187682"/>
                    <a:gd name="connsiteY64" fmla="*/ 967548 h 1023983"/>
                    <a:gd name="connsiteX65" fmla="*/ 260100 w 1187682"/>
                    <a:gd name="connsiteY65" fmla="*/ 965643 h 1023983"/>
                    <a:gd name="connsiteX66" fmla="*/ 70552 w 1187682"/>
                    <a:gd name="connsiteY66" fmla="*/ 952308 h 1023983"/>
                    <a:gd name="connsiteX67" fmla="*/ 54360 w 1187682"/>
                    <a:gd name="connsiteY67" fmla="*/ 519873 h 1023983"/>
                    <a:gd name="connsiteX68" fmla="*/ 369637 w 1187682"/>
                    <a:gd name="connsiteY68" fmla="*/ 504633 h 1023983"/>
                    <a:gd name="connsiteX69" fmla="*/ 430597 w 1187682"/>
                    <a:gd name="connsiteY69" fmla="*/ 503680 h 1023983"/>
                    <a:gd name="connsiteX70" fmla="*/ 487747 w 1187682"/>
                    <a:gd name="connsiteY70" fmla="*/ 503680 h 1023983"/>
                    <a:gd name="connsiteX71" fmla="*/ 376305 w 1187682"/>
                    <a:gd name="connsiteY71" fmla="*/ 969453 h 1023983"/>
                    <a:gd name="connsiteX72" fmla="*/ 321060 w 1187682"/>
                    <a:gd name="connsiteY72" fmla="*/ 968500 h 1023983"/>
                    <a:gd name="connsiteX73" fmla="*/ 722062 w 1187682"/>
                    <a:gd name="connsiteY73" fmla="*/ 970406 h 1023983"/>
                    <a:gd name="connsiteX74" fmla="*/ 713490 w 1187682"/>
                    <a:gd name="connsiteY74" fmla="*/ 970406 h 1023983"/>
                    <a:gd name="connsiteX75" fmla="*/ 654435 w 1187682"/>
                    <a:gd name="connsiteY75" fmla="*/ 970406 h 1023983"/>
                    <a:gd name="connsiteX76" fmla="*/ 439170 w 1187682"/>
                    <a:gd name="connsiteY76" fmla="*/ 970406 h 1023983"/>
                    <a:gd name="connsiteX77" fmla="*/ 550612 w 1187682"/>
                    <a:gd name="connsiteY77" fmla="*/ 504633 h 1023983"/>
                    <a:gd name="connsiteX78" fmla="*/ 588712 w 1187682"/>
                    <a:gd name="connsiteY78" fmla="*/ 504633 h 1023983"/>
                    <a:gd name="connsiteX79" fmla="*/ 647767 w 1187682"/>
                    <a:gd name="connsiteY79" fmla="*/ 506538 h 1023983"/>
                    <a:gd name="connsiteX80" fmla="*/ 706822 w 1187682"/>
                    <a:gd name="connsiteY80" fmla="*/ 508443 h 1023983"/>
                    <a:gd name="connsiteX81" fmla="*/ 706822 w 1187682"/>
                    <a:gd name="connsiteY81" fmla="*/ 508443 h 1023983"/>
                    <a:gd name="connsiteX82" fmla="*/ 771592 w 1187682"/>
                    <a:gd name="connsiteY82" fmla="*/ 970406 h 1023983"/>
                    <a:gd name="connsiteX83" fmla="*/ 722062 w 1187682"/>
                    <a:gd name="connsiteY83" fmla="*/ 970406 h 1023983"/>
                    <a:gd name="connsiteX84" fmla="*/ 1127827 w 1187682"/>
                    <a:gd name="connsiteY84" fmla="*/ 949450 h 1023983"/>
                    <a:gd name="connsiteX85" fmla="*/ 937327 w 1187682"/>
                    <a:gd name="connsiteY85" fmla="*/ 965643 h 1023983"/>
                    <a:gd name="connsiteX86" fmla="*/ 831600 w 1187682"/>
                    <a:gd name="connsiteY86" fmla="*/ 968500 h 1023983"/>
                    <a:gd name="connsiteX87" fmla="*/ 767782 w 1187682"/>
                    <a:gd name="connsiteY87" fmla="*/ 510348 h 1023983"/>
                    <a:gd name="connsiteX88" fmla="*/ 911610 w 1187682"/>
                    <a:gd name="connsiteY88" fmla="*/ 517968 h 1023983"/>
                    <a:gd name="connsiteX89" fmla="*/ 1134495 w 1187682"/>
                    <a:gd name="connsiteY89" fmla="*/ 535113 h 1023983"/>
                    <a:gd name="connsiteX90" fmla="*/ 1127827 w 1187682"/>
                    <a:gd name="connsiteY90" fmla="*/ 949450 h 1023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1187682" h="1023983">
                      <a:moveTo>
                        <a:pt x="1186882" y="521778"/>
                      </a:moveTo>
                      <a:cubicBezTo>
                        <a:pt x="1185930" y="511300"/>
                        <a:pt x="1183072" y="502728"/>
                        <a:pt x="1179262" y="497013"/>
                      </a:cubicBezTo>
                      <a:cubicBezTo>
                        <a:pt x="1164022" y="477963"/>
                        <a:pt x="1114492" y="482725"/>
                        <a:pt x="1092585" y="481773"/>
                      </a:cubicBezTo>
                      <a:cubicBezTo>
                        <a:pt x="1053532" y="478915"/>
                        <a:pt x="1015432" y="476058"/>
                        <a:pt x="976380" y="473200"/>
                      </a:cubicBezTo>
                      <a:cubicBezTo>
                        <a:pt x="904942" y="468438"/>
                        <a:pt x="832552" y="463675"/>
                        <a:pt x="761115" y="460818"/>
                      </a:cubicBezTo>
                      <a:cubicBezTo>
                        <a:pt x="756352" y="418908"/>
                        <a:pt x="750637" y="376998"/>
                        <a:pt x="745875" y="335088"/>
                      </a:cubicBezTo>
                      <a:cubicBezTo>
                        <a:pt x="773497" y="283653"/>
                        <a:pt x="799215" y="229360"/>
                        <a:pt x="802072" y="169353"/>
                      </a:cubicBezTo>
                      <a:cubicBezTo>
                        <a:pt x="803977" y="120775"/>
                        <a:pt x="785880" y="68388"/>
                        <a:pt x="750637" y="35050"/>
                      </a:cubicBezTo>
                      <a:cubicBezTo>
                        <a:pt x="710632" y="-2097"/>
                        <a:pt x="654435" y="-9717"/>
                        <a:pt x="604905" y="12190"/>
                      </a:cubicBezTo>
                      <a:cubicBezTo>
                        <a:pt x="603952" y="12190"/>
                        <a:pt x="603000" y="13143"/>
                        <a:pt x="601095" y="14095"/>
                      </a:cubicBezTo>
                      <a:cubicBezTo>
                        <a:pt x="565852" y="-4002"/>
                        <a:pt x="523942" y="-4002"/>
                        <a:pt x="485842" y="12190"/>
                      </a:cubicBezTo>
                      <a:cubicBezTo>
                        <a:pt x="435360" y="34098"/>
                        <a:pt x="402022" y="81723"/>
                        <a:pt x="389640" y="134110"/>
                      </a:cubicBezTo>
                      <a:cubicBezTo>
                        <a:pt x="374400" y="199833"/>
                        <a:pt x="390592" y="265555"/>
                        <a:pt x="411547" y="328420"/>
                      </a:cubicBezTo>
                      <a:cubicBezTo>
                        <a:pt x="411547" y="328420"/>
                        <a:pt x="411547" y="328420"/>
                        <a:pt x="411547" y="328420"/>
                      </a:cubicBezTo>
                      <a:cubicBezTo>
                        <a:pt x="401070" y="370330"/>
                        <a:pt x="391545" y="412240"/>
                        <a:pt x="381067" y="454150"/>
                      </a:cubicBezTo>
                      <a:cubicBezTo>
                        <a:pt x="348682" y="455103"/>
                        <a:pt x="315345" y="455103"/>
                        <a:pt x="282960" y="457008"/>
                      </a:cubicBezTo>
                      <a:cubicBezTo>
                        <a:pt x="204855" y="459865"/>
                        <a:pt x="125797" y="465580"/>
                        <a:pt x="47692" y="470343"/>
                      </a:cubicBezTo>
                      <a:cubicBezTo>
                        <a:pt x="33405" y="471295"/>
                        <a:pt x="19117" y="475105"/>
                        <a:pt x="10545" y="486535"/>
                      </a:cubicBezTo>
                      <a:cubicBezTo>
                        <a:pt x="-7553" y="509395"/>
                        <a:pt x="2925" y="552258"/>
                        <a:pt x="3877" y="578928"/>
                      </a:cubicBezTo>
                      <a:cubicBezTo>
                        <a:pt x="5782" y="617981"/>
                        <a:pt x="6735" y="657033"/>
                        <a:pt x="8640" y="695133"/>
                      </a:cubicBezTo>
                      <a:cubicBezTo>
                        <a:pt x="11497" y="775143"/>
                        <a:pt x="14355" y="854200"/>
                        <a:pt x="18165" y="933258"/>
                      </a:cubicBezTo>
                      <a:cubicBezTo>
                        <a:pt x="19117" y="950403"/>
                        <a:pt x="20070" y="968500"/>
                        <a:pt x="28642" y="982788"/>
                      </a:cubicBezTo>
                      <a:cubicBezTo>
                        <a:pt x="40072" y="1001838"/>
                        <a:pt x="64837" y="1003743"/>
                        <a:pt x="84840" y="1004695"/>
                      </a:cubicBezTo>
                      <a:cubicBezTo>
                        <a:pt x="429645" y="1030413"/>
                        <a:pt x="776355" y="1030413"/>
                        <a:pt x="1122112" y="1004695"/>
                      </a:cubicBezTo>
                      <a:cubicBezTo>
                        <a:pt x="1136400" y="1003743"/>
                        <a:pt x="1156402" y="1001838"/>
                        <a:pt x="1166880" y="989456"/>
                      </a:cubicBezTo>
                      <a:cubicBezTo>
                        <a:pt x="1178310" y="977073"/>
                        <a:pt x="1176405" y="955166"/>
                        <a:pt x="1177357" y="938973"/>
                      </a:cubicBezTo>
                      <a:cubicBezTo>
                        <a:pt x="1180215" y="826578"/>
                        <a:pt x="1184025" y="714183"/>
                        <a:pt x="1184025" y="601788"/>
                      </a:cubicBezTo>
                      <a:cubicBezTo>
                        <a:pt x="1184025" y="585595"/>
                        <a:pt x="1189740" y="548448"/>
                        <a:pt x="1186882" y="521778"/>
                      </a:cubicBezTo>
                      <a:close/>
                      <a:moveTo>
                        <a:pt x="653482" y="59815"/>
                      </a:moveTo>
                      <a:cubicBezTo>
                        <a:pt x="671580" y="57910"/>
                        <a:pt x="689677" y="61720"/>
                        <a:pt x="704917" y="73150"/>
                      </a:cubicBezTo>
                      <a:cubicBezTo>
                        <a:pt x="731587" y="94105"/>
                        <a:pt x="743970" y="130300"/>
                        <a:pt x="743970" y="162685"/>
                      </a:cubicBezTo>
                      <a:cubicBezTo>
                        <a:pt x="743970" y="216025"/>
                        <a:pt x="717300" y="265555"/>
                        <a:pt x="692535" y="311275"/>
                      </a:cubicBezTo>
                      <a:cubicBezTo>
                        <a:pt x="689677" y="316038"/>
                        <a:pt x="688725" y="320800"/>
                        <a:pt x="688725" y="325563"/>
                      </a:cubicBezTo>
                      <a:cubicBezTo>
                        <a:pt x="687772" y="328420"/>
                        <a:pt x="687772" y="331278"/>
                        <a:pt x="687772" y="334135"/>
                      </a:cubicBezTo>
                      <a:cubicBezTo>
                        <a:pt x="692535" y="375093"/>
                        <a:pt x="697297" y="416050"/>
                        <a:pt x="702060" y="457960"/>
                      </a:cubicBezTo>
                      <a:cubicBezTo>
                        <a:pt x="702060" y="457960"/>
                        <a:pt x="702060" y="457960"/>
                        <a:pt x="702060" y="457960"/>
                      </a:cubicBezTo>
                      <a:cubicBezTo>
                        <a:pt x="682057" y="457008"/>
                        <a:pt x="663007" y="456055"/>
                        <a:pt x="643005" y="456055"/>
                      </a:cubicBezTo>
                      <a:cubicBezTo>
                        <a:pt x="638242" y="416050"/>
                        <a:pt x="633480" y="375093"/>
                        <a:pt x="628717" y="335088"/>
                      </a:cubicBezTo>
                      <a:cubicBezTo>
                        <a:pt x="656340" y="283653"/>
                        <a:pt x="682057" y="229360"/>
                        <a:pt x="684915" y="169353"/>
                      </a:cubicBezTo>
                      <a:cubicBezTo>
                        <a:pt x="685867" y="131253"/>
                        <a:pt x="675390" y="91248"/>
                        <a:pt x="653482" y="59815"/>
                      </a:cubicBezTo>
                      <a:close/>
                      <a:moveTo>
                        <a:pt x="562995" y="177925"/>
                      </a:moveTo>
                      <a:cubicBezTo>
                        <a:pt x="564900" y="144588"/>
                        <a:pt x="576330" y="109345"/>
                        <a:pt x="600142" y="86485"/>
                      </a:cubicBezTo>
                      <a:cubicBezTo>
                        <a:pt x="617287" y="107440"/>
                        <a:pt x="625860" y="136968"/>
                        <a:pt x="625860" y="163638"/>
                      </a:cubicBezTo>
                      <a:cubicBezTo>
                        <a:pt x="625860" y="210310"/>
                        <a:pt x="604905" y="254125"/>
                        <a:pt x="582997" y="295083"/>
                      </a:cubicBezTo>
                      <a:cubicBezTo>
                        <a:pt x="570615" y="256983"/>
                        <a:pt x="560137" y="217930"/>
                        <a:pt x="562995" y="177925"/>
                      </a:cubicBezTo>
                      <a:close/>
                      <a:moveTo>
                        <a:pt x="576330" y="397000"/>
                      </a:moveTo>
                      <a:cubicBezTo>
                        <a:pt x="578235" y="416050"/>
                        <a:pt x="581092" y="435100"/>
                        <a:pt x="582997" y="455103"/>
                      </a:cubicBezTo>
                      <a:cubicBezTo>
                        <a:pt x="576330" y="455103"/>
                        <a:pt x="569662" y="455103"/>
                        <a:pt x="562995" y="455103"/>
                      </a:cubicBezTo>
                      <a:lnTo>
                        <a:pt x="562995" y="455103"/>
                      </a:lnTo>
                      <a:cubicBezTo>
                        <a:pt x="566805" y="435100"/>
                        <a:pt x="571567" y="416050"/>
                        <a:pt x="576330" y="397000"/>
                      </a:cubicBezTo>
                      <a:close/>
                      <a:moveTo>
                        <a:pt x="473460" y="320800"/>
                      </a:moveTo>
                      <a:cubicBezTo>
                        <a:pt x="457267" y="275080"/>
                        <a:pt x="442027" y="226503"/>
                        <a:pt x="443932" y="177925"/>
                      </a:cubicBezTo>
                      <a:cubicBezTo>
                        <a:pt x="445837" y="139825"/>
                        <a:pt x="460125" y="98868"/>
                        <a:pt x="492510" y="76008"/>
                      </a:cubicBezTo>
                      <a:cubicBezTo>
                        <a:pt x="507750" y="65530"/>
                        <a:pt x="526800" y="58863"/>
                        <a:pt x="544897" y="58863"/>
                      </a:cubicBezTo>
                      <a:cubicBezTo>
                        <a:pt x="544897" y="58863"/>
                        <a:pt x="544897" y="58863"/>
                        <a:pt x="544897" y="58863"/>
                      </a:cubicBezTo>
                      <a:cubicBezTo>
                        <a:pt x="527752" y="80770"/>
                        <a:pt x="515370" y="106488"/>
                        <a:pt x="508702" y="134110"/>
                      </a:cubicBezTo>
                      <a:cubicBezTo>
                        <a:pt x="493462" y="199833"/>
                        <a:pt x="509655" y="265555"/>
                        <a:pt x="530610" y="328420"/>
                      </a:cubicBezTo>
                      <a:cubicBezTo>
                        <a:pt x="530610" y="328420"/>
                        <a:pt x="530610" y="328420"/>
                        <a:pt x="530610" y="328420"/>
                      </a:cubicBezTo>
                      <a:cubicBezTo>
                        <a:pt x="520132" y="370330"/>
                        <a:pt x="510607" y="412240"/>
                        <a:pt x="500130" y="454150"/>
                      </a:cubicBezTo>
                      <a:cubicBezTo>
                        <a:pt x="481080" y="454150"/>
                        <a:pt x="462030" y="454150"/>
                        <a:pt x="442980" y="454150"/>
                      </a:cubicBezTo>
                      <a:cubicBezTo>
                        <a:pt x="451552" y="417955"/>
                        <a:pt x="460125" y="380808"/>
                        <a:pt x="468697" y="344613"/>
                      </a:cubicBezTo>
                      <a:cubicBezTo>
                        <a:pt x="468697" y="344613"/>
                        <a:pt x="468697" y="344613"/>
                        <a:pt x="468697" y="343660"/>
                      </a:cubicBezTo>
                      <a:cubicBezTo>
                        <a:pt x="474412" y="336993"/>
                        <a:pt x="476317" y="328420"/>
                        <a:pt x="473460" y="320800"/>
                      </a:cubicBezTo>
                      <a:close/>
                      <a:moveTo>
                        <a:pt x="321060" y="968500"/>
                      </a:moveTo>
                      <a:cubicBezTo>
                        <a:pt x="312487" y="968500"/>
                        <a:pt x="303915" y="968500"/>
                        <a:pt x="295342" y="967548"/>
                      </a:cubicBezTo>
                      <a:cubicBezTo>
                        <a:pt x="283912" y="967548"/>
                        <a:pt x="272482" y="966595"/>
                        <a:pt x="260100" y="965643"/>
                      </a:cubicBezTo>
                      <a:cubicBezTo>
                        <a:pt x="197235" y="962785"/>
                        <a:pt x="133417" y="958023"/>
                        <a:pt x="70552" y="952308"/>
                      </a:cubicBezTo>
                      <a:cubicBezTo>
                        <a:pt x="63885" y="808481"/>
                        <a:pt x="58170" y="664653"/>
                        <a:pt x="54360" y="519873"/>
                      </a:cubicBezTo>
                      <a:cubicBezTo>
                        <a:pt x="159135" y="511300"/>
                        <a:pt x="264862" y="506538"/>
                        <a:pt x="369637" y="504633"/>
                      </a:cubicBezTo>
                      <a:cubicBezTo>
                        <a:pt x="389640" y="504633"/>
                        <a:pt x="410595" y="503680"/>
                        <a:pt x="430597" y="503680"/>
                      </a:cubicBezTo>
                      <a:cubicBezTo>
                        <a:pt x="449647" y="503680"/>
                        <a:pt x="468697" y="503680"/>
                        <a:pt x="487747" y="503680"/>
                      </a:cubicBezTo>
                      <a:cubicBezTo>
                        <a:pt x="450600" y="658938"/>
                        <a:pt x="413452" y="814195"/>
                        <a:pt x="376305" y="969453"/>
                      </a:cubicBezTo>
                      <a:cubicBezTo>
                        <a:pt x="359160" y="969453"/>
                        <a:pt x="340110" y="969453"/>
                        <a:pt x="321060" y="968500"/>
                      </a:cubicBezTo>
                      <a:close/>
                      <a:moveTo>
                        <a:pt x="722062" y="970406"/>
                      </a:moveTo>
                      <a:cubicBezTo>
                        <a:pt x="719205" y="970406"/>
                        <a:pt x="716347" y="970406"/>
                        <a:pt x="713490" y="970406"/>
                      </a:cubicBezTo>
                      <a:cubicBezTo>
                        <a:pt x="693487" y="970406"/>
                        <a:pt x="673485" y="970406"/>
                        <a:pt x="654435" y="970406"/>
                      </a:cubicBezTo>
                      <a:cubicBezTo>
                        <a:pt x="582997" y="971358"/>
                        <a:pt x="511560" y="971358"/>
                        <a:pt x="439170" y="970406"/>
                      </a:cubicBezTo>
                      <a:cubicBezTo>
                        <a:pt x="476317" y="815148"/>
                        <a:pt x="513465" y="659891"/>
                        <a:pt x="550612" y="504633"/>
                      </a:cubicBezTo>
                      <a:cubicBezTo>
                        <a:pt x="562995" y="504633"/>
                        <a:pt x="576330" y="504633"/>
                        <a:pt x="588712" y="504633"/>
                      </a:cubicBezTo>
                      <a:cubicBezTo>
                        <a:pt x="608715" y="504633"/>
                        <a:pt x="628717" y="505585"/>
                        <a:pt x="647767" y="506538"/>
                      </a:cubicBezTo>
                      <a:cubicBezTo>
                        <a:pt x="667770" y="507490"/>
                        <a:pt x="686820" y="507490"/>
                        <a:pt x="706822" y="508443"/>
                      </a:cubicBezTo>
                      <a:lnTo>
                        <a:pt x="706822" y="508443"/>
                      </a:lnTo>
                      <a:cubicBezTo>
                        <a:pt x="725872" y="662748"/>
                        <a:pt x="747780" y="816100"/>
                        <a:pt x="771592" y="970406"/>
                      </a:cubicBezTo>
                      <a:cubicBezTo>
                        <a:pt x="755400" y="970406"/>
                        <a:pt x="739207" y="970406"/>
                        <a:pt x="722062" y="970406"/>
                      </a:cubicBezTo>
                      <a:close/>
                      <a:moveTo>
                        <a:pt x="1127827" y="949450"/>
                      </a:moveTo>
                      <a:cubicBezTo>
                        <a:pt x="1064962" y="959928"/>
                        <a:pt x="1001145" y="963738"/>
                        <a:pt x="937327" y="965643"/>
                      </a:cubicBezTo>
                      <a:cubicBezTo>
                        <a:pt x="902085" y="967548"/>
                        <a:pt x="866842" y="967548"/>
                        <a:pt x="831600" y="968500"/>
                      </a:cubicBezTo>
                      <a:cubicBezTo>
                        <a:pt x="807787" y="816100"/>
                        <a:pt x="786832" y="663700"/>
                        <a:pt x="767782" y="510348"/>
                      </a:cubicBezTo>
                      <a:cubicBezTo>
                        <a:pt x="815407" y="512253"/>
                        <a:pt x="863032" y="515110"/>
                        <a:pt x="911610" y="517968"/>
                      </a:cubicBezTo>
                      <a:cubicBezTo>
                        <a:pt x="985905" y="522730"/>
                        <a:pt x="1060200" y="528445"/>
                        <a:pt x="1134495" y="535113"/>
                      </a:cubicBezTo>
                      <a:cubicBezTo>
                        <a:pt x="1134495" y="674178"/>
                        <a:pt x="1132590" y="812291"/>
                        <a:pt x="1127827" y="949450"/>
                      </a:cubicBezTo>
                      <a:close/>
                    </a:path>
                  </a:pathLst>
                </a:custGeom>
                <a:solidFill>
                  <a:srgbClr val="454E5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A7453A-34CB-4044-B181-2A1557BD409B}"/>
                </a:ext>
              </a:extLst>
            </p:cNvPr>
            <p:cNvSpPr txBox="1"/>
            <p:nvPr/>
          </p:nvSpPr>
          <p:spPr>
            <a:xfrm>
              <a:off x="6173775" y="4082038"/>
              <a:ext cx="4690554" cy="606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18415" indent="0" algn="just">
                <a:lnSpc>
                  <a:spcPct val="110000"/>
                </a:lnSpc>
                <a:spcAft>
                  <a:spcPts val="0"/>
                </a:spcAft>
              </a:pPr>
              <a:endParaRPr lang="vi-VN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0B42992-E3EA-455A-9220-DBD9AFD01239}"/>
              </a:ext>
            </a:extLst>
          </p:cNvPr>
          <p:cNvSpPr txBox="1"/>
          <p:nvPr/>
        </p:nvSpPr>
        <p:spPr>
          <a:xfrm>
            <a:off x="3353806" y="1304651"/>
            <a:ext cx="71284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văn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tả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cảnh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, ta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thường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miêu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tả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theo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trình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tự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Fira Sans" panose="020B08030500000200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7" name="Arrow: Right 16">
            <a:hlinkClick r:id="rId4" action="ppaction://hlinksldjump"/>
            <a:extLst>
              <a:ext uri="{FF2B5EF4-FFF2-40B4-BE49-F238E27FC236}">
                <a16:creationId xmlns:a16="http://schemas.microsoft.com/office/drawing/2014/main" id="{64957036-FC8B-4D1F-AEDF-D0CD1F4B4A1B}"/>
              </a:ext>
            </a:extLst>
          </p:cNvPr>
          <p:cNvSpPr/>
          <p:nvPr/>
        </p:nvSpPr>
        <p:spPr>
          <a:xfrm flipH="1">
            <a:off x="150928" y="5430415"/>
            <a:ext cx="2433919" cy="1321337"/>
          </a:xfrm>
          <a:prstGeom prst="rightArrow">
            <a:avLst/>
          </a:prstGeom>
          <a:solidFill>
            <a:srgbClr val="99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>
                <a:solidFill>
                  <a:sysClr val="windowText" lastClr="000000"/>
                </a:solidFill>
                <a:latin typeface="Coiny" panose="02000903060500060000" pitchFamily="2" charset="0"/>
              </a:rPr>
              <a:t>QUAY VỀ</a:t>
            </a:r>
          </a:p>
        </p:txBody>
      </p:sp>
      <p:pic>
        <p:nvPicPr>
          <p:cNvPr id="19" name="Picture 18" descr="Shape, rectangle&#10;&#10;Description automatically generated">
            <a:extLst>
              <a:ext uri="{FF2B5EF4-FFF2-40B4-BE49-F238E27FC236}">
                <a16:creationId xmlns:a16="http://schemas.microsoft.com/office/drawing/2014/main" id="{20139E00-B5CB-4345-9ED1-A489213CF5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" t="10572" r="8301"/>
          <a:stretch/>
        </p:blipFill>
        <p:spPr>
          <a:xfrm>
            <a:off x="2905972" y="3719762"/>
            <a:ext cx="7838592" cy="2376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34F5B6-8F2B-43B0-8079-E64E7DDBC507}"/>
              </a:ext>
            </a:extLst>
          </p:cNvPr>
          <p:cNvSpPr txBox="1"/>
          <p:nvPr/>
        </p:nvSpPr>
        <p:spPr>
          <a:xfrm>
            <a:off x="3441149" y="3890907"/>
            <a:ext cx="67682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Tx/>
              <a:buChar char="-"/>
            </a:pP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71500" indent="-571500" algn="just">
              <a:buFontTx/>
              <a:buChar char="-"/>
            </a:pP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75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1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7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2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7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2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/>
          <p:bldP spid="20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6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20FCA64D-4397-4B6F-9FE5-0B630F14F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07147A4-F8E8-4F4B-8814-63644C8AAE70}"/>
              </a:ext>
            </a:extLst>
          </p:cNvPr>
          <p:cNvGrpSpPr/>
          <p:nvPr/>
        </p:nvGrpSpPr>
        <p:grpSpPr>
          <a:xfrm>
            <a:off x="2138516" y="958645"/>
            <a:ext cx="5638347" cy="3222021"/>
            <a:chOff x="2003085" y="834896"/>
            <a:chExt cx="6127739" cy="3640737"/>
          </a:xfrm>
        </p:grpSpPr>
        <p:sp>
          <p:nvSpPr>
            <p:cNvPr id="12" name="Cloud 11">
              <a:extLst>
                <a:ext uri="{FF2B5EF4-FFF2-40B4-BE49-F238E27FC236}">
                  <a16:creationId xmlns:a16="http://schemas.microsoft.com/office/drawing/2014/main" id="{E55373E7-C7E2-437A-9F7C-79BF79823005}"/>
                </a:ext>
              </a:extLst>
            </p:cNvPr>
            <p:cNvSpPr/>
            <p:nvPr/>
          </p:nvSpPr>
          <p:spPr>
            <a:xfrm rot="376058">
              <a:off x="2003085" y="834896"/>
              <a:ext cx="6127739" cy="3640737"/>
            </a:xfrm>
            <a:prstGeom prst="cloud">
              <a:avLst/>
            </a:prstGeom>
            <a:solidFill>
              <a:srgbClr val="99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64BCD1-C114-4335-A13E-21414F881543}"/>
                </a:ext>
              </a:extLst>
            </p:cNvPr>
            <p:cNvSpPr txBox="1"/>
            <p:nvPr/>
          </p:nvSpPr>
          <p:spPr>
            <a:xfrm>
              <a:off x="2852051" y="1567942"/>
              <a:ext cx="461132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Mình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đã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về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được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đến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nhà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rồi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đây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.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Cảm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ơn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các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bạn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latin typeface="iCiel Panton Light" panose="00000400000000000000" pitchFamily="50" charset="0"/>
                  <a:cs typeface="Calibri" panose="020F0502020204030204" pitchFamily="34" charset="0"/>
                </a:rPr>
                <a:t>nhé</a:t>
              </a:r>
              <a:r>
                <a:rPr lang="en-US" sz="3200" b="1" dirty="0">
                  <a:latin typeface="iCiel Panton Light" panose="00000400000000000000" pitchFamily="50" charset="0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10" name="Graphic 9">
            <a:extLst>
              <a:ext uri="{FF2B5EF4-FFF2-40B4-BE49-F238E27FC236}">
                <a16:creationId xmlns:a16="http://schemas.microsoft.com/office/drawing/2014/main" id="{F3E099B0-CBE6-46E7-939D-042F55D6D3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07390" y="2754623"/>
            <a:ext cx="1941917" cy="279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0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4"/>
          <p:cNvSpPr/>
          <p:nvPr/>
        </p:nvSpPr>
        <p:spPr>
          <a:xfrm rot="-1098394" flipH="1">
            <a:off x="64133" y="334388"/>
            <a:ext cx="785605" cy="757375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sp>
        <p:nvSpPr>
          <p:cNvPr id="532" name="Google Shape;532;p34"/>
          <p:cNvSpPr/>
          <p:nvPr/>
        </p:nvSpPr>
        <p:spPr>
          <a:xfrm rot="-1098430" flipH="1">
            <a:off x="887396" y="90534"/>
            <a:ext cx="531927" cy="512800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11213645" y="6012667"/>
            <a:ext cx="662979" cy="639156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10582503" y="6227402"/>
            <a:ext cx="448896" cy="432765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sp>
        <p:nvSpPr>
          <p:cNvPr id="537" name="Google Shape;537;p34"/>
          <p:cNvSpPr/>
          <p:nvPr/>
        </p:nvSpPr>
        <p:spPr>
          <a:xfrm rot="9715800" flipH="1">
            <a:off x="47843" y="6109479"/>
            <a:ext cx="662979" cy="639156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sp>
        <p:nvSpPr>
          <p:cNvPr id="538" name="Google Shape;538;p34"/>
          <p:cNvSpPr/>
          <p:nvPr/>
        </p:nvSpPr>
        <p:spPr>
          <a:xfrm rot="9719309" flipH="1">
            <a:off x="877693" y="6504534"/>
            <a:ext cx="222504" cy="222504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3733"/>
          </a:p>
        </p:txBody>
      </p:sp>
      <p:cxnSp>
        <p:nvCxnSpPr>
          <p:cNvPr id="13" name="Đường kết nối Mũi tên Thẳng 132">
            <a:extLst>
              <a:ext uri="{FF2B5EF4-FFF2-40B4-BE49-F238E27FC236}">
                <a16:creationId xmlns:a16="http://schemas.microsoft.com/office/drawing/2014/main" id="{512088FD-CF3B-4B82-B061-51FFA724D16F}"/>
              </a:ext>
            </a:extLst>
          </p:cNvPr>
          <p:cNvCxnSpPr>
            <a:cxnSpLocks/>
          </p:cNvCxnSpPr>
          <p:nvPr/>
        </p:nvCxnSpPr>
        <p:spPr>
          <a:xfrm>
            <a:off x="4477390" y="1011240"/>
            <a:ext cx="112325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Đường kết nối Mũi tên Thẳng 141">
            <a:extLst>
              <a:ext uri="{FF2B5EF4-FFF2-40B4-BE49-F238E27FC236}">
                <a16:creationId xmlns:a16="http://schemas.microsoft.com/office/drawing/2014/main" id="{E2F2D89D-3DD8-4280-9F49-3F19541FC3E5}"/>
              </a:ext>
            </a:extLst>
          </p:cNvPr>
          <p:cNvCxnSpPr>
            <a:cxnSpLocks/>
          </p:cNvCxnSpPr>
          <p:nvPr/>
        </p:nvCxnSpPr>
        <p:spPr>
          <a:xfrm flipV="1">
            <a:off x="6552219" y="4919858"/>
            <a:ext cx="894693" cy="169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Google Shape;3630;p40">
            <a:extLst>
              <a:ext uri="{FF2B5EF4-FFF2-40B4-BE49-F238E27FC236}">
                <a16:creationId xmlns:a16="http://schemas.microsoft.com/office/drawing/2014/main" id="{C80B46D5-EEF6-489F-8794-BB7209175410}"/>
              </a:ext>
            </a:extLst>
          </p:cNvPr>
          <p:cNvSpPr/>
          <p:nvPr/>
        </p:nvSpPr>
        <p:spPr>
          <a:xfrm>
            <a:off x="1486400" y="628339"/>
            <a:ext cx="1323707" cy="653921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3630;p40">
            <a:extLst>
              <a:ext uri="{FF2B5EF4-FFF2-40B4-BE49-F238E27FC236}">
                <a16:creationId xmlns:a16="http://schemas.microsoft.com/office/drawing/2014/main" id="{277080BF-10D9-4F05-9A32-359158BB9885}"/>
              </a:ext>
            </a:extLst>
          </p:cNvPr>
          <p:cNvSpPr/>
          <p:nvPr/>
        </p:nvSpPr>
        <p:spPr>
          <a:xfrm>
            <a:off x="2353144" y="2839098"/>
            <a:ext cx="1615377" cy="495118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3630;p40">
            <a:extLst>
              <a:ext uri="{FF2B5EF4-FFF2-40B4-BE49-F238E27FC236}">
                <a16:creationId xmlns:a16="http://schemas.microsoft.com/office/drawing/2014/main" id="{6474C2F0-7226-4CE6-8D8F-67599A3F4F05}"/>
              </a:ext>
            </a:extLst>
          </p:cNvPr>
          <p:cNvSpPr/>
          <p:nvPr/>
        </p:nvSpPr>
        <p:spPr>
          <a:xfrm>
            <a:off x="1494925" y="4911618"/>
            <a:ext cx="1615377" cy="619385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3630;p40">
            <a:extLst>
              <a:ext uri="{FF2B5EF4-FFF2-40B4-BE49-F238E27FC236}">
                <a16:creationId xmlns:a16="http://schemas.microsoft.com/office/drawing/2014/main" id="{6F556A51-7535-4BDF-98D7-F4F218E1311C}"/>
              </a:ext>
            </a:extLst>
          </p:cNvPr>
          <p:cNvSpPr/>
          <p:nvPr/>
        </p:nvSpPr>
        <p:spPr>
          <a:xfrm>
            <a:off x="7381627" y="4362636"/>
            <a:ext cx="4577774" cy="980401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xét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nghĩ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Google Shape;3630;p40">
            <a:extLst>
              <a:ext uri="{FF2B5EF4-FFF2-40B4-BE49-F238E27FC236}">
                <a16:creationId xmlns:a16="http://schemas.microsoft.com/office/drawing/2014/main" id="{5C9F0CD8-CDF7-4376-81F5-E67F5545FEB1}"/>
              </a:ext>
            </a:extLst>
          </p:cNvPr>
          <p:cNvSpPr/>
          <p:nvPr/>
        </p:nvSpPr>
        <p:spPr>
          <a:xfrm>
            <a:off x="-109197" y="2078338"/>
            <a:ext cx="2049509" cy="2168476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Cấu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endParaRPr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6" name="Đường kết nối: Mũi tên Gấp khúc 18">
            <a:extLst>
              <a:ext uri="{FF2B5EF4-FFF2-40B4-BE49-F238E27FC236}">
                <a16:creationId xmlns:a16="http://schemas.microsoft.com/office/drawing/2014/main" id="{1039A2FF-2F86-43CA-B23A-5A72778CB52E}"/>
              </a:ext>
            </a:extLst>
          </p:cNvPr>
          <p:cNvCxnSpPr/>
          <p:nvPr/>
        </p:nvCxnSpPr>
        <p:spPr>
          <a:xfrm rot="5400000" flipH="1" flipV="1">
            <a:off x="622408" y="1214584"/>
            <a:ext cx="1190389" cy="823623"/>
          </a:xfrm>
          <a:prstGeom prst="bentConnector3">
            <a:avLst>
              <a:gd name="adj1" fmla="val 100357"/>
            </a:avLst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7" name="Đường kết nối: Mũi tên Gấp khúc 21">
            <a:extLst>
              <a:ext uri="{FF2B5EF4-FFF2-40B4-BE49-F238E27FC236}">
                <a16:creationId xmlns:a16="http://schemas.microsoft.com/office/drawing/2014/main" id="{B9E7943A-4521-4C9E-A528-CBCE1A4B00FB}"/>
              </a:ext>
            </a:extLst>
          </p:cNvPr>
          <p:cNvCxnSpPr>
            <a:cxnSpLocks/>
          </p:cNvCxnSpPr>
          <p:nvPr/>
        </p:nvCxnSpPr>
        <p:spPr>
          <a:xfrm rot="16200000" flipH="1">
            <a:off x="672575" y="4353643"/>
            <a:ext cx="985415" cy="780601"/>
          </a:xfrm>
          <a:prstGeom prst="bentConnector3">
            <a:avLst>
              <a:gd name="adj1" fmla="val 101552"/>
            </a:avLst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8" name="Đường kết nối Mũi tên Thẳng 27">
            <a:extLst>
              <a:ext uri="{FF2B5EF4-FFF2-40B4-BE49-F238E27FC236}">
                <a16:creationId xmlns:a16="http://schemas.microsoft.com/office/drawing/2014/main" id="{D4DC81FF-7703-4AC8-AFFB-E314D1750813}"/>
              </a:ext>
            </a:extLst>
          </p:cNvPr>
          <p:cNvCxnSpPr/>
          <p:nvPr/>
        </p:nvCxnSpPr>
        <p:spPr>
          <a:xfrm>
            <a:off x="1906714" y="3200100"/>
            <a:ext cx="58563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9" name="Google Shape;3630;p40">
            <a:extLst>
              <a:ext uri="{FF2B5EF4-FFF2-40B4-BE49-F238E27FC236}">
                <a16:creationId xmlns:a16="http://schemas.microsoft.com/office/drawing/2014/main" id="{3733B90E-3211-4641-8709-BEFC9915225D}"/>
              </a:ext>
            </a:extLst>
          </p:cNvPr>
          <p:cNvSpPr/>
          <p:nvPr/>
        </p:nvSpPr>
        <p:spPr>
          <a:xfrm>
            <a:off x="6521777" y="349690"/>
            <a:ext cx="5320817" cy="465413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7C8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quát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Google Shape;3630;p40">
            <a:extLst>
              <a:ext uri="{FF2B5EF4-FFF2-40B4-BE49-F238E27FC236}">
                <a16:creationId xmlns:a16="http://schemas.microsoft.com/office/drawing/2014/main" id="{21B2E7B8-97AA-45B3-9CE4-1DDF06387E60}"/>
              </a:ext>
            </a:extLst>
          </p:cNvPr>
          <p:cNvSpPr/>
          <p:nvPr/>
        </p:nvSpPr>
        <p:spPr>
          <a:xfrm>
            <a:off x="4858682" y="2475297"/>
            <a:ext cx="6414002" cy="713341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Google Shape;3630;p40">
            <a:extLst>
              <a:ext uri="{FF2B5EF4-FFF2-40B4-BE49-F238E27FC236}">
                <a16:creationId xmlns:a16="http://schemas.microsoft.com/office/drawing/2014/main" id="{23DB46B1-010F-4C7D-9D37-FFA754CB519D}"/>
              </a:ext>
            </a:extLst>
          </p:cNvPr>
          <p:cNvSpPr/>
          <p:nvPr/>
        </p:nvSpPr>
        <p:spPr>
          <a:xfrm>
            <a:off x="4882183" y="3574220"/>
            <a:ext cx="6414002" cy="713341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thay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Google Shape;3630;p40">
            <a:extLst>
              <a:ext uri="{FF2B5EF4-FFF2-40B4-BE49-F238E27FC236}">
                <a16:creationId xmlns:a16="http://schemas.microsoft.com/office/drawing/2014/main" id="{79DF89A5-DAFF-4A87-BC83-D22EFB915F85}"/>
              </a:ext>
            </a:extLst>
          </p:cNvPr>
          <p:cNvSpPr/>
          <p:nvPr/>
        </p:nvSpPr>
        <p:spPr>
          <a:xfrm>
            <a:off x="3607105" y="204360"/>
            <a:ext cx="2788837" cy="927505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trực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1" name="Đường kết nối: Mũi tên Gấp khúc 134">
            <a:extLst>
              <a:ext uri="{FF2B5EF4-FFF2-40B4-BE49-F238E27FC236}">
                <a16:creationId xmlns:a16="http://schemas.microsoft.com/office/drawing/2014/main" id="{C767C1F9-858E-4A04-85E8-4075A52AFB2C}"/>
              </a:ext>
            </a:extLst>
          </p:cNvPr>
          <p:cNvCxnSpPr>
            <a:cxnSpLocks/>
          </p:cNvCxnSpPr>
          <p:nvPr/>
        </p:nvCxnSpPr>
        <p:spPr>
          <a:xfrm flipV="1">
            <a:off x="2757058" y="582396"/>
            <a:ext cx="980584" cy="2327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Đường kết nối: Mũi tên Gấp khúc 134">
            <a:extLst>
              <a:ext uri="{FF2B5EF4-FFF2-40B4-BE49-F238E27FC236}">
                <a16:creationId xmlns:a16="http://schemas.microsoft.com/office/drawing/2014/main" id="{0158E3E4-1496-47AA-9DC3-35A8EF1D3B97}"/>
              </a:ext>
            </a:extLst>
          </p:cNvPr>
          <p:cNvCxnSpPr>
            <a:cxnSpLocks/>
          </p:cNvCxnSpPr>
          <p:nvPr/>
        </p:nvCxnSpPr>
        <p:spPr>
          <a:xfrm>
            <a:off x="2770147" y="1087348"/>
            <a:ext cx="967495" cy="38513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Google Shape;3630;p40">
            <a:extLst>
              <a:ext uri="{FF2B5EF4-FFF2-40B4-BE49-F238E27FC236}">
                <a16:creationId xmlns:a16="http://schemas.microsoft.com/office/drawing/2014/main" id="{364595BD-5301-42AB-86A9-E11A1051F647}"/>
              </a:ext>
            </a:extLst>
          </p:cNvPr>
          <p:cNvSpPr/>
          <p:nvPr/>
        </p:nvSpPr>
        <p:spPr>
          <a:xfrm>
            <a:off x="3629720" y="1223837"/>
            <a:ext cx="2788837" cy="927505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gián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Google Shape;3630;p40">
            <a:extLst>
              <a:ext uri="{FF2B5EF4-FFF2-40B4-BE49-F238E27FC236}">
                <a16:creationId xmlns:a16="http://schemas.microsoft.com/office/drawing/2014/main" id="{955ED55E-6F63-4FA9-AF5D-E064961E25D0}"/>
              </a:ext>
            </a:extLst>
          </p:cNvPr>
          <p:cNvSpPr/>
          <p:nvPr/>
        </p:nvSpPr>
        <p:spPr>
          <a:xfrm>
            <a:off x="6418557" y="1185348"/>
            <a:ext cx="5424037" cy="867888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rgbClr val="FF7C80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liên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dẫn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endParaRPr lang="en-US" alt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3" name="Đường kết nối Mũi tên Thẳng 141">
            <a:extLst>
              <a:ext uri="{FF2B5EF4-FFF2-40B4-BE49-F238E27FC236}">
                <a16:creationId xmlns:a16="http://schemas.microsoft.com/office/drawing/2014/main" id="{7F493D68-114D-47D4-BF69-EC80A3D60613}"/>
              </a:ext>
            </a:extLst>
          </p:cNvPr>
          <p:cNvCxnSpPr>
            <a:cxnSpLocks/>
          </p:cNvCxnSpPr>
          <p:nvPr/>
        </p:nvCxnSpPr>
        <p:spPr>
          <a:xfrm flipV="1">
            <a:off x="4072597" y="2839098"/>
            <a:ext cx="809586" cy="2644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Đường kết nối Mũi tên Thẳng 141">
            <a:extLst>
              <a:ext uri="{FF2B5EF4-FFF2-40B4-BE49-F238E27FC236}">
                <a16:creationId xmlns:a16="http://schemas.microsoft.com/office/drawing/2014/main" id="{8806900B-B15C-4DF5-A1E9-B788BAB32442}"/>
              </a:ext>
            </a:extLst>
          </p:cNvPr>
          <p:cNvCxnSpPr>
            <a:cxnSpLocks/>
          </p:cNvCxnSpPr>
          <p:nvPr/>
        </p:nvCxnSpPr>
        <p:spPr>
          <a:xfrm>
            <a:off x="4040508" y="3251688"/>
            <a:ext cx="681690" cy="5016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467168BF-5AE3-41D5-8C65-DAEFD07DB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8339" y="5645230"/>
            <a:ext cx="2686359" cy="523220"/>
          </a:xfrm>
          <a:prstGeom prst="rect">
            <a:avLst/>
          </a:prstGeom>
          <a:solidFill>
            <a:srgbClr val="00B050">
              <a:alpha val="65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endParaRPr lang="en-US" sz="28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54E7F5C-C99A-4FB6-A09F-FC3D2DD44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8339" y="4599982"/>
            <a:ext cx="2686359" cy="523220"/>
          </a:xfrm>
          <a:prstGeom prst="rect">
            <a:avLst/>
          </a:prstGeom>
          <a:solidFill>
            <a:srgbClr val="00B050">
              <a:alpha val="6500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2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endParaRPr lang="en-US" sz="28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Left Brace 50">
            <a:extLst>
              <a:ext uri="{FF2B5EF4-FFF2-40B4-BE49-F238E27FC236}">
                <a16:creationId xmlns:a16="http://schemas.microsoft.com/office/drawing/2014/main" id="{D8C6E755-D1C2-408E-AC11-A9DDB1EE96E7}"/>
              </a:ext>
            </a:extLst>
          </p:cNvPr>
          <p:cNvSpPr/>
          <p:nvPr/>
        </p:nvSpPr>
        <p:spPr>
          <a:xfrm>
            <a:off x="3110302" y="4826994"/>
            <a:ext cx="808037" cy="1072853"/>
          </a:xfrm>
          <a:prstGeom prst="leftBrace">
            <a:avLst>
              <a:gd name="adj1" fmla="val 27228"/>
              <a:gd name="adj2" fmla="val 46713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32" name="Đường kết nối Mũi tên Thẳng 141">
            <a:extLst>
              <a:ext uri="{FF2B5EF4-FFF2-40B4-BE49-F238E27FC236}">
                <a16:creationId xmlns:a16="http://schemas.microsoft.com/office/drawing/2014/main" id="{4106CFA9-363F-4C05-BD43-F6CC1D554A54}"/>
              </a:ext>
            </a:extLst>
          </p:cNvPr>
          <p:cNvCxnSpPr>
            <a:cxnSpLocks/>
          </p:cNvCxnSpPr>
          <p:nvPr/>
        </p:nvCxnSpPr>
        <p:spPr>
          <a:xfrm flipV="1">
            <a:off x="6583327" y="6078900"/>
            <a:ext cx="894693" cy="169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Google Shape;3630;p40">
            <a:extLst>
              <a:ext uri="{FF2B5EF4-FFF2-40B4-BE49-F238E27FC236}">
                <a16:creationId xmlns:a16="http://schemas.microsoft.com/office/drawing/2014/main" id="{E2385CE5-E84C-4420-9710-04461D00E334}"/>
              </a:ext>
            </a:extLst>
          </p:cNvPr>
          <p:cNvSpPr/>
          <p:nvPr/>
        </p:nvSpPr>
        <p:spPr>
          <a:xfrm>
            <a:off x="7412735" y="5398997"/>
            <a:ext cx="4577774" cy="1310016"/>
          </a:xfrm>
          <a:custGeom>
            <a:avLst/>
            <a:gdLst/>
            <a:ahLst/>
            <a:cxnLst/>
            <a:rect l="l" t="t" r="r" b="b"/>
            <a:pathLst>
              <a:path w="21904" h="7270" extrusionOk="0">
                <a:moveTo>
                  <a:pt x="906" y="1"/>
                </a:moveTo>
                <a:cubicBezTo>
                  <a:pt x="578" y="1"/>
                  <a:pt x="252" y="238"/>
                  <a:pt x="252" y="648"/>
                </a:cubicBezTo>
                <a:lnTo>
                  <a:pt x="252" y="656"/>
                </a:lnTo>
                <a:cubicBezTo>
                  <a:pt x="252" y="907"/>
                  <a:pt x="402" y="1135"/>
                  <a:pt x="638" y="1238"/>
                </a:cubicBezTo>
                <a:cubicBezTo>
                  <a:pt x="402" y="1340"/>
                  <a:pt x="252" y="1568"/>
                  <a:pt x="252" y="1827"/>
                </a:cubicBezTo>
                <a:lnTo>
                  <a:pt x="252" y="1835"/>
                </a:lnTo>
                <a:cubicBezTo>
                  <a:pt x="252" y="2095"/>
                  <a:pt x="402" y="2323"/>
                  <a:pt x="630" y="2425"/>
                </a:cubicBezTo>
                <a:cubicBezTo>
                  <a:pt x="402" y="2535"/>
                  <a:pt x="252" y="2763"/>
                  <a:pt x="252" y="3015"/>
                </a:cubicBezTo>
                <a:lnTo>
                  <a:pt x="252" y="3031"/>
                </a:lnTo>
                <a:lnTo>
                  <a:pt x="252" y="3047"/>
                </a:lnTo>
                <a:cubicBezTo>
                  <a:pt x="252" y="3047"/>
                  <a:pt x="252" y="3054"/>
                  <a:pt x="252" y="3054"/>
                </a:cubicBezTo>
                <a:lnTo>
                  <a:pt x="252" y="3070"/>
                </a:lnTo>
                <a:cubicBezTo>
                  <a:pt x="252" y="3306"/>
                  <a:pt x="386" y="3526"/>
                  <a:pt x="590" y="3636"/>
                </a:cubicBezTo>
                <a:cubicBezTo>
                  <a:pt x="386" y="3746"/>
                  <a:pt x="252" y="3967"/>
                  <a:pt x="252" y="4203"/>
                </a:cubicBezTo>
                <a:lnTo>
                  <a:pt x="252" y="4218"/>
                </a:lnTo>
                <a:cubicBezTo>
                  <a:pt x="252" y="4218"/>
                  <a:pt x="252" y="4226"/>
                  <a:pt x="252" y="4226"/>
                </a:cubicBezTo>
                <a:lnTo>
                  <a:pt x="252" y="4242"/>
                </a:lnTo>
                <a:lnTo>
                  <a:pt x="252" y="4250"/>
                </a:lnTo>
                <a:cubicBezTo>
                  <a:pt x="252" y="4509"/>
                  <a:pt x="402" y="4737"/>
                  <a:pt x="630" y="4840"/>
                </a:cubicBezTo>
                <a:cubicBezTo>
                  <a:pt x="402" y="4950"/>
                  <a:pt x="252" y="5178"/>
                  <a:pt x="252" y="5430"/>
                </a:cubicBezTo>
                <a:lnTo>
                  <a:pt x="252" y="5445"/>
                </a:lnTo>
                <a:cubicBezTo>
                  <a:pt x="252" y="5705"/>
                  <a:pt x="402" y="5933"/>
                  <a:pt x="638" y="6035"/>
                </a:cubicBezTo>
                <a:cubicBezTo>
                  <a:pt x="1" y="6318"/>
                  <a:pt x="197" y="7270"/>
                  <a:pt x="897" y="7270"/>
                </a:cubicBezTo>
                <a:lnTo>
                  <a:pt x="905" y="7270"/>
                </a:lnTo>
                <a:cubicBezTo>
                  <a:pt x="1157" y="7270"/>
                  <a:pt x="1385" y="7120"/>
                  <a:pt x="1487" y="6892"/>
                </a:cubicBezTo>
                <a:cubicBezTo>
                  <a:pt x="1589" y="7120"/>
                  <a:pt x="1825" y="7270"/>
                  <a:pt x="2077" y="7270"/>
                </a:cubicBezTo>
                <a:lnTo>
                  <a:pt x="2093" y="7270"/>
                </a:lnTo>
                <a:cubicBezTo>
                  <a:pt x="2344" y="7270"/>
                  <a:pt x="2564" y="7120"/>
                  <a:pt x="2675" y="6892"/>
                </a:cubicBezTo>
                <a:cubicBezTo>
                  <a:pt x="2777" y="7120"/>
                  <a:pt x="3005" y="7270"/>
                  <a:pt x="3257" y="7270"/>
                </a:cubicBezTo>
                <a:lnTo>
                  <a:pt x="3272" y="7270"/>
                </a:lnTo>
                <a:cubicBezTo>
                  <a:pt x="3524" y="7270"/>
                  <a:pt x="3752" y="7120"/>
                  <a:pt x="3854" y="6892"/>
                </a:cubicBezTo>
                <a:cubicBezTo>
                  <a:pt x="3964" y="7120"/>
                  <a:pt x="4185" y="7270"/>
                  <a:pt x="4436" y="7270"/>
                </a:cubicBezTo>
                <a:lnTo>
                  <a:pt x="4452" y="7270"/>
                </a:lnTo>
                <a:cubicBezTo>
                  <a:pt x="4704" y="7270"/>
                  <a:pt x="4932" y="7120"/>
                  <a:pt x="5034" y="6892"/>
                </a:cubicBezTo>
                <a:cubicBezTo>
                  <a:pt x="5144" y="7120"/>
                  <a:pt x="5372" y="7270"/>
                  <a:pt x="5624" y="7270"/>
                </a:cubicBezTo>
                <a:lnTo>
                  <a:pt x="5632" y="7270"/>
                </a:lnTo>
                <a:cubicBezTo>
                  <a:pt x="5883" y="7270"/>
                  <a:pt x="6111" y="7120"/>
                  <a:pt x="6222" y="6892"/>
                </a:cubicBezTo>
                <a:cubicBezTo>
                  <a:pt x="6324" y="7120"/>
                  <a:pt x="6552" y="7270"/>
                  <a:pt x="6804" y="7270"/>
                </a:cubicBezTo>
                <a:lnTo>
                  <a:pt x="6819" y="7270"/>
                </a:lnTo>
                <a:cubicBezTo>
                  <a:pt x="7071" y="7270"/>
                  <a:pt x="7291" y="7120"/>
                  <a:pt x="7401" y="6892"/>
                </a:cubicBezTo>
                <a:cubicBezTo>
                  <a:pt x="7504" y="7120"/>
                  <a:pt x="7732" y="7270"/>
                  <a:pt x="7983" y="7270"/>
                </a:cubicBezTo>
                <a:lnTo>
                  <a:pt x="7999" y="7270"/>
                </a:lnTo>
                <a:cubicBezTo>
                  <a:pt x="8251" y="7270"/>
                  <a:pt x="8479" y="7120"/>
                  <a:pt x="8581" y="6892"/>
                </a:cubicBezTo>
                <a:cubicBezTo>
                  <a:pt x="8691" y="7120"/>
                  <a:pt x="8911" y="7270"/>
                  <a:pt x="9163" y="7270"/>
                </a:cubicBezTo>
                <a:lnTo>
                  <a:pt x="9179" y="7270"/>
                </a:lnTo>
                <a:cubicBezTo>
                  <a:pt x="9430" y="7270"/>
                  <a:pt x="9658" y="7120"/>
                  <a:pt x="9761" y="6892"/>
                </a:cubicBezTo>
                <a:cubicBezTo>
                  <a:pt x="9871" y="7120"/>
                  <a:pt x="10099" y="7270"/>
                  <a:pt x="10351" y="7270"/>
                </a:cubicBezTo>
                <a:lnTo>
                  <a:pt x="10358" y="7270"/>
                </a:lnTo>
                <a:cubicBezTo>
                  <a:pt x="10610" y="7270"/>
                  <a:pt x="10838" y="7120"/>
                  <a:pt x="10948" y="6892"/>
                </a:cubicBezTo>
                <a:cubicBezTo>
                  <a:pt x="11051" y="7120"/>
                  <a:pt x="11279" y="7270"/>
                  <a:pt x="11530" y="7270"/>
                </a:cubicBezTo>
                <a:lnTo>
                  <a:pt x="11546" y="7270"/>
                </a:lnTo>
                <a:cubicBezTo>
                  <a:pt x="11798" y="7270"/>
                  <a:pt x="12018" y="7120"/>
                  <a:pt x="12128" y="6892"/>
                </a:cubicBezTo>
                <a:cubicBezTo>
                  <a:pt x="12230" y="7120"/>
                  <a:pt x="12458" y="7270"/>
                  <a:pt x="12710" y="7270"/>
                </a:cubicBezTo>
                <a:lnTo>
                  <a:pt x="12726" y="7270"/>
                </a:lnTo>
                <a:cubicBezTo>
                  <a:pt x="12977" y="7270"/>
                  <a:pt x="13206" y="7120"/>
                  <a:pt x="13308" y="6892"/>
                </a:cubicBezTo>
                <a:cubicBezTo>
                  <a:pt x="13418" y="7120"/>
                  <a:pt x="13638" y="7270"/>
                  <a:pt x="13890" y="7270"/>
                </a:cubicBezTo>
                <a:lnTo>
                  <a:pt x="13905" y="7270"/>
                </a:lnTo>
                <a:cubicBezTo>
                  <a:pt x="14157" y="7270"/>
                  <a:pt x="14385" y="7120"/>
                  <a:pt x="14487" y="6892"/>
                </a:cubicBezTo>
                <a:cubicBezTo>
                  <a:pt x="14598" y="7120"/>
                  <a:pt x="14826" y="7270"/>
                  <a:pt x="15077" y="7270"/>
                </a:cubicBezTo>
                <a:lnTo>
                  <a:pt x="15085" y="7270"/>
                </a:lnTo>
                <a:cubicBezTo>
                  <a:pt x="15337" y="7270"/>
                  <a:pt x="15565" y="7120"/>
                  <a:pt x="15675" y="6892"/>
                </a:cubicBezTo>
                <a:cubicBezTo>
                  <a:pt x="15777" y="7120"/>
                  <a:pt x="16005" y="7270"/>
                  <a:pt x="16257" y="7270"/>
                </a:cubicBezTo>
                <a:lnTo>
                  <a:pt x="16273" y="7270"/>
                </a:lnTo>
                <a:cubicBezTo>
                  <a:pt x="16524" y="7270"/>
                  <a:pt x="16753" y="7120"/>
                  <a:pt x="16855" y="6892"/>
                </a:cubicBezTo>
                <a:cubicBezTo>
                  <a:pt x="16957" y="7120"/>
                  <a:pt x="17185" y="7270"/>
                  <a:pt x="17437" y="7270"/>
                </a:cubicBezTo>
                <a:lnTo>
                  <a:pt x="17452" y="7270"/>
                </a:lnTo>
                <a:cubicBezTo>
                  <a:pt x="17704" y="7270"/>
                  <a:pt x="17932" y="7120"/>
                  <a:pt x="18034" y="6892"/>
                </a:cubicBezTo>
                <a:cubicBezTo>
                  <a:pt x="18137" y="7120"/>
                  <a:pt x="18365" y="7270"/>
                  <a:pt x="18616" y="7270"/>
                </a:cubicBezTo>
                <a:lnTo>
                  <a:pt x="18632" y="7270"/>
                </a:lnTo>
                <a:cubicBezTo>
                  <a:pt x="18884" y="7270"/>
                  <a:pt x="19112" y="7120"/>
                  <a:pt x="19214" y="6892"/>
                </a:cubicBezTo>
                <a:cubicBezTo>
                  <a:pt x="19324" y="7120"/>
                  <a:pt x="19552" y="7270"/>
                  <a:pt x="19804" y="7270"/>
                </a:cubicBezTo>
                <a:lnTo>
                  <a:pt x="19812" y="7270"/>
                </a:lnTo>
                <a:cubicBezTo>
                  <a:pt x="20071" y="7270"/>
                  <a:pt x="20300" y="7120"/>
                  <a:pt x="20402" y="6885"/>
                </a:cubicBezTo>
                <a:cubicBezTo>
                  <a:pt x="20519" y="7149"/>
                  <a:pt x="20752" y="7268"/>
                  <a:pt x="20983" y="7268"/>
                </a:cubicBezTo>
                <a:cubicBezTo>
                  <a:pt x="21311" y="7268"/>
                  <a:pt x="21637" y="7030"/>
                  <a:pt x="21637" y="6625"/>
                </a:cubicBezTo>
                <a:lnTo>
                  <a:pt x="21637" y="6617"/>
                </a:lnTo>
                <a:cubicBezTo>
                  <a:pt x="21637" y="6365"/>
                  <a:pt x="21487" y="6130"/>
                  <a:pt x="21259" y="6027"/>
                </a:cubicBezTo>
                <a:cubicBezTo>
                  <a:pt x="21487" y="5925"/>
                  <a:pt x="21637" y="5697"/>
                  <a:pt x="21637" y="5437"/>
                </a:cubicBezTo>
                <a:lnTo>
                  <a:pt x="21637" y="5430"/>
                </a:lnTo>
                <a:cubicBezTo>
                  <a:pt x="21637" y="5170"/>
                  <a:pt x="21487" y="4942"/>
                  <a:pt x="21259" y="4840"/>
                </a:cubicBezTo>
                <a:cubicBezTo>
                  <a:pt x="21487" y="4730"/>
                  <a:pt x="21637" y="4501"/>
                  <a:pt x="21637" y="4250"/>
                </a:cubicBezTo>
                <a:lnTo>
                  <a:pt x="21637" y="4234"/>
                </a:lnTo>
                <a:lnTo>
                  <a:pt x="21637" y="4218"/>
                </a:lnTo>
                <a:lnTo>
                  <a:pt x="21637" y="4210"/>
                </a:lnTo>
                <a:lnTo>
                  <a:pt x="21637" y="4195"/>
                </a:lnTo>
                <a:cubicBezTo>
                  <a:pt x="21637" y="3959"/>
                  <a:pt x="21503" y="3739"/>
                  <a:pt x="21298" y="3629"/>
                </a:cubicBezTo>
                <a:cubicBezTo>
                  <a:pt x="21503" y="3518"/>
                  <a:pt x="21637" y="3298"/>
                  <a:pt x="21637" y="3062"/>
                </a:cubicBezTo>
                <a:lnTo>
                  <a:pt x="21637" y="3054"/>
                </a:lnTo>
                <a:lnTo>
                  <a:pt x="21637" y="3039"/>
                </a:lnTo>
                <a:lnTo>
                  <a:pt x="21637" y="3023"/>
                </a:lnTo>
                <a:lnTo>
                  <a:pt x="21637" y="3015"/>
                </a:lnTo>
                <a:cubicBezTo>
                  <a:pt x="21637" y="2756"/>
                  <a:pt x="21495" y="2527"/>
                  <a:pt x="21259" y="2425"/>
                </a:cubicBezTo>
                <a:cubicBezTo>
                  <a:pt x="21487" y="2315"/>
                  <a:pt x="21637" y="2087"/>
                  <a:pt x="21637" y="1835"/>
                </a:cubicBezTo>
                <a:lnTo>
                  <a:pt x="21637" y="1820"/>
                </a:lnTo>
                <a:cubicBezTo>
                  <a:pt x="21637" y="1568"/>
                  <a:pt x="21495" y="1340"/>
                  <a:pt x="21267" y="1238"/>
                </a:cubicBezTo>
                <a:cubicBezTo>
                  <a:pt x="21904" y="954"/>
                  <a:pt x="21699" y="3"/>
                  <a:pt x="21007" y="3"/>
                </a:cubicBezTo>
                <a:lnTo>
                  <a:pt x="21000" y="3"/>
                </a:lnTo>
                <a:cubicBezTo>
                  <a:pt x="20748" y="3"/>
                  <a:pt x="20512" y="152"/>
                  <a:pt x="20418" y="380"/>
                </a:cubicBezTo>
                <a:cubicBezTo>
                  <a:pt x="20307" y="152"/>
                  <a:pt x="20079" y="3"/>
                  <a:pt x="19828" y="3"/>
                </a:cubicBezTo>
                <a:lnTo>
                  <a:pt x="19812" y="3"/>
                </a:lnTo>
                <a:cubicBezTo>
                  <a:pt x="19560" y="3"/>
                  <a:pt x="19332" y="144"/>
                  <a:pt x="19230" y="380"/>
                </a:cubicBezTo>
                <a:cubicBezTo>
                  <a:pt x="19128" y="152"/>
                  <a:pt x="18900" y="3"/>
                  <a:pt x="18648" y="3"/>
                </a:cubicBezTo>
                <a:lnTo>
                  <a:pt x="18632" y="3"/>
                </a:lnTo>
                <a:cubicBezTo>
                  <a:pt x="18381" y="3"/>
                  <a:pt x="18152" y="144"/>
                  <a:pt x="18050" y="380"/>
                </a:cubicBezTo>
                <a:cubicBezTo>
                  <a:pt x="17948" y="152"/>
                  <a:pt x="17720" y="3"/>
                  <a:pt x="17468" y="3"/>
                </a:cubicBezTo>
                <a:lnTo>
                  <a:pt x="17452" y="3"/>
                </a:lnTo>
                <a:cubicBezTo>
                  <a:pt x="17201" y="3"/>
                  <a:pt x="16973" y="144"/>
                  <a:pt x="16871" y="380"/>
                </a:cubicBezTo>
                <a:cubicBezTo>
                  <a:pt x="16760" y="152"/>
                  <a:pt x="16532" y="3"/>
                  <a:pt x="16281" y="3"/>
                </a:cubicBezTo>
                <a:lnTo>
                  <a:pt x="16273" y="3"/>
                </a:lnTo>
                <a:cubicBezTo>
                  <a:pt x="16021" y="3"/>
                  <a:pt x="15793" y="144"/>
                  <a:pt x="15683" y="380"/>
                </a:cubicBezTo>
                <a:cubicBezTo>
                  <a:pt x="15581" y="152"/>
                  <a:pt x="15353" y="3"/>
                  <a:pt x="15101" y="3"/>
                </a:cubicBezTo>
                <a:lnTo>
                  <a:pt x="15085" y="3"/>
                </a:lnTo>
                <a:cubicBezTo>
                  <a:pt x="14834" y="3"/>
                  <a:pt x="14605" y="152"/>
                  <a:pt x="14503" y="380"/>
                </a:cubicBezTo>
                <a:cubicBezTo>
                  <a:pt x="14401" y="152"/>
                  <a:pt x="14173" y="3"/>
                  <a:pt x="13921" y="3"/>
                </a:cubicBezTo>
                <a:lnTo>
                  <a:pt x="13905" y="3"/>
                </a:lnTo>
                <a:cubicBezTo>
                  <a:pt x="13654" y="3"/>
                  <a:pt x="13426" y="152"/>
                  <a:pt x="13323" y="380"/>
                </a:cubicBezTo>
                <a:cubicBezTo>
                  <a:pt x="13221" y="152"/>
                  <a:pt x="12993" y="3"/>
                  <a:pt x="12741" y="3"/>
                </a:cubicBezTo>
                <a:lnTo>
                  <a:pt x="12726" y="3"/>
                </a:lnTo>
                <a:cubicBezTo>
                  <a:pt x="12474" y="3"/>
                  <a:pt x="12246" y="152"/>
                  <a:pt x="12144" y="380"/>
                </a:cubicBezTo>
                <a:cubicBezTo>
                  <a:pt x="12034" y="152"/>
                  <a:pt x="11806" y="3"/>
                  <a:pt x="11554" y="3"/>
                </a:cubicBezTo>
                <a:lnTo>
                  <a:pt x="11546" y="3"/>
                </a:lnTo>
                <a:cubicBezTo>
                  <a:pt x="11294" y="3"/>
                  <a:pt x="11066" y="152"/>
                  <a:pt x="10956" y="380"/>
                </a:cubicBezTo>
                <a:cubicBezTo>
                  <a:pt x="10854" y="152"/>
                  <a:pt x="10626" y="3"/>
                  <a:pt x="10374" y="3"/>
                </a:cubicBezTo>
                <a:lnTo>
                  <a:pt x="10358" y="3"/>
                </a:lnTo>
                <a:cubicBezTo>
                  <a:pt x="10107" y="3"/>
                  <a:pt x="9879" y="152"/>
                  <a:pt x="9776" y="380"/>
                </a:cubicBezTo>
                <a:cubicBezTo>
                  <a:pt x="9674" y="152"/>
                  <a:pt x="9446" y="3"/>
                  <a:pt x="9194" y="3"/>
                </a:cubicBezTo>
                <a:lnTo>
                  <a:pt x="9179" y="3"/>
                </a:lnTo>
                <a:cubicBezTo>
                  <a:pt x="8927" y="3"/>
                  <a:pt x="8699" y="152"/>
                  <a:pt x="8597" y="380"/>
                </a:cubicBezTo>
                <a:cubicBezTo>
                  <a:pt x="8494" y="152"/>
                  <a:pt x="8266" y="3"/>
                  <a:pt x="8015" y="3"/>
                </a:cubicBezTo>
                <a:lnTo>
                  <a:pt x="7999" y="3"/>
                </a:lnTo>
                <a:cubicBezTo>
                  <a:pt x="7747" y="3"/>
                  <a:pt x="7519" y="152"/>
                  <a:pt x="7417" y="380"/>
                </a:cubicBezTo>
                <a:cubicBezTo>
                  <a:pt x="7307" y="152"/>
                  <a:pt x="7079" y="3"/>
                  <a:pt x="6827" y="3"/>
                </a:cubicBezTo>
                <a:lnTo>
                  <a:pt x="6819" y="3"/>
                </a:lnTo>
                <a:cubicBezTo>
                  <a:pt x="6568" y="3"/>
                  <a:pt x="6340" y="144"/>
                  <a:pt x="6229" y="380"/>
                </a:cubicBezTo>
                <a:cubicBezTo>
                  <a:pt x="6127" y="144"/>
                  <a:pt x="5899" y="3"/>
                  <a:pt x="5647" y="3"/>
                </a:cubicBezTo>
                <a:lnTo>
                  <a:pt x="5632" y="3"/>
                </a:lnTo>
                <a:cubicBezTo>
                  <a:pt x="5380" y="3"/>
                  <a:pt x="5152" y="144"/>
                  <a:pt x="5050" y="380"/>
                </a:cubicBezTo>
                <a:cubicBezTo>
                  <a:pt x="4947" y="144"/>
                  <a:pt x="4712" y="3"/>
                  <a:pt x="4460" y="3"/>
                </a:cubicBezTo>
                <a:lnTo>
                  <a:pt x="4444" y="3"/>
                </a:lnTo>
                <a:cubicBezTo>
                  <a:pt x="4200" y="3"/>
                  <a:pt x="3972" y="144"/>
                  <a:pt x="3862" y="380"/>
                </a:cubicBezTo>
                <a:cubicBezTo>
                  <a:pt x="3760" y="144"/>
                  <a:pt x="3524" y="3"/>
                  <a:pt x="3272" y="3"/>
                </a:cubicBezTo>
                <a:lnTo>
                  <a:pt x="3264" y="3"/>
                </a:lnTo>
                <a:cubicBezTo>
                  <a:pt x="3013" y="3"/>
                  <a:pt x="2785" y="144"/>
                  <a:pt x="2675" y="380"/>
                </a:cubicBezTo>
                <a:cubicBezTo>
                  <a:pt x="2572" y="144"/>
                  <a:pt x="2344" y="3"/>
                  <a:pt x="2085" y="3"/>
                </a:cubicBezTo>
                <a:lnTo>
                  <a:pt x="2077" y="3"/>
                </a:lnTo>
                <a:cubicBezTo>
                  <a:pt x="1817" y="3"/>
                  <a:pt x="1589" y="152"/>
                  <a:pt x="1487" y="380"/>
                </a:cubicBezTo>
                <a:cubicBezTo>
                  <a:pt x="1370" y="120"/>
                  <a:pt x="1137" y="1"/>
                  <a:pt x="906" y="1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tx1"/>
            </a:solidFill>
            <a:prstDash val="dashDot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suy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vấn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endParaRPr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25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3" grpId="0" animBg="1"/>
      <p:bldP spid="69" grpId="0" animBg="1"/>
      <p:bldP spid="70" grpId="0" animBg="1"/>
      <p:bldP spid="71" grpId="0" animBg="1"/>
      <p:bldP spid="30" grpId="0" animBg="1"/>
      <p:bldP spid="39" grpId="0" animBg="1"/>
      <p:bldP spid="40" grpId="0" animBg="1"/>
      <p:bldP spid="49" grpId="0" animBg="1"/>
      <p:bldP spid="50" grpId="0" animBg="1"/>
      <p:bldP spid="51" grpId="0" animBg="1"/>
      <p:bldP spid="3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暑假生活2视频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1753</Words>
  <Application>Microsoft Office PowerPoint</Application>
  <PresentationFormat>Widescreen</PresentationFormat>
  <Paragraphs>175</Paragraphs>
  <Slides>29</Slides>
  <Notes>28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字魂36号-正文宋楷</vt:lpstr>
      <vt:lpstr>iCiel Panton Light</vt:lpstr>
      <vt:lpstr>Arial</vt:lpstr>
      <vt:lpstr>Nunito</vt:lpstr>
      <vt:lpstr>DengXian</vt:lpstr>
      <vt:lpstr>Cambria</vt:lpstr>
      <vt:lpstr>DengXian Light</vt:lpstr>
      <vt:lpstr>Calibri</vt:lpstr>
      <vt:lpstr>Coiny</vt:lpstr>
      <vt:lpstr>Lilita One</vt:lpstr>
      <vt:lpstr>#9Slide07 SVNUT Triumph Press</vt:lpstr>
      <vt:lpstr>Fira Sans</vt:lpstr>
      <vt:lpstr>Nunito SemiBold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暑假生活2视频</dc:title>
  <dc:creator>2</dc:creator>
  <cp:lastModifiedBy>Nguyen Thu Hien</cp:lastModifiedBy>
  <cp:revision>82</cp:revision>
  <dcterms:created xsi:type="dcterms:W3CDTF">2018-08-06T10:02:28Z</dcterms:created>
  <dcterms:modified xsi:type="dcterms:W3CDTF">2022-03-25T17:37:18Z</dcterms:modified>
</cp:coreProperties>
</file>