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26"/>
  </p:notesMasterIdLst>
  <p:sldIdLst>
    <p:sldId id="320" r:id="rId2"/>
    <p:sldId id="322" r:id="rId3"/>
    <p:sldId id="321" r:id="rId4"/>
    <p:sldId id="324" r:id="rId5"/>
    <p:sldId id="323" r:id="rId6"/>
    <p:sldId id="325" r:id="rId7"/>
    <p:sldId id="326" r:id="rId8"/>
    <p:sldId id="327" r:id="rId9"/>
    <p:sldId id="328" r:id="rId10"/>
    <p:sldId id="329" r:id="rId11"/>
    <p:sldId id="330" r:id="rId12"/>
    <p:sldId id="331" r:id="rId13"/>
    <p:sldId id="336" r:id="rId14"/>
    <p:sldId id="337" r:id="rId15"/>
    <p:sldId id="333" r:id="rId16"/>
    <p:sldId id="332" r:id="rId17"/>
    <p:sldId id="335" r:id="rId18"/>
    <p:sldId id="334" r:id="rId19"/>
    <p:sldId id="339" r:id="rId20"/>
    <p:sldId id="340" r:id="rId21"/>
    <p:sldId id="341" r:id="rId22"/>
    <p:sldId id="344" r:id="rId23"/>
    <p:sldId id="342" r:id="rId24"/>
    <p:sldId id="343" r:id="rId25"/>
  </p:sldIdLst>
  <p:sldSz cx="9144000" cy="5143500" type="screen16x9"/>
  <p:notesSz cx="6858000" cy="9144000"/>
  <p:embeddedFontLst>
    <p:embeddedFont>
      <p:font typeface="#9Slide07 Crocante" panose="020B0604020202020204" charset="0"/>
      <p:regular r:id="rId27"/>
    </p:embeddedFont>
    <p:embeddedFont>
      <p:font typeface="#9Slide07 IcielCadena" panose="020B0604020202020204" charset="0"/>
      <p:bold r:id="rId28"/>
    </p:embeddedFont>
    <p:embeddedFont>
      <p:font typeface="Cabin" panose="020B0604020202020204" charset="0"/>
      <p:regular r:id="rId29"/>
      <p:bold r:id="rId30"/>
      <p:italic r:id="rId31"/>
      <p:boldItalic r:id="rId32"/>
    </p:embeddedFont>
    <p:embeddedFont>
      <p:font typeface="Chewy" panose="020B0604020202020204" charset="0"/>
      <p:regular r:id="rId33"/>
    </p:embeddedFont>
    <p:embeddedFont>
      <p:font typeface="Hind" panose="02000000000000000000" pitchFamily="2" charset="0"/>
      <p:regular r:id="rId34"/>
      <p:bold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E6E6E6"/>
    <a:srgbClr val="70BF4B"/>
    <a:srgbClr val="FAFAF8"/>
    <a:srgbClr val="8588A9"/>
    <a:srgbClr val="DCD2B9"/>
    <a:srgbClr val="F4D097"/>
    <a:srgbClr val="83D3F1"/>
    <a:srgbClr val="000000"/>
    <a:srgbClr val="A4C6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DD1A806-9115-4834-97D6-C51CA42736EB}">
  <a:tblStyle styleId="{7DD1A806-9115-4834-97D6-C51CA42736E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2996877-F03F-4CE1-8A52-45684A3348DF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6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7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108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30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Google Shape;3082;p30"/>
          <p:cNvPicPr preferRelativeResize="0"/>
          <p:nvPr/>
        </p:nvPicPr>
        <p:blipFill>
          <a:blip r:embed="rId2">
            <a:alphaModFix amt="30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083" name="Google Shape;3083;p30"/>
          <p:cNvSpPr/>
          <p:nvPr/>
        </p:nvSpPr>
        <p:spPr>
          <a:xfrm>
            <a:off x="376200" y="757175"/>
            <a:ext cx="8391600" cy="4105800"/>
          </a:xfrm>
          <a:prstGeom prst="roundRect">
            <a:avLst>
              <a:gd name="adj" fmla="val 6508"/>
            </a:avLst>
          </a:prstGeom>
          <a:solidFill>
            <a:schemeClr val="lt1"/>
          </a:solidFill>
          <a:ln>
            <a:noFill/>
          </a:ln>
          <a:effectLst>
            <a:outerShdw dist="142875" dir="3600000" algn="bl" rotWithShape="0">
              <a:schemeClr val="accent5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4" name="Google Shape;3084;p30"/>
          <p:cNvSpPr/>
          <p:nvPr/>
        </p:nvSpPr>
        <p:spPr>
          <a:xfrm>
            <a:off x="2186200" y="-37725"/>
            <a:ext cx="4000500" cy="633050"/>
          </a:xfrm>
          <a:custGeom>
            <a:avLst/>
            <a:gdLst/>
            <a:ahLst/>
            <a:cxnLst/>
            <a:rect l="l" t="t" r="r" b="b"/>
            <a:pathLst>
              <a:path w="160020" h="25322" extrusionOk="0">
                <a:moveTo>
                  <a:pt x="0" y="1524"/>
                </a:moveTo>
                <a:cubicBezTo>
                  <a:pt x="11438" y="3703"/>
                  <a:pt x="24696" y="2787"/>
                  <a:pt x="33909" y="9906"/>
                </a:cubicBezTo>
                <a:cubicBezTo>
                  <a:pt x="39295" y="14068"/>
                  <a:pt x="43577" y="20979"/>
                  <a:pt x="50292" y="22098"/>
                </a:cubicBezTo>
                <a:cubicBezTo>
                  <a:pt x="56388" y="23114"/>
                  <a:pt x="62462" y="18176"/>
                  <a:pt x="68580" y="19050"/>
                </a:cubicBezTo>
                <a:cubicBezTo>
                  <a:pt x="81915" y="20955"/>
                  <a:pt x="95320" y="27106"/>
                  <a:pt x="108585" y="24765"/>
                </a:cubicBezTo>
                <a:cubicBezTo>
                  <a:pt x="121968" y="22403"/>
                  <a:pt x="136956" y="21870"/>
                  <a:pt x="147828" y="13716"/>
                </a:cubicBezTo>
                <a:cubicBezTo>
                  <a:pt x="152722" y="10046"/>
                  <a:pt x="155695" y="4325"/>
                  <a:pt x="160020" y="0"/>
                </a:cubicBezTo>
              </a:path>
            </a:pathLst>
          </a:custGeom>
          <a:noFill/>
          <a:ln w="19050" cap="flat" cmpd="sng">
            <a:solidFill>
              <a:schemeClr val="lt1"/>
            </a:solidFill>
            <a:prstDash val="dash"/>
            <a:round/>
            <a:headEnd type="none" w="med" len="med"/>
            <a:tailEnd type="none" w="med" len="med"/>
          </a:ln>
        </p:spPr>
      </p:sp>
      <p:grpSp>
        <p:nvGrpSpPr>
          <p:cNvPr id="3085" name="Google Shape;3085;p30"/>
          <p:cNvGrpSpPr/>
          <p:nvPr/>
        </p:nvGrpSpPr>
        <p:grpSpPr>
          <a:xfrm>
            <a:off x="233415" y="236007"/>
            <a:ext cx="959605" cy="1542140"/>
            <a:chOff x="9840651" y="2066749"/>
            <a:chExt cx="701773" cy="1127790"/>
          </a:xfrm>
        </p:grpSpPr>
        <p:sp>
          <p:nvSpPr>
            <p:cNvPr id="3086" name="Google Shape;3086;p30"/>
            <p:cNvSpPr/>
            <p:nvPr/>
          </p:nvSpPr>
          <p:spPr>
            <a:xfrm>
              <a:off x="9890974" y="2066749"/>
              <a:ext cx="651450" cy="809115"/>
            </a:xfrm>
            <a:custGeom>
              <a:avLst/>
              <a:gdLst/>
              <a:ahLst/>
              <a:cxnLst/>
              <a:rect l="l" t="t" r="r" b="b"/>
              <a:pathLst>
                <a:path w="21903" h="27204" extrusionOk="0">
                  <a:moveTo>
                    <a:pt x="12158" y="1"/>
                  </a:moveTo>
                  <a:lnTo>
                    <a:pt x="11662" y="68"/>
                  </a:lnTo>
                  <a:lnTo>
                    <a:pt x="11188" y="181"/>
                  </a:lnTo>
                  <a:lnTo>
                    <a:pt x="10692" y="316"/>
                  </a:lnTo>
                  <a:lnTo>
                    <a:pt x="10308" y="452"/>
                  </a:lnTo>
                  <a:lnTo>
                    <a:pt x="9925" y="632"/>
                  </a:lnTo>
                  <a:lnTo>
                    <a:pt x="9541" y="813"/>
                  </a:lnTo>
                  <a:lnTo>
                    <a:pt x="9181" y="1016"/>
                  </a:lnTo>
                  <a:lnTo>
                    <a:pt x="8820" y="1241"/>
                  </a:lnTo>
                  <a:lnTo>
                    <a:pt x="8481" y="1489"/>
                  </a:lnTo>
                  <a:lnTo>
                    <a:pt x="8143" y="1737"/>
                  </a:lnTo>
                  <a:lnTo>
                    <a:pt x="7827" y="2008"/>
                  </a:lnTo>
                  <a:lnTo>
                    <a:pt x="7489" y="2301"/>
                  </a:lnTo>
                  <a:lnTo>
                    <a:pt x="7196" y="2595"/>
                  </a:lnTo>
                  <a:lnTo>
                    <a:pt x="6880" y="2910"/>
                  </a:lnTo>
                  <a:lnTo>
                    <a:pt x="6609" y="3226"/>
                  </a:lnTo>
                  <a:lnTo>
                    <a:pt x="6045" y="3903"/>
                  </a:lnTo>
                  <a:lnTo>
                    <a:pt x="5549" y="4580"/>
                  </a:lnTo>
                  <a:lnTo>
                    <a:pt x="5098" y="5279"/>
                  </a:lnTo>
                  <a:lnTo>
                    <a:pt x="4692" y="5978"/>
                  </a:lnTo>
                  <a:lnTo>
                    <a:pt x="4331" y="6677"/>
                  </a:lnTo>
                  <a:lnTo>
                    <a:pt x="4015" y="7331"/>
                  </a:lnTo>
                  <a:lnTo>
                    <a:pt x="3767" y="7986"/>
                  </a:lnTo>
                  <a:lnTo>
                    <a:pt x="3564" y="8595"/>
                  </a:lnTo>
                  <a:lnTo>
                    <a:pt x="3429" y="9136"/>
                  </a:lnTo>
                  <a:lnTo>
                    <a:pt x="3338" y="9632"/>
                  </a:lnTo>
                  <a:lnTo>
                    <a:pt x="3271" y="10399"/>
                  </a:lnTo>
                  <a:lnTo>
                    <a:pt x="3226" y="11098"/>
                  </a:lnTo>
                  <a:lnTo>
                    <a:pt x="3181" y="12249"/>
                  </a:lnTo>
                  <a:lnTo>
                    <a:pt x="3181" y="12790"/>
                  </a:lnTo>
                  <a:lnTo>
                    <a:pt x="3158" y="13309"/>
                  </a:lnTo>
                  <a:lnTo>
                    <a:pt x="3090" y="13828"/>
                  </a:lnTo>
                  <a:lnTo>
                    <a:pt x="3000" y="14347"/>
                  </a:lnTo>
                  <a:lnTo>
                    <a:pt x="2842" y="14910"/>
                  </a:lnTo>
                  <a:lnTo>
                    <a:pt x="2594" y="15542"/>
                  </a:lnTo>
                  <a:lnTo>
                    <a:pt x="2278" y="16241"/>
                  </a:lnTo>
                  <a:lnTo>
                    <a:pt x="1850" y="17076"/>
                  </a:lnTo>
                  <a:lnTo>
                    <a:pt x="1489" y="17753"/>
                  </a:lnTo>
                  <a:lnTo>
                    <a:pt x="1196" y="18407"/>
                  </a:lnTo>
                  <a:lnTo>
                    <a:pt x="947" y="19038"/>
                  </a:lnTo>
                  <a:lnTo>
                    <a:pt x="722" y="19647"/>
                  </a:lnTo>
                  <a:lnTo>
                    <a:pt x="541" y="20256"/>
                  </a:lnTo>
                  <a:lnTo>
                    <a:pt x="406" y="20820"/>
                  </a:lnTo>
                  <a:lnTo>
                    <a:pt x="271" y="21362"/>
                  </a:lnTo>
                  <a:lnTo>
                    <a:pt x="181" y="21858"/>
                  </a:lnTo>
                  <a:lnTo>
                    <a:pt x="113" y="22309"/>
                  </a:lnTo>
                  <a:lnTo>
                    <a:pt x="68" y="22738"/>
                  </a:lnTo>
                  <a:lnTo>
                    <a:pt x="0" y="23414"/>
                  </a:lnTo>
                  <a:lnTo>
                    <a:pt x="0" y="23865"/>
                  </a:lnTo>
                  <a:lnTo>
                    <a:pt x="0" y="24046"/>
                  </a:lnTo>
                  <a:lnTo>
                    <a:pt x="23" y="24181"/>
                  </a:lnTo>
                  <a:lnTo>
                    <a:pt x="90" y="24294"/>
                  </a:lnTo>
                  <a:lnTo>
                    <a:pt x="158" y="24316"/>
                  </a:lnTo>
                  <a:lnTo>
                    <a:pt x="203" y="24362"/>
                  </a:lnTo>
                  <a:lnTo>
                    <a:pt x="406" y="24362"/>
                  </a:lnTo>
                  <a:lnTo>
                    <a:pt x="474" y="24339"/>
                  </a:lnTo>
                  <a:lnTo>
                    <a:pt x="587" y="24271"/>
                  </a:lnTo>
                  <a:lnTo>
                    <a:pt x="654" y="24159"/>
                  </a:lnTo>
                  <a:lnTo>
                    <a:pt x="654" y="24091"/>
                  </a:lnTo>
                  <a:lnTo>
                    <a:pt x="677" y="24023"/>
                  </a:lnTo>
                  <a:lnTo>
                    <a:pt x="654" y="23865"/>
                  </a:lnTo>
                  <a:lnTo>
                    <a:pt x="677" y="23459"/>
                  </a:lnTo>
                  <a:lnTo>
                    <a:pt x="722" y="22805"/>
                  </a:lnTo>
                  <a:lnTo>
                    <a:pt x="790" y="22422"/>
                  </a:lnTo>
                  <a:lnTo>
                    <a:pt x="857" y="21971"/>
                  </a:lnTo>
                  <a:lnTo>
                    <a:pt x="947" y="21497"/>
                  </a:lnTo>
                  <a:lnTo>
                    <a:pt x="1060" y="20978"/>
                  </a:lnTo>
                  <a:lnTo>
                    <a:pt x="1196" y="20437"/>
                  </a:lnTo>
                  <a:lnTo>
                    <a:pt x="1376" y="19873"/>
                  </a:lnTo>
                  <a:lnTo>
                    <a:pt x="1579" y="19264"/>
                  </a:lnTo>
                  <a:lnTo>
                    <a:pt x="1827" y="18655"/>
                  </a:lnTo>
                  <a:lnTo>
                    <a:pt x="2098" y="18046"/>
                  </a:lnTo>
                  <a:lnTo>
                    <a:pt x="2436" y="17392"/>
                  </a:lnTo>
                  <a:lnTo>
                    <a:pt x="2887" y="16512"/>
                  </a:lnTo>
                  <a:lnTo>
                    <a:pt x="3226" y="15745"/>
                  </a:lnTo>
                  <a:lnTo>
                    <a:pt x="3361" y="15407"/>
                  </a:lnTo>
                  <a:lnTo>
                    <a:pt x="3474" y="15068"/>
                  </a:lnTo>
                  <a:lnTo>
                    <a:pt x="3587" y="14775"/>
                  </a:lnTo>
                  <a:lnTo>
                    <a:pt x="3654" y="14482"/>
                  </a:lnTo>
                  <a:lnTo>
                    <a:pt x="3767" y="13918"/>
                  </a:lnTo>
                  <a:lnTo>
                    <a:pt x="3812" y="13377"/>
                  </a:lnTo>
                  <a:lnTo>
                    <a:pt x="3857" y="12835"/>
                  </a:lnTo>
                  <a:lnTo>
                    <a:pt x="3857" y="12271"/>
                  </a:lnTo>
                  <a:lnTo>
                    <a:pt x="3902" y="11121"/>
                  </a:lnTo>
                  <a:lnTo>
                    <a:pt x="3947" y="10467"/>
                  </a:lnTo>
                  <a:lnTo>
                    <a:pt x="4015" y="9700"/>
                  </a:lnTo>
                  <a:lnTo>
                    <a:pt x="4105" y="9226"/>
                  </a:lnTo>
                  <a:lnTo>
                    <a:pt x="4241" y="8707"/>
                  </a:lnTo>
                  <a:lnTo>
                    <a:pt x="4421" y="8121"/>
                  </a:lnTo>
                  <a:lnTo>
                    <a:pt x="4669" y="7512"/>
                  </a:lnTo>
                  <a:lnTo>
                    <a:pt x="4985" y="6880"/>
                  </a:lnTo>
                  <a:lnTo>
                    <a:pt x="5323" y="6226"/>
                  </a:lnTo>
                  <a:lnTo>
                    <a:pt x="5707" y="5572"/>
                  </a:lnTo>
                  <a:lnTo>
                    <a:pt x="6158" y="4918"/>
                  </a:lnTo>
                  <a:lnTo>
                    <a:pt x="6632" y="4264"/>
                  </a:lnTo>
                  <a:lnTo>
                    <a:pt x="7150" y="3655"/>
                  </a:lnTo>
                  <a:lnTo>
                    <a:pt x="7692" y="3068"/>
                  </a:lnTo>
                  <a:lnTo>
                    <a:pt x="7985" y="2775"/>
                  </a:lnTo>
                  <a:lnTo>
                    <a:pt x="8278" y="2527"/>
                  </a:lnTo>
                  <a:lnTo>
                    <a:pt x="8572" y="2256"/>
                  </a:lnTo>
                  <a:lnTo>
                    <a:pt x="8887" y="2031"/>
                  </a:lnTo>
                  <a:lnTo>
                    <a:pt x="9203" y="1805"/>
                  </a:lnTo>
                  <a:lnTo>
                    <a:pt x="9541" y="1602"/>
                  </a:lnTo>
                  <a:lnTo>
                    <a:pt x="9880" y="1399"/>
                  </a:lnTo>
                  <a:lnTo>
                    <a:pt x="10218" y="1241"/>
                  </a:lnTo>
                  <a:lnTo>
                    <a:pt x="10556" y="1083"/>
                  </a:lnTo>
                  <a:lnTo>
                    <a:pt x="10917" y="948"/>
                  </a:lnTo>
                  <a:lnTo>
                    <a:pt x="11346" y="835"/>
                  </a:lnTo>
                  <a:lnTo>
                    <a:pt x="11775" y="745"/>
                  </a:lnTo>
                  <a:lnTo>
                    <a:pt x="12226" y="677"/>
                  </a:lnTo>
                  <a:lnTo>
                    <a:pt x="12654" y="677"/>
                  </a:lnTo>
                  <a:lnTo>
                    <a:pt x="13083" y="700"/>
                  </a:lnTo>
                  <a:lnTo>
                    <a:pt x="13534" y="745"/>
                  </a:lnTo>
                  <a:lnTo>
                    <a:pt x="13962" y="835"/>
                  </a:lnTo>
                  <a:lnTo>
                    <a:pt x="14391" y="970"/>
                  </a:lnTo>
                  <a:lnTo>
                    <a:pt x="14820" y="1151"/>
                  </a:lnTo>
                  <a:lnTo>
                    <a:pt x="15248" y="1354"/>
                  </a:lnTo>
                  <a:lnTo>
                    <a:pt x="15677" y="1580"/>
                  </a:lnTo>
                  <a:lnTo>
                    <a:pt x="16105" y="1873"/>
                  </a:lnTo>
                  <a:lnTo>
                    <a:pt x="16534" y="2189"/>
                  </a:lnTo>
                  <a:lnTo>
                    <a:pt x="16963" y="2527"/>
                  </a:lnTo>
                  <a:lnTo>
                    <a:pt x="17391" y="2933"/>
                  </a:lnTo>
                  <a:lnTo>
                    <a:pt x="17820" y="3339"/>
                  </a:lnTo>
                  <a:lnTo>
                    <a:pt x="18293" y="3880"/>
                  </a:lnTo>
                  <a:lnTo>
                    <a:pt x="18744" y="4399"/>
                  </a:lnTo>
                  <a:lnTo>
                    <a:pt x="19128" y="4895"/>
                  </a:lnTo>
                  <a:lnTo>
                    <a:pt x="19489" y="5369"/>
                  </a:lnTo>
                  <a:lnTo>
                    <a:pt x="19827" y="5865"/>
                  </a:lnTo>
                  <a:lnTo>
                    <a:pt x="20098" y="6316"/>
                  </a:lnTo>
                  <a:lnTo>
                    <a:pt x="20346" y="6768"/>
                  </a:lnTo>
                  <a:lnTo>
                    <a:pt x="20549" y="7219"/>
                  </a:lnTo>
                  <a:lnTo>
                    <a:pt x="20729" y="7647"/>
                  </a:lnTo>
                  <a:lnTo>
                    <a:pt x="20887" y="8076"/>
                  </a:lnTo>
                  <a:lnTo>
                    <a:pt x="21000" y="8482"/>
                  </a:lnTo>
                  <a:lnTo>
                    <a:pt x="21090" y="8888"/>
                  </a:lnTo>
                  <a:lnTo>
                    <a:pt x="21158" y="9271"/>
                  </a:lnTo>
                  <a:lnTo>
                    <a:pt x="21203" y="9655"/>
                  </a:lnTo>
                  <a:lnTo>
                    <a:pt x="21226" y="10016"/>
                  </a:lnTo>
                  <a:lnTo>
                    <a:pt x="21203" y="10377"/>
                  </a:lnTo>
                  <a:lnTo>
                    <a:pt x="21181" y="10737"/>
                  </a:lnTo>
                  <a:lnTo>
                    <a:pt x="21135" y="11076"/>
                  </a:lnTo>
                  <a:lnTo>
                    <a:pt x="21068" y="11414"/>
                  </a:lnTo>
                  <a:lnTo>
                    <a:pt x="21000" y="11730"/>
                  </a:lnTo>
                  <a:lnTo>
                    <a:pt x="20910" y="12046"/>
                  </a:lnTo>
                  <a:lnTo>
                    <a:pt x="20797" y="12362"/>
                  </a:lnTo>
                  <a:lnTo>
                    <a:pt x="20549" y="12948"/>
                  </a:lnTo>
                  <a:lnTo>
                    <a:pt x="20256" y="13512"/>
                  </a:lnTo>
                  <a:lnTo>
                    <a:pt x="19963" y="14053"/>
                  </a:lnTo>
                  <a:lnTo>
                    <a:pt x="19647" y="14572"/>
                  </a:lnTo>
                  <a:lnTo>
                    <a:pt x="19331" y="15046"/>
                  </a:lnTo>
                  <a:lnTo>
                    <a:pt x="18925" y="15700"/>
                  </a:lnTo>
                  <a:lnTo>
                    <a:pt x="18564" y="16309"/>
                  </a:lnTo>
                  <a:lnTo>
                    <a:pt x="18429" y="16602"/>
                  </a:lnTo>
                  <a:lnTo>
                    <a:pt x="18316" y="16895"/>
                  </a:lnTo>
                  <a:lnTo>
                    <a:pt x="18226" y="17189"/>
                  </a:lnTo>
                  <a:lnTo>
                    <a:pt x="18158" y="17459"/>
                  </a:lnTo>
                  <a:lnTo>
                    <a:pt x="18023" y="18610"/>
                  </a:lnTo>
                  <a:lnTo>
                    <a:pt x="17887" y="20031"/>
                  </a:lnTo>
                  <a:lnTo>
                    <a:pt x="17594" y="23121"/>
                  </a:lnTo>
                  <a:lnTo>
                    <a:pt x="17278" y="26843"/>
                  </a:lnTo>
                  <a:lnTo>
                    <a:pt x="17278" y="26910"/>
                  </a:lnTo>
                  <a:lnTo>
                    <a:pt x="17278" y="26978"/>
                  </a:lnTo>
                  <a:lnTo>
                    <a:pt x="17346" y="27091"/>
                  </a:lnTo>
                  <a:lnTo>
                    <a:pt x="17436" y="27159"/>
                  </a:lnTo>
                  <a:lnTo>
                    <a:pt x="17504" y="27181"/>
                  </a:lnTo>
                  <a:lnTo>
                    <a:pt x="17572" y="27204"/>
                  </a:lnTo>
                  <a:lnTo>
                    <a:pt x="17594" y="27204"/>
                  </a:lnTo>
                  <a:lnTo>
                    <a:pt x="17729" y="27181"/>
                  </a:lnTo>
                  <a:lnTo>
                    <a:pt x="17820" y="27113"/>
                  </a:lnTo>
                  <a:lnTo>
                    <a:pt x="17910" y="27023"/>
                  </a:lnTo>
                  <a:lnTo>
                    <a:pt x="17932" y="26888"/>
                  </a:lnTo>
                  <a:lnTo>
                    <a:pt x="18271" y="23189"/>
                  </a:lnTo>
                  <a:lnTo>
                    <a:pt x="18541" y="20098"/>
                  </a:lnTo>
                  <a:lnTo>
                    <a:pt x="18699" y="18700"/>
                  </a:lnTo>
                  <a:lnTo>
                    <a:pt x="18835" y="17550"/>
                  </a:lnTo>
                  <a:lnTo>
                    <a:pt x="18880" y="17324"/>
                  </a:lnTo>
                  <a:lnTo>
                    <a:pt x="18947" y="17076"/>
                  </a:lnTo>
                  <a:lnTo>
                    <a:pt x="19060" y="16828"/>
                  </a:lnTo>
                  <a:lnTo>
                    <a:pt x="19196" y="16580"/>
                  </a:lnTo>
                  <a:lnTo>
                    <a:pt x="19511" y="16016"/>
                  </a:lnTo>
                  <a:lnTo>
                    <a:pt x="19895" y="15429"/>
                  </a:lnTo>
                  <a:lnTo>
                    <a:pt x="20211" y="14933"/>
                  </a:lnTo>
                  <a:lnTo>
                    <a:pt x="20549" y="14392"/>
                  </a:lnTo>
                  <a:lnTo>
                    <a:pt x="20865" y="13828"/>
                  </a:lnTo>
                  <a:lnTo>
                    <a:pt x="21158" y="13219"/>
                  </a:lnTo>
                  <a:lnTo>
                    <a:pt x="21429" y="12587"/>
                  </a:lnTo>
                  <a:lnTo>
                    <a:pt x="21541" y="12271"/>
                  </a:lnTo>
                  <a:lnTo>
                    <a:pt x="21632" y="11933"/>
                  </a:lnTo>
                  <a:lnTo>
                    <a:pt x="21722" y="11572"/>
                  </a:lnTo>
                  <a:lnTo>
                    <a:pt x="21790" y="11211"/>
                  </a:lnTo>
                  <a:lnTo>
                    <a:pt x="21857" y="10850"/>
                  </a:lnTo>
                  <a:lnTo>
                    <a:pt x="21880" y="10467"/>
                  </a:lnTo>
                  <a:lnTo>
                    <a:pt x="21902" y="10083"/>
                  </a:lnTo>
                  <a:lnTo>
                    <a:pt x="21880" y="9677"/>
                  </a:lnTo>
                  <a:lnTo>
                    <a:pt x="21835" y="9271"/>
                  </a:lnTo>
                  <a:lnTo>
                    <a:pt x="21767" y="8843"/>
                  </a:lnTo>
                  <a:lnTo>
                    <a:pt x="21677" y="8414"/>
                  </a:lnTo>
                  <a:lnTo>
                    <a:pt x="21564" y="7963"/>
                  </a:lnTo>
                  <a:lnTo>
                    <a:pt x="21406" y="7512"/>
                  </a:lnTo>
                  <a:lnTo>
                    <a:pt x="21226" y="7038"/>
                  </a:lnTo>
                  <a:lnTo>
                    <a:pt x="21000" y="6565"/>
                  </a:lnTo>
                  <a:lnTo>
                    <a:pt x="20729" y="6068"/>
                  </a:lnTo>
                  <a:lnTo>
                    <a:pt x="20436" y="5572"/>
                  </a:lnTo>
                  <a:lnTo>
                    <a:pt x="20098" y="5053"/>
                  </a:lnTo>
                  <a:lnTo>
                    <a:pt x="19714" y="4534"/>
                  </a:lnTo>
                  <a:lnTo>
                    <a:pt x="19286" y="3993"/>
                  </a:lnTo>
                  <a:lnTo>
                    <a:pt x="18812" y="3452"/>
                  </a:lnTo>
                  <a:lnTo>
                    <a:pt x="18293" y="2888"/>
                  </a:lnTo>
                  <a:lnTo>
                    <a:pt x="17842" y="2414"/>
                  </a:lnTo>
                  <a:lnTo>
                    <a:pt x="17391" y="2008"/>
                  </a:lnTo>
                  <a:lnTo>
                    <a:pt x="16917" y="1625"/>
                  </a:lnTo>
                  <a:lnTo>
                    <a:pt x="16444" y="1286"/>
                  </a:lnTo>
                  <a:lnTo>
                    <a:pt x="15970" y="970"/>
                  </a:lnTo>
                  <a:lnTo>
                    <a:pt x="15519" y="722"/>
                  </a:lnTo>
                  <a:lnTo>
                    <a:pt x="15045" y="497"/>
                  </a:lnTo>
                  <a:lnTo>
                    <a:pt x="14572" y="316"/>
                  </a:lnTo>
                  <a:lnTo>
                    <a:pt x="14075" y="181"/>
                  </a:lnTo>
                  <a:lnTo>
                    <a:pt x="13602" y="68"/>
                  </a:lnTo>
                  <a:lnTo>
                    <a:pt x="1312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426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30"/>
            <p:cNvSpPr/>
            <p:nvPr/>
          </p:nvSpPr>
          <p:spPr>
            <a:xfrm>
              <a:off x="10335079" y="2773862"/>
              <a:ext cx="63768" cy="70460"/>
            </a:xfrm>
            <a:custGeom>
              <a:avLst/>
              <a:gdLst/>
              <a:ahLst/>
              <a:cxnLst/>
              <a:rect l="l" t="t" r="r" b="b"/>
              <a:pathLst>
                <a:path w="2144" h="2369" extrusionOk="0">
                  <a:moveTo>
                    <a:pt x="0" y="0"/>
                  </a:moveTo>
                  <a:lnTo>
                    <a:pt x="0" y="2166"/>
                  </a:lnTo>
                  <a:lnTo>
                    <a:pt x="1602" y="2369"/>
                  </a:lnTo>
                  <a:lnTo>
                    <a:pt x="2143" y="2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30"/>
            <p:cNvSpPr/>
            <p:nvPr/>
          </p:nvSpPr>
          <p:spPr>
            <a:xfrm>
              <a:off x="10309590" y="2668516"/>
              <a:ext cx="126138" cy="125484"/>
            </a:xfrm>
            <a:custGeom>
              <a:avLst/>
              <a:gdLst/>
              <a:ahLst/>
              <a:cxnLst/>
              <a:rect l="l" t="t" r="r" b="b"/>
              <a:pathLst>
                <a:path w="4241" h="4219" extrusionOk="0">
                  <a:moveTo>
                    <a:pt x="722" y="1"/>
                  </a:moveTo>
                  <a:lnTo>
                    <a:pt x="632" y="46"/>
                  </a:lnTo>
                  <a:lnTo>
                    <a:pt x="564" y="91"/>
                  </a:lnTo>
                  <a:lnTo>
                    <a:pt x="497" y="159"/>
                  </a:lnTo>
                  <a:lnTo>
                    <a:pt x="451" y="226"/>
                  </a:lnTo>
                  <a:lnTo>
                    <a:pt x="406" y="294"/>
                  </a:lnTo>
                  <a:lnTo>
                    <a:pt x="384" y="384"/>
                  </a:lnTo>
                  <a:lnTo>
                    <a:pt x="23" y="3339"/>
                  </a:lnTo>
                  <a:lnTo>
                    <a:pt x="0" y="3429"/>
                  </a:lnTo>
                  <a:lnTo>
                    <a:pt x="23" y="3520"/>
                  </a:lnTo>
                  <a:lnTo>
                    <a:pt x="68" y="3610"/>
                  </a:lnTo>
                  <a:lnTo>
                    <a:pt x="113" y="3677"/>
                  </a:lnTo>
                  <a:lnTo>
                    <a:pt x="158" y="3745"/>
                  </a:lnTo>
                  <a:lnTo>
                    <a:pt x="226" y="3790"/>
                  </a:lnTo>
                  <a:lnTo>
                    <a:pt x="316" y="3835"/>
                  </a:lnTo>
                  <a:lnTo>
                    <a:pt x="406" y="3858"/>
                  </a:lnTo>
                  <a:lnTo>
                    <a:pt x="3361" y="4219"/>
                  </a:lnTo>
                  <a:lnTo>
                    <a:pt x="3542" y="4219"/>
                  </a:lnTo>
                  <a:lnTo>
                    <a:pt x="3632" y="4174"/>
                  </a:lnTo>
                  <a:lnTo>
                    <a:pt x="3700" y="4129"/>
                  </a:lnTo>
                  <a:lnTo>
                    <a:pt x="3767" y="4083"/>
                  </a:lnTo>
                  <a:lnTo>
                    <a:pt x="3812" y="4016"/>
                  </a:lnTo>
                  <a:lnTo>
                    <a:pt x="3835" y="3926"/>
                  </a:lnTo>
                  <a:lnTo>
                    <a:pt x="3857" y="3835"/>
                  </a:lnTo>
                  <a:lnTo>
                    <a:pt x="4241" y="880"/>
                  </a:lnTo>
                  <a:lnTo>
                    <a:pt x="4241" y="790"/>
                  </a:lnTo>
                  <a:lnTo>
                    <a:pt x="4218" y="700"/>
                  </a:lnTo>
                  <a:lnTo>
                    <a:pt x="4196" y="610"/>
                  </a:lnTo>
                  <a:lnTo>
                    <a:pt x="4151" y="542"/>
                  </a:lnTo>
                  <a:lnTo>
                    <a:pt x="4083" y="474"/>
                  </a:lnTo>
                  <a:lnTo>
                    <a:pt x="4015" y="429"/>
                  </a:lnTo>
                  <a:lnTo>
                    <a:pt x="3948" y="384"/>
                  </a:lnTo>
                  <a:lnTo>
                    <a:pt x="3857" y="384"/>
                  </a:lnTo>
                  <a:lnTo>
                    <a:pt x="9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30"/>
            <p:cNvSpPr/>
            <p:nvPr/>
          </p:nvSpPr>
          <p:spPr>
            <a:xfrm>
              <a:off x="10309590" y="2668516"/>
              <a:ext cx="126138" cy="125484"/>
            </a:xfrm>
            <a:custGeom>
              <a:avLst/>
              <a:gdLst/>
              <a:ahLst/>
              <a:cxnLst/>
              <a:rect l="l" t="t" r="r" b="b"/>
              <a:pathLst>
                <a:path w="4241" h="4219" fill="none" extrusionOk="0">
                  <a:moveTo>
                    <a:pt x="3361" y="4219"/>
                  </a:moveTo>
                  <a:lnTo>
                    <a:pt x="406" y="3858"/>
                  </a:lnTo>
                  <a:lnTo>
                    <a:pt x="406" y="3858"/>
                  </a:lnTo>
                  <a:lnTo>
                    <a:pt x="316" y="3835"/>
                  </a:lnTo>
                  <a:lnTo>
                    <a:pt x="226" y="3790"/>
                  </a:lnTo>
                  <a:lnTo>
                    <a:pt x="158" y="3745"/>
                  </a:lnTo>
                  <a:lnTo>
                    <a:pt x="113" y="3677"/>
                  </a:lnTo>
                  <a:lnTo>
                    <a:pt x="68" y="3610"/>
                  </a:lnTo>
                  <a:lnTo>
                    <a:pt x="23" y="3520"/>
                  </a:lnTo>
                  <a:lnTo>
                    <a:pt x="0" y="3429"/>
                  </a:lnTo>
                  <a:lnTo>
                    <a:pt x="23" y="3339"/>
                  </a:lnTo>
                  <a:lnTo>
                    <a:pt x="384" y="384"/>
                  </a:lnTo>
                  <a:lnTo>
                    <a:pt x="384" y="384"/>
                  </a:lnTo>
                  <a:lnTo>
                    <a:pt x="406" y="294"/>
                  </a:lnTo>
                  <a:lnTo>
                    <a:pt x="451" y="226"/>
                  </a:lnTo>
                  <a:lnTo>
                    <a:pt x="497" y="159"/>
                  </a:lnTo>
                  <a:lnTo>
                    <a:pt x="564" y="91"/>
                  </a:lnTo>
                  <a:lnTo>
                    <a:pt x="632" y="46"/>
                  </a:lnTo>
                  <a:lnTo>
                    <a:pt x="722" y="1"/>
                  </a:lnTo>
                  <a:lnTo>
                    <a:pt x="812" y="1"/>
                  </a:lnTo>
                  <a:lnTo>
                    <a:pt x="903" y="1"/>
                  </a:lnTo>
                  <a:lnTo>
                    <a:pt x="3857" y="384"/>
                  </a:lnTo>
                  <a:lnTo>
                    <a:pt x="3857" y="384"/>
                  </a:lnTo>
                  <a:lnTo>
                    <a:pt x="3948" y="384"/>
                  </a:lnTo>
                  <a:lnTo>
                    <a:pt x="4015" y="429"/>
                  </a:lnTo>
                  <a:lnTo>
                    <a:pt x="4083" y="474"/>
                  </a:lnTo>
                  <a:lnTo>
                    <a:pt x="4151" y="542"/>
                  </a:lnTo>
                  <a:lnTo>
                    <a:pt x="4196" y="610"/>
                  </a:lnTo>
                  <a:lnTo>
                    <a:pt x="4218" y="700"/>
                  </a:lnTo>
                  <a:lnTo>
                    <a:pt x="4241" y="790"/>
                  </a:lnTo>
                  <a:lnTo>
                    <a:pt x="4241" y="880"/>
                  </a:lnTo>
                  <a:lnTo>
                    <a:pt x="3857" y="3835"/>
                  </a:lnTo>
                  <a:lnTo>
                    <a:pt x="3857" y="3835"/>
                  </a:lnTo>
                  <a:lnTo>
                    <a:pt x="3835" y="3926"/>
                  </a:lnTo>
                  <a:lnTo>
                    <a:pt x="3812" y="4016"/>
                  </a:lnTo>
                  <a:lnTo>
                    <a:pt x="3767" y="4083"/>
                  </a:lnTo>
                  <a:lnTo>
                    <a:pt x="3700" y="4129"/>
                  </a:lnTo>
                  <a:lnTo>
                    <a:pt x="3632" y="4174"/>
                  </a:lnTo>
                  <a:lnTo>
                    <a:pt x="3542" y="4219"/>
                  </a:lnTo>
                  <a:lnTo>
                    <a:pt x="3451" y="4219"/>
                  </a:lnTo>
                  <a:lnTo>
                    <a:pt x="3361" y="4219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30"/>
            <p:cNvSpPr/>
            <p:nvPr/>
          </p:nvSpPr>
          <p:spPr>
            <a:xfrm>
              <a:off x="10325026" y="2683952"/>
              <a:ext cx="95295" cy="95295"/>
            </a:xfrm>
            <a:custGeom>
              <a:avLst/>
              <a:gdLst/>
              <a:ahLst/>
              <a:cxnLst/>
              <a:rect l="l" t="t" r="r" b="b"/>
              <a:pathLst>
                <a:path w="3204" h="3204" extrusionOk="0">
                  <a:moveTo>
                    <a:pt x="361" y="1"/>
                  </a:moveTo>
                  <a:lnTo>
                    <a:pt x="0" y="2843"/>
                  </a:lnTo>
                  <a:lnTo>
                    <a:pt x="2842" y="3204"/>
                  </a:lnTo>
                  <a:lnTo>
                    <a:pt x="3203" y="361"/>
                  </a:lnTo>
                  <a:lnTo>
                    <a:pt x="36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30"/>
            <p:cNvSpPr/>
            <p:nvPr/>
          </p:nvSpPr>
          <p:spPr>
            <a:xfrm>
              <a:off x="10331064" y="2689990"/>
              <a:ext cx="83220" cy="83220"/>
            </a:xfrm>
            <a:custGeom>
              <a:avLst/>
              <a:gdLst/>
              <a:ahLst/>
              <a:cxnLst/>
              <a:rect l="l" t="t" r="r" b="b"/>
              <a:pathLst>
                <a:path w="2798" h="2798" extrusionOk="0">
                  <a:moveTo>
                    <a:pt x="316" y="1"/>
                  </a:moveTo>
                  <a:lnTo>
                    <a:pt x="0" y="2482"/>
                  </a:lnTo>
                  <a:lnTo>
                    <a:pt x="2481" y="2798"/>
                  </a:lnTo>
                  <a:lnTo>
                    <a:pt x="2797" y="316"/>
                  </a:lnTo>
                  <a:lnTo>
                    <a:pt x="31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30"/>
            <p:cNvSpPr/>
            <p:nvPr/>
          </p:nvSpPr>
          <p:spPr>
            <a:xfrm>
              <a:off x="10343794" y="2702749"/>
              <a:ext cx="57730" cy="57700"/>
            </a:xfrm>
            <a:custGeom>
              <a:avLst/>
              <a:gdLst/>
              <a:ahLst/>
              <a:cxnLst/>
              <a:rect l="l" t="t" r="r" b="b"/>
              <a:pathLst>
                <a:path w="1941" h="1940" extrusionOk="0">
                  <a:moveTo>
                    <a:pt x="226" y="0"/>
                  </a:moveTo>
                  <a:lnTo>
                    <a:pt x="1" y="1714"/>
                  </a:lnTo>
                  <a:lnTo>
                    <a:pt x="1738" y="1940"/>
                  </a:lnTo>
                  <a:lnTo>
                    <a:pt x="1941" y="203"/>
                  </a:lnTo>
                  <a:lnTo>
                    <a:pt x="22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30"/>
            <p:cNvSpPr/>
            <p:nvPr/>
          </p:nvSpPr>
          <p:spPr>
            <a:xfrm>
              <a:off x="10343794" y="2702749"/>
              <a:ext cx="57730" cy="57700"/>
            </a:xfrm>
            <a:custGeom>
              <a:avLst/>
              <a:gdLst/>
              <a:ahLst/>
              <a:cxnLst/>
              <a:rect l="l" t="t" r="r" b="b"/>
              <a:pathLst>
                <a:path w="1941" h="1940" fill="none" extrusionOk="0">
                  <a:moveTo>
                    <a:pt x="1738" y="1940"/>
                  </a:moveTo>
                  <a:lnTo>
                    <a:pt x="1" y="1714"/>
                  </a:lnTo>
                  <a:lnTo>
                    <a:pt x="226" y="0"/>
                  </a:lnTo>
                  <a:lnTo>
                    <a:pt x="1941" y="203"/>
                  </a:lnTo>
                  <a:lnTo>
                    <a:pt x="1738" y="194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30"/>
            <p:cNvSpPr/>
            <p:nvPr/>
          </p:nvSpPr>
          <p:spPr>
            <a:xfrm>
              <a:off x="10343794" y="2702749"/>
              <a:ext cx="46339" cy="51008"/>
            </a:xfrm>
            <a:custGeom>
              <a:avLst/>
              <a:gdLst/>
              <a:ahLst/>
              <a:cxnLst/>
              <a:rect l="l" t="t" r="r" b="b"/>
              <a:pathLst>
                <a:path w="1558" h="1715" extrusionOk="0">
                  <a:moveTo>
                    <a:pt x="226" y="0"/>
                  </a:moveTo>
                  <a:lnTo>
                    <a:pt x="1" y="1714"/>
                  </a:lnTo>
                  <a:lnTo>
                    <a:pt x="226" y="0"/>
                  </a:lnTo>
                  <a:lnTo>
                    <a:pt x="1557" y="158"/>
                  </a:lnTo>
                  <a:lnTo>
                    <a:pt x="1557" y="158"/>
                  </a:lnTo>
                  <a:lnTo>
                    <a:pt x="1557" y="158"/>
                  </a:lnTo>
                  <a:lnTo>
                    <a:pt x="226" y="0"/>
                  </a:lnTo>
                  <a:close/>
                </a:path>
              </a:pathLst>
            </a:custGeom>
            <a:solidFill>
              <a:srgbClr val="29323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30"/>
            <p:cNvSpPr/>
            <p:nvPr/>
          </p:nvSpPr>
          <p:spPr>
            <a:xfrm>
              <a:off x="10343794" y="2702749"/>
              <a:ext cx="46339" cy="51008"/>
            </a:xfrm>
            <a:custGeom>
              <a:avLst/>
              <a:gdLst/>
              <a:ahLst/>
              <a:cxnLst/>
              <a:rect l="l" t="t" r="r" b="b"/>
              <a:pathLst>
                <a:path w="1558" h="1715" fill="none" extrusionOk="0">
                  <a:moveTo>
                    <a:pt x="226" y="0"/>
                  </a:moveTo>
                  <a:lnTo>
                    <a:pt x="1" y="1714"/>
                  </a:lnTo>
                  <a:lnTo>
                    <a:pt x="226" y="0"/>
                  </a:lnTo>
                  <a:lnTo>
                    <a:pt x="1557" y="158"/>
                  </a:lnTo>
                  <a:lnTo>
                    <a:pt x="1557" y="158"/>
                  </a:lnTo>
                  <a:lnTo>
                    <a:pt x="1557" y="158"/>
                  </a:lnTo>
                  <a:lnTo>
                    <a:pt x="22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30"/>
            <p:cNvSpPr/>
            <p:nvPr/>
          </p:nvSpPr>
          <p:spPr>
            <a:xfrm>
              <a:off x="9935914" y="2738974"/>
              <a:ext cx="68467" cy="50324"/>
            </a:xfrm>
            <a:custGeom>
              <a:avLst/>
              <a:gdLst/>
              <a:ahLst/>
              <a:cxnLst/>
              <a:rect l="l" t="t" r="r" b="b"/>
              <a:pathLst>
                <a:path w="2302" h="1692" extrusionOk="0">
                  <a:moveTo>
                    <a:pt x="181" y="0"/>
                  </a:moveTo>
                  <a:lnTo>
                    <a:pt x="0" y="1421"/>
                  </a:lnTo>
                  <a:lnTo>
                    <a:pt x="2121" y="1692"/>
                  </a:lnTo>
                  <a:lnTo>
                    <a:pt x="2301" y="248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30"/>
            <p:cNvSpPr/>
            <p:nvPr/>
          </p:nvSpPr>
          <p:spPr>
            <a:xfrm>
              <a:off x="10075463" y="2716162"/>
              <a:ext cx="157011" cy="102671"/>
            </a:xfrm>
            <a:custGeom>
              <a:avLst/>
              <a:gdLst/>
              <a:ahLst/>
              <a:cxnLst/>
              <a:rect l="l" t="t" r="r" b="b"/>
              <a:pathLst>
                <a:path w="5279" h="3452" extrusionOk="0">
                  <a:moveTo>
                    <a:pt x="1940" y="745"/>
                  </a:moveTo>
                  <a:lnTo>
                    <a:pt x="3880" y="993"/>
                  </a:lnTo>
                  <a:lnTo>
                    <a:pt x="4286" y="2301"/>
                  </a:lnTo>
                  <a:lnTo>
                    <a:pt x="1241" y="1918"/>
                  </a:lnTo>
                  <a:lnTo>
                    <a:pt x="1940" y="745"/>
                  </a:lnTo>
                  <a:close/>
                  <a:moveTo>
                    <a:pt x="1308" y="0"/>
                  </a:moveTo>
                  <a:lnTo>
                    <a:pt x="0" y="2820"/>
                  </a:lnTo>
                  <a:lnTo>
                    <a:pt x="5278" y="3451"/>
                  </a:lnTo>
                  <a:lnTo>
                    <a:pt x="4669" y="406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30"/>
            <p:cNvSpPr/>
            <p:nvPr/>
          </p:nvSpPr>
          <p:spPr>
            <a:xfrm>
              <a:off x="10055982" y="2753726"/>
              <a:ext cx="199304" cy="77836"/>
            </a:xfrm>
            <a:custGeom>
              <a:avLst/>
              <a:gdLst/>
              <a:ahLst/>
              <a:cxnLst/>
              <a:rect l="l" t="t" r="r" b="b"/>
              <a:pathLst>
                <a:path w="6701" h="2617" extrusionOk="0">
                  <a:moveTo>
                    <a:pt x="227" y="0"/>
                  </a:moveTo>
                  <a:lnTo>
                    <a:pt x="1" y="1850"/>
                  </a:lnTo>
                  <a:lnTo>
                    <a:pt x="6475" y="2617"/>
                  </a:lnTo>
                  <a:lnTo>
                    <a:pt x="6700" y="767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30"/>
            <p:cNvSpPr/>
            <p:nvPr/>
          </p:nvSpPr>
          <p:spPr>
            <a:xfrm>
              <a:off x="9840651" y="2759764"/>
              <a:ext cx="593750" cy="434776"/>
            </a:xfrm>
            <a:custGeom>
              <a:avLst/>
              <a:gdLst/>
              <a:ahLst/>
              <a:cxnLst/>
              <a:rect l="l" t="t" r="r" b="b"/>
              <a:pathLst>
                <a:path w="19963" h="14618" extrusionOk="0">
                  <a:moveTo>
                    <a:pt x="1602" y="0"/>
                  </a:moveTo>
                  <a:lnTo>
                    <a:pt x="1557" y="23"/>
                  </a:lnTo>
                  <a:lnTo>
                    <a:pt x="1512" y="23"/>
                  </a:lnTo>
                  <a:lnTo>
                    <a:pt x="1489" y="68"/>
                  </a:lnTo>
                  <a:lnTo>
                    <a:pt x="1466" y="113"/>
                  </a:lnTo>
                  <a:lnTo>
                    <a:pt x="0" y="12294"/>
                  </a:lnTo>
                  <a:lnTo>
                    <a:pt x="0" y="12316"/>
                  </a:lnTo>
                  <a:lnTo>
                    <a:pt x="23" y="12361"/>
                  </a:lnTo>
                  <a:lnTo>
                    <a:pt x="45" y="12384"/>
                  </a:lnTo>
                  <a:lnTo>
                    <a:pt x="91" y="12407"/>
                  </a:lnTo>
                  <a:lnTo>
                    <a:pt x="18361" y="14617"/>
                  </a:lnTo>
                  <a:lnTo>
                    <a:pt x="18406" y="14617"/>
                  </a:lnTo>
                  <a:lnTo>
                    <a:pt x="18429" y="14595"/>
                  </a:lnTo>
                  <a:lnTo>
                    <a:pt x="18474" y="14572"/>
                  </a:lnTo>
                  <a:lnTo>
                    <a:pt x="18474" y="14527"/>
                  </a:lnTo>
                  <a:lnTo>
                    <a:pt x="19963" y="2346"/>
                  </a:lnTo>
                  <a:lnTo>
                    <a:pt x="19963" y="2301"/>
                  </a:lnTo>
                  <a:lnTo>
                    <a:pt x="19940" y="2279"/>
                  </a:lnTo>
                  <a:lnTo>
                    <a:pt x="19895" y="2234"/>
                  </a:lnTo>
                  <a:lnTo>
                    <a:pt x="19850" y="2234"/>
                  </a:lnTo>
                  <a:lnTo>
                    <a:pt x="160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>
              <a:outerShdw dist="57150" dir="324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30"/>
            <p:cNvSpPr/>
            <p:nvPr/>
          </p:nvSpPr>
          <p:spPr>
            <a:xfrm>
              <a:off x="9840651" y="2759764"/>
              <a:ext cx="593750" cy="434776"/>
            </a:xfrm>
            <a:custGeom>
              <a:avLst/>
              <a:gdLst/>
              <a:ahLst/>
              <a:cxnLst/>
              <a:rect l="l" t="t" r="r" b="b"/>
              <a:pathLst>
                <a:path w="19963" h="14618" fill="none" extrusionOk="0">
                  <a:moveTo>
                    <a:pt x="18361" y="14617"/>
                  </a:moveTo>
                  <a:lnTo>
                    <a:pt x="91" y="12407"/>
                  </a:lnTo>
                  <a:lnTo>
                    <a:pt x="91" y="12407"/>
                  </a:lnTo>
                  <a:lnTo>
                    <a:pt x="45" y="12384"/>
                  </a:lnTo>
                  <a:lnTo>
                    <a:pt x="23" y="12361"/>
                  </a:lnTo>
                  <a:lnTo>
                    <a:pt x="0" y="12316"/>
                  </a:lnTo>
                  <a:lnTo>
                    <a:pt x="0" y="12294"/>
                  </a:lnTo>
                  <a:lnTo>
                    <a:pt x="1466" y="113"/>
                  </a:lnTo>
                  <a:lnTo>
                    <a:pt x="1466" y="113"/>
                  </a:lnTo>
                  <a:lnTo>
                    <a:pt x="1489" y="68"/>
                  </a:lnTo>
                  <a:lnTo>
                    <a:pt x="1512" y="23"/>
                  </a:lnTo>
                  <a:lnTo>
                    <a:pt x="1557" y="23"/>
                  </a:lnTo>
                  <a:lnTo>
                    <a:pt x="1602" y="0"/>
                  </a:lnTo>
                  <a:lnTo>
                    <a:pt x="19850" y="2234"/>
                  </a:lnTo>
                  <a:lnTo>
                    <a:pt x="19850" y="2234"/>
                  </a:lnTo>
                  <a:lnTo>
                    <a:pt x="19895" y="2234"/>
                  </a:lnTo>
                  <a:lnTo>
                    <a:pt x="19940" y="2279"/>
                  </a:lnTo>
                  <a:lnTo>
                    <a:pt x="19963" y="2301"/>
                  </a:lnTo>
                  <a:lnTo>
                    <a:pt x="19963" y="2346"/>
                  </a:lnTo>
                  <a:lnTo>
                    <a:pt x="18474" y="14527"/>
                  </a:lnTo>
                  <a:lnTo>
                    <a:pt x="18474" y="14527"/>
                  </a:lnTo>
                  <a:lnTo>
                    <a:pt x="18474" y="14572"/>
                  </a:lnTo>
                  <a:lnTo>
                    <a:pt x="18429" y="14595"/>
                  </a:lnTo>
                  <a:lnTo>
                    <a:pt x="18406" y="14617"/>
                  </a:lnTo>
                  <a:lnTo>
                    <a:pt x="18361" y="14617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30"/>
            <p:cNvSpPr/>
            <p:nvPr/>
          </p:nvSpPr>
          <p:spPr>
            <a:xfrm>
              <a:off x="9982192" y="2826177"/>
              <a:ext cx="305961" cy="305961"/>
            </a:xfrm>
            <a:custGeom>
              <a:avLst/>
              <a:gdLst/>
              <a:ahLst/>
              <a:cxnLst/>
              <a:rect l="l" t="t" r="r" b="b"/>
              <a:pathLst>
                <a:path w="10287" h="10287" extrusionOk="0">
                  <a:moveTo>
                    <a:pt x="5211" y="1"/>
                  </a:moveTo>
                  <a:lnTo>
                    <a:pt x="4692" y="23"/>
                  </a:lnTo>
                  <a:lnTo>
                    <a:pt x="4174" y="91"/>
                  </a:lnTo>
                  <a:lnTo>
                    <a:pt x="3677" y="226"/>
                  </a:lnTo>
                  <a:lnTo>
                    <a:pt x="3204" y="384"/>
                  </a:lnTo>
                  <a:lnTo>
                    <a:pt x="2753" y="587"/>
                  </a:lnTo>
                  <a:lnTo>
                    <a:pt x="2324" y="835"/>
                  </a:lnTo>
                  <a:lnTo>
                    <a:pt x="1918" y="1128"/>
                  </a:lnTo>
                  <a:lnTo>
                    <a:pt x="1557" y="1467"/>
                  </a:lnTo>
                  <a:lnTo>
                    <a:pt x="1219" y="1828"/>
                  </a:lnTo>
                  <a:lnTo>
                    <a:pt x="926" y="2211"/>
                  </a:lnTo>
                  <a:lnTo>
                    <a:pt x="655" y="2640"/>
                  </a:lnTo>
                  <a:lnTo>
                    <a:pt x="429" y="3091"/>
                  </a:lnTo>
                  <a:lnTo>
                    <a:pt x="249" y="3542"/>
                  </a:lnTo>
                  <a:lnTo>
                    <a:pt x="114" y="4038"/>
                  </a:lnTo>
                  <a:lnTo>
                    <a:pt x="46" y="4557"/>
                  </a:lnTo>
                  <a:lnTo>
                    <a:pt x="1" y="5076"/>
                  </a:lnTo>
                  <a:lnTo>
                    <a:pt x="23" y="5595"/>
                  </a:lnTo>
                  <a:lnTo>
                    <a:pt x="91" y="6113"/>
                  </a:lnTo>
                  <a:lnTo>
                    <a:pt x="226" y="6610"/>
                  </a:lnTo>
                  <a:lnTo>
                    <a:pt x="384" y="7083"/>
                  </a:lnTo>
                  <a:lnTo>
                    <a:pt x="587" y="7534"/>
                  </a:lnTo>
                  <a:lnTo>
                    <a:pt x="835" y="7963"/>
                  </a:lnTo>
                  <a:lnTo>
                    <a:pt x="1129" y="8369"/>
                  </a:lnTo>
                  <a:lnTo>
                    <a:pt x="1467" y="8730"/>
                  </a:lnTo>
                  <a:lnTo>
                    <a:pt x="1828" y="9068"/>
                  </a:lnTo>
                  <a:lnTo>
                    <a:pt x="2211" y="9361"/>
                  </a:lnTo>
                  <a:lnTo>
                    <a:pt x="2640" y="9632"/>
                  </a:lnTo>
                  <a:lnTo>
                    <a:pt x="3091" y="9858"/>
                  </a:lnTo>
                  <a:lnTo>
                    <a:pt x="3542" y="10038"/>
                  </a:lnTo>
                  <a:lnTo>
                    <a:pt x="4038" y="10174"/>
                  </a:lnTo>
                  <a:lnTo>
                    <a:pt x="4557" y="10241"/>
                  </a:lnTo>
                  <a:lnTo>
                    <a:pt x="5076" y="10286"/>
                  </a:lnTo>
                  <a:lnTo>
                    <a:pt x="5595" y="10264"/>
                  </a:lnTo>
                  <a:lnTo>
                    <a:pt x="6114" y="10196"/>
                  </a:lnTo>
                  <a:lnTo>
                    <a:pt x="6610" y="10061"/>
                  </a:lnTo>
                  <a:lnTo>
                    <a:pt x="7083" y="9903"/>
                  </a:lnTo>
                  <a:lnTo>
                    <a:pt x="7535" y="9700"/>
                  </a:lnTo>
                  <a:lnTo>
                    <a:pt x="7963" y="9429"/>
                  </a:lnTo>
                  <a:lnTo>
                    <a:pt x="8369" y="9158"/>
                  </a:lnTo>
                  <a:lnTo>
                    <a:pt x="8730" y="8820"/>
                  </a:lnTo>
                  <a:lnTo>
                    <a:pt x="9068" y="8459"/>
                  </a:lnTo>
                  <a:lnTo>
                    <a:pt x="9362" y="8076"/>
                  </a:lnTo>
                  <a:lnTo>
                    <a:pt x="9632" y="7647"/>
                  </a:lnTo>
                  <a:lnTo>
                    <a:pt x="9858" y="7196"/>
                  </a:lnTo>
                  <a:lnTo>
                    <a:pt x="10038" y="6722"/>
                  </a:lnTo>
                  <a:lnTo>
                    <a:pt x="10174" y="6249"/>
                  </a:lnTo>
                  <a:lnTo>
                    <a:pt x="10241" y="5730"/>
                  </a:lnTo>
                  <a:lnTo>
                    <a:pt x="10286" y="5211"/>
                  </a:lnTo>
                  <a:lnTo>
                    <a:pt x="10264" y="4692"/>
                  </a:lnTo>
                  <a:lnTo>
                    <a:pt x="10196" y="4173"/>
                  </a:lnTo>
                  <a:lnTo>
                    <a:pt x="10061" y="3677"/>
                  </a:lnTo>
                  <a:lnTo>
                    <a:pt x="9903" y="3204"/>
                  </a:lnTo>
                  <a:lnTo>
                    <a:pt x="9700" y="2752"/>
                  </a:lnTo>
                  <a:lnTo>
                    <a:pt x="9452" y="2324"/>
                  </a:lnTo>
                  <a:lnTo>
                    <a:pt x="9159" y="1918"/>
                  </a:lnTo>
                  <a:lnTo>
                    <a:pt x="8820" y="1557"/>
                  </a:lnTo>
                  <a:lnTo>
                    <a:pt x="8459" y="1219"/>
                  </a:lnTo>
                  <a:lnTo>
                    <a:pt x="8076" y="925"/>
                  </a:lnTo>
                  <a:lnTo>
                    <a:pt x="7647" y="655"/>
                  </a:lnTo>
                  <a:lnTo>
                    <a:pt x="7196" y="429"/>
                  </a:lnTo>
                  <a:lnTo>
                    <a:pt x="6745" y="249"/>
                  </a:lnTo>
                  <a:lnTo>
                    <a:pt x="6249" y="113"/>
                  </a:lnTo>
                  <a:lnTo>
                    <a:pt x="5730" y="46"/>
                  </a:lnTo>
                  <a:lnTo>
                    <a:pt x="521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30"/>
            <p:cNvSpPr/>
            <p:nvPr/>
          </p:nvSpPr>
          <p:spPr>
            <a:xfrm>
              <a:off x="9982192" y="2826177"/>
              <a:ext cx="305961" cy="305961"/>
            </a:xfrm>
            <a:custGeom>
              <a:avLst/>
              <a:gdLst/>
              <a:ahLst/>
              <a:cxnLst/>
              <a:rect l="l" t="t" r="r" b="b"/>
              <a:pathLst>
                <a:path w="10287" h="10287" fill="none" extrusionOk="0">
                  <a:moveTo>
                    <a:pt x="10286" y="5211"/>
                  </a:moveTo>
                  <a:lnTo>
                    <a:pt x="10286" y="5211"/>
                  </a:lnTo>
                  <a:lnTo>
                    <a:pt x="10241" y="5730"/>
                  </a:lnTo>
                  <a:lnTo>
                    <a:pt x="10174" y="6249"/>
                  </a:lnTo>
                  <a:lnTo>
                    <a:pt x="10038" y="6722"/>
                  </a:lnTo>
                  <a:lnTo>
                    <a:pt x="9858" y="7196"/>
                  </a:lnTo>
                  <a:lnTo>
                    <a:pt x="9632" y="7647"/>
                  </a:lnTo>
                  <a:lnTo>
                    <a:pt x="9362" y="8076"/>
                  </a:lnTo>
                  <a:lnTo>
                    <a:pt x="9068" y="8459"/>
                  </a:lnTo>
                  <a:lnTo>
                    <a:pt x="8730" y="8820"/>
                  </a:lnTo>
                  <a:lnTo>
                    <a:pt x="8369" y="9158"/>
                  </a:lnTo>
                  <a:lnTo>
                    <a:pt x="7963" y="9429"/>
                  </a:lnTo>
                  <a:lnTo>
                    <a:pt x="7535" y="9700"/>
                  </a:lnTo>
                  <a:lnTo>
                    <a:pt x="7083" y="9903"/>
                  </a:lnTo>
                  <a:lnTo>
                    <a:pt x="6610" y="10061"/>
                  </a:lnTo>
                  <a:lnTo>
                    <a:pt x="6114" y="10196"/>
                  </a:lnTo>
                  <a:lnTo>
                    <a:pt x="5595" y="10264"/>
                  </a:lnTo>
                  <a:lnTo>
                    <a:pt x="5076" y="10286"/>
                  </a:lnTo>
                  <a:lnTo>
                    <a:pt x="5076" y="10286"/>
                  </a:lnTo>
                  <a:lnTo>
                    <a:pt x="4557" y="10241"/>
                  </a:lnTo>
                  <a:lnTo>
                    <a:pt x="4038" y="10174"/>
                  </a:lnTo>
                  <a:lnTo>
                    <a:pt x="3542" y="10038"/>
                  </a:lnTo>
                  <a:lnTo>
                    <a:pt x="3091" y="9858"/>
                  </a:lnTo>
                  <a:lnTo>
                    <a:pt x="2640" y="9632"/>
                  </a:lnTo>
                  <a:lnTo>
                    <a:pt x="2211" y="9361"/>
                  </a:lnTo>
                  <a:lnTo>
                    <a:pt x="1828" y="9068"/>
                  </a:lnTo>
                  <a:lnTo>
                    <a:pt x="1467" y="8730"/>
                  </a:lnTo>
                  <a:lnTo>
                    <a:pt x="1129" y="8369"/>
                  </a:lnTo>
                  <a:lnTo>
                    <a:pt x="835" y="7963"/>
                  </a:lnTo>
                  <a:lnTo>
                    <a:pt x="587" y="7534"/>
                  </a:lnTo>
                  <a:lnTo>
                    <a:pt x="384" y="7083"/>
                  </a:lnTo>
                  <a:lnTo>
                    <a:pt x="226" y="6610"/>
                  </a:lnTo>
                  <a:lnTo>
                    <a:pt x="91" y="6113"/>
                  </a:lnTo>
                  <a:lnTo>
                    <a:pt x="23" y="5595"/>
                  </a:lnTo>
                  <a:lnTo>
                    <a:pt x="1" y="5076"/>
                  </a:lnTo>
                  <a:lnTo>
                    <a:pt x="1" y="5076"/>
                  </a:lnTo>
                  <a:lnTo>
                    <a:pt x="46" y="4557"/>
                  </a:lnTo>
                  <a:lnTo>
                    <a:pt x="114" y="4038"/>
                  </a:lnTo>
                  <a:lnTo>
                    <a:pt x="249" y="3542"/>
                  </a:lnTo>
                  <a:lnTo>
                    <a:pt x="429" y="3091"/>
                  </a:lnTo>
                  <a:lnTo>
                    <a:pt x="655" y="2640"/>
                  </a:lnTo>
                  <a:lnTo>
                    <a:pt x="926" y="2211"/>
                  </a:lnTo>
                  <a:lnTo>
                    <a:pt x="1219" y="1828"/>
                  </a:lnTo>
                  <a:lnTo>
                    <a:pt x="1557" y="1467"/>
                  </a:lnTo>
                  <a:lnTo>
                    <a:pt x="1918" y="1128"/>
                  </a:lnTo>
                  <a:lnTo>
                    <a:pt x="2324" y="835"/>
                  </a:lnTo>
                  <a:lnTo>
                    <a:pt x="2753" y="587"/>
                  </a:lnTo>
                  <a:lnTo>
                    <a:pt x="3204" y="384"/>
                  </a:lnTo>
                  <a:lnTo>
                    <a:pt x="3677" y="226"/>
                  </a:lnTo>
                  <a:lnTo>
                    <a:pt x="4174" y="91"/>
                  </a:lnTo>
                  <a:lnTo>
                    <a:pt x="4692" y="23"/>
                  </a:lnTo>
                  <a:lnTo>
                    <a:pt x="5211" y="1"/>
                  </a:lnTo>
                  <a:lnTo>
                    <a:pt x="5211" y="1"/>
                  </a:lnTo>
                  <a:lnTo>
                    <a:pt x="5730" y="46"/>
                  </a:lnTo>
                  <a:lnTo>
                    <a:pt x="6249" y="113"/>
                  </a:lnTo>
                  <a:lnTo>
                    <a:pt x="6745" y="249"/>
                  </a:lnTo>
                  <a:lnTo>
                    <a:pt x="7196" y="429"/>
                  </a:lnTo>
                  <a:lnTo>
                    <a:pt x="7647" y="655"/>
                  </a:lnTo>
                  <a:lnTo>
                    <a:pt x="8076" y="925"/>
                  </a:lnTo>
                  <a:lnTo>
                    <a:pt x="8459" y="1219"/>
                  </a:lnTo>
                  <a:lnTo>
                    <a:pt x="8820" y="1557"/>
                  </a:lnTo>
                  <a:lnTo>
                    <a:pt x="9159" y="1918"/>
                  </a:lnTo>
                  <a:lnTo>
                    <a:pt x="9452" y="2324"/>
                  </a:lnTo>
                  <a:lnTo>
                    <a:pt x="9700" y="2752"/>
                  </a:lnTo>
                  <a:lnTo>
                    <a:pt x="9903" y="3204"/>
                  </a:lnTo>
                  <a:lnTo>
                    <a:pt x="10061" y="3677"/>
                  </a:lnTo>
                  <a:lnTo>
                    <a:pt x="10196" y="4173"/>
                  </a:lnTo>
                  <a:lnTo>
                    <a:pt x="10264" y="4692"/>
                  </a:lnTo>
                  <a:lnTo>
                    <a:pt x="10286" y="521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30"/>
            <p:cNvSpPr/>
            <p:nvPr/>
          </p:nvSpPr>
          <p:spPr>
            <a:xfrm>
              <a:off x="9996290" y="2840275"/>
              <a:ext cx="277765" cy="277765"/>
            </a:xfrm>
            <a:custGeom>
              <a:avLst/>
              <a:gdLst/>
              <a:ahLst/>
              <a:cxnLst/>
              <a:rect l="l" t="t" r="r" b="b"/>
              <a:pathLst>
                <a:path w="9339" h="9339" extrusionOk="0">
                  <a:moveTo>
                    <a:pt x="4737" y="0"/>
                  </a:moveTo>
                  <a:lnTo>
                    <a:pt x="4241" y="23"/>
                  </a:lnTo>
                  <a:lnTo>
                    <a:pt x="3790" y="90"/>
                  </a:lnTo>
                  <a:lnTo>
                    <a:pt x="3339" y="181"/>
                  </a:lnTo>
                  <a:lnTo>
                    <a:pt x="2910" y="339"/>
                  </a:lnTo>
                  <a:lnTo>
                    <a:pt x="2504" y="542"/>
                  </a:lnTo>
                  <a:lnTo>
                    <a:pt x="2098" y="767"/>
                  </a:lnTo>
                  <a:lnTo>
                    <a:pt x="1737" y="1038"/>
                  </a:lnTo>
                  <a:lnTo>
                    <a:pt x="1421" y="1331"/>
                  </a:lnTo>
                  <a:lnTo>
                    <a:pt x="1106" y="1647"/>
                  </a:lnTo>
                  <a:lnTo>
                    <a:pt x="835" y="2008"/>
                  </a:lnTo>
                  <a:lnTo>
                    <a:pt x="587" y="2391"/>
                  </a:lnTo>
                  <a:lnTo>
                    <a:pt x="384" y="2797"/>
                  </a:lnTo>
                  <a:lnTo>
                    <a:pt x="226" y="3226"/>
                  </a:lnTo>
                  <a:lnTo>
                    <a:pt x="113" y="3677"/>
                  </a:lnTo>
                  <a:lnTo>
                    <a:pt x="23" y="4128"/>
                  </a:lnTo>
                  <a:lnTo>
                    <a:pt x="0" y="4602"/>
                  </a:lnTo>
                  <a:lnTo>
                    <a:pt x="23" y="5075"/>
                  </a:lnTo>
                  <a:lnTo>
                    <a:pt x="91" y="5549"/>
                  </a:lnTo>
                  <a:lnTo>
                    <a:pt x="203" y="6000"/>
                  </a:lnTo>
                  <a:lnTo>
                    <a:pt x="339" y="6429"/>
                  </a:lnTo>
                  <a:lnTo>
                    <a:pt x="542" y="6835"/>
                  </a:lnTo>
                  <a:lnTo>
                    <a:pt x="767" y="7218"/>
                  </a:lnTo>
                  <a:lnTo>
                    <a:pt x="1038" y="7579"/>
                  </a:lnTo>
                  <a:lnTo>
                    <a:pt x="1331" y="7918"/>
                  </a:lnTo>
                  <a:lnTo>
                    <a:pt x="1647" y="8233"/>
                  </a:lnTo>
                  <a:lnTo>
                    <a:pt x="2008" y="8504"/>
                  </a:lnTo>
                  <a:lnTo>
                    <a:pt x="2391" y="8752"/>
                  </a:lnTo>
                  <a:lnTo>
                    <a:pt x="2797" y="8955"/>
                  </a:lnTo>
                  <a:lnTo>
                    <a:pt x="3226" y="9113"/>
                  </a:lnTo>
                  <a:lnTo>
                    <a:pt x="3677" y="9226"/>
                  </a:lnTo>
                  <a:lnTo>
                    <a:pt x="4128" y="9316"/>
                  </a:lnTo>
                  <a:lnTo>
                    <a:pt x="4602" y="9339"/>
                  </a:lnTo>
                  <a:lnTo>
                    <a:pt x="5076" y="9316"/>
                  </a:lnTo>
                  <a:lnTo>
                    <a:pt x="5549" y="9248"/>
                  </a:lnTo>
                  <a:lnTo>
                    <a:pt x="6000" y="9136"/>
                  </a:lnTo>
                  <a:lnTo>
                    <a:pt x="6429" y="9000"/>
                  </a:lnTo>
                  <a:lnTo>
                    <a:pt x="6835" y="8797"/>
                  </a:lnTo>
                  <a:lnTo>
                    <a:pt x="7218" y="8572"/>
                  </a:lnTo>
                  <a:lnTo>
                    <a:pt x="7602" y="8301"/>
                  </a:lnTo>
                  <a:lnTo>
                    <a:pt x="7918" y="8008"/>
                  </a:lnTo>
                  <a:lnTo>
                    <a:pt x="8234" y="7692"/>
                  </a:lnTo>
                  <a:lnTo>
                    <a:pt x="8504" y="7331"/>
                  </a:lnTo>
                  <a:lnTo>
                    <a:pt x="8752" y="6948"/>
                  </a:lnTo>
                  <a:lnTo>
                    <a:pt x="8955" y="6542"/>
                  </a:lnTo>
                  <a:lnTo>
                    <a:pt x="9113" y="6113"/>
                  </a:lnTo>
                  <a:lnTo>
                    <a:pt x="9226" y="5662"/>
                  </a:lnTo>
                  <a:lnTo>
                    <a:pt x="9316" y="5211"/>
                  </a:lnTo>
                  <a:lnTo>
                    <a:pt x="9339" y="4737"/>
                  </a:lnTo>
                  <a:lnTo>
                    <a:pt x="9316" y="4241"/>
                  </a:lnTo>
                  <a:lnTo>
                    <a:pt x="9249" y="3790"/>
                  </a:lnTo>
                  <a:lnTo>
                    <a:pt x="9136" y="3339"/>
                  </a:lnTo>
                  <a:lnTo>
                    <a:pt x="9000" y="2910"/>
                  </a:lnTo>
                  <a:lnTo>
                    <a:pt x="8797" y="2504"/>
                  </a:lnTo>
                  <a:lnTo>
                    <a:pt x="8572" y="2098"/>
                  </a:lnTo>
                  <a:lnTo>
                    <a:pt x="8301" y="1737"/>
                  </a:lnTo>
                  <a:lnTo>
                    <a:pt x="8008" y="1399"/>
                  </a:lnTo>
                  <a:lnTo>
                    <a:pt x="7692" y="1105"/>
                  </a:lnTo>
                  <a:lnTo>
                    <a:pt x="7331" y="835"/>
                  </a:lnTo>
                  <a:lnTo>
                    <a:pt x="6948" y="587"/>
                  </a:lnTo>
                  <a:lnTo>
                    <a:pt x="6542" y="384"/>
                  </a:lnTo>
                  <a:lnTo>
                    <a:pt x="6113" y="226"/>
                  </a:lnTo>
                  <a:lnTo>
                    <a:pt x="5662" y="113"/>
                  </a:lnTo>
                  <a:lnTo>
                    <a:pt x="5211" y="23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30"/>
            <p:cNvSpPr/>
            <p:nvPr/>
          </p:nvSpPr>
          <p:spPr>
            <a:xfrm>
              <a:off x="9996290" y="2840275"/>
              <a:ext cx="277765" cy="277765"/>
            </a:xfrm>
            <a:custGeom>
              <a:avLst/>
              <a:gdLst/>
              <a:ahLst/>
              <a:cxnLst/>
              <a:rect l="l" t="t" r="r" b="b"/>
              <a:pathLst>
                <a:path w="9339" h="9339" fill="none" extrusionOk="0">
                  <a:moveTo>
                    <a:pt x="9339" y="4737"/>
                  </a:moveTo>
                  <a:lnTo>
                    <a:pt x="9339" y="4737"/>
                  </a:lnTo>
                  <a:lnTo>
                    <a:pt x="9316" y="5211"/>
                  </a:lnTo>
                  <a:lnTo>
                    <a:pt x="9226" y="5662"/>
                  </a:lnTo>
                  <a:lnTo>
                    <a:pt x="9113" y="6113"/>
                  </a:lnTo>
                  <a:lnTo>
                    <a:pt x="8955" y="6542"/>
                  </a:lnTo>
                  <a:lnTo>
                    <a:pt x="8752" y="6948"/>
                  </a:lnTo>
                  <a:lnTo>
                    <a:pt x="8504" y="7331"/>
                  </a:lnTo>
                  <a:lnTo>
                    <a:pt x="8234" y="7692"/>
                  </a:lnTo>
                  <a:lnTo>
                    <a:pt x="7918" y="8008"/>
                  </a:lnTo>
                  <a:lnTo>
                    <a:pt x="7602" y="8301"/>
                  </a:lnTo>
                  <a:lnTo>
                    <a:pt x="7218" y="8572"/>
                  </a:lnTo>
                  <a:lnTo>
                    <a:pt x="6835" y="8797"/>
                  </a:lnTo>
                  <a:lnTo>
                    <a:pt x="6429" y="9000"/>
                  </a:lnTo>
                  <a:lnTo>
                    <a:pt x="6000" y="9136"/>
                  </a:lnTo>
                  <a:lnTo>
                    <a:pt x="5549" y="9248"/>
                  </a:lnTo>
                  <a:lnTo>
                    <a:pt x="5076" y="9316"/>
                  </a:lnTo>
                  <a:lnTo>
                    <a:pt x="4602" y="9339"/>
                  </a:lnTo>
                  <a:lnTo>
                    <a:pt x="4602" y="9339"/>
                  </a:lnTo>
                  <a:lnTo>
                    <a:pt x="4128" y="9316"/>
                  </a:lnTo>
                  <a:lnTo>
                    <a:pt x="3677" y="9226"/>
                  </a:lnTo>
                  <a:lnTo>
                    <a:pt x="3226" y="9113"/>
                  </a:lnTo>
                  <a:lnTo>
                    <a:pt x="2797" y="8955"/>
                  </a:lnTo>
                  <a:lnTo>
                    <a:pt x="2391" y="8752"/>
                  </a:lnTo>
                  <a:lnTo>
                    <a:pt x="2008" y="8504"/>
                  </a:lnTo>
                  <a:lnTo>
                    <a:pt x="1647" y="8233"/>
                  </a:lnTo>
                  <a:lnTo>
                    <a:pt x="1331" y="7918"/>
                  </a:lnTo>
                  <a:lnTo>
                    <a:pt x="1038" y="7579"/>
                  </a:lnTo>
                  <a:lnTo>
                    <a:pt x="767" y="7218"/>
                  </a:lnTo>
                  <a:lnTo>
                    <a:pt x="542" y="6835"/>
                  </a:lnTo>
                  <a:lnTo>
                    <a:pt x="339" y="6429"/>
                  </a:lnTo>
                  <a:lnTo>
                    <a:pt x="203" y="6000"/>
                  </a:lnTo>
                  <a:lnTo>
                    <a:pt x="91" y="5549"/>
                  </a:lnTo>
                  <a:lnTo>
                    <a:pt x="23" y="5075"/>
                  </a:lnTo>
                  <a:lnTo>
                    <a:pt x="0" y="4602"/>
                  </a:lnTo>
                  <a:lnTo>
                    <a:pt x="0" y="4602"/>
                  </a:lnTo>
                  <a:lnTo>
                    <a:pt x="23" y="4128"/>
                  </a:lnTo>
                  <a:lnTo>
                    <a:pt x="113" y="3677"/>
                  </a:lnTo>
                  <a:lnTo>
                    <a:pt x="226" y="3226"/>
                  </a:lnTo>
                  <a:lnTo>
                    <a:pt x="384" y="2797"/>
                  </a:lnTo>
                  <a:lnTo>
                    <a:pt x="587" y="2391"/>
                  </a:lnTo>
                  <a:lnTo>
                    <a:pt x="835" y="2008"/>
                  </a:lnTo>
                  <a:lnTo>
                    <a:pt x="1106" y="1647"/>
                  </a:lnTo>
                  <a:lnTo>
                    <a:pt x="1421" y="1331"/>
                  </a:lnTo>
                  <a:lnTo>
                    <a:pt x="1737" y="1038"/>
                  </a:lnTo>
                  <a:lnTo>
                    <a:pt x="2098" y="767"/>
                  </a:lnTo>
                  <a:lnTo>
                    <a:pt x="2504" y="542"/>
                  </a:lnTo>
                  <a:lnTo>
                    <a:pt x="2910" y="339"/>
                  </a:lnTo>
                  <a:lnTo>
                    <a:pt x="3339" y="181"/>
                  </a:lnTo>
                  <a:lnTo>
                    <a:pt x="3790" y="90"/>
                  </a:lnTo>
                  <a:lnTo>
                    <a:pt x="4241" y="23"/>
                  </a:lnTo>
                  <a:lnTo>
                    <a:pt x="4737" y="0"/>
                  </a:lnTo>
                  <a:lnTo>
                    <a:pt x="4737" y="0"/>
                  </a:lnTo>
                  <a:lnTo>
                    <a:pt x="5211" y="23"/>
                  </a:lnTo>
                  <a:lnTo>
                    <a:pt x="5662" y="113"/>
                  </a:lnTo>
                  <a:lnTo>
                    <a:pt x="6113" y="226"/>
                  </a:lnTo>
                  <a:lnTo>
                    <a:pt x="6542" y="384"/>
                  </a:lnTo>
                  <a:lnTo>
                    <a:pt x="6948" y="587"/>
                  </a:lnTo>
                  <a:lnTo>
                    <a:pt x="7331" y="835"/>
                  </a:lnTo>
                  <a:lnTo>
                    <a:pt x="7692" y="1105"/>
                  </a:lnTo>
                  <a:lnTo>
                    <a:pt x="8008" y="1399"/>
                  </a:lnTo>
                  <a:lnTo>
                    <a:pt x="8301" y="1737"/>
                  </a:lnTo>
                  <a:lnTo>
                    <a:pt x="8572" y="2098"/>
                  </a:lnTo>
                  <a:lnTo>
                    <a:pt x="8797" y="2504"/>
                  </a:lnTo>
                  <a:lnTo>
                    <a:pt x="9000" y="2910"/>
                  </a:lnTo>
                  <a:lnTo>
                    <a:pt x="9136" y="3339"/>
                  </a:lnTo>
                  <a:lnTo>
                    <a:pt x="9249" y="3790"/>
                  </a:lnTo>
                  <a:lnTo>
                    <a:pt x="9316" y="4241"/>
                  </a:lnTo>
                  <a:lnTo>
                    <a:pt x="9339" y="4737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30"/>
            <p:cNvSpPr/>
            <p:nvPr/>
          </p:nvSpPr>
          <p:spPr>
            <a:xfrm>
              <a:off x="10015741" y="2859042"/>
              <a:ext cx="238862" cy="239546"/>
            </a:xfrm>
            <a:custGeom>
              <a:avLst/>
              <a:gdLst/>
              <a:ahLst/>
              <a:cxnLst/>
              <a:rect l="l" t="t" r="r" b="b"/>
              <a:pathLst>
                <a:path w="8031" h="8054" extrusionOk="0">
                  <a:moveTo>
                    <a:pt x="4061" y="1"/>
                  </a:moveTo>
                  <a:lnTo>
                    <a:pt x="3655" y="23"/>
                  </a:lnTo>
                  <a:lnTo>
                    <a:pt x="3249" y="91"/>
                  </a:lnTo>
                  <a:lnTo>
                    <a:pt x="2865" y="181"/>
                  </a:lnTo>
                  <a:lnTo>
                    <a:pt x="2504" y="317"/>
                  </a:lnTo>
                  <a:lnTo>
                    <a:pt x="2143" y="474"/>
                  </a:lnTo>
                  <a:lnTo>
                    <a:pt x="1805" y="677"/>
                  </a:lnTo>
                  <a:lnTo>
                    <a:pt x="1489" y="903"/>
                  </a:lnTo>
                  <a:lnTo>
                    <a:pt x="1196" y="1151"/>
                  </a:lnTo>
                  <a:lnTo>
                    <a:pt x="948" y="1444"/>
                  </a:lnTo>
                  <a:lnTo>
                    <a:pt x="700" y="1738"/>
                  </a:lnTo>
                  <a:lnTo>
                    <a:pt x="497" y="2076"/>
                  </a:lnTo>
                  <a:lnTo>
                    <a:pt x="316" y="2414"/>
                  </a:lnTo>
                  <a:lnTo>
                    <a:pt x="181" y="2798"/>
                  </a:lnTo>
                  <a:lnTo>
                    <a:pt x="91" y="3181"/>
                  </a:lnTo>
                  <a:lnTo>
                    <a:pt x="23" y="3565"/>
                  </a:lnTo>
                  <a:lnTo>
                    <a:pt x="1" y="3993"/>
                  </a:lnTo>
                  <a:lnTo>
                    <a:pt x="1" y="4399"/>
                  </a:lnTo>
                  <a:lnTo>
                    <a:pt x="68" y="4805"/>
                  </a:lnTo>
                  <a:lnTo>
                    <a:pt x="158" y="5189"/>
                  </a:lnTo>
                  <a:lnTo>
                    <a:pt x="294" y="5550"/>
                  </a:lnTo>
                  <a:lnTo>
                    <a:pt x="452" y="5911"/>
                  </a:lnTo>
                  <a:lnTo>
                    <a:pt x="655" y="6249"/>
                  </a:lnTo>
                  <a:lnTo>
                    <a:pt x="880" y="6565"/>
                  </a:lnTo>
                  <a:lnTo>
                    <a:pt x="1128" y="6835"/>
                  </a:lnTo>
                  <a:lnTo>
                    <a:pt x="1422" y="7106"/>
                  </a:lnTo>
                  <a:lnTo>
                    <a:pt x="1715" y="7354"/>
                  </a:lnTo>
                  <a:lnTo>
                    <a:pt x="2053" y="7557"/>
                  </a:lnTo>
                  <a:lnTo>
                    <a:pt x="2392" y="7715"/>
                  </a:lnTo>
                  <a:lnTo>
                    <a:pt x="2775" y="7873"/>
                  </a:lnTo>
                  <a:lnTo>
                    <a:pt x="3158" y="7963"/>
                  </a:lnTo>
                  <a:lnTo>
                    <a:pt x="3542" y="8031"/>
                  </a:lnTo>
                  <a:lnTo>
                    <a:pt x="3970" y="8053"/>
                  </a:lnTo>
                  <a:lnTo>
                    <a:pt x="4377" y="8053"/>
                  </a:lnTo>
                  <a:lnTo>
                    <a:pt x="4783" y="7986"/>
                  </a:lnTo>
                  <a:lnTo>
                    <a:pt x="5166" y="7896"/>
                  </a:lnTo>
                  <a:lnTo>
                    <a:pt x="5527" y="7760"/>
                  </a:lnTo>
                  <a:lnTo>
                    <a:pt x="5888" y="7602"/>
                  </a:lnTo>
                  <a:lnTo>
                    <a:pt x="6226" y="7399"/>
                  </a:lnTo>
                  <a:lnTo>
                    <a:pt x="6542" y="7174"/>
                  </a:lnTo>
                  <a:lnTo>
                    <a:pt x="6835" y="6926"/>
                  </a:lnTo>
                  <a:lnTo>
                    <a:pt x="7083" y="6632"/>
                  </a:lnTo>
                  <a:lnTo>
                    <a:pt x="7331" y="6339"/>
                  </a:lnTo>
                  <a:lnTo>
                    <a:pt x="7534" y="6001"/>
                  </a:lnTo>
                  <a:lnTo>
                    <a:pt x="7715" y="5662"/>
                  </a:lnTo>
                  <a:lnTo>
                    <a:pt x="7850" y="5279"/>
                  </a:lnTo>
                  <a:lnTo>
                    <a:pt x="7940" y="4896"/>
                  </a:lnTo>
                  <a:lnTo>
                    <a:pt x="8008" y="4490"/>
                  </a:lnTo>
                  <a:lnTo>
                    <a:pt x="8031" y="4084"/>
                  </a:lnTo>
                  <a:lnTo>
                    <a:pt x="8031" y="3678"/>
                  </a:lnTo>
                  <a:lnTo>
                    <a:pt x="7963" y="3271"/>
                  </a:lnTo>
                  <a:lnTo>
                    <a:pt x="7873" y="2888"/>
                  </a:lnTo>
                  <a:lnTo>
                    <a:pt x="7737" y="2527"/>
                  </a:lnTo>
                  <a:lnTo>
                    <a:pt x="7580" y="2166"/>
                  </a:lnTo>
                  <a:lnTo>
                    <a:pt x="7377" y="1828"/>
                  </a:lnTo>
                  <a:lnTo>
                    <a:pt x="7151" y="1512"/>
                  </a:lnTo>
                  <a:lnTo>
                    <a:pt x="6903" y="1219"/>
                  </a:lnTo>
                  <a:lnTo>
                    <a:pt x="6610" y="971"/>
                  </a:lnTo>
                  <a:lnTo>
                    <a:pt x="6316" y="723"/>
                  </a:lnTo>
                  <a:lnTo>
                    <a:pt x="5978" y="520"/>
                  </a:lnTo>
                  <a:lnTo>
                    <a:pt x="5640" y="339"/>
                  </a:lnTo>
                  <a:lnTo>
                    <a:pt x="5256" y="204"/>
                  </a:lnTo>
                  <a:lnTo>
                    <a:pt x="4873" y="114"/>
                  </a:lnTo>
                  <a:lnTo>
                    <a:pt x="4489" y="46"/>
                  </a:lnTo>
                  <a:lnTo>
                    <a:pt x="406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30"/>
            <p:cNvSpPr/>
            <p:nvPr/>
          </p:nvSpPr>
          <p:spPr>
            <a:xfrm>
              <a:off x="10024455" y="2868441"/>
              <a:ext cx="220749" cy="220749"/>
            </a:xfrm>
            <a:custGeom>
              <a:avLst/>
              <a:gdLst/>
              <a:ahLst/>
              <a:cxnLst/>
              <a:rect l="l" t="t" r="r" b="b"/>
              <a:pathLst>
                <a:path w="7422" h="7422" extrusionOk="0">
                  <a:moveTo>
                    <a:pt x="3768" y="1"/>
                  </a:moveTo>
                  <a:lnTo>
                    <a:pt x="3384" y="23"/>
                  </a:lnTo>
                  <a:lnTo>
                    <a:pt x="3023" y="68"/>
                  </a:lnTo>
                  <a:lnTo>
                    <a:pt x="2662" y="158"/>
                  </a:lnTo>
                  <a:lnTo>
                    <a:pt x="2324" y="294"/>
                  </a:lnTo>
                  <a:lnTo>
                    <a:pt x="1986" y="429"/>
                  </a:lnTo>
                  <a:lnTo>
                    <a:pt x="1693" y="610"/>
                  </a:lnTo>
                  <a:lnTo>
                    <a:pt x="1399" y="835"/>
                  </a:lnTo>
                  <a:lnTo>
                    <a:pt x="1129" y="1061"/>
                  </a:lnTo>
                  <a:lnTo>
                    <a:pt x="880" y="1331"/>
                  </a:lnTo>
                  <a:lnTo>
                    <a:pt x="677" y="1602"/>
                  </a:lnTo>
                  <a:lnTo>
                    <a:pt x="474" y="1918"/>
                  </a:lnTo>
                  <a:lnTo>
                    <a:pt x="317" y="2234"/>
                  </a:lnTo>
                  <a:lnTo>
                    <a:pt x="204" y="2572"/>
                  </a:lnTo>
                  <a:lnTo>
                    <a:pt x="91" y="2933"/>
                  </a:lnTo>
                  <a:lnTo>
                    <a:pt x="46" y="3294"/>
                  </a:lnTo>
                  <a:lnTo>
                    <a:pt x="1" y="3677"/>
                  </a:lnTo>
                  <a:lnTo>
                    <a:pt x="23" y="4061"/>
                  </a:lnTo>
                  <a:lnTo>
                    <a:pt x="68" y="4422"/>
                  </a:lnTo>
                  <a:lnTo>
                    <a:pt x="159" y="4783"/>
                  </a:lnTo>
                  <a:lnTo>
                    <a:pt x="294" y="5121"/>
                  </a:lnTo>
                  <a:lnTo>
                    <a:pt x="429" y="5437"/>
                  </a:lnTo>
                  <a:lnTo>
                    <a:pt x="610" y="5753"/>
                  </a:lnTo>
                  <a:lnTo>
                    <a:pt x="835" y="6046"/>
                  </a:lnTo>
                  <a:lnTo>
                    <a:pt x="1061" y="6316"/>
                  </a:lnTo>
                  <a:lnTo>
                    <a:pt x="1332" y="6565"/>
                  </a:lnTo>
                  <a:lnTo>
                    <a:pt x="1602" y="6768"/>
                  </a:lnTo>
                  <a:lnTo>
                    <a:pt x="1918" y="6971"/>
                  </a:lnTo>
                  <a:lnTo>
                    <a:pt x="2234" y="7128"/>
                  </a:lnTo>
                  <a:lnTo>
                    <a:pt x="2572" y="7241"/>
                  </a:lnTo>
                  <a:lnTo>
                    <a:pt x="2933" y="7354"/>
                  </a:lnTo>
                  <a:lnTo>
                    <a:pt x="3294" y="7399"/>
                  </a:lnTo>
                  <a:lnTo>
                    <a:pt x="3677" y="7422"/>
                  </a:lnTo>
                  <a:lnTo>
                    <a:pt x="4061" y="7422"/>
                  </a:lnTo>
                  <a:lnTo>
                    <a:pt x="4422" y="7377"/>
                  </a:lnTo>
                  <a:lnTo>
                    <a:pt x="4783" y="7286"/>
                  </a:lnTo>
                  <a:lnTo>
                    <a:pt x="5121" y="7151"/>
                  </a:lnTo>
                  <a:lnTo>
                    <a:pt x="5459" y="7016"/>
                  </a:lnTo>
                  <a:lnTo>
                    <a:pt x="5753" y="6835"/>
                  </a:lnTo>
                  <a:lnTo>
                    <a:pt x="6046" y="6610"/>
                  </a:lnTo>
                  <a:lnTo>
                    <a:pt x="6317" y="6384"/>
                  </a:lnTo>
                  <a:lnTo>
                    <a:pt x="6565" y="6113"/>
                  </a:lnTo>
                  <a:lnTo>
                    <a:pt x="6768" y="5843"/>
                  </a:lnTo>
                  <a:lnTo>
                    <a:pt x="6971" y="5527"/>
                  </a:lnTo>
                  <a:lnTo>
                    <a:pt x="7129" y="5211"/>
                  </a:lnTo>
                  <a:lnTo>
                    <a:pt x="7241" y="4873"/>
                  </a:lnTo>
                  <a:lnTo>
                    <a:pt x="7354" y="4512"/>
                  </a:lnTo>
                  <a:lnTo>
                    <a:pt x="7399" y="4151"/>
                  </a:lnTo>
                  <a:lnTo>
                    <a:pt x="7422" y="3768"/>
                  </a:lnTo>
                  <a:lnTo>
                    <a:pt x="7422" y="3384"/>
                  </a:lnTo>
                  <a:lnTo>
                    <a:pt x="7377" y="3023"/>
                  </a:lnTo>
                  <a:lnTo>
                    <a:pt x="7287" y="2662"/>
                  </a:lnTo>
                  <a:lnTo>
                    <a:pt x="7151" y="2324"/>
                  </a:lnTo>
                  <a:lnTo>
                    <a:pt x="7016" y="1986"/>
                  </a:lnTo>
                  <a:lnTo>
                    <a:pt x="6835" y="1692"/>
                  </a:lnTo>
                  <a:lnTo>
                    <a:pt x="6610" y="1399"/>
                  </a:lnTo>
                  <a:lnTo>
                    <a:pt x="6384" y="1128"/>
                  </a:lnTo>
                  <a:lnTo>
                    <a:pt x="6114" y="880"/>
                  </a:lnTo>
                  <a:lnTo>
                    <a:pt x="5843" y="677"/>
                  </a:lnTo>
                  <a:lnTo>
                    <a:pt x="5527" y="474"/>
                  </a:lnTo>
                  <a:lnTo>
                    <a:pt x="5211" y="316"/>
                  </a:lnTo>
                  <a:lnTo>
                    <a:pt x="4873" y="181"/>
                  </a:lnTo>
                  <a:lnTo>
                    <a:pt x="4512" y="91"/>
                  </a:lnTo>
                  <a:lnTo>
                    <a:pt x="4151" y="23"/>
                  </a:lnTo>
                  <a:lnTo>
                    <a:pt x="376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30"/>
            <p:cNvSpPr/>
            <p:nvPr/>
          </p:nvSpPr>
          <p:spPr>
            <a:xfrm>
              <a:off x="10024455" y="2868441"/>
              <a:ext cx="220749" cy="220749"/>
            </a:xfrm>
            <a:custGeom>
              <a:avLst/>
              <a:gdLst/>
              <a:ahLst/>
              <a:cxnLst/>
              <a:rect l="l" t="t" r="r" b="b"/>
              <a:pathLst>
                <a:path w="7422" h="7422" fill="none" extrusionOk="0">
                  <a:moveTo>
                    <a:pt x="7422" y="3768"/>
                  </a:moveTo>
                  <a:lnTo>
                    <a:pt x="7422" y="3768"/>
                  </a:lnTo>
                  <a:lnTo>
                    <a:pt x="7399" y="4151"/>
                  </a:lnTo>
                  <a:lnTo>
                    <a:pt x="7354" y="4512"/>
                  </a:lnTo>
                  <a:lnTo>
                    <a:pt x="7241" y="4873"/>
                  </a:lnTo>
                  <a:lnTo>
                    <a:pt x="7129" y="5211"/>
                  </a:lnTo>
                  <a:lnTo>
                    <a:pt x="6971" y="5527"/>
                  </a:lnTo>
                  <a:lnTo>
                    <a:pt x="6768" y="5843"/>
                  </a:lnTo>
                  <a:lnTo>
                    <a:pt x="6565" y="6113"/>
                  </a:lnTo>
                  <a:lnTo>
                    <a:pt x="6317" y="6384"/>
                  </a:lnTo>
                  <a:lnTo>
                    <a:pt x="6046" y="6610"/>
                  </a:lnTo>
                  <a:lnTo>
                    <a:pt x="5753" y="6835"/>
                  </a:lnTo>
                  <a:lnTo>
                    <a:pt x="5459" y="7016"/>
                  </a:lnTo>
                  <a:lnTo>
                    <a:pt x="5121" y="7151"/>
                  </a:lnTo>
                  <a:lnTo>
                    <a:pt x="4783" y="7286"/>
                  </a:lnTo>
                  <a:lnTo>
                    <a:pt x="4422" y="7377"/>
                  </a:lnTo>
                  <a:lnTo>
                    <a:pt x="4061" y="7422"/>
                  </a:lnTo>
                  <a:lnTo>
                    <a:pt x="3677" y="7422"/>
                  </a:lnTo>
                  <a:lnTo>
                    <a:pt x="3677" y="7422"/>
                  </a:lnTo>
                  <a:lnTo>
                    <a:pt x="3294" y="7399"/>
                  </a:lnTo>
                  <a:lnTo>
                    <a:pt x="2933" y="7354"/>
                  </a:lnTo>
                  <a:lnTo>
                    <a:pt x="2572" y="7241"/>
                  </a:lnTo>
                  <a:lnTo>
                    <a:pt x="2234" y="7128"/>
                  </a:lnTo>
                  <a:lnTo>
                    <a:pt x="1918" y="6971"/>
                  </a:lnTo>
                  <a:lnTo>
                    <a:pt x="1602" y="6768"/>
                  </a:lnTo>
                  <a:lnTo>
                    <a:pt x="1332" y="6565"/>
                  </a:lnTo>
                  <a:lnTo>
                    <a:pt x="1061" y="6316"/>
                  </a:lnTo>
                  <a:lnTo>
                    <a:pt x="835" y="6046"/>
                  </a:lnTo>
                  <a:lnTo>
                    <a:pt x="610" y="5753"/>
                  </a:lnTo>
                  <a:lnTo>
                    <a:pt x="429" y="5437"/>
                  </a:lnTo>
                  <a:lnTo>
                    <a:pt x="294" y="5121"/>
                  </a:lnTo>
                  <a:lnTo>
                    <a:pt x="159" y="4783"/>
                  </a:lnTo>
                  <a:lnTo>
                    <a:pt x="68" y="4422"/>
                  </a:lnTo>
                  <a:lnTo>
                    <a:pt x="23" y="4061"/>
                  </a:lnTo>
                  <a:lnTo>
                    <a:pt x="1" y="3677"/>
                  </a:lnTo>
                  <a:lnTo>
                    <a:pt x="1" y="3677"/>
                  </a:lnTo>
                  <a:lnTo>
                    <a:pt x="46" y="3294"/>
                  </a:lnTo>
                  <a:lnTo>
                    <a:pt x="91" y="2933"/>
                  </a:lnTo>
                  <a:lnTo>
                    <a:pt x="204" y="2572"/>
                  </a:lnTo>
                  <a:lnTo>
                    <a:pt x="317" y="2234"/>
                  </a:lnTo>
                  <a:lnTo>
                    <a:pt x="474" y="1918"/>
                  </a:lnTo>
                  <a:lnTo>
                    <a:pt x="677" y="1602"/>
                  </a:lnTo>
                  <a:lnTo>
                    <a:pt x="880" y="1331"/>
                  </a:lnTo>
                  <a:lnTo>
                    <a:pt x="1129" y="1061"/>
                  </a:lnTo>
                  <a:lnTo>
                    <a:pt x="1399" y="835"/>
                  </a:lnTo>
                  <a:lnTo>
                    <a:pt x="1693" y="610"/>
                  </a:lnTo>
                  <a:lnTo>
                    <a:pt x="1986" y="429"/>
                  </a:lnTo>
                  <a:lnTo>
                    <a:pt x="2324" y="294"/>
                  </a:lnTo>
                  <a:lnTo>
                    <a:pt x="2662" y="158"/>
                  </a:lnTo>
                  <a:lnTo>
                    <a:pt x="3023" y="68"/>
                  </a:lnTo>
                  <a:lnTo>
                    <a:pt x="3384" y="23"/>
                  </a:lnTo>
                  <a:lnTo>
                    <a:pt x="3768" y="1"/>
                  </a:lnTo>
                  <a:lnTo>
                    <a:pt x="3768" y="1"/>
                  </a:lnTo>
                  <a:lnTo>
                    <a:pt x="4151" y="23"/>
                  </a:lnTo>
                  <a:lnTo>
                    <a:pt x="4512" y="91"/>
                  </a:lnTo>
                  <a:lnTo>
                    <a:pt x="4873" y="181"/>
                  </a:lnTo>
                  <a:lnTo>
                    <a:pt x="5211" y="316"/>
                  </a:lnTo>
                  <a:lnTo>
                    <a:pt x="5527" y="474"/>
                  </a:lnTo>
                  <a:lnTo>
                    <a:pt x="5843" y="677"/>
                  </a:lnTo>
                  <a:lnTo>
                    <a:pt x="6114" y="880"/>
                  </a:lnTo>
                  <a:lnTo>
                    <a:pt x="6384" y="1128"/>
                  </a:lnTo>
                  <a:lnTo>
                    <a:pt x="6610" y="1399"/>
                  </a:lnTo>
                  <a:lnTo>
                    <a:pt x="6835" y="1692"/>
                  </a:lnTo>
                  <a:lnTo>
                    <a:pt x="7016" y="1986"/>
                  </a:lnTo>
                  <a:lnTo>
                    <a:pt x="7151" y="2324"/>
                  </a:lnTo>
                  <a:lnTo>
                    <a:pt x="7287" y="2662"/>
                  </a:lnTo>
                  <a:lnTo>
                    <a:pt x="7377" y="3023"/>
                  </a:lnTo>
                  <a:lnTo>
                    <a:pt x="7422" y="3384"/>
                  </a:lnTo>
                  <a:lnTo>
                    <a:pt x="7422" y="3768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30"/>
            <p:cNvSpPr/>
            <p:nvPr/>
          </p:nvSpPr>
          <p:spPr>
            <a:xfrm>
              <a:off x="10083493" y="2927478"/>
              <a:ext cx="103355" cy="103355"/>
            </a:xfrm>
            <a:custGeom>
              <a:avLst/>
              <a:gdLst/>
              <a:ahLst/>
              <a:cxnLst/>
              <a:rect l="l" t="t" r="r" b="b"/>
              <a:pathLst>
                <a:path w="3475" h="3475" extrusionOk="0">
                  <a:moveTo>
                    <a:pt x="1580" y="1"/>
                  </a:moveTo>
                  <a:lnTo>
                    <a:pt x="1399" y="23"/>
                  </a:lnTo>
                  <a:lnTo>
                    <a:pt x="1241" y="68"/>
                  </a:lnTo>
                  <a:lnTo>
                    <a:pt x="1083" y="113"/>
                  </a:lnTo>
                  <a:lnTo>
                    <a:pt x="926" y="181"/>
                  </a:lnTo>
                  <a:lnTo>
                    <a:pt x="790" y="271"/>
                  </a:lnTo>
                  <a:lnTo>
                    <a:pt x="655" y="384"/>
                  </a:lnTo>
                  <a:lnTo>
                    <a:pt x="520" y="474"/>
                  </a:lnTo>
                  <a:lnTo>
                    <a:pt x="407" y="610"/>
                  </a:lnTo>
                  <a:lnTo>
                    <a:pt x="294" y="745"/>
                  </a:lnTo>
                  <a:lnTo>
                    <a:pt x="204" y="880"/>
                  </a:lnTo>
                  <a:lnTo>
                    <a:pt x="136" y="1038"/>
                  </a:lnTo>
                  <a:lnTo>
                    <a:pt x="68" y="1196"/>
                  </a:lnTo>
                  <a:lnTo>
                    <a:pt x="23" y="1354"/>
                  </a:lnTo>
                  <a:lnTo>
                    <a:pt x="1" y="1534"/>
                  </a:lnTo>
                  <a:lnTo>
                    <a:pt x="1" y="1715"/>
                  </a:lnTo>
                  <a:lnTo>
                    <a:pt x="1" y="1895"/>
                  </a:lnTo>
                  <a:lnTo>
                    <a:pt x="23" y="2076"/>
                  </a:lnTo>
                  <a:lnTo>
                    <a:pt x="68" y="2234"/>
                  </a:lnTo>
                  <a:lnTo>
                    <a:pt x="114" y="2392"/>
                  </a:lnTo>
                  <a:lnTo>
                    <a:pt x="181" y="2549"/>
                  </a:lnTo>
                  <a:lnTo>
                    <a:pt x="271" y="2685"/>
                  </a:lnTo>
                  <a:lnTo>
                    <a:pt x="384" y="2820"/>
                  </a:lnTo>
                  <a:lnTo>
                    <a:pt x="497" y="2955"/>
                  </a:lnTo>
                  <a:lnTo>
                    <a:pt x="610" y="3068"/>
                  </a:lnTo>
                  <a:lnTo>
                    <a:pt x="745" y="3181"/>
                  </a:lnTo>
                  <a:lnTo>
                    <a:pt x="880" y="3271"/>
                  </a:lnTo>
                  <a:lnTo>
                    <a:pt x="1038" y="3339"/>
                  </a:lnTo>
                  <a:lnTo>
                    <a:pt x="1196" y="3407"/>
                  </a:lnTo>
                  <a:lnTo>
                    <a:pt x="1354" y="3452"/>
                  </a:lnTo>
                  <a:lnTo>
                    <a:pt x="1535" y="3474"/>
                  </a:lnTo>
                  <a:lnTo>
                    <a:pt x="1896" y="3474"/>
                  </a:lnTo>
                  <a:lnTo>
                    <a:pt x="2076" y="3452"/>
                  </a:lnTo>
                  <a:lnTo>
                    <a:pt x="2234" y="3407"/>
                  </a:lnTo>
                  <a:lnTo>
                    <a:pt x="2392" y="3361"/>
                  </a:lnTo>
                  <a:lnTo>
                    <a:pt x="2550" y="3271"/>
                  </a:lnTo>
                  <a:lnTo>
                    <a:pt x="2685" y="3204"/>
                  </a:lnTo>
                  <a:lnTo>
                    <a:pt x="2820" y="3091"/>
                  </a:lnTo>
                  <a:lnTo>
                    <a:pt x="2956" y="2978"/>
                  </a:lnTo>
                  <a:lnTo>
                    <a:pt x="3068" y="2865"/>
                  </a:lnTo>
                  <a:lnTo>
                    <a:pt x="3181" y="2730"/>
                  </a:lnTo>
                  <a:lnTo>
                    <a:pt x="3271" y="2595"/>
                  </a:lnTo>
                  <a:lnTo>
                    <a:pt x="3339" y="2437"/>
                  </a:lnTo>
                  <a:lnTo>
                    <a:pt x="3407" y="2279"/>
                  </a:lnTo>
                  <a:lnTo>
                    <a:pt x="3452" y="2121"/>
                  </a:lnTo>
                  <a:lnTo>
                    <a:pt x="3474" y="1940"/>
                  </a:lnTo>
                  <a:lnTo>
                    <a:pt x="3474" y="1760"/>
                  </a:lnTo>
                  <a:lnTo>
                    <a:pt x="3474" y="1580"/>
                  </a:lnTo>
                  <a:lnTo>
                    <a:pt x="3452" y="1399"/>
                  </a:lnTo>
                  <a:lnTo>
                    <a:pt x="3407" y="1241"/>
                  </a:lnTo>
                  <a:lnTo>
                    <a:pt x="3362" y="1083"/>
                  </a:lnTo>
                  <a:lnTo>
                    <a:pt x="3294" y="925"/>
                  </a:lnTo>
                  <a:lnTo>
                    <a:pt x="3204" y="767"/>
                  </a:lnTo>
                  <a:lnTo>
                    <a:pt x="3091" y="632"/>
                  </a:lnTo>
                  <a:lnTo>
                    <a:pt x="2978" y="519"/>
                  </a:lnTo>
                  <a:lnTo>
                    <a:pt x="2865" y="407"/>
                  </a:lnTo>
                  <a:lnTo>
                    <a:pt x="2730" y="294"/>
                  </a:lnTo>
                  <a:lnTo>
                    <a:pt x="2595" y="204"/>
                  </a:lnTo>
                  <a:lnTo>
                    <a:pt x="2437" y="136"/>
                  </a:lnTo>
                  <a:lnTo>
                    <a:pt x="2279" y="68"/>
                  </a:lnTo>
                  <a:lnTo>
                    <a:pt x="2121" y="23"/>
                  </a:lnTo>
                  <a:lnTo>
                    <a:pt x="194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30"/>
            <p:cNvSpPr/>
            <p:nvPr/>
          </p:nvSpPr>
          <p:spPr>
            <a:xfrm>
              <a:off x="10083493" y="2927478"/>
              <a:ext cx="103355" cy="103355"/>
            </a:xfrm>
            <a:custGeom>
              <a:avLst/>
              <a:gdLst/>
              <a:ahLst/>
              <a:cxnLst/>
              <a:rect l="l" t="t" r="r" b="b"/>
              <a:pathLst>
                <a:path w="3475" h="3475" fill="none" extrusionOk="0">
                  <a:moveTo>
                    <a:pt x="3474" y="1760"/>
                  </a:moveTo>
                  <a:lnTo>
                    <a:pt x="3474" y="1760"/>
                  </a:lnTo>
                  <a:lnTo>
                    <a:pt x="3474" y="1940"/>
                  </a:lnTo>
                  <a:lnTo>
                    <a:pt x="3452" y="2121"/>
                  </a:lnTo>
                  <a:lnTo>
                    <a:pt x="3407" y="2279"/>
                  </a:lnTo>
                  <a:lnTo>
                    <a:pt x="3339" y="2437"/>
                  </a:lnTo>
                  <a:lnTo>
                    <a:pt x="3271" y="2595"/>
                  </a:lnTo>
                  <a:lnTo>
                    <a:pt x="3181" y="2730"/>
                  </a:lnTo>
                  <a:lnTo>
                    <a:pt x="3068" y="2865"/>
                  </a:lnTo>
                  <a:lnTo>
                    <a:pt x="2956" y="2978"/>
                  </a:lnTo>
                  <a:lnTo>
                    <a:pt x="2820" y="3091"/>
                  </a:lnTo>
                  <a:lnTo>
                    <a:pt x="2685" y="3204"/>
                  </a:lnTo>
                  <a:lnTo>
                    <a:pt x="2550" y="3271"/>
                  </a:lnTo>
                  <a:lnTo>
                    <a:pt x="2392" y="3361"/>
                  </a:lnTo>
                  <a:lnTo>
                    <a:pt x="2234" y="3407"/>
                  </a:lnTo>
                  <a:lnTo>
                    <a:pt x="2076" y="3452"/>
                  </a:lnTo>
                  <a:lnTo>
                    <a:pt x="1896" y="3474"/>
                  </a:lnTo>
                  <a:lnTo>
                    <a:pt x="1715" y="3474"/>
                  </a:lnTo>
                  <a:lnTo>
                    <a:pt x="1715" y="3474"/>
                  </a:lnTo>
                  <a:lnTo>
                    <a:pt x="1535" y="3474"/>
                  </a:lnTo>
                  <a:lnTo>
                    <a:pt x="1354" y="3452"/>
                  </a:lnTo>
                  <a:lnTo>
                    <a:pt x="1196" y="3407"/>
                  </a:lnTo>
                  <a:lnTo>
                    <a:pt x="1038" y="3339"/>
                  </a:lnTo>
                  <a:lnTo>
                    <a:pt x="880" y="3271"/>
                  </a:lnTo>
                  <a:lnTo>
                    <a:pt x="745" y="3181"/>
                  </a:lnTo>
                  <a:lnTo>
                    <a:pt x="610" y="3068"/>
                  </a:lnTo>
                  <a:lnTo>
                    <a:pt x="497" y="2955"/>
                  </a:lnTo>
                  <a:lnTo>
                    <a:pt x="384" y="2820"/>
                  </a:lnTo>
                  <a:lnTo>
                    <a:pt x="271" y="2685"/>
                  </a:lnTo>
                  <a:lnTo>
                    <a:pt x="181" y="2549"/>
                  </a:lnTo>
                  <a:lnTo>
                    <a:pt x="114" y="2392"/>
                  </a:lnTo>
                  <a:lnTo>
                    <a:pt x="68" y="2234"/>
                  </a:lnTo>
                  <a:lnTo>
                    <a:pt x="23" y="2076"/>
                  </a:lnTo>
                  <a:lnTo>
                    <a:pt x="1" y="1895"/>
                  </a:lnTo>
                  <a:lnTo>
                    <a:pt x="1" y="1715"/>
                  </a:lnTo>
                  <a:lnTo>
                    <a:pt x="1" y="1715"/>
                  </a:lnTo>
                  <a:lnTo>
                    <a:pt x="1" y="1534"/>
                  </a:lnTo>
                  <a:lnTo>
                    <a:pt x="23" y="1354"/>
                  </a:lnTo>
                  <a:lnTo>
                    <a:pt x="68" y="1196"/>
                  </a:lnTo>
                  <a:lnTo>
                    <a:pt x="136" y="1038"/>
                  </a:lnTo>
                  <a:lnTo>
                    <a:pt x="204" y="880"/>
                  </a:lnTo>
                  <a:lnTo>
                    <a:pt x="294" y="745"/>
                  </a:lnTo>
                  <a:lnTo>
                    <a:pt x="407" y="610"/>
                  </a:lnTo>
                  <a:lnTo>
                    <a:pt x="520" y="474"/>
                  </a:lnTo>
                  <a:lnTo>
                    <a:pt x="655" y="384"/>
                  </a:lnTo>
                  <a:lnTo>
                    <a:pt x="790" y="271"/>
                  </a:lnTo>
                  <a:lnTo>
                    <a:pt x="926" y="181"/>
                  </a:lnTo>
                  <a:lnTo>
                    <a:pt x="1083" y="113"/>
                  </a:lnTo>
                  <a:lnTo>
                    <a:pt x="1241" y="68"/>
                  </a:lnTo>
                  <a:lnTo>
                    <a:pt x="1399" y="23"/>
                  </a:lnTo>
                  <a:lnTo>
                    <a:pt x="1580" y="1"/>
                  </a:lnTo>
                  <a:lnTo>
                    <a:pt x="1760" y="1"/>
                  </a:lnTo>
                  <a:lnTo>
                    <a:pt x="1760" y="1"/>
                  </a:lnTo>
                  <a:lnTo>
                    <a:pt x="1941" y="1"/>
                  </a:lnTo>
                  <a:lnTo>
                    <a:pt x="2121" y="23"/>
                  </a:lnTo>
                  <a:lnTo>
                    <a:pt x="2279" y="68"/>
                  </a:lnTo>
                  <a:lnTo>
                    <a:pt x="2437" y="136"/>
                  </a:lnTo>
                  <a:lnTo>
                    <a:pt x="2595" y="204"/>
                  </a:lnTo>
                  <a:lnTo>
                    <a:pt x="2730" y="294"/>
                  </a:lnTo>
                  <a:lnTo>
                    <a:pt x="2865" y="407"/>
                  </a:lnTo>
                  <a:lnTo>
                    <a:pt x="2978" y="519"/>
                  </a:lnTo>
                  <a:lnTo>
                    <a:pt x="3091" y="632"/>
                  </a:lnTo>
                  <a:lnTo>
                    <a:pt x="3204" y="767"/>
                  </a:lnTo>
                  <a:lnTo>
                    <a:pt x="3294" y="925"/>
                  </a:lnTo>
                  <a:lnTo>
                    <a:pt x="3362" y="1083"/>
                  </a:lnTo>
                  <a:lnTo>
                    <a:pt x="3407" y="1241"/>
                  </a:lnTo>
                  <a:lnTo>
                    <a:pt x="3452" y="1399"/>
                  </a:lnTo>
                  <a:lnTo>
                    <a:pt x="3474" y="1580"/>
                  </a:lnTo>
                  <a:lnTo>
                    <a:pt x="3474" y="176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30"/>
            <p:cNvSpPr/>
            <p:nvPr/>
          </p:nvSpPr>
          <p:spPr>
            <a:xfrm>
              <a:off x="10045929" y="2868441"/>
              <a:ext cx="138243" cy="45655"/>
            </a:xfrm>
            <a:custGeom>
              <a:avLst/>
              <a:gdLst/>
              <a:ahLst/>
              <a:cxnLst/>
              <a:rect l="l" t="t" r="r" b="b"/>
              <a:pathLst>
                <a:path w="4648" h="1535" extrusionOk="0">
                  <a:moveTo>
                    <a:pt x="3046" y="1"/>
                  </a:moveTo>
                  <a:lnTo>
                    <a:pt x="3046" y="1"/>
                  </a:lnTo>
                  <a:lnTo>
                    <a:pt x="3046" y="1"/>
                  </a:lnTo>
                  <a:lnTo>
                    <a:pt x="3474" y="46"/>
                  </a:lnTo>
                  <a:lnTo>
                    <a:pt x="3880" y="113"/>
                  </a:lnTo>
                  <a:lnTo>
                    <a:pt x="4264" y="226"/>
                  </a:lnTo>
                  <a:lnTo>
                    <a:pt x="4647" y="384"/>
                  </a:lnTo>
                  <a:lnTo>
                    <a:pt x="4647" y="384"/>
                  </a:lnTo>
                  <a:lnTo>
                    <a:pt x="4264" y="226"/>
                  </a:lnTo>
                  <a:lnTo>
                    <a:pt x="3880" y="113"/>
                  </a:lnTo>
                  <a:lnTo>
                    <a:pt x="3474" y="46"/>
                  </a:lnTo>
                  <a:lnTo>
                    <a:pt x="3046" y="1"/>
                  </a:lnTo>
                  <a:lnTo>
                    <a:pt x="3046" y="1"/>
                  </a:lnTo>
                  <a:close/>
                  <a:moveTo>
                    <a:pt x="3001" y="1"/>
                  </a:moveTo>
                  <a:lnTo>
                    <a:pt x="3001" y="1"/>
                  </a:lnTo>
                  <a:lnTo>
                    <a:pt x="2775" y="23"/>
                  </a:lnTo>
                  <a:lnTo>
                    <a:pt x="2549" y="46"/>
                  </a:lnTo>
                  <a:lnTo>
                    <a:pt x="2324" y="68"/>
                  </a:lnTo>
                  <a:lnTo>
                    <a:pt x="2098" y="113"/>
                  </a:lnTo>
                  <a:lnTo>
                    <a:pt x="1692" y="249"/>
                  </a:lnTo>
                  <a:lnTo>
                    <a:pt x="1286" y="429"/>
                  </a:lnTo>
                  <a:lnTo>
                    <a:pt x="925" y="655"/>
                  </a:lnTo>
                  <a:lnTo>
                    <a:pt x="587" y="903"/>
                  </a:lnTo>
                  <a:lnTo>
                    <a:pt x="271" y="1196"/>
                  </a:lnTo>
                  <a:lnTo>
                    <a:pt x="1" y="1534"/>
                  </a:lnTo>
                  <a:lnTo>
                    <a:pt x="1" y="1534"/>
                  </a:lnTo>
                  <a:lnTo>
                    <a:pt x="271" y="1196"/>
                  </a:lnTo>
                  <a:lnTo>
                    <a:pt x="587" y="903"/>
                  </a:lnTo>
                  <a:lnTo>
                    <a:pt x="925" y="655"/>
                  </a:lnTo>
                  <a:lnTo>
                    <a:pt x="1286" y="429"/>
                  </a:lnTo>
                  <a:lnTo>
                    <a:pt x="1692" y="249"/>
                  </a:lnTo>
                  <a:lnTo>
                    <a:pt x="2098" y="113"/>
                  </a:lnTo>
                  <a:lnTo>
                    <a:pt x="2324" y="68"/>
                  </a:lnTo>
                  <a:lnTo>
                    <a:pt x="2549" y="46"/>
                  </a:lnTo>
                  <a:lnTo>
                    <a:pt x="2775" y="23"/>
                  </a:lnTo>
                  <a:lnTo>
                    <a:pt x="3001" y="1"/>
                  </a:lnTo>
                  <a:close/>
                  <a:moveTo>
                    <a:pt x="3001" y="1"/>
                  </a:moveTo>
                  <a:lnTo>
                    <a:pt x="3001" y="1"/>
                  </a:lnTo>
                  <a:lnTo>
                    <a:pt x="3001" y="1"/>
                  </a:lnTo>
                  <a:lnTo>
                    <a:pt x="3001" y="1"/>
                  </a:lnTo>
                  <a:close/>
                </a:path>
              </a:pathLst>
            </a:custGeom>
            <a:solidFill>
              <a:srgbClr val="29323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30"/>
            <p:cNvSpPr/>
            <p:nvPr/>
          </p:nvSpPr>
          <p:spPr>
            <a:xfrm>
              <a:off x="10136493" y="2868441"/>
              <a:ext cx="47677" cy="11451"/>
            </a:xfrm>
            <a:custGeom>
              <a:avLst/>
              <a:gdLst/>
              <a:ahLst/>
              <a:cxnLst/>
              <a:rect l="l" t="t" r="r" b="b"/>
              <a:pathLst>
                <a:path w="1603" h="385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429" y="46"/>
                  </a:lnTo>
                  <a:lnTo>
                    <a:pt x="835" y="113"/>
                  </a:lnTo>
                  <a:lnTo>
                    <a:pt x="1219" y="226"/>
                  </a:lnTo>
                  <a:lnTo>
                    <a:pt x="1602" y="384"/>
                  </a:lnTo>
                  <a:lnTo>
                    <a:pt x="1602" y="384"/>
                  </a:lnTo>
                  <a:lnTo>
                    <a:pt x="1219" y="226"/>
                  </a:lnTo>
                  <a:lnTo>
                    <a:pt x="835" y="113"/>
                  </a:lnTo>
                  <a:lnTo>
                    <a:pt x="429" y="46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30"/>
            <p:cNvSpPr/>
            <p:nvPr/>
          </p:nvSpPr>
          <p:spPr>
            <a:xfrm>
              <a:off x="10045929" y="2868441"/>
              <a:ext cx="89257" cy="45655"/>
            </a:xfrm>
            <a:custGeom>
              <a:avLst/>
              <a:gdLst/>
              <a:ahLst/>
              <a:cxnLst/>
              <a:rect l="l" t="t" r="r" b="b"/>
              <a:pathLst>
                <a:path w="3001" h="1535" fill="none" extrusionOk="0">
                  <a:moveTo>
                    <a:pt x="3001" y="1"/>
                  </a:moveTo>
                  <a:lnTo>
                    <a:pt x="3001" y="1"/>
                  </a:lnTo>
                  <a:lnTo>
                    <a:pt x="2775" y="23"/>
                  </a:lnTo>
                  <a:lnTo>
                    <a:pt x="2549" y="46"/>
                  </a:lnTo>
                  <a:lnTo>
                    <a:pt x="2324" y="68"/>
                  </a:lnTo>
                  <a:lnTo>
                    <a:pt x="2098" y="113"/>
                  </a:lnTo>
                  <a:lnTo>
                    <a:pt x="1692" y="249"/>
                  </a:lnTo>
                  <a:lnTo>
                    <a:pt x="1286" y="429"/>
                  </a:lnTo>
                  <a:lnTo>
                    <a:pt x="925" y="655"/>
                  </a:lnTo>
                  <a:lnTo>
                    <a:pt x="587" y="903"/>
                  </a:lnTo>
                  <a:lnTo>
                    <a:pt x="271" y="1196"/>
                  </a:lnTo>
                  <a:lnTo>
                    <a:pt x="1" y="1534"/>
                  </a:lnTo>
                  <a:lnTo>
                    <a:pt x="1" y="1534"/>
                  </a:lnTo>
                  <a:lnTo>
                    <a:pt x="271" y="1196"/>
                  </a:lnTo>
                  <a:lnTo>
                    <a:pt x="587" y="903"/>
                  </a:lnTo>
                  <a:lnTo>
                    <a:pt x="925" y="655"/>
                  </a:lnTo>
                  <a:lnTo>
                    <a:pt x="1286" y="429"/>
                  </a:lnTo>
                  <a:lnTo>
                    <a:pt x="1692" y="249"/>
                  </a:lnTo>
                  <a:lnTo>
                    <a:pt x="2098" y="113"/>
                  </a:lnTo>
                  <a:lnTo>
                    <a:pt x="2324" y="68"/>
                  </a:lnTo>
                  <a:lnTo>
                    <a:pt x="2549" y="46"/>
                  </a:lnTo>
                  <a:lnTo>
                    <a:pt x="2775" y="23"/>
                  </a:lnTo>
                  <a:lnTo>
                    <a:pt x="300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30"/>
            <p:cNvSpPr/>
            <p:nvPr/>
          </p:nvSpPr>
          <p:spPr>
            <a:xfrm>
              <a:off x="10135155" y="2868441"/>
              <a:ext cx="30" cy="3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30"/>
            <p:cNvSpPr/>
            <p:nvPr/>
          </p:nvSpPr>
          <p:spPr>
            <a:xfrm>
              <a:off x="10083493" y="2927478"/>
              <a:ext cx="103355" cy="85242"/>
            </a:xfrm>
            <a:custGeom>
              <a:avLst/>
              <a:gdLst/>
              <a:ahLst/>
              <a:cxnLst/>
              <a:rect l="l" t="t" r="r" b="b"/>
              <a:pathLst>
                <a:path w="3475" h="2866" fill="none" extrusionOk="0">
                  <a:moveTo>
                    <a:pt x="1738" y="1"/>
                  </a:moveTo>
                  <a:lnTo>
                    <a:pt x="1738" y="1"/>
                  </a:lnTo>
                  <a:lnTo>
                    <a:pt x="1557" y="1"/>
                  </a:lnTo>
                  <a:lnTo>
                    <a:pt x="1399" y="23"/>
                  </a:lnTo>
                  <a:lnTo>
                    <a:pt x="1219" y="68"/>
                  </a:lnTo>
                  <a:lnTo>
                    <a:pt x="1061" y="113"/>
                  </a:lnTo>
                  <a:lnTo>
                    <a:pt x="903" y="204"/>
                  </a:lnTo>
                  <a:lnTo>
                    <a:pt x="768" y="271"/>
                  </a:lnTo>
                  <a:lnTo>
                    <a:pt x="632" y="384"/>
                  </a:lnTo>
                  <a:lnTo>
                    <a:pt x="520" y="497"/>
                  </a:lnTo>
                  <a:lnTo>
                    <a:pt x="407" y="610"/>
                  </a:lnTo>
                  <a:lnTo>
                    <a:pt x="294" y="745"/>
                  </a:lnTo>
                  <a:lnTo>
                    <a:pt x="204" y="880"/>
                  </a:lnTo>
                  <a:lnTo>
                    <a:pt x="136" y="1038"/>
                  </a:lnTo>
                  <a:lnTo>
                    <a:pt x="68" y="1196"/>
                  </a:lnTo>
                  <a:lnTo>
                    <a:pt x="23" y="1354"/>
                  </a:lnTo>
                  <a:lnTo>
                    <a:pt x="1" y="1534"/>
                  </a:lnTo>
                  <a:lnTo>
                    <a:pt x="1" y="1715"/>
                  </a:lnTo>
                  <a:lnTo>
                    <a:pt x="1" y="1715"/>
                  </a:lnTo>
                  <a:lnTo>
                    <a:pt x="1" y="1873"/>
                  </a:lnTo>
                  <a:lnTo>
                    <a:pt x="23" y="2031"/>
                  </a:lnTo>
                  <a:lnTo>
                    <a:pt x="46" y="2189"/>
                  </a:lnTo>
                  <a:lnTo>
                    <a:pt x="91" y="2346"/>
                  </a:lnTo>
                  <a:lnTo>
                    <a:pt x="159" y="2482"/>
                  </a:lnTo>
                  <a:lnTo>
                    <a:pt x="226" y="2617"/>
                  </a:lnTo>
                  <a:lnTo>
                    <a:pt x="407" y="2865"/>
                  </a:lnTo>
                  <a:lnTo>
                    <a:pt x="407" y="2865"/>
                  </a:lnTo>
                  <a:lnTo>
                    <a:pt x="813" y="2775"/>
                  </a:lnTo>
                  <a:lnTo>
                    <a:pt x="1219" y="2662"/>
                  </a:lnTo>
                  <a:lnTo>
                    <a:pt x="1602" y="2527"/>
                  </a:lnTo>
                  <a:lnTo>
                    <a:pt x="1986" y="2369"/>
                  </a:lnTo>
                  <a:lnTo>
                    <a:pt x="2369" y="2211"/>
                  </a:lnTo>
                  <a:lnTo>
                    <a:pt x="2753" y="2031"/>
                  </a:lnTo>
                  <a:lnTo>
                    <a:pt x="3114" y="1828"/>
                  </a:lnTo>
                  <a:lnTo>
                    <a:pt x="3474" y="1602"/>
                  </a:lnTo>
                  <a:lnTo>
                    <a:pt x="3474" y="1602"/>
                  </a:lnTo>
                  <a:lnTo>
                    <a:pt x="3452" y="1444"/>
                  </a:lnTo>
                  <a:lnTo>
                    <a:pt x="3429" y="1286"/>
                  </a:lnTo>
                  <a:lnTo>
                    <a:pt x="3362" y="1128"/>
                  </a:lnTo>
                  <a:lnTo>
                    <a:pt x="3317" y="970"/>
                  </a:lnTo>
                  <a:lnTo>
                    <a:pt x="3226" y="835"/>
                  </a:lnTo>
                  <a:lnTo>
                    <a:pt x="3136" y="700"/>
                  </a:lnTo>
                  <a:lnTo>
                    <a:pt x="3046" y="587"/>
                  </a:lnTo>
                  <a:lnTo>
                    <a:pt x="2933" y="474"/>
                  </a:lnTo>
                  <a:lnTo>
                    <a:pt x="2820" y="361"/>
                  </a:lnTo>
                  <a:lnTo>
                    <a:pt x="2685" y="271"/>
                  </a:lnTo>
                  <a:lnTo>
                    <a:pt x="2550" y="181"/>
                  </a:lnTo>
                  <a:lnTo>
                    <a:pt x="2414" y="113"/>
                  </a:lnTo>
                  <a:lnTo>
                    <a:pt x="2256" y="68"/>
                  </a:lnTo>
                  <a:lnTo>
                    <a:pt x="2099" y="23"/>
                  </a:lnTo>
                  <a:lnTo>
                    <a:pt x="1918" y="1"/>
                  </a:lnTo>
                  <a:lnTo>
                    <a:pt x="1760" y="1"/>
                  </a:lnTo>
                  <a:lnTo>
                    <a:pt x="1760" y="1"/>
                  </a:lnTo>
                  <a:lnTo>
                    <a:pt x="173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30"/>
            <p:cNvSpPr/>
            <p:nvPr/>
          </p:nvSpPr>
          <p:spPr>
            <a:xfrm>
              <a:off x="10157283" y="2912042"/>
              <a:ext cx="45000" cy="45000"/>
            </a:xfrm>
            <a:custGeom>
              <a:avLst/>
              <a:gdLst/>
              <a:ahLst/>
              <a:cxnLst/>
              <a:rect l="l" t="t" r="r" b="b"/>
              <a:pathLst>
                <a:path w="1513" h="1513" extrusionOk="0">
                  <a:moveTo>
                    <a:pt x="768" y="1"/>
                  </a:moveTo>
                  <a:lnTo>
                    <a:pt x="633" y="23"/>
                  </a:lnTo>
                  <a:lnTo>
                    <a:pt x="475" y="68"/>
                  </a:lnTo>
                  <a:lnTo>
                    <a:pt x="362" y="136"/>
                  </a:lnTo>
                  <a:lnTo>
                    <a:pt x="227" y="226"/>
                  </a:lnTo>
                  <a:lnTo>
                    <a:pt x="136" y="339"/>
                  </a:lnTo>
                  <a:lnTo>
                    <a:pt x="69" y="474"/>
                  </a:lnTo>
                  <a:lnTo>
                    <a:pt x="24" y="610"/>
                  </a:lnTo>
                  <a:lnTo>
                    <a:pt x="1" y="768"/>
                  </a:lnTo>
                  <a:lnTo>
                    <a:pt x="24" y="903"/>
                  </a:lnTo>
                  <a:lnTo>
                    <a:pt x="46" y="1038"/>
                  </a:lnTo>
                  <a:lnTo>
                    <a:pt x="114" y="1174"/>
                  </a:lnTo>
                  <a:lnTo>
                    <a:pt x="227" y="1286"/>
                  </a:lnTo>
                  <a:lnTo>
                    <a:pt x="339" y="1399"/>
                  </a:lnTo>
                  <a:lnTo>
                    <a:pt x="475" y="1467"/>
                  </a:lnTo>
                  <a:lnTo>
                    <a:pt x="610" y="1512"/>
                  </a:lnTo>
                  <a:lnTo>
                    <a:pt x="903" y="1512"/>
                  </a:lnTo>
                  <a:lnTo>
                    <a:pt x="1039" y="1467"/>
                  </a:lnTo>
                  <a:lnTo>
                    <a:pt x="1174" y="1399"/>
                  </a:lnTo>
                  <a:lnTo>
                    <a:pt x="1287" y="1309"/>
                  </a:lnTo>
                  <a:lnTo>
                    <a:pt x="1377" y="1196"/>
                  </a:lnTo>
                  <a:lnTo>
                    <a:pt x="1467" y="1061"/>
                  </a:lnTo>
                  <a:lnTo>
                    <a:pt x="1490" y="926"/>
                  </a:lnTo>
                  <a:lnTo>
                    <a:pt x="1512" y="768"/>
                  </a:lnTo>
                  <a:lnTo>
                    <a:pt x="1512" y="632"/>
                  </a:lnTo>
                  <a:lnTo>
                    <a:pt x="1467" y="497"/>
                  </a:lnTo>
                  <a:lnTo>
                    <a:pt x="1399" y="362"/>
                  </a:lnTo>
                  <a:lnTo>
                    <a:pt x="1309" y="249"/>
                  </a:lnTo>
                  <a:lnTo>
                    <a:pt x="1174" y="136"/>
                  </a:lnTo>
                  <a:lnTo>
                    <a:pt x="1061" y="68"/>
                  </a:lnTo>
                  <a:lnTo>
                    <a:pt x="903" y="23"/>
                  </a:lnTo>
                  <a:lnTo>
                    <a:pt x="7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30"/>
            <p:cNvSpPr/>
            <p:nvPr/>
          </p:nvSpPr>
          <p:spPr>
            <a:xfrm>
              <a:off x="10132478" y="2957666"/>
              <a:ext cx="31557" cy="31557"/>
            </a:xfrm>
            <a:custGeom>
              <a:avLst/>
              <a:gdLst/>
              <a:ahLst/>
              <a:cxnLst/>
              <a:rect l="l" t="t" r="r" b="b"/>
              <a:pathLst>
                <a:path w="1061" h="1061" extrusionOk="0">
                  <a:moveTo>
                    <a:pt x="406" y="1"/>
                  </a:moveTo>
                  <a:lnTo>
                    <a:pt x="316" y="46"/>
                  </a:lnTo>
                  <a:lnTo>
                    <a:pt x="226" y="91"/>
                  </a:lnTo>
                  <a:lnTo>
                    <a:pt x="158" y="159"/>
                  </a:lnTo>
                  <a:lnTo>
                    <a:pt x="91" y="226"/>
                  </a:lnTo>
                  <a:lnTo>
                    <a:pt x="45" y="316"/>
                  </a:lnTo>
                  <a:lnTo>
                    <a:pt x="23" y="429"/>
                  </a:lnTo>
                  <a:lnTo>
                    <a:pt x="0" y="542"/>
                  </a:lnTo>
                  <a:lnTo>
                    <a:pt x="23" y="632"/>
                  </a:lnTo>
                  <a:lnTo>
                    <a:pt x="45" y="745"/>
                  </a:lnTo>
                  <a:lnTo>
                    <a:pt x="113" y="835"/>
                  </a:lnTo>
                  <a:lnTo>
                    <a:pt x="158" y="903"/>
                  </a:lnTo>
                  <a:lnTo>
                    <a:pt x="249" y="971"/>
                  </a:lnTo>
                  <a:lnTo>
                    <a:pt x="339" y="1016"/>
                  </a:lnTo>
                  <a:lnTo>
                    <a:pt x="452" y="1038"/>
                  </a:lnTo>
                  <a:lnTo>
                    <a:pt x="542" y="1061"/>
                  </a:lnTo>
                  <a:lnTo>
                    <a:pt x="655" y="1038"/>
                  </a:lnTo>
                  <a:lnTo>
                    <a:pt x="745" y="1016"/>
                  </a:lnTo>
                  <a:lnTo>
                    <a:pt x="835" y="948"/>
                  </a:lnTo>
                  <a:lnTo>
                    <a:pt x="925" y="880"/>
                  </a:lnTo>
                  <a:lnTo>
                    <a:pt x="993" y="813"/>
                  </a:lnTo>
                  <a:lnTo>
                    <a:pt x="1038" y="722"/>
                  </a:lnTo>
                  <a:lnTo>
                    <a:pt x="1061" y="610"/>
                  </a:lnTo>
                  <a:lnTo>
                    <a:pt x="1061" y="519"/>
                  </a:lnTo>
                  <a:lnTo>
                    <a:pt x="1061" y="407"/>
                  </a:lnTo>
                  <a:lnTo>
                    <a:pt x="1015" y="294"/>
                  </a:lnTo>
                  <a:lnTo>
                    <a:pt x="970" y="204"/>
                  </a:lnTo>
                  <a:lnTo>
                    <a:pt x="903" y="136"/>
                  </a:lnTo>
                  <a:lnTo>
                    <a:pt x="812" y="68"/>
                  </a:lnTo>
                  <a:lnTo>
                    <a:pt x="722" y="23"/>
                  </a:lnTo>
                  <a:lnTo>
                    <a:pt x="63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17" name="Google Shape;3117;p30"/>
          <p:cNvGrpSpPr/>
          <p:nvPr/>
        </p:nvGrpSpPr>
        <p:grpSpPr>
          <a:xfrm>
            <a:off x="7968003" y="3069302"/>
            <a:ext cx="925530" cy="1796832"/>
            <a:chOff x="204076" y="125827"/>
            <a:chExt cx="925530" cy="1796832"/>
          </a:xfrm>
        </p:grpSpPr>
        <p:sp>
          <p:nvSpPr>
            <p:cNvPr id="3118" name="Google Shape;3118;p30"/>
            <p:cNvSpPr/>
            <p:nvPr/>
          </p:nvSpPr>
          <p:spPr>
            <a:xfrm rot="-668349">
              <a:off x="363767" y="168005"/>
              <a:ext cx="603599" cy="1712043"/>
            </a:xfrm>
            <a:custGeom>
              <a:avLst/>
              <a:gdLst/>
              <a:ahLst/>
              <a:cxnLst/>
              <a:rect l="l" t="t" r="r" b="b"/>
              <a:pathLst>
                <a:path w="24143" h="68479" extrusionOk="0">
                  <a:moveTo>
                    <a:pt x="12071" y="25555"/>
                  </a:moveTo>
                  <a:lnTo>
                    <a:pt x="13318" y="44191"/>
                  </a:lnTo>
                  <a:lnTo>
                    <a:pt x="12071" y="44378"/>
                  </a:lnTo>
                  <a:lnTo>
                    <a:pt x="10825" y="44191"/>
                  </a:lnTo>
                  <a:lnTo>
                    <a:pt x="12071" y="25555"/>
                  </a:lnTo>
                  <a:close/>
                  <a:moveTo>
                    <a:pt x="13754" y="46705"/>
                  </a:moveTo>
                  <a:lnTo>
                    <a:pt x="14689" y="54081"/>
                  </a:lnTo>
                  <a:lnTo>
                    <a:pt x="9453" y="54081"/>
                  </a:lnTo>
                  <a:lnTo>
                    <a:pt x="10388" y="46705"/>
                  </a:lnTo>
                  <a:close/>
                  <a:moveTo>
                    <a:pt x="11926" y="0"/>
                  </a:moveTo>
                  <a:lnTo>
                    <a:pt x="11926" y="3636"/>
                  </a:lnTo>
                  <a:lnTo>
                    <a:pt x="11552" y="3636"/>
                  </a:lnTo>
                  <a:lnTo>
                    <a:pt x="11552" y="6150"/>
                  </a:lnTo>
                  <a:lnTo>
                    <a:pt x="11323" y="6233"/>
                  </a:lnTo>
                  <a:lnTo>
                    <a:pt x="11115" y="6378"/>
                  </a:lnTo>
                  <a:lnTo>
                    <a:pt x="10949" y="6545"/>
                  </a:lnTo>
                  <a:lnTo>
                    <a:pt x="10783" y="6732"/>
                  </a:lnTo>
                  <a:lnTo>
                    <a:pt x="10658" y="6939"/>
                  </a:lnTo>
                  <a:lnTo>
                    <a:pt x="10555" y="7168"/>
                  </a:lnTo>
                  <a:lnTo>
                    <a:pt x="10492" y="7417"/>
                  </a:lnTo>
                  <a:lnTo>
                    <a:pt x="10471" y="7687"/>
                  </a:lnTo>
                  <a:lnTo>
                    <a:pt x="10471" y="8394"/>
                  </a:lnTo>
                  <a:lnTo>
                    <a:pt x="10970" y="8394"/>
                  </a:lnTo>
                  <a:lnTo>
                    <a:pt x="10970" y="9308"/>
                  </a:lnTo>
                  <a:lnTo>
                    <a:pt x="10471" y="9308"/>
                  </a:lnTo>
                  <a:lnTo>
                    <a:pt x="10471" y="9349"/>
                  </a:lnTo>
                  <a:lnTo>
                    <a:pt x="10513" y="9578"/>
                  </a:lnTo>
                  <a:lnTo>
                    <a:pt x="10575" y="9765"/>
                  </a:lnTo>
                  <a:lnTo>
                    <a:pt x="10679" y="9952"/>
                  </a:lnTo>
                  <a:lnTo>
                    <a:pt x="10804" y="10118"/>
                  </a:lnTo>
                  <a:lnTo>
                    <a:pt x="10970" y="10243"/>
                  </a:lnTo>
                  <a:lnTo>
                    <a:pt x="11136" y="10347"/>
                  </a:lnTo>
                  <a:lnTo>
                    <a:pt x="11344" y="10409"/>
                  </a:lnTo>
                  <a:lnTo>
                    <a:pt x="11552" y="10430"/>
                  </a:lnTo>
                  <a:lnTo>
                    <a:pt x="11136" y="10430"/>
                  </a:lnTo>
                  <a:lnTo>
                    <a:pt x="11136" y="10471"/>
                  </a:lnTo>
                  <a:lnTo>
                    <a:pt x="10638" y="25555"/>
                  </a:lnTo>
                  <a:lnTo>
                    <a:pt x="10617" y="26739"/>
                  </a:lnTo>
                  <a:lnTo>
                    <a:pt x="10575" y="27882"/>
                  </a:lnTo>
                  <a:lnTo>
                    <a:pt x="10513" y="29045"/>
                  </a:lnTo>
                  <a:lnTo>
                    <a:pt x="10451" y="30167"/>
                  </a:lnTo>
                  <a:lnTo>
                    <a:pt x="10368" y="31310"/>
                  </a:lnTo>
                  <a:lnTo>
                    <a:pt x="10284" y="32432"/>
                  </a:lnTo>
                  <a:lnTo>
                    <a:pt x="10181" y="33533"/>
                  </a:lnTo>
                  <a:lnTo>
                    <a:pt x="10056" y="34634"/>
                  </a:lnTo>
                  <a:lnTo>
                    <a:pt x="9931" y="35715"/>
                  </a:lnTo>
                  <a:lnTo>
                    <a:pt x="9786" y="36795"/>
                  </a:lnTo>
                  <a:lnTo>
                    <a:pt x="9640" y="37855"/>
                  </a:lnTo>
                  <a:lnTo>
                    <a:pt x="9474" y="38914"/>
                  </a:lnTo>
                  <a:lnTo>
                    <a:pt x="9287" y="39953"/>
                  </a:lnTo>
                  <a:lnTo>
                    <a:pt x="9100" y="40992"/>
                  </a:lnTo>
                  <a:lnTo>
                    <a:pt x="8892" y="42010"/>
                  </a:lnTo>
                  <a:lnTo>
                    <a:pt x="8685" y="43028"/>
                  </a:lnTo>
                  <a:lnTo>
                    <a:pt x="7874" y="43028"/>
                  </a:lnTo>
                  <a:lnTo>
                    <a:pt x="7874" y="44171"/>
                  </a:lnTo>
                  <a:lnTo>
                    <a:pt x="8622" y="44171"/>
                  </a:lnTo>
                  <a:lnTo>
                    <a:pt x="6420" y="54081"/>
                  </a:lnTo>
                  <a:lnTo>
                    <a:pt x="5028" y="54081"/>
                  </a:lnTo>
                  <a:lnTo>
                    <a:pt x="5028" y="55722"/>
                  </a:lnTo>
                  <a:lnTo>
                    <a:pt x="5818" y="55722"/>
                  </a:lnTo>
                  <a:lnTo>
                    <a:pt x="0" y="68479"/>
                  </a:lnTo>
                  <a:lnTo>
                    <a:pt x="5776" y="68479"/>
                  </a:lnTo>
                  <a:lnTo>
                    <a:pt x="5651" y="68022"/>
                  </a:lnTo>
                  <a:lnTo>
                    <a:pt x="5568" y="67544"/>
                  </a:lnTo>
                  <a:lnTo>
                    <a:pt x="5527" y="67066"/>
                  </a:lnTo>
                  <a:lnTo>
                    <a:pt x="5506" y="66567"/>
                  </a:lnTo>
                  <a:lnTo>
                    <a:pt x="5527" y="66214"/>
                  </a:lnTo>
                  <a:lnTo>
                    <a:pt x="5547" y="65882"/>
                  </a:lnTo>
                  <a:lnTo>
                    <a:pt x="5589" y="65549"/>
                  </a:lnTo>
                  <a:lnTo>
                    <a:pt x="5651" y="65217"/>
                  </a:lnTo>
                  <a:lnTo>
                    <a:pt x="5714" y="64885"/>
                  </a:lnTo>
                  <a:lnTo>
                    <a:pt x="5797" y="64552"/>
                  </a:lnTo>
                  <a:lnTo>
                    <a:pt x="5901" y="64240"/>
                  </a:lnTo>
                  <a:lnTo>
                    <a:pt x="6025" y="63929"/>
                  </a:lnTo>
                  <a:lnTo>
                    <a:pt x="6150" y="63638"/>
                  </a:lnTo>
                  <a:lnTo>
                    <a:pt x="6295" y="63347"/>
                  </a:lnTo>
                  <a:lnTo>
                    <a:pt x="6462" y="63056"/>
                  </a:lnTo>
                  <a:lnTo>
                    <a:pt x="6628" y="62786"/>
                  </a:lnTo>
                  <a:lnTo>
                    <a:pt x="6815" y="62516"/>
                  </a:lnTo>
                  <a:lnTo>
                    <a:pt x="7002" y="62267"/>
                  </a:lnTo>
                  <a:lnTo>
                    <a:pt x="7210" y="62017"/>
                  </a:lnTo>
                  <a:lnTo>
                    <a:pt x="7438" y="61789"/>
                  </a:lnTo>
                  <a:lnTo>
                    <a:pt x="7667" y="61560"/>
                  </a:lnTo>
                  <a:lnTo>
                    <a:pt x="7895" y="61353"/>
                  </a:lnTo>
                  <a:lnTo>
                    <a:pt x="8144" y="61145"/>
                  </a:lnTo>
                  <a:lnTo>
                    <a:pt x="8394" y="60958"/>
                  </a:lnTo>
                  <a:lnTo>
                    <a:pt x="8664" y="60792"/>
                  </a:lnTo>
                  <a:lnTo>
                    <a:pt x="8934" y="60625"/>
                  </a:lnTo>
                  <a:lnTo>
                    <a:pt x="9225" y="60480"/>
                  </a:lnTo>
                  <a:lnTo>
                    <a:pt x="9516" y="60334"/>
                  </a:lnTo>
                  <a:lnTo>
                    <a:pt x="9807" y="60210"/>
                  </a:lnTo>
                  <a:lnTo>
                    <a:pt x="10118" y="60106"/>
                  </a:lnTo>
                  <a:lnTo>
                    <a:pt x="10430" y="60023"/>
                  </a:lnTo>
                  <a:lnTo>
                    <a:pt x="10741" y="59940"/>
                  </a:lnTo>
                  <a:lnTo>
                    <a:pt x="11074" y="59898"/>
                  </a:lnTo>
                  <a:lnTo>
                    <a:pt x="11406" y="59836"/>
                  </a:lnTo>
                  <a:lnTo>
                    <a:pt x="11739" y="59815"/>
                  </a:lnTo>
                  <a:lnTo>
                    <a:pt x="12404" y="59815"/>
                  </a:lnTo>
                  <a:lnTo>
                    <a:pt x="12736" y="59836"/>
                  </a:lnTo>
                  <a:lnTo>
                    <a:pt x="13068" y="59898"/>
                  </a:lnTo>
                  <a:lnTo>
                    <a:pt x="13401" y="59940"/>
                  </a:lnTo>
                  <a:lnTo>
                    <a:pt x="13712" y="60023"/>
                  </a:lnTo>
                  <a:lnTo>
                    <a:pt x="14024" y="60106"/>
                  </a:lnTo>
                  <a:lnTo>
                    <a:pt x="14336" y="60210"/>
                  </a:lnTo>
                  <a:lnTo>
                    <a:pt x="14627" y="60334"/>
                  </a:lnTo>
                  <a:lnTo>
                    <a:pt x="14918" y="60480"/>
                  </a:lnTo>
                  <a:lnTo>
                    <a:pt x="15208" y="60625"/>
                  </a:lnTo>
                  <a:lnTo>
                    <a:pt x="15478" y="60792"/>
                  </a:lnTo>
                  <a:lnTo>
                    <a:pt x="15749" y="60958"/>
                  </a:lnTo>
                  <a:lnTo>
                    <a:pt x="15998" y="61145"/>
                  </a:lnTo>
                  <a:lnTo>
                    <a:pt x="16247" y="61353"/>
                  </a:lnTo>
                  <a:lnTo>
                    <a:pt x="16476" y="61560"/>
                  </a:lnTo>
                  <a:lnTo>
                    <a:pt x="16704" y="61789"/>
                  </a:lnTo>
                  <a:lnTo>
                    <a:pt x="16933" y="62017"/>
                  </a:lnTo>
                  <a:lnTo>
                    <a:pt x="17141" y="62267"/>
                  </a:lnTo>
                  <a:lnTo>
                    <a:pt x="17328" y="62516"/>
                  </a:lnTo>
                  <a:lnTo>
                    <a:pt x="17515" y="62786"/>
                  </a:lnTo>
                  <a:lnTo>
                    <a:pt x="17681" y="63056"/>
                  </a:lnTo>
                  <a:lnTo>
                    <a:pt x="17847" y="63347"/>
                  </a:lnTo>
                  <a:lnTo>
                    <a:pt x="17992" y="63638"/>
                  </a:lnTo>
                  <a:lnTo>
                    <a:pt x="18117" y="63929"/>
                  </a:lnTo>
                  <a:lnTo>
                    <a:pt x="18242" y="64240"/>
                  </a:lnTo>
                  <a:lnTo>
                    <a:pt x="18346" y="64552"/>
                  </a:lnTo>
                  <a:lnTo>
                    <a:pt x="18429" y="64885"/>
                  </a:lnTo>
                  <a:lnTo>
                    <a:pt x="18512" y="65217"/>
                  </a:lnTo>
                  <a:lnTo>
                    <a:pt x="18553" y="65549"/>
                  </a:lnTo>
                  <a:lnTo>
                    <a:pt x="18595" y="65882"/>
                  </a:lnTo>
                  <a:lnTo>
                    <a:pt x="18636" y="66214"/>
                  </a:lnTo>
                  <a:lnTo>
                    <a:pt x="18636" y="66567"/>
                  </a:lnTo>
                  <a:lnTo>
                    <a:pt x="18616" y="67066"/>
                  </a:lnTo>
                  <a:lnTo>
                    <a:pt x="18574" y="67544"/>
                  </a:lnTo>
                  <a:lnTo>
                    <a:pt x="18491" y="68022"/>
                  </a:lnTo>
                  <a:lnTo>
                    <a:pt x="18366" y="68479"/>
                  </a:lnTo>
                  <a:lnTo>
                    <a:pt x="24142" y="68479"/>
                  </a:lnTo>
                  <a:lnTo>
                    <a:pt x="18325" y="55722"/>
                  </a:lnTo>
                  <a:lnTo>
                    <a:pt x="19114" y="55722"/>
                  </a:lnTo>
                  <a:lnTo>
                    <a:pt x="19114" y="54081"/>
                  </a:lnTo>
                  <a:lnTo>
                    <a:pt x="17722" y="54081"/>
                  </a:lnTo>
                  <a:lnTo>
                    <a:pt x="15520" y="44171"/>
                  </a:lnTo>
                  <a:lnTo>
                    <a:pt x="16268" y="44171"/>
                  </a:lnTo>
                  <a:lnTo>
                    <a:pt x="16268" y="43028"/>
                  </a:lnTo>
                  <a:lnTo>
                    <a:pt x="15458" y="43028"/>
                  </a:lnTo>
                  <a:lnTo>
                    <a:pt x="15042" y="40846"/>
                  </a:lnTo>
                  <a:lnTo>
                    <a:pt x="14689" y="38665"/>
                  </a:lnTo>
                  <a:lnTo>
                    <a:pt x="14377" y="36462"/>
                  </a:lnTo>
                  <a:lnTo>
                    <a:pt x="14107" y="34281"/>
                  </a:lnTo>
                  <a:lnTo>
                    <a:pt x="13879" y="32099"/>
                  </a:lnTo>
                  <a:lnTo>
                    <a:pt x="13712" y="29918"/>
                  </a:lnTo>
                  <a:lnTo>
                    <a:pt x="13588" y="27736"/>
                  </a:lnTo>
                  <a:lnTo>
                    <a:pt x="13505" y="25555"/>
                  </a:lnTo>
                  <a:lnTo>
                    <a:pt x="13006" y="10471"/>
                  </a:lnTo>
                  <a:lnTo>
                    <a:pt x="13006" y="10430"/>
                  </a:lnTo>
                  <a:lnTo>
                    <a:pt x="12591" y="10430"/>
                  </a:lnTo>
                  <a:lnTo>
                    <a:pt x="12798" y="10409"/>
                  </a:lnTo>
                  <a:lnTo>
                    <a:pt x="13006" y="10347"/>
                  </a:lnTo>
                  <a:lnTo>
                    <a:pt x="13193" y="10243"/>
                  </a:lnTo>
                  <a:lnTo>
                    <a:pt x="13339" y="10118"/>
                  </a:lnTo>
                  <a:lnTo>
                    <a:pt x="13463" y="9952"/>
                  </a:lnTo>
                  <a:lnTo>
                    <a:pt x="13567" y="9765"/>
                  </a:lnTo>
                  <a:lnTo>
                    <a:pt x="13629" y="9578"/>
                  </a:lnTo>
                  <a:lnTo>
                    <a:pt x="13671" y="9349"/>
                  </a:lnTo>
                  <a:lnTo>
                    <a:pt x="13671" y="9308"/>
                  </a:lnTo>
                  <a:lnTo>
                    <a:pt x="13172" y="9308"/>
                  </a:lnTo>
                  <a:lnTo>
                    <a:pt x="13172" y="8394"/>
                  </a:lnTo>
                  <a:lnTo>
                    <a:pt x="13671" y="8394"/>
                  </a:lnTo>
                  <a:lnTo>
                    <a:pt x="13671" y="7687"/>
                  </a:lnTo>
                  <a:lnTo>
                    <a:pt x="13650" y="7417"/>
                  </a:lnTo>
                  <a:lnTo>
                    <a:pt x="13588" y="7168"/>
                  </a:lnTo>
                  <a:lnTo>
                    <a:pt x="13484" y="6939"/>
                  </a:lnTo>
                  <a:lnTo>
                    <a:pt x="13359" y="6732"/>
                  </a:lnTo>
                  <a:lnTo>
                    <a:pt x="13214" y="6545"/>
                  </a:lnTo>
                  <a:lnTo>
                    <a:pt x="13027" y="6378"/>
                  </a:lnTo>
                  <a:lnTo>
                    <a:pt x="12819" y="6233"/>
                  </a:lnTo>
                  <a:lnTo>
                    <a:pt x="12591" y="6150"/>
                  </a:lnTo>
                  <a:lnTo>
                    <a:pt x="12591" y="3636"/>
                  </a:lnTo>
                  <a:lnTo>
                    <a:pt x="12217" y="3636"/>
                  </a:lnTo>
                  <a:lnTo>
                    <a:pt x="1221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dist="28575" dir="360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30"/>
            <p:cNvSpPr/>
            <p:nvPr/>
          </p:nvSpPr>
          <p:spPr>
            <a:xfrm rot="-668349">
              <a:off x="589278" y="1510269"/>
              <a:ext cx="352189" cy="41077"/>
            </a:xfrm>
            <a:custGeom>
              <a:avLst/>
              <a:gdLst/>
              <a:ahLst/>
              <a:cxnLst/>
              <a:rect l="l" t="t" r="r" b="b"/>
              <a:pathLst>
                <a:path w="14087" h="1643" extrusionOk="0">
                  <a:moveTo>
                    <a:pt x="0" y="1"/>
                  </a:moveTo>
                  <a:lnTo>
                    <a:pt x="0" y="1642"/>
                  </a:lnTo>
                  <a:lnTo>
                    <a:pt x="14086" y="1642"/>
                  </a:lnTo>
                  <a:lnTo>
                    <a:pt x="1408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30"/>
            <p:cNvSpPr/>
            <p:nvPr/>
          </p:nvSpPr>
          <p:spPr>
            <a:xfrm rot="-668349">
              <a:off x="583909" y="1496267"/>
              <a:ext cx="352189" cy="14551"/>
            </a:xfrm>
            <a:custGeom>
              <a:avLst/>
              <a:gdLst/>
              <a:ahLst/>
              <a:cxnLst/>
              <a:rect l="l" t="t" r="r" b="b"/>
              <a:pathLst>
                <a:path w="14087" h="582" extrusionOk="0">
                  <a:moveTo>
                    <a:pt x="0" y="0"/>
                  </a:moveTo>
                  <a:lnTo>
                    <a:pt x="0" y="582"/>
                  </a:lnTo>
                  <a:lnTo>
                    <a:pt x="14086" y="582"/>
                  </a:lnTo>
                  <a:lnTo>
                    <a:pt x="1408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30"/>
            <p:cNvSpPr/>
            <p:nvPr/>
          </p:nvSpPr>
          <p:spPr>
            <a:xfrm rot="-668349">
              <a:off x="607491" y="1247433"/>
              <a:ext cx="209858" cy="29101"/>
            </a:xfrm>
            <a:custGeom>
              <a:avLst/>
              <a:gdLst/>
              <a:ahLst/>
              <a:cxnLst/>
              <a:rect l="l" t="t" r="r" b="b"/>
              <a:pathLst>
                <a:path w="8394" h="1164" extrusionOk="0">
                  <a:moveTo>
                    <a:pt x="0" y="0"/>
                  </a:moveTo>
                  <a:lnTo>
                    <a:pt x="0" y="1164"/>
                  </a:lnTo>
                  <a:lnTo>
                    <a:pt x="8394" y="1164"/>
                  </a:lnTo>
                  <a:lnTo>
                    <a:pt x="839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30"/>
            <p:cNvSpPr/>
            <p:nvPr/>
          </p:nvSpPr>
          <p:spPr>
            <a:xfrm rot="-668349">
              <a:off x="603627" y="1236885"/>
              <a:ext cx="209858" cy="10950"/>
            </a:xfrm>
            <a:custGeom>
              <a:avLst/>
              <a:gdLst/>
              <a:ahLst/>
              <a:cxnLst/>
              <a:rect l="l" t="t" r="r" b="b"/>
              <a:pathLst>
                <a:path w="8394" h="438" extrusionOk="0">
                  <a:moveTo>
                    <a:pt x="0" y="1"/>
                  </a:moveTo>
                  <a:lnTo>
                    <a:pt x="0" y="437"/>
                  </a:lnTo>
                  <a:lnTo>
                    <a:pt x="8394" y="437"/>
                  </a:lnTo>
                  <a:lnTo>
                    <a:pt x="839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30"/>
            <p:cNvSpPr/>
            <p:nvPr/>
          </p:nvSpPr>
          <p:spPr>
            <a:xfrm rot="-668349">
              <a:off x="527204" y="1870448"/>
              <a:ext cx="162081" cy="36901"/>
            </a:xfrm>
            <a:custGeom>
              <a:avLst/>
              <a:gdLst/>
              <a:ahLst/>
              <a:cxnLst/>
              <a:rect l="l" t="t" r="r" b="b"/>
              <a:pathLst>
                <a:path w="6483" h="1476" extrusionOk="0">
                  <a:moveTo>
                    <a:pt x="0" y="1"/>
                  </a:moveTo>
                  <a:lnTo>
                    <a:pt x="0" y="1476"/>
                  </a:lnTo>
                  <a:lnTo>
                    <a:pt x="6482" y="1476"/>
                  </a:lnTo>
                  <a:lnTo>
                    <a:pt x="648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30"/>
            <p:cNvSpPr/>
            <p:nvPr/>
          </p:nvSpPr>
          <p:spPr>
            <a:xfrm rot="-668349">
              <a:off x="965462" y="1784143"/>
              <a:ext cx="162106" cy="36901"/>
            </a:xfrm>
            <a:custGeom>
              <a:avLst/>
              <a:gdLst/>
              <a:ahLst/>
              <a:cxnLst/>
              <a:rect l="l" t="t" r="r" b="b"/>
              <a:pathLst>
                <a:path w="6484" h="1476" extrusionOk="0">
                  <a:moveTo>
                    <a:pt x="1" y="1"/>
                  </a:moveTo>
                  <a:lnTo>
                    <a:pt x="1" y="1476"/>
                  </a:lnTo>
                  <a:lnTo>
                    <a:pt x="6483" y="1476"/>
                  </a:lnTo>
                  <a:lnTo>
                    <a:pt x="64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30"/>
            <p:cNvSpPr/>
            <p:nvPr/>
          </p:nvSpPr>
          <p:spPr>
            <a:xfrm rot="-668349">
              <a:off x="508035" y="413188"/>
              <a:ext cx="80003" cy="28076"/>
            </a:xfrm>
            <a:custGeom>
              <a:avLst/>
              <a:gdLst/>
              <a:ahLst/>
              <a:cxnLst/>
              <a:rect l="l" t="t" r="r" b="b"/>
              <a:pathLst>
                <a:path w="3200" h="1123" extrusionOk="0">
                  <a:moveTo>
                    <a:pt x="0" y="0"/>
                  </a:moveTo>
                  <a:lnTo>
                    <a:pt x="42" y="229"/>
                  </a:lnTo>
                  <a:lnTo>
                    <a:pt x="104" y="416"/>
                  </a:lnTo>
                  <a:lnTo>
                    <a:pt x="208" y="603"/>
                  </a:lnTo>
                  <a:lnTo>
                    <a:pt x="333" y="769"/>
                  </a:lnTo>
                  <a:lnTo>
                    <a:pt x="499" y="894"/>
                  </a:lnTo>
                  <a:lnTo>
                    <a:pt x="665" y="998"/>
                  </a:lnTo>
                  <a:lnTo>
                    <a:pt x="873" y="1060"/>
                  </a:lnTo>
                  <a:lnTo>
                    <a:pt x="1081" y="1081"/>
                  </a:lnTo>
                  <a:lnTo>
                    <a:pt x="665" y="1081"/>
                  </a:lnTo>
                  <a:lnTo>
                    <a:pt x="665" y="1122"/>
                  </a:lnTo>
                  <a:lnTo>
                    <a:pt x="2535" y="1122"/>
                  </a:lnTo>
                  <a:lnTo>
                    <a:pt x="2535" y="1081"/>
                  </a:lnTo>
                  <a:lnTo>
                    <a:pt x="2120" y="1081"/>
                  </a:lnTo>
                  <a:lnTo>
                    <a:pt x="2327" y="1060"/>
                  </a:lnTo>
                  <a:lnTo>
                    <a:pt x="2535" y="998"/>
                  </a:lnTo>
                  <a:lnTo>
                    <a:pt x="2722" y="894"/>
                  </a:lnTo>
                  <a:lnTo>
                    <a:pt x="2868" y="769"/>
                  </a:lnTo>
                  <a:lnTo>
                    <a:pt x="2992" y="603"/>
                  </a:lnTo>
                  <a:lnTo>
                    <a:pt x="3096" y="416"/>
                  </a:lnTo>
                  <a:lnTo>
                    <a:pt x="3158" y="229"/>
                  </a:lnTo>
                  <a:lnTo>
                    <a:pt x="3200" y="0"/>
                  </a:lnTo>
                  <a:close/>
                </a:path>
              </a:pathLst>
            </a:custGeom>
            <a:solidFill>
              <a:srgbClr val="224D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30"/>
            <p:cNvSpPr/>
            <p:nvPr/>
          </p:nvSpPr>
          <p:spPr>
            <a:xfrm rot="-668349">
              <a:off x="505248" y="183280"/>
              <a:ext cx="7300" cy="90404"/>
            </a:xfrm>
            <a:custGeom>
              <a:avLst/>
              <a:gdLst/>
              <a:ahLst/>
              <a:cxnLst/>
              <a:rect l="l" t="t" r="r" b="b"/>
              <a:pathLst>
                <a:path w="292" h="3616" extrusionOk="0">
                  <a:moveTo>
                    <a:pt x="1" y="0"/>
                  </a:moveTo>
                  <a:lnTo>
                    <a:pt x="1" y="3615"/>
                  </a:lnTo>
                  <a:lnTo>
                    <a:pt x="292" y="3615"/>
                  </a:lnTo>
                  <a:lnTo>
                    <a:pt x="292" y="0"/>
                  </a:lnTo>
                  <a:close/>
                </a:path>
              </a:pathLst>
            </a:custGeom>
            <a:solidFill>
              <a:srgbClr val="224D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27" name="Google Shape;3127;p30"/>
          <p:cNvGrpSpPr/>
          <p:nvPr/>
        </p:nvGrpSpPr>
        <p:grpSpPr>
          <a:xfrm rot="-2864756">
            <a:off x="3818411" y="310623"/>
            <a:ext cx="342892" cy="319092"/>
            <a:chOff x="-1003774" y="3010923"/>
            <a:chExt cx="671424" cy="624822"/>
          </a:xfrm>
        </p:grpSpPr>
        <p:sp>
          <p:nvSpPr>
            <p:cNvPr id="3128" name="Google Shape;3128;p30"/>
            <p:cNvSpPr/>
            <p:nvPr/>
          </p:nvSpPr>
          <p:spPr>
            <a:xfrm>
              <a:off x="-1003774" y="3010923"/>
              <a:ext cx="624822" cy="550520"/>
            </a:xfrm>
            <a:custGeom>
              <a:avLst/>
              <a:gdLst/>
              <a:ahLst/>
              <a:cxnLst/>
              <a:rect l="l" t="t" r="r" b="b"/>
              <a:pathLst>
                <a:path w="22377" h="19716" extrusionOk="0">
                  <a:moveTo>
                    <a:pt x="5392" y="1"/>
                  </a:moveTo>
                  <a:lnTo>
                    <a:pt x="4399" y="3316"/>
                  </a:lnTo>
                  <a:lnTo>
                    <a:pt x="4467" y="3384"/>
                  </a:lnTo>
                  <a:lnTo>
                    <a:pt x="4219" y="3339"/>
                  </a:lnTo>
                  <a:lnTo>
                    <a:pt x="3971" y="3316"/>
                  </a:lnTo>
                  <a:lnTo>
                    <a:pt x="3790" y="3339"/>
                  </a:lnTo>
                  <a:lnTo>
                    <a:pt x="3610" y="3384"/>
                  </a:lnTo>
                  <a:lnTo>
                    <a:pt x="3452" y="3474"/>
                  </a:lnTo>
                  <a:lnTo>
                    <a:pt x="3294" y="3587"/>
                  </a:lnTo>
                  <a:lnTo>
                    <a:pt x="3204" y="3722"/>
                  </a:lnTo>
                  <a:lnTo>
                    <a:pt x="3136" y="3858"/>
                  </a:lnTo>
                  <a:lnTo>
                    <a:pt x="3113" y="3993"/>
                  </a:lnTo>
                  <a:lnTo>
                    <a:pt x="3091" y="4128"/>
                  </a:lnTo>
                  <a:lnTo>
                    <a:pt x="3091" y="4286"/>
                  </a:lnTo>
                  <a:lnTo>
                    <a:pt x="3113" y="4444"/>
                  </a:lnTo>
                  <a:lnTo>
                    <a:pt x="3158" y="4602"/>
                  </a:lnTo>
                  <a:lnTo>
                    <a:pt x="3226" y="4783"/>
                  </a:lnTo>
                  <a:lnTo>
                    <a:pt x="3158" y="4715"/>
                  </a:lnTo>
                  <a:lnTo>
                    <a:pt x="1" y="6113"/>
                  </a:lnTo>
                  <a:lnTo>
                    <a:pt x="1128" y="7106"/>
                  </a:lnTo>
                  <a:lnTo>
                    <a:pt x="4151" y="5798"/>
                  </a:lnTo>
                  <a:lnTo>
                    <a:pt x="4196" y="5843"/>
                  </a:lnTo>
                  <a:lnTo>
                    <a:pt x="4151" y="5685"/>
                  </a:lnTo>
                  <a:lnTo>
                    <a:pt x="4106" y="5527"/>
                  </a:lnTo>
                  <a:lnTo>
                    <a:pt x="4083" y="5369"/>
                  </a:lnTo>
                  <a:lnTo>
                    <a:pt x="4083" y="5211"/>
                  </a:lnTo>
                  <a:lnTo>
                    <a:pt x="4083" y="5076"/>
                  </a:lnTo>
                  <a:lnTo>
                    <a:pt x="4128" y="4918"/>
                  </a:lnTo>
                  <a:lnTo>
                    <a:pt x="4196" y="4805"/>
                  </a:lnTo>
                  <a:lnTo>
                    <a:pt x="4286" y="4670"/>
                  </a:lnTo>
                  <a:lnTo>
                    <a:pt x="4444" y="4534"/>
                  </a:lnTo>
                  <a:lnTo>
                    <a:pt x="4602" y="4444"/>
                  </a:lnTo>
                  <a:lnTo>
                    <a:pt x="4783" y="4399"/>
                  </a:lnTo>
                  <a:lnTo>
                    <a:pt x="4986" y="4377"/>
                  </a:lnTo>
                  <a:lnTo>
                    <a:pt x="5211" y="4399"/>
                  </a:lnTo>
                  <a:lnTo>
                    <a:pt x="5437" y="4444"/>
                  </a:lnTo>
                  <a:lnTo>
                    <a:pt x="5369" y="4399"/>
                  </a:lnTo>
                  <a:lnTo>
                    <a:pt x="6384" y="1083"/>
                  </a:lnTo>
                  <a:lnTo>
                    <a:pt x="6813" y="1467"/>
                  </a:lnTo>
                  <a:lnTo>
                    <a:pt x="6835" y="1286"/>
                  </a:lnTo>
                  <a:lnTo>
                    <a:pt x="5392" y="1"/>
                  </a:lnTo>
                  <a:close/>
                  <a:moveTo>
                    <a:pt x="18429" y="2843"/>
                  </a:moveTo>
                  <a:lnTo>
                    <a:pt x="15610" y="11956"/>
                  </a:lnTo>
                  <a:lnTo>
                    <a:pt x="7534" y="5414"/>
                  </a:lnTo>
                  <a:lnTo>
                    <a:pt x="7512" y="5640"/>
                  </a:lnTo>
                  <a:lnTo>
                    <a:pt x="7940" y="6023"/>
                  </a:lnTo>
                  <a:lnTo>
                    <a:pt x="16580" y="13038"/>
                  </a:lnTo>
                  <a:lnTo>
                    <a:pt x="19399" y="3925"/>
                  </a:lnTo>
                  <a:lnTo>
                    <a:pt x="19602" y="4083"/>
                  </a:lnTo>
                  <a:lnTo>
                    <a:pt x="19625" y="3903"/>
                  </a:lnTo>
                  <a:lnTo>
                    <a:pt x="19106" y="3452"/>
                  </a:lnTo>
                  <a:lnTo>
                    <a:pt x="18429" y="2843"/>
                  </a:lnTo>
                  <a:close/>
                  <a:moveTo>
                    <a:pt x="19331" y="15001"/>
                  </a:moveTo>
                  <a:lnTo>
                    <a:pt x="19309" y="15249"/>
                  </a:lnTo>
                  <a:lnTo>
                    <a:pt x="22377" y="17753"/>
                  </a:lnTo>
                  <a:lnTo>
                    <a:pt x="22377" y="17753"/>
                  </a:lnTo>
                  <a:lnTo>
                    <a:pt x="22196" y="17504"/>
                  </a:lnTo>
                  <a:lnTo>
                    <a:pt x="22016" y="17256"/>
                  </a:lnTo>
                  <a:lnTo>
                    <a:pt x="21813" y="17053"/>
                  </a:lnTo>
                  <a:lnTo>
                    <a:pt x="21610" y="16850"/>
                  </a:lnTo>
                  <a:lnTo>
                    <a:pt x="19331" y="15001"/>
                  </a:lnTo>
                  <a:close/>
                  <a:moveTo>
                    <a:pt x="13016" y="14820"/>
                  </a:moveTo>
                  <a:lnTo>
                    <a:pt x="4399" y="18700"/>
                  </a:lnTo>
                  <a:lnTo>
                    <a:pt x="5549" y="19715"/>
                  </a:lnTo>
                  <a:lnTo>
                    <a:pt x="14098" y="15858"/>
                  </a:lnTo>
                  <a:lnTo>
                    <a:pt x="13016" y="148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30"/>
            <p:cNvSpPr/>
            <p:nvPr/>
          </p:nvSpPr>
          <p:spPr>
            <a:xfrm>
              <a:off x="-464646" y="3429761"/>
              <a:ext cx="85694" cy="76871"/>
            </a:xfrm>
            <a:custGeom>
              <a:avLst/>
              <a:gdLst/>
              <a:ahLst/>
              <a:cxnLst/>
              <a:rect l="l" t="t" r="r" b="b"/>
              <a:pathLst>
                <a:path w="3069" h="2753" fill="none" extrusionOk="0">
                  <a:moveTo>
                    <a:pt x="23" y="1"/>
                  </a:moveTo>
                  <a:lnTo>
                    <a:pt x="1" y="249"/>
                  </a:lnTo>
                  <a:lnTo>
                    <a:pt x="3069" y="2753"/>
                  </a:lnTo>
                  <a:lnTo>
                    <a:pt x="3069" y="2753"/>
                  </a:lnTo>
                  <a:lnTo>
                    <a:pt x="2888" y="2504"/>
                  </a:lnTo>
                  <a:lnTo>
                    <a:pt x="2708" y="2256"/>
                  </a:lnTo>
                  <a:lnTo>
                    <a:pt x="2505" y="2053"/>
                  </a:lnTo>
                  <a:lnTo>
                    <a:pt x="2302" y="1850"/>
                  </a:lnTo>
                  <a:lnTo>
                    <a:pt x="23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30"/>
            <p:cNvSpPr/>
            <p:nvPr/>
          </p:nvSpPr>
          <p:spPr>
            <a:xfrm>
              <a:off x="-1003774" y="3010923"/>
              <a:ext cx="190878" cy="198417"/>
            </a:xfrm>
            <a:custGeom>
              <a:avLst/>
              <a:gdLst/>
              <a:ahLst/>
              <a:cxnLst/>
              <a:rect l="l" t="t" r="r" b="b"/>
              <a:pathLst>
                <a:path w="6836" h="7106" fill="none" extrusionOk="0">
                  <a:moveTo>
                    <a:pt x="5392" y="1"/>
                  </a:moveTo>
                  <a:lnTo>
                    <a:pt x="4399" y="3316"/>
                  </a:lnTo>
                  <a:lnTo>
                    <a:pt x="4467" y="3384"/>
                  </a:lnTo>
                  <a:lnTo>
                    <a:pt x="4467" y="3384"/>
                  </a:lnTo>
                  <a:lnTo>
                    <a:pt x="4219" y="3339"/>
                  </a:lnTo>
                  <a:lnTo>
                    <a:pt x="3971" y="3316"/>
                  </a:lnTo>
                  <a:lnTo>
                    <a:pt x="3971" y="3316"/>
                  </a:lnTo>
                  <a:lnTo>
                    <a:pt x="3790" y="3339"/>
                  </a:lnTo>
                  <a:lnTo>
                    <a:pt x="3610" y="3384"/>
                  </a:lnTo>
                  <a:lnTo>
                    <a:pt x="3452" y="3474"/>
                  </a:lnTo>
                  <a:lnTo>
                    <a:pt x="3294" y="3587"/>
                  </a:lnTo>
                  <a:lnTo>
                    <a:pt x="3294" y="3587"/>
                  </a:lnTo>
                  <a:lnTo>
                    <a:pt x="3204" y="3722"/>
                  </a:lnTo>
                  <a:lnTo>
                    <a:pt x="3136" y="3858"/>
                  </a:lnTo>
                  <a:lnTo>
                    <a:pt x="3113" y="3993"/>
                  </a:lnTo>
                  <a:lnTo>
                    <a:pt x="3091" y="4128"/>
                  </a:lnTo>
                  <a:lnTo>
                    <a:pt x="3091" y="4286"/>
                  </a:lnTo>
                  <a:lnTo>
                    <a:pt x="3113" y="4444"/>
                  </a:lnTo>
                  <a:lnTo>
                    <a:pt x="3158" y="4602"/>
                  </a:lnTo>
                  <a:lnTo>
                    <a:pt x="3226" y="4783"/>
                  </a:lnTo>
                  <a:lnTo>
                    <a:pt x="3158" y="4715"/>
                  </a:lnTo>
                  <a:lnTo>
                    <a:pt x="1" y="6113"/>
                  </a:lnTo>
                  <a:lnTo>
                    <a:pt x="1128" y="7106"/>
                  </a:lnTo>
                  <a:lnTo>
                    <a:pt x="4151" y="5798"/>
                  </a:lnTo>
                  <a:lnTo>
                    <a:pt x="4196" y="5843"/>
                  </a:lnTo>
                  <a:lnTo>
                    <a:pt x="4196" y="5843"/>
                  </a:lnTo>
                  <a:lnTo>
                    <a:pt x="4151" y="5685"/>
                  </a:lnTo>
                  <a:lnTo>
                    <a:pt x="4106" y="5527"/>
                  </a:lnTo>
                  <a:lnTo>
                    <a:pt x="4083" y="5369"/>
                  </a:lnTo>
                  <a:lnTo>
                    <a:pt x="4083" y="5211"/>
                  </a:lnTo>
                  <a:lnTo>
                    <a:pt x="4083" y="5076"/>
                  </a:lnTo>
                  <a:lnTo>
                    <a:pt x="4128" y="4918"/>
                  </a:lnTo>
                  <a:lnTo>
                    <a:pt x="4196" y="4805"/>
                  </a:lnTo>
                  <a:lnTo>
                    <a:pt x="4286" y="4670"/>
                  </a:lnTo>
                  <a:lnTo>
                    <a:pt x="4286" y="4670"/>
                  </a:lnTo>
                  <a:lnTo>
                    <a:pt x="4444" y="4534"/>
                  </a:lnTo>
                  <a:lnTo>
                    <a:pt x="4602" y="4444"/>
                  </a:lnTo>
                  <a:lnTo>
                    <a:pt x="4783" y="4399"/>
                  </a:lnTo>
                  <a:lnTo>
                    <a:pt x="4986" y="4377"/>
                  </a:lnTo>
                  <a:lnTo>
                    <a:pt x="4986" y="4377"/>
                  </a:lnTo>
                  <a:lnTo>
                    <a:pt x="5211" y="4399"/>
                  </a:lnTo>
                  <a:lnTo>
                    <a:pt x="5437" y="4444"/>
                  </a:lnTo>
                  <a:lnTo>
                    <a:pt x="5369" y="4399"/>
                  </a:lnTo>
                  <a:lnTo>
                    <a:pt x="6384" y="1083"/>
                  </a:lnTo>
                  <a:lnTo>
                    <a:pt x="6813" y="1467"/>
                  </a:lnTo>
                  <a:lnTo>
                    <a:pt x="6835" y="1286"/>
                  </a:lnTo>
                  <a:lnTo>
                    <a:pt x="5392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30"/>
            <p:cNvSpPr/>
            <p:nvPr/>
          </p:nvSpPr>
          <p:spPr>
            <a:xfrm>
              <a:off x="-659266" y="3505347"/>
              <a:ext cx="64920" cy="60480"/>
            </a:xfrm>
            <a:custGeom>
              <a:avLst/>
              <a:gdLst/>
              <a:ahLst/>
              <a:cxnLst/>
              <a:rect l="l" t="t" r="r" b="b"/>
              <a:pathLst>
                <a:path w="2325" h="2166" extrusionOk="0">
                  <a:moveTo>
                    <a:pt x="362" y="0"/>
                  </a:moveTo>
                  <a:lnTo>
                    <a:pt x="272" y="46"/>
                  </a:lnTo>
                  <a:lnTo>
                    <a:pt x="181" y="91"/>
                  </a:lnTo>
                  <a:lnTo>
                    <a:pt x="114" y="158"/>
                  </a:lnTo>
                  <a:lnTo>
                    <a:pt x="46" y="249"/>
                  </a:lnTo>
                  <a:lnTo>
                    <a:pt x="24" y="339"/>
                  </a:lnTo>
                  <a:lnTo>
                    <a:pt x="1" y="429"/>
                  </a:lnTo>
                  <a:lnTo>
                    <a:pt x="1" y="519"/>
                  </a:lnTo>
                  <a:lnTo>
                    <a:pt x="1" y="610"/>
                  </a:lnTo>
                  <a:lnTo>
                    <a:pt x="46" y="700"/>
                  </a:lnTo>
                  <a:lnTo>
                    <a:pt x="91" y="790"/>
                  </a:lnTo>
                  <a:lnTo>
                    <a:pt x="159" y="858"/>
                  </a:lnTo>
                  <a:lnTo>
                    <a:pt x="1490" y="2031"/>
                  </a:lnTo>
                  <a:lnTo>
                    <a:pt x="1580" y="2098"/>
                  </a:lnTo>
                  <a:lnTo>
                    <a:pt x="1670" y="2143"/>
                  </a:lnTo>
                  <a:lnTo>
                    <a:pt x="1760" y="2166"/>
                  </a:lnTo>
                  <a:lnTo>
                    <a:pt x="1851" y="2166"/>
                  </a:lnTo>
                  <a:lnTo>
                    <a:pt x="1941" y="2143"/>
                  </a:lnTo>
                  <a:lnTo>
                    <a:pt x="2031" y="2121"/>
                  </a:lnTo>
                  <a:lnTo>
                    <a:pt x="2121" y="2053"/>
                  </a:lnTo>
                  <a:lnTo>
                    <a:pt x="2189" y="1985"/>
                  </a:lnTo>
                  <a:lnTo>
                    <a:pt x="2257" y="1918"/>
                  </a:lnTo>
                  <a:lnTo>
                    <a:pt x="2302" y="1828"/>
                  </a:lnTo>
                  <a:lnTo>
                    <a:pt x="2302" y="1737"/>
                  </a:lnTo>
                  <a:lnTo>
                    <a:pt x="2324" y="1625"/>
                  </a:lnTo>
                  <a:lnTo>
                    <a:pt x="2302" y="1534"/>
                  </a:lnTo>
                  <a:lnTo>
                    <a:pt x="2279" y="1444"/>
                  </a:lnTo>
                  <a:lnTo>
                    <a:pt x="2211" y="1376"/>
                  </a:lnTo>
                  <a:lnTo>
                    <a:pt x="2144" y="1286"/>
                  </a:lnTo>
                  <a:lnTo>
                    <a:pt x="813" y="113"/>
                  </a:lnTo>
                  <a:lnTo>
                    <a:pt x="723" y="46"/>
                  </a:lnTo>
                  <a:lnTo>
                    <a:pt x="655" y="23"/>
                  </a:lnTo>
                  <a:lnTo>
                    <a:pt x="54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30"/>
            <p:cNvSpPr/>
            <p:nvPr/>
          </p:nvSpPr>
          <p:spPr>
            <a:xfrm>
              <a:off x="-659266" y="3505347"/>
              <a:ext cx="64920" cy="60480"/>
            </a:xfrm>
            <a:custGeom>
              <a:avLst/>
              <a:gdLst/>
              <a:ahLst/>
              <a:cxnLst/>
              <a:rect l="l" t="t" r="r" b="b"/>
              <a:pathLst>
                <a:path w="2325" h="2166" fill="none" extrusionOk="0">
                  <a:moveTo>
                    <a:pt x="813" y="113"/>
                  </a:moveTo>
                  <a:lnTo>
                    <a:pt x="813" y="113"/>
                  </a:lnTo>
                  <a:lnTo>
                    <a:pt x="723" y="46"/>
                  </a:lnTo>
                  <a:lnTo>
                    <a:pt x="655" y="23"/>
                  </a:lnTo>
                  <a:lnTo>
                    <a:pt x="542" y="0"/>
                  </a:lnTo>
                  <a:lnTo>
                    <a:pt x="452" y="0"/>
                  </a:lnTo>
                  <a:lnTo>
                    <a:pt x="362" y="0"/>
                  </a:lnTo>
                  <a:lnTo>
                    <a:pt x="272" y="46"/>
                  </a:lnTo>
                  <a:lnTo>
                    <a:pt x="181" y="91"/>
                  </a:lnTo>
                  <a:lnTo>
                    <a:pt x="114" y="158"/>
                  </a:lnTo>
                  <a:lnTo>
                    <a:pt x="114" y="158"/>
                  </a:lnTo>
                  <a:lnTo>
                    <a:pt x="46" y="249"/>
                  </a:lnTo>
                  <a:lnTo>
                    <a:pt x="24" y="339"/>
                  </a:lnTo>
                  <a:lnTo>
                    <a:pt x="1" y="429"/>
                  </a:lnTo>
                  <a:lnTo>
                    <a:pt x="1" y="519"/>
                  </a:lnTo>
                  <a:lnTo>
                    <a:pt x="1" y="610"/>
                  </a:lnTo>
                  <a:lnTo>
                    <a:pt x="46" y="700"/>
                  </a:lnTo>
                  <a:lnTo>
                    <a:pt x="91" y="790"/>
                  </a:lnTo>
                  <a:lnTo>
                    <a:pt x="159" y="858"/>
                  </a:lnTo>
                  <a:lnTo>
                    <a:pt x="1490" y="2031"/>
                  </a:lnTo>
                  <a:lnTo>
                    <a:pt x="1490" y="2031"/>
                  </a:lnTo>
                  <a:lnTo>
                    <a:pt x="1580" y="2098"/>
                  </a:lnTo>
                  <a:lnTo>
                    <a:pt x="1670" y="2143"/>
                  </a:lnTo>
                  <a:lnTo>
                    <a:pt x="1760" y="2166"/>
                  </a:lnTo>
                  <a:lnTo>
                    <a:pt x="1851" y="2166"/>
                  </a:lnTo>
                  <a:lnTo>
                    <a:pt x="1941" y="2143"/>
                  </a:lnTo>
                  <a:lnTo>
                    <a:pt x="2031" y="2121"/>
                  </a:lnTo>
                  <a:lnTo>
                    <a:pt x="2121" y="2053"/>
                  </a:lnTo>
                  <a:lnTo>
                    <a:pt x="2189" y="1985"/>
                  </a:lnTo>
                  <a:lnTo>
                    <a:pt x="2189" y="1985"/>
                  </a:lnTo>
                  <a:lnTo>
                    <a:pt x="2257" y="1918"/>
                  </a:lnTo>
                  <a:lnTo>
                    <a:pt x="2302" y="1828"/>
                  </a:lnTo>
                  <a:lnTo>
                    <a:pt x="2302" y="1737"/>
                  </a:lnTo>
                  <a:lnTo>
                    <a:pt x="2324" y="1625"/>
                  </a:lnTo>
                  <a:lnTo>
                    <a:pt x="2302" y="1534"/>
                  </a:lnTo>
                  <a:lnTo>
                    <a:pt x="2279" y="1444"/>
                  </a:lnTo>
                  <a:lnTo>
                    <a:pt x="2211" y="1376"/>
                  </a:lnTo>
                  <a:lnTo>
                    <a:pt x="2144" y="1286"/>
                  </a:lnTo>
                  <a:lnTo>
                    <a:pt x="813" y="113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30"/>
            <p:cNvSpPr/>
            <p:nvPr/>
          </p:nvSpPr>
          <p:spPr>
            <a:xfrm>
              <a:off x="-758140" y="3549437"/>
              <a:ext cx="42219" cy="39706"/>
            </a:xfrm>
            <a:custGeom>
              <a:avLst/>
              <a:gdLst/>
              <a:ahLst/>
              <a:cxnLst/>
              <a:rect l="l" t="t" r="r" b="b"/>
              <a:pathLst>
                <a:path w="1512" h="1422" extrusionOk="0">
                  <a:moveTo>
                    <a:pt x="316" y="0"/>
                  </a:moveTo>
                  <a:lnTo>
                    <a:pt x="249" y="46"/>
                  </a:lnTo>
                  <a:lnTo>
                    <a:pt x="159" y="68"/>
                  </a:lnTo>
                  <a:lnTo>
                    <a:pt x="113" y="136"/>
                  </a:lnTo>
                  <a:lnTo>
                    <a:pt x="46" y="203"/>
                  </a:lnTo>
                  <a:lnTo>
                    <a:pt x="23" y="271"/>
                  </a:lnTo>
                  <a:lnTo>
                    <a:pt x="1" y="361"/>
                  </a:lnTo>
                  <a:lnTo>
                    <a:pt x="1" y="452"/>
                  </a:lnTo>
                  <a:lnTo>
                    <a:pt x="23" y="519"/>
                  </a:lnTo>
                  <a:lnTo>
                    <a:pt x="46" y="587"/>
                  </a:lnTo>
                  <a:lnTo>
                    <a:pt x="91" y="677"/>
                  </a:lnTo>
                  <a:lnTo>
                    <a:pt x="136" y="722"/>
                  </a:lnTo>
                  <a:lnTo>
                    <a:pt x="813" y="1331"/>
                  </a:lnTo>
                  <a:lnTo>
                    <a:pt x="880" y="1376"/>
                  </a:lnTo>
                  <a:lnTo>
                    <a:pt x="948" y="1422"/>
                  </a:lnTo>
                  <a:lnTo>
                    <a:pt x="1196" y="1422"/>
                  </a:lnTo>
                  <a:lnTo>
                    <a:pt x="1286" y="1399"/>
                  </a:lnTo>
                  <a:lnTo>
                    <a:pt x="1354" y="1354"/>
                  </a:lnTo>
                  <a:lnTo>
                    <a:pt x="1399" y="1286"/>
                  </a:lnTo>
                  <a:lnTo>
                    <a:pt x="1467" y="1218"/>
                  </a:lnTo>
                  <a:lnTo>
                    <a:pt x="1489" y="1151"/>
                  </a:lnTo>
                  <a:lnTo>
                    <a:pt x="1512" y="1061"/>
                  </a:lnTo>
                  <a:lnTo>
                    <a:pt x="1512" y="993"/>
                  </a:lnTo>
                  <a:lnTo>
                    <a:pt x="1512" y="903"/>
                  </a:lnTo>
                  <a:lnTo>
                    <a:pt x="1467" y="835"/>
                  </a:lnTo>
                  <a:lnTo>
                    <a:pt x="1422" y="767"/>
                  </a:lnTo>
                  <a:lnTo>
                    <a:pt x="1377" y="700"/>
                  </a:lnTo>
                  <a:lnTo>
                    <a:pt x="700" y="91"/>
                  </a:lnTo>
                  <a:lnTo>
                    <a:pt x="632" y="46"/>
                  </a:lnTo>
                  <a:lnTo>
                    <a:pt x="565" y="23"/>
                  </a:lnTo>
                  <a:lnTo>
                    <a:pt x="47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30"/>
            <p:cNvSpPr/>
            <p:nvPr/>
          </p:nvSpPr>
          <p:spPr>
            <a:xfrm>
              <a:off x="-758140" y="3549437"/>
              <a:ext cx="42219" cy="39706"/>
            </a:xfrm>
            <a:custGeom>
              <a:avLst/>
              <a:gdLst/>
              <a:ahLst/>
              <a:cxnLst/>
              <a:rect l="l" t="t" r="r" b="b"/>
              <a:pathLst>
                <a:path w="1512" h="1422" fill="none" extrusionOk="0">
                  <a:moveTo>
                    <a:pt x="700" y="91"/>
                  </a:moveTo>
                  <a:lnTo>
                    <a:pt x="700" y="91"/>
                  </a:lnTo>
                  <a:lnTo>
                    <a:pt x="632" y="46"/>
                  </a:lnTo>
                  <a:lnTo>
                    <a:pt x="565" y="23"/>
                  </a:lnTo>
                  <a:lnTo>
                    <a:pt x="474" y="0"/>
                  </a:lnTo>
                  <a:lnTo>
                    <a:pt x="384" y="0"/>
                  </a:lnTo>
                  <a:lnTo>
                    <a:pt x="316" y="0"/>
                  </a:lnTo>
                  <a:lnTo>
                    <a:pt x="249" y="46"/>
                  </a:lnTo>
                  <a:lnTo>
                    <a:pt x="159" y="68"/>
                  </a:lnTo>
                  <a:lnTo>
                    <a:pt x="113" y="136"/>
                  </a:lnTo>
                  <a:lnTo>
                    <a:pt x="113" y="136"/>
                  </a:lnTo>
                  <a:lnTo>
                    <a:pt x="46" y="203"/>
                  </a:lnTo>
                  <a:lnTo>
                    <a:pt x="23" y="271"/>
                  </a:lnTo>
                  <a:lnTo>
                    <a:pt x="1" y="361"/>
                  </a:lnTo>
                  <a:lnTo>
                    <a:pt x="1" y="452"/>
                  </a:lnTo>
                  <a:lnTo>
                    <a:pt x="23" y="519"/>
                  </a:lnTo>
                  <a:lnTo>
                    <a:pt x="46" y="587"/>
                  </a:lnTo>
                  <a:lnTo>
                    <a:pt x="91" y="677"/>
                  </a:lnTo>
                  <a:lnTo>
                    <a:pt x="136" y="722"/>
                  </a:lnTo>
                  <a:lnTo>
                    <a:pt x="813" y="1331"/>
                  </a:lnTo>
                  <a:lnTo>
                    <a:pt x="813" y="1331"/>
                  </a:lnTo>
                  <a:lnTo>
                    <a:pt x="880" y="1376"/>
                  </a:lnTo>
                  <a:lnTo>
                    <a:pt x="948" y="1422"/>
                  </a:lnTo>
                  <a:lnTo>
                    <a:pt x="1038" y="1422"/>
                  </a:lnTo>
                  <a:lnTo>
                    <a:pt x="1128" y="1422"/>
                  </a:lnTo>
                  <a:lnTo>
                    <a:pt x="1196" y="1422"/>
                  </a:lnTo>
                  <a:lnTo>
                    <a:pt x="1286" y="1399"/>
                  </a:lnTo>
                  <a:lnTo>
                    <a:pt x="1354" y="1354"/>
                  </a:lnTo>
                  <a:lnTo>
                    <a:pt x="1399" y="1286"/>
                  </a:lnTo>
                  <a:lnTo>
                    <a:pt x="1399" y="1286"/>
                  </a:lnTo>
                  <a:lnTo>
                    <a:pt x="1467" y="1218"/>
                  </a:lnTo>
                  <a:lnTo>
                    <a:pt x="1489" y="1151"/>
                  </a:lnTo>
                  <a:lnTo>
                    <a:pt x="1512" y="1061"/>
                  </a:lnTo>
                  <a:lnTo>
                    <a:pt x="1512" y="993"/>
                  </a:lnTo>
                  <a:lnTo>
                    <a:pt x="1512" y="903"/>
                  </a:lnTo>
                  <a:lnTo>
                    <a:pt x="1467" y="835"/>
                  </a:lnTo>
                  <a:lnTo>
                    <a:pt x="1422" y="767"/>
                  </a:lnTo>
                  <a:lnTo>
                    <a:pt x="1377" y="700"/>
                  </a:lnTo>
                  <a:lnTo>
                    <a:pt x="700" y="9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30"/>
            <p:cNvSpPr/>
            <p:nvPr/>
          </p:nvSpPr>
          <p:spPr>
            <a:xfrm>
              <a:off x="-494244" y="3318294"/>
              <a:ext cx="64920" cy="60480"/>
            </a:xfrm>
            <a:custGeom>
              <a:avLst/>
              <a:gdLst/>
              <a:ahLst/>
              <a:cxnLst/>
              <a:rect l="l" t="t" r="r" b="b"/>
              <a:pathLst>
                <a:path w="2325" h="2166" extrusionOk="0">
                  <a:moveTo>
                    <a:pt x="384" y="0"/>
                  </a:moveTo>
                  <a:lnTo>
                    <a:pt x="294" y="45"/>
                  </a:lnTo>
                  <a:lnTo>
                    <a:pt x="204" y="90"/>
                  </a:lnTo>
                  <a:lnTo>
                    <a:pt x="136" y="158"/>
                  </a:lnTo>
                  <a:lnTo>
                    <a:pt x="68" y="248"/>
                  </a:lnTo>
                  <a:lnTo>
                    <a:pt x="23" y="339"/>
                  </a:lnTo>
                  <a:lnTo>
                    <a:pt x="1" y="429"/>
                  </a:lnTo>
                  <a:lnTo>
                    <a:pt x="1" y="519"/>
                  </a:lnTo>
                  <a:lnTo>
                    <a:pt x="23" y="609"/>
                  </a:lnTo>
                  <a:lnTo>
                    <a:pt x="46" y="699"/>
                  </a:lnTo>
                  <a:lnTo>
                    <a:pt x="91" y="790"/>
                  </a:lnTo>
                  <a:lnTo>
                    <a:pt x="159" y="857"/>
                  </a:lnTo>
                  <a:lnTo>
                    <a:pt x="1512" y="2053"/>
                  </a:lnTo>
                  <a:lnTo>
                    <a:pt x="1580" y="2098"/>
                  </a:lnTo>
                  <a:lnTo>
                    <a:pt x="1670" y="2143"/>
                  </a:lnTo>
                  <a:lnTo>
                    <a:pt x="1760" y="2166"/>
                  </a:lnTo>
                  <a:lnTo>
                    <a:pt x="1873" y="2166"/>
                  </a:lnTo>
                  <a:lnTo>
                    <a:pt x="1963" y="2143"/>
                  </a:lnTo>
                  <a:lnTo>
                    <a:pt x="2053" y="2121"/>
                  </a:lnTo>
                  <a:lnTo>
                    <a:pt x="2121" y="2075"/>
                  </a:lnTo>
                  <a:lnTo>
                    <a:pt x="2211" y="2008"/>
                  </a:lnTo>
                  <a:lnTo>
                    <a:pt x="2256" y="1918"/>
                  </a:lnTo>
                  <a:lnTo>
                    <a:pt x="2302" y="1827"/>
                  </a:lnTo>
                  <a:lnTo>
                    <a:pt x="2324" y="1737"/>
                  </a:lnTo>
                  <a:lnTo>
                    <a:pt x="2324" y="1647"/>
                  </a:lnTo>
                  <a:lnTo>
                    <a:pt x="2324" y="1534"/>
                  </a:lnTo>
                  <a:lnTo>
                    <a:pt x="2279" y="1444"/>
                  </a:lnTo>
                  <a:lnTo>
                    <a:pt x="2234" y="1376"/>
                  </a:lnTo>
                  <a:lnTo>
                    <a:pt x="2166" y="1286"/>
                  </a:lnTo>
                  <a:lnTo>
                    <a:pt x="835" y="113"/>
                  </a:lnTo>
                  <a:lnTo>
                    <a:pt x="745" y="68"/>
                  </a:lnTo>
                  <a:lnTo>
                    <a:pt x="655" y="23"/>
                  </a:lnTo>
                  <a:lnTo>
                    <a:pt x="565" y="0"/>
                  </a:lnTo>
                  <a:close/>
                </a:path>
              </a:pathLst>
            </a:custGeom>
            <a:solidFill>
              <a:srgbClr val="43291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" name="Google Shape;3136;p30"/>
            <p:cNvSpPr/>
            <p:nvPr/>
          </p:nvSpPr>
          <p:spPr>
            <a:xfrm>
              <a:off x="-494244" y="3318294"/>
              <a:ext cx="64920" cy="60480"/>
            </a:xfrm>
            <a:custGeom>
              <a:avLst/>
              <a:gdLst/>
              <a:ahLst/>
              <a:cxnLst/>
              <a:rect l="l" t="t" r="r" b="b"/>
              <a:pathLst>
                <a:path w="2325" h="2166" fill="none" extrusionOk="0">
                  <a:moveTo>
                    <a:pt x="159" y="857"/>
                  </a:moveTo>
                  <a:lnTo>
                    <a:pt x="159" y="857"/>
                  </a:lnTo>
                  <a:lnTo>
                    <a:pt x="91" y="790"/>
                  </a:lnTo>
                  <a:lnTo>
                    <a:pt x="46" y="699"/>
                  </a:lnTo>
                  <a:lnTo>
                    <a:pt x="23" y="609"/>
                  </a:lnTo>
                  <a:lnTo>
                    <a:pt x="1" y="519"/>
                  </a:lnTo>
                  <a:lnTo>
                    <a:pt x="1" y="429"/>
                  </a:lnTo>
                  <a:lnTo>
                    <a:pt x="23" y="339"/>
                  </a:lnTo>
                  <a:lnTo>
                    <a:pt x="68" y="248"/>
                  </a:lnTo>
                  <a:lnTo>
                    <a:pt x="136" y="158"/>
                  </a:lnTo>
                  <a:lnTo>
                    <a:pt x="136" y="158"/>
                  </a:lnTo>
                  <a:lnTo>
                    <a:pt x="204" y="90"/>
                  </a:lnTo>
                  <a:lnTo>
                    <a:pt x="294" y="45"/>
                  </a:lnTo>
                  <a:lnTo>
                    <a:pt x="384" y="0"/>
                  </a:lnTo>
                  <a:lnTo>
                    <a:pt x="474" y="0"/>
                  </a:lnTo>
                  <a:lnTo>
                    <a:pt x="565" y="0"/>
                  </a:lnTo>
                  <a:lnTo>
                    <a:pt x="655" y="23"/>
                  </a:lnTo>
                  <a:lnTo>
                    <a:pt x="745" y="68"/>
                  </a:lnTo>
                  <a:lnTo>
                    <a:pt x="835" y="113"/>
                  </a:lnTo>
                  <a:lnTo>
                    <a:pt x="2166" y="1286"/>
                  </a:lnTo>
                  <a:lnTo>
                    <a:pt x="2166" y="1286"/>
                  </a:lnTo>
                  <a:lnTo>
                    <a:pt x="2234" y="1376"/>
                  </a:lnTo>
                  <a:lnTo>
                    <a:pt x="2279" y="1444"/>
                  </a:lnTo>
                  <a:lnTo>
                    <a:pt x="2324" y="1534"/>
                  </a:lnTo>
                  <a:lnTo>
                    <a:pt x="2324" y="1647"/>
                  </a:lnTo>
                  <a:lnTo>
                    <a:pt x="2324" y="1737"/>
                  </a:lnTo>
                  <a:lnTo>
                    <a:pt x="2302" y="1827"/>
                  </a:lnTo>
                  <a:lnTo>
                    <a:pt x="2256" y="1918"/>
                  </a:lnTo>
                  <a:lnTo>
                    <a:pt x="2211" y="2008"/>
                  </a:lnTo>
                  <a:lnTo>
                    <a:pt x="2211" y="2008"/>
                  </a:lnTo>
                  <a:lnTo>
                    <a:pt x="2121" y="2075"/>
                  </a:lnTo>
                  <a:lnTo>
                    <a:pt x="2053" y="2121"/>
                  </a:lnTo>
                  <a:lnTo>
                    <a:pt x="1963" y="2143"/>
                  </a:lnTo>
                  <a:lnTo>
                    <a:pt x="1873" y="2166"/>
                  </a:lnTo>
                  <a:lnTo>
                    <a:pt x="1760" y="2166"/>
                  </a:lnTo>
                  <a:lnTo>
                    <a:pt x="1670" y="2143"/>
                  </a:lnTo>
                  <a:lnTo>
                    <a:pt x="1580" y="2098"/>
                  </a:lnTo>
                  <a:lnTo>
                    <a:pt x="1512" y="2053"/>
                  </a:lnTo>
                  <a:lnTo>
                    <a:pt x="159" y="857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" name="Google Shape;3137;p30"/>
            <p:cNvSpPr/>
            <p:nvPr/>
          </p:nvSpPr>
          <p:spPr>
            <a:xfrm>
              <a:off x="-462748" y="3214981"/>
              <a:ext cx="42219" cy="40348"/>
            </a:xfrm>
            <a:custGeom>
              <a:avLst/>
              <a:gdLst/>
              <a:ahLst/>
              <a:cxnLst/>
              <a:rect l="l" t="t" r="r" b="b"/>
              <a:pathLst>
                <a:path w="1512" h="1445" extrusionOk="0">
                  <a:moveTo>
                    <a:pt x="407" y="1"/>
                  </a:moveTo>
                  <a:lnTo>
                    <a:pt x="316" y="23"/>
                  </a:lnTo>
                  <a:lnTo>
                    <a:pt x="249" y="46"/>
                  </a:lnTo>
                  <a:lnTo>
                    <a:pt x="181" y="91"/>
                  </a:lnTo>
                  <a:lnTo>
                    <a:pt x="113" y="136"/>
                  </a:lnTo>
                  <a:lnTo>
                    <a:pt x="68" y="227"/>
                  </a:lnTo>
                  <a:lnTo>
                    <a:pt x="23" y="294"/>
                  </a:lnTo>
                  <a:lnTo>
                    <a:pt x="1" y="362"/>
                  </a:lnTo>
                  <a:lnTo>
                    <a:pt x="1" y="452"/>
                  </a:lnTo>
                  <a:lnTo>
                    <a:pt x="23" y="542"/>
                  </a:lnTo>
                  <a:lnTo>
                    <a:pt x="46" y="610"/>
                  </a:lnTo>
                  <a:lnTo>
                    <a:pt x="91" y="678"/>
                  </a:lnTo>
                  <a:lnTo>
                    <a:pt x="158" y="745"/>
                  </a:lnTo>
                  <a:lnTo>
                    <a:pt x="813" y="1332"/>
                  </a:lnTo>
                  <a:lnTo>
                    <a:pt x="903" y="1377"/>
                  </a:lnTo>
                  <a:lnTo>
                    <a:pt x="971" y="1422"/>
                  </a:lnTo>
                  <a:lnTo>
                    <a:pt x="1038" y="1445"/>
                  </a:lnTo>
                  <a:lnTo>
                    <a:pt x="1128" y="1445"/>
                  </a:lnTo>
                  <a:lnTo>
                    <a:pt x="1196" y="1422"/>
                  </a:lnTo>
                  <a:lnTo>
                    <a:pt x="1286" y="1399"/>
                  </a:lnTo>
                  <a:lnTo>
                    <a:pt x="1354" y="1354"/>
                  </a:lnTo>
                  <a:lnTo>
                    <a:pt x="1422" y="1309"/>
                  </a:lnTo>
                  <a:lnTo>
                    <a:pt x="1467" y="1242"/>
                  </a:lnTo>
                  <a:lnTo>
                    <a:pt x="1489" y="1151"/>
                  </a:lnTo>
                  <a:lnTo>
                    <a:pt x="1512" y="1084"/>
                  </a:lnTo>
                  <a:lnTo>
                    <a:pt x="1512" y="993"/>
                  </a:lnTo>
                  <a:lnTo>
                    <a:pt x="1512" y="926"/>
                  </a:lnTo>
                  <a:lnTo>
                    <a:pt x="1489" y="836"/>
                  </a:lnTo>
                  <a:lnTo>
                    <a:pt x="1444" y="768"/>
                  </a:lnTo>
                  <a:lnTo>
                    <a:pt x="1377" y="700"/>
                  </a:lnTo>
                  <a:lnTo>
                    <a:pt x="700" y="114"/>
                  </a:lnTo>
                  <a:lnTo>
                    <a:pt x="632" y="69"/>
                  </a:lnTo>
                  <a:lnTo>
                    <a:pt x="564" y="23"/>
                  </a:lnTo>
                  <a:lnTo>
                    <a:pt x="4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" name="Google Shape;3138;p30"/>
            <p:cNvSpPr/>
            <p:nvPr/>
          </p:nvSpPr>
          <p:spPr>
            <a:xfrm>
              <a:off x="-462748" y="3214981"/>
              <a:ext cx="42219" cy="40348"/>
            </a:xfrm>
            <a:custGeom>
              <a:avLst/>
              <a:gdLst/>
              <a:ahLst/>
              <a:cxnLst/>
              <a:rect l="l" t="t" r="r" b="b"/>
              <a:pathLst>
                <a:path w="1512" h="1445" fill="none" extrusionOk="0">
                  <a:moveTo>
                    <a:pt x="158" y="745"/>
                  </a:moveTo>
                  <a:lnTo>
                    <a:pt x="158" y="745"/>
                  </a:lnTo>
                  <a:lnTo>
                    <a:pt x="91" y="678"/>
                  </a:lnTo>
                  <a:lnTo>
                    <a:pt x="46" y="610"/>
                  </a:lnTo>
                  <a:lnTo>
                    <a:pt x="23" y="542"/>
                  </a:lnTo>
                  <a:lnTo>
                    <a:pt x="1" y="452"/>
                  </a:lnTo>
                  <a:lnTo>
                    <a:pt x="1" y="362"/>
                  </a:lnTo>
                  <a:lnTo>
                    <a:pt x="23" y="294"/>
                  </a:lnTo>
                  <a:lnTo>
                    <a:pt x="68" y="227"/>
                  </a:lnTo>
                  <a:lnTo>
                    <a:pt x="113" y="136"/>
                  </a:lnTo>
                  <a:lnTo>
                    <a:pt x="113" y="136"/>
                  </a:lnTo>
                  <a:lnTo>
                    <a:pt x="181" y="91"/>
                  </a:lnTo>
                  <a:lnTo>
                    <a:pt x="249" y="46"/>
                  </a:lnTo>
                  <a:lnTo>
                    <a:pt x="316" y="23"/>
                  </a:lnTo>
                  <a:lnTo>
                    <a:pt x="407" y="1"/>
                  </a:lnTo>
                  <a:lnTo>
                    <a:pt x="474" y="1"/>
                  </a:lnTo>
                  <a:lnTo>
                    <a:pt x="564" y="23"/>
                  </a:lnTo>
                  <a:lnTo>
                    <a:pt x="632" y="69"/>
                  </a:lnTo>
                  <a:lnTo>
                    <a:pt x="700" y="114"/>
                  </a:lnTo>
                  <a:lnTo>
                    <a:pt x="1377" y="700"/>
                  </a:lnTo>
                  <a:lnTo>
                    <a:pt x="1377" y="700"/>
                  </a:lnTo>
                  <a:lnTo>
                    <a:pt x="1444" y="768"/>
                  </a:lnTo>
                  <a:lnTo>
                    <a:pt x="1489" y="836"/>
                  </a:lnTo>
                  <a:lnTo>
                    <a:pt x="1512" y="926"/>
                  </a:lnTo>
                  <a:lnTo>
                    <a:pt x="1512" y="993"/>
                  </a:lnTo>
                  <a:lnTo>
                    <a:pt x="1512" y="1084"/>
                  </a:lnTo>
                  <a:lnTo>
                    <a:pt x="1489" y="1151"/>
                  </a:lnTo>
                  <a:lnTo>
                    <a:pt x="1467" y="1242"/>
                  </a:lnTo>
                  <a:lnTo>
                    <a:pt x="1422" y="1309"/>
                  </a:lnTo>
                  <a:lnTo>
                    <a:pt x="1422" y="1309"/>
                  </a:lnTo>
                  <a:lnTo>
                    <a:pt x="1354" y="1354"/>
                  </a:lnTo>
                  <a:lnTo>
                    <a:pt x="1286" y="1399"/>
                  </a:lnTo>
                  <a:lnTo>
                    <a:pt x="1196" y="1422"/>
                  </a:lnTo>
                  <a:lnTo>
                    <a:pt x="1128" y="1445"/>
                  </a:lnTo>
                  <a:lnTo>
                    <a:pt x="1038" y="1445"/>
                  </a:lnTo>
                  <a:lnTo>
                    <a:pt x="971" y="1422"/>
                  </a:lnTo>
                  <a:lnTo>
                    <a:pt x="903" y="1377"/>
                  </a:lnTo>
                  <a:lnTo>
                    <a:pt x="813" y="1332"/>
                  </a:lnTo>
                  <a:lnTo>
                    <a:pt x="158" y="745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" name="Google Shape;3139;p30"/>
            <p:cNvSpPr/>
            <p:nvPr/>
          </p:nvSpPr>
          <p:spPr>
            <a:xfrm>
              <a:off x="-853244" y="3451177"/>
              <a:ext cx="320606" cy="141735"/>
            </a:xfrm>
            <a:custGeom>
              <a:avLst/>
              <a:gdLst/>
              <a:ahLst/>
              <a:cxnLst/>
              <a:rect l="l" t="t" r="r" b="b"/>
              <a:pathLst>
                <a:path w="11482" h="5076" extrusionOk="0">
                  <a:moveTo>
                    <a:pt x="8910" y="1"/>
                  </a:moveTo>
                  <a:lnTo>
                    <a:pt x="1" y="4016"/>
                  </a:lnTo>
                  <a:lnTo>
                    <a:pt x="1196" y="5076"/>
                  </a:lnTo>
                  <a:lnTo>
                    <a:pt x="11482" y="2459"/>
                  </a:lnTo>
                  <a:lnTo>
                    <a:pt x="891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" name="Google Shape;3140;p30"/>
            <p:cNvSpPr/>
            <p:nvPr/>
          </p:nvSpPr>
          <p:spPr>
            <a:xfrm>
              <a:off x="-853244" y="3451177"/>
              <a:ext cx="320606" cy="141735"/>
            </a:xfrm>
            <a:custGeom>
              <a:avLst/>
              <a:gdLst/>
              <a:ahLst/>
              <a:cxnLst/>
              <a:rect l="l" t="t" r="r" b="b"/>
              <a:pathLst>
                <a:path w="11482" h="5076" fill="none" extrusionOk="0">
                  <a:moveTo>
                    <a:pt x="8910" y="1"/>
                  </a:moveTo>
                  <a:lnTo>
                    <a:pt x="1" y="4016"/>
                  </a:lnTo>
                  <a:lnTo>
                    <a:pt x="1196" y="5076"/>
                  </a:lnTo>
                  <a:lnTo>
                    <a:pt x="11482" y="2459"/>
                  </a:lnTo>
                  <a:lnTo>
                    <a:pt x="89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141;p30"/>
            <p:cNvSpPr/>
            <p:nvPr/>
          </p:nvSpPr>
          <p:spPr>
            <a:xfrm>
              <a:off x="-853244" y="3453690"/>
              <a:ext cx="295420" cy="126629"/>
            </a:xfrm>
            <a:custGeom>
              <a:avLst/>
              <a:gdLst/>
              <a:ahLst/>
              <a:cxnLst/>
              <a:rect l="l" t="t" r="r" b="b"/>
              <a:pathLst>
                <a:path w="10580" h="4535" extrusionOk="0">
                  <a:moveTo>
                    <a:pt x="8707" y="1"/>
                  </a:moveTo>
                  <a:lnTo>
                    <a:pt x="1" y="3926"/>
                  </a:lnTo>
                  <a:lnTo>
                    <a:pt x="677" y="4535"/>
                  </a:lnTo>
                  <a:lnTo>
                    <a:pt x="10580" y="1805"/>
                  </a:lnTo>
                  <a:lnTo>
                    <a:pt x="870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142;p30"/>
            <p:cNvSpPr/>
            <p:nvPr/>
          </p:nvSpPr>
          <p:spPr>
            <a:xfrm>
              <a:off x="-853244" y="3453690"/>
              <a:ext cx="295420" cy="126629"/>
            </a:xfrm>
            <a:custGeom>
              <a:avLst/>
              <a:gdLst/>
              <a:ahLst/>
              <a:cxnLst/>
              <a:rect l="l" t="t" r="r" b="b"/>
              <a:pathLst>
                <a:path w="10580" h="4535" fill="none" extrusionOk="0">
                  <a:moveTo>
                    <a:pt x="8707" y="1"/>
                  </a:moveTo>
                  <a:lnTo>
                    <a:pt x="1" y="3926"/>
                  </a:lnTo>
                  <a:lnTo>
                    <a:pt x="677" y="4535"/>
                  </a:lnTo>
                  <a:lnTo>
                    <a:pt x="10580" y="1805"/>
                  </a:lnTo>
                  <a:lnTo>
                    <a:pt x="870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143;p30"/>
            <p:cNvSpPr/>
            <p:nvPr/>
          </p:nvSpPr>
          <p:spPr>
            <a:xfrm>
              <a:off x="-542103" y="3120519"/>
              <a:ext cx="114035" cy="323761"/>
            </a:xfrm>
            <a:custGeom>
              <a:avLst/>
              <a:gdLst/>
              <a:ahLst/>
              <a:cxnLst/>
              <a:rect l="l" t="t" r="r" b="b"/>
              <a:pathLst>
                <a:path w="4084" h="11595" extrusionOk="0">
                  <a:moveTo>
                    <a:pt x="2865" y="0"/>
                  </a:moveTo>
                  <a:lnTo>
                    <a:pt x="0" y="9316"/>
                  </a:lnTo>
                  <a:lnTo>
                    <a:pt x="2730" y="11595"/>
                  </a:lnTo>
                  <a:lnTo>
                    <a:pt x="4083" y="1061"/>
                  </a:lnTo>
                  <a:lnTo>
                    <a:pt x="286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144;p30"/>
            <p:cNvSpPr/>
            <p:nvPr/>
          </p:nvSpPr>
          <p:spPr>
            <a:xfrm>
              <a:off x="-542103" y="3120519"/>
              <a:ext cx="114035" cy="323761"/>
            </a:xfrm>
            <a:custGeom>
              <a:avLst/>
              <a:gdLst/>
              <a:ahLst/>
              <a:cxnLst/>
              <a:rect l="l" t="t" r="r" b="b"/>
              <a:pathLst>
                <a:path w="4084" h="11595" fill="none" extrusionOk="0">
                  <a:moveTo>
                    <a:pt x="0" y="9316"/>
                  </a:moveTo>
                  <a:lnTo>
                    <a:pt x="2865" y="0"/>
                  </a:lnTo>
                  <a:lnTo>
                    <a:pt x="4083" y="1061"/>
                  </a:lnTo>
                  <a:lnTo>
                    <a:pt x="2730" y="11595"/>
                  </a:lnTo>
                  <a:lnTo>
                    <a:pt x="0" y="9316"/>
                  </a:ln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145;p30"/>
            <p:cNvSpPr/>
            <p:nvPr/>
          </p:nvSpPr>
          <p:spPr>
            <a:xfrm>
              <a:off x="-456437" y="3124931"/>
              <a:ext cx="13877" cy="12621"/>
            </a:xfrm>
            <a:custGeom>
              <a:avLst/>
              <a:gdLst/>
              <a:ahLst/>
              <a:cxnLst/>
              <a:rect l="l" t="t" r="r" b="b"/>
              <a:pathLst>
                <a:path w="497" h="452" extrusionOk="0">
                  <a:moveTo>
                    <a:pt x="0" y="0"/>
                  </a:moveTo>
                  <a:lnTo>
                    <a:pt x="0" y="0"/>
                  </a:lnTo>
                  <a:lnTo>
                    <a:pt x="496" y="451"/>
                  </a:lnTo>
                  <a:lnTo>
                    <a:pt x="496" y="4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EEE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30"/>
            <p:cNvSpPr/>
            <p:nvPr/>
          </p:nvSpPr>
          <p:spPr>
            <a:xfrm>
              <a:off x="-456437" y="3124931"/>
              <a:ext cx="13877" cy="12621"/>
            </a:xfrm>
            <a:custGeom>
              <a:avLst/>
              <a:gdLst/>
              <a:ahLst/>
              <a:cxnLst/>
              <a:rect l="l" t="t" r="r" b="b"/>
              <a:pathLst>
                <a:path w="497" h="452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496" y="451"/>
                  </a:lnTo>
                  <a:lnTo>
                    <a:pt x="496" y="451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30"/>
            <p:cNvSpPr/>
            <p:nvPr/>
          </p:nvSpPr>
          <p:spPr>
            <a:xfrm>
              <a:off x="-540847" y="3120519"/>
              <a:ext cx="84438" cy="254486"/>
            </a:xfrm>
            <a:custGeom>
              <a:avLst/>
              <a:gdLst/>
              <a:ahLst/>
              <a:cxnLst/>
              <a:rect l="l" t="t" r="r" b="b"/>
              <a:pathLst>
                <a:path w="3024" h="9114" extrusionOk="0">
                  <a:moveTo>
                    <a:pt x="2820" y="0"/>
                  </a:moveTo>
                  <a:lnTo>
                    <a:pt x="1" y="9113"/>
                  </a:lnTo>
                  <a:lnTo>
                    <a:pt x="2820" y="0"/>
                  </a:lnTo>
                  <a:lnTo>
                    <a:pt x="3023" y="158"/>
                  </a:lnTo>
                  <a:lnTo>
                    <a:pt x="3023" y="158"/>
                  </a:lnTo>
                  <a:lnTo>
                    <a:pt x="2820" y="0"/>
                  </a:lnTo>
                  <a:close/>
                </a:path>
              </a:pathLst>
            </a:custGeom>
            <a:solidFill>
              <a:srgbClr val="E0DC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148;p30"/>
            <p:cNvSpPr/>
            <p:nvPr/>
          </p:nvSpPr>
          <p:spPr>
            <a:xfrm>
              <a:off x="-540847" y="3120519"/>
              <a:ext cx="84438" cy="254486"/>
            </a:xfrm>
            <a:custGeom>
              <a:avLst/>
              <a:gdLst/>
              <a:ahLst/>
              <a:cxnLst/>
              <a:rect l="l" t="t" r="r" b="b"/>
              <a:pathLst>
                <a:path w="3024" h="9114" fill="none" extrusionOk="0">
                  <a:moveTo>
                    <a:pt x="2820" y="0"/>
                  </a:moveTo>
                  <a:lnTo>
                    <a:pt x="1" y="9113"/>
                  </a:lnTo>
                  <a:lnTo>
                    <a:pt x="2820" y="0"/>
                  </a:lnTo>
                  <a:lnTo>
                    <a:pt x="3023" y="158"/>
                  </a:lnTo>
                  <a:lnTo>
                    <a:pt x="3023" y="158"/>
                  </a:lnTo>
                  <a:lnTo>
                    <a:pt x="282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30"/>
            <p:cNvSpPr/>
            <p:nvPr/>
          </p:nvSpPr>
          <p:spPr>
            <a:xfrm>
              <a:off x="-540847" y="3120519"/>
              <a:ext cx="98287" cy="300446"/>
            </a:xfrm>
            <a:custGeom>
              <a:avLst/>
              <a:gdLst/>
              <a:ahLst/>
              <a:cxnLst/>
              <a:rect l="l" t="t" r="r" b="b"/>
              <a:pathLst>
                <a:path w="3520" h="10760" extrusionOk="0">
                  <a:moveTo>
                    <a:pt x="2820" y="0"/>
                  </a:moveTo>
                  <a:lnTo>
                    <a:pt x="1" y="9113"/>
                  </a:lnTo>
                  <a:lnTo>
                    <a:pt x="2031" y="10760"/>
                  </a:lnTo>
                  <a:lnTo>
                    <a:pt x="3519" y="609"/>
                  </a:lnTo>
                  <a:lnTo>
                    <a:pt x="3023" y="158"/>
                  </a:lnTo>
                  <a:lnTo>
                    <a:pt x="282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30"/>
            <p:cNvSpPr/>
            <p:nvPr/>
          </p:nvSpPr>
          <p:spPr>
            <a:xfrm>
              <a:off x="-540847" y="3120519"/>
              <a:ext cx="98287" cy="300446"/>
            </a:xfrm>
            <a:custGeom>
              <a:avLst/>
              <a:gdLst/>
              <a:ahLst/>
              <a:cxnLst/>
              <a:rect l="l" t="t" r="r" b="b"/>
              <a:pathLst>
                <a:path w="3520" h="10760" fill="none" extrusionOk="0">
                  <a:moveTo>
                    <a:pt x="2820" y="0"/>
                  </a:moveTo>
                  <a:lnTo>
                    <a:pt x="1" y="9113"/>
                  </a:lnTo>
                  <a:lnTo>
                    <a:pt x="2031" y="10760"/>
                  </a:lnTo>
                  <a:lnTo>
                    <a:pt x="3519" y="609"/>
                  </a:lnTo>
                  <a:lnTo>
                    <a:pt x="3023" y="158"/>
                  </a:lnTo>
                  <a:lnTo>
                    <a:pt x="282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30"/>
            <p:cNvSpPr/>
            <p:nvPr/>
          </p:nvSpPr>
          <p:spPr>
            <a:xfrm>
              <a:off x="-889766" y="3133112"/>
              <a:ext cx="557417" cy="502633"/>
            </a:xfrm>
            <a:custGeom>
              <a:avLst/>
              <a:gdLst/>
              <a:ahLst/>
              <a:cxnLst/>
              <a:rect l="l" t="t" r="r" b="b"/>
              <a:pathLst>
                <a:path w="19963" h="18001" extrusionOk="0">
                  <a:moveTo>
                    <a:pt x="993" y="1"/>
                  </a:moveTo>
                  <a:lnTo>
                    <a:pt x="767" y="23"/>
                  </a:lnTo>
                  <a:lnTo>
                    <a:pt x="564" y="68"/>
                  </a:lnTo>
                  <a:lnTo>
                    <a:pt x="451" y="91"/>
                  </a:lnTo>
                  <a:lnTo>
                    <a:pt x="361" y="158"/>
                  </a:lnTo>
                  <a:lnTo>
                    <a:pt x="294" y="226"/>
                  </a:lnTo>
                  <a:lnTo>
                    <a:pt x="203" y="294"/>
                  </a:lnTo>
                  <a:lnTo>
                    <a:pt x="136" y="384"/>
                  </a:lnTo>
                  <a:lnTo>
                    <a:pt x="91" y="474"/>
                  </a:lnTo>
                  <a:lnTo>
                    <a:pt x="45" y="587"/>
                  </a:lnTo>
                  <a:lnTo>
                    <a:pt x="23" y="677"/>
                  </a:lnTo>
                  <a:lnTo>
                    <a:pt x="0" y="880"/>
                  </a:lnTo>
                  <a:lnTo>
                    <a:pt x="23" y="1106"/>
                  </a:lnTo>
                  <a:lnTo>
                    <a:pt x="68" y="1354"/>
                  </a:lnTo>
                  <a:lnTo>
                    <a:pt x="181" y="1580"/>
                  </a:lnTo>
                  <a:lnTo>
                    <a:pt x="294" y="1828"/>
                  </a:lnTo>
                  <a:lnTo>
                    <a:pt x="451" y="2076"/>
                  </a:lnTo>
                  <a:lnTo>
                    <a:pt x="632" y="2324"/>
                  </a:lnTo>
                  <a:lnTo>
                    <a:pt x="812" y="2549"/>
                  </a:lnTo>
                  <a:lnTo>
                    <a:pt x="1218" y="3023"/>
                  </a:lnTo>
                  <a:lnTo>
                    <a:pt x="1602" y="3429"/>
                  </a:lnTo>
                  <a:lnTo>
                    <a:pt x="1985" y="3768"/>
                  </a:lnTo>
                  <a:lnTo>
                    <a:pt x="15587" y="16850"/>
                  </a:lnTo>
                  <a:lnTo>
                    <a:pt x="15857" y="17076"/>
                  </a:lnTo>
                  <a:lnTo>
                    <a:pt x="16151" y="17256"/>
                  </a:lnTo>
                  <a:lnTo>
                    <a:pt x="16421" y="17437"/>
                  </a:lnTo>
                  <a:lnTo>
                    <a:pt x="16715" y="17572"/>
                  </a:lnTo>
                  <a:lnTo>
                    <a:pt x="17008" y="17707"/>
                  </a:lnTo>
                  <a:lnTo>
                    <a:pt x="17279" y="17820"/>
                  </a:lnTo>
                  <a:lnTo>
                    <a:pt x="17572" y="17888"/>
                  </a:lnTo>
                  <a:lnTo>
                    <a:pt x="17842" y="17956"/>
                  </a:lnTo>
                  <a:lnTo>
                    <a:pt x="18113" y="17978"/>
                  </a:lnTo>
                  <a:lnTo>
                    <a:pt x="18361" y="18001"/>
                  </a:lnTo>
                  <a:lnTo>
                    <a:pt x="18609" y="17978"/>
                  </a:lnTo>
                  <a:lnTo>
                    <a:pt x="18857" y="17933"/>
                  </a:lnTo>
                  <a:lnTo>
                    <a:pt x="19061" y="17865"/>
                  </a:lnTo>
                  <a:lnTo>
                    <a:pt x="19264" y="17753"/>
                  </a:lnTo>
                  <a:lnTo>
                    <a:pt x="19467" y="17617"/>
                  </a:lnTo>
                  <a:lnTo>
                    <a:pt x="19624" y="17482"/>
                  </a:lnTo>
                  <a:lnTo>
                    <a:pt x="19760" y="17279"/>
                  </a:lnTo>
                  <a:lnTo>
                    <a:pt x="19850" y="17076"/>
                  </a:lnTo>
                  <a:lnTo>
                    <a:pt x="19918" y="16850"/>
                  </a:lnTo>
                  <a:lnTo>
                    <a:pt x="19963" y="16625"/>
                  </a:lnTo>
                  <a:lnTo>
                    <a:pt x="19963" y="16377"/>
                  </a:lnTo>
                  <a:lnTo>
                    <a:pt x="19940" y="16106"/>
                  </a:lnTo>
                  <a:lnTo>
                    <a:pt x="19895" y="15835"/>
                  </a:lnTo>
                  <a:lnTo>
                    <a:pt x="19805" y="15565"/>
                  </a:lnTo>
                  <a:lnTo>
                    <a:pt x="19715" y="15271"/>
                  </a:lnTo>
                  <a:lnTo>
                    <a:pt x="19602" y="15001"/>
                  </a:lnTo>
                  <a:lnTo>
                    <a:pt x="19467" y="14730"/>
                  </a:lnTo>
                  <a:lnTo>
                    <a:pt x="19309" y="14482"/>
                  </a:lnTo>
                  <a:lnTo>
                    <a:pt x="19128" y="14211"/>
                  </a:lnTo>
                  <a:lnTo>
                    <a:pt x="18925" y="13986"/>
                  </a:lnTo>
                  <a:lnTo>
                    <a:pt x="18722" y="13760"/>
                  </a:lnTo>
                  <a:lnTo>
                    <a:pt x="18519" y="13557"/>
                  </a:lnTo>
                  <a:lnTo>
                    <a:pt x="3857" y="1647"/>
                  </a:lnTo>
                  <a:lnTo>
                    <a:pt x="3474" y="1309"/>
                  </a:lnTo>
                  <a:lnTo>
                    <a:pt x="3023" y="971"/>
                  </a:lnTo>
                  <a:lnTo>
                    <a:pt x="2527" y="632"/>
                  </a:lnTo>
                  <a:lnTo>
                    <a:pt x="2256" y="474"/>
                  </a:lnTo>
                  <a:lnTo>
                    <a:pt x="2008" y="316"/>
                  </a:lnTo>
                  <a:lnTo>
                    <a:pt x="1737" y="204"/>
                  </a:lnTo>
                  <a:lnTo>
                    <a:pt x="1489" y="113"/>
                  </a:lnTo>
                  <a:lnTo>
                    <a:pt x="1241" y="46"/>
                  </a:lnTo>
                  <a:lnTo>
                    <a:pt x="99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152;p30"/>
            <p:cNvSpPr/>
            <p:nvPr/>
          </p:nvSpPr>
          <p:spPr>
            <a:xfrm>
              <a:off x="-976689" y="3172790"/>
              <a:ext cx="146789" cy="74358"/>
            </a:xfrm>
            <a:custGeom>
              <a:avLst/>
              <a:gdLst/>
              <a:ahLst/>
              <a:cxnLst/>
              <a:rect l="l" t="t" r="r" b="b"/>
              <a:pathLst>
                <a:path w="5257" h="2663" extrusionOk="0">
                  <a:moveTo>
                    <a:pt x="3181" y="1"/>
                  </a:moveTo>
                  <a:lnTo>
                    <a:pt x="1" y="1377"/>
                  </a:lnTo>
                  <a:lnTo>
                    <a:pt x="1467" y="2662"/>
                  </a:lnTo>
                  <a:lnTo>
                    <a:pt x="5256" y="1828"/>
                  </a:lnTo>
                  <a:lnTo>
                    <a:pt x="318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153;p30"/>
            <p:cNvSpPr/>
            <p:nvPr/>
          </p:nvSpPr>
          <p:spPr>
            <a:xfrm>
              <a:off x="-976689" y="3172790"/>
              <a:ext cx="146789" cy="74358"/>
            </a:xfrm>
            <a:custGeom>
              <a:avLst/>
              <a:gdLst/>
              <a:ahLst/>
              <a:cxnLst/>
              <a:rect l="l" t="t" r="r" b="b"/>
              <a:pathLst>
                <a:path w="5257" h="2663" fill="none" extrusionOk="0">
                  <a:moveTo>
                    <a:pt x="3181" y="1"/>
                  </a:moveTo>
                  <a:lnTo>
                    <a:pt x="1" y="1377"/>
                  </a:lnTo>
                  <a:lnTo>
                    <a:pt x="1467" y="2662"/>
                  </a:lnTo>
                  <a:lnTo>
                    <a:pt x="5256" y="1828"/>
                  </a:lnTo>
                  <a:lnTo>
                    <a:pt x="318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154;p30"/>
            <p:cNvSpPr/>
            <p:nvPr/>
          </p:nvSpPr>
          <p:spPr>
            <a:xfrm>
              <a:off x="-853858" y="3041163"/>
              <a:ext cx="68661" cy="143633"/>
            </a:xfrm>
            <a:custGeom>
              <a:avLst/>
              <a:gdLst/>
              <a:ahLst/>
              <a:cxnLst/>
              <a:rect l="l" t="t" r="r" b="b"/>
              <a:pathLst>
                <a:path w="2459" h="5144" extrusionOk="0">
                  <a:moveTo>
                    <a:pt x="1015" y="0"/>
                  </a:moveTo>
                  <a:lnTo>
                    <a:pt x="0" y="3316"/>
                  </a:lnTo>
                  <a:lnTo>
                    <a:pt x="2098" y="5143"/>
                  </a:lnTo>
                  <a:lnTo>
                    <a:pt x="2459" y="1286"/>
                  </a:lnTo>
                  <a:lnTo>
                    <a:pt x="101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" name="Google Shape;3155;p30"/>
            <p:cNvSpPr/>
            <p:nvPr/>
          </p:nvSpPr>
          <p:spPr>
            <a:xfrm>
              <a:off x="-886611" y="3174046"/>
              <a:ext cx="37807" cy="33423"/>
            </a:xfrm>
            <a:custGeom>
              <a:avLst/>
              <a:gdLst/>
              <a:ahLst/>
              <a:cxnLst/>
              <a:rect l="l" t="t" r="r" b="b"/>
              <a:pathLst>
                <a:path w="1354" h="1197" extrusionOk="0">
                  <a:moveTo>
                    <a:pt x="0" y="1"/>
                  </a:moveTo>
                  <a:lnTo>
                    <a:pt x="0" y="1"/>
                  </a:lnTo>
                  <a:lnTo>
                    <a:pt x="1353" y="1196"/>
                  </a:lnTo>
                  <a:lnTo>
                    <a:pt x="1353" y="119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2EE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" name="Google Shape;3156;p30"/>
            <p:cNvSpPr/>
            <p:nvPr/>
          </p:nvSpPr>
          <p:spPr>
            <a:xfrm>
              <a:off x="-886611" y="3174046"/>
              <a:ext cx="37807" cy="33423"/>
            </a:xfrm>
            <a:custGeom>
              <a:avLst/>
              <a:gdLst/>
              <a:ahLst/>
              <a:cxnLst/>
              <a:rect l="l" t="t" r="r" b="b"/>
              <a:pathLst>
                <a:path w="1354" h="1197" fill="none" extrusionOk="0">
                  <a:moveTo>
                    <a:pt x="0" y="1"/>
                  </a:moveTo>
                  <a:lnTo>
                    <a:pt x="0" y="1"/>
                  </a:lnTo>
                  <a:lnTo>
                    <a:pt x="1353" y="1196"/>
                  </a:lnTo>
                  <a:lnTo>
                    <a:pt x="1353" y="1196"/>
                  </a:lnTo>
                  <a:lnTo>
                    <a:pt x="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" name="Google Shape;3157;p30"/>
            <p:cNvSpPr/>
            <p:nvPr/>
          </p:nvSpPr>
          <p:spPr>
            <a:xfrm>
              <a:off x="-976689" y="3172790"/>
              <a:ext cx="127885" cy="63635"/>
            </a:xfrm>
            <a:custGeom>
              <a:avLst/>
              <a:gdLst/>
              <a:ahLst/>
              <a:cxnLst/>
              <a:rect l="l" t="t" r="r" b="b"/>
              <a:pathLst>
                <a:path w="4580" h="2279" extrusionOk="0">
                  <a:moveTo>
                    <a:pt x="3181" y="1"/>
                  </a:moveTo>
                  <a:lnTo>
                    <a:pt x="158" y="1309"/>
                  </a:lnTo>
                  <a:lnTo>
                    <a:pt x="1" y="1377"/>
                  </a:lnTo>
                  <a:lnTo>
                    <a:pt x="1016" y="2279"/>
                  </a:lnTo>
                  <a:lnTo>
                    <a:pt x="4579" y="1241"/>
                  </a:lnTo>
                  <a:lnTo>
                    <a:pt x="3226" y="46"/>
                  </a:lnTo>
                  <a:lnTo>
                    <a:pt x="318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" name="Google Shape;3158;p30"/>
            <p:cNvSpPr/>
            <p:nvPr/>
          </p:nvSpPr>
          <p:spPr>
            <a:xfrm>
              <a:off x="-976689" y="3172790"/>
              <a:ext cx="127885" cy="63635"/>
            </a:xfrm>
            <a:custGeom>
              <a:avLst/>
              <a:gdLst/>
              <a:ahLst/>
              <a:cxnLst/>
              <a:rect l="l" t="t" r="r" b="b"/>
              <a:pathLst>
                <a:path w="4580" h="2279" fill="none" extrusionOk="0">
                  <a:moveTo>
                    <a:pt x="3181" y="1"/>
                  </a:moveTo>
                  <a:lnTo>
                    <a:pt x="158" y="1309"/>
                  </a:lnTo>
                  <a:lnTo>
                    <a:pt x="1" y="1377"/>
                  </a:lnTo>
                  <a:lnTo>
                    <a:pt x="1016" y="2279"/>
                  </a:lnTo>
                  <a:lnTo>
                    <a:pt x="4579" y="1241"/>
                  </a:lnTo>
                  <a:lnTo>
                    <a:pt x="3226" y="46"/>
                  </a:lnTo>
                  <a:lnTo>
                    <a:pt x="318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" name="Google Shape;3159;p30"/>
            <p:cNvSpPr/>
            <p:nvPr/>
          </p:nvSpPr>
          <p:spPr>
            <a:xfrm>
              <a:off x="-853858" y="3133754"/>
              <a:ext cx="1899" cy="1284"/>
            </a:xfrm>
            <a:custGeom>
              <a:avLst/>
              <a:gdLst/>
              <a:ahLst/>
              <a:cxnLst/>
              <a:rect l="l" t="t" r="r" b="b"/>
              <a:pathLst>
                <a:path w="68" h="46" extrusionOk="0">
                  <a:moveTo>
                    <a:pt x="0" y="0"/>
                  </a:moveTo>
                  <a:lnTo>
                    <a:pt x="68" y="45"/>
                  </a:lnTo>
                  <a:lnTo>
                    <a:pt x="68" y="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0DCD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" name="Google Shape;3160;p30"/>
            <p:cNvSpPr/>
            <p:nvPr/>
          </p:nvSpPr>
          <p:spPr>
            <a:xfrm>
              <a:off x="-853858" y="3133754"/>
              <a:ext cx="1899" cy="1284"/>
            </a:xfrm>
            <a:custGeom>
              <a:avLst/>
              <a:gdLst/>
              <a:ahLst/>
              <a:cxnLst/>
              <a:rect l="l" t="t" r="r" b="b"/>
              <a:pathLst>
                <a:path w="68" h="46" fill="none" extrusionOk="0">
                  <a:moveTo>
                    <a:pt x="0" y="0"/>
                  </a:moveTo>
                  <a:lnTo>
                    <a:pt x="68" y="45"/>
                  </a:lnTo>
                  <a:lnTo>
                    <a:pt x="68" y="45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" name="Google Shape;3161;p30"/>
            <p:cNvSpPr/>
            <p:nvPr/>
          </p:nvSpPr>
          <p:spPr>
            <a:xfrm>
              <a:off x="-851987" y="3135011"/>
              <a:ext cx="37835" cy="33395"/>
            </a:xfrm>
            <a:custGeom>
              <a:avLst/>
              <a:gdLst/>
              <a:ahLst/>
              <a:cxnLst/>
              <a:rect l="l" t="t" r="r" b="b"/>
              <a:pathLst>
                <a:path w="1355" h="1196" extrusionOk="0">
                  <a:moveTo>
                    <a:pt x="1" y="0"/>
                  </a:moveTo>
                  <a:lnTo>
                    <a:pt x="1354" y="1196"/>
                  </a:lnTo>
                  <a:lnTo>
                    <a:pt x="1354" y="1196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2EE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" name="Google Shape;3162;p30"/>
            <p:cNvSpPr/>
            <p:nvPr/>
          </p:nvSpPr>
          <p:spPr>
            <a:xfrm>
              <a:off x="-851987" y="3135011"/>
              <a:ext cx="37835" cy="33395"/>
            </a:xfrm>
            <a:custGeom>
              <a:avLst/>
              <a:gdLst/>
              <a:ahLst/>
              <a:cxnLst/>
              <a:rect l="l" t="t" r="r" b="b"/>
              <a:pathLst>
                <a:path w="1355" h="1196" fill="none" extrusionOk="0">
                  <a:moveTo>
                    <a:pt x="1" y="0"/>
                  </a:moveTo>
                  <a:lnTo>
                    <a:pt x="1354" y="1196"/>
                  </a:lnTo>
                  <a:lnTo>
                    <a:pt x="1354" y="1196"/>
                  </a:lnTo>
                  <a:lnTo>
                    <a:pt x="1" y="0"/>
                  </a:lnTo>
                  <a:lnTo>
                    <a:pt x="1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" name="Google Shape;3163;p30"/>
            <p:cNvSpPr/>
            <p:nvPr/>
          </p:nvSpPr>
          <p:spPr>
            <a:xfrm>
              <a:off x="-853858" y="3041163"/>
              <a:ext cx="56068" cy="127243"/>
            </a:xfrm>
            <a:custGeom>
              <a:avLst/>
              <a:gdLst/>
              <a:ahLst/>
              <a:cxnLst/>
              <a:rect l="l" t="t" r="r" b="b"/>
              <a:pathLst>
                <a:path w="2008" h="4557" extrusionOk="0">
                  <a:moveTo>
                    <a:pt x="1015" y="0"/>
                  </a:moveTo>
                  <a:lnTo>
                    <a:pt x="0" y="3316"/>
                  </a:lnTo>
                  <a:lnTo>
                    <a:pt x="68" y="3361"/>
                  </a:lnTo>
                  <a:lnTo>
                    <a:pt x="1421" y="4557"/>
                  </a:lnTo>
                  <a:lnTo>
                    <a:pt x="2008" y="880"/>
                  </a:lnTo>
                  <a:lnTo>
                    <a:pt x="101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" name="Google Shape;3164;p30"/>
            <p:cNvSpPr/>
            <p:nvPr/>
          </p:nvSpPr>
          <p:spPr>
            <a:xfrm>
              <a:off x="-853858" y="3041163"/>
              <a:ext cx="56068" cy="127243"/>
            </a:xfrm>
            <a:custGeom>
              <a:avLst/>
              <a:gdLst/>
              <a:ahLst/>
              <a:cxnLst/>
              <a:rect l="l" t="t" r="r" b="b"/>
              <a:pathLst>
                <a:path w="2008" h="4557" fill="none" extrusionOk="0">
                  <a:moveTo>
                    <a:pt x="1015" y="0"/>
                  </a:moveTo>
                  <a:lnTo>
                    <a:pt x="0" y="3316"/>
                  </a:lnTo>
                  <a:lnTo>
                    <a:pt x="68" y="3361"/>
                  </a:lnTo>
                  <a:lnTo>
                    <a:pt x="1421" y="4557"/>
                  </a:lnTo>
                  <a:lnTo>
                    <a:pt x="2008" y="880"/>
                  </a:lnTo>
                  <a:lnTo>
                    <a:pt x="1015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65" name="Google Shape;3165;p30"/>
          <p:cNvGrpSpPr/>
          <p:nvPr/>
        </p:nvGrpSpPr>
        <p:grpSpPr>
          <a:xfrm>
            <a:off x="232200" y="2021337"/>
            <a:ext cx="962053" cy="405217"/>
            <a:chOff x="774450" y="2691700"/>
            <a:chExt cx="543625" cy="228975"/>
          </a:xfrm>
        </p:grpSpPr>
        <p:sp>
          <p:nvSpPr>
            <p:cNvPr id="3166" name="Google Shape;3166;p30"/>
            <p:cNvSpPr/>
            <p:nvPr/>
          </p:nvSpPr>
          <p:spPr>
            <a:xfrm>
              <a:off x="980275" y="2795450"/>
              <a:ext cx="41175" cy="48525"/>
            </a:xfrm>
            <a:custGeom>
              <a:avLst/>
              <a:gdLst/>
              <a:ahLst/>
              <a:cxnLst/>
              <a:rect l="l" t="t" r="r" b="b"/>
              <a:pathLst>
                <a:path w="1647" h="1941" fill="none" extrusionOk="0">
                  <a:moveTo>
                    <a:pt x="1376" y="1"/>
                  </a:moveTo>
                  <a:lnTo>
                    <a:pt x="1376" y="1"/>
                  </a:lnTo>
                  <a:lnTo>
                    <a:pt x="1309" y="1"/>
                  </a:lnTo>
                  <a:lnTo>
                    <a:pt x="1241" y="23"/>
                  </a:lnTo>
                  <a:lnTo>
                    <a:pt x="1196" y="46"/>
                  </a:lnTo>
                  <a:lnTo>
                    <a:pt x="1151" y="114"/>
                  </a:lnTo>
                  <a:lnTo>
                    <a:pt x="68" y="1467"/>
                  </a:lnTo>
                  <a:lnTo>
                    <a:pt x="68" y="1467"/>
                  </a:lnTo>
                  <a:lnTo>
                    <a:pt x="0" y="1580"/>
                  </a:lnTo>
                  <a:lnTo>
                    <a:pt x="0" y="1693"/>
                  </a:lnTo>
                  <a:lnTo>
                    <a:pt x="23" y="1783"/>
                  </a:lnTo>
                  <a:lnTo>
                    <a:pt x="113" y="1873"/>
                  </a:lnTo>
                  <a:lnTo>
                    <a:pt x="113" y="1873"/>
                  </a:lnTo>
                  <a:lnTo>
                    <a:pt x="181" y="1918"/>
                  </a:lnTo>
                  <a:lnTo>
                    <a:pt x="294" y="1941"/>
                  </a:lnTo>
                  <a:lnTo>
                    <a:pt x="294" y="1941"/>
                  </a:lnTo>
                  <a:lnTo>
                    <a:pt x="316" y="1941"/>
                  </a:lnTo>
                  <a:lnTo>
                    <a:pt x="316" y="1941"/>
                  </a:lnTo>
                  <a:lnTo>
                    <a:pt x="429" y="1896"/>
                  </a:lnTo>
                  <a:lnTo>
                    <a:pt x="519" y="1828"/>
                  </a:lnTo>
                  <a:lnTo>
                    <a:pt x="1602" y="452"/>
                  </a:lnTo>
                  <a:lnTo>
                    <a:pt x="1602" y="452"/>
                  </a:lnTo>
                  <a:lnTo>
                    <a:pt x="1647" y="362"/>
                  </a:lnTo>
                  <a:lnTo>
                    <a:pt x="1647" y="249"/>
                  </a:lnTo>
                  <a:lnTo>
                    <a:pt x="1624" y="136"/>
                  </a:lnTo>
                  <a:lnTo>
                    <a:pt x="1557" y="46"/>
                  </a:lnTo>
                  <a:lnTo>
                    <a:pt x="1557" y="46"/>
                  </a:lnTo>
                  <a:lnTo>
                    <a:pt x="1466" y="1"/>
                  </a:lnTo>
                  <a:lnTo>
                    <a:pt x="1376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" name="Google Shape;3167;p30"/>
            <p:cNvSpPr/>
            <p:nvPr/>
          </p:nvSpPr>
          <p:spPr>
            <a:xfrm>
              <a:off x="933475" y="2855225"/>
              <a:ext cx="40625" cy="47975"/>
            </a:xfrm>
            <a:custGeom>
              <a:avLst/>
              <a:gdLst/>
              <a:ahLst/>
              <a:cxnLst/>
              <a:rect l="l" t="t" r="r" b="b"/>
              <a:pathLst>
                <a:path w="1625" h="1919" fill="none" extrusionOk="0">
                  <a:moveTo>
                    <a:pt x="1331" y="1"/>
                  </a:moveTo>
                  <a:lnTo>
                    <a:pt x="1331" y="1"/>
                  </a:lnTo>
                  <a:lnTo>
                    <a:pt x="1286" y="1"/>
                  </a:lnTo>
                  <a:lnTo>
                    <a:pt x="1218" y="23"/>
                  </a:lnTo>
                  <a:lnTo>
                    <a:pt x="1173" y="68"/>
                  </a:lnTo>
                  <a:lnTo>
                    <a:pt x="1105" y="114"/>
                  </a:lnTo>
                  <a:lnTo>
                    <a:pt x="45" y="1444"/>
                  </a:lnTo>
                  <a:lnTo>
                    <a:pt x="45" y="1444"/>
                  </a:lnTo>
                  <a:lnTo>
                    <a:pt x="0" y="1557"/>
                  </a:lnTo>
                  <a:lnTo>
                    <a:pt x="0" y="1670"/>
                  </a:lnTo>
                  <a:lnTo>
                    <a:pt x="23" y="1760"/>
                  </a:lnTo>
                  <a:lnTo>
                    <a:pt x="90" y="1850"/>
                  </a:lnTo>
                  <a:lnTo>
                    <a:pt x="90" y="1850"/>
                  </a:lnTo>
                  <a:lnTo>
                    <a:pt x="181" y="1896"/>
                  </a:lnTo>
                  <a:lnTo>
                    <a:pt x="271" y="1918"/>
                  </a:lnTo>
                  <a:lnTo>
                    <a:pt x="271" y="1918"/>
                  </a:lnTo>
                  <a:lnTo>
                    <a:pt x="316" y="1918"/>
                  </a:lnTo>
                  <a:lnTo>
                    <a:pt x="316" y="1918"/>
                  </a:lnTo>
                  <a:lnTo>
                    <a:pt x="406" y="1873"/>
                  </a:lnTo>
                  <a:lnTo>
                    <a:pt x="496" y="1805"/>
                  </a:lnTo>
                  <a:lnTo>
                    <a:pt x="1557" y="474"/>
                  </a:lnTo>
                  <a:lnTo>
                    <a:pt x="1557" y="474"/>
                  </a:lnTo>
                  <a:lnTo>
                    <a:pt x="1624" y="362"/>
                  </a:lnTo>
                  <a:lnTo>
                    <a:pt x="1624" y="249"/>
                  </a:lnTo>
                  <a:lnTo>
                    <a:pt x="1602" y="159"/>
                  </a:lnTo>
                  <a:lnTo>
                    <a:pt x="1511" y="68"/>
                  </a:lnTo>
                  <a:lnTo>
                    <a:pt x="1511" y="68"/>
                  </a:lnTo>
                  <a:lnTo>
                    <a:pt x="1444" y="23"/>
                  </a:lnTo>
                  <a:lnTo>
                    <a:pt x="133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" name="Google Shape;3168;p30"/>
            <p:cNvSpPr/>
            <p:nvPr/>
          </p:nvSpPr>
          <p:spPr>
            <a:xfrm>
              <a:off x="1243050" y="2762175"/>
              <a:ext cx="41750" cy="48525"/>
            </a:xfrm>
            <a:custGeom>
              <a:avLst/>
              <a:gdLst/>
              <a:ahLst/>
              <a:cxnLst/>
              <a:rect l="l" t="t" r="r" b="b"/>
              <a:pathLst>
                <a:path w="1670" h="1941" fill="none" extrusionOk="0">
                  <a:moveTo>
                    <a:pt x="1377" y="1"/>
                  </a:moveTo>
                  <a:lnTo>
                    <a:pt x="1377" y="1"/>
                  </a:lnTo>
                  <a:lnTo>
                    <a:pt x="1309" y="1"/>
                  </a:lnTo>
                  <a:lnTo>
                    <a:pt x="1264" y="24"/>
                  </a:lnTo>
                  <a:lnTo>
                    <a:pt x="1196" y="69"/>
                  </a:lnTo>
                  <a:lnTo>
                    <a:pt x="1151" y="114"/>
                  </a:lnTo>
                  <a:lnTo>
                    <a:pt x="68" y="1467"/>
                  </a:lnTo>
                  <a:lnTo>
                    <a:pt x="68" y="1467"/>
                  </a:lnTo>
                  <a:lnTo>
                    <a:pt x="23" y="1580"/>
                  </a:lnTo>
                  <a:lnTo>
                    <a:pt x="1" y="1693"/>
                  </a:lnTo>
                  <a:lnTo>
                    <a:pt x="46" y="1805"/>
                  </a:lnTo>
                  <a:lnTo>
                    <a:pt x="113" y="1873"/>
                  </a:lnTo>
                  <a:lnTo>
                    <a:pt x="113" y="1873"/>
                  </a:lnTo>
                  <a:lnTo>
                    <a:pt x="204" y="1941"/>
                  </a:lnTo>
                  <a:lnTo>
                    <a:pt x="294" y="1941"/>
                  </a:lnTo>
                  <a:lnTo>
                    <a:pt x="294" y="1941"/>
                  </a:lnTo>
                  <a:lnTo>
                    <a:pt x="316" y="1941"/>
                  </a:lnTo>
                  <a:lnTo>
                    <a:pt x="316" y="1941"/>
                  </a:lnTo>
                  <a:lnTo>
                    <a:pt x="429" y="1918"/>
                  </a:lnTo>
                  <a:lnTo>
                    <a:pt x="519" y="1828"/>
                  </a:lnTo>
                  <a:lnTo>
                    <a:pt x="1602" y="475"/>
                  </a:lnTo>
                  <a:lnTo>
                    <a:pt x="1602" y="475"/>
                  </a:lnTo>
                  <a:lnTo>
                    <a:pt x="1647" y="362"/>
                  </a:lnTo>
                  <a:lnTo>
                    <a:pt x="1670" y="249"/>
                  </a:lnTo>
                  <a:lnTo>
                    <a:pt x="1625" y="159"/>
                  </a:lnTo>
                  <a:lnTo>
                    <a:pt x="1557" y="69"/>
                  </a:lnTo>
                  <a:lnTo>
                    <a:pt x="1557" y="69"/>
                  </a:lnTo>
                  <a:lnTo>
                    <a:pt x="1467" y="24"/>
                  </a:lnTo>
                  <a:lnTo>
                    <a:pt x="137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" name="Google Shape;3169;p30"/>
            <p:cNvSpPr/>
            <p:nvPr/>
          </p:nvSpPr>
          <p:spPr>
            <a:xfrm>
              <a:off x="1194000" y="2821950"/>
              <a:ext cx="42875" cy="50800"/>
            </a:xfrm>
            <a:custGeom>
              <a:avLst/>
              <a:gdLst/>
              <a:ahLst/>
              <a:cxnLst/>
              <a:rect l="l" t="t" r="r" b="b"/>
              <a:pathLst>
                <a:path w="1715" h="2032" fill="none" extrusionOk="0">
                  <a:moveTo>
                    <a:pt x="1444" y="1"/>
                  </a:moveTo>
                  <a:lnTo>
                    <a:pt x="1444" y="1"/>
                  </a:lnTo>
                  <a:lnTo>
                    <a:pt x="1376" y="1"/>
                  </a:lnTo>
                  <a:lnTo>
                    <a:pt x="1308" y="24"/>
                  </a:lnTo>
                  <a:lnTo>
                    <a:pt x="1263" y="69"/>
                  </a:lnTo>
                  <a:lnTo>
                    <a:pt x="1218" y="114"/>
                  </a:lnTo>
                  <a:lnTo>
                    <a:pt x="45" y="1580"/>
                  </a:lnTo>
                  <a:lnTo>
                    <a:pt x="45" y="1580"/>
                  </a:lnTo>
                  <a:lnTo>
                    <a:pt x="0" y="1670"/>
                  </a:lnTo>
                  <a:lnTo>
                    <a:pt x="0" y="1783"/>
                  </a:lnTo>
                  <a:lnTo>
                    <a:pt x="23" y="1896"/>
                  </a:lnTo>
                  <a:lnTo>
                    <a:pt x="90" y="1986"/>
                  </a:lnTo>
                  <a:lnTo>
                    <a:pt x="90" y="1986"/>
                  </a:lnTo>
                  <a:lnTo>
                    <a:pt x="181" y="2031"/>
                  </a:lnTo>
                  <a:lnTo>
                    <a:pt x="271" y="2031"/>
                  </a:lnTo>
                  <a:lnTo>
                    <a:pt x="271" y="2031"/>
                  </a:lnTo>
                  <a:lnTo>
                    <a:pt x="316" y="2031"/>
                  </a:lnTo>
                  <a:lnTo>
                    <a:pt x="316" y="2031"/>
                  </a:lnTo>
                  <a:lnTo>
                    <a:pt x="406" y="2008"/>
                  </a:lnTo>
                  <a:lnTo>
                    <a:pt x="496" y="1941"/>
                  </a:lnTo>
                  <a:lnTo>
                    <a:pt x="1669" y="475"/>
                  </a:lnTo>
                  <a:lnTo>
                    <a:pt x="1669" y="475"/>
                  </a:lnTo>
                  <a:lnTo>
                    <a:pt x="1714" y="362"/>
                  </a:lnTo>
                  <a:lnTo>
                    <a:pt x="1714" y="249"/>
                  </a:lnTo>
                  <a:lnTo>
                    <a:pt x="1692" y="159"/>
                  </a:lnTo>
                  <a:lnTo>
                    <a:pt x="1624" y="69"/>
                  </a:lnTo>
                  <a:lnTo>
                    <a:pt x="1624" y="69"/>
                  </a:lnTo>
                  <a:lnTo>
                    <a:pt x="1534" y="24"/>
                  </a:lnTo>
                  <a:lnTo>
                    <a:pt x="1444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" name="Google Shape;3170;p30"/>
            <p:cNvSpPr/>
            <p:nvPr/>
          </p:nvSpPr>
          <p:spPr>
            <a:xfrm>
              <a:off x="880450" y="2762750"/>
              <a:ext cx="90825" cy="111125"/>
            </a:xfrm>
            <a:custGeom>
              <a:avLst/>
              <a:gdLst/>
              <a:ahLst/>
              <a:cxnLst/>
              <a:rect l="l" t="t" r="r" b="b"/>
              <a:pathLst>
                <a:path w="3633" h="4445" extrusionOk="0">
                  <a:moveTo>
                    <a:pt x="3317" y="1"/>
                  </a:moveTo>
                  <a:lnTo>
                    <a:pt x="3204" y="46"/>
                  </a:lnTo>
                  <a:lnTo>
                    <a:pt x="3114" y="113"/>
                  </a:lnTo>
                  <a:lnTo>
                    <a:pt x="46" y="3970"/>
                  </a:lnTo>
                  <a:lnTo>
                    <a:pt x="1" y="4083"/>
                  </a:lnTo>
                  <a:lnTo>
                    <a:pt x="1" y="4196"/>
                  </a:lnTo>
                  <a:lnTo>
                    <a:pt x="23" y="4286"/>
                  </a:lnTo>
                  <a:lnTo>
                    <a:pt x="91" y="4376"/>
                  </a:lnTo>
                  <a:lnTo>
                    <a:pt x="204" y="4422"/>
                  </a:lnTo>
                  <a:lnTo>
                    <a:pt x="317" y="4444"/>
                  </a:lnTo>
                  <a:lnTo>
                    <a:pt x="407" y="4399"/>
                  </a:lnTo>
                  <a:lnTo>
                    <a:pt x="497" y="4331"/>
                  </a:lnTo>
                  <a:lnTo>
                    <a:pt x="3565" y="474"/>
                  </a:lnTo>
                  <a:lnTo>
                    <a:pt x="3610" y="361"/>
                  </a:lnTo>
                  <a:lnTo>
                    <a:pt x="3632" y="271"/>
                  </a:lnTo>
                  <a:lnTo>
                    <a:pt x="3587" y="158"/>
                  </a:lnTo>
                  <a:lnTo>
                    <a:pt x="3520" y="68"/>
                  </a:lnTo>
                  <a:lnTo>
                    <a:pt x="3407" y="23"/>
                  </a:lnTo>
                  <a:lnTo>
                    <a:pt x="3317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" name="Google Shape;3171;p30"/>
            <p:cNvSpPr/>
            <p:nvPr/>
          </p:nvSpPr>
          <p:spPr>
            <a:xfrm>
              <a:off x="948125" y="2777975"/>
              <a:ext cx="41200" cy="48525"/>
            </a:xfrm>
            <a:custGeom>
              <a:avLst/>
              <a:gdLst/>
              <a:ahLst/>
              <a:cxnLst/>
              <a:rect l="l" t="t" r="r" b="b"/>
              <a:pathLst>
                <a:path w="1648" h="1941" extrusionOk="0">
                  <a:moveTo>
                    <a:pt x="1331" y="1"/>
                  </a:moveTo>
                  <a:lnTo>
                    <a:pt x="1241" y="23"/>
                  </a:lnTo>
                  <a:lnTo>
                    <a:pt x="1151" y="91"/>
                  </a:lnTo>
                  <a:lnTo>
                    <a:pt x="68" y="1467"/>
                  </a:lnTo>
                  <a:lnTo>
                    <a:pt x="1" y="1579"/>
                  </a:lnTo>
                  <a:lnTo>
                    <a:pt x="1" y="1692"/>
                  </a:lnTo>
                  <a:lnTo>
                    <a:pt x="23" y="1783"/>
                  </a:lnTo>
                  <a:lnTo>
                    <a:pt x="113" y="1873"/>
                  </a:lnTo>
                  <a:lnTo>
                    <a:pt x="204" y="1918"/>
                  </a:lnTo>
                  <a:lnTo>
                    <a:pt x="316" y="1940"/>
                  </a:lnTo>
                  <a:lnTo>
                    <a:pt x="429" y="1895"/>
                  </a:lnTo>
                  <a:lnTo>
                    <a:pt x="519" y="1828"/>
                  </a:lnTo>
                  <a:lnTo>
                    <a:pt x="1602" y="452"/>
                  </a:lnTo>
                  <a:lnTo>
                    <a:pt x="1647" y="361"/>
                  </a:lnTo>
                  <a:lnTo>
                    <a:pt x="1647" y="249"/>
                  </a:lnTo>
                  <a:lnTo>
                    <a:pt x="1625" y="136"/>
                  </a:lnTo>
                  <a:lnTo>
                    <a:pt x="1557" y="46"/>
                  </a:lnTo>
                  <a:lnTo>
                    <a:pt x="144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" name="Google Shape;3172;p30"/>
            <p:cNvSpPr/>
            <p:nvPr/>
          </p:nvSpPr>
          <p:spPr>
            <a:xfrm>
              <a:off x="901325" y="2837750"/>
              <a:ext cx="40625" cy="47950"/>
            </a:xfrm>
            <a:custGeom>
              <a:avLst/>
              <a:gdLst/>
              <a:ahLst/>
              <a:cxnLst/>
              <a:rect l="l" t="t" r="r" b="b"/>
              <a:pathLst>
                <a:path w="1625" h="1918" extrusionOk="0">
                  <a:moveTo>
                    <a:pt x="1309" y="1"/>
                  </a:moveTo>
                  <a:lnTo>
                    <a:pt x="1196" y="23"/>
                  </a:lnTo>
                  <a:lnTo>
                    <a:pt x="1106" y="113"/>
                  </a:lnTo>
                  <a:lnTo>
                    <a:pt x="46" y="1444"/>
                  </a:lnTo>
                  <a:lnTo>
                    <a:pt x="0" y="1557"/>
                  </a:lnTo>
                  <a:lnTo>
                    <a:pt x="0" y="1670"/>
                  </a:lnTo>
                  <a:lnTo>
                    <a:pt x="23" y="1760"/>
                  </a:lnTo>
                  <a:lnTo>
                    <a:pt x="91" y="1850"/>
                  </a:lnTo>
                  <a:lnTo>
                    <a:pt x="203" y="1895"/>
                  </a:lnTo>
                  <a:lnTo>
                    <a:pt x="316" y="1918"/>
                  </a:lnTo>
                  <a:lnTo>
                    <a:pt x="406" y="1873"/>
                  </a:lnTo>
                  <a:lnTo>
                    <a:pt x="497" y="1805"/>
                  </a:lnTo>
                  <a:lnTo>
                    <a:pt x="1579" y="474"/>
                  </a:lnTo>
                  <a:lnTo>
                    <a:pt x="1624" y="361"/>
                  </a:lnTo>
                  <a:lnTo>
                    <a:pt x="1624" y="249"/>
                  </a:lnTo>
                  <a:lnTo>
                    <a:pt x="1602" y="158"/>
                  </a:lnTo>
                  <a:lnTo>
                    <a:pt x="1512" y="68"/>
                  </a:lnTo>
                  <a:lnTo>
                    <a:pt x="142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" name="Google Shape;3173;p30"/>
            <p:cNvSpPr/>
            <p:nvPr/>
          </p:nvSpPr>
          <p:spPr>
            <a:xfrm>
              <a:off x="1143250" y="2730050"/>
              <a:ext cx="90800" cy="110550"/>
            </a:xfrm>
            <a:custGeom>
              <a:avLst/>
              <a:gdLst/>
              <a:ahLst/>
              <a:cxnLst/>
              <a:rect l="l" t="t" r="r" b="b"/>
              <a:pathLst>
                <a:path w="3632" h="4422" extrusionOk="0">
                  <a:moveTo>
                    <a:pt x="3316" y="0"/>
                  </a:moveTo>
                  <a:lnTo>
                    <a:pt x="3203" y="23"/>
                  </a:lnTo>
                  <a:lnTo>
                    <a:pt x="3113" y="90"/>
                  </a:lnTo>
                  <a:lnTo>
                    <a:pt x="68" y="3948"/>
                  </a:lnTo>
                  <a:lnTo>
                    <a:pt x="0" y="4060"/>
                  </a:lnTo>
                  <a:lnTo>
                    <a:pt x="0" y="4173"/>
                  </a:lnTo>
                  <a:lnTo>
                    <a:pt x="23" y="4263"/>
                  </a:lnTo>
                  <a:lnTo>
                    <a:pt x="113" y="4354"/>
                  </a:lnTo>
                  <a:lnTo>
                    <a:pt x="203" y="4421"/>
                  </a:lnTo>
                  <a:lnTo>
                    <a:pt x="316" y="4421"/>
                  </a:lnTo>
                  <a:lnTo>
                    <a:pt x="429" y="4376"/>
                  </a:lnTo>
                  <a:lnTo>
                    <a:pt x="519" y="4309"/>
                  </a:lnTo>
                  <a:lnTo>
                    <a:pt x="3564" y="451"/>
                  </a:lnTo>
                  <a:lnTo>
                    <a:pt x="3632" y="361"/>
                  </a:lnTo>
                  <a:lnTo>
                    <a:pt x="3632" y="248"/>
                  </a:lnTo>
                  <a:lnTo>
                    <a:pt x="3609" y="136"/>
                  </a:lnTo>
                  <a:lnTo>
                    <a:pt x="3519" y="45"/>
                  </a:lnTo>
                  <a:lnTo>
                    <a:pt x="342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" name="Google Shape;3174;p30"/>
            <p:cNvSpPr/>
            <p:nvPr/>
          </p:nvSpPr>
          <p:spPr>
            <a:xfrm>
              <a:off x="1210900" y="2744700"/>
              <a:ext cx="41775" cy="48525"/>
            </a:xfrm>
            <a:custGeom>
              <a:avLst/>
              <a:gdLst/>
              <a:ahLst/>
              <a:cxnLst/>
              <a:rect l="l" t="t" r="r" b="b"/>
              <a:pathLst>
                <a:path w="1671" h="1941" extrusionOk="0">
                  <a:moveTo>
                    <a:pt x="1354" y="1"/>
                  </a:moveTo>
                  <a:lnTo>
                    <a:pt x="1241" y="23"/>
                  </a:lnTo>
                  <a:lnTo>
                    <a:pt x="1151" y="113"/>
                  </a:lnTo>
                  <a:lnTo>
                    <a:pt x="69" y="1467"/>
                  </a:lnTo>
                  <a:lnTo>
                    <a:pt x="23" y="1580"/>
                  </a:lnTo>
                  <a:lnTo>
                    <a:pt x="1" y="1692"/>
                  </a:lnTo>
                  <a:lnTo>
                    <a:pt x="46" y="1783"/>
                  </a:lnTo>
                  <a:lnTo>
                    <a:pt x="114" y="1873"/>
                  </a:lnTo>
                  <a:lnTo>
                    <a:pt x="204" y="1941"/>
                  </a:lnTo>
                  <a:lnTo>
                    <a:pt x="317" y="1941"/>
                  </a:lnTo>
                  <a:lnTo>
                    <a:pt x="429" y="1918"/>
                  </a:lnTo>
                  <a:lnTo>
                    <a:pt x="520" y="1828"/>
                  </a:lnTo>
                  <a:lnTo>
                    <a:pt x="1602" y="474"/>
                  </a:lnTo>
                  <a:lnTo>
                    <a:pt x="1647" y="362"/>
                  </a:lnTo>
                  <a:lnTo>
                    <a:pt x="1670" y="249"/>
                  </a:lnTo>
                  <a:lnTo>
                    <a:pt x="1625" y="136"/>
                  </a:lnTo>
                  <a:lnTo>
                    <a:pt x="1557" y="68"/>
                  </a:lnTo>
                  <a:lnTo>
                    <a:pt x="1467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" name="Google Shape;3175;p30"/>
            <p:cNvSpPr/>
            <p:nvPr/>
          </p:nvSpPr>
          <p:spPr>
            <a:xfrm>
              <a:off x="1161850" y="2804475"/>
              <a:ext cx="42875" cy="50775"/>
            </a:xfrm>
            <a:custGeom>
              <a:avLst/>
              <a:gdLst/>
              <a:ahLst/>
              <a:cxnLst/>
              <a:rect l="l" t="t" r="r" b="b"/>
              <a:pathLst>
                <a:path w="1715" h="2031" extrusionOk="0">
                  <a:moveTo>
                    <a:pt x="1399" y="1"/>
                  </a:moveTo>
                  <a:lnTo>
                    <a:pt x="1309" y="46"/>
                  </a:lnTo>
                  <a:lnTo>
                    <a:pt x="1219" y="113"/>
                  </a:lnTo>
                  <a:lnTo>
                    <a:pt x="46" y="1580"/>
                  </a:lnTo>
                  <a:lnTo>
                    <a:pt x="0" y="1670"/>
                  </a:lnTo>
                  <a:lnTo>
                    <a:pt x="0" y="1783"/>
                  </a:lnTo>
                  <a:lnTo>
                    <a:pt x="23" y="1895"/>
                  </a:lnTo>
                  <a:lnTo>
                    <a:pt x="91" y="1986"/>
                  </a:lnTo>
                  <a:lnTo>
                    <a:pt x="203" y="2031"/>
                  </a:lnTo>
                  <a:lnTo>
                    <a:pt x="316" y="2031"/>
                  </a:lnTo>
                  <a:lnTo>
                    <a:pt x="406" y="2008"/>
                  </a:lnTo>
                  <a:lnTo>
                    <a:pt x="497" y="1941"/>
                  </a:lnTo>
                  <a:lnTo>
                    <a:pt x="1670" y="474"/>
                  </a:lnTo>
                  <a:lnTo>
                    <a:pt x="1715" y="362"/>
                  </a:lnTo>
                  <a:lnTo>
                    <a:pt x="1715" y="249"/>
                  </a:lnTo>
                  <a:lnTo>
                    <a:pt x="1692" y="159"/>
                  </a:lnTo>
                  <a:lnTo>
                    <a:pt x="1625" y="68"/>
                  </a:lnTo>
                  <a:lnTo>
                    <a:pt x="1512" y="23"/>
                  </a:lnTo>
                  <a:lnTo>
                    <a:pt x="139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30"/>
            <p:cNvSpPr/>
            <p:nvPr/>
          </p:nvSpPr>
          <p:spPr>
            <a:xfrm>
              <a:off x="774450" y="2691700"/>
              <a:ext cx="543625" cy="228975"/>
            </a:xfrm>
            <a:custGeom>
              <a:avLst/>
              <a:gdLst/>
              <a:ahLst/>
              <a:cxnLst/>
              <a:rect l="l" t="t" r="r" b="b"/>
              <a:pathLst>
                <a:path w="21745" h="9159" extrusionOk="0">
                  <a:moveTo>
                    <a:pt x="18293" y="1015"/>
                  </a:moveTo>
                  <a:lnTo>
                    <a:pt x="18474" y="1038"/>
                  </a:lnTo>
                  <a:lnTo>
                    <a:pt x="18632" y="1106"/>
                  </a:lnTo>
                  <a:lnTo>
                    <a:pt x="18790" y="1173"/>
                  </a:lnTo>
                  <a:lnTo>
                    <a:pt x="18902" y="1286"/>
                  </a:lnTo>
                  <a:lnTo>
                    <a:pt x="19015" y="1421"/>
                  </a:lnTo>
                  <a:lnTo>
                    <a:pt x="19105" y="1602"/>
                  </a:lnTo>
                  <a:lnTo>
                    <a:pt x="19173" y="1805"/>
                  </a:lnTo>
                  <a:lnTo>
                    <a:pt x="19218" y="2076"/>
                  </a:lnTo>
                  <a:lnTo>
                    <a:pt x="19421" y="3880"/>
                  </a:lnTo>
                  <a:lnTo>
                    <a:pt x="19421" y="4151"/>
                  </a:lnTo>
                  <a:lnTo>
                    <a:pt x="19421" y="4444"/>
                  </a:lnTo>
                  <a:lnTo>
                    <a:pt x="19376" y="4715"/>
                  </a:lnTo>
                  <a:lnTo>
                    <a:pt x="19309" y="4963"/>
                  </a:lnTo>
                  <a:lnTo>
                    <a:pt x="19218" y="5211"/>
                  </a:lnTo>
                  <a:lnTo>
                    <a:pt x="19105" y="5459"/>
                  </a:lnTo>
                  <a:lnTo>
                    <a:pt x="18970" y="5685"/>
                  </a:lnTo>
                  <a:lnTo>
                    <a:pt x="18812" y="5910"/>
                  </a:lnTo>
                  <a:lnTo>
                    <a:pt x="18632" y="6091"/>
                  </a:lnTo>
                  <a:lnTo>
                    <a:pt x="18451" y="6271"/>
                  </a:lnTo>
                  <a:lnTo>
                    <a:pt x="18226" y="6452"/>
                  </a:lnTo>
                  <a:lnTo>
                    <a:pt x="18000" y="6587"/>
                  </a:lnTo>
                  <a:lnTo>
                    <a:pt x="17775" y="6700"/>
                  </a:lnTo>
                  <a:lnTo>
                    <a:pt x="17504" y="6790"/>
                  </a:lnTo>
                  <a:lnTo>
                    <a:pt x="17256" y="6880"/>
                  </a:lnTo>
                  <a:lnTo>
                    <a:pt x="16963" y="6925"/>
                  </a:lnTo>
                  <a:lnTo>
                    <a:pt x="16060" y="7015"/>
                  </a:lnTo>
                  <a:lnTo>
                    <a:pt x="15767" y="7038"/>
                  </a:lnTo>
                  <a:lnTo>
                    <a:pt x="15496" y="7015"/>
                  </a:lnTo>
                  <a:lnTo>
                    <a:pt x="15226" y="6970"/>
                  </a:lnTo>
                  <a:lnTo>
                    <a:pt x="14978" y="6925"/>
                  </a:lnTo>
                  <a:lnTo>
                    <a:pt x="14730" y="6835"/>
                  </a:lnTo>
                  <a:lnTo>
                    <a:pt x="14481" y="6722"/>
                  </a:lnTo>
                  <a:lnTo>
                    <a:pt x="14256" y="6587"/>
                  </a:lnTo>
                  <a:lnTo>
                    <a:pt x="14030" y="6429"/>
                  </a:lnTo>
                  <a:lnTo>
                    <a:pt x="13850" y="6249"/>
                  </a:lnTo>
                  <a:lnTo>
                    <a:pt x="13647" y="6046"/>
                  </a:lnTo>
                  <a:lnTo>
                    <a:pt x="13489" y="5843"/>
                  </a:lnTo>
                  <a:lnTo>
                    <a:pt x="13354" y="5617"/>
                  </a:lnTo>
                  <a:lnTo>
                    <a:pt x="13241" y="5369"/>
                  </a:lnTo>
                  <a:lnTo>
                    <a:pt x="13128" y="5121"/>
                  </a:lnTo>
                  <a:lnTo>
                    <a:pt x="13060" y="4850"/>
                  </a:lnTo>
                  <a:lnTo>
                    <a:pt x="13015" y="4579"/>
                  </a:lnTo>
                  <a:lnTo>
                    <a:pt x="12993" y="4354"/>
                  </a:lnTo>
                  <a:lnTo>
                    <a:pt x="12993" y="4083"/>
                  </a:lnTo>
                  <a:lnTo>
                    <a:pt x="12993" y="3790"/>
                  </a:lnTo>
                  <a:lnTo>
                    <a:pt x="13038" y="3542"/>
                  </a:lnTo>
                  <a:lnTo>
                    <a:pt x="13105" y="3271"/>
                  </a:lnTo>
                  <a:lnTo>
                    <a:pt x="13196" y="3023"/>
                  </a:lnTo>
                  <a:lnTo>
                    <a:pt x="13308" y="2775"/>
                  </a:lnTo>
                  <a:lnTo>
                    <a:pt x="13444" y="2549"/>
                  </a:lnTo>
                  <a:lnTo>
                    <a:pt x="13602" y="2346"/>
                  </a:lnTo>
                  <a:lnTo>
                    <a:pt x="13760" y="2143"/>
                  </a:lnTo>
                  <a:lnTo>
                    <a:pt x="13963" y="1963"/>
                  </a:lnTo>
                  <a:lnTo>
                    <a:pt x="14166" y="1805"/>
                  </a:lnTo>
                  <a:lnTo>
                    <a:pt x="14391" y="1647"/>
                  </a:lnTo>
                  <a:lnTo>
                    <a:pt x="14639" y="1534"/>
                  </a:lnTo>
                  <a:lnTo>
                    <a:pt x="14887" y="1444"/>
                  </a:lnTo>
                  <a:lnTo>
                    <a:pt x="15158" y="1376"/>
                  </a:lnTo>
                  <a:lnTo>
                    <a:pt x="15451" y="1331"/>
                  </a:lnTo>
                  <a:lnTo>
                    <a:pt x="16354" y="1218"/>
                  </a:lnTo>
                  <a:lnTo>
                    <a:pt x="16895" y="1151"/>
                  </a:lnTo>
                  <a:lnTo>
                    <a:pt x="17414" y="1083"/>
                  </a:lnTo>
                  <a:lnTo>
                    <a:pt x="17887" y="1015"/>
                  </a:lnTo>
                  <a:close/>
                  <a:moveTo>
                    <a:pt x="6542" y="2301"/>
                  </a:moveTo>
                  <a:lnTo>
                    <a:pt x="6835" y="2324"/>
                  </a:lnTo>
                  <a:lnTo>
                    <a:pt x="7105" y="2346"/>
                  </a:lnTo>
                  <a:lnTo>
                    <a:pt x="7354" y="2414"/>
                  </a:lnTo>
                  <a:lnTo>
                    <a:pt x="7602" y="2504"/>
                  </a:lnTo>
                  <a:lnTo>
                    <a:pt x="7850" y="2617"/>
                  </a:lnTo>
                  <a:lnTo>
                    <a:pt x="8075" y="2752"/>
                  </a:lnTo>
                  <a:lnTo>
                    <a:pt x="8301" y="2910"/>
                  </a:lnTo>
                  <a:lnTo>
                    <a:pt x="8481" y="3091"/>
                  </a:lnTo>
                  <a:lnTo>
                    <a:pt x="8662" y="3271"/>
                  </a:lnTo>
                  <a:lnTo>
                    <a:pt x="8842" y="3497"/>
                  </a:lnTo>
                  <a:lnTo>
                    <a:pt x="8978" y="3722"/>
                  </a:lnTo>
                  <a:lnTo>
                    <a:pt x="9090" y="3948"/>
                  </a:lnTo>
                  <a:lnTo>
                    <a:pt x="9181" y="4218"/>
                  </a:lnTo>
                  <a:lnTo>
                    <a:pt x="9271" y="4489"/>
                  </a:lnTo>
                  <a:lnTo>
                    <a:pt x="9316" y="4760"/>
                  </a:lnTo>
                  <a:lnTo>
                    <a:pt x="9339" y="4963"/>
                  </a:lnTo>
                  <a:lnTo>
                    <a:pt x="9339" y="5256"/>
                  </a:lnTo>
                  <a:lnTo>
                    <a:pt x="9339" y="5527"/>
                  </a:lnTo>
                  <a:lnTo>
                    <a:pt x="9293" y="5797"/>
                  </a:lnTo>
                  <a:lnTo>
                    <a:pt x="9226" y="6068"/>
                  </a:lnTo>
                  <a:lnTo>
                    <a:pt x="9136" y="6316"/>
                  </a:lnTo>
                  <a:lnTo>
                    <a:pt x="9023" y="6542"/>
                  </a:lnTo>
                  <a:lnTo>
                    <a:pt x="8887" y="6790"/>
                  </a:lnTo>
                  <a:lnTo>
                    <a:pt x="8730" y="6993"/>
                  </a:lnTo>
                  <a:lnTo>
                    <a:pt x="8549" y="7196"/>
                  </a:lnTo>
                  <a:lnTo>
                    <a:pt x="8369" y="7376"/>
                  </a:lnTo>
                  <a:lnTo>
                    <a:pt x="8166" y="7534"/>
                  </a:lnTo>
                  <a:lnTo>
                    <a:pt x="7918" y="7670"/>
                  </a:lnTo>
                  <a:lnTo>
                    <a:pt x="7692" y="7805"/>
                  </a:lnTo>
                  <a:lnTo>
                    <a:pt x="7444" y="7895"/>
                  </a:lnTo>
                  <a:lnTo>
                    <a:pt x="7173" y="7963"/>
                  </a:lnTo>
                  <a:lnTo>
                    <a:pt x="6880" y="8008"/>
                  </a:lnTo>
                  <a:lnTo>
                    <a:pt x="5978" y="8098"/>
                  </a:lnTo>
                  <a:lnTo>
                    <a:pt x="5707" y="8121"/>
                  </a:lnTo>
                  <a:lnTo>
                    <a:pt x="5414" y="8121"/>
                  </a:lnTo>
                  <a:lnTo>
                    <a:pt x="5143" y="8076"/>
                  </a:lnTo>
                  <a:lnTo>
                    <a:pt x="4895" y="8008"/>
                  </a:lnTo>
                  <a:lnTo>
                    <a:pt x="4647" y="7918"/>
                  </a:lnTo>
                  <a:lnTo>
                    <a:pt x="4399" y="7805"/>
                  </a:lnTo>
                  <a:lnTo>
                    <a:pt x="4173" y="7670"/>
                  </a:lnTo>
                  <a:lnTo>
                    <a:pt x="3948" y="7512"/>
                  </a:lnTo>
                  <a:lnTo>
                    <a:pt x="3767" y="7331"/>
                  </a:lnTo>
                  <a:lnTo>
                    <a:pt x="3587" y="7151"/>
                  </a:lnTo>
                  <a:lnTo>
                    <a:pt x="3406" y="6925"/>
                  </a:lnTo>
                  <a:lnTo>
                    <a:pt x="3271" y="6700"/>
                  </a:lnTo>
                  <a:lnTo>
                    <a:pt x="3158" y="6474"/>
                  </a:lnTo>
                  <a:lnTo>
                    <a:pt x="3068" y="6203"/>
                  </a:lnTo>
                  <a:lnTo>
                    <a:pt x="2978" y="5933"/>
                  </a:lnTo>
                  <a:lnTo>
                    <a:pt x="2933" y="5662"/>
                  </a:lnTo>
                  <a:lnTo>
                    <a:pt x="2752" y="3858"/>
                  </a:lnTo>
                  <a:lnTo>
                    <a:pt x="2730" y="3587"/>
                  </a:lnTo>
                  <a:lnTo>
                    <a:pt x="2752" y="3361"/>
                  </a:lnTo>
                  <a:lnTo>
                    <a:pt x="2797" y="3181"/>
                  </a:lnTo>
                  <a:lnTo>
                    <a:pt x="2865" y="3023"/>
                  </a:lnTo>
                  <a:lnTo>
                    <a:pt x="2978" y="2888"/>
                  </a:lnTo>
                  <a:lnTo>
                    <a:pt x="3113" y="2775"/>
                  </a:lnTo>
                  <a:lnTo>
                    <a:pt x="3248" y="2685"/>
                  </a:lnTo>
                  <a:lnTo>
                    <a:pt x="3429" y="2640"/>
                  </a:lnTo>
                  <a:lnTo>
                    <a:pt x="3609" y="2572"/>
                  </a:lnTo>
                  <a:lnTo>
                    <a:pt x="3835" y="2549"/>
                  </a:lnTo>
                  <a:lnTo>
                    <a:pt x="4286" y="2504"/>
                  </a:lnTo>
                  <a:lnTo>
                    <a:pt x="4805" y="2459"/>
                  </a:lnTo>
                  <a:lnTo>
                    <a:pt x="5369" y="2414"/>
                  </a:lnTo>
                  <a:lnTo>
                    <a:pt x="6271" y="2324"/>
                  </a:lnTo>
                  <a:lnTo>
                    <a:pt x="6542" y="2301"/>
                  </a:lnTo>
                  <a:close/>
                  <a:moveTo>
                    <a:pt x="19669" y="0"/>
                  </a:moveTo>
                  <a:lnTo>
                    <a:pt x="18970" y="23"/>
                  </a:lnTo>
                  <a:lnTo>
                    <a:pt x="18158" y="46"/>
                  </a:lnTo>
                  <a:lnTo>
                    <a:pt x="17233" y="113"/>
                  </a:lnTo>
                  <a:lnTo>
                    <a:pt x="16196" y="203"/>
                  </a:lnTo>
                  <a:lnTo>
                    <a:pt x="15496" y="294"/>
                  </a:lnTo>
                  <a:lnTo>
                    <a:pt x="14865" y="429"/>
                  </a:lnTo>
                  <a:lnTo>
                    <a:pt x="14256" y="587"/>
                  </a:lnTo>
                  <a:lnTo>
                    <a:pt x="13692" y="767"/>
                  </a:lnTo>
                  <a:lnTo>
                    <a:pt x="13173" y="970"/>
                  </a:lnTo>
                  <a:lnTo>
                    <a:pt x="12699" y="1173"/>
                  </a:lnTo>
                  <a:lnTo>
                    <a:pt x="11865" y="1557"/>
                  </a:lnTo>
                  <a:lnTo>
                    <a:pt x="11166" y="1873"/>
                  </a:lnTo>
                  <a:lnTo>
                    <a:pt x="10872" y="1985"/>
                  </a:lnTo>
                  <a:lnTo>
                    <a:pt x="10647" y="2030"/>
                  </a:lnTo>
                  <a:lnTo>
                    <a:pt x="10376" y="2030"/>
                  </a:lnTo>
                  <a:lnTo>
                    <a:pt x="10060" y="1985"/>
                  </a:lnTo>
                  <a:lnTo>
                    <a:pt x="9677" y="1895"/>
                  </a:lnTo>
                  <a:lnTo>
                    <a:pt x="9271" y="1805"/>
                  </a:lnTo>
                  <a:lnTo>
                    <a:pt x="8684" y="1647"/>
                  </a:lnTo>
                  <a:lnTo>
                    <a:pt x="8008" y="1489"/>
                  </a:lnTo>
                  <a:lnTo>
                    <a:pt x="7647" y="1444"/>
                  </a:lnTo>
                  <a:lnTo>
                    <a:pt x="7241" y="1376"/>
                  </a:lnTo>
                  <a:lnTo>
                    <a:pt x="6835" y="1354"/>
                  </a:lnTo>
                  <a:lnTo>
                    <a:pt x="6384" y="1331"/>
                  </a:lnTo>
                  <a:lnTo>
                    <a:pt x="5820" y="1331"/>
                  </a:lnTo>
                  <a:lnTo>
                    <a:pt x="5233" y="1354"/>
                  </a:lnTo>
                  <a:lnTo>
                    <a:pt x="4647" y="1421"/>
                  </a:lnTo>
                  <a:lnTo>
                    <a:pt x="4083" y="1489"/>
                  </a:lnTo>
                  <a:lnTo>
                    <a:pt x="2978" y="1670"/>
                  </a:lnTo>
                  <a:lnTo>
                    <a:pt x="2008" y="1873"/>
                  </a:lnTo>
                  <a:lnTo>
                    <a:pt x="1263" y="2030"/>
                  </a:lnTo>
                  <a:lnTo>
                    <a:pt x="699" y="2121"/>
                  </a:lnTo>
                  <a:lnTo>
                    <a:pt x="542" y="2143"/>
                  </a:lnTo>
                  <a:lnTo>
                    <a:pt x="384" y="2211"/>
                  </a:lnTo>
                  <a:lnTo>
                    <a:pt x="271" y="2301"/>
                  </a:lnTo>
                  <a:lnTo>
                    <a:pt x="158" y="2414"/>
                  </a:lnTo>
                  <a:lnTo>
                    <a:pt x="68" y="2527"/>
                  </a:lnTo>
                  <a:lnTo>
                    <a:pt x="23" y="2662"/>
                  </a:lnTo>
                  <a:lnTo>
                    <a:pt x="0" y="2820"/>
                  </a:lnTo>
                  <a:lnTo>
                    <a:pt x="0" y="2978"/>
                  </a:lnTo>
                  <a:lnTo>
                    <a:pt x="23" y="3158"/>
                  </a:lnTo>
                  <a:lnTo>
                    <a:pt x="90" y="3294"/>
                  </a:lnTo>
                  <a:lnTo>
                    <a:pt x="181" y="3429"/>
                  </a:lnTo>
                  <a:lnTo>
                    <a:pt x="293" y="3519"/>
                  </a:lnTo>
                  <a:lnTo>
                    <a:pt x="1466" y="5549"/>
                  </a:lnTo>
                  <a:lnTo>
                    <a:pt x="2391" y="7218"/>
                  </a:lnTo>
                  <a:lnTo>
                    <a:pt x="2436" y="7241"/>
                  </a:lnTo>
                  <a:lnTo>
                    <a:pt x="2572" y="7489"/>
                  </a:lnTo>
                  <a:lnTo>
                    <a:pt x="2707" y="7692"/>
                  </a:lnTo>
                  <a:lnTo>
                    <a:pt x="2865" y="7895"/>
                  </a:lnTo>
                  <a:lnTo>
                    <a:pt x="3045" y="8098"/>
                  </a:lnTo>
                  <a:lnTo>
                    <a:pt x="3226" y="8279"/>
                  </a:lnTo>
                  <a:lnTo>
                    <a:pt x="3429" y="8437"/>
                  </a:lnTo>
                  <a:lnTo>
                    <a:pt x="3632" y="8594"/>
                  </a:lnTo>
                  <a:lnTo>
                    <a:pt x="3857" y="8730"/>
                  </a:lnTo>
                  <a:lnTo>
                    <a:pt x="4105" y="8843"/>
                  </a:lnTo>
                  <a:lnTo>
                    <a:pt x="4331" y="8955"/>
                  </a:lnTo>
                  <a:lnTo>
                    <a:pt x="4579" y="9023"/>
                  </a:lnTo>
                  <a:lnTo>
                    <a:pt x="4850" y="9091"/>
                  </a:lnTo>
                  <a:lnTo>
                    <a:pt x="5098" y="9136"/>
                  </a:lnTo>
                  <a:lnTo>
                    <a:pt x="5369" y="9158"/>
                  </a:lnTo>
                  <a:lnTo>
                    <a:pt x="5933" y="9158"/>
                  </a:lnTo>
                  <a:lnTo>
                    <a:pt x="7083" y="9023"/>
                  </a:lnTo>
                  <a:lnTo>
                    <a:pt x="7444" y="8978"/>
                  </a:lnTo>
                  <a:lnTo>
                    <a:pt x="7782" y="8888"/>
                  </a:lnTo>
                  <a:lnTo>
                    <a:pt x="8098" y="8752"/>
                  </a:lnTo>
                  <a:lnTo>
                    <a:pt x="8414" y="8594"/>
                  </a:lnTo>
                  <a:lnTo>
                    <a:pt x="8707" y="8414"/>
                  </a:lnTo>
                  <a:lnTo>
                    <a:pt x="8978" y="8211"/>
                  </a:lnTo>
                  <a:lnTo>
                    <a:pt x="9203" y="7985"/>
                  </a:lnTo>
                  <a:lnTo>
                    <a:pt x="9429" y="7737"/>
                  </a:lnTo>
                  <a:lnTo>
                    <a:pt x="9632" y="7467"/>
                  </a:lnTo>
                  <a:lnTo>
                    <a:pt x="9812" y="7173"/>
                  </a:lnTo>
                  <a:lnTo>
                    <a:pt x="9948" y="6858"/>
                  </a:lnTo>
                  <a:lnTo>
                    <a:pt x="10060" y="6542"/>
                  </a:lnTo>
                  <a:lnTo>
                    <a:pt x="10151" y="6203"/>
                  </a:lnTo>
                  <a:lnTo>
                    <a:pt x="10196" y="5865"/>
                  </a:lnTo>
                  <a:lnTo>
                    <a:pt x="10218" y="5527"/>
                  </a:lnTo>
                  <a:lnTo>
                    <a:pt x="10196" y="5166"/>
                  </a:lnTo>
                  <a:lnTo>
                    <a:pt x="10218" y="5030"/>
                  </a:lnTo>
                  <a:lnTo>
                    <a:pt x="10263" y="4918"/>
                  </a:lnTo>
                  <a:lnTo>
                    <a:pt x="10331" y="4760"/>
                  </a:lnTo>
                  <a:lnTo>
                    <a:pt x="10444" y="4624"/>
                  </a:lnTo>
                  <a:lnTo>
                    <a:pt x="10511" y="4534"/>
                  </a:lnTo>
                  <a:lnTo>
                    <a:pt x="10602" y="4467"/>
                  </a:lnTo>
                  <a:lnTo>
                    <a:pt x="10714" y="4421"/>
                  </a:lnTo>
                  <a:lnTo>
                    <a:pt x="10827" y="4376"/>
                  </a:lnTo>
                  <a:lnTo>
                    <a:pt x="10963" y="4331"/>
                  </a:lnTo>
                  <a:lnTo>
                    <a:pt x="11121" y="4309"/>
                  </a:lnTo>
                  <a:lnTo>
                    <a:pt x="11278" y="4286"/>
                  </a:lnTo>
                  <a:lnTo>
                    <a:pt x="11436" y="4309"/>
                  </a:lnTo>
                  <a:lnTo>
                    <a:pt x="11549" y="4331"/>
                  </a:lnTo>
                  <a:lnTo>
                    <a:pt x="11684" y="4354"/>
                  </a:lnTo>
                  <a:lnTo>
                    <a:pt x="11775" y="4399"/>
                  </a:lnTo>
                  <a:lnTo>
                    <a:pt x="11865" y="4467"/>
                  </a:lnTo>
                  <a:lnTo>
                    <a:pt x="12023" y="4579"/>
                  </a:lnTo>
                  <a:lnTo>
                    <a:pt x="12113" y="4715"/>
                  </a:lnTo>
                  <a:lnTo>
                    <a:pt x="12181" y="4827"/>
                  </a:lnTo>
                  <a:lnTo>
                    <a:pt x="12248" y="4940"/>
                  </a:lnTo>
                  <a:lnTo>
                    <a:pt x="12293" y="5301"/>
                  </a:lnTo>
                  <a:lnTo>
                    <a:pt x="12384" y="5640"/>
                  </a:lnTo>
                  <a:lnTo>
                    <a:pt x="12496" y="5955"/>
                  </a:lnTo>
                  <a:lnTo>
                    <a:pt x="12654" y="6271"/>
                  </a:lnTo>
                  <a:lnTo>
                    <a:pt x="12835" y="6542"/>
                  </a:lnTo>
                  <a:lnTo>
                    <a:pt x="13038" y="6812"/>
                  </a:lnTo>
                  <a:lnTo>
                    <a:pt x="13286" y="7061"/>
                  </a:lnTo>
                  <a:lnTo>
                    <a:pt x="13534" y="7286"/>
                  </a:lnTo>
                  <a:lnTo>
                    <a:pt x="13805" y="7489"/>
                  </a:lnTo>
                  <a:lnTo>
                    <a:pt x="14098" y="7670"/>
                  </a:lnTo>
                  <a:lnTo>
                    <a:pt x="14391" y="7805"/>
                  </a:lnTo>
                  <a:lnTo>
                    <a:pt x="14707" y="7918"/>
                  </a:lnTo>
                  <a:lnTo>
                    <a:pt x="15045" y="8008"/>
                  </a:lnTo>
                  <a:lnTo>
                    <a:pt x="15384" y="8053"/>
                  </a:lnTo>
                  <a:lnTo>
                    <a:pt x="15745" y="8076"/>
                  </a:lnTo>
                  <a:lnTo>
                    <a:pt x="16105" y="8053"/>
                  </a:lnTo>
                  <a:lnTo>
                    <a:pt x="17256" y="7918"/>
                  </a:lnTo>
                  <a:lnTo>
                    <a:pt x="17549" y="7873"/>
                  </a:lnTo>
                  <a:lnTo>
                    <a:pt x="17820" y="7805"/>
                  </a:lnTo>
                  <a:lnTo>
                    <a:pt x="18090" y="7737"/>
                  </a:lnTo>
                  <a:lnTo>
                    <a:pt x="18339" y="7624"/>
                  </a:lnTo>
                  <a:lnTo>
                    <a:pt x="18587" y="7489"/>
                  </a:lnTo>
                  <a:lnTo>
                    <a:pt x="18812" y="7354"/>
                  </a:lnTo>
                  <a:lnTo>
                    <a:pt x="19038" y="7196"/>
                  </a:lnTo>
                  <a:lnTo>
                    <a:pt x="19241" y="7015"/>
                  </a:lnTo>
                  <a:lnTo>
                    <a:pt x="19421" y="6835"/>
                  </a:lnTo>
                  <a:lnTo>
                    <a:pt x="19602" y="6632"/>
                  </a:lnTo>
                  <a:lnTo>
                    <a:pt x="19760" y="6406"/>
                  </a:lnTo>
                  <a:lnTo>
                    <a:pt x="19918" y="6181"/>
                  </a:lnTo>
                  <a:lnTo>
                    <a:pt x="20030" y="5933"/>
                  </a:lnTo>
                  <a:lnTo>
                    <a:pt x="20143" y="5685"/>
                  </a:lnTo>
                  <a:lnTo>
                    <a:pt x="20233" y="5437"/>
                  </a:lnTo>
                  <a:lnTo>
                    <a:pt x="20301" y="5166"/>
                  </a:lnTo>
                  <a:lnTo>
                    <a:pt x="21632" y="1241"/>
                  </a:lnTo>
                  <a:lnTo>
                    <a:pt x="21699" y="1083"/>
                  </a:lnTo>
                  <a:lnTo>
                    <a:pt x="21745" y="925"/>
                  </a:lnTo>
                  <a:lnTo>
                    <a:pt x="21745" y="767"/>
                  </a:lnTo>
                  <a:lnTo>
                    <a:pt x="21699" y="609"/>
                  </a:lnTo>
                  <a:lnTo>
                    <a:pt x="21654" y="474"/>
                  </a:lnTo>
                  <a:lnTo>
                    <a:pt x="21564" y="339"/>
                  </a:lnTo>
                  <a:lnTo>
                    <a:pt x="21451" y="226"/>
                  </a:lnTo>
                  <a:lnTo>
                    <a:pt x="21316" y="158"/>
                  </a:lnTo>
                  <a:lnTo>
                    <a:pt x="21181" y="91"/>
                  </a:lnTo>
                  <a:lnTo>
                    <a:pt x="21023" y="68"/>
                  </a:lnTo>
                  <a:lnTo>
                    <a:pt x="20639" y="23"/>
                  </a:lnTo>
                  <a:lnTo>
                    <a:pt x="20233" y="23"/>
                  </a:lnTo>
                  <a:lnTo>
                    <a:pt x="196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38100" dir="540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77" name="Google Shape;3177;p30"/>
          <p:cNvGrpSpPr/>
          <p:nvPr/>
        </p:nvGrpSpPr>
        <p:grpSpPr>
          <a:xfrm>
            <a:off x="8224949" y="2019072"/>
            <a:ext cx="754593" cy="1003232"/>
            <a:chOff x="7062788" y="3483325"/>
            <a:chExt cx="558875" cy="743025"/>
          </a:xfrm>
        </p:grpSpPr>
        <p:sp>
          <p:nvSpPr>
            <p:cNvPr id="3178" name="Google Shape;3178;p30"/>
            <p:cNvSpPr/>
            <p:nvPr/>
          </p:nvSpPr>
          <p:spPr>
            <a:xfrm>
              <a:off x="7463513" y="3546675"/>
              <a:ext cx="121800" cy="121800"/>
            </a:xfrm>
            <a:custGeom>
              <a:avLst/>
              <a:gdLst/>
              <a:ahLst/>
              <a:cxnLst/>
              <a:rect l="l" t="t" r="r" b="b"/>
              <a:pathLst>
                <a:path w="4872" h="4872" fill="none" extrusionOk="0">
                  <a:moveTo>
                    <a:pt x="2436" y="4872"/>
                  </a:moveTo>
                  <a:lnTo>
                    <a:pt x="2436" y="4872"/>
                  </a:lnTo>
                  <a:lnTo>
                    <a:pt x="2181" y="4852"/>
                  </a:lnTo>
                  <a:lnTo>
                    <a:pt x="1945" y="4813"/>
                  </a:lnTo>
                  <a:lnTo>
                    <a:pt x="1709" y="4754"/>
                  </a:lnTo>
                  <a:lnTo>
                    <a:pt x="1454" y="4656"/>
                  </a:lnTo>
                  <a:lnTo>
                    <a:pt x="1454" y="4656"/>
                  </a:lnTo>
                  <a:lnTo>
                    <a:pt x="1238" y="4558"/>
                  </a:lnTo>
                  <a:lnTo>
                    <a:pt x="1022" y="4420"/>
                  </a:lnTo>
                  <a:lnTo>
                    <a:pt x="845" y="4263"/>
                  </a:lnTo>
                  <a:lnTo>
                    <a:pt x="668" y="4106"/>
                  </a:lnTo>
                  <a:lnTo>
                    <a:pt x="511" y="3929"/>
                  </a:lnTo>
                  <a:lnTo>
                    <a:pt x="373" y="3733"/>
                  </a:lnTo>
                  <a:lnTo>
                    <a:pt x="256" y="3536"/>
                  </a:lnTo>
                  <a:lnTo>
                    <a:pt x="177" y="3320"/>
                  </a:lnTo>
                  <a:lnTo>
                    <a:pt x="98" y="3104"/>
                  </a:lnTo>
                  <a:lnTo>
                    <a:pt x="40" y="2868"/>
                  </a:lnTo>
                  <a:lnTo>
                    <a:pt x="0" y="2633"/>
                  </a:lnTo>
                  <a:lnTo>
                    <a:pt x="0" y="2397"/>
                  </a:lnTo>
                  <a:lnTo>
                    <a:pt x="20" y="2161"/>
                  </a:lnTo>
                  <a:lnTo>
                    <a:pt x="59" y="1926"/>
                  </a:lnTo>
                  <a:lnTo>
                    <a:pt x="118" y="1690"/>
                  </a:lnTo>
                  <a:lnTo>
                    <a:pt x="197" y="1454"/>
                  </a:lnTo>
                  <a:lnTo>
                    <a:pt x="197" y="1454"/>
                  </a:lnTo>
                  <a:lnTo>
                    <a:pt x="275" y="1297"/>
                  </a:lnTo>
                  <a:lnTo>
                    <a:pt x="373" y="1120"/>
                  </a:lnTo>
                  <a:lnTo>
                    <a:pt x="472" y="983"/>
                  </a:lnTo>
                  <a:lnTo>
                    <a:pt x="590" y="845"/>
                  </a:lnTo>
                  <a:lnTo>
                    <a:pt x="707" y="708"/>
                  </a:lnTo>
                  <a:lnTo>
                    <a:pt x="845" y="590"/>
                  </a:lnTo>
                  <a:lnTo>
                    <a:pt x="982" y="472"/>
                  </a:lnTo>
                  <a:lnTo>
                    <a:pt x="1120" y="374"/>
                  </a:lnTo>
                  <a:lnTo>
                    <a:pt x="1277" y="295"/>
                  </a:lnTo>
                  <a:lnTo>
                    <a:pt x="1434" y="217"/>
                  </a:lnTo>
                  <a:lnTo>
                    <a:pt x="1591" y="158"/>
                  </a:lnTo>
                  <a:lnTo>
                    <a:pt x="1748" y="99"/>
                  </a:lnTo>
                  <a:lnTo>
                    <a:pt x="1925" y="60"/>
                  </a:lnTo>
                  <a:lnTo>
                    <a:pt x="2082" y="20"/>
                  </a:lnTo>
                  <a:lnTo>
                    <a:pt x="2259" y="1"/>
                  </a:lnTo>
                  <a:lnTo>
                    <a:pt x="2436" y="1"/>
                  </a:lnTo>
                  <a:lnTo>
                    <a:pt x="2436" y="1"/>
                  </a:lnTo>
                  <a:lnTo>
                    <a:pt x="2691" y="1"/>
                  </a:lnTo>
                  <a:lnTo>
                    <a:pt x="2927" y="40"/>
                  </a:lnTo>
                  <a:lnTo>
                    <a:pt x="3163" y="99"/>
                  </a:lnTo>
                  <a:lnTo>
                    <a:pt x="3418" y="197"/>
                  </a:lnTo>
                  <a:lnTo>
                    <a:pt x="3418" y="197"/>
                  </a:lnTo>
                  <a:lnTo>
                    <a:pt x="3634" y="315"/>
                  </a:lnTo>
                  <a:lnTo>
                    <a:pt x="3850" y="433"/>
                  </a:lnTo>
                  <a:lnTo>
                    <a:pt x="4027" y="590"/>
                  </a:lnTo>
                  <a:lnTo>
                    <a:pt x="4204" y="747"/>
                  </a:lnTo>
                  <a:lnTo>
                    <a:pt x="4361" y="924"/>
                  </a:lnTo>
                  <a:lnTo>
                    <a:pt x="4498" y="1120"/>
                  </a:lnTo>
                  <a:lnTo>
                    <a:pt x="4616" y="1336"/>
                  </a:lnTo>
                  <a:lnTo>
                    <a:pt x="4695" y="1552"/>
                  </a:lnTo>
                  <a:lnTo>
                    <a:pt x="4773" y="1768"/>
                  </a:lnTo>
                  <a:lnTo>
                    <a:pt x="4832" y="1985"/>
                  </a:lnTo>
                  <a:lnTo>
                    <a:pt x="4872" y="2220"/>
                  </a:lnTo>
                  <a:lnTo>
                    <a:pt x="4872" y="2456"/>
                  </a:lnTo>
                  <a:lnTo>
                    <a:pt x="4852" y="2692"/>
                  </a:lnTo>
                  <a:lnTo>
                    <a:pt x="4813" y="2947"/>
                  </a:lnTo>
                  <a:lnTo>
                    <a:pt x="4754" y="3183"/>
                  </a:lnTo>
                  <a:lnTo>
                    <a:pt x="4675" y="3399"/>
                  </a:lnTo>
                  <a:lnTo>
                    <a:pt x="4675" y="3399"/>
                  </a:lnTo>
                  <a:lnTo>
                    <a:pt x="4597" y="3576"/>
                  </a:lnTo>
                  <a:lnTo>
                    <a:pt x="4498" y="3733"/>
                  </a:lnTo>
                  <a:lnTo>
                    <a:pt x="4400" y="3890"/>
                  </a:lnTo>
                  <a:lnTo>
                    <a:pt x="4282" y="4027"/>
                  </a:lnTo>
                  <a:lnTo>
                    <a:pt x="4165" y="4145"/>
                  </a:lnTo>
                  <a:lnTo>
                    <a:pt x="4027" y="4263"/>
                  </a:lnTo>
                  <a:lnTo>
                    <a:pt x="3890" y="4381"/>
                  </a:lnTo>
                  <a:lnTo>
                    <a:pt x="3752" y="4479"/>
                  </a:lnTo>
                  <a:lnTo>
                    <a:pt x="3595" y="4577"/>
                  </a:lnTo>
                  <a:lnTo>
                    <a:pt x="3457" y="4656"/>
                  </a:lnTo>
                  <a:lnTo>
                    <a:pt x="3281" y="4715"/>
                  </a:lnTo>
                  <a:lnTo>
                    <a:pt x="3123" y="4774"/>
                  </a:lnTo>
                  <a:lnTo>
                    <a:pt x="2947" y="4813"/>
                  </a:lnTo>
                  <a:lnTo>
                    <a:pt x="2790" y="4833"/>
                  </a:lnTo>
                  <a:lnTo>
                    <a:pt x="2613" y="4852"/>
                  </a:lnTo>
                  <a:lnTo>
                    <a:pt x="2436" y="4872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" name="Google Shape;3179;p30"/>
            <p:cNvSpPr/>
            <p:nvPr/>
          </p:nvSpPr>
          <p:spPr>
            <a:xfrm>
              <a:off x="7420788" y="3639000"/>
              <a:ext cx="81050" cy="71725"/>
            </a:xfrm>
            <a:custGeom>
              <a:avLst/>
              <a:gdLst/>
              <a:ahLst/>
              <a:cxnLst/>
              <a:rect l="l" t="t" r="r" b="b"/>
              <a:pathLst>
                <a:path w="3242" h="2869" extrusionOk="0">
                  <a:moveTo>
                    <a:pt x="786" y="0"/>
                  </a:moveTo>
                  <a:lnTo>
                    <a:pt x="0" y="1808"/>
                  </a:lnTo>
                  <a:lnTo>
                    <a:pt x="2456" y="2868"/>
                  </a:lnTo>
                  <a:lnTo>
                    <a:pt x="3241" y="1081"/>
                  </a:lnTo>
                  <a:lnTo>
                    <a:pt x="78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" name="Google Shape;3180;p30"/>
            <p:cNvSpPr/>
            <p:nvPr/>
          </p:nvSpPr>
          <p:spPr>
            <a:xfrm>
              <a:off x="7400163" y="3483325"/>
              <a:ext cx="198400" cy="198425"/>
            </a:xfrm>
            <a:custGeom>
              <a:avLst/>
              <a:gdLst/>
              <a:ahLst/>
              <a:cxnLst/>
              <a:rect l="l" t="t" r="r" b="b"/>
              <a:pathLst>
                <a:path w="7936" h="7937" extrusionOk="0">
                  <a:moveTo>
                    <a:pt x="4007" y="1533"/>
                  </a:moveTo>
                  <a:lnTo>
                    <a:pt x="4243" y="1552"/>
                  </a:lnTo>
                  <a:lnTo>
                    <a:pt x="4479" y="1592"/>
                  </a:lnTo>
                  <a:lnTo>
                    <a:pt x="4715" y="1651"/>
                  </a:lnTo>
                  <a:lnTo>
                    <a:pt x="4950" y="1729"/>
                  </a:lnTo>
                  <a:lnTo>
                    <a:pt x="5166" y="1847"/>
                  </a:lnTo>
                  <a:lnTo>
                    <a:pt x="5382" y="1985"/>
                  </a:lnTo>
                  <a:lnTo>
                    <a:pt x="5559" y="2122"/>
                  </a:lnTo>
                  <a:lnTo>
                    <a:pt x="5736" y="2299"/>
                  </a:lnTo>
                  <a:lnTo>
                    <a:pt x="5893" y="2476"/>
                  </a:lnTo>
                  <a:lnTo>
                    <a:pt x="6031" y="2652"/>
                  </a:lnTo>
                  <a:lnTo>
                    <a:pt x="6149" y="2869"/>
                  </a:lnTo>
                  <a:lnTo>
                    <a:pt x="6247" y="3085"/>
                  </a:lnTo>
                  <a:lnTo>
                    <a:pt x="6306" y="3301"/>
                  </a:lnTo>
                  <a:lnTo>
                    <a:pt x="6365" y="3536"/>
                  </a:lnTo>
                  <a:lnTo>
                    <a:pt x="6404" y="3752"/>
                  </a:lnTo>
                  <a:lnTo>
                    <a:pt x="6404" y="3988"/>
                  </a:lnTo>
                  <a:lnTo>
                    <a:pt x="6384" y="4244"/>
                  </a:lnTo>
                  <a:lnTo>
                    <a:pt x="6365" y="4479"/>
                  </a:lnTo>
                  <a:lnTo>
                    <a:pt x="6286" y="4715"/>
                  </a:lnTo>
                  <a:lnTo>
                    <a:pt x="6207" y="4951"/>
                  </a:lnTo>
                  <a:lnTo>
                    <a:pt x="6090" y="5167"/>
                  </a:lnTo>
                  <a:lnTo>
                    <a:pt x="5972" y="5363"/>
                  </a:lnTo>
                  <a:lnTo>
                    <a:pt x="5815" y="5560"/>
                  </a:lnTo>
                  <a:lnTo>
                    <a:pt x="5657" y="5736"/>
                  </a:lnTo>
                  <a:lnTo>
                    <a:pt x="5461" y="5894"/>
                  </a:lnTo>
                  <a:lnTo>
                    <a:pt x="5284" y="6031"/>
                  </a:lnTo>
                  <a:lnTo>
                    <a:pt x="5068" y="6129"/>
                  </a:lnTo>
                  <a:lnTo>
                    <a:pt x="4852" y="6227"/>
                  </a:lnTo>
                  <a:lnTo>
                    <a:pt x="4636" y="6306"/>
                  </a:lnTo>
                  <a:lnTo>
                    <a:pt x="4420" y="6365"/>
                  </a:lnTo>
                  <a:lnTo>
                    <a:pt x="4184" y="6385"/>
                  </a:lnTo>
                  <a:lnTo>
                    <a:pt x="3949" y="6404"/>
                  </a:lnTo>
                  <a:lnTo>
                    <a:pt x="3713" y="6385"/>
                  </a:lnTo>
                  <a:lnTo>
                    <a:pt x="3457" y="6345"/>
                  </a:lnTo>
                  <a:lnTo>
                    <a:pt x="3222" y="6286"/>
                  </a:lnTo>
                  <a:lnTo>
                    <a:pt x="3006" y="6208"/>
                  </a:lnTo>
                  <a:lnTo>
                    <a:pt x="2770" y="6090"/>
                  </a:lnTo>
                  <a:lnTo>
                    <a:pt x="2574" y="5952"/>
                  </a:lnTo>
                  <a:lnTo>
                    <a:pt x="2377" y="5815"/>
                  </a:lnTo>
                  <a:lnTo>
                    <a:pt x="2200" y="5638"/>
                  </a:lnTo>
                  <a:lnTo>
                    <a:pt x="2043" y="5461"/>
                  </a:lnTo>
                  <a:lnTo>
                    <a:pt x="1906" y="5265"/>
                  </a:lnTo>
                  <a:lnTo>
                    <a:pt x="1807" y="5069"/>
                  </a:lnTo>
                  <a:lnTo>
                    <a:pt x="1709" y="4852"/>
                  </a:lnTo>
                  <a:lnTo>
                    <a:pt x="1631" y="4636"/>
                  </a:lnTo>
                  <a:lnTo>
                    <a:pt x="1572" y="4401"/>
                  </a:lnTo>
                  <a:lnTo>
                    <a:pt x="1552" y="4165"/>
                  </a:lnTo>
                  <a:lnTo>
                    <a:pt x="1532" y="3929"/>
                  </a:lnTo>
                  <a:lnTo>
                    <a:pt x="1552" y="3694"/>
                  </a:lnTo>
                  <a:lnTo>
                    <a:pt x="1591" y="3458"/>
                  </a:lnTo>
                  <a:lnTo>
                    <a:pt x="1650" y="3222"/>
                  </a:lnTo>
                  <a:lnTo>
                    <a:pt x="1749" y="2986"/>
                  </a:lnTo>
                  <a:lnTo>
                    <a:pt x="1847" y="2770"/>
                  </a:lnTo>
                  <a:lnTo>
                    <a:pt x="1984" y="2554"/>
                  </a:lnTo>
                  <a:lnTo>
                    <a:pt x="2122" y="2377"/>
                  </a:lnTo>
                  <a:lnTo>
                    <a:pt x="2299" y="2201"/>
                  </a:lnTo>
                  <a:lnTo>
                    <a:pt x="2475" y="2044"/>
                  </a:lnTo>
                  <a:lnTo>
                    <a:pt x="2672" y="1906"/>
                  </a:lnTo>
                  <a:lnTo>
                    <a:pt x="2868" y="1788"/>
                  </a:lnTo>
                  <a:lnTo>
                    <a:pt x="3084" y="1690"/>
                  </a:lnTo>
                  <a:lnTo>
                    <a:pt x="3300" y="1631"/>
                  </a:lnTo>
                  <a:lnTo>
                    <a:pt x="3536" y="1572"/>
                  </a:lnTo>
                  <a:lnTo>
                    <a:pt x="3772" y="1533"/>
                  </a:lnTo>
                  <a:close/>
                  <a:moveTo>
                    <a:pt x="4027" y="1"/>
                  </a:moveTo>
                  <a:lnTo>
                    <a:pt x="3634" y="20"/>
                  </a:lnTo>
                  <a:lnTo>
                    <a:pt x="3261" y="60"/>
                  </a:lnTo>
                  <a:lnTo>
                    <a:pt x="2888" y="158"/>
                  </a:lnTo>
                  <a:lnTo>
                    <a:pt x="2534" y="276"/>
                  </a:lnTo>
                  <a:lnTo>
                    <a:pt x="2181" y="433"/>
                  </a:lnTo>
                  <a:lnTo>
                    <a:pt x="1847" y="629"/>
                  </a:lnTo>
                  <a:lnTo>
                    <a:pt x="1532" y="845"/>
                  </a:lnTo>
                  <a:lnTo>
                    <a:pt x="1238" y="1081"/>
                  </a:lnTo>
                  <a:lnTo>
                    <a:pt x="982" y="1376"/>
                  </a:lnTo>
                  <a:lnTo>
                    <a:pt x="727" y="1670"/>
                  </a:lnTo>
                  <a:lnTo>
                    <a:pt x="511" y="2024"/>
                  </a:lnTo>
                  <a:lnTo>
                    <a:pt x="334" y="2377"/>
                  </a:lnTo>
                  <a:lnTo>
                    <a:pt x="197" y="2751"/>
                  </a:lnTo>
                  <a:lnTo>
                    <a:pt x="99" y="3144"/>
                  </a:lnTo>
                  <a:lnTo>
                    <a:pt x="40" y="3536"/>
                  </a:lnTo>
                  <a:lnTo>
                    <a:pt x="0" y="3910"/>
                  </a:lnTo>
                  <a:lnTo>
                    <a:pt x="20" y="4302"/>
                  </a:lnTo>
                  <a:lnTo>
                    <a:pt x="79" y="4676"/>
                  </a:lnTo>
                  <a:lnTo>
                    <a:pt x="157" y="5049"/>
                  </a:lnTo>
                  <a:lnTo>
                    <a:pt x="275" y="5402"/>
                  </a:lnTo>
                  <a:lnTo>
                    <a:pt x="432" y="5756"/>
                  </a:lnTo>
                  <a:lnTo>
                    <a:pt x="629" y="6090"/>
                  </a:lnTo>
                  <a:lnTo>
                    <a:pt x="845" y="6404"/>
                  </a:lnTo>
                  <a:lnTo>
                    <a:pt x="1100" y="6699"/>
                  </a:lnTo>
                  <a:lnTo>
                    <a:pt x="1375" y="6974"/>
                  </a:lnTo>
                  <a:lnTo>
                    <a:pt x="1690" y="7210"/>
                  </a:lnTo>
                  <a:lnTo>
                    <a:pt x="2024" y="7426"/>
                  </a:lnTo>
                  <a:lnTo>
                    <a:pt x="2377" y="7602"/>
                  </a:lnTo>
                  <a:lnTo>
                    <a:pt x="2770" y="7740"/>
                  </a:lnTo>
                  <a:lnTo>
                    <a:pt x="3143" y="7838"/>
                  </a:lnTo>
                  <a:lnTo>
                    <a:pt x="3536" y="7917"/>
                  </a:lnTo>
                  <a:lnTo>
                    <a:pt x="3929" y="7936"/>
                  </a:lnTo>
                  <a:lnTo>
                    <a:pt x="4302" y="7917"/>
                  </a:lnTo>
                  <a:lnTo>
                    <a:pt x="4675" y="7858"/>
                  </a:lnTo>
                  <a:lnTo>
                    <a:pt x="5049" y="7779"/>
                  </a:lnTo>
                  <a:lnTo>
                    <a:pt x="5422" y="7661"/>
                  </a:lnTo>
                  <a:lnTo>
                    <a:pt x="5756" y="7504"/>
                  </a:lnTo>
                  <a:lnTo>
                    <a:pt x="6090" y="7308"/>
                  </a:lnTo>
                  <a:lnTo>
                    <a:pt x="6404" y="7092"/>
                  </a:lnTo>
                  <a:lnTo>
                    <a:pt x="6699" y="6836"/>
                  </a:lnTo>
                  <a:lnTo>
                    <a:pt x="6974" y="6561"/>
                  </a:lnTo>
                  <a:lnTo>
                    <a:pt x="7209" y="6247"/>
                  </a:lnTo>
                  <a:lnTo>
                    <a:pt x="7425" y="5913"/>
                  </a:lnTo>
                  <a:lnTo>
                    <a:pt x="7602" y="5560"/>
                  </a:lnTo>
                  <a:lnTo>
                    <a:pt x="7740" y="5167"/>
                  </a:lnTo>
                  <a:lnTo>
                    <a:pt x="7857" y="4794"/>
                  </a:lnTo>
                  <a:lnTo>
                    <a:pt x="7916" y="4401"/>
                  </a:lnTo>
                  <a:lnTo>
                    <a:pt x="7936" y="4008"/>
                  </a:lnTo>
                  <a:lnTo>
                    <a:pt x="7916" y="3635"/>
                  </a:lnTo>
                  <a:lnTo>
                    <a:pt x="7877" y="3261"/>
                  </a:lnTo>
                  <a:lnTo>
                    <a:pt x="7779" y="2888"/>
                  </a:lnTo>
                  <a:lnTo>
                    <a:pt x="7661" y="2515"/>
                  </a:lnTo>
                  <a:lnTo>
                    <a:pt x="7504" y="2181"/>
                  </a:lnTo>
                  <a:lnTo>
                    <a:pt x="7327" y="1847"/>
                  </a:lnTo>
                  <a:lnTo>
                    <a:pt x="7091" y="1533"/>
                  </a:lnTo>
                  <a:lnTo>
                    <a:pt x="6856" y="1238"/>
                  </a:lnTo>
                  <a:lnTo>
                    <a:pt x="6561" y="963"/>
                  </a:lnTo>
                  <a:lnTo>
                    <a:pt x="6266" y="727"/>
                  </a:lnTo>
                  <a:lnTo>
                    <a:pt x="5932" y="511"/>
                  </a:lnTo>
                  <a:lnTo>
                    <a:pt x="5559" y="335"/>
                  </a:lnTo>
                  <a:lnTo>
                    <a:pt x="5186" y="197"/>
                  </a:lnTo>
                  <a:lnTo>
                    <a:pt x="4793" y="79"/>
                  </a:lnTo>
                  <a:lnTo>
                    <a:pt x="4400" y="20"/>
                  </a:lnTo>
                  <a:lnTo>
                    <a:pt x="402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" name="Google Shape;3181;p30"/>
            <p:cNvSpPr/>
            <p:nvPr/>
          </p:nvSpPr>
          <p:spPr>
            <a:xfrm>
              <a:off x="7062788" y="3667475"/>
              <a:ext cx="558875" cy="558875"/>
            </a:xfrm>
            <a:custGeom>
              <a:avLst/>
              <a:gdLst/>
              <a:ahLst/>
              <a:cxnLst/>
              <a:rect l="l" t="t" r="r" b="b"/>
              <a:pathLst>
                <a:path w="22355" h="22355" extrusionOk="0">
                  <a:moveTo>
                    <a:pt x="10785" y="1"/>
                  </a:moveTo>
                  <a:lnTo>
                    <a:pt x="10235" y="40"/>
                  </a:lnTo>
                  <a:lnTo>
                    <a:pt x="9704" y="99"/>
                  </a:lnTo>
                  <a:lnTo>
                    <a:pt x="9174" y="178"/>
                  </a:lnTo>
                  <a:lnTo>
                    <a:pt x="8644" y="295"/>
                  </a:lnTo>
                  <a:lnTo>
                    <a:pt x="8113" y="413"/>
                  </a:lnTo>
                  <a:lnTo>
                    <a:pt x="7602" y="590"/>
                  </a:lnTo>
                  <a:lnTo>
                    <a:pt x="7111" y="767"/>
                  </a:lnTo>
                  <a:lnTo>
                    <a:pt x="6601" y="983"/>
                  </a:lnTo>
                  <a:lnTo>
                    <a:pt x="6129" y="1199"/>
                  </a:lnTo>
                  <a:lnTo>
                    <a:pt x="5658" y="1454"/>
                  </a:lnTo>
                  <a:lnTo>
                    <a:pt x="5186" y="1729"/>
                  </a:lnTo>
                  <a:lnTo>
                    <a:pt x="4735" y="2044"/>
                  </a:lnTo>
                  <a:lnTo>
                    <a:pt x="4303" y="2358"/>
                  </a:lnTo>
                  <a:lnTo>
                    <a:pt x="3890" y="2692"/>
                  </a:lnTo>
                  <a:lnTo>
                    <a:pt x="3478" y="3065"/>
                  </a:lnTo>
                  <a:lnTo>
                    <a:pt x="3104" y="3438"/>
                  </a:lnTo>
                  <a:lnTo>
                    <a:pt x="2731" y="3851"/>
                  </a:lnTo>
                  <a:lnTo>
                    <a:pt x="2378" y="4283"/>
                  </a:lnTo>
                  <a:lnTo>
                    <a:pt x="2044" y="4715"/>
                  </a:lnTo>
                  <a:lnTo>
                    <a:pt x="1729" y="5186"/>
                  </a:lnTo>
                  <a:lnTo>
                    <a:pt x="1454" y="5678"/>
                  </a:lnTo>
                  <a:lnTo>
                    <a:pt x="1179" y="6169"/>
                  </a:lnTo>
                  <a:lnTo>
                    <a:pt x="944" y="6699"/>
                  </a:lnTo>
                  <a:lnTo>
                    <a:pt x="728" y="7229"/>
                  </a:lnTo>
                  <a:lnTo>
                    <a:pt x="531" y="7760"/>
                  </a:lnTo>
                  <a:lnTo>
                    <a:pt x="374" y="8310"/>
                  </a:lnTo>
                  <a:lnTo>
                    <a:pt x="236" y="8860"/>
                  </a:lnTo>
                  <a:lnTo>
                    <a:pt x="138" y="9390"/>
                  </a:lnTo>
                  <a:lnTo>
                    <a:pt x="60" y="9940"/>
                  </a:lnTo>
                  <a:lnTo>
                    <a:pt x="20" y="10490"/>
                  </a:lnTo>
                  <a:lnTo>
                    <a:pt x="1" y="11040"/>
                  </a:lnTo>
                  <a:lnTo>
                    <a:pt x="1" y="11570"/>
                  </a:lnTo>
                  <a:lnTo>
                    <a:pt x="40" y="12120"/>
                  </a:lnTo>
                  <a:lnTo>
                    <a:pt x="99" y="12651"/>
                  </a:lnTo>
                  <a:lnTo>
                    <a:pt x="178" y="13181"/>
                  </a:lnTo>
                  <a:lnTo>
                    <a:pt x="295" y="13711"/>
                  </a:lnTo>
                  <a:lnTo>
                    <a:pt x="433" y="14242"/>
                  </a:lnTo>
                  <a:lnTo>
                    <a:pt x="590" y="14753"/>
                  </a:lnTo>
                  <a:lnTo>
                    <a:pt x="767" y="15244"/>
                  </a:lnTo>
                  <a:lnTo>
                    <a:pt x="983" y="15754"/>
                  </a:lnTo>
                  <a:lnTo>
                    <a:pt x="1219" y="16226"/>
                  </a:lnTo>
                  <a:lnTo>
                    <a:pt x="1454" y="16697"/>
                  </a:lnTo>
                  <a:lnTo>
                    <a:pt x="1749" y="17169"/>
                  </a:lnTo>
                  <a:lnTo>
                    <a:pt x="2044" y="17620"/>
                  </a:lnTo>
                  <a:lnTo>
                    <a:pt x="2358" y="18053"/>
                  </a:lnTo>
                  <a:lnTo>
                    <a:pt x="2711" y="18465"/>
                  </a:lnTo>
                  <a:lnTo>
                    <a:pt x="3065" y="18878"/>
                  </a:lnTo>
                  <a:lnTo>
                    <a:pt x="3458" y="19251"/>
                  </a:lnTo>
                  <a:lnTo>
                    <a:pt x="3851" y="19624"/>
                  </a:lnTo>
                  <a:lnTo>
                    <a:pt x="4283" y="19978"/>
                  </a:lnTo>
                  <a:lnTo>
                    <a:pt x="4735" y="20311"/>
                  </a:lnTo>
                  <a:lnTo>
                    <a:pt x="5186" y="20626"/>
                  </a:lnTo>
                  <a:lnTo>
                    <a:pt x="5678" y="20901"/>
                  </a:lnTo>
                  <a:lnTo>
                    <a:pt x="6188" y="21176"/>
                  </a:lnTo>
                  <a:lnTo>
                    <a:pt x="6699" y="21411"/>
                  </a:lnTo>
                  <a:lnTo>
                    <a:pt x="7229" y="21628"/>
                  </a:lnTo>
                  <a:lnTo>
                    <a:pt x="7779" y="21824"/>
                  </a:lnTo>
                  <a:lnTo>
                    <a:pt x="8310" y="21981"/>
                  </a:lnTo>
                  <a:lnTo>
                    <a:pt x="8860" y="22119"/>
                  </a:lnTo>
                  <a:lnTo>
                    <a:pt x="9410" y="22217"/>
                  </a:lnTo>
                  <a:lnTo>
                    <a:pt x="9940" y="22295"/>
                  </a:lnTo>
                  <a:lnTo>
                    <a:pt x="10490" y="22335"/>
                  </a:lnTo>
                  <a:lnTo>
                    <a:pt x="11040" y="22354"/>
                  </a:lnTo>
                  <a:lnTo>
                    <a:pt x="11590" y="22354"/>
                  </a:lnTo>
                  <a:lnTo>
                    <a:pt x="12120" y="22315"/>
                  </a:lnTo>
                  <a:lnTo>
                    <a:pt x="12670" y="22256"/>
                  </a:lnTo>
                  <a:lnTo>
                    <a:pt x="13201" y="22178"/>
                  </a:lnTo>
                  <a:lnTo>
                    <a:pt x="13711" y="22060"/>
                  </a:lnTo>
                  <a:lnTo>
                    <a:pt x="14242" y="21922"/>
                  </a:lnTo>
                  <a:lnTo>
                    <a:pt x="14752" y="21765"/>
                  </a:lnTo>
                  <a:lnTo>
                    <a:pt x="15263" y="21588"/>
                  </a:lnTo>
                  <a:lnTo>
                    <a:pt x="15754" y="21372"/>
                  </a:lnTo>
                  <a:lnTo>
                    <a:pt x="16226" y="21136"/>
                  </a:lnTo>
                  <a:lnTo>
                    <a:pt x="16717" y="20901"/>
                  </a:lnTo>
                  <a:lnTo>
                    <a:pt x="17169" y="20606"/>
                  </a:lnTo>
                  <a:lnTo>
                    <a:pt x="17620" y="20311"/>
                  </a:lnTo>
                  <a:lnTo>
                    <a:pt x="18052" y="19997"/>
                  </a:lnTo>
                  <a:lnTo>
                    <a:pt x="18465" y="19644"/>
                  </a:lnTo>
                  <a:lnTo>
                    <a:pt x="18877" y="19290"/>
                  </a:lnTo>
                  <a:lnTo>
                    <a:pt x="19270" y="18897"/>
                  </a:lnTo>
                  <a:lnTo>
                    <a:pt x="19624" y="18504"/>
                  </a:lnTo>
                  <a:lnTo>
                    <a:pt x="19977" y="18072"/>
                  </a:lnTo>
                  <a:lnTo>
                    <a:pt x="20311" y="17620"/>
                  </a:lnTo>
                  <a:lnTo>
                    <a:pt x="20626" y="17169"/>
                  </a:lnTo>
                  <a:lnTo>
                    <a:pt x="20920" y="16678"/>
                  </a:lnTo>
                  <a:lnTo>
                    <a:pt x="21176" y="16167"/>
                  </a:lnTo>
                  <a:lnTo>
                    <a:pt x="21431" y="15656"/>
                  </a:lnTo>
                  <a:lnTo>
                    <a:pt x="21647" y="15126"/>
                  </a:lnTo>
                  <a:lnTo>
                    <a:pt x="21824" y="14576"/>
                  </a:lnTo>
                  <a:lnTo>
                    <a:pt x="21981" y="14045"/>
                  </a:lnTo>
                  <a:lnTo>
                    <a:pt x="22119" y="13495"/>
                  </a:lnTo>
                  <a:lnTo>
                    <a:pt x="22217" y="12945"/>
                  </a:lnTo>
                  <a:lnTo>
                    <a:pt x="22295" y="12415"/>
                  </a:lnTo>
                  <a:lnTo>
                    <a:pt x="22335" y="11865"/>
                  </a:lnTo>
                  <a:lnTo>
                    <a:pt x="22354" y="11315"/>
                  </a:lnTo>
                  <a:lnTo>
                    <a:pt x="22354" y="10765"/>
                  </a:lnTo>
                  <a:lnTo>
                    <a:pt x="22315" y="10235"/>
                  </a:lnTo>
                  <a:lnTo>
                    <a:pt x="22256" y="9685"/>
                  </a:lnTo>
                  <a:lnTo>
                    <a:pt x="22177" y="9154"/>
                  </a:lnTo>
                  <a:lnTo>
                    <a:pt x="22060" y="8644"/>
                  </a:lnTo>
                  <a:lnTo>
                    <a:pt x="21942" y="8113"/>
                  </a:lnTo>
                  <a:lnTo>
                    <a:pt x="21765" y="7603"/>
                  </a:lnTo>
                  <a:lnTo>
                    <a:pt x="21588" y="7092"/>
                  </a:lnTo>
                  <a:lnTo>
                    <a:pt x="21372" y="6601"/>
                  </a:lnTo>
                  <a:lnTo>
                    <a:pt x="21156" y="6110"/>
                  </a:lnTo>
                  <a:lnTo>
                    <a:pt x="20901" y="5638"/>
                  </a:lnTo>
                  <a:lnTo>
                    <a:pt x="20626" y="5186"/>
                  </a:lnTo>
                  <a:lnTo>
                    <a:pt x="20311" y="4735"/>
                  </a:lnTo>
                  <a:lnTo>
                    <a:pt x="19997" y="4303"/>
                  </a:lnTo>
                  <a:lnTo>
                    <a:pt x="19663" y="3890"/>
                  </a:lnTo>
                  <a:lnTo>
                    <a:pt x="19290" y="3478"/>
                  </a:lnTo>
                  <a:lnTo>
                    <a:pt x="18917" y="3085"/>
                  </a:lnTo>
                  <a:lnTo>
                    <a:pt x="18504" y="2731"/>
                  </a:lnTo>
                  <a:lnTo>
                    <a:pt x="18072" y="2378"/>
                  </a:lnTo>
                  <a:lnTo>
                    <a:pt x="17640" y="2044"/>
                  </a:lnTo>
                  <a:lnTo>
                    <a:pt x="17169" y="1729"/>
                  </a:lnTo>
                  <a:lnTo>
                    <a:pt x="16677" y="1435"/>
                  </a:lnTo>
                  <a:lnTo>
                    <a:pt x="16186" y="1179"/>
                  </a:lnTo>
                  <a:lnTo>
                    <a:pt x="15656" y="924"/>
                  </a:lnTo>
                  <a:lnTo>
                    <a:pt x="15126" y="708"/>
                  </a:lnTo>
                  <a:lnTo>
                    <a:pt x="14595" y="531"/>
                  </a:lnTo>
                  <a:lnTo>
                    <a:pt x="14045" y="374"/>
                  </a:lnTo>
                  <a:lnTo>
                    <a:pt x="13495" y="236"/>
                  </a:lnTo>
                  <a:lnTo>
                    <a:pt x="12965" y="138"/>
                  </a:lnTo>
                  <a:lnTo>
                    <a:pt x="12415" y="60"/>
                  </a:lnTo>
                  <a:lnTo>
                    <a:pt x="11865" y="20"/>
                  </a:lnTo>
                  <a:lnTo>
                    <a:pt x="1131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dist="57150" dir="540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" name="Google Shape;3182;p30"/>
            <p:cNvSpPr/>
            <p:nvPr/>
          </p:nvSpPr>
          <p:spPr>
            <a:xfrm>
              <a:off x="7062788" y="3667475"/>
              <a:ext cx="558875" cy="558875"/>
            </a:xfrm>
            <a:custGeom>
              <a:avLst/>
              <a:gdLst/>
              <a:ahLst/>
              <a:cxnLst/>
              <a:rect l="l" t="t" r="r" b="b"/>
              <a:pathLst>
                <a:path w="22355" h="22355" fill="none" extrusionOk="0">
                  <a:moveTo>
                    <a:pt x="21431" y="15656"/>
                  </a:moveTo>
                  <a:lnTo>
                    <a:pt x="21431" y="15656"/>
                  </a:lnTo>
                  <a:lnTo>
                    <a:pt x="21176" y="16167"/>
                  </a:lnTo>
                  <a:lnTo>
                    <a:pt x="20920" y="16678"/>
                  </a:lnTo>
                  <a:lnTo>
                    <a:pt x="20626" y="17169"/>
                  </a:lnTo>
                  <a:lnTo>
                    <a:pt x="20311" y="17620"/>
                  </a:lnTo>
                  <a:lnTo>
                    <a:pt x="19977" y="18072"/>
                  </a:lnTo>
                  <a:lnTo>
                    <a:pt x="19624" y="18504"/>
                  </a:lnTo>
                  <a:lnTo>
                    <a:pt x="19270" y="18897"/>
                  </a:lnTo>
                  <a:lnTo>
                    <a:pt x="18877" y="19290"/>
                  </a:lnTo>
                  <a:lnTo>
                    <a:pt x="18465" y="19644"/>
                  </a:lnTo>
                  <a:lnTo>
                    <a:pt x="18052" y="19997"/>
                  </a:lnTo>
                  <a:lnTo>
                    <a:pt x="17620" y="20311"/>
                  </a:lnTo>
                  <a:lnTo>
                    <a:pt x="17169" y="20606"/>
                  </a:lnTo>
                  <a:lnTo>
                    <a:pt x="16717" y="20901"/>
                  </a:lnTo>
                  <a:lnTo>
                    <a:pt x="16226" y="21136"/>
                  </a:lnTo>
                  <a:lnTo>
                    <a:pt x="15754" y="21372"/>
                  </a:lnTo>
                  <a:lnTo>
                    <a:pt x="15263" y="21588"/>
                  </a:lnTo>
                  <a:lnTo>
                    <a:pt x="14752" y="21765"/>
                  </a:lnTo>
                  <a:lnTo>
                    <a:pt x="14242" y="21922"/>
                  </a:lnTo>
                  <a:lnTo>
                    <a:pt x="13711" y="22060"/>
                  </a:lnTo>
                  <a:lnTo>
                    <a:pt x="13201" y="22178"/>
                  </a:lnTo>
                  <a:lnTo>
                    <a:pt x="12670" y="22256"/>
                  </a:lnTo>
                  <a:lnTo>
                    <a:pt x="12120" y="22315"/>
                  </a:lnTo>
                  <a:lnTo>
                    <a:pt x="11590" y="22354"/>
                  </a:lnTo>
                  <a:lnTo>
                    <a:pt x="11040" y="22354"/>
                  </a:lnTo>
                  <a:lnTo>
                    <a:pt x="10490" y="22335"/>
                  </a:lnTo>
                  <a:lnTo>
                    <a:pt x="9940" y="22295"/>
                  </a:lnTo>
                  <a:lnTo>
                    <a:pt x="9410" y="22217"/>
                  </a:lnTo>
                  <a:lnTo>
                    <a:pt x="8860" y="22119"/>
                  </a:lnTo>
                  <a:lnTo>
                    <a:pt x="8310" y="21981"/>
                  </a:lnTo>
                  <a:lnTo>
                    <a:pt x="7779" y="21824"/>
                  </a:lnTo>
                  <a:lnTo>
                    <a:pt x="7229" y="21628"/>
                  </a:lnTo>
                  <a:lnTo>
                    <a:pt x="6699" y="21411"/>
                  </a:lnTo>
                  <a:lnTo>
                    <a:pt x="6699" y="21411"/>
                  </a:lnTo>
                  <a:lnTo>
                    <a:pt x="6188" y="21176"/>
                  </a:lnTo>
                  <a:lnTo>
                    <a:pt x="5678" y="20901"/>
                  </a:lnTo>
                  <a:lnTo>
                    <a:pt x="5186" y="20626"/>
                  </a:lnTo>
                  <a:lnTo>
                    <a:pt x="4735" y="20311"/>
                  </a:lnTo>
                  <a:lnTo>
                    <a:pt x="4283" y="19978"/>
                  </a:lnTo>
                  <a:lnTo>
                    <a:pt x="3851" y="19624"/>
                  </a:lnTo>
                  <a:lnTo>
                    <a:pt x="3458" y="19251"/>
                  </a:lnTo>
                  <a:lnTo>
                    <a:pt x="3065" y="18878"/>
                  </a:lnTo>
                  <a:lnTo>
                    <a:pt x="2711" y="18465"/>
                  </a:lnTo>
                  <a:lnTo>
                    <a:pt x="2358" y="18053"/>
                  </a:lnTo>
                  <a:lnTo>
                    <a:pt x="2044" y="17620"/>
                  </a:lnTo>
                  <a:lnTo>
                    <a:pt x="1749" y="17169"/>
                  </a:lnTo>
                  <a:lnTo>
                    <a:pt x="1454" y="16697"/>
                  </a:lnTo>
                  <a:lnTo>
                    <a:pt x="1219" y="16226"/>
                  </a:lnTo>
                  <a:lnTo>
                    <a:pt x="983" y="15754"/>
                  </a:lnTo>
                  <a:lnTo>
                    <a:pt x="767" y="15244"/>
                  </a:lnTo>
                  <a:lnTo>
                    <a:pt x="590" y="14753"/>
                  </a:lnTo>
                  <a:lnTo>
                    <a:pt x="433" y="14242"/>
                  </a:lnTo>
                  <a:lnTo>
                    <a:pt x="295" y="13711"/>
                  </a:lnTo>
                  <a:lnTo>
                    <a:pt x="178" y="13181"/>
                  </a:lnTo>
                  <a:lnTo>
                    <a:pt x="99" y="12651"/>
                  </a:lnTo>
                  <a:lnTo>
                    <a:pt x="40" y="12120"/>
                  </a:lnTo>
                  <a:lnTo>
                    <a:pt x="1" y="11570"/>
                  </a:lnTo>
                  <a:lnTo>
                    <a:pt x="1" y="11040"/>
                  </a:lnTo>
                  <a:lnTo>
                    <a:pt x="20" y="10490"/>
                  </a:lnTo>
                  <a:lnTo>
                    <a:pt x="60" y="9940"/>
                  </a:lnTo>
                  <a:lnTo>
                    <a:pt x="138" y="9390"/>
                  </a:lnTo>
                  <a:lnTo>
                    <a:pt x="236" y="8860"/>
                  </a:lnTo>
                  <a:lnTo>
                    <a:pt x="374" y="8310"/>
                  </a:lnTo>
                  <a:lnTo>
                    <a:pt x="531" y="7760"/>
                  </a:lnTo>
                  <a:lnTo>
                    <a:pt x="728" y="7229"/>
                  </a:lnTo>
                  <a:lnTo>
                    <a:pt x="944" y="6699"/>
                  </a:lnTo>
                  <a:lnTo>
                    <a:pt x="944" y="6699"/>
                  </a:lnTo>
                  <a:lnTo>
                    <a:pt x="1179" y="6169"/>
                  </a:lnTo>
                  <a:lnTo>
                    <a:pt x="1454" y="5678"/>
                  </a:lnTo>
                  <a:lnTo>
                    <a:pt x="1729" y="5186"/>
                  </a:lnTo>
                  <a:lnTo>
                    <a:pt x="2044" y="4715"/>
                  </a:lnTo>
                  <a:lnTo>
                    <a:pt x="2378" y="4283"/>
                  </a:lnTo>
                  <a:lnTo>
                    <a:pt x="2731" y="3851"/>
                  </a:lnTo>
                  <a:lnTo>
                    <a:pt x="3104" y="3438"/>
                  </a:lnTo>
                  <a:lnTo>
                    <a:pt x="3478" y="3065"/>
                  </a:lnTo>
                  <a:lnTo>
                    <a:pt x="3890" y="2692"/>
                  </a:lnTo>
                  <a:lnTo>
                    <a:pt x="4303" y="2358"/>
                  </a:lnTo>
                  <a:lnTo>
                    <a:pt x="4735" y="2044"/>
                  </a:lnTo>
                  <a:lnTo>
                    <a:pt x="5186" y="1729"/>
                  </a:lnTo>
                  <a:lnTo>
                    <a:pt x="5658" y="1454"/>
                  </a:lnTo>
                  <a:lnTo>
                    <a:pt x="6129" y="1199"/>
                  </a:lnTo>
                  <a:lnTo>
                    <a:pt x="6601" y="983"/>
                  </a:lnTo>
                  <a:lnTo>
                    <a:pt x="7111" y="767"/>
                  </a:lnTo>
                  <a:lnTo>
                    <a:pt x="7602" y="590"/>
                  </a:lnTo>
                  <a:lnTo>
                    <a:pt x="8113" y="413"/>
                  </a:lnTo>
                  <a:lnTo>
                    <a:pt x="8644" y="295"/>
                  </a:lnTo>
                  <a:lnTo>
                    <a:pt x="9174" y="178"/>
                  </a:lnTo>
                  <a:lnTo>
                    <a:pt x="9704" y="99"/>
                  </a:lnTo>
                  <a:lnTo>
                    <a:pt x="10235" y="40"/>
                  </a:lnTo>
                  <a:lnTo>
                    <a:pt x="10785" y="1"/>
                  </a:lnTo>
                  <a:lnTo>
                    <a:pt x="11315" y="1"/>
                  </a:lnTo>
                  <a:lnTo>
                    <a:pt x="11865" y="20"/>
                  </a:lnTo>
                  <a:lnTo>
                    <a:pt x="12415" y="60"/>
                  </a:lnTo>
                  <a:lnTo>
                    <a:pt x="12965" y="138"/>
                  </a:lnTo>
                  <a:lnTo>
                    <a:pt x="13495" y="236"/>
                  </a:lnTo>
                  <a:lnTo>
                    <a:pt x="14045" y="374"/>
                  </a:lnTo>
                  <a:lnTo>
                    <a:pt x="14595" y="531"/>
                  </a:lnTo>
                  <a:lnTo>
                    <a:pt x="15126" y="708"/>
                  </a:lnTo>
                  <a:lnTo>
                    <a:pt x="15656" y="924"/>
                  </a:lnTo>
                  <a:lnTo>
                    <a:pt x="15656" y="924"/>
                  </a:lnTo>
                  <a:lnTo>
                    <a:pt x="16186" y="1179"/>
                  </a:lnTo>
                  <a:lnTo>
                    <a:pt x="16677" y="1435"/>
                  </a:lnTo>
                  <a:lnTo>
                    <a:pt x="17169" y="1729"/>
                  </a:lnTo>
                  <a:lnTo>
                    <a:pt x="17640" y="2044"/>
                  </a:lnTo>
                  <a:lnTo>
                    <a:pt x="18072" y="2378"/>
                  </a:lnTo>
                  <a:lnTo>
                    <a:pt x="18504" y="2731"/>
                  </a:lnTo>
                  <a:lnTo>
                    <a:pt x="18917" y="3085"/>
                  </a:lnTo>
                  <a:lnTo>
                    <a:pt x="19290" y="3478"/>
                  </a:lnTo>
                  <a:lnTo>
                    <a:pt x="19663" y="3890"/>
                  </a:lnTo>
                  <a:lnTo>
                    <a:pt x="19997" y="4303"/>
                  </a:lnTo>
                  <a:lnTo>
                    <a:pt x="20311" y="4735"/>
                  </a:lnTo>
                  <a:lnTo>
                    <a:pt x="20626" y="5186"/>
                  </a:lnTo>
                  <a:lnTo>
                    <a:pt x="20901" y="5638"/>
                  </a:lnTo>
                  <a:lnTo>
                    <a:pt x="21156" y="6110"/>
                  </a:lnTo>
                  <a:lnTo>
                    <a:pt x="21372" y="6601"/>
                  </a:lnTo>
                  <a:lnTo>
                    <a:pt x="21588" y="7092"/>
                  </a:lnTo>
                  <a:lnTo>
                    <a:pt x="21765" y="7603"/>
                  </a:lnTo>
                  <a:lnTo>
                    <a:pt x="21942" y="8113"/>
                  </a:lnTo>
                  <a:lnTo>
                    <a:pt x="22060" y="8644"/>
                  </a:lnTo>
                  <a:lnTo>
                    <a:pt x="22177" y="9154"/>
                  </a:lnTo>
                  <a:lnTo>
                    <a:pt x="22256" y="9685"/>
                  </a:lnTo>
                  <a:lnTo>
                    <a:pt x="22315" y="10235"/>
                  </a:lnTo>
                  <a:lnTo>
                    <a:pt x="22354" y="10765"/>
                  </a:lnTo>
                  <a:lnTo>
                    <a:pt x="22354" y="11315"/>
                  </a:lnTo>
                  <a:lnTo>
                    <a:pt x="22335" y="11865"/>
                  </a:lnTo>
                  <a:lnTo>
                    <a:pt x="22295" y="12415"/>
                  </a:lnTo>
                  <a:lnTo>
                    <a:pt x="22217" y="12945"/>
                  </a:lnTo>
                  <a:lnTo>
                    <a:pt x="22119" y="13495"/>
                  </a:lnTo>
                  <a:lnTo>
                    <a:pt x="21981" y="14045"/>
                  </a:lnTo>
                  <a:lnTo>
                    <a:pt x="21824" y="14576"/>
                  </a:lnTo>
                  <a:lnTo>
                    <a:pt x="21647" y="15126"/>
                  </a:lnTo>
                  <a:lnTo>
                    <a:pt x="21431" y="1565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" name="Google Shape;3183;p30"/>
            <p:cNvSpPr/>
            <p:nvPr/>
          </p:nvSpPr>
          <p:spPr>
            <a:xfrm>
              <a:off x="7062788" y="3946900"/>
              <a:ext cx="95300" cy="210200"/>
            </a:xfrm>
            <a:custGeom>
              <a:avLst/>
              <a:gdLst/>
              <a:ahLst/>
              <a:cxnLst/>
              <a:rect l="l" t="t" r="r" b="b"/>
              <a:pathLst>
                <a:path w="3812" h="8408" extrusionOk="0">
                  <a:moveTo>
                    <a:pt x="1" y="1"/>
                  </a:moveTo>
                  <a:lnTo>
                    <a:pt x="1" y="1"/>
                  </a:lnTo>
                  <a:lnTo>
                    <a:pt x="20" y="590"/>
                  </a:lnTo>
                  <a:lnTo>
                    <a:pt x="60" y="1179"/>
                  </a:lnTo>
                  <a:lnTo>
                    <a:pt x="138" y="1768"/>
                  </a:lnTo>
                  <a:lnTo>
                    <a:pt x="256" y="2358"/>
                  </a:lnTo>
                  <a:lnTo>
                    <a:pt x="394" y="2927"/>
                  </a:lnTo>
                  <a:lnTo>
                    <a:pt x="570" y="3497"/>
                  </a:lnTo>
                  <a:lnTo>
                    <a:pt x="767" y="4047"/>
                  </a:lnTo>
                  <a:lnTo>
                    <a:pt x="1003" y="4597"/>
                  </a:lnTo>
                  <a:lnTo>
                    <a:pt x="1258" y="5127"/>
                  </a:lnTo>
                  <a:lnTo>
                    <a:pt x="1533" y="5658"/>
                  </a:lnTo>
                  <a:lnTo>
                    <a:pt x="1847" y="6149"/>
                  </a:lnTo>
                  <a:lnTo>
                    <a:pt x="2181" y="6640"/>
                  </a:lnTo>
                  <a:lnTo>
                    <a:pt x="2554" y="7111"/>
                  </a:lnTo>
                  <a:lnTo>
                    <a:pt x="2947" y="7563"/>
                  </a:lnTo>
                  <a:lnTo>
                    <a:pt x="3360" y="7995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360" y="7995"/>
                  </a:lnTo>
                  <a:lnTo>
                    <a:pt x="2947" y="7563"/>
                  </a:lnTo>
                  <a:lnTo>
                    <a:pt x="2554" y="7111"/>
                  </a:lnTo>
                  <a:lnTo>
                    <a:pt x="2181" y="6640"/>
                  </a:lnTo>
                  <a:lnTo>
                    <a:pt x="1847" y="6149"/>
                  </a:lnTo>
                  <a:lnTo>
                    <a:pt x="1533" y="5658"/>
                  </a:lnTo>
                  <a:lnTo>
                    <a:pt x="1258" y="5127"/>
                  </a:lnTo>
                  <a:lnTo>
                    <a:pt x="1003" y="4597"/>
                  </a:lnTo>
                  <a:lnTo>
                    <a:pt x="767" y="4047"/>
                  </a:lnTo>
                  <a:lnTo>
                    <a:pt x="570" y="3497"/>
                  </a:lnTo>
                  <a:lnTo>
                    <a:pt x="394" y="2927"/>
                  </a:lnTo>
                  <a:lnTo>
                    <a:pt x="256" y="2358"/>
                  </a:lnTo>
                  <a:lnTo>
                    <a:pt x="138" y="1768"/>
                  </a:lnTo>
                  <a:lnTo>
                    <a:pt x="60" y="1179"/>
                  </a:lnTo>
                  <a:lnTo>
                    <a:pt x="20" y="59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9AB9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" name="Google Shape;3184;p30"/>
            <p:cNvSpPr/>
            <p:nvPr/>
          </p:nvSpPr>
          <p:spPr>
            <a:xfrm>
              <a:off x="7062788" y="3946900"/>
              <a:ext cx="95300" cy="210200"/>
            </a:xfrm>
            <a:custGeom>
              <a:avLst/>
              <a:gdLst/>
              <a:ahLst/>
              <a:cxnLst/>
              <a:rect l="l" t="t" r="r" b="b"/>
              <a:pathLst>
                <a:path w="3812" h="8408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20" y="590"/>
                  </a:lnTo>
                  <a:lnTo>
                    <a:pt x="60" y="1179"/>
                  </a:lnTo>
                  <a:lnTo>
                    <a:pt x="138" y="1768"/>
                  </a:lnTo>
                  <a:lnTo>
                    <a:pt x="256" y="2358"/>
                  </a:lnTo>
                  <a:lnTo>
                    <a:pt x="394" y="2927"/>
                  </a:lnTo>
                  <a:lnTo>
                    <a:pt x="570" y="3497"/>
                  </a:lnTo>
                  <a:lnTo>
                    <a:pt x="767" y="4047"/>
                  </a:lnTo>
                  <a:lnTo>
                    <a:pt x="1003" y="4597"/>
                  </a:lnTo>
                  <a:lnTo>
                    <a:pt x="1258" y="5127"/>
                  </a:lnTo>
                  <a:lnTo>
                    <a:pt x="1533" y="5658"/>
                  </a:lnTo>
                  <a:lnTo>
                    <a:pt x="1847" y="6149"/>
                  </a:lnTo>
                  <a:lnTo>
                    <a:pt x="2181" y="6640"/>
                  </a:lnTo>
                  <a:lnTo>
                    <a:pt x="2554" y="7111"/>
                  </a:lnTo>
                  <a:lnTo>
                    <a:pt x="2947" y="7563"/>
                  </a:lnTo>
                  <a:lnTo>
                    <a:pt x="3360" y="7995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360" y="7995"/>
                  </a:lnTo>
                  <a:lnTo>
                    <a:pt x="2947" y="7563"/>
                  </a:lnTo>
                  <a:lnTo>
                    <a:pt x="2554" y="7111"/>
                  </a:lnTo>
                  <a:lnTo>
                    <a:pt x="2181" y="6640"/>
                  </a:lnTo>
                  <a:lnTo>
                    <a:pt x="1847" y="6149"/>
                  </a:lnTo>
                  <a:lnTo>
                    <a:pt x="1533" y="5658"/>
                  </a:lnTo>
                  <a:lnTo>
                    <a:pt x="1258" y="5127"/>
                  </a:lnTo>
                  <a:lnTo>
                    <a:pt x="1003" y="4597"/>
                  </a:lnTo>
                  <a:lnTo>
                    <a:pt x="767" y="4047"/>
                  </a:lnTo>
                  <a:lnTo>
                    <a:pt x="570" y="3497"/>
                  </a:lnTo>
                  <a:lnTo>
                    <a:pt x="394" y="2927"/>
                  </a:lnTo>
                  <a:lnTo>
                    <a:pt x="256" y="2358"/>
                  </a:lnTo>
                  <a:lnTo>
                    <a:pt x="138" y="1768"/>
                  </a:lnTo>
                  <a:lnTo>
                    <a:pt x="60" y="1179"/>
                  </a:lnTo>
                  <a:lnTo>
                    <a:pt x="20" y="590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" name="Google Shape;3185;p30"/>
            <p:cNvSpPr/>
            <p:nvPr/>
          </p:nvSpPr>
          <p:spPr>
            <a:xfrm>
              <a:off x="7158063" y="4054925"/>
              <a:ext cx="441975" cy="171425"/>
            </a:xfrm>
            <a:custGeom>
              <a:avLst/>
              <a:gdLst/>
              <a:ahLst/>
              <a:cxnLst/>
              <a:rect l="l" t="t" r="r" b="b"/>
              <a:pathLst>
                <a:path w="17679" h="6857" extrusionOk="0">
                  <a:moveTo>
                    <a:pt x="3124" y="6012"/>
                  </a:moveTo>
                  <a:lnTo>
                    <a:pt x="3124" y="6012"/>
                  </a:lnTo>
                  <a:lnTo>
                    <a:pt x="3124" y="6012"/>
                  </a:lnTo>
                  <a:lnTo>
                    <a:pt x="3124" y="6012"/>
                  </a:lnTo>
                  <a:lnTo>
                    <a:pt x="3124" y="6012"/>
                  </a:lnTo>
                  <a:close/>
                  <a:moveTo>
                    <a:pt x="2908" y="5933"/>
                  </a:moveTo>
                  <a:lnTo>
                    <a:pt x="2908" y="5933"/>
                  </a:lnTo>
                  <a:lnTo>
                    <a:pt x="3104" y="6012"/>
                  </a:lnTo>
                  <a:lnTo>
                    <a:pt x="3104" y="6012"/>
                  </a:lnTo>
                  <a:lnTo>
                    <a:pt x="2908" y="5933"/>
                  </a:lnTo>
                  <a:close/>
                  <a:moveTo>
                    <a:pt x="0" y="4087"/>
                  </a:moveTo>
                  <a:lnTo>
                    <a:pt x="0" y="4087"/>
                  </a:lnTo>
                  <a:lnTo>
                    <a:pt x="0" y="4087"/>
                  </a:lnTo>
                  <a:lnTo>
                    <a:pt x="0" y="4087"/>
                  </a:lnTo>
                  <a:lnTo>
                    <a:pt x="315" y="4362"/>
                  </a:lnTo>
                  <a:lnTo>
                    <a:pt x="649" y="4617"/>
                  </a:lnTo>
                  <a:lnTo>
                    <a:pt x="1002" y="4872"/>
                  </a:lnTo>
                  <a:lnTo>
                    <a:pt x="1356" y="5108"/>
                  </a:lnTo>
                  <a:lnTo>
                    <a:pt x="1729" y="5324"/>
                  </a:lnTo>
                  <a:lnTo>
                    <a:pt x="2102" y="5540"/>
                  </a:lnTo>
                  <a:lnTo>
                    <a:pt x="2495" y="5737"/>
                  </a:lnTo>
                  <a:lnTo>
                    <a:pt x="2888" y="5913"/>
                  </a:lnTo>
                  <a:lnTo>
                    <a:pt x="2888" y="5913"/>
                  </a:lnTo>
                  <a:lnTo>
                    <a:pt x="2495" y="5737"/>
                  </a:lnTo>
                  <a:lnTo>
                    <a:pt x="2102" y="5540"/>
                  </a:lnTo>
                  <a:lnTo>
                    <a:pt x="1729" y="5324"/>
                  </a:lnTo>
                  <a:lnTo>
                    <a:pt x="1356" y="5108"/>
                  </a:lnTo>
                  <a:lnTo>
                    <a:pt x="1002" y="4872"/>
                  </a:lnTo>
                  <a:lnTo>
                    <a:pt x="649" y="4617"/>
                  </a:lnTo>
                  <a:lnTo>
                    <a:pt x="315" y="4362"/>
                  </a:lnTo>
                  <a:lnTo>
                    <a:pt x="0" y="4087"/>
                  </a:lnTo>
                  <a:close/>
                  <a:moveTo>
                    <a:pt x="17679" y="1"/>
                  </a:moveTo>
                  <a:lnTo>
                    <a:pt x="17679" y="1"/>
                  </a:lnTo>
                  <a:lnTo>
                    <a:pt x="17620" y="158"/>
                  </a:lnTo>
                  <a:lnTo>
                    <a:pt x="17620" y="158"/>
                  </a:lnTo>
                  <a:lnTo>
                    <a:pt x="17424" y="551"/>
                  </a:lnTo>
                  <a:lnTo>
                    <a:pt x="17247" y="924"/>
                  </a:lnTo>
                  <a:lnTo>
                    <a:pt x="17031" y="1297"/>
                  </a:lnTo>
                  <a:lnTo>
                    <a:pt x="16815" y="1651"/>
                  </a:lnTo>
                  <a:lnTo>
                    <a:pt x="16599" y="2005"/>
                  </a:lnTo>
                  <a:lnTo>
                    <a:pt x="16363" y="2338"/>
                  </a:lnTo>
                  <a:lnTo>
                    <a:pt x="16108" y="2653"/>
                  </a:lnTo>
                  <a:lnTo>
                    <a:pt x="15833" y="2967"/>
                  </a:lnTo>
                  <a:lnTo>
                    <a:pt x="15577" y="3281"/>
                  </a:lnTo>
                  <a:lnTo>
                    <a:pt x="15283" y="3576"/>
                  </a:lnTo>
                  <a:lnTo>
                    <a:pt x="15008" y="3851"/>
                  </a:lnTo>
                  <a:lnTo>
                    <a:pt x="14693" y="4126"/>
                  </a:lnTo>
                  <a:lnTo>
                    <a:pt x="14399" y="4381"/>
                  </a:lnTo>
                  <a:lnTo>
                    <a:pt x="14065" y="4617"/>
                  </a:lnTo>
                  <a:lnTo>
                    <a:pt x="13750" y="4853"/>
                  </a:lnTo>
                  <a:lnTo>
                    <a:pt x="13416" y="5088"/>
                  </a:lnTo>
                  <a:lnTo>
                    <a:pt x="13083" y="5285"/>
                  </a:lnTo>
                  <a:lnTo>
                    <a:pt x="12729" y="5481"/>
                  </a:lnTo>
                  <a:lnTo>
                    <a:pt x="12375" y="5678"/>
                  </a:lnTo>
                  <a:lnTo>
                    <a:pt x="12022" y="5835"/>
                  </a:lnTo>
                  <a:lnTo>
                    <a:pt x="11649" y="6012"/>
                  </a:lnTo>
                  <a:lnTo>
                    <a:pt x="11275" y="6149"/>
                  </a:lnTo>
                  <a:lnTo>
                    <a:pt x="10902" y="6287"/>
                  </a:lnTo>
                  <a:lnTo>
                    <a:pt x="10529" y="6405"/>
                  </a:lnTo>
                  <a:lnTo>
                    <a:pt x="10136" y="6503"/>
                  </a:lnTo>
                  <a:lnTo>
                    <a:pt x="9743" y="6601"/>
                  </a:lnTo>
                  <a:lnTo>
                    <a:pt x="9350" y="6680"/>
                  </a:lnTo>
                  <a:lnTo>
                    <a:pt x="8958" y="6738"/>
                  </a:lnTo>
                  <a:lnTo>
                    <a:pt x="8565" y="6797"/>
                  </a:lnTo>
                  <a:lnTo>
                    <a:pt x="8172" y="6837"/>
                  </a:lnTo>
                  <a:lnTo>
                    <a:pt x="7759" y="6856"/>
                  </a:lnTo>
                  <a:lnTo>
                    <a:pt x="7366" y="6856"/>
                  </a:lnTo>
                  <a:lnTo>
                    <a:pt x="7366" y="6856"/>
                  </a:lnTo>
                  <a:lnTo>
                    <a:pt x="6934" y="6856"/>
                  </a:lnTo>
                  <a:lnTo>
                    <a:pt x="6483" y="6817"/>
                  </a:lnTo>
                  <a:lnTo>
                    <a:pt x="6483" y="6817"/>
                  </a:lnTo>
                  <a:lnTo>
                    <a:pt x="6934" y="6856"/>
                  </a:lnTo>
                  <a:lnTo>
                    <a:pt x="7366" y="6856"/>
                  </a:lnTo>
                  <a:lnTo>
                    <a:pt x="7366" y="6856"/>
                  </a:lnTo>
                  <a:lnTo>
                    <a:pt x="7759" y="6856"/>
                  </a:lnTo>
                  <a:lnTo>
                    <a:pt x="8172" y="6837"/>
                  </a:lnTo>
                  <a:lnTo>
                    <a:pt x="8565" y="6797"/>
                  </a:lnTo>
                  <a:lnTo>
                    <a:pt x="8958" y="6738"/>
                  </a:lnTo>
                  <a:lnTo>
                    <a:pt x="9350" y="6680"/>
                  </a:lnTo>
                  <a:lnTo>
                    <a:pt x="9743" y="6601"/>
                  </a:lnTo>
                  <a:lnTo>
                    <a:pt x="10136" y="6503"/>
                  </a:lnTo>
                  <a:lnTo>
                    <a:pt x="10529" y="6405"/>
                  </a:lnTo>
                  <a:lnTo>
                    <a:pt x="10902" y="6287"/>
                  </a:lnTo>
                  <a:lnTo>
                    <a:pt x="11275" y="6149"/>
                  </a:lnTo>
                  <a:lnTo>
                    <a:pt x="11649" y="6012"/>
                  </a:lnTo>
                  <a:lnTo>
                    <a:pt x="12022" y="5835"/>
                  </a:lnTo>
                  <a:lnTo>
                    <a:pt x="12375" y="5678"/>
                  </a:lnTo>
                  <a:lnTo>
                    <a:pt x="12729" y="5481"/>
                  </a:lnTo>
                  <a:lnTo>
                    <a:pt x="13083" y="5285"/>
                  </a:lnTo>
                  <a:lnTo>
                    <a:pt x="13416" y="5088"/>
                  </a:lnTo>
                  <a:lnTo>
                    <a:pt x="13750" y="4853"/>
                  </a:lnTo>
                  <a:lnTo>
                    <a:pt x="14065" y="4617"/>
                  </a:lnTo>
                  <a:lnTo>
                    <a:pt x="14399" y="4381"/>
                  </a:lnTo>
                  <a:lnTo>
                    <a:pt x="14693" y="4126"/>
                  </a:lnTo>
                  <a:lnTo>
                    <a:pt x="15008" y="3851"/>
                  </a:lnTo>
                  <a:lnTo>
                    <a:pt x="15283" y="3576"/>
                  </a:lnTo>
                  <a:lnTo>
                    <a:pt x="15577" y="3281"/>
                  </a:lnTo>
                  <a:lnTo>
                    <a:pt x="15833" y="2967"/>
                  </a:lnTo>
                  <a:lnTo>
                    <a:pt x="16108" y="2653"/>
                  </a:lnTo>
                  <a:lnTo>
                    <a:pt x="16363" y="2338"/>
                  </a:lnTo>
                  <a:lnTo>
                    <a:pt x="16599" y="2005"/>
                  </a:lnTo>
                  <a:lnTo>
                    <a:pt x="16815" y="1651"/>
                  </a:lnTo>
                  <a:lnTo>
                    <a:pt x="17031" y="1297"/>
                  </a:lnTo>
                  <a:lnTo>
                    <a:pt x="17247" y="924"/>
                  </a:lnTo>
                  <a:lnTo>
                    <a:pt x="17424" y="551"/>
                  </a:lnTo>
                  <a:lnTo>
                    <a:pt x="17620" y="158"/>
                  </a:lnTo>
                  <a:lnTo>
                    <a:pt x="17620" y="158"/>
                  </a:lnTo>
                  <a:lnTo>
                    <a:pt x="17679" y="1"/>
                  </a:lnTo>
                  <a:close/>
                </a:path>
              </a:pathLst>
            </a:custGeom>
            <a:solidFill>
              <a:srgbClr val="A48E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" name="Google Shape;3186;p30"/>
            <p:cNvSpPr/>
            <p:nvPr/>
          </p:nvSpPr>
          <p:spPr>
            <a:xfrm>
              <a:off x="7236138" y="4205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30"/>
            <p:cNvSpPr/>
            <p:nvPr/>
          </p:nvSpPr>
          <p:spPr>
            <a:xfrm>
              <a:off x="7230738" y="4203250"/>
              <a:ext cx="4925" cy="1975"/>
            </a:xfrm>
            <a:custGeom>
              <a:avLst/>
              <a:gdLst/>
              <a:ahLst/>
              <a:cxnLst/>
              <a:rect l="l" t="t" r="r" b="b"/>
              <a:pathLst>
                <a:path w="197" h="79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30"/>
            <p:cNvSpPr/>
            <p:nvPr/>
          </p:nvSpPr>
          <p:spPr>
            <a:xfrm>
              <a:off x="7158063" y="4157075"/>
              <a:ext cx="72200" cy="45700"/>
            </a:xfrm>
            <a:custGeom>
              <a:avLst/>
              <a:gdLst/>
              <a:ahLst/>
              <a:cxnLst/>
              <a:rect l="l" t="t" r="r" b="b"/>
              <a:pathLst>
                <a:path w="2888" h="1828" fill="none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315" y="276"/>
                  </a:lnTo>
                  <a:lnTo>
                    <a:pt x="649" y="531"/>
                  </a:lnTo>
                  <a:lnTo>
                    <a:pt x="1002" y="786"/>
                  </a:lnTo>
                  <a:lnTo>
                    <a:pt x="1356" y="1022"/>
                  </a:lnTo>
                  <a:lnTo>
                    <a:pt x="1729" y="1238"/>
                  </a:lnTo>
                  <a:lnTo>
                    <a:pt x="2102" y="1454"/>
                  </a:lnTo>
                  <a:lnTo>
                    <a:pt x="2495" y="1651"/>
                  </a:lnTo>
                  <a:lnTo>
                    <a:pt x="2888" y="1827"/>
                  </a:lnTo>
                  <a:lnTo>
                    <a:pt x="2888" y="1827"/>
                  </a:lnTo>
                  <a:lnTo>
                    <a:pt x="2495" y="1651"/>
                  </a:lnTo>
                  <a:lnTo>
                    <a:pt x="2102" y="1454"/>
                  </a:lnTo>
                  <a:lnTo>
                    <a:pt x="1729" y="1238"/>
                  </a:lnTo>
                  <a:lnTo>
                    <a:pt x="1356" y="1022"/>
                  </a:lnTo>
                  <a:lnTo>
                    <a:pt x="1002" y="786"/>
                  </a:lnTo>
                  <a:lnTo>
                    <a:pt x="649" y="531"/>
                  </a:lnTo>
                  <a:lnTo>
                    <a:pt x="315" y="276"/>
                  </a:lnTo>
                  <a:lnTo>
                    <a:pt x="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30"/>
            <p:cNvSpPr/>
            <p:nvPr/>
          </p:nvSpPr>
          <p:spPr>
            <a:xfrm>
              <a:off x="7320113" y="4054925"/>
              <a:ext cx="279925" cy="171425"/>
            </a:xfrm>
            <a:custGeom>
              <a:avLst/>
              <a:gdLst/>
              <a:ahLst/>
              <a:cxnLst/>
              <a:rect l="l" t="t" r="r" b="b"/>
              <a:pathLst>
                <a:path w="11197" h="6857" fill="none" extrusionOk="0">
                  <a:moveTo>
                    <a:pt x="11197" y="1"/>
                  </a:moveTo>
                  <a:lnTo>
                    <a:pt x="11197" y="1"/>
                  </a:lnTo>
                  <a:lnTo>
                    <a:pt x="11138" y="158"/>
                  </a:lnTo>
                  <a:lnTo>
                    <a:pt x="11138" y="158"/>
                  </a:lnTo>
                  <a:lnTo>
                    <a:pt x="10942" y="551"/>
                  </a:lnTo>
                  <a:lnTo>
                    <a:pt x="10765" y="924"/>
                  </a:lnTo>
                  <a:lnTo>
                    <a:pt x="10549" y="1297"/>
                  </a:lnTo>
                  <a:lnTo>
                    <a:pt x="10333" y="1651"/>
                  </a:lnTo>
                  <a:lnTo>
                    <a:pt x="10117" y="2005"/>
                  </a:lnTo>
                  <a:lnTo>
                    <a:pt x="9881" y="2338"/>
                  </a:lnTo>
                  <a:lnTo>
                    <a:pt x="9626" y="2653"/>
                  </a:lnTo>
                  <a:lnTo>
                    <a:pt x="9351" y="2967"/>
                  </a:lnTo>
                  <a:lnTo>
                    <a:pt x="9095" y="3281"/>
                  </a:lnTo>
                  <a:lnTo>
                    <a:pt x="8801" y="3576"/>
                  </a:lnTo>
                  <a:lnTo>
                    <a:pt x="8526" y="3851"/>
                  </a:lnTo>
                  <a:lnTo>
                    <a:pt x="8211" y="4126"/>
                  </a:lnTo>
                  <a:lnTo>
                    <a:pt x="7917" y="4381"/>
                  </a:lnTo>
                  <a:lnTo>
                    <a:pt x="7583" y="4617"/>
                  </a:lnTo>
                  <a:lnTo>
                    <a:pt x="7268" y="4853"/>
                  </a:lnTo>
                  <a:lnTo>
                    <a:pt x="6934" y="5088"/>
                  </a:lnTo>
                  <a:lnTo>
                    <a:pt x="6601" y="5285"/>
                  </a:lnTo>
                  <a:lnTo>
                    <a:pt x="6247" y="5481"/>
                  </a:lnTo>
                  <a:lnTo>
                    <a:pt x="5893" y="5678"/>
                  </a:lnTo>
                  <a:lnTo>
                    <a:pt x="5540" y="5835"/>
                  </a:lnTo>
                  <a:lnTo>
                    <a:pt x="5167" y="6012"/>
                  </a:lnTo>
                  <a:lnTo>
                    <a:pt x="4793" y="6149"/>
                  </a:lnTo>
                  <a:lnTo>
                    <a:pt x="4420" y="6287"/>
                  </a:lnTo>
                  <a:lnTo>
                    <a:pt x="4047" y="6405"/>
                  </a:lnTo>
                  <a:lnTo>
                    <a:pt x="3654" y="6503"/>
                  </a:lnTo>
                  <a:lnTo>
                    <a:pt x="3261" y="6601"/>
                  </a:lnTo>
                  <a:lnTo>
                    <a:pt x="2868" y="6680"/>
                  </a:lnTo>
                  <a:lnTo>
                    <a:pt x="2476" y="6738"/>
                  </a:lnTo>
                  <a:lnTo>
                    <a:pt x="2083" y="6797"/>
                  </a:lnTo>
                  <a:lnTo>
                    <a:pt x="1690" y="6837"/>
                  </a:lnTo>
                  <a:lnTo>
                    <a:pt x="1277" y="6856"/>
                  </a:lnTo>
                  <a:lnTo>
                    <a:pt x="884" y="6856"/>
                  </a:lnTo>
                  <a:lnTo>
                    <a:pt x="884" y="6856"/>
                  </a:lnTo>
                  <a:lnTo>
                    <a:pt x="452" y="6856"/>
                  </a:lnTo>
                  <a:lnTo>
                    <a:pt x="1" y="6817"/>
                  </a:lnTo>
                  <a:lnTo>
                    <a:pt x="1" y="6817"/>
                  </a:lnTo>
                  <a:lnTo>
                    <a:pt x="452" y="6856"/>
                  </a:lnTo>
                  <a:lnTo>
                    <a:pt x="884" y="6856"/>
                  </a:lnTo>
                  <a:lnTo>
                    <a:pt x="884" y="6856"/>
                  </a:lnTo>
                  <a:lnTo>
                    <a:pt x="1277" y="6856"/>
                  </a:lnTo>
                  <a:lnTo>
                    <a:pt x="1690" y="6837"/>
                  </a:lnTo>
                  <a:lnTo>
                    <a:pt x="2083" y="6797"/>
                  </a:lnTo>
                  <a:lnTo>
                    <a:pt x="2476" y="6738"/>
                  </a:lnTo>
                  <a:lnTo>
                    <a:pt x="2868" y="6680"/>
                  </a:lnTo>
                  <a:lnTo>
                    <a:pt x="3261" y="6601"/>
                  </a:lnTo>
                  <a:lnTo>
                    <a:pt x="3654" y="6503"/>
                  </a:lnTo>
                  <a:lnTo>
                    <a:pt x="4047" y="6405"/>
                  </a:lnTo>
                  <a:lnTo>
                    <a:pt x="4420" y="6287"/>
                  </a:lnTo>
                  <a:lnTo>
                    <a:pt x="4793" y="6149"/>
                  </a:lnTo>
                  <a:lnTo>
                    <a:pt x="5167" y="6012"/>
                  </a:lnTo>
                  <a:lnTo>
                    <a:pt x="5540" y="5835"/>
                  </a:lnTo>
                  <a:lnTo>
                    <a:pt x="5893" y="5678"/>
                  </a:lnTo>
                  <a:lnTo>
                    <a:pt x="6247" y="5481"/>
                  </a:lnTo>
                  <a:lnTo>
                    <a:pt x="6601" y="5285"/>
                  </a:lnTo>
                  <a:lnTo>
                    <a:pt x="6934" y="5088"/>
                  </a:lnTo>
                  <a:lnTo>
                    <a:pt x="7268" y="4853"/>
                  </a:lnTo>
                  <a:lnTo>
                    <a:pt x="7583" y="4617"/>
                  </a:lnTo>
                  <a:lnTo>
                    <a:pt x="7917" y="4381"/>
                  </a:lnTo>
                  <a:lnTo>
                    <a:pt x="8211" y="4126"/>
                  </a:lnTo>
                  <a:lnTo>
                    <a:pt x="8526" y="3851"/>
                  </a:lnTo>
                  <a:lnTo>
                    <a:pt x="8801" y="3576"/>
                  </a:lnTo>
                  <a:lnTo>
                    <a:pt x="9095" y="3281"/>
                  </a:lnTo>
                  <a:lnTo>
                    <a:pt x="9351" y="2967"/>
                  </a:lnTo>
                  <a:lnTo>
                    <a:pt x="9626" y="2653"/>
                  </a:lnTo>
                  <a:lnTo>
                    <a:pt x="9881" y="2338"/>
                  </a:lnTo>
                  <a:lnTo>
                    <a:pt x="10117" y="2005"/>
                  </a:lnTo>
                  <a:lnTo>
                    <a:pt x="10333" y="1651"/>
                  </a:lnTo>
                  <a:lnTo>
                    <a:pt x="10549" y="1297"/>
                  </a:lnTo>
                  <a:lnTo>
                    <a:pt x="10765" y="924"/>
                  </a:lnTo>
                  <a:lnTo>
                    <a:pt x="10942" y="551"/>
                  </a:lnTo>
                  <a:lnTo>
                    <a:pt x="11138" y="158"/>
                  </a:lnTo>
                  <a:lnTo>
                    <a:pt x="11138" y="158"/>
                  </a:lnTo>
                  <a:lnTo>
                    <a:pt x="1119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30"/>
            <p:cNvSpPr/>
            <p:nvPr/>
          </p:nvSpPr>
          <p:spPr>
            <a:xfrm>
              <a:off x="7062788" y="3798100"/>
              <a:ext cx="552000" cy="428250"/>
            </a:xfrm>
            <a:custGeom>
              <a:avLst/>
              <a:gdLst/>
              <a:ahLst/>
              <a:cxnLst/>
              <a:rect l="l" t="t" r="r" b="b"/>
              <a:pathLst>
                <a:path w="22080" h="17130" fill="none" extrusionOk="0">
                  <a:moveTo>
                    <a:pt x="1710" y="1"/>
                  </a:moveTo>
                  <a:lnTo>
                    <a:pt x="1710" y="1"/>
                  </a:lnTo>
                  <a:lnTo>
                    <a:pt x="1494" y="354"/>
                  </a:lnTo>
                  <a:lnTo>
                    <a:pt x="1297" y="728"/>
                  </a:lnTo>
                  <a:lnTo>
                    <a:pt x="1120" y="1081"/>
                  </a:lnTo>
                  <a:lnTo>
                    <a:pt x="944" y="1474"/>
                  </a:lnTo>
                  <a:lnTo>
                    <a:pt x="944" y="1474"/>
                  </a:lnTo>
                  <a:lnTo>
                    <a:pt x="944" y="1474"/>
                  </a:lnTo>
                  <a:lnTo>
                    <a:pt x="708" y="2024"/>
                  </a:lnTo>
                  <a:lnTo>
                    <a:pt x="708" y="2024"/>
                  </a:lnTo>
                  <a:lnTo>
                    <a:pt x="551" y="2515"/>
                  </a:lnTo>
                  <a:lnTo>
                    <a:pt x="394" y="2986"/>
                  </a:lnTo>
                  <a:lnTo>
                    <a:pt x="276" y="3478"/>
                  </a:lnTo>
                  <a:lnTo>
                    <a:pt x="178" y="3969"/>
                  </a:lnTo>
                  <a:lnTo>
                    <a:pt x="99" y="4460"/>
                  </a:lnTo>
                  <a:lnTo>
                    <a:pt x="40" y="4970"/>
                  </a:lnTo>
                  <a:lnTo>
                    <a:pt x="1" y="5461"/>
                  </a:lnTo>
                  <a:lnTo>
                    <a:pt x="1" y="5953"/>
                  </a:lnTo>
                  <a:lnTo>
                    <a:pt x="1" y="5953"/>
                  </a:lnTo>
                  <a:lnTo>
                    <a:pt x="20" y="6542"/>
                  </a:lnTo>
                  <a:lnTo>
                    <a:pt x="60" y="7131"/>
                  </a:lnTo>
                  <a:lnTo>
                    <a:pt x="138" y="7720"/>
                  </a:lnTo>
                  <a:lnTo>
                    <a:pt x="256" y="8310"/>
                  </a:lnTo>
                  <a:lnTo>
                    <a:pt x="394" y="8879"/>
                  </a:lnTo>
                  <a:lnTo>
                    <a:pt x="570" y="9449"/>
                  </a:lnTo>
                  <a:lnTo>
                    <a:pt x="767" y="9999"/>
                  </a:lnTo>
                  <a:lnTo>
                    <a:pt x="1003" y="10549"/>
                  </a:lnTo>
                  <a:lnTo>
                    <a:pt x="1258" y="11079"/>
                  </a:lnTo>
                  <a:lnTo>
                    <a:pt x="1533" y="11610"/>
                  </a:lnTo>
                  <a:lnTo>
                    <a:pt x="1847" y="12101"/>
                  </a:lnTo>
                  <a:lnTo>
                    <a:pt x="2181" y="12592"/>
                  </a:lnTo>
                  <a:lnTo>
                    <a:pt x="2554" y="13063"/>
                  </a:lnTo>
                  <a:lnTo>
                    <a:pt x="2947" y="13515"/>
                  </a:lnTo>
                  <a:lnTo>
                    <a:pt x="3360" y="13947"/>
                  </a:lnTo>
                  <a:lnTo>
                    <a:pt x="3811" y="14360"/>
                  </a:lnTo>
                  <a:lnTo>
                    <a:pt x="3811" y="14360"/>
                  </a:lnTo>
                  <a:lnTo>
                    <a:pt x="4126" y="14635"/>
                  </a:lnTo>
                  <a:lnTo>
                    <a:pt x="4460" y="14890"/>
                  </a:lnTo>
                  <a:lnTo>
                    <a:pt x="4813" y="15145"/>
                  </a:lnTo>
                  <a:lnTo>
                    <a:pt x="5167" y="15381"/>
                  </a:lnTo>
                  <a:lnTo>
                    <a:pt x="5540" y="15597"/>
                  </a:lnTo>
                  <a:lnTo>
                    <a:pt x="5913" y="15813"/>
                  </a:lnTo>
                  <a:lnTo>
                    <a:pt x="6306" y="16010"/>
                  </a:lnTo>
                  <a:lnTo>
                    <a:pt x="6699" y="16186"/>
                  </a:lnTo>
                  <a:lnTo>
                    <a:pt x="6699" y="16186"/>
                  </a:lnTo>
                  <a:lnTo>
                    <a:pt x="6699" y="16186"/>
                  </a:lnTo>
                  <a:lnTo>
                    <a:pt x="6719" y="16206"/>
                  </a:lnTo>
                  <a:lnTo>
                    <a:pt x="6719" y="16206"/>
                  </a:lnTo>
                  <a:lnTo>
                    <a:pt x="6915" y="16285"/>
                  </a:lnTo>
                  <a:lnTo>
                    <a:pt x="6915" y="16285"/>
                  </a:lnTo>
                  <a:lnTo>
                    <a:pt x="6935" y="16285"/>
                  </a:lnTo>
                  <a:lnTo>
                    <a:pt x="6935" y="16285"/>
                  </a:lnTo>
                  <a:lnTo>
                    <a:pt x="6935" y="16285"/>
                  </a:lnTo>
                  <a:lnTo>
                    <a:pt x="6935" y="16285"/>
                  </a:lnTo>
                  <a:lnTo>
                    <a:pt x="7347" y="16461"/>
                  </a:lnTo>
                  <a:lnTo>
                    <a:pt x="7779" y="16599"/>
                  </a:lnTo>
                  <a:lnTo>
                    <a:pt x="8192" y="16717"/>
                  </a:lnTo>
                  <a:lnTo>
                    <a:pt x="8604" y="16835"/>
                  </a:lnTo>
                  <a:lnTo>
                    <a:pt x="9036" y="16913"/>
                  </a:lnTo>
                  <a:lnTo>
                    <a:pt x="9449" y="16992"/>
                  </a:lnTo>
                  <a:lnTo>
                    <a:pt x="9881" y="17051"/>
                  </a:lnTo>
                  <a:lnTo>
                    <a:pt x="10294" y="17090"/>
                  </a:lnTo>
                  <a:lnTo>
                    <a:pt x="10294" y="17090"/>
                  </a:lnTo>
                  <a:lnTo>
                    <a:pt x="10745" y="17129"/>
                  </a:lnTo>
                  <a:lnTo>
                    <a:pt x="11177" y="17129"/>
                  </a:lnTo>
                  <a:lnTo>
                    <a:pt x="11177" y="17129"/>
                  </a:lnTo>
                  <a:lnTo>
                    <a:pt x="11570" y="17129"/>
                  </a:lnTo>
                  <a:lnTo>
                    <a:pt x="11983" y="17110"/>
                  </a:lnTo>
                  <a:lnTo>
                    <a:pt x="12376" y="17070"/>
                  </a:lnTo>
                  <a:lnTo>
                    <a:pt x="12769" y="17011"/>
                  </a:lnTo>
                  <a:lnTo>
                    <a:pt x="13161" y="16953"/>
                  </a:lnTo>
                  <a:lnTo>
                    <a:pt x="13554" y="16874"/>
                  </a:lnTo>
                  <a:lnTo>
                    <a:pt x="13947" y="16776"/>
                  </a:lnTo>
                  <a:lnTo>
                    <a:pt x="14340" y="16678"/>
                  </a:lnTo>
                  <a:lnTo>
                    <a:pt x="14713" y="16560"/>
                  </a:lnTo>
                  <a:lnTo>
                    <a:pt x="15086" y="16422"/>
                  </a:lnTo>
                  <a:lnTo>
                    <a:pt x="15460" y="16285"/>
                  </a:lnTo>
                  <a:lnTo>
                    <a:pt x="15833" y="16108"/>
                  </a:lnTo>
                  <a:lnTo>
                    <a:pt x="16186" y="15951"/>
                  </a:lnTo>
                  <a:lnTo>
                    <a:pt x="16540" y="15754"/>
                  </a:lnTo>
                  <a:lnTo>
                    <a:pt x="16894" y="15558"/>
                  </a:lnTo>
                  <a:lnTo>
                    <a:pt x="17227" y="15361"/>
                  </a:lnTo>
                  <a:lnTo>
                    <a:pt x="17561" y="15126"/>
                  </a:lnTo>
                  <a:lnTo>
                    <a:pt x="17876" y="14890"/>
                  </a:lnTo>
                  <a:lnTo>
                    <a:pt x="18210" y="14654"/>
                  </a:lnTo>
                  <a:lnTo>
                    <a:pt x="18504" y="14399"/>
                  </a:lnTo>
                  <a:lnTo>
                    <a:pt x="18819" y="14124"/>
                  </a:lnTo>
                  <a:lnTo>
                    <a:pt x="19094" y="13849"/>
                  </a:lnTo>
                  <a:lnTo>
                    <a:pt x="19388" y="13554"/>
                  </a:lnTo>
                  <a:lnTo>
                    <a:pt x="19644" y="13240"/>
                  </a:lnTo>
                  <a:lnTo>
                    <a:pt x="19919" y="12926"/>
                  </a:lnTo>
                  <a:lnTo>
                    <a:pt x="20174" y="12611"/>
                  </a:lnTo>
                  <a:lnTo>
                    <a:pt x="20410" y="12278"/>
                  </a:lnTo>
                  <a:lnTo>
                    <a:pt x="20626" y="11924"/>
                  </a:lnTo>
                  <a:lnTo>
                    <a:pt x="20842" y="11570"/>
                  </a:lnTo>
                  <a:lnTo>
                    <a:pt x="21058" y="11197"/>
                  </a:lnTo>
                  <a:lnTo>
                    <a:pt x="21235" y="10824"/>
                  </a:lnTo>
                  <a:lnTo>
                    <a:pt x="21431" y="10431"/>
                  </a:lnTo>
                  <a:lnTo>
                    <a:pt x="21431" y="10431"/>
                  </a:lnTo>
                  <a:lnTo>
                    <a:pt x="21490" y="10274"/>
                  </a:lnTo>
                  <a:lnTo>
                    <a:pt x="21490" y="10274"/>
                  </a:lnTo>
                  <a:lnTo>
                    <a:pt x="21667" y="9803"/>
                  </a:lnTo>
                  <a:lnTo>
                    <a:pt x="21824" y="9351"/>
                  </a:lnTo>
                  <a:lnTo>
                    <a:pt x="21961" y="8879"/>
                  </a:lnTo>
                  <a:lnTo>
                    <a:pt x="22079" y="8408"/>
                  </a:lnTo>
                  <a:lnTo>
                    <a:pt x="22079" y="8408"/>
                  </a:lnTo>
                  <a:lnTo>
                    <a:pt x="21883" y="8703"/>
                  </a:lnTo>
                  <a:lnTo>
                    <a:pt x="21686" y="9017"/>
                  </a:lnTo>
                  <a:lnTo>
                    <a:pt x="21235" y="9586"/>
                  </a:lnTo>
                  <a:lnTo>
                    <a:pt x="20763" y="10117"/>
                  </a:lnTo>
                  <a:lnTo>
                    <a:pt x="20272" y="10628"/>
                  </a:lnTo>
                  <a:lnTo>
                    <a:pt x="19722" y="11079"/>
                  </a:lnTo>
                  <a:lnTo>
                    <a:pt x="19172" y="11511"/>
                  </a:lnTo>
                  <a:lnTo>
                    <a:pt x="18583" y="11904"/>
                  </a:lnTo>
                  <a:lnTo>
                    <a:pt x="17994" y="12258"/>
                  </a:lnTo>
                  <a:lnTo>
                    <a:pt x="17365" y="12572"/>
                  </a:lnTo>
                  <a:lnTo>
                    <a:pt x="16717" y="12847"/>
                  </a:lnTo>
                  <a:lnTo>
                    <a:pt x="16069" y="13083"/>
                  </a:lnTo>
                  <a:lnTo>
                    <a:pt x="15401" y="13279"/>
                  </a:lnTo>
                  <a:lnTo>
                    <a:pt x="14713" y="13436"/>
                  </a:lnTo>
                  <a:lnTo>
                    <a:pt x="14026" y="13554"/>
                  </a:lnTo>
                  <a:lnTo>
                    <a:pt x="13319" y="13613"/>
                  </a:lnTo>
                  <a:lnTo>
                    <a:pt x="12611" y="13633"/>
                  </a:lnTo>
                  <a:lnTo>
                    <a:pt x="12611" y="13633"/>
                  </a:lnTo>
                  <a:lnTo>
                    <a:pt x="12042" y="13633"/>
                  </a:lnTo>
                  <a:lnTo>
                    <a:pt x="11492" y="13574"/>
                  </a:lnTo>
                  <a:lnTo>
                    <a:pt x="10922" y="13515"/>
                  </a:lnTo>
                  <a:lnTo>
                    <a:pt x="10372" y="13417"/>
                  </a:lnTo>
                  <a:lnTo>
                    <a:pt x="9802" y="13279"/>
                  </a:lnTo>
                  <a:lnTo>
                    <a:pt x="9252" y="13122"/>
                  </a:lnTo>
                  <a:lnTo>
                    <a:pt x="8683" y="12926"/>
                  </a:lnTo>
                  <a:lnTo>
                    <a:pt x="8133" y="12710"/>
                  </a:lnTo>
                  <a:lnTo>
                    <a:pt x="8133" y="12710"/>
                  </a:lnTo>
                  <a:lnTo>
                    <a:pt x="7681" y="12494"/>
                  </a:lnTo>
                  <a:lnTo>
                    <a:pt x="7229" y="12258"/>
                  </a:lnTo>
                  <a:lnTo>
                    <a:pt x="6797" y="12003"/>
                  </a:lnTo>
                  <a:lnTo>
                    <a:pt x="6385" y="11747"/>
                  </a:lnTo>
                  <a:lnTo>
                    <a:pt x="5972" y="11453"/>
                  </a:lnTo>
                  <a:lnTo>
                    <a:pt x="5599" y="11158"/>
                  </a:lnTo>
                  <a:lnTo>
                    <a:pt x="5226" y="10844"/>
                  </a:lnTo>
                  <a:lnTo>
                    <a:pt x="4872" y="10510"/>
                  </a:lnTo>
                  <a:lnTo>
                    <a:pt x="4519" y="10176"/>
                  </a:lnTo>
                  <a:lnTo>
                    <a:pt x="4204" y="9822"/>
                  </a:lnTo>
                  <a:lnTo>
                    <a:pt x="3890" y="9449"/>
                  </a:lnTo>
                  <a:lnTo>
                    <a:pt x="3615" y="9076"/>
                  </a:lnTo>
                  <a:lnTo>
                    <a:pt x="3340" y="8683"/>
                  </a:lnTo>
                  <a:lnTo>
                    <a:pt x="3085" y="8290"/>
                  </a:lnTo>
                  <a:lnTo>
                    <a:pt x="2849" y="7878"/>
                  </a:lnTo>
                  <a:lnTo>
                    <a:pt x="2613" y="7465"/>
                  </a:lnTo>
                  <a:lnTo>
                    <a:pt x="2417" y="7033"/>
                  </a:lnTo>
                  <a:lnTo>
                    <a:pt x="2240" y="6601"/>
                  </a:lnTo>
                  <a:lnTo>
                    <a:pt x="2063" y="6149"/>
                  </a:lnTo>
                  <a:lnTo>
                    <a:pt x="1926" y="5697"/>
                  </a:lnTo>
                  <a:lnTo>
                    <a:pt x="1788" y="5245"/>
                  </a:lnTo>
                  <a:lnTo>
                    <a:pt x="1690" y="4774"/>
                  </a:lnTo>
                  <a:lnTo>
                    <a:pt x="1592" y="4322"/>
                  </a:lnTo>
                  <a:lnTo>
                    <a:pt x="1533" y="3851"/>
                  </a:lnTo>
                  <a:lnTo>
                    <a:pt x="1474" y="3360"/>
                  </a:lnTo>
                  <a:lnTo>
                    <a:pt x="1454" y="2888"/>
                  </a:lnTo>
                  <a:lnTo>
                    <a:pt x="1435" y="2417"/>
                  </a:lnTo>
                  <a:lnTo>
                    <a:pt x="1454" y="1926"/>
                  </a:lnTo>
                  <a:lnTo>
                    <a:pt x="1494" y="1454"/>
                  </a:lnTo>
                  <a:lnTo>
                    <a:pt x="1533" y="963"/>
                  </a:lnTo>
                  <a:lnTo>
                    <a:pt x="1611" y="492"/>
                  </a:lnTo>
                  <a:lnTo>
                    <a:pt x="17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30"/>
            <p:cNvSpPr/>
            <p:nvPr/>
          </p:nvSpPr>
          <p:spPr>
            <a:xfrm>
              <a:off x="7113363" y="3712175"/>
              <a:ext cx="458700" cy="458675"/>
            </a:xfrm>
            <a:custGeom>
              <a:avLst/>
              <a:gdLst/>
              <a:ahLst/>
              <a:cxnLst/>
              <a:rect l="l" t="t" r="r" b="b"/>
              <a:pathLst>
                <a:path w="18348" h="18347" extrusionOk="0">
                  <a:moveTo>
                    <a:pt x="9037" y="0"/>
                  </a:moveTo>
                  <a:lnTo>
                    <a:pt x="8624" y="20"/>
                  </a:lnTo>
                  <a:lnTo>
                    <a:pt x="8212" y="59"/>
                  </a:lnTo>
                  <a:lnTo>
                    <a:pt x="7799" y="98"/>
                  </a:lnTo>
                  <a:lnTo>
                    <a:pt x="7406" y="177"/>
                  </a:lnTo>
                  <a:lnTo>
                    <a:pt x="6994" y="256"/>
                  </a:lnTo>
                  <a:lnTo>
                    <a:pt x="6601" y="373"/>
                  </a:lnTo>
                  <a:lnTo>
                    <a:pt x="6208" y="491"/>
                  </a:lnTo>
                  <a:lnTo>
                    <a:pt x="5835" y="629"/>
                  </a:lnTo>
                  <a:lnTo>
                    <a:pt x="5442" y="786"/>
                  </a:lnTo>
                  <a:lnTo>
                    <a:pt x="5088" y="963"/>
                  </a:lnTo>
                  <a:lnTo>
                    <a:pt x="4715" y="1159"/>
                  </a:lnTo>
                  <a:lnTo>
                    <a:pt x="4362" y="1375"/>
                  </a:lnTo>
                  <a:lnTo>
                    <a:pt x="4008" y="1591"/>
                  </a:lnTo>
                  <a:lnTo>
                    <a:pt x="3674" y="1827"/>
                  </a:lnTo>
                  <a:lnTo>
                    <a:pt x="3360" y="2082"/>
                  </a:lnTo>
                  <a:lnTo>
                    <a:pt x="3046" y="2357"/>
                  </a:lnTo>
                  <a:lnTo>
                    <a:pt x="2731" y="2632"/>
                  </a:lnTo>
                  <a:lnTo>
                    <a:pt x="2456" y="2927"/>
                  </a:lnTo>
                  <a:lnTo>
                    <a:pt x="2162" y="3241"/>
                  </a:lnTo>
                  <a:lnTo>
                    <a:pt x="1906" y="3575"/>
                  </a:lnTo>
                  <a:lnTo>
                    <a:pt x="1651" y="3909"/>
                  </a:lnTo>
                  <a:lnTo>
                    <a:pt x="1415" y="4282"/>
                  </a:lnTo>
                  <a:lnTo>
                    <a:pt x="1199" y="4636"/>
                  </a:lnTo>
                  <a:lnTo>
                    <a:pt x="983" y="5029"/>
                  </a:lnTo>
                  <a:lnTo>
                    <a:pt x="3831" y="6266"/>
                  </a:lnTo>
                  <a:lnTo>
                    <a:pt x="3399" y="7229"/>
                  </a:lnTo>
                  <a:lnTo>
                    <a:pt x="571" y="5991"/>
                  </a:lnTo>
                  <a:lnTo>
                    <a:pt x="433" y="6404"/>
                  </a:lnTo>
                  <a:lnTo>
                    <a:pt x="315" y="6816"/>
                  </a:lnTo>
                  <a:lnTo>
                    <a:pt x="217" y="7229"/>
                  </a:lnTo>
                  <a:lnTo>
                    <a:pt x="119" y="7641"/>
                  </a:lnTo>
                  <a:lnTo>
                    <a:pt x="60" y="8054"/>
                  </a:lnTo>
                  <a:lnTo>
                    <a:pt x="21" y="8486"/>
                  </a:lnTo>
                  <a:lnTo>
                    <a:pt x="1" y="8898"/>
                  </a:lnTo>
                  <a:lnTo>
                    <a:pt x="1" y="9311"/>
                  </a:lnTo>
                  <a:lnTo>
                    <a:pt x="21" y="9723"/>
                  </a:lnTo>
                  <a:lnTo>
                    <a:pt x="40" y="10136"/>
                  </a:lnTo>
                  <a:lnTo>
                    <a:pt x="99" y="10548"/>
                  </a:lnTo>
                  <a:lnTo>
                    <a:pt x="178" y="10941"/>
                  </a:lnTo>
                  <a:lnTo>
                    <a:pt x="256" y="11354"/>
                  </a:lnTo>
                  <a:lnTo>
                    <a:pt x="374" y="11747"/>
                  </a:lnTo>
                  <a:lnTo>
                    <a:pt x="492" y="12140"/>
                  </a:lnTo>
                  <a:lnTo>
                    <a:pt x="630" y="12513"/>
                  </a:lnTo>
                  <a:lnTo>
                    <a:pt x="787" y="12906"/>
                  </a:lnTo>
                  <a:lnTo>
                    <a:pt x="963" y="13259"/>
                  </a:lnTo>
                  <a:lnTo>
                    <a:pt x="1160" y="13632"/>
                  </a:lnTo>
                  <a:lnTo>
                    <a:pt x="1356" y="13986"/>
                  </a:lnTo>
                  <a:lnTo>
                    <a:pt x="1592" y="14340"/>
                  </a:lnTo>
                  <a:lnTo>
                    <a:pt x="1828" y="14673"/>
                  </a:lnTo>
                  <a:lnTo>
                    <a:pt x="2083" y="14988"/>
                  </a:lnTo>
                  <a:lnTo>
                    <a:pt x="2338" y="15302"/>
                  </a:lnTo>
                  <a:lnTo>
                    <a:pt x="2633" y="15616"/>
                  </a:lnTo>
                  <a:lnTo>
                    <a:pt x="2928" y="15891"/>
                  </a:lnTo>
                  <a:lnTo>
                    <a:pt x="3242" y="16186"/>
                  </a:lnTo>
                  <a:lnTo>
                    <a:pt x="3576" y="16441"/>
                  </a:lnTo>
                  <a:lnTo>
                    <a:pt x="3910" y="16697"/>
                  </a:lnTo>
                  <a:lnTo>
                    <a:pt x="4263" y="16932"/>
                  </a:lnTo>
                  <a:lnTo>
                    <a:pt x="4637" y="17148"/>
                  </a:lnTo>
                  <a:lnTo>
                    <a:pt x="5029" y="17345"/>
                  </a:lnTo>
                  <a:lnTo>
                    <a:pt x="6267" y="14516"/>
                  </a:lnTo>
                  <a:lnTo>
                    <a:pt x="7229" y="14948"/>
                  </a:lnTo>
                  <a:lnTo>
                    <a:pt x="5992" y="17777"/>
                  </a:lnTo>
                  <a:lnTo>
                    <a:pt x="6404" y="17915"/>
                  </a:lnTo>
                  <a:lnTo>
                    <a:pt x="6817" y="18032"/>
                  </a:lnTo>
                  <a:lnTo>
                    <a:pt x="7229" y="18131"/>
                  </a:lnTo>
                  <a:lnTo>
                    <a:pt x="7642" y="18229"/>
                  </a:lnTo>
                  <a:lnTo>
                    <a:pt x="8054" y="18288"/>
                  </a:lnTo>
                  <a:lnTo>
                    <a:pt x="8467" y="18327"/>
                  </a:lnTo>
                  <a:lnTo>
                    <a:pt x="8899" y="18347"/>
                  </a:lnTo>
                  <a:lnTo>
                    <a:pt x="9312" y="18347"/>
                  </a:lnTo>
                  <a:lnTo>
                    <a:pt x="9724" y="18327"/>
                  </a:lnTo>
                  <a:lnTo>
                    <a:pt x="10137" y="18307"/>
                  </a:lnTo>
                  <a:lnTo>
                    <a:pt x="10529" y="18248"/>
                  </a:lnTo>
                  <a:lnTo>
                    <a:pt x="10942" y="18170"/>
                  </a:lnTo>
                  <a:lnTo>
                    <a:pt x="11335" y="18091"/>
                  </a:lnTo>
                  <a:lnTo>
                    <a:pt x="11747" y="17973"/>
                  </a:lnTo>
                  <a:lnTo>
                    <a:pt x="12140" y="17856"/>
                  </a:lnTo>
                  <a:lnTo>
                    <a:pt x="12513" y="17718"/>
                  </a:lnTo>
                  <a:lnTo>
                    <a:pt x="12887" y="17561"/>
                  </a:lnTo>
                  <a:lnTo>
                    <a:pt x="13260" y="17384"/>
                  </a:lnTo>
                  <a:lnTo>
                    <a:pt x="13633" y="17188"/>
                  </a:lnTo>
                  <a:lnTo>
                    <a:pt x="13987" y="16991"/>
                  </a:lnTo>
                  <a:lnTo>
                    <a:pt x="14321" y="16756"/>
                  </a:lnTo>
                  <a:lnTo>
                    <a:pt x="14654" y="16520"/>
                  </a:lnTo>
                  <a:lnTo>
                    <a:pt x="14988" y="16265"/>
                  </a:lnTo>
                  <a:lnTo>
                    <a:pt x="15303" y="16009"/>
                  </a:lnTo>
                  <a:lnTo>
                    <a:pt x="15597" y="15715"/>
                  </a:lnTo>
                  <a:lnTo>
                    <a:pt x="15892" y="15420"/>
                  </a:lnTo>
                  <a:lnTo>
                    <a:pt x="16167" y="15106"/>
                  </a:lnTo>
                  <a:lnTo>
                    <a:pt x="16442" y="14772"/>
                  </a:lnTo>
                  <a:lnTo>
                    <a:pt x="16697" y="14438"/>
                  </a:lnTo>
                  <a:lnTo>
                    <a:pt x="16933" y="14084"/>
                  </a:lnTo>
                  <a:lnTo>
                    <a:pt x="17149" y="13711"/>
                  </a:lnTo>
                  <a:lnTo>
                    <a:pt x="17346" y="13318"/>
                  </a:lnTo>
                  <a:lnTo>
                    <a:pt x="14517" y="12081"/>
                  </a:lnTo>
                  <a:lnTo>
                    <a:pt x="14949" y="11118"/>
                  </a:lnTo>
                  <a:lnTo>
                    <a:pt x="17778" y="12356"/>
                  </a:lnTo>
                  <a:lnTo>
                    <a:pt x="17915" y="11943"/>
                  </a:lnTo>
                  <a:lnTo>
                    <a:pt x="18033" y="11531"/>
                  </a:lnTo>
                  <a:lnTo>
                    <a:pt x="18131" y="11118"/>
                  </a:lnTo>
                  <a:lnTo>
                    <a:pt x="18210" y="10706"/>
                  </a:lnTo>
                  <a:lnTo>
                    <a:pt x="18269" y="10293"/>
                  </a:lnTo>
                  <a:lnTo>
                    <a:pt x="18328" y="9881"/>
                  </a:lnTo>
                  <a:lnTo>
                    <a:pt x="18347" y="9448"/>
                  </a:lnTo>
                  <a:lnTo>
                    <a:pt x="18347" y="9036"/>
                  </a:lnTo>
                  <a:lnTo>
                    <a:pt x="18328" y="8623"/>
                  </a:lnTo>
                  <a:lnTo>
                    <a:pt x="18288" y="8211"/>
                  </a:lnTo>
                  <a:lnTo>
                    <a:pt x="18249" y="7798"/>
                  </a:lnTo>
                  <a:lnTo>
                    <a:pt x="18171" y="7406"/>
                  </a:lnTo>
                  <a:lnTo>
                    <a:pt x="18072" y="6993"/>
                  </a:lnTo>
                  <a:lnTo>
                    <a:pt x="17974" y="6600"/>
                  </a:lnTo>
                  <a:lnTo>
                    <a:pt x="17856" y="6207"/>
                  </a:lnTo>
                  <a:lnTo>
                    <a:pt x="17719" y="5834"/>
                  </a:lnTo>
                  <a:lnTo>
                    <a:pt x="17562" y="5461"/>
                  </a:lnTo>
                  <a:lnTo>
                    <a:pt x="17385" y="5088"/>
                  </a:lnTo>
                  <a:lnTo>
                    <a:pt x="17188" y="4715"/>
                  </a:lnTo>
                  <a:lnTo>
                    <a:pt x="16972" y="4361"/>
                  </a:lnTo>
                  <a:lnTo>
                    <a:pt x="16756" y="4027"/>
                  </a:lnTo>
                  <a:lnTo>
                    <a:pt x="16521" y="3693"/>
                  </a:lnTo>
                  <a:lnTo>
                    <a:pt x="16265" y="3359"/>
                  </a:lnTo>
                  <a:lnTo>
                    <a:pt x="15990" y="3045"/>
                  </a:lnTo>
                  <a:lnTo>
                    <a:pt x="15715" y="2750"/>
                  </a:lnTo>
                  <a:lnTo>
                    <a:pt x="15421" y="2456"/>
                  </a:lnTo>
                  <a:lnTo>
                    <a:pt x="15106" y="2181"/>
                  </a:lnTo>
                  <a:lnTo>
                    <a:pt x="14772" y="1906"/>
                  </a:lnTo>
                  <a:lnTo>
                    <a:pt x="14438" y="1650"/>
                  </a:lnTo>
                  <a:lnTo>
                    <a:pt x="14065" y="1415"/>
                  </a:lnTo>
                  <a:lnTo>
                    <a:pt x="13712" y="1198"/>
                  </a:lnTo>
                  <a:lnTo>
                    <a:pt x="13319" y="1002"/>
                  </a:lnTo>
                  <a:lnTo>
                    <a:pt x="12081" y="3831"/>
                  </a:lnTo>
                  <a:lnTo>
                    <a:pt x="11119" y="3398"/>
                  </a:lnTo>
                  <a:lnTo>
                    <a:pt x="12356" y="570"/>
                  </a:lnTo>
                  <a:lnTo>
                    <a:pt x="11944" y="432"/>
                  </a:lnTo>
                  <a:lnTo>
                    <a:pt x="11531" y="315"/>
                  </a:lnTo>
                  <a:lnTo>
                    <a:pt x="11119" y="216"/>
                  </a:lnTo>
                  <a:lnTo>
                    <a:pt x="10706" y="138"/>
                  </a:lnTo>
                  <a:lnTo>
                    <a:pt x="10294" y="79"/>
                  </a:lnTo>
                  <a:lnTo>
                    <a:pt x="9862" y="20"/>
                  </a:lnTo>
                  <a:lnTo>
                    <a:pt x="944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30"/>
            <p:cNvSpPr/>
            <p:nvPr/>
          </p:nvSpPr>
          <p:spPr>
            <a:xfrm>
              <a:off x="7476263" y="3990125"/>
              <a:ext cx="81550" cy="55025"/>
            </a:xfrm>
            <a:custGeom>
              <a:avLst/>
              <a:gdLst/>
              <a:ahLst/>
              <a:cxnLst/>
              <a:rect l="l" t="t" r="r" b="b"/>
              <a:pathLst>
                <a:path w="3262" h="2201" extrusionOk="0">
                  <a:moveTo>
                    <a:pt x="433" y="0"/>
                  </a:moveTo>
                  <a:lnTo>
                    <a:pt x="1" y="963"/>
                  </a:lnTo>
                  <a:lnTo>
                    <a:pt x="2830" y="2200"/>
                  </a:lnTo>
                  <a:lnTo>
                    <a:pt x="3065" y="1729"/>
                  </a:lnTo>
                  <a:lnTo>
                    <a:pt x="3262" y="1238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30"/>
            <p:cNvSpPr/>
            <p:nvPr/>
          </p:nvSpPr>
          <p:spPr>
            <a:xfrm>
              <a:off x="7127613" y="3837875"/>
              <a:ext cx="81550" cy="55025"/>
            </a:xfrm>
            <a:custGeom>
              <a:avLst/>
              <a:gdLst/>
              <a:ahLst/>
              <a:cxnLst/>
              <a:rect l="l" t="t" r="r" b="b"/>
              <a:pathLst>
                <a:path w="3262" h="2201" extrusionOk="0">
                  <a:moveTo>
                    <a:pt x="413" y="1"/>
                  </a:moveTo>
                  <a:lnTo>
                    <a:pt x="197" y="472"/>
                  </a:lnTo>
                  <a:lnTo>
                    <a:pt x="1" y="963"/>
                  </a:lnTo>
                  <a:lnTo>
                    <a:pt x="2829" y="2201"/>
                  </a:lnTo>
                  <a:lnTo>
                    <a:pt x="3261" y="1238"/>
                  </a:lnTo>
                  <a:lnTo>
                    <a:pt x="41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30"/>
            <p:cNvSpPr/>
            <p:nvPr/>
          </p:nvSpPr>
          <p:spPr>
            <a:xfrm>
              <a:off x="7239088" y="4075075"/>
              <a:ext cx="55025" cy="81525"/>
            </a:xfrm>
            <a:custGeom>
              <a:avLst/>
              <a:gdLst/>
              <a:ahLst/>
              <a:cxnLst/>
              <a:rect l="l" t="t" r="r" b="b"/>
              <a:pathLst>
                <a:path w="2201" h="3261" extrusionOk="0">
                  <a:moveTo>
                    <a:pt x="1238" y="0"/>
                  </a:moveTo>
                  <a:lnTo>
                    <a:pt x="0" y="2829"/>
                  </a:lnTo>
                  <a:lnTo>
                    <a:pt x="472" y="3065"/>
                  </a:lnTo>
                  <a:lnTo>
                    <a:pt x="963" y="3261"/>
                  </a:lnTo>
                  <a:lnTo>
                    <a:pt x="2200" y="432"/>
                  </a:lnTo>
                  <a:lnTo>
                    <a:pt x="123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30"/>
            <p:cNvSpPr/>
            <p:nvPr/>
          </p:nvSpPr>
          <p:spPr>
            <a:xfrm>
              <a:off x="7391313" y="3726400"/>
              <a:ext cx="55025" cy="81550"/>
            </a:xfrm>
            <a:custGeom>
              <a:avLst/>
              <a:gdLst/>
              <a:ahLst/>
              <a:cxnLst/>
              <a:rect l="l" t="t" r="r" b="b"/>
              <a:pathLst>
                <a:path w="2201" h="3262" extrusionOk="0">
                  <a:moveTo>
                    <a:pt x="1238" y="1"/>
                  </a:moveTo>
                  <a:lnTo>
                    <a:pt x="1" y="2829"/>
                  </a:lnTo>
                  <a:lnTo>
                    <a:pt x="963" y="3262"/>
                  </a:lnTo>
                  <a:lnTo>
                    <a:pt x="2201" y="433"/>
                  </a:lnTo>
                  <a:lnTo>
                    <a:pt x="1729" y="197"/>
                  </a:lnTo>
                  <a:lnTo>
                    <a:pt x="123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30"/>
            <p:cNvSpPr/>
            <p:nvPr/>
          </p:nvSpPr>
          <p:spPr>
            <a:xfrm>
              <a:off x="7186538" y="3907125"/>
              <a:ext cx="182225" cy="104625"/>
            </a:xfrm>
            <a:custGeom>
              <a:avLst/>
              <a:gdLst/>
              <a:ahLst/>
              <a:cxnLst/>
              <a:rect l="l" t="t" r="r" b="b"/>
              <a:pathLst>
                <a:path w="7289" h="4185" extrusionOk="0">
                  <a:moveTo>
                    <a:pt x="6031" y="0"/>
                  </a:moveTo>
                  <a:lnTo>
                    <a:pt x="1" y="4184"/>
                  </a:lnTo>
                  <a:lnTo>
                    <a:pt x="7288" y="3340"/>
                  </a:lnTo>
                  <a:lnTo>
                    <a:pt x="6031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30"/>
            <p:cNvSpPr/>
            <p:nvPr/>
          </p:nvSpPr>
          <p:spPr>
            <a:xfrm>
              <a:off x="7336813" y="3886500"/>
              <a:ext cx="181725" cy="104625"/>
            </a:xfrm>
            <a:custGeom>
              <a:avLst/>
              <a:gdLst/>
              <a:ahLst/>
              <a:cxnLst/>
              <a:rect l="l" t="t" r="r" b="b"/>
              <a:pathLst>
                <a:path w="7269" h="4185" extrusionOk="0">
                  <a:moveTo>
                    <a:pt x="7268" y="0"/>
                  </a:moveTo>
                  <a:lnTo>
                    <a:pt x="0" y="845"/>
                  </a:lnTo>
                  <a:lnTo>
                    <a:pt x="1238" y="4184"/>
                  </a:lnTo>
                  <a:lnTo>
                    <a:pt x="7268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30"/>
            <p:cNvSpPr/>
            <p:nvPr/>
          </p:nvSpPr>
          <p:spPr>
            <a:xfrm>
              <a:off x="7312738" y="3915475"/>
              <a:ext cx="69775" cy="70250"/>
            </a:xfrm>
            <a:custGeom>
              <a:avLst/>
              <a:gdLst/>
              <a:ahLst/>
              <a:cxnLst/>
              <a:rect l="l" t="t" r="r" b="b"/>
              <a:pathLst>
                <a:path w="2791" h="2810" extrusionOk="0">
                  <a:moveTo>
                    <a:pt x="1278" y="0"/>
                  </a:moveTo>
                  <a:lnTo>
                    <a:pt x="1140" y="20"/>
                  </a:lnTo>
                  <a:lnTo>
                    <a:pt x="1022" y="59"/>
                  </a:lnTo>
                  <a:lnTo>
                    <a:pt x="885" y="99"/>
                  </a:lnTo>
                  <a:lnTo>
                    <a:pt x="767" y="158"/>
                  </a:lnTo>
                  <a:lnTo>
                    <a:pt x="649" y="216"/>
                  </a:lnTo>
                  <a:lnTo>
                    <a:pt x="531" y="295"/>
                  </a:lnTo>
                  <a:lnTo>
                    <a:pt x="433" y="393"/>
                  </a:lnTo>
                  <a:lnTo>
                    <a:pt x="335" y="491"/>
                  </a:lnTo>
                  <a:lnTo>
                    <a:pt x="256" y="590"/>
                  </a:lnTo>
                  <a:lnTo>
                    <a:pt x="178" y="708"/>
                  </a:lnTo>
                  <a:lnTo>
                    <a:pt x="119" y="845"/>
                  </a:lnTo>
                  <a:lnTo>
                    <a:pt x="60" y="983"/>
                  </a:lnTo>
                  <a:lnTo>
                    <a:pt x="21" y="1120"/>
                  </a:lnTo>
                  <a:lnTo>
                    <a:pt x="1" y="1238"/>
                  </a:lnTo>
                  <a:lnTo>
                    <a:pt x="1" y="1375"/>
                  </a:lnTo>
                  <a:lnTo>
                    <a:pt x="1" y="1513"/>
                  </a:lnTo>
                  <a:lnTo>
                    <a:pt x="21" y="1650"/>
                  </a:lnTo>
                  <a:lnTo>
                    <a:pt x="40" y="1788"/>
                  </a:lnTo>
                  <a:lnTo>
                    <a:pt x="99" y="1906"/>
                  </a:lnTo>
                  <a:lnTo>
                    <a:pt x="138" y="2043"/>
                  </a:lnTo>
                  <a:lnTo>
                    <a:pt x="217" y="2161"/>
                  </a:lnTo>
                  <a:lnTo>
                    <a:pt x="296" y="2259"/>
                  </a:lnTo>
                  <a:lnTo>
                    <a:pt x="374" y="2358"/>
                  </a:lnTo>
                  <a:lnTo>
                    <a:pt x="472" y="2456"/>
                  </a:lnTo>
                  <a:lnTo>
                    <a:pt x="590" y="2554"/>
                  </a:lnTo>
                  <a:lnTo>
                    <a:pt x="708" y="2613"/>
                  </a:lnTo>
                  <a:lnTo>
                    <a:pt x="826" y="2691"/>
                  </a:lnTo>
                  <a:lnTo>
                    <a:pt x="963" y="2731"/>
                  </a:lnTo>
                  <a:lnTo>
                    <a:pt x="1101" y="2770"/>
                  </a:lnTo>
                  <a:lnTo>
                    <a:pt x="1238" y="2790"/>
                  </a:lnTo>
                  <a:lnTo>
                    <a:pt x="1376" y="2809"/>
                  </a:lnTo>
                  <a:lnTo>
                    <a:pt x="1513" y="2790"/>
                  </a:lnTo>
                  <a:lnTo>
                    <a:pt x="1651" y="2790"/>
                  </a:lnTo>
                  <a:lnTo>
                    <a:pt x="1788" y="2750"/>
                  </a:lnTo>
                  <a:lnTo>
                    <a:pt x="1906" y="2711"/>
                  </a:lnTo>
                  <a:lnTo>
                    <a:pt x="2024" y="2652"/>
                  </a:lnTo>
                  <a:lnTo>
                    <a:pt x="2142" y="2593"/>
                  </a:lnTo>
                  <a:lnTo>
                    <a:pt x="2260" y="2515"/>
                  </a:lnTo>
                  <a:lnTo>
                    <a:pt x="2358" y="2416"/>
                  </a:lnTo>
                  <a:lnTo>
                    <a:pt x="2456" y="2318"/>
                  </a:lnTo>
                  <a:lnTo>
                    <a:pt x="2535" y="2220"/>
                  </a:lnTo>
                  <a:lnTo>
                    <a:pt x="2613" y="2083"/>
                  </a:lnTo>
                  <a:lnTo>
                    <a:pt x="2672" y="1965"/>
                  </a:lnTo>
                  <a:lnTo>
                    <a:pt x="2731" y="1827"/>
                  </a:lnTo>
                  <a:lnTo>
                    <a:pt x="2771" y="1690"/>
                  </a:lnTo>
                  <a:lnTo>
                    <a:pt x="2790" y="1552"/>
                  </a:lnTo>
                  <a:lnTo>
                    <a:pt x="2790" y="1415"/>
                  </a:lnTo>
                  <a:lnTo>
                    <a:pt x="2790" y="1277"/>
                  </a:lnTo>
                  <a:lnTo>
                    <a:pt x="2771" y="1140"/>
                  </a:lnTo>
                  <a:lnTo>
                    <a:pt x="2751" y="1022"/>
                  </a:lnTo>
                  <a:lnTo>
                    <a:pt x="2712" y="884"/>
                  </a:lnTo>
                  <a:lnTo>
                    <a:pt x="2653" y="766"/>
                  </a:lnTo>
                  <a:lnTo>
                    <a:pt x="2574" y="649"/>
                  </a:lnTo>
                  <a:lnTo>
                    <a:pt x="2496" y="531"/>
                  </a:lnTo>
                  <a:lnTo>
                    <a:pt x="2417" y="433"/>
                  </a:lnTo>
                  <a:lnTo>
                    <a:pt x="2319" y="334"/>
                  </a:lnTo>
                  <a:lnTo>
                    <a:pt x="2201" y="256"/>
                  </a:lnTo>
                  <a:lnTo>
                    <a:pt x="2083" y="177"/>
                  </a:lnTo>
                  <a:lnTo>
                    <a:pt x="1965" y="118"/>
                  </a:lnTo>
                  <a:lnTo>
                    <a:pt x="1828" y="59"/>
                  </a:lnTo>
                  <a:lnTo>
                    <a:pt x="1690" y="40"/>
                  </a:lnTo>
                  <a:lnTo>
                    <a:pt x="15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3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00" name="Google Shape;3200;p31"/>
          <p:cNvPicPr preferRelativeResize="0"/>
          <p:nvPr/>
        </p:nvPicPr>
        <p:blipFill>
          <a:blip r:embed="rId2">
            <a:alphaModFix amt="30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201" name="Google Shape;3201;p31"/>
          <p:cNvGrpSpPr/>
          <p:nvPr/>
        </p:nvGrpSpPr>
        <p:grpSpPr>
          <a:xfrm>
            <a:off x="7569403" y="260012"/>
            <a:ext cx="1359262" cy="1626752"/>
            <a:chOff x="6246075" y="1325325"/>
            <a:chExt cx="768075" cy="919225"/>
          </a:xfrm>
        </p:grpSpPr>
        <p:sp>
          <p:nvSpPr>
            <p:cNvPr id="3202" name="Google Shape;3202;p31"/>
            <p:cNvSpPr/>
            <p:nvPr/>
          </p:nvSpPr>
          <p:spPr>
            <a:xfrm>
              <a:off x="6673525" y="1325325"/>
              <a:ext cx="160725" cy="115075"/>
            </a:xfrm>
            <a:custGeom>
              <a:avLst/>
              <a:gdLst/>
              <a:ahLst/>
              <a:cxnLst/>
              <a:rect l="l" t="t" r="r" b="b"/>
              <a:pathLst>
                <a:path w="6429" h="4603" extrusionOk="0">
                  <a:moveTo>
                    <a:pt x="3564" y="1"/>
                  </a:moveTo>
                  <a:lnTo>
                    <a:pt x="3361" y="24"/>
                  </a:lnTo>
                  <a:lnTo>
                    <a:pt x="3135" y="46"/>
                  </a:lnTo>
                  <a:lnTo>
                    <a:pt x="2932" y="114"/>
                  </a:lnTo>
                  <a:lnTo>
                    <a:pt x="2752" y="181"/>
                  </a:lnTo>
                  <a:lnTo>
                    <a:pt x="2369" y="339"/>
                  </a:lnTo>
                  <a:lnTo>
                    <a:pt x="2008" y="565"/>
                  </a:lnTo>
                  <a:lnTo>
                    <a:pt x="1669" y="813"/>
                  </a:lnTo>
                  <a:lnTo>
                    <a:pt x="1353" y="1061"/>
                  </a:lnTo>
                  <a:lnTo>
                    <a:pt x="1060" y="1354"/>
                  </a:lnTo>
                  <a:lnTo>
                    <a:pt x="812" y="1625"/>
                  </a:lnTo>
                  <a:lnTo>
                    <a:pt x="587" y="1896"/>
                  </a:lnTo>
                  <a:lnTo>
                    <a:pt x="384" y="2144"/>
                  </a:lnTo>
                  <a:lnTo>
                    <a:pt x="113" y="2550"/>
                  </a:lnTo>
                  <a:lnTo>
                    <a:pt x="0" y="2730"/>
                  </a:lnTo>
                  <a:lnTo>
                    <a:pt x="925" y="3249"/>
                  </a:lnTo>
                  <a:lnTo>
                    <a:pt x="993" y="3136"/>
                  </a:lnTo>
                  <a:lnTo>
                    <a:pt x="1196" y="2843"/>
                  </a:lnTo>
                  <a:lnTo>
                    <a:pt x="1511" y="2437"/>
                  </a:lnTo>
                  <a:lnTo>
                    <a:pt x="1714" y="2211"/>
                  </a:lnTo>
                  <a:lnTo>
                    <a:pt x="1917" y="1986"/>
                  </a:lnTo>
                  <a:lnTo>
                    <a:pt x="2166" y="1760"/>
                  </a:lnTo>
                  <a:lnTo>
                    <a:pt x="2414" y="1557"/>
                  </a:lnTo>
                  <a:lnTo>
                    <a:pt x="2684" y="1377"/>
                  </a:lnTo>
                  <a:lnTo>
                    <a:pt x="2955" y="1219"/>
                  </a:lnTo>
                  <a:lnTo>
                    <a:pt x="3226" y="1129"/>
                  </a:lnTo>
                  <a:lnTo>
                    <a:pt x="3384" y="1084"/>
                  </a:lnTo>
                  <a:lnTo>
                    <a:pt x="3519" y="1061"/>
                  </a:lnTo>
                  <a:lnTo>
                    <a:pt x="3835" y="1061"/>
                  </a:lnTo>
                  <a:lnTo>
                    <a:pt x="3970" y="1084"/>
                  </a:lnTo>
                  <a:lnTo>
                    <a:pt x="4128" y="1129"/>
                  </a:lnTo>
                  <a:lnTo>
                    <a:pt x="4263" y="1174"/>
                  </a:lnTo>
                  <a:lnTo>
                    <a:pt x="4399" y="1242"/>
                  </a:lnTo>
                  <a:lnTo>
                    <a:pt x="4534" y="1332"/>
                  </a:lnTo>
                  <a:lnTo>
                    <a:pt x="4647" y="1422"/>
                  </a:lnTo>
                  <a:lnTo>
                    <a:pt x="4850" y="1625"/>
                  </a:lnTo>
                  <a:lnTo>
                    <a:pt x="5008" y="1873"/>
                  </a:lnTo>
                  <a:lnTo>
                    <a:pt x="5120" y="2121"/>
                  </a:lnTo>
                  <a:lnTo>
                    <a:pt x="5211" y="2392"/>
                  </a:lnTo>
                  <a:lnTo>
                    <a:pt x="5278" y="2685"/>
                  </a:lnTo>
                  <a:lnTo>
                    <a:pt x="5346" y="2978"/>
                  </a:lnTo>
                  <a:lnTo>
                    <a:pt x="5369" y="3249"/>
                  </a:lnTo>
                  <a:lnTo>
                    <a:pt x="5369" y="3520"/>
                  </a:lnTo>
                  <a:lnTo>
                    <a:pt x="5369" y="3993"/>
                  </a:lnTo>
                  <a:lnTo>
                    <a:pt x="5346" y="4309"/>
                  </a:lnTo>
                  <a:lnTo>
                    <a:pt x="5323" y="4445"/>
                  </a:lnTo>
                  <a:lnTo>
                    <a:pt x="6384" y="4602"/>
                  </a:lnTo>
                  <a:lnTo>
                    <a:pt x="6406" y="4399"/>
                  </a:lnTo>
                  <a:lnTo>
                    <a:pt x="6429" y="3948"/>
                  </a:lnTo>
                  <a:lnTo>
                    <a:pt x="6429" y="3655"/>
                  </a:lnTo>
                  <a:lnTo>
                    <a:pt x="6429" y="3339"/>
                  </a:lnTo>
                  <a:lnTo>
                    <a:pt x="6406" y="2978"/>
                  </a:lnTo>
                  <a:lnTo>
                    <a:pt x="6338" y="2618"/>
                  </a:lnTo>
                  <a:lnTo>
                    <a:pt x="6271" y="2234"/>
                  </a:lnTo>
                  <a:lnTo>
                    <a:pt x="6158" y="1851"/>
                  </a:lnTo>
                  <a:lnTo>
                    <a:pt x="6000" y="1490"/>
                  </a:lnTo>
                  <a:lnTo>
                    <a:pt x="5797" y="1151"/>
                  </a:lnTo>
                  <a:lnTo>
                    <a:pt x="5684" y="971"/>
                  </a:lnTo>
                  <a:lnTo>
                    <a:pt x="5549" y="836"/>
                  </a:lnTo>
                  <a:lnTo>
                    <a:pt x="5414" y="678"/>
                  </a:lnTo>
                  <a:lnTo>
                    <a:pt x="5256" y="542"/>
                  </a:lnTo>
                  <a:lnTo>
                    <a:pt x="5075" y="407"/>
                  </a:lnTo>
                  <a:lnTo>
                    <a:pt x="4895" y="317"/>
                  </a:lnTo>
                  <a:lnTo>
                    <a:pt x="4669" y="204"/>
                  </a:lnTo>
                  <a:lnTo>
                    <a:pt x="4466" y="114"/>
                  </a:lnTo>
                  <a:lnTo>
                    <a:pt x="4241" y="69"/>
                  </a:lnTo>
                  <a:lnTo>
                    <a:pt x="4015" y="24"/>
                  </a:lnTo>
                  <a:lnTo>
                    <a:pt x="379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31"/>
            <p:cNvSpPr/>
            <p:nvPr/>
          </p:nvSpPr>
          <p:spPr>
            <a:xfrm>
              <a:off x="6246075" y="1329275"/>
              <a:ext cx="768075" cy="915275"/>
            </a:xfrm>
            <a:custGeom>
              <a:avLst/>
              <a:gdLst/>
              <a:ahLst/>
              <a:cxnLst/>
              <a:rect l="l" t="t" r="r" b="b"/>
              <a:pathLst>
                <a:path w="30723" h="36611" extrusionOk="0">
                  <a:moveTo>
                    <a:pt x="10624" y="1"/>
                  </a:moveTo>
                  <a:lnTo>
                    <a:pt x="10467" y="23"/>
                  </a:lnTo>
                  <a:lnTo>
                    <a:pt x="10309" y="46"/>
                  </a:lnTo>
                  <a:lnTo>
                    <a:pt x="10151" y="114"/>
                  </a:lnTo>
                  <a:lnTo>
                    <a:pt x="10015" y="159"/>
                  </a:lnTo>
                  <a:lnTo>
                    <a:pt x="9880" y="249"/>
                  </a:lnTo>
                  <a:lnTo>
                    <a:pt x="9745" y="339"/>
                  </a:lnTo>
                  <a:lnTo>
                    <a:pt x="9632" y="429"/>
                  </a:lnTo>
                  <a:lnTo>
                    <a:pt x="9519" y="565"/>
                  </a:lnTo>
                  <a:lnTo>
                    <a:pt x="9406" y="678"/>
                  </a:lnTo>
                  <a:lnTo>
                    <a:pt x="9316" y="813"/>
                  </a:lnTo>
                  <a:lnTo>
                    <a:pt x="9248" y="971"/>
                  </a:lnTo>
                  <a:lnTo>
                    <a:pt x="9181" y="1129"/>
                  </a:lnTo>
                  <a:lnTo>
                    <a:pt x="45" y="28828"/>
                  </a:lnTo>
                  <a:lnTo>
                    <a:pt x="0" y="29031"/>
                  </a:lnTo>
                  <a:lnTo>
                    <a:pt x="0" y="29234"/>
                  </a:lnTo>
                  <a:lnTo>
                    <a:pt x="45" y="29415"/>
                  </a:lnTo>
                  <a:lnTo>
                    <a:pt x="113" y="29618"/>
                  </a:lnTo>
                  <a:lnTo>
                    <a:pt x="226" y="29775"/>
                  </a:lnTo>
                  <a:lnTo>
                    <a:pt x="361" y="29911"/>
                  </a:lnTo>
                  <a:lnTo>
                    <a:pt x="519" y="30046"/>
                  </a:lnTo>
                  <a:lnTo>
                    <a:pt x="700" y="30114"/>
                  </a:lnTo>
                  <a:lnTo>
                    <a:pt x="20211" y="36542"/>
                  </a:lnTo>
                  <a:lnTo>
                    <a:pt x="20414" y="36588"/>
                  </a:lnTo>
                  <a:lnTo>
                    <a:pt x="20594" y="36610"/>
                  </a:lnTo>
                  <a:lnTo>
                    <a:pt x="20797" y="36565"/>
                  </a:lnTo>
                  <a:lnTo>
                    <a:pt x="20978" y="36497"/>
                  </a:lnTo>
                  <a:lnTo>
                    <a:pt x="21158" y="36385"/>
                  </a:lnTo>
                  <a:lnTo>
                    <a:pt x="21294" y="36249"/>
                  </a:lnTo>
                  <a:lnTo>
                    <a:pt x="21406" y="36091"/>
                  </a:lnTo>
                  <a:lnTo>
                    <a:pt x="21497" y="35888"/>
                  </a:lnTo>
                  <a:lnTo>
                    <a:pt x="30632" y="8189"/>
                  </a:lnTo>
                  <a:lnTo>
                    <a:pt x="30677" y="8031"/>
                  </a:lnTo>
                  <a:lnTo>
                    <a:pt x="30700" y="7873"/>
                  </a:lnTo>
                  <a:lnTo>
                    <a:pt x="30722" y="7715"/>
                  </a:lnTo>
                  <a:lnTo>
                    <a:pt x="30722" y="7557"/>
                  </a:lnTo>
                  <a:lnTo>
                    <a:pt x="30700" y="7399"/>
                  </a:lnTo>
                  <a:lnTo>
                    <a:pt x="30655" y="7241"/>
                  </a:lnTo>
                  <a:lnTo>
                    <a:pt x="30609" y="7084"/>
                  </a:lnTo>
                  <a:lnTo>
                    <a:pt x="30542" y="6948"/>
                  </a:lnTo>
                  <a:lnTo>
                    <a:pt x="30452" y="6813"/>
                  </a:lnTo>
                  <a:lnTo>
                    <a:pt x="30361" y="6678"/>
                  </a:lnTo>
                  <a:lnTo>
                    <a:pt x="30271" y="6542"/>
                  </a:lnTo>
                  <a:lnTo>
                    <a:pt x="30158" y="6452"/>
                  </a:lnTo>
                  <a:lnTo>
                    <a:pt x="30023" y="6339"/>
                  </a:lnTo>
                  <a:lnTo>
                    <a:pt x="29888" y="6249"/>
                  </a:lnTo>
                  <a:lnTo>
                    <a:pt x="29752" y="6181"/>
                  </a:lnTo>
                  <a:lnTo>
                    <a:pt x="29594" y="6114"/>
                  </a:lnTo>
                  <a:lnTo>
                    <a:pt x="11256" y="69"/>
                  </a:lnTo>
                  <a:lnTo>
                    <a:pt x="11098" y="23"/>
                  </a:lnTo>
                  <a:lnTo>
                    <a:pt x="1094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  <a:effectLst>
              <a:outerShdw dist="76200" dir="540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31"/>
            <p:cNvSpPr/>
            <p:nvPr/>
          </p:nvSpPr>
          <p:spPr>
            <a:xfrm>
              <a:off x="6375775" y="1329275"/>
              <a:ext cx="638375" cy="517700"/>
            </a:xfrm>
            <a:custGeom>
              <a:avLst/>
              <a:gdLst/>
              <a:ahLst/>
              <a:cxnLst/>
              <a:rect l="l" t="t" r="r" b="b"/>
              <a:pathLst>
                <a:path w="25535" h="20708" extrusionOk="0">
                  <a:moveTo>
                    <a:pt x="5436" y="1"/>
                  </a:moveTo>
                  <a:lnTo>
                    <a:pt x="5279" y="23"/>
                  </a:lnTo>
                  <a:lnTo>
                    <a:pt x="5121" y="46"/>
                  </a:lnTo>
                  <a:lnTo>
                    <a:pt x="4963" y="114"/>
                  </a:lnTo>
                  <a:lnTo>
                    <a:pt x="4827" y="159"/>
                  </a:lnTo>
                  <a:lnTo>
                    <a:pt x="4692" y="249"/>
                  </a:lnTo>
                  <a:lnTo>
                    <a:pt x="4557" y="339"/>
                  </a:lnTo>
                  <a:lnTo>
                    <a:pt x="4444" y="429"/>
                  </a:lnTo>
                  <a:lnTo>
                    <a:pt x="4331" y="565"/>
                  </a:lnTo>
                  <a:lnTo>
                    <a:pt x="4218" y="678"/>
                  </a:lnTo>
                  <a:lnTo>
                    <a:pt x="4128" y="813"/>
                  </a:lnTo>
                  <a:lnTo>
                    <a:pt x="4060" y="971"/>
                  </a:lnTo>
                  <a:lnTo>
                    <a:pt x="3993" y="1129"/>
                  </a:lnTo>
                  <a:lnTo>
                    <a:pt x="45" y="13129"/>
                  </a:lnTo>
                  <a:lnTo>
                    <a:pt x="0" y="13264"/>
                  </a:lnTo>
                  <a:lnTo>
                    <a:pt x="0" y="13422"/>
                  </a:lnTo>
                  <a:lnTo>
                    <a:pt x="23" y="13557"/>
                  </a:lnTo>
                  <a:lnTo>
                    <a:pt x="91" y="13693"/>
                  </a:lnTo>
                  <a:lnTo>
                    <a:pt x="158" y="13805"/>
                  </a:lnTo>
                  <a:lnTo>
                    <a:pt x="248" y="13918"/>
                  </a:lnTo>
                  <a:lnTo>
                    <a:pt x="384" y="14008"/>
                  </a:lnTo>
                  <a:lnTo>
                    <a:pt x="519" y="14054"/>
                  </a:lnTo>
                  <a:lnTo>
                    <a:pt x="20549" y="20663"/>
                  </a:lnTo>
                  <a:lnTo>
                    <a:pt x="20685" y="20708"/>
                  </a:lnTo>
                  <a:lnTo>
                    <a:pt x="20842" y="20708"/>
                  </a:lnTo>
                  <a:lnTo>
                    <a:pt x="20978" y="20685"/>
                  </a:lnTo>
                  <a:lnTo>
                    <a:pt x="21113" y="20618"/>
                  </a:lnTo>
                  <a:lnTo>
                    <a:pt x="21226" y="20550"/>
                  </a:lnTo>
                  <a:lnTo>
                    <a:pt x="21339" y="20460"/>
                  </a:lnTo>
                  <a:lnTo>
                    <a:pt x="21429" y="20324"/>
                  </a:lnTo>
                  <a:lnTo>
                    <a:pt x="21497" y="20189"/>
                  </a:lnTo>
                  <a:lnTo>
                    <a:pt x="25444" y="8189"/>
                  </a:lnTo>
                  <a:lnTo>
                    <a:pt x="25489" y="8031"/>
                  </a:lnTo>
                  <a:lnTo>
                    <a:pt x="25512" y="7873"/>
                  </a:lnTo>
                  <a:lnTo>
                    <a:pt x="25534" y="7715"/>
                  </a:lnTo>
                  <a:lnTo>
                    <a:pt x="25534" y="7557"/>
                  </a:lnTo>
                  <a:lnTo>
                    <a:pt x="25512" y="7399"/>
                  </a:lnTo>
                  <a:lnTo>
                    <a:pt x="25467" y="7241"/>
                  </a:lnTo>
                  <a:lnTo>
                    <a:pt x="25421" y="7084"/>
                  </a:lnTo>
                  <a:lnTo>
                    <a:pt x="25354" y="6948"/>
                  </a:lnTo>
                  <a:lnTo>
                    <a:pt x="25264" y="6813"/>
                  </a:lnTo>
                  <a:lnTo>
                    <a:pt x="25173" y="6678"/>
                  </a:lnTo>
                  <a:lnTo>
                    <a:pt x="25083" y="6542"/>
                  </a:lnTo>
                  <a:lnTo>
                    <a:pt x="24970" y="6452"/>
                  </a:lnTo>
                  <a:lnTo>
                    <a:pt x="24835" y="6339"/>
                  </a:lnTo>
                  <a:lnTo>
                    <a:pt x="24700" y="6249"/>
                  </a:lnTo>
                  <a:lnTo>
                    <a:pt x="24564" y="6181"/>
                  </a:lnTo>
                  <a:lnTo>
                    <a:pt x="24406" y="6114"/>
                  </a:lnTo>
                  <a:lnTo>
                    <a:pt x="6068" y="69"/>
                  </a:lnTo>
                  <a:lnTo>
                    <a:pt x="5910" y="23"/>
                  </a:lnTo>
                  <a:lnTo>
                    <a:pt x="575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31"/>
            <p:cNvSpPr/>
            <p:nvPr/>
          </p:nvSpPr>
          <p:spPr>
            <a:xfrm>
              <a:off x="6635725" y="1570075"/>
              <a:ext cx="106600" cy="82925"/>
            </a:xfrm>
            <a:custGeom>
              <a:avLst/>
              <a:gdLst/>
              <a:ahLst/>
              <a:cxnLst/>
              <a:rect l="l" t="t" r="r" b="b"/>
              <a:pathLst>
                <a:path w="4264" h="3317" extrusionOk="0">
                  <a:moveTo>
                    <a:pt x="700" y="0"/>
                  </a:moveTo>
                  <a:lnTo>
                    <a:pt x="1" y="2143"/>
                  </a:lnTo>
                  <a:lnTo>
                    <a:pt x="3565" y="3316"/>
                  </a:lnTo>
                  <a:lnTo>
                    <a:pt x="4264" y="1196"/>
                  </a:lnTo>
                  <a:lnTo>
                    <a:pt x="70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31"/>
            <p:cNvSpPr/>
            <p:nvPr/>
          </p:nvSpPr>
          <p:spPr>
            <a:xfrm>
              <a:off x="6471625" y="1369325"/>
              <a:ext cx="185000" cy="468625"/>
            </a:xfrm>
            <a:custGeom>
              <a:avLst/>
              <a:gdLst/>
              <a:ahLst/>
              <a:cxnLst/>
              <a:rect l="l" t="t" r="r" b="b"/>
              <a:pathLst>
                <a:path w="7400" h="18745" extrusionOk="0">
                  <a:moveTo>
                    <a:pt x="6023" y="0"/>
                  </a:moveTo>
                  <a:lnTo>
                    <a:pt x="1" y="18294"/>
                  </a:lnTo>
                  <a:lnTo>
                    <a:pt x="1377" y="18745"/>
                  </a:lnTo>
                  <a:lnTo>
                    <a:pt x="7399" y="451"/>
                  </a:lnTo>
                  <a:lnTo>
                    <a:pt x="602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31"/>
            <p:cNvSpPr/>
            <p:nvPr/>
          </p:nvSpPr>
          <p:spPr>
            <a:xfrm>
              <a:off x="6459225" y="1753900"/>
              <a:ext cx="87425" cy="69400"/>
            </a:xfrm>
            <a:custGeom>
              <a:avLst/>
              <a:gdLst/>
              <a:ahLst/>
              <a:cxnLst/>
              <a:rect l="l" t="t" r="r" b="b"/>
              <a:pathLst>
                <a:path w="3497" h="2776" extrusionOk="0">
                  <a:moveTo>
                    <a:pt x="1106" y="1"/>
                  </a:moveTo>
                  <a:lnTo>
                    <a:pt x="880" y="46"/>
                  </a:lnTo>
                  <a:lnTo>
                    <a:pt x="655" y="136"/>
                  </a:lnTo>
                  <a:lnTo>
                    <a:pt x="474" y="249"/>
                  </a:lnTo>
                  <a:lnTo>
                    <a:pt x="294" y="407"/>
                  </a:lnTo>
                  <a:lnTo>
                    <a:pt x="159" y="610"/>
                  </a:lnTo>
                  <a:lnTo>
                    <a:pt x="68" y="836"/>
                  </a:lnTo>
                  <a:lnTo>
                    <a:pt x="1" y="1061"/>
                  </a:lnTo>
                  <a:lnTo>
                    <a:pt x="1" y="1309"/>
                  </a:lnTo>
                  <a:lnTo>
                    <a:pt x="46" y="1535"/>
                  </a:lnTo>
                  <a:lnTo>
                    <a:pt x="136" y="1738"/>
                  </a:lnTo>
                  <a:lnTo>
                    <a:pt x="249" y="1941"/>
                  </a:lnTo>
                  <a:lnTo>
                    <a:pt x="407" y="2121"/>
                  </a:lnTo>
                  <a:lnTo>
                    <a:pt x="610" y="2257"/>
                  </a:lnTo>
                  <a:lnTo>
                    <a:pt x="835" y="2347"/>
                  </a:lnTo>
                  <a:lnTo>
                    <a:pt x="1918" y="2708"/>
                  </a:lnTo>
                  <a:lnTo>
                    <a:pt x="2166" y="2753"/>
                  </a:lnTo>
                  <a:lnTo>
                    <a:pt x="2392" y="2775"/>
                  </a:lnTo>
                  <a:lnTo>
                    <a:pt x="2640" y="2730"/>
                  </a:lnTo>
                  <a:lnTo>
                    <a:pt x="2843" y="2640"/>
                  </a:lnTo>
                  <a:lnTo>
                    <a:pt x="3046" y="2527"/>
                  </a:lnTo>
                  <a:lnTo>
                    <a:pt x="3204" y="2347"/>
                  </a:lnTo>
                  <a:lnTo>
                    <a:pt x="3362" y="2166"/>
                  </a:lnTo>
                  <a:lnTo>
                    <a:pt x="3452" y="1941"/>
                  </a:lnTo>
                  <a:lnTo>
                    <a:pt x="3497" y="1715"/>
                  </a:lnTo>
                  <a:lnTo>
                    <a:pt x="3497" y="1467"/>
                  </a:lnTo>
                  <a:lnTo>
                    <a:pt x="3474" y="1242"/>
                  </a:lnTo>
                  <a:lnTo>
                    <a:pt x="3384" y="1016"/>
                  </a:lnTo>
                  <a:lnTo>
                    <a:pt x="3249" y="836"/>
                  </a:lnTo>
                  <a:lnTo>
                    <a:pt x="3091" y="655"/>
                  </a:lnTo>
                  <a:lnTo>
                    <a:pt x="2910" y="520"/>
                  </a:lnTo>
                  <a:lnTo>
                    <a:pt x="2685" y="429"/>
                  </a:lnTo>
                  <a:lnTo>
                    <a:pt x="1580" y="46"/>
                  </a:lnTo>
                  <a:lnTo>
                    <a:pt x="135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31"/>
            <p:cNvSpPr/>
            <p:nvPr/>
          </p:nvSpPr>
          <p:spPr>
            <a:xfrm>
              <a:off x="6471625" y="1777025"/>
              <a:ext cx="50775" cy="60925"/>
            </a:xfrm>
            <a:custGeom>
              <a:avLst/>
              <a:gdLst/>
              <a:ahLst/>
              <a:cxnLst/>
              <a:rect l="l" t="t" r="r" b="b"/>
              <a:pathLst>
                <a:path w="2031" h="2437" extrusionOk="0">
                  <a:moveTo>
                    <a:pt x="655" y="1"/>
                  </a:moveTo>
                  <a:lnTo>
                    <a:pt x="1" y="1986"/>
                  </a:lnTo>
                  <a:lnTo>
                    <a:pt x="1377" y="2437"/>
                  </a:lnTo>
                  <a:lnTo>
                    <a:pt x="2031" y="452"/>
                  </a:lnTo>
                  <a:lnTo>
                    <a:pt x="6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" name="Google Shape;3209;p31"/>
            <p:cNvSpPr/>
            <p:nvPr/>
          </p:nvSpPr>
          <p:spPr>
            <a:xfrm>
              <a:off x="6691550" y="1442075"/>
              <a:ext cx="185000" cy="468625"/>
            </a:xfrm>
            <a:custGeom>
              <a:avLst/>
              <a:gdLst/>
              <a:ahLst/>
              <a:cxnLst/>
              <a:rect l="l" t="t" r="r" b="b"/>
              <a:pathLst>
                <a:path w="7400" h="18745" extrusionOk="0">
                  <a:moveTo>
                    <a:pt x="6023" y="0"/>
                  </a:moveTo>
                  <a:lnTo>
                    <a:pt x="1" y="18293"/>
                  </a:lnTo>
                  <a:lnTo>
                    <a:pt x="1377" y="18745"/>
                  </a:lnTo>
                  <a:lnTo>
                    <a:pt x="7399" y="451"/>
                  </a:lnTo>
                  <a:lnTo>
                    <a:pt x="602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" name="Google Shape;3210;p31"/>
            <p:cNvSpPr/>
            <p:nvPr/>
          </p:nvSpPr>
          <p:spPr>
            <a:xfrm>
              <a:off x="6679150" y="1826650"/>
              <a:ext cx="88000" cy="68825"/>
            </a:xfrm>
            <a:custGeom>
              <a:avLst/>
              <a:gdLst/>
              <a:ahLst/>
              <a:cxnLst/>
              <a:rect l="l" t="t" r="r" b="b"/>
              <a:pathLst>
                <a:path w="3520" h="2753" extrusionOk="0">
                  <a:moveTo>
                    <a:pt x="1106" y="1"/>
                  </a:moveTo>
                  <a:lnTo>
                    <a:pt x="880" y="23"/>
                  </a:lnTo>
                  <a:lnTo>
                    <a:pt x="655" y="113"/>
                  </a:lnTo>
                  <a:lnTo>
                    <a:pt x="474" y="249"/>
                  </a:lnTo>
                  <a:lnTo>
                    <a:pt x="294" y="407"/>
                  </a:lnTo>
                  <a:lnTo>
                    <a:pt x="159" y="587"/>
                  </a:lnTo>
                  <a:lnTo>
                    <a:pt x="68" y="813"/>
                  </a:lnTo>
                  <a:lnTo>
                    <a:pt x="1" y="1061"/>
                  </a:lnTo>
                  <a:lnTo>
                    <a:pt x="1" y="1286"/>
                  </a:lnTo>
                  <a:lnTo>
                    <a:pt x="46" y="1512"/>
                  </a:lnTo>
                  <a:lnTo>
                    <a:pt x="136" y="1738"/>
                  </a:lnTo>
                  <a:lnTo>
                    <a:pt x="249" y="1941"/>
                  </a:lnTo>
                  <a:lnTo>
                    <a:pt x="407" y="2098"/>
                  </a:lnTo>
                  <a:lnTo>
                    <a:pt x="610" y="2234"/>
                  </a:lnTo>
                  <a:lnTo>
                    <a:pt x="835" y="2347"/>
                  </a:lnTo>
                  <a:lnTo>
                    <a:pt x="1918" y="2707"/>
                  </a:lnTo>
                  <a:lnTo>
                    <a:pt x="2166" y="2753"/>
                  </a:lnTo>
                  <a:lnTo>
                    <a:pt x="2414" y="2753"/>
                  </a:lnTo>
                  <a:lnTo>
                    <a:pt x="2640" y="2707"/>
                  </a:lnTo>
                  <a:lnTo>
                    <a:pt x="2843" y="2640"/>
                  </a:lnTo>
                  <a:lnTo>
                    <a:pt x="3046" y="2504"/>
                  </a:lnTo>
                  <a:lnTo>
                    <a:pt x="3226" y="2347"/>
                  </a:lnTo>
                  <a:lnTo>
                    <a:pt x="3362" y="2166"/>
                  </a:lnTo>
                  <a:lnTo>
                    <a:pt x="3452" y="1941"/>
                  </a:lnTo>
                  <a:lnTo>
                    <a:pt x="3497" y="1692"/>
                  </a:lnTo>
                  <a:lnTo>
                    <a:pt x="3519" y="1467"/>
                  </a:lnTo>
                  <a:lnTo>
                    <a:pt x="3474" y="1241"/>
                  </a:lnTo>
                  <a:lnTo>
                    <a:pt x="3384" y="1016"/>
                  </a:lnTo>
                  <a:lnTo>
                    <a:pt x="3249" y="813"/>
                  </a:lnTo>
                  <a:lnTo>
                    <a:pt x="3091" y="655"/>
                  </a:lnTo>
                  <a:lnTo>
                    <a:pt x="2910" y="519"/>
                  </a:lnTo>
                  <a:lnTo>
                    <a:pt x="2685" y="407"/>
                  </a:lnTo>
                  <a:lnTo>
                    <a:pt x="1580" y="46"/>
                  </a:lnTo>
                  <a:lnTo>
                    <a:pt x="135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31"/>
            <p:cNvSpPr/>
            <p:nvPr/>
          </p:nvSpPr>
          <p:spPr>
            <a:xfrm>
              <a:off x="6691550" y="1849775"/>
              <a:ext cx="50775" cy="60925"/>
            </a:xfrm>
            <a:custGeom>
              <a:avLst/>
              <a:gdLst/>
              <a:ahLst/>
              <a:cxnLst/>
              <a:rect l="l" t="t" r="r" b="b"/>
              <a:pathLst>
                <a:path w="2031" h="2437" extrusionOk="0">
                  <a:moveTo>
                    <a:pt x="655" y="1"/>
                  </a:moveTo>
                  <a:lnTo>
                    <a:pt x="1" y="1985"/>
                  </a:lnTo>
                  <a:lnTo>
                    <a:pt x="1377" y="2437"/>
                  </a:lnTo>
                  <a:lnTo>
                    <a:pt x="2031" y="452"/>
                  </a:lnTo>
                  <a:lnTo>
                    <a:pt x="6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31"/>
            <p:cNvSpPr/>
            <p:nvPr/>
          </p:nvSpPr>
          <p:spPr>
            <a:xfrm>
              <a:off x="6327275" y="1864425"/>
              <a:ext cx="451725" cy="319200"/>
            </a:xfrm>
            <a:custGeom>
              <a:avLst/>
              <a:gdLst/>
              <a:ahLst/>
              <a:cxnLst/>
              <a:rect l="l" t="t" r="r" b="b"/>
              <a:pathLst>
                <a:path w="18069" h="12768" extrusionOk="0">
                  <a:moveTo>
                    <a:pt x="2617" y="1"/>
                  </a:moveTo>
                  <a:lnTo>
                    <a:pt x="2549" y="46"/>
                  </a:lnTo>
                  <a:lnTo>
                    <a:pt x="2482" y="69"/>
                  </a:lnTo>
                  <a:lnTo>
                    <a:pt x="2437" y="136"/>
                  </a:lnTo>
                  <a:lnTo>
                    <a:pt x="2369" y="204"/>
                  </a:lnTo>
                  <a:lnTo>
                    <a:pt x="2346" y="272"/>
                  </a:lnTo>
                  <a:lnTo>
                    <a:pt x="23" y="7309"/>
                  </a:lnTo>
                  <a:lnTo>
                    <a:pt x="0" y="7400"/>
                  </a:lnTo>
                  <a:lnTo>
                    <a:pt x="0" y="7490"/>
                  </a:lnTo>
                  <a:lnTo>
                    <a:pt x="23" y="7557"/>
                  </a:lnTo>
                  <a:lnTo>
                    <a:pt x="46" y="7625"/>
                  </a:lnTo>
                  <a:lnTo>
                    <a:pt x="91" y="7693"/>
                  </a:lnTo>
                  <a:lnTo>
                    <a:pt x="136" y="7760"/>
                  </a:lnTo>
                  <a:lnTo>
                    <a:pt x="203" y="7806"/>
                  </a:lnTo>
                  <a:lnTo>
                    <a:pt x="294" y="7851"/>
                  </a:lnTo>
                  <a:lnTo>
                    <a:pt x="15203" y="12768"/>
                  </a:lnTo>
                  <a:lnTo>
                    <a:pt x="15429" y="12768"/>
                  </a:lnTo>
                  <a:lnTo>
                    <a:pt x="15519" y="12745"/>
                  </a:lnTo>
                  <a:lnTo>
                    <a:pt x="15587" y="12700"/>
                  </a:lnTo>
                  <a:lnTo>
                    <a:pt x="15632" y="12633"/>
                  </a:lnTo>
                  <a:lnTo>
                    <a:pt x="15700" y="12565"/>
                  </a:lnTo>
                  <a:lnTo>
                    <a:pt x="15722" y="12497"/>
                  </a:lnTo>
                  <a:lnTo>
                    <a:pt x="18046" y="5460"/>
                  </a:lnTo>
                  <a:lnTo>
                    <a:pt x="18068" y="5369"/>
                  </a:lnTo>
                  <a:lnTo>
                    <a:pt x="18068" y="5302"/>
                  </a:lnTo>
                  <a:lnTo>
                    <a:pt x="18046" y="5212"/>
                  </a:lnTo>
                  <a:lnTo>
                    <a:pt x="18023" y="5144"/>
                  </a:lnTo>
                  <a:lnTo>
                    <a:pt x="17978" y="5076"/>
                  </a:lnTo>
                  <a:lnTo>
                    <a:pt x="17933" y="5009"/>
                  </a:lnTo>
                  <a:lnTo>
                    <a:pt x="17865" y="4963"/>
                  </a:lnTo>
                  <a:lnTo>
                    <a:pt x="17775" y="4918"/>
                  </a:lnTo>
                  <a:lnTo>
                    <a:pt x="286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31"/>
            <p:cNvSpPr/>
            <p:nvPr/>
          </p:nvSpPr>
          <p:spPr>
            <a:xfrm>
              <a:off x="6344200" y="1985675"/>
              <a:ext cx="396450" cy="141000"/>
            </a:xfrm>
            <a:custGeom>
              <a:avLst/>
              <a:gdLst/>
              <a:ahLst/>
              <a:cxnLst/>
              <a:rect l="l" t="t" r="r" b="b"/>
              <a:pathLst>
                <a:path w="15858" h="5640" extrusionOk="0">
                  <a:moveTo>
                    <a:pt x="158" y="1"/>
                  </a:moveTo>
                  <a:lnTo>
                    <a:pt x="0" y="452"/>
                  </a:lnTo>
                  <a:lnTo>
                    <a:pt x="15699" y="5640"/>
                  </a:lnTo>
                  <a:lnTo>
                    <a:pt x="15857" y="5166"/>
                  </a:lnTo>
                  <a:lnTo>
                    <a:pt x="15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31"/>
            <p:cNvSpPr/>
            <p:nvPr/>
          </p:nvSpPr>
          <p:spPr>
            <a:xfrm>
              <a:off x="6389875" y="1896025"/>
              <a:ext cx="93075" cy="188925"/>
            </a:xfrm>
            <a:custGeom>
              <a:avLst/>
              <a:gdLst/>
              <a:ahLst/>
              <a:cxnLst/>
              <a:rect l="l" t="t" r="r" b="b"/>
              <a:pathLst>
                <a:path w="3723" h="7557" extrusionOk="0">
                  <a:moveTo>
                    <a:pt x="2346" y="0"/>
                  </a:moveTo>
                  <a:lnTo>
                    <a:pt x="0" y="7105"/>
                  </a:lnTo>
                  <a:lnTo>
                    <a:pt x="1376" y="7557"/>
                  </a:lnTo>
                  <a:lnTo>
                    <a:pt x="3722" y="451"/>
                  </a:lnTo>
                  <a:lnTo>
                    <a:pt x="234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31"/>
            <p:cNvSpPr/>
            <p:nvPr/>
          </p:nvSpPr>
          <p:spPr>
            <a:xfrm>
              <a:off x="6378025" y="2000900"/>
              <a:ext cx="87425" cy="69400"/>
            </a:xfrm>
            <a:custGeom>
              <a:avLst/>
              <a:gdLst/>
              <a:ahLst/>
              <a:cxnLst/>
              <a:rect l="l" t="t" r="r" b="b"/>
              <a:pathLst>
                <a:path w="3497" h="2776" extrusionOk="0">
                  <a:moveTo>
                    <a:pt x="1106" y="1"/>
                  </a:moveTo>
                  <a:lnTo>
                    <a:pt x="858" y="46"/>
                  </a:lnTo>
                  <a:lnTo>
                    <a:pt x="655" y="136"/>
                  </a:lnTo>
                  <a:lnTo>
                    <a:pt x="452" y="249"/>
                  </a:lnTo>
                  <a:lnTo>
                    <a:pt x="294" y="407"/>
                  </a:lnTo>
                  <a:lnTo>
                    <a:pt x="158" y="610"/>
                  </a:lnTo>
                  <a:lnTo>
                    <a:pt x="46" y="835"/>
                  </a:lnTo>
                  <a:lnTo>
                    <a:pt x="1" y="1061"/>
                  </a:lnTo>
                  <a:lnTo>
                    <a:pt x="1" y="1309"/>
                  </a:lnTo>
                  <a:lnTo>
                    <a:pt x="23" y="1535"/>
                  </a:lnTo>
                  <a:lnTo>
                    <a:pt x="113" y="1738"/>
                  </a:lnTo>
                  <a:lnTo>
                    <a:pt x="249" y="1941"/>
                  </a:lnTo>
                  <a:lnTo>
                    <a:pt x="407" y="2121"/>
                  </a:lnTo>
                  <a:lnTo>
                    <a:pt x="587" y="2256"/>
                  </a:lnTo>
                  <a:lnTo>
                    <a:pt x="813" y="2347"/>
                  </a:lnTo>
                  <a:lnTo>
                    <a:pt x="1918" y="2707"/>
                  </a:lnTo>
                  <a:lnTo>
                    <a:pt x="2143" y="2775"/>
                  </a:lnTo>
                  <a:lnTo>
                    <a:pt x="2392" y="2775"/>
                  </a:lnTo>
                  <a:lnTo>
                    <a:pt x="2617" y="2730"/>
                  </a:lnTo>
                  <a:lnTo>
                    <a:pt x="2843" y="2640"/>
                  </a:lnTo>
                  <a:lnTo>
                    <a:pt x="3023" y="2527"/>
                  </a:lnTo>
                  <a:lnTo>
                    <a:pt x="3204" y="2369"/>
                  </a:lnTo>
                  <a:lnTo>
                    <a:pt x="3339" y="2166"/>
                  </a:lnTo>
                  <a:lnTo>
                    <a:pt x="3429" y="1941"/>
                  </a:lnTo>
                  <a:lnTo>
                    <a:pt x="3497" y="1715"/>
                  </a:lnTo>
                  <a:lnTo>
                    <a:pt x="3497" y="1467"/>
                  </a:lnTo>
                  <a:lnTo>
                    <a:pt x="3452" y="1241"/>
                  </a:lnTo>
                  <a:lnTo>
                    <a:pt x="3361" y="1016"/>
                  </a:lnTo>
                  <a:lnTo>
                    <a:pt x="3249" y="835"/>
                  </a:lnTo>
                  <a:lnTo>
                    <a:pt x="3091" y="655"/>
                  </a:lnTo>
                  <a:lnTo>
                    <a:pt x="2888" y="519"/>
                  </a:lnTo>
                  <a:lnTo>
                    <a:pt x="2662" y="429"/>
                  </a:lnTo>
                  <a:lnTo>
                    <a:pt x="1579" y="68"/>
                  </a:lnTo>
                  <a:lnTo>
                    <a:pt x="133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31"/>
            <p:cNvSpPr/>
            <p:nvPr/>
          </p:nvSpPr>
          <p:spPr>
            <a:xfrm>
              <a:off x="6389875" y="2024025"/>
              <a:ext cx="50775" cy="60925"/>
            </a:xfrm>
            <a:custGeom>
              <a:avLst/>
              <a:gdLst/>
              <a:ahLst/>
              <a:cxnLst/>
              <a:rect l="l" t="t" r="r" b="b"/>
              <a:pathLst>
                <a:path w="2031" h="2437" extrusionOk="0">
                  <a:moveTo>
                    <a:pt x="654" y="0"/>
                  </a:moveTo>
                  <a:lnTo>
                    <a:pt x="0" y="1985"/>
                  </a:lnTo>
                  <a:lnTo>
                    <a:pt x="1376" y="2437"/>
                  </a:lnTo>
                  <a:lnTo>
                    <a:pt x="2030" y="452"/>
                  </a:lnTo>
                  <a:lnTo>
                    <a:pt x="65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31"/>
            <p:cNvSpPr/>
            <p:nvPr/>
          </p:nvSpPr>
          <p:spPr>
            <a:xfrm>
              <a:off x="6609800" y="1968750"/>
              <a:ext cx="93075" cy="188950"/>
            </a:xfrm>
            <a:custGeom>
              <a:avLst/>
              <a:gdLst/>
              <a:ahLst/>
              <a:cxnLst/>
              <a:rect l="l" t="t" r="r" b="b"/>
              <a:pathLst>
                <a:path w="3723" h="7558" extrusionOk="0">
                  <a:moveTo>
                    <a:pt x="2346" y="1"/>
                  </a:moveTo>
                  <a:lnTo>
                    <a:pt x="0" y="7106"/>
                  </a:lnTo>
                  <a:lnTo>
                    <a:pt x="1376" y="7557"/>
                  </a:lnTo>
                  <a:lnTo>
                    <a:pt x="3722" y="452"/>
                  </a:lnTo>
                  <a:lnTo>
                    <a:pt x="234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" name="Google Shape;3218;p31"/>
            <p:cNvSpPr/>
            <p:nvPr/>
          </p:nvSpPr>
          <p:spPr>
            <a:xfrm>
              <a:off x="6597950" y="2073650"/>
              <a:ext cx="87425" cy="68825"/>
            </a:xfrm>
            <a:custGeom>
              <a:avLst/>
              <a:gdLst/>
              <a:ahLst/>
              <a:cxnLst/>
              <a:rect l="l" t="t" r="r" b="b"/>
              <a:pathLst>
                <a:path w="3497" h="2753" extrusionOk="0">
                  <a:moveTo>
                    <a:pt x="1106" y="0"/>
                  </a:moveTo>
                  <a:lnTo>
                    <a:pt x="880" y="46"/>
                  </a:lnTo>
                  <a:lnTo>
                    <a:pt x="655" y="113"/>
                  </a:lnTo>
                  <a:lnTo>
                    <a:pt x="452" y="249"/>
                  </a:lnTo>
                  <a:lnTo>
                    <a:pt x="294" y="406"/>
                  </a:lnTo>
                  <a:lnTo>
                    <a:pt x="158" y="587"/>
                  </a:lnTo>
                  <a:lnTo>
                    <a:pt x="46" y="812"/>
                  </a:lnTo>
                  <a:lnTo>
                    <a:pt x="1" y="1061"/>
                  </a:lnTo>
                  <a:lnTo>
                    <a:pt x="1" y="1286"/>
                  </a:lnTo>
                  <a:lnTo>
                    <a:pt x="46" y="1512"/>
                  </a:lnTo>
                  <a:lnTo>
                    <a:pt x="113" y="1737"/>
                  </a:lnTo>
                  <a:lnTo>
                    <a:pt x="249" y="1940"/>
                  </a:lnTo>
                  <a:lnTo>
                    <a:pt x="407" y="2098"/>
                  </a:lnTo>
                  <a:lnTo>
                    <a:pt x="587" y="2234"/>
                  </a:lnTo>
                  <a:lnTo>
                    <a:pt x="813" y="2346"/>
                  </a:lnTo>
                  <a:lnTo>
                    <a:pt x="1918" y="2707"/>
                  </a:lnTo>
                  <a:lnTo>
                    <a:pt x="2166" y="2752"/>
                  </a:lnTo>
                  <a:lnTo>
                    <a:pt x="2392" y="2752"/>
                  </a:lnTo>
                  <a:lnTo>
                    <a:pt x="2617" y="2730"/>
                  </a:lnTo>
                  <a:lnTo>
                    <a:pt x="2843" y="2640"/>
                  </a:lnTo>
                  <a:lnTo>
                    <a:pt x="3023" y="2504"/>
                  </a:lnTo>
                  <a:lnTo>
                    <a:pt x="3204" y="2346"/>
                  </a:lnTo>
                  <a:lnTo>
                    <a:pt x="3339" y="2166"/>
                  </a:lnTo>
                  <a:lnTo>
                    <a:pt x="3452" y="1940"/>
                  </a:lnTo>
                  <a:lnTo>
                    <a:pt x="3497" y="1692"/>
                  </a:lnTo>
                  <a:lnTo>
                    <a:pt x="3497" y="1467"/>
                  </a:lnTo>
                  <a:lnTo>
                    <a:pt x="3452" y="1241"/>
                  </a:lnTo>
                  <a:lnTo>
                    <a:pt x="3361" y="1015"/>
                  </a:lnTo>
                  <a:lnTo>
                    <a:pt x="3249" y="812"/>
                  </a:lnTo>
                  <a:lnTo>
                    <a:pt x="3091" y="655"/>
                  </a:lnTo>
                  <a:lnTo>
                    <a:pt x="2888" y="519"/>
                  </a:lnTo>
                  <a:lnTo>
                    <a:pt x="2662" y="406"/>
                  </a:lnTo>
                  <a:lnTo>
                    <a:pt x="1580" y="46"/>
                  </a:lnTo>
                  <a:lnTo>
                    <a:pt x="133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" name="Google Shape;3219;p31"/>
            <p:cNvSpPr/>
            <p:nvPr/>
          </p:nvSpPr>
          <p:spPr>
            <a:xfrm>
              <a:off x="6609800" y="2096775"/>
              <a:ext cx="50775" cy="60925"/>
            </a:xfrm>
            <a:custGeom>
              <a:avLst/>
              <a:gdLst/>
              <a:ahLst/>
              <a:cxnLst/>
              <a:rect l="l" t="t" r="r" b="b"/>
              <a:pathLst>
                <a:path w="2031" h="2437" extrusionOk="0">
                  <a:moveTo>
                    <a:pt x="654" y="0"/>
                  </a:moveTo>
                  <a:lnTo>
                    <a:pt x="0" y="1985"/>
                  </a:lnTo>
                  <a:lnTo>
                    <a:pt x="1376" y="2436"/>
                  </a:lnTo>
                  <a:lnTo>
                    <a:pt x="2030" y="451"/>
                  </a:lnTo>
                  <a:lnTo>
                    <a:pt x="65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20" name="Google Shape;3220;p31"/>
          <p:cNvGrpSpPr/>
          <p:nvPr/>
        </p:nvGrpSpPr>
        <p:grpSpPr>
          <a:xfrm>
            <a:off x="8053474" y="2149547"/>
            <a:ext cx="754593" cy="1003232"/>
            <a:chOff x="7062788" y="3483325"/>
            <a:chExt cx="558875" cy="743025"/>
          </a:xfrm>
        </p:grpSpPr>
        <p:sp>
          <p:nvSpPr>
            <p:cNvPr id="3221" name="Google Shape;3221;p31"/>
            <p:cNvSpPr/>
            <p:nvPr/>
          </p:nvSpPr>
          <p:spPr>
            <a:xfrm>
              <a:off x="7463513" y="3546675"/>
              <a:ext cx="121800" cy="121800"/>
            </a:xfrm>
            <a:custGeom>
              <a:avLst/>
              <a:gdLst/>
              <a:ahLst/>
              <a:cxnLst/>
              <a:rect l="l" t="t" r="r" b="b"/>
              <a:pathLst>
                <a:path w="4872" h="4872" fill="none" extrusionOk="0">
                  <a:moveTo>
                    <a:pt x="2436" y="4872"/>
                  </a:moveTo>
                  <a:lnTo>
                    <a:pt x="2436" y="4872"/>
                  </a:lnTo>
                  <a:lnTo>
                    <a:pt x="2181" y="4852"/>
                  </a:lnTo>
                  <a:lnTo>
                    <a:pt x="1945" y="4813"/>
                  </a:lnTo>
                  <a:lnTo>
                    <a:pt x="1709" y="4754"/>
                  </a:lnTo>
                  <a:lnTo>
                    <a:pt x="1454" y="4656"/>
                  </a:lnTo>
                  <a:lnTo>
                    <a:pt x="1454" y="4656"/>
                  </a:lnTo>
                  <a:lnTo>
                    <a:pt x="1238" y="4558"/>
                  </a:lnTo>
                  <a:lnTo>
                    <a:pt x="1022" y="4420"/>
                  </a:lnTo>
                  <a:lnTo>
                    <a:pt x="845" y="4263"/>
                  </a:lnTo>
                  <a:lnTo>
                    <a:pt x="668" y="4106"/>
                  </a:lnTo>
                  <a:lnTo>
                    <a:pt x="511" y="3929"/>
                  </a:lnTo>
                  <a:lnTo>
                    <a:pt x="373" y="3733"/>
                  </a:lnTo>
                  <a:lnTo>
                    <a:pt x="256" y="3536"/>
                  </a:lnTo>
                  <a:lnTo>
                    <a:pt x="177" y="3320"/>
                  </a:lnTo>
                  <a:lnTo>
                    <a:pt x="98" y="3104"/>
                  </a:lnTo>
                  <a:lnTo>
                    <a:pt x="40" y="2868"/>
                  </a:lnTo>
                  <a:lnTo>
                    <a:pt x="0" y="2633"/>
                  </a:lnTo>
                  <a:lnTo>
                    <a:pt x="0" y="2397"/>
                  </a:lnTo>
                  <a:lnTo>
                    <a:pt x="20" y="2161"/>
                  </a:lnTo>
                  <a:lnTo>
                    <a:pt x="59" y="1926"/>
                  </a:lnTo>
                  <a:lnTo>
                    <a:pt x="118" y="1690"/>
                  </a:lnTo>
                  <a:lnTo>
                    <a:pt x="197" y="1454"/>
                  </a:lnTo>
                  <a:lnTo>
                    <a:pt x="197" y="1454"/>
                  </a:lnTo>
                  <a:lnTo>
                    <a:pt x="275" y="1297"/>
                  </a:lnTo>
                  <a:lnTo>
                    <a:pt x="373" y="1120"/>
                  </a:lnTo>
                  <a:lnTo>
                    <a:pt x="472" y="983"/>
                  </a:lnTo>
                  <a:lnTo>
                    <a:pt x="590" y="845"/>
                  </a:lnTo>
                  <a:lnTo>
                    <a:pt x="707" y="708"/>
                  </a:lnTo>
                  <a:lnTo>
                    <a:pt x="845" y="590"/>
                  </a:lnTo>
                  <a:lnTo>
                    <a:pt x="982" y="472"/>
                  </a:lnTo>
                  <a:lnTo>
                    <a:pt x="1120" y="374"/>
                  </a:lnTo>
                  <a:lnTo>
                    <a:pt x="1277" y="295"/>
                  </a:lnTo>
                  <a:lnTo>
                    <a:pt x="1434" y="217"/>
                  </a:lnTo>
                  <a:lnTo>
                    <a:pt x="1591" y="158"/>
                  </a:lnTo>
                  <a:lnTo>
                    <a:pt x="1748" y="99"/>
                  </a:lnTo>
                  <a:lnTo>
                    <a:pt x="1925" y="60"/>
                  </a:lnTo>
                  <a:lnTo>
                    <a:pt x="2082" y="20"/>
                  </a:lnTo>
                  <a:lnTo>
                    <a:pt x="2259" y="1"/>
                  </a:lnTo>
                  <a:lnTo>
                    <a:pt x="2436" y="1"/>
                  </a:lnTo>
                  <a:lnTo>
                    <a:pt x="2436" y="1"/>
                  </a:lnTo>
                  <a:lnTo>
                    <a:pt x="2691" y="1"/>
                  </a:lnTo>
                  <a:lnTo>
                    <a:pt x="2927" y="40"/>
                  </a:lnTo>
                  <a:lnTo>
                    <a:pt x="3163" y="99"/>
                  </a:lnTo>
                  <a:lnTo>
                    <a:pt x="3418" y="197"/>
                  </a:lnTo>
                  <a:lnTo>
                    <a:pt x="3418" y="197"/>
                  </a:lnTo>
                  <a:lnTo>
                    <a:pt x="3634" y="315"/>
                  </a:lnTo>
                  <a:lnTo>
                    <a:pt x="3850" y="433"/>
                  </a:lnTo>
                  <a:lnTo>
                    <a:pt x="4027" y="590"/>
                  </a:lnTo>
                  <a:lnTo>
                    <a:pt x="4204" y="747"/>
                  </a:lnTo>
                  <a:lnTo>
                    <a:pt x="4361" y="924"/>
                  </a:lnTo>
                  <a:lnTo>
                    <a:pt x="4498" y="1120"/>
                  </a:lnTo>
                  <a:lnTo>
                    <a:pt x="4616" y="1336"/>
                  </a:lnTo>
                  <a:lnTo>
                    <a:pt x="4695" y="1552"/>
                  </a:lnTo>
                  <a:lnTo>
                    <a:pt x="4773" y="1768"/>
                  </a:lnTo>
                  <a:lnTo>
                    <a:pt x="4832" y="1985"/>
                  </a:lnTo>
                  <a:lnTo>
                    <a:pt x="4872" y="2220"/>
                  </a:lnTo>
                  <a:lnTo>
                    <a:pt x="4872" y="2456"/>
                  </a:lnTo>
                  <a:lnTo>
                    <a:pt x="4852" y="2692"/>
                  </a:lnTo>
                  <a:lnTo>
                    <a:pt x="4813" y="2947"/>
                  </a:lnTo>
                  <a:lnTo>
                    <a:pt x="4754" y="3183"/>
                  </a:lnTo>
                  <a:lnTo>
                    <a:pt x="4675" y="3399"/>
                  </a:lnTo>
                  <a:lnTo>
                    <a:pt x="4675" y="3399"/>
                  </a:lnTo>
                  <a:lnTo>
                    <a:pt x="4597" y="3576"/>
                  </a:lnTo>
                  <a:lnTo>
                    <a:pt x="4498" y="3733"/>
                  </a:lnTo>
                  <a:lnTo>
                    <a:pt x="4400" y="3890"/>
                  </a:lnTo>
                  <a:lnTo>
                    <a:pt x="4282" y="4027"/>
                  </a:lnTo>
                  <a:lnTo>
                    <a:pt x="4165" y="4145"/>
                  </a:lnTo>
                  <a:lnTo>
                    <a:pt x="4027" y="4263"/>
                  </a:lnTo>
                  <a:lnTo>
                    <a:pt x="3890" y="4381"/>
                  </a:lnTo>
                  <a:lnTo>
                    <a:pt x="3752" y="4479"/>
                  </a:lnTo>
                  <a:lnTo>
                    <a:pt x="3595" y="4577"/>
                  </a:lnTo>
                  <a:lnTo>
                    <a:pt x="3457" y="4656"/>
                  </a:lnTo>
                  <a:lnTo>
                    <a:pt x="3281" y="4715"/>
                  </a:lnTo>
                  <a:lnTo>
                    <a:pt x="3123" y="4774"/>
                  </a:lnTo>
                  <a:lnTo>
                    <a:pt x="2947" y="4813"/>
                  </a:lnTo>
                  <a:lnTo>
                    <a:pt x="2790" y="4833"/>
                  </a:lnTo>
                  <a:lnTo>
                    <a:pt x="2613" y="4852"/>
                  </a:lnTo>
                  <a:lnTo>
                    <a:pt x="2436" y="4872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" name="Google Shape;3222;p31"/>
            <p:cNvSpPr/>
            <p:nvPr/>
          </p:nvSpPr>
          <p:spPr>
            <a:xfrm>
              <a:off x="7420788" y="3639000"/>
              <a:ext cx="81050" cy="71725"/>
            </a:xfrm>
            <a:custGeom>
              <a:avLst/>
              <a:gdLst/>
              <a:ahLst/>
              <a:cxnLst/>
              <a:rect l="l" t="t" r="r" b="b"/>
              <a:pathLst>
                <a:path w="3242" h="2869" extrusionOk="0">
                  <a:moveTo>
                    <a:pt x="786" y="0"/>
                  </a:moveTo>
                  <a:lnTo>
                    <a:pt x="0" y="1808"/>
                  </a:lnTo>
                  <a:lnTo>
                    <a:pt x="2456" y="2868"/>
                  </a:lnTo>
                  <a:lnTo>
                    <a:pt x="3241" y="1081"/>
                  </a:lnTo>
                  <a:lnTo>
                    <a:pt x="78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" name="Google Shape;3223;p31"/>
            <p:cNvSpPr/>
            <p:nvPr/>
          </p:nvSpPr>
          <p:spPr>
            <a:xfrm>
              <a:off x="7400163" y="3483325"/>
              <a:ext cx="198400" cy="198425"/>
            </a:xfrm>
            <a:custGeom>
              <a:avLst/>
              <a:gdLst/>
              <a:ahLst/>
              <a:cxnLst/>
              <a:rect l="l" t="t" r="r" b="b"/>
              <a:pathLst>
                <a:path w="7936" h="7937" extrusionOk="0">
                  <a:moveTo>
                    <a:pt x="4007" y="1533"/>
                  </a:moveTo>
                  <a:lnTo>
                    <a:pt x="4243" y="1552"/>
                  </a:lnTo>
                  <a:lnTo>
                    <a:pt x="4479" y="1592"/>
                  </a:lnTo>
                  <a:lnTo>
                    <a:pt x="4715" y="1651"/>
                  </a:lnTo>
                  <a:lnTo>
                    <a:pt x="4950" y="1729"/>
                  </a:lnTo>
                  <a:lnTo>
                    <a:pt x="5166" y="1847"/>
                  </a:lnTo>
                  <a:lnTo>
                    <a:pt x="5382" y="1985"/>
                  </a:lnTo>
                  <a:lnTo>
                    <a:pt x="5559" y="2122"/>
                  </a:lnTo>
                  <a:lnTo>
                    <a:pt x="5736" y="2299"/>
                  </a:lnTo>
                  <a:lnTo>
                    <a:pt x="5893" y="2476"/>
                  </a:lnTo>
                  <a:lnTo>
                    <a:pt x="6031" y="2652"/>
                  </a:lnTo>
                  <a:lnTo>
                    <a:pt x="6149" y="2869"/>
                  </a:lnTo>
                  <a:lnTo>
                    <a:pt x="6247" y="3085"/>
                  </a:lnTo>
                  <a:lnTo>
                    <a:pt x="6306" y="3301"/>
                  </a:lnTo>
                  <a:lnTo>
                    <a:pt x="6365" y="3536"/>
                  </a:lnTo>
                  <a:lnTo>
                    <a:pt x="6404" y="3752"/>
                  </a:lnTo>
                  <a:lnTo>
                    <a:pt x="6404" y="3988"/>
                  </a:lnTo>
                  <a:lnTo>
                    <a:pt x="6384" y="4244"/>
                  </a:lnTo>
                  <a:lnTo>
                    <a:pt x="6365" y="4479"/>
                  </a:lnTo>
                  <a:lnTo>
                    <a:pt x="6286" y="4715"/>
                  </a:lnTo>
                  <a:lnTo>
                    <a:pt x="6207" y="4951"/>
                  </a:lnTo>
                  <a:lnTo>
                    <a:pt x="6090" y="5167"/>
                  </a:lnTo>
                  <a:lnTo>
                    <a:pt x="5972" y="5363"/>
                  </a:lnTo>
                  <a:lnTo>
                    <a:pt x="5815" y="5560"/>
                  </a:lnTo>
                  <a:lnTo>
                    <a:pt x="5657" y="5736"/>
                  </a:lnTo>
                  <a:lnTo>
                    <a:pt x="5461" y="5894"/>
                  </a:lnTo>
                  <a:lnTo>
                    <a:pt x="5284" y="6031"/>
                  </a:lnTo>
                  <a:lnTo>
                    <a:pt x="5068" y="6129"/>
                  </a:lnTo>
                  <a:lnTo>
                    <a:pt x="4852" y="6227"/>
                  </a:lnTo>
                  <a:lnTo>
                    <a:pt x="4636" y="6306"/>
                  </a:lnTo>
                  <a:lnTo>
                    <a:pt x="4420" y="6365"/>
                  </a:lnTo>
                  <a:lnTo>
                    <a:pt x="4184" y="6385"/>
                  </a:lnTo>
                  <a:lnTo>
                    <a:pt x="3949" y="6404"/>
                  </a:lnTo>
                  <a:lnTo>
                    <a:pt x="3713" y="6385"/>
                  </a:lnTo>
                  <a:lnTo>
                    <a:pt x="3457" y="6345"/>
                  </a:lnTo>
                  <a:lnTo>
                    <a:pt x="3222" y="6286"/>
                  </a:lnTo>
                  <a:lnTo>
                    <a:pt x="3006" y="6208"/>
                  </a:lnTo>
                  <a:lnTo>
                    <a:pt x="2770" y="6090"/>
                  </a:lnTo>
                  <a:lnTo>
                    <a:pt x="2574" y="5952"/>
                  </a:lnTo>
                  <a:lnTo>
                    <a:pt x="2377" y="5815"/>
                  </a:lnTo>
                  <a:lnTo>
                    <a:pt x="2200" y="5638"/>
                  </a:lnTo>
                  <a:lnTo>
                    <a:pt x="2043" y="5461"/>
                  </a:lnTo>
                  <a:lnTo>
                    <a:pt x="1906" y="5265"/>
                  </a:lnTo>
                  <a:lnTo>
                    <a:pt x="1807" y="5069"/>
                  </a:lnTo>
                  <a:lnTo>
                    <a:pt x="1709" y="4852"/>
                  </a:lnTo>
                  <a:lnTo>
                    <a:pt x="1631" y="4636"/>
                  </a:lnTo>
                  <a:lnTo>
                    <a:pt x="1572" y="4401"/>
                  </a:lnTo>
                  <a:lnTo>
                    <a:pt x="1552" y="4165"/>
                  </a:lnTo>
                  <a:lnTo>
                    <a:pt x="1532" y="3929"/>
                  </a:lnTo>
                  <a:lnTo>
                    <a:pt x="1552" y="3694"/>
                  </a:lnTo>
                  <a:lnTo>
                    <a:pt x="1591" y="3458"/>
                  </a:lnTo>
                  <a:lnTo>
                    <a:pt x="1650" y="3222"/>
                  </a:lnTo>
                  <a:lnTo>
                    <a:pt x="1749" y="2986"/>
                  </a:lnTo>
                  <a:lnTo>
                    <a:pt x="1847" y="2770"/>
                  </a:lnTo>
                  <a:lnTo>
                    <a:pt x="1984" y="2554"/>
                  </a:lnTo>
                  <a:lnTo>
                    <a:pt x="2122" y="2377"/>
                  </a:lnTo>
                  <a:lnTo>
                    <a:pt x="2299" y="2201"/>
                  </a:lnTo>
                  <a:lnTo>
                    <a:pt x="2475" y="2044"/>
                  </a:lnTo>
                  <a:lnTo>
                    <a:pt x="2672" y="1906"/>
                  </a:lnTo>
                  <a:lnTo>
                    <a:pt x="2868" y="1788"/>
                  </a:lnTo>
                  <a:lnTo>
                    <a:pt x="3084" y="1690"/>
                  </a:lnTo>
                  <a:lnTo>
                    <a:pt x="3300" y="1631"/>
                  </a:lnTo>
                  <a:lnTo>
                    <a:pt x="3536" y="1572"/>
                  </a:lnTo>
                  <a:lnTo>
                    <a:pt x="3772" y="1533"/>
                  </a:lnTo>
                  <a:close/>
                  <a:moveTo>
                    <a:pt x="4027" y="1"/>
                  </a:moveTo>
                  <a:lnTo>
                    <a:pt x="3634" y="20"/>
                  </a:lnTo>
                  <a:lnTo>
                    <a:pt x="3261" y="60"/>
                  </a:lnTo>
                  <a:lnTo>
                    <a:pt x="2888" y="158"/>
                  </a:lnTo>
                  <a:lnTo>
                    <a:pt x="2534" y="276"/>
                  </a:lnTo>
                  <a:lnTo>
                    <a:pt x="2181" y="433"/>
                  </a:lnTo>
                  <a:lnTo>
                    <a:pt x="1847" y="629"/>
                  </a:lnTo>
                  <a:lnTo>
                    <a:pt x="1532" y="845"/>
                  </a:lnTo>
                  <a:lnTo>
                    <a:pt x="1238" y="1081"/>
                  </a:lnTo>
                  <a:lnTo>
                    <a:pt x="982" y="1376"/>
                  </a:lnTo>
                  <a:lnTo>
                    <a:pt x="727" y="1670"/>
                  </a:lnTo>
                  <a:lnTo>
                    <a:pt x="511" y="2024"/>
                  </a:lnTo>
                  <a:lnTo>
                    <a:pt x="334" y="2377"/>
                  </a:lnTo>
                  <a:lnTo>
                    <a:pt x="197" y="2751"/>
                  </a:lnTo>
                  <a:lnTo>
                    <a:pt x="99" y="3144"/>
                  </a:lnTo>
                  <a:lnTo>
                    <a:pt x="40" y="3536"/>
                  </a:lnTo>
                  <a:lnTo>
                    <a:pt x="0" y="3910"/>
                  </a:lnTo>
                  <a:lnTo>
                    <a:pt x="20" y="4302"/>
                  </a:lnTo>
                  <a:lnTo>
                    <a:pt x="79" y="4676"/>
                  </a:lnTo>
                  <a:lnTo>
                    <a:pt x="157" y="5049"/>
                  </a:lnTo>
                  <a:lnTo>
                    <a:pt x="275" y="5402"/>
                  </a:lnTo>
                  <a:lnTo>
                    <a:pt x="432" y="5756"/>
                  </a:lnTo>
                  <a:lnTo>
                    <a:pt x="629" y="6090"/>
                  </a:lnTo>
                  <a:lnTo>
                    <a:pt x="845" y="6404"/>
                  </a:lnTo>
                  <a:lnTo>
                    <a:pt x="1100" y="6699"/>
                  </a:lnTo>
                  <a:lnTo>
                    <a:pt x="1375" y="6974"/>
                  </a:lnTo>
                  <a:lnTo>
                    <a:pt x="1690" y="7210"/>
                  </a:lnTo>
                  <a:lnTo>
                    <a:pt x="2024" y="7426"/>
                  </a:lnTo>
                  <a:lnTo>
                    <a:pt x="2377" y="7602"/>
                  </a:lnTo>
                  <a:lnTo>
                    <a:pt x="2770" y="7740"/>
                  </a:lnTo>
                  <a:lnTo>
                    <a:pt x="3143" y="7838"/>
                  </a:lnTo>
                  <a:lnTo>
                    <a:pt x="3536" y="7917"/>
                  </a:lnTo>
                  <a:lnTo>
                    <a:pt x="3929" y="7936"/>
                  </a:lnTo>
                  <a:lnTo>
                    <a:pt x="4302" y="7917"/>
                  </a:lnTo>
                  <a:lnTo>
                    <a:pt x="4675" y="7858"/>
                  </a:lnTo>
                  <a:lnTo>
                    <a:pt x="5049" y="7779"/>
                  </a:lnTo>
                  <a:lnTo>
                    <a:pt x="5422" y="7661"/>
                  </a:lnTo>
                  <a:lnTo>
                    <a:pt x="5756" y="7504"/>
                  </a:lnTo>
                  <a:lnTo>
                    <a:pt x="6090" y="7308"/>
                  </a:lnTo>
                  <a:lnTo>
                    <a:pt x="6404" y="7092"/>
                  </a:lnTo>
                  <a:lnTo>
                    <a:pt x="6699" y="6836"/>
                  </a:lnTo>
                  <a:lnTo>
                    <a:pt x="6974" y="6561"/>
                  </a:lnTo>
                  <a:lnTo>
                    <a:pt x="7209" y="6247"/>
                  </a:lnTo>
                  <a:lnTo>
                    <a:pt x="7425" y="5913"/>
                  </a:lnTo>
                  <a:lnTo>
                    <a:pt x="7602" y="5560"/>
                  </a:lnTo>
                  <a:lnTo>
                    <a:pt x="7740" y="5167"/>
                  </a:lnTo>
                  <a:lnTo>
                    <a:pt x="7857" y="4794"/>
                  </a:lnTo>
                  <a:lnTo>
                    <a:pt x="7916" y="4401"/>
                  </a:lnTo>
                  <a:lnTo>
                    <a:pt x="7936" y="4008"/>
                  </a:lnTo>
                  <a:lnTo>
                    <a:pt x="7916" y="3635"/>
                  </a:lnTo>
                  <a:lnTo>
                    <a:pt x="7877" y="3261"/>
                  </a:lnTo>
                  <a:lnTo>
                    <a:pt x="7779" y="2888"/>
                  </a:lnTo>
                  <a:lnTo>
                    <a:pt x="7661" y="2515"/>
                  </a:lnTo>
                  <a:lnTo>
                    <a:pt x="7504" y="2181"/>
                  </a:lnTo>
                  <a:lnTo>
                    <a:pt x="7327" y="1847"/>
                  </a:lnTo>
                  <a:lnTo>
                    <a:pt x="7091" y="1533"/>
                  </a:lnTo>
                  <a:lnTo>
                    <a:pt x="6856" y="1238"/>
                  </a:lnTo>
                  <a:lnTo>
                    <a:pt x="6561" y="963"/>
                  </a:lnTo>
                  <a:lnTo>
                    <a:pt x="6266" y="727"/>
                  </a:lnTo>
                  <a:lnTo>
                    <a:pt x="5932" y="511"/>
                  </a:lnTo>
                  <a:lnTo>
                    <a:pt x="5559" y="335"/>
                  </a:lnTo>
                  <a:lnTo>
                    <a:pt x="5186" y="197"/>
                  </a:lnTo>
                  <a:lnTo>
                    <a:pt x="4793" y="79"/>
                  </a:lnTo>
                  <a:lnTo>
                    <a:pt x="4400" y="20"/>
                  </a:lnTo>
                  <a:lnTo>
                    <a:pt x="402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" name="Google Shape;3224;p31"/>
            <p:cNvSpPr/>
            <p:nvPr/>
          </p:nvSpPr>
          <p:spPr>
            <a:xfrm>
              <a:off x="7062788" y="3667475"/>
              <a:ext cx="558875" cy="558875"/>
            </a:xfrm>
            <a:custGeom>
              <a:avLst/>
              <a:gdLst/>
              <a:ahLst/>
              <a:cxnLst/>
              <a:rect l="l" t="t" r="r" b="b"/>
              <a:pathLst>
                <a:path w="22355" h="22355" extrusionOk="0">
                  <a:moveTo>
                    <a:pt x="10785" y="1"/>
                  </a:moveTo>
                  <a:lnTo>
                    <a:pt x="10235" y="40"/>
                  </a:lnTo>
                  <a:lnTo>
                    <a:pt x="9704" y="99"/>
                  </a:lnTo>
                  <a:lnTo>
                    <a:pt x="9174" y="178"/>
                  </a:lnTo>
                  <a:lnTo>
                    <a:pt x="8644" y="295"/>
                  </a:lnTo>
                  <a:lnTo>
                    <a:pt x="8113" y="413"/>
                  </a:lnTo>
                  <a:lnTo>
                    <a:pt x="7602" y="590"/>
                  </a:lnTo>
                  <a:lnTo>
                    <a:pt x="7111" y="767"/>
                  </a:lnTo>
                  <a:lnTo>
                    <a:pt x="6601" y="983"/>
                  </a:lnTo>
                  <a:lnTo>
                    <a:pt x="6129" y="1199"/>
                  </a:lnTo>
                  <a:lnTo>
                    <a:pt x="5658" y="1454"/>
                  </a:lnTo>
                  <a:lnTo>
                    <a:pt x="5186" y="1729"/>
                  </a:lnTo>
                  <a:lnTo>
                    <a:pt x="4735" y="2044"/>
                  </a:lnTo>
                  <a:lnTo>
                    <a:pt x="4303" y="2358"/>
                  </a:lnTo>
                  <a:lnTo>
                    <a:pt x="3890" y="2692"/>
                  </a:lnTo>
                  <a:lnTo>
                    <a:pt x="3478" y="3065"/>
                  </a:lnTo>
                  <a:lnTo>
                    <a:pt x="3104" y="3438"/>
                  </a:lnTo>
                  <a:lnTo>
                    <a:pt x="2731" y="3851"/>
                  </a:lnTo>
                  <a:lnTo>
                    <a:pt x="2378" y="4283"/>
                  </a:lnTo>
                  <a:lnTo>
                    <a:pt x="2044" y="4715"/>
                  </a:lnTo>
                  <a:lnTo>
                    <a:pt x="1729" y="5186"/>
                  </a:lnTo>
                  <a:lnTo>
                    <a:pt x="1454" y="5678"/>
                  </a:lnTo>
                  <a:lnTo>
                    <a:pt x="1179" y="6169"/>
                  </a:lnTo>
                  <a:lnTo>
                    <a:pt x="944" y="6699"/>
                  </a:lnTo>
                  <a:lnTo>
                    <a:pt x="728" y="7229"/>
                  </a:lnTo>
                  <a:lnTo>
                    <a:pt x="531" y="7760"/>
                  </a:lnTo>
                  <a:lnTo>
                    <a:pt x="374" y="8310"/>
                  </a:lnTo>
                  <a:lnTo>
                    <a:pt x="236" y="8860"/>
                  </a:lnTo>
                  <a:lnTo>
                    <a:pt x="138" y="9390"/>
                  </a:lnTo>
                  <a:lnTo>
                    <a:pt x="60" y="9940"/>
                  </a:lnTo>
                  <a:lnTo>
                    <a:pt x="20" y="10490"/>
                  </a:lnTo>
                  <a:lnTo>
                    <a:pt x="1" y="11040"/>
                  </a:lnTo>
                  <a:lnTo>
                    <a:pt x="1" y="11570"/>
                  </a:lnTo>
                  <a:lnTo>
                    <a:pt x="40" y="12120"/>
                  </a:lnTo>
                  <a:lnTo>
                    <a:pt x="99" y="12651"/>
                  </a:lnTo>
                  <a:lnTo>
                    <a:pt x="178" y="13181"/>
                  </a:lnTo>
                  <a:lnTo>
                    <a:pt x="295" y="13711"/>
                  </a:lnTo>
                  <a:lnTo>
                    <a:pt x="433" y="14242"/>
                  </a:lnTo>
                  <a:lnTo>
                    <a:pt x="590" y="14753"/>
                  </a:lnTo>
                  <a:lnTo>
                    <a:pt x="767" y="15244"/>
                  </a:lnTo>
                  <a:lnTo>
                    <a:pt x="983" y="15754"/>
                  </a:lnTo>
                  <a:lnTo>
                    <a:pt x="1219" y="16226"/>
                  </a:lnTo>
                  <a:lnTo>
                    <a:pt x="1454" y="16697"/>
                  </a:lnTo>
                  <a:lnTo>
                    <a:pt x="1749" y="17169"/>
                  </a:lnTo>
                  <a:lnTo>
                    <a:pt x="2044" y="17620"/>
                  </a:lnTo>
                  <a:lnTo>
                    <a:pt x="2358" y="18053"/>
                  </a:lnTo>
                  <a:lnTo>
                    <a:pt x="2711" y="18465"/>
                  </a:lnTo>
                  <a:lnTo>
                    <a:pt x="3065" y="18878"/>
                  </a:lnTo>
                  <a:lnTo>
                    <a:pt x="3458" y="19251"/>
                  </a:lnTo>
                  <a:lnTo>
                    <a:pt x="3851" y="19624"/>
                  </a:lnTo>
                  <a:lnTo>
                    <a:pt x="4283" y="19978"/>
                  </a:lnTo>
                  <a:lnTo>
                    <a:pt x="4735" y="20311"/>
                  </a:lnTo>
                  <a:lnTo>
                    <a:pt x="5186" y="20626"/>
                  </a:lnTo>
                  <a:lnTo>
                    <a:pt x="5678" y="20901"/>
                  </a:lnTo>
                  <a:lnTo>
                    <a:pt x="6188" y="21176"/>
                  </a:lnTo>
                  <a:lnTo>
                    <a:pt x="6699" y="21411"/>
                  </a:lnTo>
                  <a:lnTo>
                    <a:pt x="7229" y="21628"/>
                  </a:lnTo>
                  <a:lnTo>
                    <a:pt x="7779" y="21824"/>
                  </a:lnTo>
                  <a:lnTo>
                    <a:pt x="8310" y="21981"/>
                  </a:lnTo>
                  <a:lnTo>
                    <a:pt x="8860" y="22119"/>
                  </a:lnTo>
                  <a:lnTo>
                    <a:pt x="9410" y="22217"/>
                  </a:lnTo>
                  <a:lnTo>
                    <a:pt x="9940" y="22295"/>
                  </a:lnTo>
                  <a:lnTo>
                    <a:pt x="10490" y="22335"/>
                  </a:lnTo>
                  <a:lnTo>
                    <a:pt x="11040" y="22354"/>
                  </a:lnTo>
                  <a:lnTo>
                    <a:pt x="11590" y="22354"/>
                  </a:lnTo>
                  <a:lnTo>
                    <a:pt x="12120" y="22315"/>
                  </a:lnTo>
                  <a:lnTo>
                    <a:pt x="12670" y="22256"/>
                  </a:lnTo>
                  <a:lnTo>
                    <a:pt x="13201" y="22178"/>
                  </a:lnTo>
                  <a:lnTo>
                    <a:pt x="13711" y="22060"/>
                  </a:lnTo>
                  <a:lnTo>
                    <a:pt x="14242" y="21922"/>
                  </a:lnTo>
                  <a:lnTo>
                    <a:pt x="14752" y="21765"/>
                  </a:lnTo>
                  <a:lnTo>
                    <a:pt x="15263" y="21588"/>
                  </a:lnTo>
                  <a:lnTo>
                    <a:pt x="15754" y="21372"/>
                  </a:lnTo>
                  <a:lnTo>
                    <a:pt x="16226" y="21136"/>
                  </a:lnTo>
                  <a:lnTo>
                    <a:pt x="16717" y="20901"/>
                  </a:lnTo>
                  <a:lnTo>
                    <a:pt x="17169" y="20606"/>
                  </a:lnTo>
                  <a:lnTo>
                    <a:pt x="17620" y="20311"/>
                  </a:lnTo>
                  <a:lnTo>
                    <a:pt x="18052" y="19997"/>
                  </a:lnTo>
                  <a:lnTo>
                    <a:pt x="18465" y="19644"/>
                  </a:lnTo>
                  <a:lnTo>
                    <a:pt x="18877" y="19290"/>
                  </a:lnTo>
                  <a:lnTo>
                    <a:pt x="19270" y="18897"/>
                  </a:lnTo>
                  <a:lnTo>
                    <a:pt x="19624" y="18504"/>
                  </a:lnTo>
                  <a:lnTo>
                    <a:pt x="19977" y="18072"/>
                  </a:lnTo>
                  <a:lnTo>
                    <a:pt x="20311" y="17620"/>
                  </a:lnTo>
                  <a:lnTo>
                    <a:pt x="20626" y="17169"/>
                  </a:lnTo>
                  <a:lnTo>
                    <a:pt x="20920" y="16678"/>
                  </a:lnTo>
                  <a:lnTo>
                    <a:pt x="21176" y="16167"/>
                  </a:lnTo>
                  <a:lnTo>
                    <a:pt x="21431" y="15656"/>
                  </a:lnTo>
                  <a:lnTo>
                    <a:pt x="21647" y="15126"/>
                  </a:lnTo>
                  <a:lnTo>
                    <a:pt x="21824" y="14576"/>
                  </a:lnTo>
                  <a:lnTo>
                    <a:pt x="21981" y="14045"/>
                  </a:lnTo>
                  <a:lnTo>
                    <a:pt x="22119" y="13495"/>
                  </a:lnTo>
                  <a:lnTo>
                    <a:pt x="22217" y="12945"/>
                  </a:lnTo>
                  <a:lnTo>
                    <a:pt x="22295" y="12415"/>
                  </a:lnTo>
                  <a:lnTo>
                    <a:pt x="22335" y="11865"/>
                  </a:lnTo>
                  <a:lnTo>
                    <a:pt x="22354" y="11315"/>
                  </a:lnTo>
                  <a:lnTo>
                    <a:pt x="22354" y="10765"/>
                  </a:lnTo>
                  <a:lnTo>
                    <a:pt x="22315" y="10235"/>
                  </a:lnTo>
                  <a:lnTo>
                    <a:pt x="22256" y="9685"/>
                  </a:lnTo>
                  <a:lnTo>
                    <a:pt x="22177" y="9154"/>
                  </a:lnTo>
                  <a:lnTo>
                    <a:pt x="22060" y="8644"/>
                  </a:lnTo>
                  <a:lnTo>
                    <a:pt x="21942" y="8113"/>
                  </a:lnTo>
                  <a:lnTo>
                    <a:pt x="21765" y="7603"/>
                  </a:lnTo>
                  <a:lnTo>
                    <a:pt x="21588" y="7092"/>
                  </a:lnTo>
                  <a:lnTo>
                    <a:pt x="21372" y="6601"/>
                  </a:lnTo>
                  <a:lnTo>
                    <a:pt x="21156" y="6110"/>
                  </a:lnTo>
                  <a:lnTo>
                    <a:pt x="20901" y="5638"/>
                  </a:lnTo>
                  <a:lnTo>
                    <a:pt x="20626" y="5186"/>
                  </a:lnTo>
                  <a:lnTo>
                    <a:pt x="20311" y="4735"/>
                  </a:lnTo>
                  <a:lnTo>
                    <a:pt x="19997" y="4303"/>
                  </a:lnTo>
                  <a:lnTo>
                    <a:pt x="19663" y="3890"/>
                  </a:lnTo>
                  <a:lnTo>
                    <a:pt x="19290" y="3478"/>
                  </a:lnTo>
                  <a:lnTo>
                    <a:pt x="18917" y="3085"/>
                  </a:lnTo>
                  <a:lnTo>
                    <a:pt x="18504" y="2731"/>
                  </a:lnTo>
                  <a:lnTo>
                    <a:pt x="18072" y="2378"/>
                  </a:lnTo>
                  <a:lnTo>
                    <a:pt x="17640" y="2044"/>
                  </a:lnTo>
                  <a:lnTo>
                    <a:pt x="17169" y="1729"/>
                  </a:lnTo>
                  <a:lnTo>
                    <a:pt x="16677" y="1435"/>
                  </a:lnTo>
                  <a:lnTo>
                    <a:pt x="16186" y="1179"/>
                  </a:lnTo>
                  <a:lnTo>
                    <a:pt x="15656" y="924"/>
                  </a:lnTo>
                  <a:lnTo>
                    <a:pt x="15126" y="708"/>
                  </a:lnTo>
                  <a:lnTo>
                    <a:pt x="14595" y="531"/>
                  </a:lnTo>
                  <a:lnTo>
                    <a:pt x="14045" y="374"/>
                  </a:lnTo>
                  <a:lnTo>
                    <a:pt x="13495" y="236"/>
                  </a:lnTo>
                  <a:lnTo>
                    <a:pt x="12965" y="138"/>
                  </a:lnTo>
                  <a:lnTo>
                    <a:pt x="12415" y="60"/>
                  </a:lnTo>
                  <a:lnTo>
                    <a:pt x="11865" y="20"/>
                  </a:lnTo>
                  <a:lnTo>
                    <a:pt x="1131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dist="57150" dir="540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" name="Google Shape;3225;p31"/>
            <p:cNvSpPr/>
            <p:nvPr/>
          </p:nvSpPr>
          <p:spPr>
            <a:xfrm>
              <a:off x="7062788" y="3667475"/>
              <a:ext cx="558875" cy="558875"/>
            </a:xfrm>
            <a:custGeom>
              <a:avLst/>
              <a:gdLst/>
              <a:ahLst/>
              <a:cxnLst/>
              <a:rect l="l" t="t" r="r" b="b"/>
              <a:pathLst>
                <a:path w="22355" h="22355" fill="none" extrusionOk="0">
                  <a:moveTo>
                    <a:pt x="21431" y="15656"/>
                  </a:moveTo>
                  <a:lnTo>
                    <a:pt x="21431" y="15656"/>
                  </a:lnTo>
                  <a:lnTo>
                    <a:pt x="21176" y="16167"/>
                  </a:lnTo>
                  <a:lnTo>
                    <a:pt x="20920" y="16678"/>
                  </a:lnTo>
                  <a:lnTo>
                    <a:pt x="20626" y="17169"/>
                  </a:lnTo>
                  <a:lnTo>
                    <a:pt x="20311" y="17620"/>
                  </a:lnTo>
                  <a:lnTo>
                    <a:pt x="19977" y="18072"/>
                  </a:lnTo>
                  <a:lnTo>
                    <a:pt x="19624" y="18504"/>
                  </a:lnTo>
                  <a:lnTo>
                    <a:pt x="19270" y="18897"/>
                  </a:lnTo>
                  <a:lnTo>
                    <a:pt x="18877" y="19290"/>
                  </a:lnTo>
                  <a:lnTo>
                    <a:pt x="18465" y="19644"/>
                  </a:lnTo>
                  <a:lnTo>
                    <a:pt x="18052" y="19997"/>
                  </a:lnTo>
                  <a:lnTo>
                    <a:pt x="17620" y="20311"/>
                  </a:lnTo>
                  <a:lnTo>
                    <a:pt x="17169" y="20606"/>
                  </a:lnTo>
                  <a:lnTo>
                    <a:pt x="16717" y="20901"/>
                  </a:lnTo>
                  <a:lnTo>
                    <a:pt x="16226" y="21136"/>
                  </a:lnTo>
                  <a:lnTo>
                    <a:pt x="15754" y="21372"/>
                  </a:lnTo>
                  <a:lnTo>
                    <a:pt x="15263" y="21588"/>
                  </a:lnTo>
                  <a:lnTo>
                    <a:pt x="14752" y="21765"/>
                  </a:lnTo>
                  <a:lnTo>
                    <a:pt x="14242" y="21922"/>
                  </a:lnTo>
                  <a:lnTo>
                    <a:pt x="13711" y="22060"/>
                  </a:lnTo>
                  <a:lnTo>
                    <a:pt x="13201" y="22178"/>
                  </a:lnTo>
                  <a:lnTo>
                    <a:pt x="12670" y="22256"/>
                  </a:lnTo>
                  <a:lnTo>
                    <a:pt x="12120" y="22315"/>
                  </a:lnTo>
                  <a:lnTo>
                    <a:pt x="11590" y="22354"/>
                  </a:lnTo>
                  <a:lnTo>
                    <a:pt x="11040" y="22354"/>
                  </a:lnTo>
                  <a:lnTo>
                    <a:pt x="10490" y="22335"/>
                  </a:lnTo>
                  <a:lnTo>
                    <a:pt x="9940" y="22295"/>
                  </a:lnTo>
                  <a:lnTo>
                    <a:pt x="9410" y="22217"/>
                  </a:lnTo>
                  <a:lnTo>
                    <a:pt x="8860" y="22119"/>
                  </a:lnTo>
                  <a:lnTo>
                    <a:pt x="8310" y="21981"/>
                  </a:lnTo>
                  <a:lnTo>
                    <a:pt x="7779" y="21824"/>
                  </a:lnTo>
                  <a:lnTo>
                    <a:pt x="7229" y="21628"/>
                  </a:lnTo>
                  <a:lnTo>
                    <a:pt x="6699" y="21411"/>
                  </a:lnTo>
                  <a:lnTo>
                    <a:pt x="6699" y="21411"/>
                  </a:lnTo>
                  <a:lnTo>
                    <a:pt x="6188" y="21176"/>
                  </a:lnTo>
                  <a:lnTo>
                    <a:pt x="5678" y="20901"/>
                  </a:lnTo>
                  <a:lnTo>
                    <a:pt x="5186" y="20626"/>
                  </a:lnTo>
                  <a:lnTo>
                    <a:pt x="4735" y="20311"/>
                  </a:lnTo>
                  <a:lnTo>
                    <a:pt x="4283" y="19978"/>
                  </a:lnTo>
                  <a:lnTo>
                    <a:pt x="3851" y="19624"/>
                  </a:lnTo>
                  <a:lnTo>
                    <a:pt x="3458" y="19251"/>
                  </a:lnTo>
                  <a:lnTo>
                    <a:pt x="3065" y="18878"/>
                  </a:lnTo>
                  <a:lnTo>
                    <a:pt x="2711" y="18465"/>
                  </a:lnTo>
                  <a:lnTo>
                    <a:pt x="2358" y="18053"/>
                  </a:lnTo>
                  <a:lnTo>
                    <a:pt x="2044" y="17620"/>
                  </a:lnTo>
                  <a:lnTo>
                    <a:pt x="1749" y="17169"/>
                  </a:lnTo>
                  <a:lnTo>
                    <a:pt x="1454" y="16697"/>
                  </a:lnTo>
                  <a:lnTo>
                    <a:pt x="1219" y="16226"/>
                  </a:lnTo>
                  <a:lnTo>
                    <a:pt x="983" y="15754"/>
                  </a:lnTo>
                  <a:lnTo>
                    <a:pt x="767" y="15244"/>
                  </a:lnTo>
                  <a:lnTo>
                    <a:pt x="590" y="14753"/>
                  </a:lnTo>
                  <a:lnTo>
                    <a:pt x="433" y="14242"/>
                  </a:lnTo>
                  <a:lnTo>
                    <a:pt x="295" y="13711"/>
                  </a:lnTo>
                  <a:lnTo>
                    <a:pt x="178" y="13181"/>
                  </a:lnTo>
                  <a:lnTo>
                    <a:pt x="99" y="12651"/>
                  </a:lnTo>
                  <a:lnTo>
                    <a:pt x="40" y="12120"/>
                  </a:lnTo>
                  <a:lnTo>
                    <a:pt x="1" y="11570"/>
                  </a:lnTo>
                  <a:lnTo>
                    <a:pt x="1" y="11040"/>
                  </a:lnTo>
                  <a:lnTo>
                    <a:pt x="20" y="10490"/>
                  </a:lnTo>
                  <a:lnTo>
                    <a:pt x="60" y="9940"/>
                  </a:lnTo>
                  <a:lnTo>
                    <a:pt x="138" y="9390"/>
                  </a:lnTo>
                  <a:lnTo>
                    <a:pt x="236" y="8860"/>
                  </a:lnTo>
                  <a:lnTo>
                    <a:pt x="374" y="8310"/>
                  </a:lnTo>
                  <a:lnTo>
                    <a:pt x="531" y="7760"/>
                  </a:lnTo>
                  <a:lnTo>
                    <a:pt x="728" y="7229"/>
                  </a:lnTo>
                  <a:lnTo>
                    <a:pt x="944" y="6699"/>
                  </a:lnTo>
                  <a:lnTo>
                    <a:pt x="944" y="6699"/>
                  </a:lnTo>
                  <a:lnTo>
                    <a:pt x="1179" y="6169"/>
                  </a:lnTo>
                  <a:lnTo>
                    <a:pt x="1454" y="5678"/>
                  </a:lnTo>
                  <a:lnTo>
                    <a:pt x="1729" y="5186"/>
                  </a:lnTo>
                  <a:lnTo>
                    <a:pt x="2044" y="4715"/>
                  </a:lnTo>
                  <a:lnTo>
                    <a:pt x="2378" y="4283"/>
                  </a:lnTo>
                  <a:lnTo>
                    <a:pt x="2731" y="3851"/>
                  </a:lnTo>
                  <a:lnTo>
                    <a:pt x="3104" y="3438"/>
                  </a:lnTo>
                  <a:lnTo>
                    <a:pt x="3478" y="3065"/>
                  </a:lnTo>
                  <a:lnTo>
                    <a:pt x="3890" y="2692"/>
                  </a:lnTo>
                  <a:lnTo>
                    <a:pt x="4303" y="2358"/>
                  </a:lnTo>
                  <a:lnTo>
                    <a:pt x="4735" y="2044"/>
                  </a:lnTo>
                  <a:lnTo>
                    <a:pt x="5186" y="1729"/>
                  </a:lnTo>
                  <a:lnTo>
                    <a:pt x="5658" y="1454"/>
                  </a:lnTo>
                  <a:lnTo>
                    <a:pt x="6129" y="1199"/>
                  </a:lnTo>
                  <a:lnTo>
                    <a:pt x="6601" y="983"/>
                  </a:lnTo>
                  <a:lnTo>
                    <a:pt x="7111" y="767"/>
                  </a:lnTo>
                  <a:lnTo>
                    <a:pt x="7602" y="590"/>
                  </a:lnTo>
                  <a:lnTo>
                    <a:pt x="8113" y="413"/>
                  </a:lnTo>
                  <a:lnTo>
                    <a:pt x="8644" y="295"/>
                  </a:lnTo>
                  <a:lnTo>
                    <a:pt x="9174" y="178"/>
                  </a:lnTo>
                  <a:lnTo>
                    <a:pt x="9704" y="99"/>
                  </a:lnTo>
                  <a:lnTo>
                    <a:pt x="10235" y="40"/>
                  </a:lnTo>
                  <a:lnTo>
                    <a:pt x="10785" y="1"/>
                  </a:lnTo>
                  <a:lnTo>
                    <a:pt x="11315" y="1"/>
                  </a:lnTo>
                  <a:lnTo>
                    <a:pt x="11865" y="20"/>
                  </a:lnTo>
                  <a:lnTo>
                    <a:pt x="12415" y="60"/>
                  </a:lnTo>
                  <a:lnTo>
                    <a:pt x="12965" y="138"/>
                  </a:lnTo>
                  <a:lnTo>
                    <a:pt x="13495" y="236"/>
                  </a:lnTo>
                  <a:lnTo>
                    <a:pt x="14045" y="374"/>
                  </a:lnTo>
                  <a:lnTo>
                    <a:pt x="14595" y="531"/>
                  </a:lnTo>
                  <a:lnTo>
                    <a:pt x="15126" y="708"/>
                  </a:lnTo>
                  <a:lnTo>
                    <a:pt x="15656" y="924"/>
                  </a:lnTo>
                  <a:lnTo>
                    <a:pt x="15656" y="924"/>
                  </a:lnTo>
                  <a:lnTo>
                    <a:pt x="16186" y="1179"/>
                  </a:lnTo>
                  <a:lnTo>
                    <a:pt x="16677" y="1435"/>
                  </a:lnTo>
                  <a:lnTo>
                    <a:pt x="17169" y="1729"/>
                  </a:lnTo>
                  <a:lnTo>
                    <a:pt x="17640" y="2044"/>
                  </a:lnTo>
                  <a:lnTo>
                    <a:pt x="18072" y="2378"/>
                  </a:lnTo>
                  <a:lnTo>
                    <a:pt x="18504" y="2731"/>
                  </a:lnTo>
                  <a:lnTo>
                    <a:pt x="18917" y="3085"/>
                  </a:lnTo>
                  <a:lnTo>
                    <a:pt x="19290" y="3478"/>
                  </a:lnTo>
                  <a:lnTo>
                    <a:pt x="19663" y="3890"/>
                  </a:lnTo>
                  <a:lnTo>
                    <a:pt x="19997" y="4303"/>
                  </a:lnTo>
                  <a:lnTo>
                    <a:pt x="20311" y="4735"/>
                  </a:lnTo>
                  <a:lnTo>
                    <a:pt x="20626" y="5186"/>
                  </a:lnTo>
                  <a:lnTo>
                    <a:pt x="20901" y="5638"/>
                  </a:lnTo>
                  <a:lnTo>
                    <a:pt x="21156" y="6110"/>
                  </a:lnTo>
                  <a:lnTo>
                    <a:pt x="21372" y="6601"/>
                  </a:lnTo>
                  <a:lnTo>
                    <a:pt x="21588" y="7092"/>
                  </a:lnTo>
                  <a:lnTo>
                    <a:pt x="21765" y="7603"/>
                  </a:lnTo>
                  <a:lnTo>
                    <a:pt x="21942" y="8113"/>
                  </a:lnTo>
                  <a:lnTo>
                    <a:pt x="22060" y="8644"/>
                  </a:lnTo>
                  <a:lnTo>
                    <a:pt x="22177" y="9154"/>
                  </a:lnTo>
                  <a:lnTo>
                    <a:pt x="22256" y="9685"/>
                  </a:lnTo>
                  <a:lnTo>
                    <a:pt x="22315" y="10235"/>
                  </a:lnTo>
                  <a:lnTo>
                    <a:pt x="22354" y="10765"/>
                  </a:lnTo>
                  <a:lnTo>
                    <a:pt x="22354" y="11315"/>
                  </a:lnTo>
                  <a:lnTo>
                    <a:pt x="22335" y="11865"/>
                  </a:lnTo>
                  <a:lnTo>
                    <a:pt x="22295" y="12415"/>
                  </a:lnTo>
                  <a:lnTo>
                    <a:pt x="22217" y="12945"/>
                  </a:lnTo>
                  <a:lnTo>
                    <a:pt x="22119" y="13495"/>
                  </a:lnTo>
                  <a:lnTo>
                    <a:pt x="21981" y="14045"/>
                  </a:lnTo>
                  <a:lnTo>
                    <a:pt x="21824" y="14576"/>
                  </a:lnTo>
                  <a:lnTo>
                    <a:pt x="21647" y="15126"/>
                  </a:lnTo>
                  <a:lnTo>
                    <a:pt x="21431" y="1565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" name="Google Shape;3226;p31"/>
            <p:cNvSpPr/>
            <p:nvPr/>
          </p:nvSpPr>
          <p:spPr>
            <a:xfrm>
              <a:off x="7062788" y="3946900"/>
              <a:ext cx="95300" cy="210200"/>
            </a:xfrm>
            <a:custGeom>
              <a:avLst/>
              <a:gdLst/>
              <a:ahLst/>
              <a:cxnLst/>
              <a:rect l="l" t="t" r="r" b="b"/>
              <a:pathLst>
                <a:path w="3812" h="8408" extrusionOk="0">
                  <a:moveTo>
                    <a:pt x="1" y="1"/>
                  </a:moveTo>
                  <a:lnTo>
                    <a:pt x="1" y="1"/>
                  </a:lnTo>
                  <a:lnTo>
                    <a:pt x="20" y="590"/>
                  </a:lnTo>
                  <a:lnTo>
                    <a:pt x="60" y="1179"/>
                  </a:lnTo>
                  <a:lnTo>
                    <a:pt x="138" y="1768"/>
                  </a:lnTo>
                  <a:lnTo>
                    <a:pt x="256" y="2358"/>
                  </a:lnTo>
                  <a:lnTo>
                    <a:pt x="394" y="2927"/>
                  </a:lnTo>
                  <a:lnTo>
                    <a:pt x="570" y="3497"/>
                  </a:lnTo>
                  <a:lnTo>
                    <a:pt x="767" y="4047"/>
                  </a:lnTo>
                  <a:lnTo>
                    <a:pt x="1003" y="4597"/>
                  </a:lnTo>
                  <a:lnTo>
                    <a:pt x="1258" y="5127"/>
                  </a:lnTo>
                  <a:lnTo>
                    <a:pt x="1533" y="5658"/>
                  </a:lnTo>
                  <a:lnTo>
                    <a:pt x="1847" y="6149"/>
                  </a:lnTo>
                  <a:lnTo>
                    <a:pt x="2181" y="6640"/>
                  </a:lnTo>
                  <a:lnTo>
                    <a:pt x="2554" y="7111"/>
                  </a:lnTo>
                  <a:lnTo>
                    <a:pt x="2947" y="7563"/>
                  </a:lnTo>
                  <a:lnTo>
                    <a:pt x="3360" y="7995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360" y="7995"/>
                  </a:lnTo>
                  <a:lnTo>
                    <a:pt x="2947" y="7563"/>
                  </a:lnTo>
                  <a:lnTo>
                    <a:pt x="2554" y="7111"/>
                  </a:lnTo>
                  <a:lnTo>
                    <a:pt x="2181" y="6640"/>
                  </a:lnTo>
                  <a:lnTo>
                    <a:pt x="1847" y="6149"/>
                  </a:lnTo>
                  <a:lnTo>
                    <a:pt x="1533" y="5658"/>
                  </a:lnTo>
                  <a:lnTo>
                    <a:pt x="1258" y="5127"/>
                  </a:lnTo>
                  <a:lnTo>
                    <a:pt x="1003" y="4597"/>
                  </a:lnTo>
                  <a:lnTo>
                    <a:pt x="767" y="4047"/>
                  </a:lnTo>
                  <a:lnTo>
                    <a:pt x="570" y="3497"/>
                  </a:lnTo>
                  <a:lnTo>
                    <a:pt x="394" y="2927"/>
                  </a:lnTo>
                  <a:lnTo>
                    <a:pt x="256" y="2358"/>
                  </a:lnTo>
                  <a:lnTo>
                    <a:pt x="138" y="1768"/>
                  </a:lnTo>
                  <a:lnTo>
                    <a:pt x="60" y="1179"/>
                  </a:lnTo>
                  <a:lnTo>
                    <a:pt x="20" y="59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9AB9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" name="Google Shape;3227;p31"/>
            <p:cNvSpPr/>
            <p:nvPr/>
          </p:nvSpPr>
          <p:spPr>
            <a:xfrm>
              <a:off x="7062788" y="3946900"/>
              <a:ext cx="95300" cy="210200"/>
            </a:xfrm>
            <a:custGeom>
              <a:avLst/>
              <a:gdLst/>
              <a:ahLst/>
              <a:cxnLst/>
              <a:rect l="l" t="t" r="r" b="b"/>
              <a:pathLst>
                <a:path w="3812" h="8408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20" y="590"/>
                  </a:lnTo>
                  <a:lnTo>
                    <a:pt x="60" y="1179"/>
                  </a:lnTo>
                  <a:lnTo>
                    <a:pt x="138" y="1768"/>
                  </a:lnTo>
                  <a:lnTo>
                    <a:pt x="256" y="2358"/>
                  </a:lnTo>
                  <a:lnTo>
                    <a:pt x="394" y="2927"/>
                  </a:lnTo>
                  <a:lnTo>
                    <a:pt x="570" y="3497"/>
                  </a:lnTo>
                  <a:lnTo>
                    <a:pt x="767" y="4047"/>
                  </a:lnTo>
                  <a:lnTo>
                    <a:pt x="1003" y="4597"/>
                  </a:lnTo>
                  <a:lnTo>
                    <a:pt x="1258" y="5127"/>
                  </a:lnTo>
                  <a:lnTo>
                    <a:pt x="1533" y="5658"/>
                  </a:lnTo>
                  <a:lnTo>
                    <a:pt x="1847" y="6149"/>
                  </a:lnTo>
                  <a:lnTo>
                    <a:pt x="2181" y="6640"/>
                  </a:lnTo>
                  <a:lnTo>
                    <a:pt x="2554" y="7111"/>
                  </a:lnTo>
                  <a:lnTo>
                    <a:pt x="2947" y="7563"/>
                  </a:lnTo>
                  <a:lnTo>
                    <a:pt x="3360" y="7995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811" y="8408"/>
                  </a:lnTo>
                  <a:lnTo>
                    <a:pt x="3360" y="7995"/>
                  </a:lnTo>
                  <a:lnTo>
                    <a:pt x="2947" y="7563"/>
                  </a:lnTo>
                  <a:lnTo>
                    <a:pt x="2554" y="7111"/>
                  </a:lnTo>
                  <a:lnTo>
                    <a:pt x="2181" y="6640"/>
                  </a:lnTo>
                  <a:lnTo>
                    <a:pt x="1847" y="6149"/>
                  </a:lnTo>
                  <a:lnTo>
                    <a:pt x="1533" y="5658"/>
                  </a:lnTo>
                  <a:lnTo>
                    <a:pt x="1258" y="5127"/>
                  </a:lnTo>
                  <a:lnTo>
                    <a:pt x="1003" y="4597"/>
                  </a:lnTo>
                  <a:lnTo>
                    <a:pt x="767" y="4047"/>
                  </a:lnTo>
                  <a:lnTo>
                    <a:pt x="570" y="3497"/>
                  </a:lnTo>
                  <a:lnTo>
                    <a:pt x="394" y="2927"/>
                  </a:lnTo>
                  <a:lnTo>
                    <a:pt x="256" y="2358"/>
                  </a:lnTo>
                  <a:lnTo>
                    <a:pt x="138" y="1768"/>
                  </a:lnTo>
                  <a:lnTo>
                    <a:pt x="60" y="1179"/>
                  </a:lnTo>
                  <a:lnTo>
                    <a:pt x="20" y="590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31"/>
            <p:cNvSpPr/>
            <p:nvPr/>
          </p:nvSpPr>
          <p:spPr>
            <a:xfrm>
              <a:off x="7158063" y="4054925"/>
              <a:ext cx="441975" cy="171425"/>
            </a:xfrm>
            <a:custGeom>
              <a:avLst/>
              <a:gdLst/>
              <a:ahLst/>
              <a:cxnLst/>
              <a:rect l="l" t="t" r="r" b="b"/>
              <a:pathLst>
                <a:path w="17679" h="6857" extrusionOk="0">
                  <a:moveTo>
                    <a:pt x="3124" y="6012"/>
                  </a:moveTo>
                  <a:lnTo>
                    <a:pt x="3124" y="6012"/>
                  </a:lnTo>
                  <a:lnTo>
                    <a:pt x="3124" y="6012"/>
                  </a:lnTo>
                  <a:lnTo>
                    <a:pt x="3124" y="6012"/>
                  </a:lnTo>
                  <a:lnTo>
                    <a:pt x="3124" y="6012"/>
                  </a:lnTo>
                  <a:close/>
                  <a:moveTo>
                    <a:pt x="2908" y="5933"/>
                  </a:moveTo>
                  <a:lnTo>
                    <a:pt x="2908" y="5933"/>
                  </a:lnTo>
                  <a:lnTo>
                    <a:pt x="3104" y="6012"/>
                  </a:lnTo>
                  <a:lnTo>
                    <a:pt x="3104" y="6012"/>
                  </a:lnTo>
                  <a:lnTo>
                    <a:pt x="2908" y="5933"/>
                  </a:lnTo>
                  <a:close/>
                  <a:moveTo>
                    <a:pt x="0" y="4087"/>
                  </a:moveTo>
                  <a:lnTo>
                    <a:pt x="0" y="4087"/>
                  </a:lnTo>
                  <a:lnTo>
                    <a:pt x="0" y="4087"/>
                  </a:lnTo>
                  <a:lnTo>
                    <a:pt x="0" y="4087"/>
                  </a:lnTo>
                  <a:lnTo>
                    <a:pt x="315" y="4362"/>
                  </a:lnTo>
                  <a:lnTo>
                    <a:pt x="649" y="4617"/>
                  </a:lnTo>
                  <a:lnTo>
                    <a:pt x="1002" y="4872"/>
                  </a:lnTo>
                  <a:lnTo>
                    <a:pt x="1356" y="5108"/>
                  </a:lnTo>
                  <a:lnTo>
                    <a:pt x="1729" y="5324"/>
                  </a:lnTo>
                  <a:lnTo>
                    <a:pt x="2102" y="5540"/>
                  </a:lnTo>
                  <a:lnTo>
                    <a:pt x="2495" y="5737"/>
                  </a:lnTo>
                  <a:lnTo>
                    <a:pt x="2888" y="5913"/>
                  </a:lnTo>
                  <a:lnTo>
                    <a:pt x="2888" y="5913"/>
                  </a:lnTo>
                  <a:lnTo>
                    <a:pt x="2495" y="5737"/>
                  </a:lnTo>
                  <a:lnTo>
                    <a:pt x="2102" y="5540"/>
                  </a:lnTo>
                  <a:lnTo>
                    <a:pt x="1729" y="5324"/>
                  </a:lnTo>
                  <a:lnTo>
                    <a:pt x="1356" y="5108"/>
                  </a:lnTo>
                  <a:lnTo>
                    <a:pt x="1002" y="4872"/>
                  </a:lnTo>
                  <a:lnTo>
                    <a:pt x="649" y="4617"/>
                  </a:lnTo>
                  <a:lnTo>
                    <a:pt x="315" y="4362"/>
                  </a:lnTo>
                  <a:lnTo>
                    <a:pt x="0" y="4087"/>
                  </a:lnTo>
                  <a:close/>
                  <a:moveTo>
                    <a:pt x="17679" y="1"/>
                  </a:moveTo>
                  <a:lnTo>
                    <a:pt x="17679" y="1"/>
                  </a:lnTo>
                  <a:lnTo>
                    <a:pt x="17620" y="158"/>
                  </a:lnTo>
                  <a:lnTo>
                    <a:pt x="17620" y="158"/>
                  </a:lnTo>
                  <a:lnTo>
                    <a:pt x="17424" y="551"/>
                  </a:lnTo>
                  <a:lnTo>
                    <a:pt x="17247" y="924"/>
                  </a:lnTo>
                  <a:lnTo>
                    <a:pt x="17031" y="1297"/>
                  </a:lnTo>
                  <a:lnTo>
                    <a:pt x="16815" y="1651"/>
                  </a:lnTo>
                  <a:lnTo>
                    <a:pt x="16599" y="2005"/>
                  </a:lnTo>
                  <a:lnTo>
                    <a:pt x="16363" y="2338"/>
                  </a:lnTo>
                  <a:lnTo>
                    <a:pt x="16108" y="2653"/>
                  </a:lnTo>
                  <a:lnTo>
                    <a:pt x="15833" y="2967"/>
                  </a:lnTo>
                  <a:lnTo>
                    <a:pt x="15577" y="3281"/>
                  </a:lnTo>
                  <a:lnTo>
                    <a:pt x="15283" y="3576"/>
                  </a:lnTo>
                  <a:lnTo>
                    <a:pt x="15008" y="3851"/>
                  </a:lnTo>
                  <a:lnTo>
                    <a:pt x="14693" y="4126"/>
                  </a:lnTo>
                  <a:lnTo>
                    <a:pt x="14399" y="4381"/>
                  </a:lnTo>
                  <a:lnTo>
                    <a:pt x="14065" y="4617"/>
                  </a:lnTo>
                  <a:lnTo>
                    <a:pt x="13750" y="4853"/>
                  </a:lnTo>
                  <a:lnTo>
                    <a:pt x="13416" y="5088"/>
                  </a:lnTo>
                  <a:lnTo>
                    <a:pt x="13083" y="5285"/>
                  </a:lnTo>
                  <a:lnTo>
                    <a:pt x="12729" y="5481"/>
                  </a:lnTo>
                  <a:lnTo>
                    <a:pt x="12375" y="5678"/>
                  </a:lnTo>
                  <a:lnTo>
                    <a:pt x="12022" y="5835"/>
                  </a:lnTo>
                  <a:lnTo>
                    <a:pt x="11649" y="6012"/>
                  </a:lnTo>
                  <a:lnTo>
                    <a:pt x="11275" y="6149"/>
                  </a:lnTo>
                  <a:lnTo>
                    <a:pt x="10902" y="6287"/>
                  </a:lnTo>
                  <a:lnTo>
                    <a:pt x="10529" y="6405"/>
                  </a:lnTo>
                  <a:lnTo>
                    <a:pt x="10136" y="6503"/>
                  </a:lnTo>
                  <a:lnTo>
                    <a:pt x="9743" y="6601"/>
                  </a:lnTo>
                  <a:lnTo>
                    <a:pt x="9350" y="6680"/>
                  </a:lnTo>
                  <a:lnTo>
                    <a:pt x="8958" y="6738"/>
                  </a:lnTo>
                  <a:lnTo>
                    <a:pt x="8565" y="6797"/>
                  </a:lnTo>
                  <a:lnTo>
                    <a:pt x="8172" y="6837"/>
                  </a:lnTo>
                  <a:lnTo>
                    <a:pt x="7759" y="6856"/>
                  </a:lnTo>
                  <a:lnTo>
                    <a:pt x="7366" y="6856"/>
                  </a:lnTo>
                  <a:lnTo>
                    <a:pt x="7366" y="6856"/>
                  </a:lnTo>
                  <a:lnTo>
                    <a:pt x="6934" y="6856"/>
                  </a:lnTo>
                  <a:lnTo>
                    <a:pt x="6483" y="6817"/>
                  </a:lnTo>
                  <a:lnTo>
                    <a:pt x="6483" y="6817"/>
                  </a:lnTo>
                  <a:lnTo>
                    <a:pt x="6934" y="6856"/>
                  </a:lnTo>
                  <a:lnTo>
                    <a:pt x="7366" y="6856"/>
                  </a:lnTo>
                  <a:lnTo>
                    <a:pt x="7366" y="6856"/>
                  </a:lnTo>
                  <a:lnTo>
                    <a:pt x="7759" y="6856"/>
                  </a:lnTo>
                  <a:lnTo>
                    <a:pt x="8172" y="6837"/>
                  </a:lnTo>
                  <a:lnTo>
                    <a:pt x="8565" y="6797"/>
                  </a:lnTo>
                  <a:lnTo>
                    <a:pt x="8958" y="6738"/>
                  </a:lnTo>
                  <a:lnTo>
                    <a:pt x="9350" y="6680"/>
                  </a:lnTo>
                  <a:lnTo>
                    <a:pt x="9743" y="6601"/>
                  </a:lnTo>
                  <a:lnTo>
                    <a:pt x="10136" y="6503"/>
                  </a:lnTo>
                  <a:lnTo>
                    <a:pt x="10529" y="6405"/>
                  </a:lnTo>
                  <a:lnTo>
                    <a:pt x="10902" y="6287"/>
                  </a:lnTo>
                  <a:lnTo>
                    <a:pt x="11275" y="6149"/>
                  </a:lnTo>
                  <a:lnTo>
                    <a:pt x="11649" y="6012"/>
                  </a:lnTo>
                  <a:lnTo>
                    <a:pt x="12022" y="5835"/>
                  </a:lnTo>
                  <a:lnTo>
                    <a:pt x="12375" y="5678"/>
                  </a:lnTo>
                  <a:lnTo>
                    <a:pt x="12729" y="5481"/>
                  </a:lnTo>
                  <a:lnTo>
                    <a:pt x="13083" y="5285"/>
                  </a:lnTo>
                  <a:lnTo>
                    <a:pt x="13416" y="5088"/>
                  </a:lnTo>
                  <a:lnTo>
                    <a:pt x="13750" y="4853"/>
                  </a:lnTo>
                  <a:lnTo>
                    <a:pt x="14065" y="4617"/>
                  </a:lnTo>
                  <a:lnTo>
                    <a:pt x="14399" y="4381"/>
                  </a:lnTo>
                  <a:lnTo>
                    <a:pt x="14693" y="4126"/>
                  </a:lnTo>
                  <a:lnTo>
                    <a:pt x="15008" y="3851"/>
                  </a:lnTo>
                  <a:lnTo>
                    <a:pt x="15283" y="3576"/>
                  </a:lnTo>
                  <a:lnTo>
                    <a:pt x="15577" y="3281"/>
                  </a:lnTo>
                  <a:lnTo>
                    <a:pt x="15833" y="2967"/>
                  </a:lnTo>
                  <a:lnTo>
                    <a:pt x="16108" y="2653"/>
                  </a:lnTo>
                  <a:lnTo>
                    <a:pt x="16363" y="2338"/>
                  </a:lnTo>
                  <a:lnTo>
                    <a:pt x="16599" y="2005"/>
                  </a:lnTo>
                  <a:lnTo>
                    <a:pt x="16815" y="1651"/>
                  </a:lnTo>
                  <a:lnTo>
                    <a:pt x="17031" y="1297"/>
                  </a:lnTo>
                  <a:lnTo>
                    <a:pt x="17247" y="924"/>
                  </a:lnTo>
                  <a:lnTo>
                    <a:pt x="17424" y="551"/>
                  </a:lnTo>
                  <a:lnTo>
                    <a:pt x="17620" y="158"/>
                  </a:lnTo>
                  <a:lnTo>
                    <a:pt x="17620" y="158"/>
                  </a:lnTo>
                  <a:lnTo>
                    <a:pt x="17679" y="1"/>
                  </a:lnTo>
                  <a:close/>
                </a:path>
              </a:pathLst>
            </a:custGeom>
            <a:solidFill>
              <a:srgbClr val="A48E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31"/>
            <p:cNvSpPr/>
            <p:nvPr/>
          </p:nvSpPr>
          <p:spPr>
            <a:xfrm>
              <a:off x="7236138" y="4205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31"/>
            <p:cNvSpPr/>
            <p:nvPr/>
          </p:nvSpPr>
          <p:spPr>
            <a:xfrm>
              <a:off x="7230738" y="4203250"/>
              <a:ext cx="4925" cy="1975"/>
            </a:xfrm>
            <a:custGeom>
              <a:avLst/>
              <a:gdLst/>
              <a:ahLst/>
              <a:cxnLst/>
              <a:rect l="l" t="t" r="r" b="b"/>
              <a:pathLst>
                <a:path w="197" h="79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97" y="79"/>
                  </a:lnTo>
                  <a:lnTo>
                    <a:pt x="197" y="79"/>
                  </a:lnTo>
                  <a:lnTo>
                    <a:pt x="1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31"/>
            <p:cNvSpPr/>
            <p:nvPr/>
          </p:nvSpPr>
          <p:spPr>
            <a:xfrm>
              <a:off x="7158063" y="4157075"/>
              <a:ext cx="72200" cy="45700"/>
            </a:xfrm>
            <a:custGeom>
              <a:avLst/>
              <a:gdLst/>
              <a:ahLst/>
              <a:cxnLst/>
              <a:rect l="l" t="t" r="r" b="b"/>
              <a:pathLst>
                <a:path w="2888" h="1828" fill="none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315" y="276"/>
                  </a:lnTo>
                  <a:lnTo>
                    <a:pt x="649" y="531"/>
                  </a:lnTo>
                  <a:lnTo>
                    <a:pt x="1002" y="786"/>
                  </a:lnTo>
                  <a:lnTo>
                    <a:pt x="1356" y="1022"/>
                  </a:lnTo>
                  <a:lnTo>
                    <a:pt x="1729" y="1238"/>
                  </a:lnTo>
                  <a:lnTo>
                    <a:pt x="2102" y="1454"/>
                  </a:lnTo>
                  <a:lnTo>
                    <a:pt x="2495" y="1651"/>
                  </a:lnTo>
                  <a:lnTo>
                    <a:pt x="2888" y="1827"/>
                  </a:lnTo>
                  <a:lnTo>
                    <a:pt x="2888" y="1827"/>
                  </a:lnTo>
                  <a:lnTo>
                    <a:pt x="2495" y="1651"/>
                  </a:lnTo>
                  <a:lnTo>
                    <a:pt x="2102" y="1454"/>
                  </a:lnTo>
                  <a:lnTo>
                    <a:pt x="1729" y="1238"/>
                  </a:lnTo>
                  <a:lnTo>
                    <a:pt x="1356" y="1022"/>
                  </a:lnTo>
                  <a:lnTo>
                    <a:pt x="1002" y="786"/>
                  </a:lnTo>
                  <a:lnTo>
                    <a:pt x="649" y="531"/>
                  </a:lnTo>
                  <a:lnTo>
                    <a:pt x="315" y="276"/>
                  </a:lnTo>
                  <a:lnTo>
                    <a:pt x="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31"/>
            <p:cNvSpPr/>
            <p:nvPr/>
          </p:nvSpPr>
          <p:spPr>
            <a:xfrm>
              <a:off x="7320113" y="4054925"/>
              <a:ext cx="279925" cy="171425"/>
            </a:xfrm>
            <a:custGeom>
              <a:avLst/>
              <a:gdLst/>
              <a:ahLst/>
              <a:cxnLst/>
              <a:rect l="l" t="t" r="r" b="b"/>
              <a:pathLst>
                <a:path w="11197" h="6857" fill="none" extrusionOk="0">
                  <a:moveTo>
                    <a:pt x="11197" y="1"/>
                  </a:moveTo>
                  <a:lnTo>
                    <a:pt x="11197" y="1"/>
                  </a:lnTo>
                  <a:lnTo>
                    <a:pt x="11138" y="158"/>
                  </a:lnTo>
                  <a:lnTo>
                    <a:pt x="11138" y="158"/>
                  </a:lnTo>
                  <a:lnTo>
                    <a:pt x="10942" y="551"/>
                  </a:lnTo>
                  <a:lnTo>
                    <a:pt x="10765" y="924"/>
                  </a:lnTo>
                  <a:lnTo>
                    <a:pt x="10549" y="1297"/>
                  </a:lnTo>
                  <a:lnTo>
                    <a:pt x="10333" y="1651"/>
                  </a:lnTo>
                  <a:lnTo>
                    <a:pt x="10117" y="2005"/>
                  </a:lnTo>
                  <a:lnTo>
                    <a:pt x="9881" y="2338"/>
                  </a:lnTo>
                  <a:lnTo>
                    <a:pt x="9626" y="2653"/>
                  </a:lnTo>
                  <a:lnTo>
                    <a:pt x="9351" y="2967"/>
                  </a:lnTo>
                  <a:lnTo>
                    <a:pt x="9095" y="3281"/>
                  </a:lnTo>
                  <a:lnTo>
                    <a:pt x="8801" y="3576"/>
                  </a:lnTo>
                  <a:lnTo>
                    <a:pt x="8526" y="3851"/>
                  </a:lnTo>
                  <a:lnTo>
                    <a:pt x="8211" y="4126"/>
                  </a:lnTo>
                  <a:lnTo>
                    <a:pt x="7917" y="4381"/>
                  </a:lnTo>
                  <a:lnTo>
                    <a:pt x="7583" y="4617"/>
                  </a:lnTo>
                  <a:lnTo>
                    <a:pt x="7268" y="4853"/>
                  </a:lnTo>
                  <a:lnTo>
                    <a:pt x="6934" y="5088"/>
                  </a:lnTo>
                  <a:lnTo>
                    <a:pt x="6601" y="5285"/>
                  </a:lnTo>
                  <a:lnTo>
                    <a:pt x="6247" y="5481"/>
                  </a:lnTo>
                  <a:lnTo>
                    <a:pt x="5893" y="5678"/>
                  </a:lnTo>
                  <a:lnTo>
                    <a:pt x="5540" y="5835"/>
                  </a:lnTo>
                  <a:lnTo>
                    <a:pt x="5167" y="6012"/>
                  </a:lnTo>
                  <a:lnTo>
                    <a:pt x="4793" y="6149"/>
                  </a:lnTo>
                  <a:lnTo>
                    <a:pt x="4420" y="6287"/>
                  </a:lnTo>
                  <a:lnTo>
                    <a:pt x="4047" y="6405"/>
                  </a:lnTo>
                  <a:lnTo>
                    <a:pt x="3654" y="6503"/>
                  </a:lnTo>
                  <a:lnTo>
                    <a:pt x="3261" y="6601"/>
                  </a:lnTo>
                  <a:lnTo>
                    <a:pt x="2868" y="6680"/>
                  </a:lnTo>
                  <a:lnTo>
                    <a:pt x="2476" y="6738"/>
                  </a:lnTo>
                  <a:lnTo>
                    <a:pt x="2083" y="6797"/>
                  </a:lnTo>
                  <a:lnTo>
                    <a:pt x="1690" y="6837"/>
                  </a:lnTo>
                  <a:lnTo>
                    <a:pt x="1277" y="6856"/>
                  </a:lnTo>
                  <a:lnTo>
                    <a:pt x="884" y="6856"/>
                  </a:lnTo>
                  <a:lnTo>
                    <a:pt x="884" y="6856"/>
                  </a:lnTo>
                  <a:lnTo>
                    <a:pt x="452" y="6856"/>
                  </a:lnTo>
                  <a:lnTo>
                    <a:pt x="1" y="6817"/>
                  </a:lnTo>
                  <a:lnTo>
                    <a:pt x="1" y="6817"/>
                  </a:lnTo>
                  <a:lnTo>
                    <a:pt x="452" y="6856"/>
                  </a:lnTo>
                  <a:lnTo>
                    <a:pt x="884" y="6856"/>
                  </a:lnTo>
                  <a:lnTo>
                    <a:pt x="884" y="6856"/>
                  </a:lnTo>
                  <a:lnTo>
                    <a:pt x="1277" y="6856"/>
                  </a:lnTo>
                  <a:lnTo>
                    <a:pt x="1690" y="6837"/>
                  </a:lnTo>
                  <a:lnTo>
                    <a:pt x="2083" y="6797"/>
                  </a:lnTo>
                  <a:lnTo>
                    <a:pt x="2476" y="6738"/>
                  </a:lnTo>
                  <a:lnTo>
                    <a:pt x="2868" y="6680"/>
                  </a:lnTo>
                  <a:lnTo>
                    <a:pt x="3261" y="6601"/>
                  </a:lnTo>
                  <a:lnTo>
                    <a:pt x="3654" y="6503"/>
                  </a:lnTo>
                  <a:lnTo>
                    <a:pt x="4047" y="6405"/>
                  </a:lnTo>
                  <a:lnTo>
                    <a:pt x="4420" y="6287"/>
                  </a:lnTo>
                  <a:lnTo>
                    <a:pt x="4793" y="6149"/>
                  </a:lnTo>
                  <a:lnTo>
                    <a:pt x="5167" y="6012"/>
                  </a:lnTo>
                  <a:lnTo>
                    <a:pt x="5540" y="5835"/>
                  </a:lnTo>
                  <a:lnTo>
                    <a:pt x="5893" y="5678"/>
                  </a:lnTo>
                  <a:lnTo>
                    <a:pt x="6247" y="5481"/>
                  </a:lnTo>
                  <a:lnTo>
                    <a:pt x="6601" y="5285"/>
                  </a:lnTo>
                  <a:lnTo>
                    <a:pt x="6934" y="5088"/>
                  </a:lnTo>
                  <a:lnTo>
                    <a:pt x="7268" y="4853"/>
                  </a:lnTo>
                  <a:lnTo>
                    <a:pt x="7583" y="4617"/>
                  </a:lnTo>
                  <a:lnTo>
                    <a:pt x="7917" y="4381"/>
                  </a:lnTo>
                  <a:lnTo>
                    <a:pt x="8211" y="4126"/>
                  </a:lnTo>
                  <a:lnTo>
                    <a:pt x="8526" y="3851"/>
                  </a:lnTo>
                  <a:lnTo>
                    <a:pt x="8801" y="3576"/>
                  </a:lnTo>
                  <a:lnTo>
                    <a:pt x="9095" y="3281"/>
                  </a:lnTo>
                  <a:lnTo>
                    <a:pt x="9351" y="2967"/>
                  </a:lnTo>
                  <a:lnTo>
                    <a:pt x="9626" y="2653"/>
                  </a:lnTo>
                  <a:lnTo>
                    <a:pt x="9881" y="2338"/>
                  </a:lnTo>
                  <a:lnTo>
                    <a:pt x="10117" y="2005"/>
                  </a:lnTo>
                  <a:lnTo>
                    <a:pt x="10333" y="1651"/>
                  </a:lnTo>
                  <a:lnTo>
                    <a:pt x="10549" y="1297"/>
                  </a:lnTo>
                  <a:lnTo>
                    <a:pt x="10765" y="924"/>
                  </a:lnTo>
                  <a:lnTo>
                    <a:pt x="10942" y="551"/>
                  </a:lnTo>
                  <a:lnTo>
                    <a:pt x="11138" y="158"/>
                  </a:lnTo>
                  <a:lnTo>
                    <a:pt x="11138" y="158"/>
                  </a:lnTo>
                  <a:lnTo>
                    <a:pt x="11197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" name="Google Shape;3233;p31"/>
            <p:cNvSpPr/>
            <p:nvPr/>
          </p:nvSpPr>
          <p:spPr>
            <a:xfrm>
              <a:off x="7062788" y="3798100"/>
              <a:ext cx="552000" cy="428250"/>
            </a:xfrm>
            <a:custGeom>
              <a:avLst/>
              <a:gdLst/>
              <a:ahLst/>
              <a:cxnLst/>
              <a:rect l="l" t="t" r="r" b="b"/>
              <a:pathLst>
                <a:path w="22080" h="17130" fill="none" extrusionOk="0">
                  <a:moveTo>
                    <a:pt x="1710" y="1"/>
                  </a:moveTo>
                  <a:lnTo>
                    <a:pt x="1710" y="1"/>
                  </a:lnTo>
                  <a:lnTo>
                    <a:pt x="1494" y="354"/>
                  </a:lnTo>
                  <a:lnTo>
                    <a:pt x="1297" y="728"/>
                  </a:lnTo>
                  <a:lnTo>
                    <a:pt x="1120" y="1081"/>
                  </a:lnTo>
                  <a:lnTo>
                    <a:pt x="944" y="1474"/>
                  </a:lnTo>
                  <a:lnTo>
                    <a:pt x="944" y="1474"/>
                  </a:lnTo>
                  <a:lnTo>
                    <a:pt x="944" y="1474"/>
                  </a:lnTo>
                  <a:lnTo>
                    <a:pt x="708" y="2024"/>
                  </a:lnTo>
                  <a:lnTo>
                    <a:pt x="708" y="2024"/>
                  </a:lnTo>
                  <a:lnTo>
                    <a:pt x="551" y="2515"/>
                  </a:lnTo>
                  <a:lnTo>
                    <a:pt x="394" y="2986"/>
                  </a:lnTo>
                  <a:lnTo>
                    <a:pt x="276" y="3478"/>
                  </a:lnTo>
                  <a:lnTo>
                    <a:pt x="178" y="3969"/>
                  </a:lnTo>
                  <a:lnTo>
                    <a:pt x="99" y="4460"/>
                  </a:lnTo>
                  <a:lnTo>
                    <a:pt x="40" y="4970"/>
                  </a:lnTo>
                  <a:lnTo>
                    <a:pt x="1" y="5461"/>
                  </a:lnTo>
                  <a:lnTo>
                    <a:pt x="1" y="5953"/>
                  </a:lnTo>
                  <a:lnTo>
                    <a:pt x="1" y="5953"/>
                  </a:lnTo>
                  <a:lnTo>
                    <a:pt x="20" y="6542"/>
                  </a:lnTo>
                  <a:lnTo>
                    <a:pt x="60" y="7131"/>
                  </a:lnTo>
                  <a:lnTo>
                    <a:pt x="138" y="7720"/>
                  </a:lnTo>
                  <a:lnTo>
                    <a:pt x="256" y="8310"/>
                  </a:lnTo>
                  <a:lnTo>
                    <a:pt x="394" y="8879"/>
                  </a:lnTo>
                  <a:lnTo>
                    <a:pt x="570" y="9449"/>
                  </a:lnTo>
                  <a:lnTo>
                    <a:pt x="767" y="9999"/>
                  </a:lnTo>
                  <a:lnTo>
                    <a:pt x="1003" y="10549"/>
                  </a:lnTo>
                  <a:lnTo>
                    <a:pt x="1258" y="11079"/>
                  </a:lnTo>
                  <a:lnTo>
                    <a:pt x="1533" y="11610"/>
                  </a:lnTo>
                  <a:lnTo>
                    <a:pt x="1847" y="12101"/>
                  </a:lnTo>
                  <a:lnTo>
                    <a:pt x="2181" y="12592"/>
                  </a:lnTo>
                  <a:lnTo>
                    <a:pt x="2554" y="13063"/>
                  </a:lnTo>
                  <a:lnTo>
                    <a:pt x="2947" y="13515"/>
                  </a:lnTo>
                  <a:lnTo>
                    <a:pt x="3360" y="13947"/>
                  </a:lnTo>
                  <a:lnTo>
                    <a:pt x="3811" y="14360"/>
                  </a:lnTo>
                  <a:lnTo>
                    <a:pt x="3811" y="14360"/>
                  </a:lnTo>
                  <a:lnTo>
                    <a:pt x="4126" y="14635"/>
                  </a:lnTo>
                  <a:lnTo>
                    <a:pt x="4460" y="14890"/>
                  </a:lnTo>
                  <a:lnTo>
                    <a:pt x="4813" y="15145"/>
                  </a:lnTo>
                  <a:lnTo>
                    <a:pt x="5167" y="15381"/>
                  </a:lnTo>
                  <a:lnTo>
                    <a:pt x="5540" y="15597"/>
                  </a:lnTo>
                  <a:lnTo>
                    <a:pt x="5913" y="15813"/>
                  </a:lnTo>
                  <a:lnTo>
                    <a:pt x="6306" y="16010"/>
                  </a:lnTo>
                  <a:lnTo>
                    <a:pt x="6699" y="16186"/>
                  </a:lnTo>
                  <a:lnTo>
                    <a:pt x="6699" y="16186"/>
                  </a:lnTo>
                  <a:lnTo>
                    <a:pt x="6699" y="16186"/>
                  </a:lnTo>
                  <a:lnTo>
                    <a:pt x="6719" y="16206"/>
                  </a:lnTo>
                  <a:lnTo>
                    <a:pt x="6719" y="16206"/>
                  </a:lnTo>
                  <a:lnTo>
                    <a:pt x="6915" y="16285"/>
                  </a:lnTo>
                  <a:lnTo>
                    <a:pt x="6915" y="16285"/>
                  </a:lnTo>
                  <a:lnTo>
                    <a:pt x="6935" y="16285"/>
                  </a:lnTo>
                  <a:lnTo>
                    <a:pt x="6935" y="16285"/>
                  </a:lnTo>
                  <a:lnTo>
                    <a:pt x="6935" y="16285"/>
                  </a:lnTo>
                  <a:lnTo>
                    <a:pt x="6935" y="16285"/>
                  </a:lnTo>
                  <a:lnTo>
                    <a:pt x="7347" y="16461"/>
                  </a:lnTo>
                  <a:lnTo>
                    <a:pt x="7779" y="16599"/>
                  </a:lnTo>
                  <a:lnTo>
                    <a:pt x="8192" y="16717"/>
                  </a:lnTo>
                  <a:lnTo>
                    <a:pt x="8604" y="16835"/>
                  </a:lnTo>
                  <a:lnTo>
                    <a:pt x="9036" y="16913"/>
                  </a:lnTo>
                  <a:lnTo>
                    <a:pt x="9449" y="16992"/>
                  </a:lnTo>
                  <a:lnTo>
                    <a:pt x="9881" y="17051"/>
                  </a:lnTo>
                  <a:lnTo>
                    <a:pt x="10294" y="17090"/>
                  </a:lnTo>
                  <a:lnTo>
                    <a:pt x="10294" y="17090"/>
                  </a:lnTo>
                  <a:lnTo>
                    <a:pt x="10745" y="17129"/>
                  </a:lnTo>
                  <a:lnTo>
                    <a:pt x="11177" y="17129"/>
                  </a:lnTo>
                  <a:lnTo>
                    <a:pt x="11177" y="17129"/>
                  </a:lnTo>
                  <a:lnTo>
                    <a:pt x="11570" y="17129"/>
                  </a:lnTo>
                  <a:lnTo>
                    <a:pt x="11983" y="17110"/>
                  </a:lnTo>
                  <a:lnTo>
                    <a:pt x="12376" y="17070"/>
                  </a:lnTo>
                  <a:lnTo>
                    <a:pt x="12769" y="17011"/>
                  </a:lnTo>
                  <a:lnTo>
                    <a:pt x="13161" y="16953"/>
                  </a:lnTo>
                  <a:lnTo>
                    <a:pt x="13554" y="16874"/>
                  </a:lnTo>
                  <a:lnTo>
                    <a:pt x="13947" y="16776"/>
                  </a:lnTo>
                  <a:lnTo>
                    <a:pt x="14340" y="16678"/>
                  </a:lnTo>
                  <a:lnTo>
                    <a:pt x="14713" y="16560"/>
                  </a:lnTo>
                  <a:lnTo>
                    <a:pt x="15086" y="16422"/>
                  </a:lnTo>
                  <a:lnTo>
                    <a:pt x="15460" y="16285"/>
                  </a:lnTo>
                  <a:lnTo>
                    <a:pt x="15833" y="16108"/>
                  </a:lnTo>
                  <a:lnTo>
                    <a:pt x="16186" y="15951"/>
                  </a:lnTo>
                  <a:lnTo>
                    <a:pt x="16540" y="15754"/>
                  </a:lnTo>
                  <a:lnTo>
                    <a:pt x="16894" y="15558"/>
                  </a:lnTo>
                  <a:lnTo>
                    <a:pt x="17227" y="15361"/>
                  </a:lnTo>
                  <a:lnTo>
                    <a:pt x="17561" y="15126"/>
                  </a:lnTo>
                  <a:lnTo>
                    <a:pt x="17876" y="14890"/>
                  </a:lnTo>
                  <a:lnTo>
                    <a:pt x="18210" y="14654"/>
                  </a:lnTo>
                  <a:lnTo>
                    <a:pt x="18504" y="14399"/>
                  </a:lnTo>
                  <a:lnTo>
                    <a:pt x="18819" y="14124"/>
                  </a:lnTo>
                  <a:lnTo>
                    <a:pt x="19094" y="13849"/>
                  </a:lnTo>
                  <a:lnTo>
                    <a:pt x="19388" y="13554"/>
                  </a:lnTo>
                  <a:lnTo>
                    <a:pt x="19644" y="13240"/>
                  </a:lnTo>
                  <a:lnTo>
                    <a:pt x="19919" y="12926"/>
                  </a:lnTo>
                  <a:lnTo>
                    <a:pt x="20174" y="12611"/>
                  </a:lnTo>
                  <a:lnTo>
                    <a:pt x="20410" y="12278"/>
                  </a:lnTo>
                  <a:lnTo>
                    <a:pt x="20626" y="11924"/>
                  </a:lnTo>
                  <a:lnTo>
                    <a:pt x="20842" y="11570"/>
                  </a:lnTo>
                  <a:lnTo>
                    <a:pt x="21058" y="11197"/>
                  </a:lnTo>
                  <a:lnTo>
                    <a:pt x="21235" y="10824"/>
                  </a:lnTo>
                  <a:lnTo>
                    <a:pt x="21431" y="10431"/>
                  </a:lnTo>
                  <a:lnTo>
                    <a:pt x="21431" y="10431"/>
                  </a:lnTo>
                  <a:lnTo>
                    <a:pt x="21490" y="10274"/>
                  </a:lnTo>
                  <a:lnTo>
                    <a:pt x="21490" y="10274"/>
                  </a:lnTo>
                  <a:lnTo>
                    <a:pt x="21667" y="9803"/>
                  </a:lnTo>
                  <a:lnTo>
                    <a:pt x="21824" y="9351"/>
                  </a:lnTo>
                  <a:lnTo>
                    <a:pt x="21961" y="8879"/>
                  </a:lnTo>
                  <a:lnTo>
                    <a:pt x="22079" y="8408"/>
                  </a:lnTo>
                  <a:lnTo>
                    <a:pt x="22079" y="8408"/>
                  </a:lnTo>
                  <a:lnTo>
                    <a:pt x="21883" y="8703"/>
                  </a:lnTo>
                  <a:lnTo>
                    <a:pt x="21686" y="9017"/>
                  </a:lnTo>
                  <a:lnTo>
                    <a:pt x="21235" y="9586"/>
                  </a:lnTo>
                  <a:lnTo>
                    <a:pt x="20763" y="10117"/>
                  </a:lnTo>
                  <a:lnTo>
                    <a:pt x="20272" y="10628"/>
                  </a:lnTo>
                  <a:lnTo>
                    <a:pt x="19722" y="11079"/>
                  </a:lnTo>
                  <a:lnTo>
                    <a:pt x="19172" y="11511"/>
                  </a:lnTo>
                  <a:lnTo>
                    <a:pt x="18583" y="11904"/>
                  </a:lnTo>
                  <a:lnTo>
                    <a:pt x="17994" y="12258"/>
                  </a:lnTo>
                  <a:lnTo>
                    <a:pt x="17365" y="12572"/>
                  </a:lnTo>
                  <a:lnTo>
                    <a:pt x="16717" y="12847"/>
                  </a:lnTo>
                  <a:lnTo>
                    <a:pt x="16069" y="13083"/>
                  </a:lnTo>
                  <a:lnTo>
                    <a:pt x="15401" y="13279"/>
                  </a:lnTo>
                  <a:lnTo>
                    <a:pt x="14713" y="13436"/>
                  </a:lnTo>
                  <a:lnTo>
                    <a:pt x="14026" y="13554"/>
                  </a:lnTo>
                  <a:lnTo>
                    <a:pt x="13319" y="13613"/>
                  </a:lnTo>
                  <a:lnTo>
                    <a:pt x="12611" y="13633"/>
                  </a:lnTo>
                  <a:lnTo>
                    <a:pt x="12611" y="13633"/>
                  </a:lnTo>
                  <a:lnTo>
                    <a:pt x="12042" y="13633"/>
                  </a:lnTo>
                  <a:lnTo>
                    <a:pt x="11492" y="13574"/>
                  </a:lnTo>
                  <a:lnTo>
                    <a:pt x="10922" y="13515"/>
                  </a:lnTo>
                  <a:lnTo>
                    <a:pt x="10372" y="13417"/>
                  </a:lnTo>
                  <a:lnTo>
                    <a:pt x="9802" y="13279"/>
                  </a:lnTo>
                  <a:lnTo>
                    <a:pt x="9252" y="13122"/>
                  </a:lnTo>
                  <a:lnTo>
                    <a:pt x="8683" y="12926"/>
                  </a:lnTo>
                  <a:lnTo>
                    <a:pt x="8133" y="12710"/>
                  </a:lnTo>
                  <a:lnTo>
                    <a:pt x="8133" y="12710"/>
                  </a:lnTo>
                  <a:lnTo>
                    <a:pt x="7681" y="12494"/>
                  </a:lnTo>
                  <a:lnTo>
                    <a:pt x="7229" y="12258"/>
                  </a:lnTo>
                  <a:lnTo>
                    <a:pt x="6797" y="12003"/>
                  </a:lnTo>
                  <a:lnTo>
                    <a:pt x="6385" y="11747"/>
                  </a:lnTo>
                  <a:lnTo>
                    <a:pt x="5972" y="11453"/>
                  </a:lnTo>
                  <a:lnTo>
                    <a:pt x="5599" y="11158"/>
                  </a:lnTo>
                  <a:lnTo>
                    <a:pt x="5226" y="10844"/>
                  </a:lnTo>
                  <a:lnTo>
                    <a:pt x="4872" y="10510"/>
                  </a:lnTo>
                  <a:lnTo>
                    <a:pt x="4519" y="10176"/>
                  </a:lnTo>
                  <a:lnTo>
                    <a:pt x="4204" y="9822"/>
                  </a:lnTo>
                  <a:lnTo>
                    <a:pt x="3890" y="9449"/>
                  </a:lnTo>
                  <a:lnTo>
                    <a:pt x="3615" y="9076"/>
                  </a:lnTo>
                  <a:lnTo>
                    <a:pt x="3340" y="8683"/>
                  </a:lnTo>
                  <a:lnTo>
                    <a:pt x="3085" y="8290"/>
                  </a:lnTo>
                  <a:lnTo>
                    <a:pt x="2849" y="7878"/>
                  </a:lnTo>
                  <a:lnTo>
                    <a:pt x="2613" y="7465"/>
                  </a:lnTo>
                  <a:lnTo>
                    <a:pt x="2417" y="7033"/>
                  </a:lnTo>
                  <a:lnTo>
                    <a:pt x="2240" y="6601"/>
                  </a:lnTo>
                  <a:lnTo>
                    <a:pt x="2063" y="6149"/>
                  </a:lnTo>
                  <a:lnTo>
                    <a:pt x="1926" y="5697"/>
                  </a:lnTo>
                  <a:lnTo>
                    <a:pt x="1788" y="5245"/>
                  </a:lnTo>
                  <a:lnTo>
                    <a:pt x="1690" y="4774"/>
                  </a:lnTo>
                  <a:lnTo>
                    <a:pt x="1592" y="4322"/>
                  </a:lnTo>
                  <a:lnTo>
                    <a:pt x="1533" y="3851"/>
                  </a:lnTo>
                  <a:lnTo>
                    <a:pt x="1474" y="3360"/>
                  </a:lnTo>
                  <a:lnTo>
                    <a:pt x="1454" y="2888"/>
                  </a:lnTo>
                  <a:lnTo>
                    <a:pt x="1435" y="2417"/>
                  </a:lnTo>
                  <a:lnTo>
                    <a:pt x="1454" y="1926"/>
                  </a:lnTo>
                  <a:lnTo>
                    <a:pt x="1494" y="1454"/>
                  </a:lnTo>
                  <a:lnTo>
                    <a:pt x="1533" y="963"/>
                  </a:lnTo>
                  <a:lnTo>
                    <a:pt x="1611" y="492"/>
                  </a:lnTo>
                  <a:lnTo>
                    <a:pt x="17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" name="Google Shape;3234;p31"/>
            <p:cNvSpPr/>
            <p:nvPr/>
          </p:nvSpPr>
          <p:spPr>
            <a:xfrm>
              <a:off x="7113363" y="3712175"/>
              <a:ext cx="458700" cy="458675"/>
            </a:xfrm>
            <a:custGeom>
              <a:avLst/>
              <a:gdLst/>
              <a:ahLst/>
              <a:cxnLst/>
              <a:rect l="l" t="t" r="r" b="b"/>
              <a:pathLst>
                <a:path w="18348" h="18347" extrusionOk="0">
                  <a:moveTo>
                    <a:pt x="9037" y="0"/>
                  </a:moveTo>
                  <a:lnTo>
                    <a:pt x="8624" y="20"/>
                  </a:lnTo>
                  <a:lnTo>
                    <a:pt x="8212" y="59"/>
                  </a:lnTo>
                  <a:lnTo>
                    <a:pt x="7799" y="98"/>
                  </a:lnTo>
                  <a:lnTo>
                    <a:pt x="7406" y="177"/>
                  </a:lnTo>
                  <a:lnTo>
                    <a:pt x="6994" y="256"/>
                  </a:lnTo>
                  <a:lnTo>
                    <a:pt x="6601" y="373"/>
                  </a:lnTo>
                  <a:lnTo>
                    <a:pt x="6208" y="491"/>
                  </a:lnTo>
                  <a:lnTo>
                    <a:pt x="5835" y="629"/>
                  </a:lnTo>
                  <a:lnTo>
                    <a:pt x="5442" y="786"/>
                  </a:lnTo>
                  <a:lnTo>
                    <a:pt x="5088" y="963"/>
                  </a:lnTo>
                  <a:lnTo>
                    <a:pt x="4715" y="1159"/>
                  </a:lnTo>
                  <a:lnTo>
                    <a:pt x="4362" y="1375"/>
                  </a:lnTo>
                  <a:lnTo>
                    <a:pt x="4008" y="1591"/>
                  </a:lnTo>
                  <a:lnTo>
                    <a:pt x="3674" y="1827"/>
                  </a:lnTo>
                  <a:lnTo>
                    <a:pt x="3360" y="2082"/>
                  </a:lnTo>
                  <a:lnTo>
                    <a:pt x="3046" y="2357"/>
                  </a:lnTo>
                  <a:lnTo>
                    <a:pt x="2731" y="2632"/>
                  </a:lnTo>
                  <a:lnTo>
                    <a:pt x="2456" y="2927"/>
                  </a:lnTo>
                  <a:lnTo>
                    <a:pt x="2162" y="3241"/>
                  </a:lnTo>
                  <a:lnTo>
                    <a:pt x="1906" y="3575"/>
                  </a:lnTo>
                  <a:lnTo>
                    <a:pt x="1651" y="3909"/>
                  </a:lnTo>
                  <a:lnTo>
                    <a:pt x="1415" y="4282"/>
                  </a:lnTo>
                  <a:lnTo>
                    <a:pt x="1199" y="4636"/>
                  </a:lnTo>
                  <a:lnTo>
                    <a:pt x="983" y="5029"/>
                  </a:lnTo>
                  <a:lnTo>
                    <a:pt x="3831" y="6266"/>
                  </a:lnTo>
                  <a:lnTo>
                    <a:pt x="3399" y="7229"/>
                  </a:lnTo>
                  <a:lnTo>
                    <a:pt x="571" y="5991"/>
                  </a:lnTo>
                  <a:lnTo>
                    <a:pt x="433" y="6404"/>
                  </a:lnTo>
                  <a:lnTo>
                    <a:pt x="315" y="6816"/>
                  </a:lnTo>
                  <a:lnTo>
                    <a:pt x="217" y="7229"/>
                  </a:lnTo>
                  <a:lnTo>
                    <a:pt x="119" y="7641"/>
                  </a:lnTo>
                  <a:lnTo>
                    <a:pt x="60" y="8054"/>
                  </a:lnTo>
                  <a:lnTo>
                    <a:pt x="21" y="8486"/>
                  </a:lnTo>
                  <a:lnTo>
                    <a:pt x="1" y="8898"/>
                  </a:lnTo>
                  <a:lnTo>
                    <a:pt x="1" y="9311"/>
                  </a:lnTo>
                  <a:lnTo>
                    <a:pt x="21" y="9723"/>
                  </a:lnTo>
                  <a:lnTo>
                    <a:pt x="40" y="10136"/>
                  </a:lnTo>
                  <a:lnTo>
                    <a:pt x="99" y="10548"/>
                  </a:lnTo>
                  <a:lnTo>
                    <a:pt x="178" y="10941"/>
                  </a:lnTo>
                  <a:lnTo>
                    <a:pt x="256" y="11354"/>
                  </a:lnTo>
                  <a:lnTo>
                    <a:pt x="374" y="11747"/>
                  </a:lnTo>
                  <a:lnTo>
                    <a:pt x="492" y="12140"/>
                  </a:lnTo>
                  <a:lnTo>
                    <a:pt x="630" y="12513"/>
                  </a:lnTo>
                  <a:lnTo>
                    <a:pt x="787" y="12906"/>
                  </a:lnTo>
                  <a:lnTo>
                    <a:pt x="963" y="13259"/>
                  </a:lnTo>
                  <a:lnTo>
                    <a:pt x="1160" y="13632"/>
                  </a:lnTo>
                  <a:lnTo>
                    <a:pt x="1356" y="13986"/>
                  </a:lnTo>
                  <a:lnTo>
                    <a:pt x="1592" y="14340"/>
                  </a:lnTo>
                  <a:lnTo>
                    <a:pt x="1828" y="14673"/>
                  </a:lnTo>
                  <a:lnTo>
                    <a:pt x="2083" y="14988"/>
                  </a:lnTo>
                  <a:lnTo>
                    <a:pt x="2338" y="15302"/>
                  </a:lnTo>
                  <a:lnTo>
                    <a:pt x="2633" y="15616"/>
                  </a:lnTo>
                  <a:lnTo>
                    <a:pt x="2928" y="15891"/>
                  </a:lnTo>
                  <a:lnTo>
                    <a:pt x="3242" y="16186"/>
                  </a:lnTo>
                  <a:lnTo>
                    <a:pt x="3576" y="16441"/>
                  </a:lnTo>
                  <a:lnTo>
                    <a:pt x="3910" y="16697"/>
                  </a:lnTo>
                  <a:lnTo>
                    <a:pt x="4263" y="16932"/>
                  </a:lnTo>
                  <a:lnTo>
                    <a:pt x="4637" y="17148"/>
                  </a:lnTo>
                  <a:lnTo>
                    <a:pt x="5029" y="17345"/>
                  </a:lnTo>
                  <a:lnTo>
                    <a:pt x="6267" y="14516"/>
                  </a:lnTo>
                  <a:lnTo>
                    <a:pt x="7229" y="14948"/>
                  </a:lnTo>
                  <a:lnTo>
                    <a:pt x="5992" y="17777"/>
                  </a:lnTo>
                  <a:lnTo>
                    <a:pt x="6404" y="17915"/>
                  </a:lnTo>
                  <a:lnTo>
                    <a:pt x="6817" y="18032"/>
                  </a:lnTo>
                  <a:lnTo>
                    <a:pt x="7229" y="18131"/>
                  </a:lnTo>
                  <a:lnTo>
                    <a:pt x="7642" y="18229"/>
                  </a:lnTo>
                  <a:lnTo>
                    <a:pt x="8054" y="18288"/>
                  </a:lnTo>
                  <a:lnTo>
                    <a:pt x="8467" y="18327"/>
                  </a:lnTo>
                  <a:lnTo>
                    <a:pt x="8899" y="18347"/>
                  </a:lnTo>
                  <a:lnTo>
                    <a:pt x="9312" y="18347"/>
                  </a:lnTo>
                  <a:lnTo>
                    <a:pt x="9724" y="18327"/>
                  </a:lnTo>
                  <a:lnTo>
                    <a:pt x="10137" y="18307"/>
                  </a:lnTo>
                  <a:lnTo>
                    <a:pt x="10529" y="18248"/>
                  </a:lnTo>
                  <a:lnTo>
                    <a:pt x="10942" y="18170"/>
                  </a:lnTo>
                  <a:lnTo>
                    <a:pt x="11335" y="18091"/>
                  </a:lnTo>
                  <a:lnTo>
                    <a:pt x="11747" y="17973"/>
                  </a:lnTo>
                  <a:lnTo>
                    <a:pt x="12140" y="17856"/>
                  </a:lnTo>
                  <a:lnTo>
                    <a:pt x="12513" y="17718"/>
                  </a:lnTo>
                  <a:lnTo>
                    <a:pt x="12887" y="17561"/>
                  </a:lnTo>
                  <a:lnTo>
                    <a:pt x="13260" y="17384"/>
                  </a:lnTo>
                  <a:lnTo>
                    <a:pt x="13633" y="17188"/>
                  </a:lnTo>
                  <a:lnTo>
                    <a:pt x="13987" y="16991"/>
                  </a:lnTo>
                  <a:lnTo>
                    <a:pt x="14321" y="16756"/>
                  </a:lnTo>
                  <a:lnTo>
                    <a:pt x="14654" y="16520"/>
                  </a:lnTo>
                  <a:lnTo>
                    <a:pt x="14988" y="16265"/>
                  </a:lnTo>
                  <a:lnTo>
                    <a:pt x="15303" y="16009"/>
                  </a:lnTo>
                  <a:lnTo>
                    <a:pt x="15597" y="15715"/>
                  </a:lnTo>
                  <a:lnTo>
                    <a:pt x="15892" y="15420"/>
                  </a:lnTo>
                  <a:lnTo>
                    <a:pt x="16167" y="15106"/>
                  </a:lnTo>
                  <a:lnTo>
                    <a:pt x="16442" y="14772"/>
                  </a:lnTo>
                  <a:lnTo>
                    <a:pt x="16697" y="14438"/>
                  </a:lnTo>
                  <a:lnTo>
                    <a:pt x="16933" y="14084"/>
                  </a:lnTo>
                  <a:lnTo>
                    <a:pt x="17149" y="13711"/>
                  </a:lnTo>
                  <a:lnTo>
                    <a:pt x="17346" y="13318"/>
                  </a:lnTo>
                  <a:lnTo>
                    <a:pt x="14517" y="12081"/>
                  </a:lnTo>
                  <a:lnTo>
                    <a:pt x="14949" y="11118"/>
                  </a:lnTo>
                  <a:lnTo>
                    <a:pt x="17778" y="12356"/>
                  </a:lnTo>
                  <a:lnTo>
                    <a:pt x="17915" y="11943"/>
                  </a:lnTo>
                  <a:lnTo>
                    <a:pt x="18033" y="11531"/>
                  </a:lnTo>
                  <a:lnTo>
                    <a:pt x="18131" y="11118"/>
                  </a:lnTo>
                  <a:lnTo>
                    <a:pt x="18210" y="10706"/>
                  </a:lnTo>
                  <a:lnTo>
                    <a:pt x="18269" y="10293"/>
                  </a:lnTo>
                  <a:lnTo>
                    <a:pt x="18328" y="9881"/>
                  </a:lnTo>
                  <a:lnTo>
                    <a:pt x="18347" y="9448"/>
                  </a:lnTo>
                  <a:lnTo>
                    <a:pt x="18347" y="9036"/>
                  </a:lnTo>
                  <a:lnTo>
                    <a:pt x="18328" y="8623"/>
                  </a:lnTo>
                  <a:lnTo>
                    <a:pt x="18288" y="8211"/>
                  </a:lnTo>
                  <a:lnTo>
                    <a:pt x="18249" y="7798"/>
                  </a:lnTo>
                  <a:lnTo>
                    <a:pt x="18171" y="7406"/>
                  </a:lnTo>
                  <a:lnTo>
                    <a:pt x="18072" y="6993"/>
                  </a:lnTo>
                  <a:lnTo>
                    <a:pt x="17974" y="6600"/>
                  </a:lnTo>
                  <a:lnTo>
                    <a:pt x="17856" y="6207"/>
                  </a:lnTo>
                  <a:lnTo>
                    <a:pt x="17719" y="5834"/>
                  </a:lnTo>
                  <a:lnTo>
                    <a:pt x="17562" y="5461"/>
                  </a:lnTo>
                  <a:lnTo>
                    <a:pt x="17385" y="5088"/>
                  </a:lnTo>
                  <a:lnTo>
                    <a:pt x="17188" y="4715"/>
                  </a:lnTo>
                  <a:lnTo>
                    <a:pt x="16972" y="4361"/>
                  </a:lnTo>
                  <a:lnTo>
                    <a:pt x="16756" y="4027"/>
                  </a:lnTo>
                  <a:lnTo>
                    <a:pt x="16521" y="3693"/>
                  </a:lnTo>
                  <a:lnTo>
                    <a:pt x="16265" y="3359"/>
                  </a:lnTo>
                  <a:lnTo>
                    <a:pt x="15990" y="3045"/>
                  </a:lnTo>
                  <a:lnTo>
                    <a:pt x="15715" y="2750"/>
                  </a:lnTo>
                  <a:lnTo>
                    <a:pt x="15421" y="2456"/>
                  </a:lnTo>
                  <a:lnTo>
                    <a:pt x="15106" y="2181"/>
                  </a:lnTo>
                  <a:lnTo>
                    <a:pt x="14772" y="1906"/>
                  </a:lnTo>
                  <a:lnTo>
                    <a:pt x="14438" y="1650"/>
                  </a:lnTo>
                  <a:lnTo>
                    <a:pt x="14065" y="1415"/>
                  </a:lnTo>
                  <a:lnTo>
                    <a:pt x="13712" y="1198"/>
                  </a:lnTo>
                  <a:lnTo>
                    <a:pt x="13319" y="1002"/>
                  </a:lnTo>
                  <a:lnTo>
                    <a:pt x="12081" y="3831"/>
                  </a:lnTo>
                  <a:lnTo>
                    <a:pt x="11119" y="3398"/>
                  </a:lnTo>
                  <a:lnTo>
                    <a:pt x="12356" y="570"/>
                  </a:lnTo>
                  <a:lnTo>
                    <a:pt x="11944" y="432"/>
                  </a:lnTo>
                  <a:lnTo>
                    <a:pt x="11531" y="315"/>
                  </a:lnTo>
                  <a:lnTo>
                    <a:pt x="11119" y="216"/>
                  </a:lnTo>
                  <a:lnTo>
                    <a:pt x="10706" y="138"/>
                  </a:lnTo>
                  <a:lnTo>
                    <a:pt x="10294" y="79"/>
                  </a:lnTo>
                  <a:lnTo>
                    <a:pt x="9862" y="20"/>
                  </a:lnTo>
                  <a:lnTo>
                    <a:pt x="944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" name="Google Shape;3235;p31"/>
            <p:cNvSpPr/>
            <p:nvPr/>
          </p:nvSpPr>
          <p:spPr>
            <a:xfrm>
              <a:off x="7476263" y="3990125"/>
              <a:ext cx="81550" cy="55025"/>
            </a:xfrm>
            <a:custGeom>
              <a:avLst/>
              <a:gdLst/>
              <a:ahLst/>
              <a:cxnLst/>
              <a:rect l="l" t="t" r="r" b="b"/>
              <a:pathLst>
                <a:path w="3262" h="2201" extrusionOk="0">
                  <a:moveTo>
                    <a:pt x="433" y="0"/>
                  </a:moveTo>
                  <a:lnTo>
                    <a:pt x="1" y="963"/>
                  </a:lnTo>
                  <a:lnTo>
                    <a:pt x="2830" y="2200"/>
                  </a:lnTo>
                  <a:lnTo>
                    <a:pt x="3065" y="1729"/>
                  </a:lnTo>
                  <a:lnTo>
                    <a:pt x="3262" y="1238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" name="Google Shape;3236;p31"/>
            <p:cNvSpPr/>
            <p:nvPr/>
          </p:nvSpPr>
          <p:spPr>
            <a:xfrm>
              <a:off x="7127613" y="3837875"/>
              <a:ext cx="81550" cy="55025"/>
            </a:xfrm>
            <a:custGeom>
              <a:avLst/>
              <a:gdLst/>
              <a:ahLst/>
              <a:cxnLst/>
              <a:rect l="l" t="t" r="r" b="b"/>
              <a:pathLst>
                <a:path w="3262" h="2201" extrusionOk="0">
                  <a:moveTo>
                    <a:pt x="413" y="1"/>
                  </a:moveTo>
                  <a:lnTo>
                    <a:pt x="197" y="472"/>
                  </a:lnTo>
                  <a:lnTo>
                    <a:pt x="1" y="963"/>
                  </a:lnTo>
                  <a:lnTo>
                    <a:pt x="2829" y="2201"/>
                  </a:lnTo>
                  <a:lnTo>
                    <a:pt x="3261" y="1238"/>
                  </a:lnTo>
                  <a:lnTo>
                    <a:pt x="41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" name="Google Shape;3237;p31"/>
            <p:cNvSpPr/>
            <p:nvPr/>
          </p:nvSpPr>
          <p:spPr>
            <a:xfrm>
              <a:off x="7239088" y="4075075"/>
              <a:ext cx="55025" cy="81525"/>
            </a:xfrm>
            <a:custGeom>
              <a:avLst/>
              <a:gdLst/>
              <a:ahLst/>
              <a:cxnLst/>
              <a:rect l="l" t="t" r="r" b="b"/>
              <a:pathLst>
                <a:path w="2201" h="3261" extrusionOk="0">
                  <a:moveTo>
                    <a:pt x="1238" y="0"/>
                  </a:moveTo>
                  <a:lnTo>
                    <a:pt x="0" y="2829"/>
                  </a:lnTo>
                  <a:lnTo>
                    <a:pt x="472" y="3065"/>
                  </a:lnTo>
                  <a:lnTo>
                    <a:pt x="963" y="3261"/>
                  </a:lnTo>
                  <a:lnTo>
                    <a:pt x="2200" y="432"/>
                  </a:lnTo>
                  <a:lnTo>
                    <a:pt x="123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" name="Google Shape;3238;p31"/>
            <p:cNvSpPr/>
            <p:nvPr/>
          </p:nvSpPr>
          <p:spPr>
            <a:xfrm>
              <a:off x="7391313" y="3726400"/>
              <a:ext cx="55025" cy="81550"/>
            </a:xfrm>
            <a:custGeom>
              <a:avLst/>
              <a:gdLst/>
              <a:ahLst/>
              <a:cxnLst/>
              <a:rect l="l" t="t" r="r" b="b"/>
              <a:pathLst>
                <a:path w="2201" h="3262" extrusionOk="0">
                  <a:moveTo>
                    <a:pt x="1238" y="1"/>
                  </a:moveTo>
                  <a:lnTo>
                    <a:pt x="1" y="2829"/>
                  </a:lnTo>
                  <a:lnTo>
                    <a:pt x="963" y="3262"/>
                  </a:lnTo>
                  <a:lnTo>
                    <a:pt x="2201" y="433"/>
                  </a:lnTo>
                  <a:lnTo>
                    <a:pt x="1729" y="197"/>
                  </a:lnTo>
                  <a:lnTo>
                    <a:pt x="123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" name="Google Shape;3239;p31"/>
            <p:cNvSpPr/>
            <p:nvPr/>
          </p:nvSpPr>
          <p:spPr>
            <a:xfrm>
              <a:off x="7186538" y="3907125"/>
              <a:ext cx="182225" cy="104625"/>
            </a:xfrm>
            <a:custGeom>
              <a:avLst/>
              <a:gdLst/>
              <a:ahLst/>
              <a:cxnLst/>
              <a:rect l="l" t="t" r="r" b="b"/>
              <a:pathLst>
                <a:path w="7289" h="4185" extrusionOk="0">
                  <a:moveTo>
                    <a:pt x="6031" y="0"/>
                  </a:moveTo>
                  <a:lnTo>
                    <a:pt x="1" y="4184"/>
                  </a:lnTo>
                  <a:lnTo>
                    <a:pt x="7288" y="3340"/>
                  </a:lnTo>
                  <a:lnTo>
                    <a:pt x="6031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" name="Google Shape;3240;p31"/>
            <p:cNvSpPr/>
            <p:nvPr/>
          </p:nvSpPr>
          <p:spPr>
            <a:xfrm>
              <a:off x="7336813" y="3886500"/>
              <a:ext cx="181725" cy="104625"/>
            </a:xfrm>
            <a:custGeom>
              <a:avLst/>
              <a:gdLst/>
              <a:ahLst/>
              <a:cxnLst/>
              <a:rect l="l" t="t" r="r" b="b"/>
              <a:pathLst>
                <a:path w="7269" h="4185" extrusionOk="0">
                  <a:moveTo>
                    <a:pt x="7268" y="0"/>
                  </a:moveTo>
                  <a:lnTo>
                    <a:pt x="0" y="845"/>
                  </a:lnTo>
                  <a:lnTo>
                    <a:pt x="1238" y="4184"/>
                  </a:lnTo>
                  <a:lnTo>
                    <a:pt x="7268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" name="Google Shape;3241;p31"/>
            <p:cNvSpPr/>
            <p:nvPr/>
          </p:nvSpPr>
          <p:spPr>
            <a:xfrm>
              <a:off x="7312738" y="3915475"/>
              <a:ext cx="69775" cy="70250"/>
            </a:xfrm>
            <a:custGeom>
              <a:avLst/>
              <a:gdLst/>
              <a:ahLst/>
              <a:cxnLst/>
              <a:rect l="l" t="t" r="r" b="b"/>
              <a:pathLst>
                <a:path w="2791" h="2810" extrusionOk="0">
                  <a:moveTo>
                    <a:pt x="1278" y="0"/>
                  </a:moveTo>
                  <a:lnTo>
                    <a:pt x="1140" y="20"/>
                  </a:lnTo>
                  <a:lnTo>
                    <a:pt x="1022" y="59"/>
                  </a:lnTo>
                  <a:lnTo>
                    <a:pt x="885" y="99"/>
                  </a:lnTo>
                  <a:lnTo>
                    <a:pt x="767" y="158"/>
                  </a:lnTo>
                  <a:lnTo>
                    <a:pt x="649" y="216"/>
                  </a:lnTo>
                  <a:lnTo>
                    <a:pt x="531" y="295"/>
                  </a:lnTo>
                  <a:lnTo>
                    <a:pt x="433" y="393"/>
                  </a:lnTo>
                  <a:lnTo>
                    <a:pt x="335" y="491"/>
                  </a:lnTo>
                  <a:lnTo>
                    <a:pt x="256" y="590"/>
                  </a:lnTo>
                  <a:lnTo>
                    <a:pt x="178" y="708"/>
                  </a:lnTo>
                  <a:lnTo>
                    <a:pt x="119" y="845"/>
                  </a:lnTo>
                  <a:lnTo>
                    <a:pt x="60" y="983"/>
                  </a:lnTo>
                  <a:lnTo>
                    <a:pt x="21" y="1120"/>
                  </a:lnTo>
                  <a:lnTo>
                    <a:pt x="1" y="1238"/>
                  </a:lnTo>
                  <a:lnTo>
                    <a:pt x="1" y="1375"/>
                  </a:lnTo>
                  <a:lnTo>
                    <a:pt x="1" y="1513"/>
                  </a:lnTo>
                  <a:lnTo>
                    <a:pt x="21" y="1650"/>
                  </a:lnTo>
                  <a:lnTo>
                    <a:pt x="40" y="1788"/>
                  </a:lnTo>
                  <a:lnTo>
                    <a:pt x="99" y="1906"/>
                  </a:lnTo>
                  <a:lnTo>
                    <a:pt x="138" y="2043"/>
                  </a:lnTo>
                  <a:lnTo>
                    <a:pt x="217" y="2161"/>
                  </a:lnTo>
                  <a:lnTo>
                    <a:pt x="296" y="2259"/>
                  </a:lnTo>
                  <a:lnTo>
                    <a:pt x="374" y="2358"/>
                  </a:lnTo>
                  <a:lnTo>
                    <a:pt x="472" y="2456"/>
                  </a:lnTo>
                  <a:lnTo>
                    <a:pt x="590" y="2554"/>
                  </a:lnTo>
                  <a:lnTo>
                    <a:pt x="708" y="2613"/>
                  </a:lnTo>
                  <a:lnTo>
                    <a:pt x="826" y="2691"/>
                  </a:lnTo>
                  <a:lnTo>
                    <a:pt x="963" y="2731"/>
                  </a:lnTo>
                  <a:lnTo>
                    <a:pt x="1101" y="2770"/>
                  </a:lnTo>
                  <a:lnTo>
                    <a:pt x="1238" y="2790"/>
                  </a:lnTo>
                  <a:lnTo>
                    <a:pt x="1376" y="2809"/>
                  </a:lnTo>
                  <a:lnTo>
                    <a:pt x="1513" y="2790"/>
                  </a:lnTo>
                  <a:lnTo>
                    <a:pt x="1651" y="2790"/>
                  </a:lnTo>
                  <a:lnTo>
                    <a:pt x="1788" y="2750"/>
                  </a:lnTo>
                  <a:lnTo>
                    <a:pt x="1906" y="2711"/>
                  </a:lnTo>
                  <a:lnTo>
                    <a:pt x="2024" y="2652"/>
                  </a:lnTo>
                  <a:lnTo>
                    <a:pt x="2142" y="2593"/>
                  </a:lnTo>
                  <a:lnTo>
                    <a:pt x="2260" y="2515"/>
                  </a:lnTo>
                  <a:lnTo>
                    <a:pt x="2358" y="2416"/>
                  </a:lnTo>
                  <a:lnTo>
                    <a:pt x="2456" y="2318"/>
                  </a:lnTo>
                  <a:lnTo>
                    <a:pt x="2535" y="2220"/>
                  </a:lnTo>
                  <a:lnTo>
                    <a:pt x="2613" y="2083"/>
                  </a:lnTo>
                  <a:lnTo>
                    <a:pt x="2672" y="1965"/>
                  </a:lnTo>
                  <a:lnTo>
                    <a:pt x="2731" y="1827"/>
                  </a:lnTo>
                  <a:lnTo>
                    <a:pt x="2771" y="1690"/>
                  </a:lnTo>
                  <a:lnTo>
                    <a:pt x="2790" y="1552"/>
                  </a:lnTo>
                  <a:lnTo>
                    <a:pt x="2790" y="1415"/>
                  </a:lnTo>
                  <a:lnTo>
                    <a:pt x="2790" y="1277"/>
                  </a:lnTo>
                  <a:lnTo>
                    <a:pt x="2771" y="1140"/>
                  </a:lnTo>
                  <a:lnTo>
                    <a:pt x="2751" y="1022"/>
                  </a:lnTo>
                  <a:lnTo>
                    <a:pt x="2712" y="884"/>
                  </a:lnTo>
                  <a:lnTo>
                    <a:pt x="2653" y="766"/>
                  </a:lnTo>
                  <a:lnTo>
                    <a:pt x="2574" y="649"/>
                  </a:lnTo>
                  <a:lnTo>
                    <a:pt x="2496" y="531"/>
                  </a:lnTo>
                  <a:lnTo>
                    <a:pt x="2417" y="433"/>
                  </a:lnTo>
                  <a:lnTo>
                    <a:pt x="2319" y="334"/>
                  </a:lnTo>
                  <a:lnTo>
                    <a:pt x="2201" y="256"/>
                  </a:lnTo>
                  <a:lnTo>
                    <a:pt x="2083" y="177"/>
                  </a:lnTo>
                  <a:lnTo>
                    <a:pt x="1965" y="118"/>
                  </a:lnTo>
                  <a:lnTo>
                    <a:pt x="1828" y="59"/>
                  </a:lnTo>
                  <a:lnTo>
                    <a:pt x="1690" y="40"/>
                  </a:lnTo>
                  <a:lnTo>
                    <a:pt x="15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42" name="Google Shape;3242;p31"/>
          <p:cNvGrpSpPr/>
          <p:nvPr/>
        </p:nvGrpSpPr>
        <p:grpSpPr>
          <a:xfrm>
            <a:off x="224596" y="3051097"/>
            <a:ext cx="1288943" cy="954529"/>
            <a:chOff x="1156200" y="3428725"/>
            <a:chExt cx="684625" cy="507000"/>
          </a:xfrm>
        </p:grpSpPr>
        <p:sp>
          <p:nvSpPr>
            <p:cNvPr id="3243" name="Google Shape;3243;p31"/>
            <p:cNvSpPr/>
            <p:nvPr/>
          </p:nvSpPr>
          <p:spPr>
            <a:xfrm>
              <a:off x="1446625" y="3542075"/>
              <a:ext cx="394200" cy="393650"/>
            </a:xfrm>
            <a:custGeom>
              <a:avLst/>
              <a:gdLst/>
              <a:ahLst/>
              <a:cxnLst/>
              <a:rect l="l" t="t" r="r" b="b"/>
              <a:pathLst>
                <a:path w="15768" h="15746" extrusionOk="0">
                  <a:moveTo>
                    <a:pt x="2324" y="1"/>
                  </a:moveTo>
                  <a:lnTo>
                    <a:pt x="0" y="13422"/>
                  </a:lnTo>
                  <a:lnTo>
                    <a:pt x="13422" y="15745"/>
                  </a:lnTo>
                  <a:lnTo>
                    <a:pt x="15767" y="2324"/>
                  </a:lnTo>
                  <a:lnTo>
                    <a:pt x="2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dist="38100" dir="456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" name="Google Shape;3244;p31"/>
            <p:cNvSpPr/>
            <p:nvPr/>
          </p:nvSpPr>
          <p:spPr>
            <a:xfrm>
              <a:off x="1446625" y="3542075"/>
              <a:ext cx="394200" cy="393650"/>
            </a:xfrm>
            <a:custGeom>
              <a:avLst/>
              <a:gdLst/>
              <a:ahLst/>
              <a:cxnLst/>
              <a:rect l="l" t="t" r="r" b="b"/>
              <a:pathLst>
                <a:path w="15768" h="15746" fill="none" extrusionOk="0">
                  <a:moveTo>
                    <a:pt x="13422" y="15745"/>
                  </a:moveTo>
                  <a:lnTo>
                    <a:pt x="0" y="13422"/>
                  </a:lnTo>
                  <a:lnTo>
                    <a:pt x="2324" y="1"/>
                  </a:lnTo>
                  <a:lnTo>
                    <a:pt x="15767" y="2324"/>
                  </a:lnTo>
                  <a:lnTo>
                    <a:pt x="13422" y="15745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" name="Google Shape;3245;p31"/>
            <p:cNvSpPr/>
            <p:nvPr/>
          </p:nvSpPr>
          <p:spPr>
            <a:xfrm>
              <a:off x="1482725" y="3574225"/>
              <a:ext cx="322000" cy="321450"/>
            </a:xfrm>
            <a:custGeom>
              <a:avLst/>
              <a:gdLst/>
              <a:ahLst/>
              <a:cxnLst/>
              <a:rect l="l" t="t" r="r" b="b"/>
              <a:pathLst>
                <a:path w="12880" h="12858" extrusionOk="0">
                  <a:moveTo>
                    <a:pt x="1895" y="0"/>
                  </a:moveTo>
                  <a:lnTo>
                    <a:pt x="0" y="10940"/>
                  </a:lnTo>
                  <a:lnTo>
                    <a:pt x="10985" y="12858"/>
                  </a:lnTo>
                  <a:lnTo>
                    <a:pt x="12880" y="1918"/>
                  </a:lnTo>
                  <a:lnTo>
                    <a:pt x="1895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" name="Google Shape;3246;p31"/>
            <p:cNvSpPr/>
            <p:nvPr/>
          </p:nvSpPr>
          <p:spPr>
            <a:xfrm>
              <a:off x="1482725" y="3574225"/>
              <a:ext cx="322000" cy="321450"/>
            </a:xfrm>
            <a:custGeom>
              <a:avLst/>
              <a:gdLst/>
              <a:ahLst/>
              <a:cxnLst/>
              <a:rect l="l" t="t" r="r" b="b"/>
              <a:pathLst>
                <a:path w="12880" h="12858" fill="none" extrusionOk="0">
                  <a:moveTo>
                    <a:pt x="10985" y="12858"/>
                  </a:moveTo>
                  <a:lnTo>
                    <a:pt x="0" y="10940"/>
                  </a:lnTo>
                  <a:lnTo>
                    <a:pt x="1895" y="0"/>
                  </a:lnTo>
                  <a:lnTo>
                    <a:pt x="12880" y="1918"/>
                  </a:lnTo>
                  <a:lnTo>
                    <a:pt x="10985" y="12858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" name="Google Shape;3247;p31"/>
            <p:cNvSpPr/>
            <p:nvPr/>
          </p:nvSpPr>
          <p:spPr>
            <a:xfrm>
              <a:off x="1482725" y="3672900"/>
              <a:ext cx="302825" cy="222775"/>
            </a:xfrm>
            <a:custGeom>
              <a:avLst/>
              <a:gdLst/>
              <a:ahLst/>
              <a:cxnLst/>
              <a:rect l="l" t="t" r="r" b="b"/>
              <a:pathLst>
                <a:path w="12113" h="8911" extrusionOk="0">
                  <a:moveTo>
                    <a:pt x="10895" y="1"/>
                  </a:moveTo>
                  <a:lnTo>
                    <a:pt x="7060" y="4061"/>
                  </a:lnTo>
                  <a:lnTo>
                    <a:pt x="4692" y="790"/>
                  </a:lnTo>
                  <a:lnTo>
                    <a:pt x="0" y="6993"/>
                  </a:lnTo>
                  <a:lnTo>
                    <a:pt x="10985" y="8911"/>
                  </a:lnTo>
                  <a:lnTo>
                    <a:pt x="12113" y="2414"/>
                  </a:lnTo>
                  <a:lnTo>
                    <a:pt x="1089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" name="Google Shape;3248;p31"/>
            <p:cNvSpPr/>
            <p:nvPr/>
          </p:nvSpPr>
          <p:spPr>
            <a:xfrm>
              <a:off x="1482725" y="3672900"/>
              <a:ext cx="302825" cy="222775"/>
            </a:xfrm>
            <a:custGeom>
              <a:avLst/>
              <a:gdLst/>
              <a:ahLst/>
              <a:cxnLst/>
              <a:rect l="l" t="t" r="r" b="b"/>
              <a:pathLst>
                <a:path w="12113" h="8911" fill="none" extrusionOk="0">
                  <a:moveTo>
                    <a:pt x="0" y="6993"/>
                  </a:moveTo>
                  <a:lnTo>
                    <a:pt x="4692" y="790"/>
                  </a:lnTo>
                  <a:lnTo>
                    <a:pt x="7060" y="4061"/>
                  </a:lnTo>
                  <a:lnTo>
                    <a:pt x="10895" y="1"/>
                  </a:lnTo>
                  <a:lnTo>
                    <a:pt x="12113" y="2414"/>
                  </a:lnTo>
                  <a:lnTo>
                    <a:pt x="10985" y="8911"/>
                  </a:lnTo>
                  <a:lnTo>
                    <a:pt x="0" y="6993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" name="Google Shape;3249;p31"/>
            <p:cNvSpPr/>
            <p:nvPr/>
          </p:nvSpPr>
          <p:spPr>
            <a:xfrm>
              <a:off x="1637225" y="3624400"/>
              <a:ext cx="49075" cy="49100"/>
            </a:xfrm>
            <a:custGeom>
              <a:avLst/>
              <a:gdLst/>
              <a:ahLst/>
              <a:cxnLst/>
              <a:rect l="l" t="t" r="r" b="b"/>
              <a:pathLst>
                <a:path w="1963" h="1964" extrusionOk="0">
                  <a:moveTo>
                    <a:pt x="993" y="1"/>
                  </a:moveTo>
                  <a:lnTo>
                    <a:pt x="790" y="23"/>
                  </a:lnTo>
                  <a:lnTo>
                    <a:pt x="610" y="69"/>
                  </a:lnTo>
                  <a:lnTo>
                    <a:pt x="452" y="159"/>
                  </a:lnTo>
                  <a:lnTo>
                    <a:pt x="294" y="272"/>
                  </a:lnTo>
                  <a:lnTo>
                    <a:pt x="181" y="429"/>
                  </a:lnTo>
                  <a:lnTo>
                    <a:pt x="91" y="587"/>
                  </a:lnTo>
                  <a:lnTo>
                    <a:pt x="23" y="790"/>
                  </a:lnTo>
                  <a:lnTo>
                    <a:pt x="1" y="971"/>
                  </a:lnTo>
                  <a:lnTo>
                    <a:pt x="23" y="1174"/>
                  </a:lnTo>
                  <a:lnTo>
                    <a:pt x="68" y="1354"/>
                  </a:lnTo>
                  <a:lnTo>
                    <a:pt x="158" y="1512"/>
                  </a:lnTo>
                  <a:lnTo>
                    <a:pt x="271" y="1670"/>
                  </a:lnTo>
                  <a:lnTo>
                    <a:pt x="429" y="1783"/>
                  </a:lnTo>
                  <a:lnTo>
                    <a:pt x="587" y="1896"/>
                  </a:lnTo>
                  <a:lnTo>
                    <a:pt x="790" y="1941"/>
                  </a:lnTo>
                  <a:lnTo>
                    <a:pt x="970" y="1963"/>
                  </a:lnTo>
                  <a:lnTo>
                    <a:pt x="1173" y="1941"/>
                  </a:lnTo>
                  <a:lnTo>
                    <a:pt x="1354" y="1896"/>
                  </a:lnTo>
                  <a:lnTo>
                    <a:pt x="1512" y="1805"/>
                  </a:lnTo>
                  <a:lnTo>
                    <a:pt x="1670" y="1693"/>
                  </a:lnTo>
                  <a:lnTo>
                    <a:pt x="1783" y="1535"/>
                  </a:lnTo>
                  <a:lnTo>
                    <a:pt x="1873" y="1377"/>
                  </a:lnTo>
                  <a:lnTo>
                    <a:pt x="1940" y="1196"/>
                  </a:lnTo>
                  <a:lnTo>
                    <a:pt x="1963" y="993"/>
                  </a:lnTo>
                  <a:lnTo>
                    <a:pt x="1940" y="790"/>
                  </a:lnTo>
                  <a:lnTo>
                    <a:pt x="1895" y="610"/>
                  </a:lnTo>
                  <a:lnTo>
                    <a:pt x="1805" y="452"/>
                  </a:lnTo>
                  <a:lnTo>
                    <a:pt x="1692" y="294"/>
                  </a:lnTo>
                  <a:lnTo>
                    <a:pt x="1534" y="181"/>
                  </a:lnTo>
                  <a:lnTo>
                    <a:pt x="1376" y="91"/>
                  </a:lnTo>
                  <a:lnTo>
                    <a:pt x="1173" y="23"/>
                  </a:lnTo>
                  <a:lnTo>
                    <a:pt x="993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" name="Google Shape;3250;p31"/>
            <p:cNvSpPr/>
            <p:nvPr/>
          </p:nvSpPr>
          <p:spPr>
            <a:xfrm>
              <a:off x="1482725" y="3795275"/>
              <a:ext cx="20325" cy="52475"/>
            </a:xfrm>
            <a:custGeom>
              <a:avLst/>
              <a:gdLst/>
              <a:ahLst/>
              <a:cxnLst/>
              <a:rect l="l" t="t" r="r" b="b"/>
              <a:pathLst>
                <a:path w="813" h="2099" extrusionOk="0">
                  <a:moveTo>
                    <a:pt x="812" y="0"/>
                  </a:moveTo>
                  <a:lnTo>
                    <a:pt x="316" y="294"/>
                  </a:lnTo>
                  <a:lnTo>
                    <a:pt x="0" y="2098"/>
                  </a:lnTo>
                  <a:lnTo>
                    <a:pt x="767" y="1083"/>
                  </a:lnTo>
                  <a:lnTo>
                    <a:pt x="722" y="880"/>
                  </a:lnTo>
                  <a:lnTo>
                    <a:pt x="722" y="655"/>
                  </a:lnTo>
                  <a:lnTo>
                    <a:pt x="812" y="0"/>
                  </a:lnTo>
                  <a:close/>
                </a:path>
              </a:pathLst>
            </a:custGeom>
            <a:solidFill>
              <a:srgbClr val="B2CA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" name="Google Shape;3251;p31"/>
            <p:cNvSpPr/>
            <p:nvPr/>
          </p:nvSpPr>
          <p:spPr>
            <a:xfrm>
              <a:off x="1482725" y="3795275"/>
              <a:ext cx="20325" cy="52475"/>
            </a:xfrm>
            <a:custGeom>
              <a:avLst/>
              <a:gdLst/>
              <a:ahLst/>
              <a:cxnLst/>
              <a:rect l="l" t="t" r="r" b="b"/>
              <a:pathLst>
                <a:path w="813" h="2099" fill="none" extrusionOk="0">
                  <a:moveTo>
                    <a:pt x="812" y="0"/>
                  </a:moveTo>
                  <a:lnTo>
                    <a:pt x="316" y="294"/>
                  </a:lnTo>
                  <a:lnTo>
                    <a:pt x="0" y="2098"/>
                  </a:lnTo>
                  <a:lnTo>
                    <a:pt x="767" y="1083"/>
                  </a:lnTo>
                  <a:lnTo>
                    <a:pt x="767" y="1083"/>
                  </a:lnTo>
                  <a:lnTo>
                    <a:pt x="722" y="880"/>
                  </a:lnTo>
                  <a:lnTo>
                    <a:pt x="722" y="655"/>
                  </a:lnTo>
                  <a:lnTo>
                    <a:pt x="812" y="0"/>
                  </a:lnTo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" name="Google Shape;3252;p31"/>
            <p:cNvSpPr/>
            <p:nvPr/>
          </p:nvSpPr>
          <p:spPr>
            <a:xfrm>
              <a:off x="1482725" y="3822350"/>
              <a:ext cx="274650" cy="73325"/>
            </a:xfrm>
            <a:custGeom>
              <a:avLst/>
              <a:gdLst/>
              <a:ahLst/>
              <a:cxnLst/>
              <a:rect l="l" t="t" r="r" b="b"/>
              <a:pathLst>
                <a:path w="10986" h="2933" extrusionOk="0">
                  <a:moveTo>
                    <a:pt x="767" y="0"/>
                  </a:moveTo>
                  <a:lnTo>
                    <a:pt x="0" y="1015"/>
                  </a:lnTo>
                  <a:lnTo>
                    <a:pt x="10985" y="2933"/>
                  </a:lnTo>
                  <a:lnTo>
                    <a:pt x="1556" y="767"/>
                  </a:lnTo>
                  <a:lnTo>
                    <a:pt x="1421" y="722"/>
                  </a:lnTo>
                  <a:lnTo>
                    <a:pt x="1286" y="654"/>
                  </a:lnTo>
                  <a:lnTo>
                    <a:pt x="1150" y="587"/>
                  </a:lnTo>
                  <a:lnTo>
                    <a:pt x="1060" y="496"/>
                  </a:lnTo>
                  <a:lnTo>
                    <a:pt x="947" y="384"/>
                  </a:lnTo>
                  <a:lnTo>
                    <a:pt x="880" y="271"/>
                  </a:lnTo>
                  <a:lnTo>
                    <a:pt x="812" y="136"/>
                  </a:lnTo>
                  <a:lnTo>
                    <a:pt x="767" y="0"/>
                  </a:lnTo>
                  <a:close/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" name="Google Shape;3253;p31"/>
            <p:cNvSpPr/>
            <p:nvPr/>
          </p:nvSpPr>
          <p:spPr>
            <a:xfrm>
              <a:off x="1482725" y="3822350"/>
              <a:ext cx="274650" cy="73325"/>
            </a:xfrm>
            <a:custGeom>
              <a:avLst/>
              <a:gdLst/>
              <a:ahLst/>
              <a:cxnLst/>
              <a:rect l="l" t="t" r="r" b="b"/>
              <a:pathLst>
                <a:path w="10986" h="2933" fill="none" extrusionOk="0">
                  <a:moveTo>
                    <a:pt x="767" y="0"/>
                  </a:moveTo>
                  <a:lnTo>
                    <a:pt x="0" y="1015"/>
                  </a:lnTo>
                  <a:lnTo>
                    <a:pt x="10985" y="2933"/>
                  </a:lnTo>
                  <a:lnTo>
                    <a:pt x="1556" y="767"/>
                  </a:lnTo>
                  <a:lnTo>
                    <a:pt x="1556" y="767"/>
                  </a:lnTo>
                  <a:lnTo>
                    <a:pt x="1421" y="722"/>
                  </a:lnTo>
                  <a:lnTo>
                    <a:pt x="1286" y="654"/>
                  </a:lnTo>
                  <a:lnTo>
                    <a:pt x="1150" y="587"/>
                  </a:lnTo>
                  <a:lnTo>
                    <a:pt x="1060" y="496"/>
                  </a:lnTo>
                  <a:lnTo>
                    <a:pt x="947" y="384"/>
                  </a:lnTo>
                  <a:lnTo>
                    <a:pt x="880" y="271"/>
                  </a:lnTo>
                  <a:lnTo>
                    <a:pt x="812" y="136"/>
                  </a:lnTo>
                  <a:lnTo>
                    <a:pt x="767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" name="Google Shape;3254;p31"/>
            <p:cNvSpPr/>
            <p:nvPr/>
          </p:nvSpPr>
          <p:spPr>
            <a:xfrm>
              <a:off x="1703775" y="3604675"/>
              <a:ext cx="100950" cy="225025"/>
            </a:xfrm>
            <a:custGeom>
              <a:avLst/>
              <a:gdLst/>
              <a:ahLst/>
              <a:cxnLst/>
              <a:rect l="l" t="t" r="r" b="b"/>
              <a:pathLst>
                <a:path w="4038" h="9001" extrusionOk="0">
                  <a:moveTo>
                    <a:pt x="0" y="0"/>
                  </a:moveTo>
                  <a:lnTo>
                    <a:pt x="3609" y="1015"/>
                  </a:lnTo>
                  <a:lnTo>
                    <a:pt x="3090" y="4805"/>
                  </a:lnTo>
                  <a:lnTo>
                    <a:pt x="3266" y="5135"/>
                  </a:lnTo>
                  <a:lnTo>
                    <a:pt x="3266" y="5135"/>
                  </a:lnTo>
                  <a:lnTo>
                    <a:pt x="4038" y="700"/>
                  </a:lnTo>
                  <a:lnTo>
                    <a:pt x="0" y="0"/>
                  </a:lnTo>
                  <a:close/>
                  <a:moveTo>
                    <a:pt x="3266" y="5135"/>
                  </a:moveTo>
                  <a:lnTo>
                    <a:pt x="2594" y="9000"/>
                  </a:lnTo>
                  <a:lnTo>
                    <a:pt x="3271" y="5143"/>
                  </a:lnTo>
                  <a:lnTo>
                    <a:pt x="3266" y="5135"/>
                  </a:lnTo>
                  <a:close/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" name="Google Shape;3255;p31"/>
            <p:cNvSpPr/>
            <p:nvPr/>
          </p:nvSpPr>
          <p:spPr>
            <a:xfrm>
              <a:off x="1703775" y="3604675"/>
              <a:ext cx="100950" cy="225025"/>
            </a:xfrm>
            <a:custGeom>
              <a:avLst/>
              <a:gdLst/>
              <a:ahLst/>
              <a:cxnLst/>
              <a:rect l="l" t="t" r="r" b="b"/>
              <a:pathLst>
                <a:path w="4038" h="9001" fill="none" extrusionOk="0">
                  <a:moveTo>
                    <a:pt x="0" y="0"/>
                  </a:moveTo>
                  <a:lnTo>
                    <a:pt x="3609" y="1015"/>
                  </a:lnTo>
                  <a:lnTo>
                    <a:pt x="3090" y="4805"/>
                  </a:lnTo>
                  <a:lnTo>
                    <a:pt x="3271" y="5143"/>
                  </a:lnTo>
                  <a:lnTo>
                    <a:pt x="2594" y="9000"/>
                  </a:lnTo>
                  <a:lnTo>
                    <a:pt x="4038" y="70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" name="Google Shape;3256;p31"/>
            <p:cNvSpPr/>
            <p:nvPr/>
          </p:nvSpPr>
          <p:spPr>
            <a:xfrm>
              <a:off x="1762425" y="3724775"/>
              <a:ext cx="23125" cy="143275"/>
            </a:xfrm>
            <a:custGeom>
              <a:avLst/>
              <a:gdLst/>
              <a:ahLst/>
              <a:cxnLst/>
              <a:rect l="l" t="t" r="r" b="b"/>
              <a:pathLst>
                <a:path w="925" h="5731" extrusionOk="0">
                  <a:moveTo>
                    <a:pt x="744" y="1"/>
                  </a:moveTo>
                  <a:lnTo>
                    <a:pt x="0" y="5730"/>
                  </a:lnTo>
                  <a:lnTo>
                    <a:pt x="248" y="4196"/>
                  </a:lnTo>
                  <a:lnTo>
                    <a:pt x="925" y="339"/>
                  </a:lnTo>
                  <a:lnTo>
                    <a:pt x="744" y="1"/>
                  </a:lnTo>
                  <a:close/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" name="Google Shape;3257;p31"/>
            <p:cNvSpPr/>
            <p:nvPr/>
          </p:nvSpPr>
          <p:spPr>
            <a:xfrm>
              <a:off x="1156200" y="3428725"/>
              <a:ext cx="468075" cy="468650"/>
            </a:xfrm>
            <a:custGeom>
              <a:avLst/>
              <a:gdLst/>
              <a:ahLst/>
              <a:cxnLst/>
              <a:rect l="l" t="t" r="r" b="b"/>
              <a:pathLst>
                <a:path w="18723" h="18746" extrusionOk="0">
                  <a:moveTo>
                    <a:pt x="11730" y="1"/>
                  </a:moveTo>
                  <a:lnTo>
                    <a:pt x="1" y="6948"/>
                  </a:lnTo>
                  <a:lnTo>
                    <a:pt x="6971" y="18745"/>
                  </a:lnTo>
                  <a:lnTo>
                    <a:pt x="18723" y="11798"/>
                  </a:lnTo>
                  <a:lnTo>
                    <a:pt x="1173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dist="28575" dir="564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" name="Google Shape;3258;p31"/>
            <p:cNvSpPr/>
            <p:nvPr/>
          </p:nvSpPr>
          <p:spPr>
            <a:xfrm>
              <a:off x="1156200" y="3428725"/>
              <a:ext cx="468075" cy="468650"/>
            </a:xfrm>
            <a:custGeom>
              <a:avLst/>
              <a:gdLst/>
              <a:ahLst/>
              <a:cxnLst/>
              <a:rect l="l" t="t" r="r" b="b"/>
              <a:pathLst>
                <a:path w="18723" h="18746" fill="none" extrusionOk="0">
                  <a:moveTo>
                    <a:pt x="18723" y="11798"/>
                  </a:moveTo>
                  <a:lnTo>
                    <a:pt x="6971" y="18745"/>
                  </a:lnTo>
                  <a:lnTo>
                    <a:pt x="1" y="6948"/>
                  </a:lnTo>
                  <a:lnTo>
                    <a:pt x="11730" y="1"/>
                  </a:lnTo>
                  <a:lnTo>
                    <a:pt x="18723" y="11798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" name="Google Shape;3259;p31"/>
            <p:cNvSpPr/>
            <p:nvPr/>
          </p:nvSpPr>
          <p:spPr>
            <a:xfrm>
              <a:off x="1196250" y="3468775"/>
              <a:ext cx="381225" cy="380650"/>
            </a:xfrm>
            <a:custGeom>
              <a:avLst/>
              <a:gdLst/>
              <a:ahLst/>
              <a:cxnLst/>
              <a:rect l="l" t="t" r="r" b="b"/>
              <a:pathLst>
                <a:path w="15249" h="15226" extrusionOk="0">
                  <a:moveTo>
                    <a:pt x="9609" y="0"/>
                  </a:moveTo>
                  <a:lnTo>
                    <a:pt x="0" y="5662"/>
                  </a:lnTo>
                  <a:lnTo>
                    <a:pt x="5662" y="15226"/>
                  </a:lnTo>
                  <a:lnTo>
                    <a:pt x="15249" y="9542"/>
                  </a:lnTo>
                  <a:lnTo>
                    <a:pt x="9609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" name="Google Shape;3260;p31"/>
            <p:cNvSpPr/>
            <p:nvPr/>
          </p:nvSpPr>
          <p:spPr>
            <a:xfrm>
              <a:off x="1196250" y="3468775"/>
              <a:ext cx="381225" cy="380650"/>
            </a:xfrm>
            <a:custGeom>
              <a:avLst/>
              <a:gdLst/>
              <a:ahLst/>
              <a:cxnLst/>
              <a:rect l="l" t="t" r="r" b="b"/>
              <a:pathLst>
                <a:path w="15249" h="15226" fill="none" extrusionOk="0">
                  <a:moveTo>
                    <a:pt x="15249" y="9542"/>
                  </a:moveTo>
                  <a:lnTo>
                    <a:pt x="5662" y="15226"/>
                  </a:lnTo>
                  <a:lnTo>
                    <a:pt x="0" y="5662"/>
                  </a:lnTo>
                  <a:lnTo>
                    <a:pt x="9609" y="0"/>
                  </a:lnTo>
                  <a:lnTo>
                    <a:pt x="15249" y="9542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" name="Google Shape;3261;p31"/>
            <p:cNvSpPr/>
            <p:nvPr/>
          </p:nvSpPr>
          <p:spPr>
            <a:xfrm>
              <a:off x="1326500" y="3539250"/>
              <a:ext cx="250975" cy="310175"/>
            </a:xfrm>
            <a:custGeom>
              <a:avLst/>
              <a:gdLst/>
              <a:ahLst/>
              <a:cxnLst/>
              <a:rect l="l" t="t" r="r" b="b"/>
              <a:pathLst>
                <a:path w="10039" h="12407" extrusionOk="0">
                  <a:moveTo>
                    <a:pt x="4219" y="1"/>
                  </a:moveTo>
                  <a:lnTo>
                    <a:pt x="3926" y="5595"/>
                  </a:lnTo>
                  <a:lnTo>
                    <a:pt x="1" y="4647"/>
                  </a:lnTo>
                  <a:lnTo>
                    <a:pt x="452" y="12407"/>
                  </a:lnTo>
                  <a:lnTo>
                    <a:pt x="10039" y="6723"/>
                  </a:lnTo>
                  <a:lnTo>
                    <a:pt x="6700" y="1061"/>
                  </a:lnTo>
                  <a:lnTo>
                    <a:pt x="421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" name="Google Shape;3262;p31"/>
            <p:cNvSpPr/>
            <p:nvPr/>
          </p:nvSpPr>
          <p:spPr>
            <a:xfrm>
              <a:off x="1326500" y="3539250"/>
              <a:ext cx="250975" cy="310175"/>
            </a:xfrm>
            <a:custGeom>
              <a:avLst/>
              <a:gdLst/>
              <a:ahLst/>
              <a:cxnLst/>
              <a:rect l="l" t="t" r="r" b="b"/>
              <a:pathLst>
                <a:path w="10039" h="12407" fill="none" extrusionOk="0">
                  <a:moveTo>
                    <a:pt x="452" y="12407"/>
                  </a:moveTo>
                  <a:lnTo>
                    <a:pt x="1" y="4647"/>
                  </a:lnTo>
                  <a:lnTo>
                    <a:pt x="3926" y="5595"/>
                  </a:lnTo>
                  <a:lnTo>
                    <a:pt x="4219" y="1"/>
                  </a:lnTo>
                  <a:lnTo>
                    <a:pt x="6700" y="1061"/>
                  </a:lnTo>
                  <a:lnTo>
                    <a:pt x="10039" y="6723"/>
                  </a:lnTo>
                  <a:lnTo>
                    <a:pt x="452" y="12407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" name="Google Shape;3263;p31"/>
            <p:cNvSpPr/>
            <p:nvPr/>
          </p:nvSpPr>
          <p:spPr>
            <a:xfrm>
              <a:off x="1320875" y="3557300"/>
              <a:ext cx="48525" cy="49100"/>
            </a:xfrm>
            <a:custGeom>
              <a:avLst/>
              <a:gdLst/>
              <a:ahLst/>
              <a:cxnLst/>
              <a:rect l="l" t="t" r="r" b="b"/>
              <a:pathLst>
                <a:path w="1941" h="1964" extrusionOk="0">
                  <a:moveTo>
                    <a:pt x="880" y="1"/>
                  </a:moveTo>
                  <a:lnTo>
                    <a:pt x="677" y="46"/>
                  </a:lnTo>
                  <a:lnTo>
                    <a:pt x="497" y="113"/>
                  </a:lnTo>
                  <a:lnTo>
                    <a:pt x="339" y="226"/>
                  </a:lnTo>
                  <a:lnTo>
                    <a:pt x="203" y="384"/>
                  </a:lnTo>
                  <a:lnTo>
                    <a:pt x="91" y="542"/>
                  </a:lnTo>
                  <a:lnTo>
                    <a:pt x="23" y="700"/>
                  </a:lnTo>
                  <a:lnTo>
                    <a:pt x="0" y="903"/>
                  </a:lnTo>
                  <a:lnTo>
                    <a:pt x="0" y="1083"/>
                  </a:lnTo>
                  <a:lnTo>
                    <a:pt x="23" y="1264"/>
                  </a:lnTo>
                  <a:lnTo>
                    <a:pt x="113" y="1444"/>
                  </a:lnTo>
                  <a:lnTo>
                    <a:pt x="226" y="1625"/>
                  </a:lnTo>
                  <a:lnTo>
                    <a:pt x="361" y="1760"/>
                  </a:lnTo>
                  <a:lnTo>
                    <a:pt x="519" y="1850"/>
                  </a:lnTo>
                  <a:lnTo>
                    <a:pt x="700" y="1918"/>
                  </a:lnTo>
                  <a:lnTo>
                    <a:pt x="880" y="1963"/>
                  </a:lnTo>
                  <a:lnTo>
                    <a:pt x="1061" y="1963"/>
                  </a:lnTo>
                  <a:lnTo>
                    <a:pt x="1264" y="1918"/>
                  </a:lnTo>
                  <a:lnTo>
                    <a:pt x="1444" y="1850"/>
                  </a:lnTo>
                  <a:lnTo>
                    <a:pt x="1602" y="1737"/>
                  </a:lnTo>
                  <a:lnTo>
                    <a:pt x="1737" y="1602"/>
                  </a:lnTo>
                  <a:lnTo>
                    <a:pt x="1850" y="1444"/>
                  </a:lnTo>
                  <a:lnTo>
                    <a:pt x="1918" y="1264"/>
                  </a:lnTo>
                  <a:lnTo>
                    <a:pt x="1940" y="1083"/>
                  </a:lnTo>
                  <a:lnTo>
                    <a:pt x="1940" y="880"/>
                  </a:lnTo>
                  <a:lnTo>
                    <a:pt x="1918" y="700"/>
                  </a:lnTo>
                  <a:lnTo>
                    <a:pt x="1827" y="519"/>
                  </a:lnTo>
                  <a:lnTo>
                    <a:pt x="1715" y="362"/>
                  </a:lnTo>
                  <a:lnTo>
                    <a:pt x="1579" y="226"/>
                  </a:lnTo>
                  <a:lnTo>
                    <a:pt x="1421" y="113"/>
                  </a:lnTo>
                  <a:lnTo>
                    <a:pt x="1241" y="46"/>
                  </a:lnTo>
                  <a:lnTo>
                    <a:pt x="106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31"/>
            <p:cNvSpPr/>
            <p:nvPr/>
          </p:nvSpPr>
          <p:spPr>
            <a:xfrm>
              <a:off x="1196250" y="3610300"/>
              <a:ext cx="141575" cy="239125"/>
            </a:xfrm>
            <a:custGeom>
              <a:avLst/>
              <a:gdLst/>
              <a:ahLst/>
              <a:cxnLst/>
              <a:rect l="l" t="t" r="r" b="b"/>
              <a:pathLst>
                <a:path w="5663" h="9565" extrusionOk="0">
                  <a:moveTo>
                    <a:pt x="0" y="1"/>
                  </a:moveTo>
                  <a:lnTo>
                    <a:pt x="5662" y="9565"/>
                  </a:lnTo>
                  <a:lnTo>
                    <a:pt x="5594" y="8302"/>
                  </a:lnTo>
                  <a:lnTo>
                    <a:pt x="5414" y="8166"/>
                  </a:lnTo>
                  <a:lnTo>
                    <a:pt x="5279" y="798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" name="Google Shape;3265;p31"/>
            <p:cNvSpPr/>
            <p:nvPr/>
          </p:nvSpPr>
          <p:spPr>
            <a:xfrm>
              <a:off x="1196250" y="3610300"/>
              <a:ext cx="141575" cy="239125"/>
            </a:xfrm>
            <a:custGeom>
              <a:avLst/>
              <a:gdLst/>
              <a:ahLst/>
              <a:cxnLst/>
              <a:rect l="l" t="t" r="r" b="b"/>
              <a:pathLst>
                <a:path w="5663" h="9565" fill="none" extrusionOk="0">
                  <a:moveTo>
                    <a:pt x="0" y="1"/>
                  </a:moveTo>
                  <a:lnTo>
                    <a:pt x="5662" y="9565"/>
                  </a:lnTo>
                  <a:lnTo>
                    <a:pt x="5594" y="8302"/>
                  </a:lnTo>
                  <a:lnTo>
                    <a:pt x="5594" y="8302"/>
                  </a:lnTo>
                  <a:lnTo>
                    <a:pt x="5414" y="8166"/>
                  </a:lnTo>
                  <a:lnTo>
                    <a:pt x="5279" y="7986"/>
                  </a:lnTo>
                  <a:lnTo>
                    <a:pt x="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" name="Google Shape;3266;p31"/>
            <p:cNvSpPr/>
            <p:nvPr/>
          </p:nvSpPr>
          <p:spPr>
            <a:xfrm>
              <a:off x="1336100" y="3707300"/>
              <a:ext cx="241375" cy="142125"/>
            </a:xfrm>
            <a:custGeom>
              <a:avLst/>
              <a:gdLst/>
              <a:ahLst/>
              <a:cxnLst/>
              <a:rect l="l" t="t" r="r" b="b"/>
              <a:pathLst>
                <a:path w="9655" h="5685" extrusionOk="0">
                  <a:moveTo>
                    <a:pt x="9655" y="1"/>
                  </a:moveTo>
                  <a:lnTo>
                    <a:pt x="1083" y="4489"/>
                  </a:lnTo>
                  <a:lnTo>
                    <a:pt x="970" y="4535"/>
                  </a:lnTo>
                  <a:lnTo>
                    <a:pt x="835" y="4580"/>
                  </a:lnTo>
                  <a:lnTo>
                    <a:pt x="722" y="4602"/>
                  </a:lnTo>
                  <a:lnTo>
                    <a:pt x="587" y="4602"/>
                  </a:lnTo>
                  <a:lnTo>
                    <a:pt x="429" y="4580"/>
                  </a:lnTo>
                  <a:lnTo>
                    <a:pt x="271" y="4557"/>
                  </a:lnTo>
                  <a:lnTo>
                    <a:pt x="136" y="4489"/>
                  </a:lnTo>
                  <a:lnTo>
                    <a:pt x="0" y="4422"/>
                  </a:lnTo>
                  <a:lnTo>
                    <a:pt x="0" y="4422"/>
                  </a:lnTo>
                  <a:lnTo>
                    <a:pt x="68" y="5685"/>
                  </a:lnTo>
                  <a:lnTo>
                    <a:pt x="9655" y="1"/>
                  </a:lnTo>
                  <a:close/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31"/>
            <p:cNvSpPr/>
            <p:nvPr/>
          </p:nvSpPr>
          <p:spPr>
            <a:xfrm>
              <a:off x="1336100" y="3707300"/>
              <a:ext cx="241375" cy="142125"/>
            </a:xfrm>
            <a:custGeom>
              <a:avLst/>
              <a:gdLst/>
              <a:ahLst/>
              <a:cxnLst/>
              <a:rect l="l" t="t" r="r" b="b"/>
              <a:pathLst>
                <a:path w="9655" h="5685" fill="none" extrusionOk="0">
                  <a:moveTo>
                    <a:pt x="9655" y="1"/>
                  </a:moveTo>
                  <a:lnTo>
                    <a:pt x="1083" y="4489"/>
                  </a:lnTo>
                  <a:lnTo>
                    <a:pt x="1083" y="4489"/>
                  </a:lnTo>
                  <a:lnTo>
                    <a:pt x="970" y="4535"/>
                  </a:lnTo>
                  <a:lnTo>
                    <a:pt x="835" y="4580"/>
                  </a:lnTo>
                  <a:lnTo>
                    <a:pt x="722" y="4602"/>
                  </a:lnTo>
                  <a:lnTo>
                    <a:pt x="587" y="4602"/>
                  </a:lnTo>
                  <a:lnTo>
                    <a:pt x="587" y="4602"/>
                  </a:lnTo>
                  <a:lnTo>
                    <a:pt x="429" y="4580"/>
                  </a:lnTo>
                  <a:lnTo>
                    <a:pt x="271" y="4557"/>
                  </a:lnTo>
                  <a:lnTo>
                    <a:pt x="136" y="4489"/>
                  </a:lnTo>
                  <a:lnTo>
                    <a:pt x="0" y="4422"/>
                  </a:lnTo>
                  <a:lnTo>
                    <a:pt x="68" y="5685"/>
                  </a:lnTo>
                  <a:lnTo>
                    <a:pt x="965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" name="Google Shape;3268;p31"/>
            <p:cNvSpPr/>
            <p:nvPr/>
          </p:nvSpPr>
          <p:spPr>
            <a:xfrm>
              <a:off x="1436475" y="3468775"/>
              <a:ext cx="126900" cy="214875"/>
            </a:xfrm>
            <a:custGeom>
              <a:avLst/>
              <a:gdLst/>
              <a:ahLst/>
              <a:cxnLst/>
              <a:rect l="l" t="t" r="r" b="b"/>
              <a:pathLst>
                <a:path w="5076" h="8595" extrusionOk="0">
                  <a:moveTo>
                    <a:pt x="0" y="0"/>
                  </a:moveTo>
                  <a:lnTo>
                    <a:pt x="5076" y="8594"/>
                  </a:lnTo>
                  <a:lnTo>
                    <a:pt x="5076" y="8594"/>
                  </a:lnTo>
                  <a:lnTo>
                    <a:pt x="2301" y="38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FFF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" name="Google Shape;3269;p31"/>
            <p:cNvSpPr/>
            <p:nvPr/>
          </p:nvSpPr>
          <p:spPr>
            <a:xfrm>
              <a:off x="1348500" y="3468775"/>
              <a:ext cx="214875" cy="214875"/>
            </a:xfrm>
            <a:custGeom>
              <a:avLst/>
              <a:gdLst/>
              <a:ahLst/>
              <a:cxnLst/>
              <a:rect l="l" t="t" r="r" b="b"/>
              <a:pathLst>
                <a:path w="8595" h="8595" fill="none" extrusionOk="0">
                  <a:moveTo>
                    <a:pt x="3519" y="0"/>
                  </a:moveTo>
                  <a:lnTo>
                    <a:pt x="1" y="2075"/>
                  </a:lnTo>
                  <a:lnTo>
                    <a:pt x="1" y="2075"/>
                  </a:lnTo>
                  <a:lnTo>
                    <a:pt x="3519" y="0"/>
                  </a:lnTo>
                  <a:lnTo>
                    <a:pt x="5820" y="3880"/>
                  </a:lnTo>
                  <a:lnTo>
                    <a:pt x="5820" y="3880"/>
                  </a:lnTo>
                  <a:lnTo>
                    <a:pt x="8595" y="8594"/>
                  </a:lnTo>
                  <a:lnTo>
                    <a:pt x="8595" y="8594"/>
                  </a:lnTo>
                  <a:lnTo>
                    <a:pt x="351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31"/>
            <p:cNvSpPr/>
            <p:nvPr/>
          </p:nvSpPr>
          <p:spPr>
            <a:xfrm>
              <a:off x="1348500" y="3468775"/>
              <a:ext cx="145525" cy="97000"/>
            </a:xfrm>
            <a:custGeom>
              <a:avLst/>
              <a:gdLst/>
              <a:ahLst/>
              <a:cxnLst/>
              <a:rect l="l" t="t" r="r" b="b"/>
              <a:pathLst>
                <a:path w="5821" h="3880" extrusionOk="0">
                  <a:moveTo>
                    <a:pt x="3519" y="0"/>
                  </a:moveTo>
                  <a:lnTo>
                    <a:pt x="1" y="2075"/>
                  </a:lnTo>
                  <a:lnTo>
                    <a:pt x="1" y="2075"/>
                  </a:lnTo>
                  <a:lnTo>
                    <a:pt x="3384" y="519"/>
                  </a:lnTo>
                  <a:lnTo>
                    <a:pt x="5482" y="3745"/>
                  </a:lnTo>
                  <a:lnTo>
                    <a:pt x="5820" y="3880"/>
                  </a:lnTo>
                  <a:lnTo>
                    <a:pt x="5820" y="3880"/>
                  </a:lnTo>
                  <a:lnTo>
                    <a:pt x="3519" y="0"/>
                  </a:lnTo>
                  <a:close/>
                </a:path>
              </a:pathLst>
            </a:custGeom>
            <a:solidFill>
              <a:srgbClr val="000000">
                <a:alpha val="17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" name="Google Shape;3271;p31"/>
            <p:cNvSpPr/>
            <p:nvPr/>
          </p:nvSpPr>
          <p:spPr>
            <a:xfrm>
              <a:off x="1348500" y="3468775"/>
              <a:ext cx="145525" cy="97000"/>
            </a:xfrm>
            <a:custGeom>
              <a:avLst/>
              <a:gdLst/>
              <a:ahLst/>
              <a:cxnLst/>
              <a:rect l="l" t="t" r="r" b="b"/>
              <a:pathLst>
                <a:path w="5821" h="3880" fill="none" extrusionOk="0">
                  <a:moveTo>
                    <a:pt x="3519" y="0"/>
                  </a:moveTo>
                  <a:lnTo>
                    <a:pt x="1" y="2075"/>
                  </a:lnTo>
                  <a:lnTo>
                    <a:pt x="3384" y="519"/>
                  </a:lnTo>
                  <a:lnTo>
                    <a:pt x="5482" y="3745"/>
                  </a:lnTo>
                  <a:lnTo>
                    <a:pt x="5820" y="3880"/>
                  </a:lnTo>
                  <a:lnTo>
                    <a:pt x="3519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" name="Google Shape;3272;p31"/>
            <p:cNvSpPr/>
            <p:nvPr/>
          </p:nvSpPr>
          <p:spPr>
            <a:xfrm>
              <a:off x="1485525" y="3562375"/>
              <a:ext cx="77850" cy="121275"/>
            </a:xfrm>
            <a:custGeom>
              <a:avLst/>
              <a:gdLst/>
              <a:ahLst/>
              <a:cxnLst/>
              <a:rect l="l" t="t" r="r" b="b"/>
              <a:pathLst>
                <a:path w="3114" h="4851" extrusionOk="0">
                  <a:moveTo>
                    <a:pt x="1" y="1"/>
                  </a:moveTo>
                  <a:lnTo>
                    <a:pt x="3114" y="4850"/>
                  </a:lnTo>
                  <a:lnTo>
                    <a:pt x="3114" y="4850"/>
                  </a:lnTo>
                  <a:lnTo>
                    <a:pt x="339" y="136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5EBE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" name="Google Shape;3273;p31"/>
            <p:cNvSpPr/>
            <p:nvPr/>
          </p:nvSpPr>
          <p:spPr>
            <a:xfrm>
              <a:off x="1485525" y="3562375"/>
              <a:ext cx="77850" cy="121275"/>
            </a:xfrm>
            <a:custGeom>
              <a:avLst/>
              <a:gdLst/>
              <a:ahLst/>
              <a:cxnLst/>
              <a:rect l="l" t="t" r="r" b="b"/>
              <a:pathLst>
                <a:path w="3114" h="4851" fill="none" extrusionOk="0">
                  <a:moveTo>
                    <a:pt x="1" y="1"/>
                  </a:moveTo>
                  <a:lnTo>
                    <a:pt x="3114" y="4850"/>
                  </a:lnTo>
                  <a:lnTo>
                    <a:pt x="339" y="136"/>
                  </a:lnTo>
                  <a:lnTo>
                    <a:pt x="339" y="136"/>
                  </a:lnTo>
                  <a:lnTo>
                    <a:pt x="1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74" name="Google Shape;3274;p31"/>
          <p:cNvGrpSpPr/>
          <p:nvPr/>
        </p:nvGrpSpPr>
        <p:grpSpPr>
          <a:xfrm>
            <a:off x="307796" y="4195232"/>
            <a:ext cx="1122563" cy="670479"/>
            <a:chOff x="7734396" y="189920"/>
            <a:chExt cx="1122563" cy="670479"/>
          </a:xfrm>
        </p:grpSpPr>
        <p:sp>
          <p:nvSpPr>
            <p:cNvPr id="3275" name="Google Shape;3275;p31"/>
            <p:cNvSpPr/>
            <p:nvPr/>
          </p:nvSpPr>
          <p:spPr>
            <a:xfrm>
              <a:off x="7747000" y="189920"/>
              <a:ext cx="1109957" cy="616606"/>
            </a:xfrm>
            <a:custGeom>
              <a:avLst/>
              <a:gdLst/>
              <a:ahLst/>
              <a:cxnLst/>
              <a:rect l="l" t="t" r="r" b="b"/>
              <a:pathLst>
                <a:path w="40245" h="22357" extrusionOk="0">
                  <a:moveTo>
                    <a:pt x="5569" y="1"/>
                  </a:moveTo>
                  <a:lnTo>
                    <a:pt x="5382" y="22"/>
                  </a:lnTo>
                  <a:lnTo>
                    <a:pt x="5174" y="43"/>
                  </a:lnTo>
                  <a:lnTo>
                    <a:pt x="4987" y="84"/>
                  </a:lnTo>
                  <a:lnTo>
                    <a:pt x="4800" y="167"/>
                  </a:lnTo>
                  <a:lnTo>
                    <a:pt x="4613" y="250"/>
                  </a:lnTo>
                  <a:lnTo>
                    <a:pt x="4447" y="354"/>
                  </a:lnTo>
                  <a:lnTo>
                    <a:pt x="4301" y="458"/>
                  </a:lnTo>
                  <a:lnTo>
                    <a:pt x="4156" y="583"/>
                  </a:lnTo>
                  <a:lnTo>
                    <a:pt x="4011" y="728"/>
                  </a:lnTo>
                  <a:lnTo>
                    <a:pt x="3907" y="894"/>
                  </a:lnTo>
                  <a:lnTo>
                    <a:pt x="3803" y="1061"/>
                  </a:lnTo>
                  <a:lnTo>
                    <a:pt x="3720" y="1227"/>
                  </a:lnTo>
                  <a:lnTo>
                    <a:pt x="3637" y="1435"/>
                  </a:lnTo>
                  <a:lnTo>
                    <a:pt x="3595" y="1622"/>
                  </a:lnTo>
                  <a:lnTo>
                    <a:pt x="3553" y="1829"/>
                  </a:lnTo>
                  <a:lnTo>
                    <a:pt x="2806" y="9205"/>
                  </a:lnTo>
                  <a:lnTo>
                    <a:pt x="7543" y="9703"/>
                  </a:lnTo>
                  <a:lnTo>
                    <a:pt x="7646" y="9724"/>
                  </a:lnTo>
                  <a:lnTo>
                    <a:pt x="7750" y="9766"/>
                  </a:lnTo>
                  <a:lnTo>
                    <a:pt x="7833" y="9807"/>
                  </a:lnTo>
                  <a:lnTo>
                    <a:pt x="7896" y="9890"/>
                  </a:lnTo>
                  <a:lnTo>
                    <a:pt x="7958" y="9974"/>
                  </a:lnTo>
                  <a:lnTo>
                    <a:pt x="8000" y="10057"/>
                  </a:lnTo>
                  <a:lnTo>
                    <a:pt x="8020" y="10161"/>
                  </a:lnTo>
                  <a:lnTo>
                    <a:pt x="8020" y="10264"/>
                  </a:lnTo>
                  <a:lnTo>
                    <a:pt x="7916" y="11386"/>
                  </a:lnTo>
                  <a:lnTo>
                    <a:pt x="7896" y="11469"/>
                  </a:lnTo>
                  <a:lnTo>
                    <a:pt x="7854" y="11553"/>
                  </a:lnTo>
                  <a:lnTo>
                    <a:pt x="7813" y="11615"/>
                  </a:lnTo>
                  <a:lnTo>
                    <a:pt x="7771" y="11677"/>
                  </a:lnTo>
                  <a:lnTo>
                    <a:pt x="7709" y="11740"/>
                  </a:lnTo>
                  <a:lnTo>
                    <a:pt x="7626" y="11781"/>
                  </a:lnTo>
                  <a:lnTo>
                    <a:pt x="7543" y="11823"/>
                  </a:lnTo>
                  <a:lnTo>
                    <a:pt x="7459" y="11843"/>
                  </a:lnTo>
                  <a:lnTo>
                    <a:pt x="1912" y="12695"/>
                  </a:lnTo>
                  <a:lnTo>
                    <a:pt x="1767" y="12737"/>
                  </a:lnTo>
                  <a:lnTo>
                    <a:pt x="1600" y="12778"/>
                  </a:lnTo>
                  <a:lnTo>
                    <a:pt x="1455" y="12841"/>
                  </a:lnTo>
                  <a:lnTo>
                    <a:pt x="1330" y="12903"/>
                  </a:lnTo>
                  <a:lnTo>
                    <a:pt x="1185" y="12986"/>
                  </a:lnTo>
                  <a:lnTo>
                    <a:pt x="1060" y="13069"/>
                  </a:lnTo>
                  <a:lnTo>
                    <a:pt x="832" y="13277"/>
                  </a:lnTo>
                  <a:lnTo>
                    <a:pt x="645" y="13506"/>
                  </a:lnTo>
                  <a:lnTo>
                    <a:pt x="562" y="13630"/>
                  </a:lnTo>
                  <a:lnTo>
                    <a:pt x="479" y="13776"/>
                  </a:lnTo>
                  <a:lnTo>
                    <a:pt x="437" y="13921"/>
                  </a:lnTo>
                  <a:lnTo>
                    <a:pt x="375" y="14067"/>
                  </a:lnTo>
                  <a:lnTo>
                    <a:pt x="354" y="14212"/>
                  </a:lnTo>
                  <a:lnTo>
                    <a:pt x="312" y="14378"/>
                  </a:lnTo>
                  <a:lnTo>
                    <a:pt x="1" y="17495"/>
                  </a:lnTo>
                  <a:lnTo>
                    <a:pt x="1" y="17682"/>
                  </a:lnTo>
                  <a:lnTo>
                    <a:pt x="42" y="17869"/>
                  </a:lnTo>
                  <a:lnTo>
                    <a:pt x="105" y="18035"/>
                  </a:lnTo>
                  <a:lnTo>
                    <a:pt x="208" y="18180"/>
                  </a:lnTo>
                  <a:lnTo>
                    <a:pt x="333" y="18305"/>
                  </a:lnTo>
                  <a:lnTo>
                    <a:pt x="479" y="18409"/>
                  </a:lnTo>
                  <a:lnTo>
                    <a:pt x="645" y="18471"/>
                  </a:lnTo>
                  <a:lnTo>
                    <a:pt x="832" y="18513"/>
                  </a:lnTo>
                  <a:lnTo>
                    <a:pt x="38541" y="22356"/>
                  </a:lnTo>
                  <a:lnTo>
                    <a:pt x="40244" y="5569"/>
                  </a:lnTo>
                  <a:lnTo>
                    <a:pt x="40244" y="5361"/>
                  </a:lnTo>
                  <a:lnTo>
                    <a:pt x="40244" y="5153"/>
                  </a:lnTo>
                  <a:lnTo>
                    <a:pt x="40203" y="4966"/>
                  </a:lnTo>
                  <a:lnTo>
                    <a:pt x="40161" y="4759"/>
                  </a:lnTo>
                  <a:lnTo>
                    <a:pt x="40099" y="4572"/>
                  </a:lnTo>
                  <a:lnTo>
                    <a:pt x="40016" y="4406"/>
                  </a:lnTo>
                  <a:lnTo>
                    <a:pt x="39912" y="4239"/>
                  </a:lnTo>
                  <a:lnTo>
                    <a:pt x="39787" y="4073"/>
                  </a:lnTo>
                  <a:lnTo>
                    <a:pt x="39663" y="3928"/>
                  </a:lnTo>
                  <a:lnTo>
                    <a:pt x="39517" y="3803"/>
                  </a:lnTo>
                  <a:lnTo>
                    <a:pt x="39372" y="3678"/>
                  </a:lnTo>
                  <a:lnTo>
                    <a:pt x="39206" y="3574"/>
                  </a:lnTo>
                  <a:lnTo>
                    <a:pt x="39019" y="3491"/>
                  </a:lnTo>
                  <a:lnTo>
                    <a:pt x="38832" y="3429"/>
                  </a:lnTo>
                  <a:lnTo>
                    <a:pt x="38624" y="3367"/>
                  </a:lnTo>
                  <a:lnTo>
                    <a:pt x="38437" y="3346"/>
                  </a:lnTo>
                  <a:lnTo>
                    <a:pt x="5777" y="22"/>
                  </a:lnTo>
                  <a:lnTo>
                    <a:pt x="556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ffectLst>
              <a:outerShdw dist="38100" dir="348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" name="Google Shape;3276;p31"/>
            <p:cNvSpPr/>
            <p:nvPr/>
          </p:nvSpPr>
          <p:spPr>
            <a:xfrm>
              <a:off x="8722850" y="549790"/>
              <a:ext cx="112333" cy="112333"/>
            </a:xfrm>
            <a:custGeom>
              <a:avLst/>
              <a:gdLst/>
              <a:ahLst/>
              <a:cxnLst/>
              <a:rect l="l" t="t" r="r" b="b"/>
              <a:pathLst>
                <a:path w="4073" h="4073" extrusionOk="0">
                  <a:moveTo>
                    <a:pt x="832" y="0"/>
                  </a:moveTo>
                  <a:lnTo>
                    <a:pt x="707" y="21"/>
                  </a:lnTo>
                  <a:lnTo>
                    <a:pt x="603" y="84"/>
                  </a:lnTo>
                  <a:lnTo>
                    <a:pt x="499" y="146"/>
                  </a:lnTo>
                  <a:lnTo>
                    <a:pt x="395" y="229"/>
                  </a:lnTo>
                  <a:lnTo>
                    <a:pt x="333" y="333"/>
                  </a:lnTo>
                  <a:lnTo>
                    <a:pt x="271" y="458"/>
                  </a:lnTo>
                  <a:lnTo>
                    <a:pt x="250" y="582"/>
                  </a:lnTo>
                  <a:lnTo>
                    <a:pt x="1" y="3034"/>
                  </a:lnTo>
                  <a:lnTo>
                    <a:pt x="1" y="3158"/>
                  </a:lnTo>
                  <a:lnTo>
                    <a:pt x="21" y="3283"/>
                  </a:lnTo>
                  <a:lnTo>
                    <a:pt x="84" y="3408"/>
                  </a:lnTo>
                  <a:lnTo>
                    <a:pt x="146" y="3512"/>
                  </a:lnTo>
                  <a:lnTo>
                    <a:pt x="229" y="3595"/>
                  </a:lnTo>
                  <a:lnTo>
                    <a:pt x="333" y="3678"/>
                  </a:lnTo>
                  <a:lnTo>
                    <a:pt x="458" y="3719"/>
                  </a:lnTo>
                  <a:lnTo>
                    <a:pt x="582" y="3761"/>
                  </a:lnTo>
                  <a:lnTo>
                    <a:pt x="3678" y="4073"/>
                  </a:lnTo>
                  <a:lnTo>
                    <a:pt x="4073" y="312"/>
                  </a:lnTo>
                  <a:lnTo>
                    <a:pt x="97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" name="Google Shape;3277;p31"/>
            <p:cNvSpPr/>
            <p:nvPr/>
          </p:nvSpPr>
          <p:spPr>
            <a:xfrm>
              <a:off x="8494208" y="526871"/>
              <a:ext cx="112913" cy="110044"/>
            </a:xfrm>
            <a:custGeom>
              <a:avLst/>
              <a:gdLst/>
              <a:ahLst/>
              <a:cxnLst/>
              <a:rect l="l" t="t" r="r" b="b"/>
              <a:pathLst>
                <a:path w="4094" h="3990" extrusionOk="0">
                  <a:moveTo>
                    <a:pt x="832" y="0"/>
                  </a:moveTo>
                  <a:lnTo>
                    <a:pt x="707" y="21"/>
                  </a:lnTo>
                  <a:lnTo>
                    <a:pt x="603" y="63"/>
                  </a:lnTo>
                  <a:lnTo>
                    <a:pt x="500" y="125"/>
                  </a:lnTo>
                  <a:lnTo>
                    <a:pt x="416" y="229"/>
                  </a:lnTo>
                  <a:lnTo>
                    <a:pt x="333" y="333"/>
                  </a:lnTo>
                  <a:lnTo>
                    <a:pt x="292" y="437"/>
                  </a:lnTo>
                  <a:lnTo>
                    <a:pt x="250" y="582"/>
                  </a:lnTo>
                  <a:lnTo>
                    <a:pt x="1" y="3013"/>
                  </a:lnTo>
                  <a:lnTo>
                    <a:pt x="1" y="3158"/>
                  </a:lnTo>
                  <a:lnTo>
                    <a:pt x="43" y="3283"/>
                  </a:lnTo>
                  <a:lnTo>
                    <a:pt x="84" y="3387"/>
                  </a:lnTo>
                  <a:lnTo>
                    <a:pt x="146" y="3491"/>
                  </a:lnTo>
                  <a:lnTo>
                    <a:pt x="250" y="3595"/>
                  </a:lnTo>
                  <a:lnTo>
                    <a:pt x="354" y="3657"/>
                  </a:lnTo>
                  <a:lnTo>
                    <a:pt x="458" y="3719"/>
                  </a:lnTo>
                  <a:lnTo>
                    <a:pt x="583" y="3740"/>
                  </a:lnTo>
                  <a:lnTo>
                    <a:pt x="3138" y="3989"/>
                  </a:lnTo>
                  <a:lnTo>
                    <a:pt x="3263" y="3989"/>
                  </a:lnTo>
                  <a:lnTo>
                    <a:pt x="3387" y="3969"/>
                  </a:lnTo>
                  <a:lnTo>
                    <a:pt x="3512" y="3927"/>
                  </a:lnTo>
                  <a:lnTo>
                    <a:pt x="3616" y="3844"/>
                  </a:lnTo>
                  <a:lnTo>
                    <a:pt x="3699" y="3761"/>
                  </a:lnTo>
                  <a:lnTo>
                    <a:pt x="3761" y="3657"/>
                  </a:lnTo>
                  <a:lnTo>
                    <a:pt x="3824" y="3532"/>
                  </a:lnTo>
                  <a:lnTo>
                    <a:pt x="3845" y="3408"/>
                  </a:lnTo>
                  <a:lnTo>
                    <a:pt x="4094" y="956"/>
                  </a:lnTo>
                  <a:lnTo>
                    <a:pt x="4094" y="831"/>
                  </a:lnTo>
                  <a:lnTo>
                    <a:pt x="4073" y="707"/>
                  </a:lnTo>
                  <a:lnTo>
                    <a:pt x="4032" y="582"/>
                  </a:lnTo>
                  <a:lnTo>
                    <a:pt x="3948" y="478"/>
                  </a:lnTo>
                  <a:lnTo>
                    <a:pt x="3865" y="395"/>
                  </a:lnTo>
                  <a:lnTo>
                    <a:pt x="3761" y="333"/>
                  </a:lnTo>
                  <a:lnTo>
                    <a:pt x="3637" y="271"/>
                  </a:lnTo>
                  <a:lnTo>
                    <a:pt x="3512" y="250"/>
                  </a:lnTo>
                  <a:lnTo>
                    <a:pt x="97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" name="Google Shape;3278;p31"/>
            <p:cNvSpPr/>
            <p:nvPr/>
          </p:nvSpPr>
          <p:spPr>
            <a:xfrm>
              <a:off x="8344088" y="511398"/>
              <a:ext cx="112913" cy="110623"/>
            </a:xfrm>
            <a:custGeom>
              <a:avLst/>
              <a:gdLst/>
              <a:ahLst/>
              <a:cxnLst/>
              <a:rect l="l" t="t" r="r" b="b"/>
              <a:pathLst>
                <a:path w="4094" h="4011" extrusionOk="0">
                  <a:moveTo>
                    <a:pt x="832" y="0"/>
                  </a:moveTo>
                  <a:lnTo>
                    <a:pt x="707" y="21"/>
                  </a:lnTo>
                  <a:lnTo>
                    <a:pt x="603" y="63"/>
                  </a:lnTo>
                  <a:lnTo>
                    <a:pt x="499" y="146"/>
                  </a:lnTo>
                  <a:lnTo>
                    <a:pt x="395" y="229"/>
                  </a:lnTo>
                  <a:lnTo>
                    <a:pt x="333" y="333"/>
                  </a:lnTo>
                  <a:lnTo>
                    <a:pt x="291" y="458"/>
                  </a:lnTo>
                  <a:lnTo>
                    <a:pt x="250" y="582"/>
                  </a:lnTo>
                  <a:lnTo>
                    <a:pt x="1" y="3034"/>
                  </a:lnTo>
                  <a:lnTo>
                    <a:pt x="1" y="3158"/>
                  </a:lnTo>
                  <a:lnTo>
                    <a:pt x="42" y="3283"/>
                  </a:lnTo>
                  <a:lnTo>
                    <a:pt x="84" y="3408"/>
                  </a:lnTo>
                  <a:lnTo>
                    <a:pt x="146" y="3512"/>
                  </a:lnTo>
                  <a:lnTo>
                    <a:pt x="229" y="3595"/>
                  </a:lnTo>
                  <a:lnTo>
                    <a:pt x="333" y="3657"/>
                  </a:lnTo>
                  <a:lnTo>
                    <a:pt x="458" y="3719"/>
                  </a:lnTo>
                  <a:lnTo>
                    <a:pt x="582" y="3740"/>
                  </a:lnTo>
                  <a:lnTo>
                    <a:pt x="3138" y="4010"/>
                  </a:lnTo>
                  <a:lnTo>
                    <a:pt x="3262" y="4010"/>
                  </a:lnTo>
                  <a:lnTo>
                    <a:pt x="3387" y="3969"/>
                  </a:lnTo>
                  <a:lnTo>
                    <a:pt x="3512" y="3927"/>
                  </a:lnTo>
                  <a:lnTo>
                    <a:pt x="3616" y="3865"/>
                  </a:lnTo>
                  <a:lnTo>
                    <a:pt x="3699" y="3761"/>
                  </a:lnTo>
                  <a:lnTo>
                    <a:pt x="3761" y="3657"/>
                  </a:lnTo>
                  <a:lnTo>
                    <a:pt x="3823" y="3553"/>
                  </a:lnTo>
                  <a:lnTo>
                    <a:pt x="3844" y="3429"/>
                  </a:lnTo>
                  <a:lnTo>
                    <a:pt x="4093" y="977"/>
                  </a:lnTo>
                  <a:lnTo>
                    <a:pt x="4093" y="832"/>
                  </a:lnTo>
                  <a:lnTo>
                    <a:pt x="4073" y="707"/>
                  </a:lnTo>
                  <a:lnTo>
                    <a:pt x="4010" y="603"/>
                  </a:lnTo>
                  <a:lnTo>
                    <a:pt x="3948" y="499"/>
                  </a:lnTo>
                  <a:lnTo>
                    <a:pt x="3865" y="395"/>
                  </a:lnTo>
                  <a:lnTo>
                    <a:pt x="3761" y="333"/>
                  </a:lnTo>
                  <a:lnTo>
                    <a:pt x="3636" y="291"/>
                  </a:lnTo>
                  <a:lnTo>
                    <a:pt x="3512" y="250"/>
                  </a:lnTo>
                  <a:lnTo>
                    <a:pt x="97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" name="Google Shape;3279;p31"/>
            <p:cNvSpPr/>
            <p:nvPr/>
          </p:nvSpPr>
          <p:spPr>
            <a:xfrm>
              <a:off x="8193968" y="495925"/>
              <a:ext cx="112913" cy="110623"/>
            </a:xfrm>
            <a:custGeom>
              <a:avLst/>
              <a:gdLst/>
              <a:ahLst/>
              <a:cxnLst/>
              <a:rect l="l" t="t" r="r" b="b"/>
              <a:pathLst>
                <a:path w="4094" h="4011" extrusionOk="0">
                  <a:moveTo>
                    <a:pt x="831" y="1"/>
                  </a:moveTo>
                  <a:lnTo>
                    <a:pt x="707" y="21"/>
                  </a:lnTo>
                  <a:lnTo>
                    <a:pt x="603" y="84"/>
                  </a:lnTo>
                  <a:lnTo>
                    <a:pt x="499" y="146"/>
                  </a:lnTo>
                  <a:lnTo>
                    <a:pt x="395" y="229"/>
                  </a:lnTo>
                  <a:lnTo>
                    <a:pt x="333" y="333"/>
                  </a:lnTo>
                  <a:lnTo>
                    <a:pt x="270" y="458"/>
                  </a:lnTo>
                  <a:lnTo>
                    <a:pt x="250" y="582"/>
                  </a:lnTo>
                  <a:lnTo>
                    <a:pt x="0" y="3034"/>
                  </a:lnTo>
                  <a:lnTo>
                    <a:pt x="0" y="3159"/>
                  </a:lnTo>
                  <a:lnTo>
                    <a:pt x="21" y="3283"/>
                  </a:lnTo>
                  <a:lnTo>
                    <a:pt x="83" y="3408"/>
                  </a:lnTo>
                  <a:lnTo>
                    <a:pt x="146" y="3512"/>
                  </a:lnTo>
                  <a:lnTo>
                    <a:pt x="229" y="3595"/>
                  </a:lnTo>
                  <a:lnTo>
                    <a:pt x="333" y="3678"/>
                  </a:lnTo>
                  <a:lnTo>
                    <a:pt x="457" y="3719"/>
                  </a:lnTo>
                  <a:lnTo>
                    <a:pt x="582" y="3740"/>
                  </a:lnTo>
                  <a:lnTo>
                    <a:pt x="3117" y="4010"/>
                  </a:lnTo>
                  <a:lnTo>
                    <a:pt x="3262" y="4010"/>
                  </a:lnTo>
                  <a:lnTo>
                    <a:pt x="3387" y="3990"/>
                  </a:lnTo>
                  <a:lnTo>
                    <a:pt x="3491" y="3927"/>
                  </a:lnTo>
                  <a:lnTo>
                    <a:pt x="3594" y="3865"/>
                  </a:lnTo>
                  <a:lnTo>
                    <a:pt x="3698" y="3782"/>
                  </a:lnTo>
                  <a:lnTo>
                    <a:pt x="3761" y="3678"/>
                  </a:lnTo>
                  <a:lnTo>
                    <a:pt x="3823" y="3553"/>
                  </a:lnTo>
                  <a:lnTo>
                    <a:pt x="3844" y="3429"/>
                  </a:lnTo>
                  <a:lnTo>
                    <a:pt x="4093" y="977"/>
                  </a:lnTo>
                  <a:lnTo>
                    <a:pt x="4093" y="852"/>
                  </a:lnTo>
                  <a:lnTo>
                    <a:pt x="4072" y="728"/>
                  </a:lnTo>
                  <a:lnTo>
                    <a:pt x="4010" y="603"/>
                  </a:lnTo>
                  <a:lnTo>
                    <a:pt x="3948" y="499"/>
                  </a:lnTo>
                  <a:lnTo>
                    <a:pt x="3865" y="416"/>
                  </a:lnTo>
                  <a:lnTo>
                    <a:pt x="3761" y="333"/>
                  </a:lnTo>
                  <a:lnTo>
                    <a:pt x="3636" y="291"/>
                  </a:lnTo>
                  <a:lnTo>
                    <a:pt x="3511" y="271"/>
                  </a:lnTo>
                  <a:lnTo>
                    <a:pt x="97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" name="Google Shape;3280;p31"/>
            <p:cNvSpPr/>
            <p:nvPr/>
          </p:nvSpPr>
          <p:spPr>
            <a:xfrm>
              <a:off x="8043820" y="480453"/>
              <a:ext cx="112913" cy="110623"/>
            </a:xfrm>
            <a:custGeom>
              <a:avLst/>
              <a:gdLst/>
              <a:ahLst/>
              <a:cxnLst/>
              <a:rect l="l" t="t" r="r" b="b"/>
              <a:pathLst>
                <a:path w="4094" h="4011" extrusionOk="0">
                  <a:moveTo>
                    <a:pt x="832" y="1"/>
                  </a:moveTo>
                  <a:lnTo>
                    <a:pt x="707" y="42"/>
                  </a:lnTo>
                  <a:lnTo>
                    <a:pt x="603" y="84"/>
                  </a:lnTo>
                  <a:lnTo>
                    <a:pt x="479" y="146"/>
                  </a:lnTo>
                  <a:lnTo>
                    <a:pt x="396" y="250"/>
                  </a:lnTo>
                  <a:lnTo>
                    <a:pt x="333" y="354"/>
                  </a:lnTo>
                  <a:lnTo>
                    <a:pt x="271" y="458"/>
                  </a:lnTo>
                  <a:lnTo>
                    <a:pt x="250" y="603"/>
                  </a:lnTo>
                  <a:lnTo>
                    <a:pt x="1" y="3034"/>
                  </a:lnTo>
                  <a:lnTo>
                    <a:pt x="1" y="3179"/>
                  </a:lnTo>
                  <a:lnTo>
                    <a:pt x="22" y="3304"/>
                  </a:lnTo>
                  <a:lnTo>
                    <a:pt x="84" y="3408"/>
                  </a:lnTo>
                  <a:lnTo>
                    <a:pt x="146" y="3512"/>
                  </a:lnTo>
                  <a:lnTo>
                    <a:pt x="229" y="3616"/>
                  </a:lnTo>
                  <a:lnTo>
                    <a:pt x="333" y="3678"/>
                  </a:lnTo>
                  <a:lnTo>
                    <a:pt x="458" y="3720"/>
                  </a:lnTo>
                  <a:lnTo>
                    <a:pt x="583" y="3761"/>
                  </a:lnTo>
                  <a:lnTo>
                    <a:pt x="3117" y="4010"/>
                  </a:lnTo>
                  <a:lnTo>
                    <a:pt x="3263" y="4010"/>
                  </a:lnTo>
                  <a:lnTo>
                    <a:pt x="3387" y="3990"/>
                  </a:lnTo>
                  <a:lnTo>
                    <a:pt x="3491" y="3948"/>
                  </a:lnTo>
                  <a:lnTo>
                    <a:pt x="3595" y="3865"/>
                  </a:lnTo>
                  <a:lnTo>
                    <a:pt x="3699" y="3782"/>
                  </a:lnTo>
                  <a:lnTo>
                    <a:pt x="3761" y="3678"/>
                  </a:lnTo>
                  <a:lnTo>
                    <a:pt x="3803" y="3553"/>
                  </a:lnTo>
                  <a:lnTo>
                    <a:pt x="3844" y="3429"/>
                  </a:lnTo>
                  <a:lnTo>
                    <a:pt x="4094" y="977"/>
                  </a:lnTo>
                  <a:lnTo>
                    <a:pt x="4094" y="852"/>
                  </a:lnTo>
                  <a:lnTo>
                    <a:pt x="4073" y="728"/>
                  </a:lnTo>
                  <a:lnTo>
                    <a:pt x="4011" y="603"/>
                  </a:lnTo>
                  <a:lnTo>
                    <a:pt x="3948" y="499"/>
                  </a:lnTo>
                  <a:lnTo>
                    <a:pt x="3865" y="416"/>
                  </a:lnTo>
                  <a:lnTo>
                    <a:pt x="3761" y="354"/>
                  </a:lnTo>
                  <a:lnTo>
                    <a:pt x="3637" y="291"/>
                  </a:lnTo>
                  <a:lnTo>
                    <a:pt x="3512" y="271"/>
                  </a:lnTo>
                  <a:lnTo>
                    <a:pt x="97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" name="Google Shape;3281;p31"/>
            <p:cNvSpPr/>
            <p:nvPr/>
          </p:nvSpPr>
          <p:spPr>
            <a:xfrm>
              <a:off x="8514287" y="332621"/>
              <a:ext cx="112913" cy="110044"/>
            </a:xfrm>
            <a:custGeom>
              <a:avLst/>
              <a:gdLst/>
              <a:ahLst/>
              <a:cxnLst/>
              <a:rect l="l" t="t" r="r" b="b"/>
              <a:pathLst>
                <a:path w="4094" h="3990" extrusionOk="0">
                  <a:moveTo>
                    <a:pt x="831" y="0"/>
                  </a:moveTo>
                  <a:lnTo>
                    <a:pt x="707" y="21"/>
                  </a:lnTo>
                  <a:lnTo>
                    <a:pt x="582" y="63"/>
                  </a:lnTo>
                  <a:lnTo>
                    <a:pt x="478" y="125"/>
                  </a:lnTo>
                  <a:lnTo>
                    <a:pt x="395" y="229"/>
                  </a:lnTo>
                  <a:lnTo>
                    <a:pt x="333" y="333"/>
                  </a:lnTo>
                  <a:lnTo>
                    <a:pt x="270" y="437"/>
                  </a:lnTo>
                  <a:lnTo>
                    <a:pt x="249" y="582"/>
                  </a:lnTo>
                  <a:lnTo>
                    <a:pt x="0" y="3013"/>
                  </a:lnTo>
                  <a:lnTo>
                    <a:pt x="0" y="3158"/>
                  </a:lnTo>
                  <a:lnTo>
                    <a:pt x="21" y="3283"/>
                  </a:lnTo>
                  <a:lnTo>
                    <a:pt x="83" y="3387"/>
                  </a:lnTo>
                  <a:lnTo>
                    <a:pt x="146" y="3491"/>
                  </a:lnTo>
                  <a:lnTo>
                    <a:pt x="229" y="3595"/>
                  </a:lnTo>
                  <a:lnTo>
                    <a:pt x="333" y="3657"/>
                  </a:lnTo>
                  <a:lnTo>
                    <a:pt x="457" y="3719"/>
                  </a:lnTo>
                  <a:lnTo>
                    <a:pt x="582" y="3740"/>
                  </a:lnTo>
                  <a:lnTo>
                    <a:pt x="3117" y="3989"/>
                  </a:lnTo>
                  <a:lnTo>
                    <a:pt x="3262" y="3989"/>
                  </a:lnTo>
                  <a:lnTo>
                    <a:pt x="3387" y="3969"/>
                  </a:lnTo>
                  <a:lnTo>
                    <a:pt x="3491" y="3927"/>
                  </a:lnTo>
                  <a:lnTo>
                    <a:pt x="3594" y="3844"/>
                  </a:lnTo>
                  <a:lnTo>
                    <a:pt x="3678" y="3761"/>
                  </a:lnTo>
                  <a:lnTo>
                    <a:pt x="3761" y="3657"/>
                  </a:lnTo>
                  <a:lnTo>
                    <a:pt x="3802" y="3532"/>
                  </a:lnTo>
                  <a:lnTo>
                    <a:pt x="3844" y="3408"/>
                  </a:lnTo>
                  <a:lnTo>
                    <a:pt x="4093" y="956"/>
                  </a:lnTo>
                  <a:lnTo>
                    <a:pt x="4093" y="831"/>
                  </a:lnTo>
                  <a:lnTo>
                    <a:pt x="4051" y="707"/>
                  </a:lnTo>
                  <a:lnTo>
                    <a:pt x="4010" y="582"/>
                  </a:lnTo>
                  <a:lnTo>
                    <a:pt x="3948" y="478"/>
                  </a:lnTo>
                  <a:lnTo>
                    <a:pt x="3844" y="395"/>
                  </a:lnTo>
                  <a:lnTo>
                    <a:pt x="3740" y="333"/>
                  </a:lnTo>
                  <a:lnTo>
                    <a:pt x="3636" y="270"/>
                  </a:lnTo>
                  <a:lnTo>
                    <a:pt x="3511" y="250"/>
                  </a:lnTo>
                  <a:lnTo>
                    <a:pt x="95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31"/>
            <p:cNvSpPr/>
            <p:nvPr/>
          </p:nvSpPr>
          <p:spPr>
            <a:xfrm>
              <a:off x="8364139" y="317149"/>
              <a:ext cx="112913" cy="110623"/>
            </a:xfrm>
            <a:custGeom>
              <a:avLst/>
              <a:gdLst/>
              <a:ahLst/>
              <a:cxnLst/>
              <a:rect l="l" t="t" r="r" b="b"/>
              <a:pathLst>
                <a:path w="4094" h="4011" extrusionOk="0">
                  <a:moveTo>
                    <a:pt x="832" y="0"/>
                  </a:moveTo>
                  <a:lnTo>
                    <a:pt x="707" y="21"/>
                  </a:lnTo>
                  <a:lnTo>
                    <a:pt x="582" y="63"/>
                  </a:lnTo>
                  <a:lnTo>
                    <a:pt x="479" y="146"/>
                  </a:lnTo>
                  <a:lnTo>
                    <a:pt x="395" y="229"/>
                  </a:lnTo>
                  <a:lnTo>
                    <a:pt x="333" y="333"/>
                  </a:lnTo>
                  <a:lnTo>
                    <a:pt x="271" y="457"/>
                  </a:lnTo>
                  <a:lnTo>
                    <a:pt x="250" y="582"/>
                  </a:lnTo>
                  <a:lnTo>
                    <a:pt x="1" y="3034"/>
                  </a:lnTo>
                  <a:lnTo>
                    <a:pt x="1" y="3158"/>
                  </a:lnTo>
                  <a:lnTo>
                    <a:pt x="22" y="3283"/>
                  </a:lnTo>
                  <a:lnTo>
                    <a:pt x="63" y="3408"/>
                  </a:lnTo>
                  <a:lnTo>
                    <a:pt x="146" y="3511"/>
                  </a:lnTo>
                  <a:lnTo>
                    <a:pt x="229" y="3595"/>
                  </a:lnTo>
                  <a:lnTo>
                    <a:pt x="333" y="3657"/>
                  </a:lnTo>
                  <a:lnTo>
                    <a:pt x="458" y="3719"/>
                  </a:lnTo>
                  <a:lnTo>
                    <a:pt x="582" y="3740"/>
                  </a:lnTo>
                  <a:lnTo>
                    <a:pt x="3117" y="4010"/>
                  </a:lnTo>
                  <a:lnTo>
                    <a:pt x="3242" y="4010"/>
                  </a:lnTo>
                  <a:lnTo>
                    <a:pt x="3366" y="3969"/>
                  </a:lnTo>
                  <a:lnTo>
                    <a:pt x="3491" y="3927"/>
                  </a:lnTo>
                  <a:lnTo>
                    <a:pt x="3595" y="3865"/>
                  </a:lnTo>
                  <a:lnTo>
                    <a:pt x="3678" y="3761"/>
                  </a:lnTo>
                  <a:lnTo>
                    <a:pt x="3761" y="3657"/>
                  </a:lnTo>
                  <a:lnTo>
                    <a:pt x="3803" y="3553"/>
                  </a:lnTo>
                  <a:lnTo>
                    <a:pt x="3844" y="3428"/>
                  </a:lnTo>
                  <a:lnTo>
                    <a:pt x="4094" y="977"/>
                  </a:lnTo>
                  <a:lnTo>
                    <a:pt x="4094" y="831"/>
                  </a:lnTo>
                  <a:lnTo>
                    <a:pt x="4052" y="707"/>
                  </a:lnTo>
                  <a:lnTo>
                    <a:pt x="4011" y="603"/>
                  </a:lnTo>
                  <a:lnTo>
                    <a:pt x="3948" y="499"/>
                  </a:lnTo>
                  <a:lnTo>
                    <a:pt x="3844" y="395"/>
                  </a:lnTo>
                  <a:lnTo>
                    <a:pt x="3740" y="333"/>
                  </a:lnTo>
                  <a:lnTo>
                    <a:pt x="3637" y="291"/>
                  </a:lnTo>
                  <a:lnTo>
                    <a:pt x="3491" y="250"/>
                  </a:lnTo>
                  <a:lnTo>
                    <a:pt x="95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31"/>
            <p:cNvSpPr/>
            <p:nvPr/>
          </p:nvSpPr>
          <p:spPr>
            <a:xfrm>
              <a:off x="8214019" y="301676"/>
              <a:ext cx="112333" cy="110623"/>
            </a:xfrm>
            <a:custGeom>
              <a:avLst/>
              <a:gdLst/>
              <a:ahLst/>
              <a:cxnLst/>
              <a:rect l="l" t="t" r="r" b="b"/>
              <a:pathLst>
                <a:path w="4073" h="4011" extrusionOk="0">
                  <a:moveTo>
                    <a:pt x="831" y="0"/>
                  </a:moveTo>
                  <a:lnTo>
                    <a:pt x="707" y="21"/>
                  </a:lnTo>
                  <a:lnTo>
                    <a:pt x="582" y="83"/>
                  </a:lnTo>
                  <a:lnTo>
                    <a:pt x="478" y="146"/>
                  </a:lnTo>
                  <a:lnTo>
                    <a:pt x="395" y="229"/>
                  </a:lnTo>
                  <a:lnTo>
                    <a:pt x="312" y="333"/>
                  </a:lnTo>
                  <a:lnTo>
                    <a:pt x="270" y="457"/>
                  </a:lnTo>
                  <a:lnTo>
                    <a:pt x="250" y="582"/>
                  </a:lnTo>
                  <a:lnTo>
                    <a:pt x="0" y="3034"/>
                  </a:lnTo>
                  <a:lnTo>
                    <a:pt x="0" y="3158"/>
                  </a:lnTo>
                  <a:lnTo>
                    <a:pt x="21" y="3283"/>
                  </a:lnTo>
                  <a:lnTo>
                    <a:pt x="63" y="3408"/>
                  </a:lnTo>
                  <a:lnTo>
                    <a:pt x="146" y="3512"/>
                  </a:lnTo>
                  <a:lnTo>
                    <a:pt x="229" y="3595"/>
                  </a:lnTo>
                  <a:lnTo>
                    <a:pt x="333" y="3678"/>
                  </a:lnTo>
                  <a:lnTo>
                    <a:pt x="457" y="3719"/>
                  </a:lnTo>
                  <a:lnTo>
                    <a:pt x="582" y="3740"/>
                  </a:lnTo>
                  <a:lnTo>
                    <a:pt x="3117" y="4010"/>
                  </a:lnTo>
                  <a:lnTo>
                    <a:pt x="3241" y="4010"/>
                  </a:lnTo>
                  <a:lnTo>
                    <a:pt x="3366" y="3989"/>
                  </a:lnTo>
                  <a:lnTo>
                    <a:pt x="3491" y="3927"/>
                  </a:lnTo>
                  <a:lnTo>
                    <a:pt x="3595" y="3865"/>
                  </a:lnTo>
                  <a:lnTo>
                    <a:pt x="3678" y="3782"/>
                  </a:lnTo>
                  <a:lnTo>
                    <a:pt x="3761" y="3678"/>
                  </a:lnTo>
                  <a:lnTo>
                    <a:pt x="3802" y="3553"/>
                  </a:lnTo>
                  <a:lnTo>
                    <a:pt x="3823" y="3428"/>
                  </a:lnTo>
                  <a:lnTo>
                    <a:pt x="4073" y="977"/>
                  </a:lnTo>
                  <a:lnTo>
                    <a:pt x="4073" y="852"/>
                  </a:lnTo>
                  <a:lnTo>
                    <a:pt x="4052" y="728"/>
                  </a:lnTo>
                  <a:lnTo>
                    <a:pt x="4010" y="603"/>
                  </a:lnTo>
                  <a:lnTo>
                    <a:pt x="3927" y="499"/>
                  </a:lnTo>
                  <a:lnTo>
                    <a:pt x="3844" y="416"/>
                  </a:lnTo>
                  <a:lnTo>
                    <a:pt x="3740" y="333"/>
                  </a:lnTo>
                  <a:lnTo>
                    <a:pt x="3636" y="291"/>
                  </a:lnTo>
                  <a:lnTo>
                    <a:pt x="3491" y="270"/>
                  </a:lnTo>
                  <a:lnTo>
                    <a:pt x="95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31"/>
            <p:cNvSpPr/>
            <p:nvPr/>
          </p:nvSpPr>
          <p:spPr>
            <a:xfrm>
              <a:off x="8063871" y="286203"/>
              <a:ext cx="112361" cy="110623"/>
            </a:xfrm>
            <a:custGeom>
              <a:avLst/>
              <a:gdLst/>
              <a:ahLst/>
              <a:cxnLst/>
              <a:rect l="l" t="t" r="r" b="b"/>
              <a:pathLst>
                <a:path w="4074" h="4011" extrusionOk="0">
                  <a:moveTo>
                    <a:pt x="832" y="0"/>
                  </a:moveTo>
                  <a:lnTo>
                    <a:pt x="707" y="42"/>
                  </a:lnTo>
                  <a:lnTo>
                    <a:pt x="583" y="83"/>
                  </a:lnTo>
                  <a:lnTo>
                    <a:pt x="479" y="146"/>
                  </a:lnTo>
                  <a:lnTo>
                    <a:pt x="396" y="250"/>
                  </a:lnTo>
                  <a:lnTo>
                    <a:pt x="313" y="354"/>
                  </a:lnTo>
                  <a:lnTo>
                    <a:pt x="271" y="457"/>
                  </a:lnTo>
                  <a:lnTo>
                    <a:pt x="250" y="603"/>
                  </a:lnTo>
                  <a:lnTo>
                    <a:pt x="1" y="3034"/>
                  </a:lnTo>
                  <a:lnTo>
                    <a:pt x="1" y="3179"/>
                  </a:lnTo>
                  <a:lnTo>
                    <a:pt x="22" y="3304"/>
                  </a:lnTo>
                  <a:lnTo>
                    <a:pt x="63" y="3408"/>
                  </a:lnTo>
                  <a:lnTo>
                    <a:pt x="146" y="3512"/>
                  </a:lnTo>
                  <a:lnTo>
                    <a:pt x="230" y="3615"/>
                  </a:lnTo>
                  <a:lnTo>
                    <a:pt x="333" y="3678"/>
                  </a:lnTo>
                  <a:lnTo>
                    <a:pt x="437" y="3719"/>
                  </a:lnTo>
                  <a:lnTo>
                    <a:pt x="583" y="3761"/>
                  </a:lnTo>
                  <a:lnTo>
                    <a:pt x="3117" y="4010"/>
                  </a:lnTo>
                  <a:lnTo>
                    <a:pt x="3242" y="4010"/>
                  </a:lnTo>
                  <a:lnTo>
                    <a:pt x="3367" y="3989"/>
                  </a:lnTo>
                  <a:lnTo>
                    <a:pt x="3491" y="3948"/>
                  </a:lnTo>
                  <a:lnTo>
                    <a:pt x="3595" y="3865"/>
                  </a:lnTo>
                  <a:lnTo>
                    <a:pt x="3678" y="3782"/>
                  </a:lnTo>
                  <a:lnTo>
                    <a:pt x="3761" y="3678"/>
                  </a:lnTo>
                  <a:lnTo>
                    <a:pt x="3803" y="3553"/>
                  </a:lnTo>
                  <a:lnTo>
                    <a:pt x="3824" y="3428"/>
                  </a:lnTo>
                  <a:lnTo>
                    <a:pt x="4073" y="977"/>
                  </a:lnTo>
                  <a:lnTo>
                    <a:pt x="4073" y="852"/>
                  </a:lnTo>
                  <a:lnTo>
                    <a:pt x="4052" y="728"/>
                  </a:lnTo>
                  <a:lnTo>
                    <a:pt x="4011" y="603"/>
                  </a:lnTo>
                  <a:lnTo>
                    <a:pt x="3928" y="499"/>
                  </a:lnTo>
                  <a:lnTo>
                    <a:pt x="3845" y="416"/>
                  </a:lnTo>
                  <a:lnTo>
                    <a:pt x="3741" y="354"/>
                  </a:lnTo>
                  <a:lnTo>
                    <a:pt x="3616" y="291"/>
                  </a:lnTo>
                  <a:lnTo>
                    <a:pt x="3491" y="270"/>
                  </a:lnTo>
                  <a:lnTo>
                    <a:pt x="95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31"/>
            <p:cNvSpPr/>
            <p:nvPr/>
          </p:nvSpPr>
          <p:spPr>
            <a:xfrm>
              <a:off x="7899989" y="269572"/>
              <a:ext cx="112913" cy="110623"/>
            </a:xfrm>
            <a:custGeom>
              <a:avLst/>
              <a:gdLst/>
              <a:ahLst/>
              <a:cxnLst/>
              <a:rect l="l" t="t" r="r" b="b"/>
              <a:pathLst>
                <a:path w="4094" h="4011" extrusionOk="0">
                  <a:moveTo>
                    <a:pt x="832" y="1"/>
                  </a:moveTo>
                  <a:lnTo>
                    <a:pt x="707" y="42"/>
                  </a:lnTo>
                  <a:lnTo>
                    <a:pt x="603" y="84"/>
                  </a:lnTo>
                  <a:lnTo>
                    <a:pt x="500" y="146"/>
                  </a:lnTo>
                  <a:lnTo>
                    <a:pt x="396" y="229"/>
                  </a:lnTo>
                  <a:lnTo>
                    <a:pt x="333" y="354"/>
                  </a:lnTo>
                  <a:lnTo>
                    <a:pt x="292" y="458"/>
                  </a:lnTo>
                  <a:lnTo>
                    <a:pt x="250" y="583"/>
                  </a:lnTo>
                  <a:lnTo>
                    <a:pt x="1" y="3034"/>
                  </a:lnTo>
                  <a:lnTo>
                    <a:pt x="1" y="3180"/>
                  </a:lnTo>
                  <a:lnTo>
                    <a:pt x="43" y="3304"/>
                  </a:lnTo>
                  <a:lnTo>
                    <a:pt x="84" y="3408"/>
                  </a:lnTo>
                  <a:lnTo>
                    <a:pt x="146" y="3512"/>
                  </a:lnTo>
                  <a:lnTo>
                    <a:pt x="250" y="3616"/>
                  </a:lnTo>
                  <a:lnTo>
                    <a:pt x="354" y="3678"/>
                  </a:lnTo>
                  <a:lnTo>
                    <a:pt x="458" y="3720"/>
                  </a:lnTo>
                  <a:lnTo>
                    <a:pt x="583" y="3761"/>
                  </a:lnTo>
                  <a:lnTo>
                    <a:pt x="3138" y="4011"/>
                  </a:lnTo>
                  <a:lnTo>
                    <a:pt x="3263" y="4011"/>
                  </a:lnTo>
                  <a:lnTo>
                    <a:pt x="3388" y="3990"/>
                  </a:lnTo>
                  <a:lnTo>
                    <a:pt x="3512" y="3948"/>
                  </a:lnTo>
                  <a:lnTo>
                    <a:pt x="3616" y="3865"/>
                  </a:lnTo>
                  <a:lnTo>
                    <a:pt x="3699" y="3782"/>
                  </a:lnTo>
                  <a:lnTo>
                    <a:pt x="3761" y="3678"/>
                  </a:lnTo>
                  <a:lnTo>
                    <a:pt x="3824" y="3554"/>
                  </a:lnTo>
                  <a:lnTo>
                    <a:pt x="3845" y="3429"/>
                  </a:lnTo>
                  <a:lnTo>
                    <a:pt x="4094" y="977"/>
                  </a:lnTo>
                  <a:lnTo>
                    <a:pt x="4094" y="853"/>
                  </a:lnTo>
                  <a:lnTo>
                    <a:pt x="4073" y="728"/>
                  </a:lnTo>
                  <a:lnTo>
                    <a:pt x="4011" y="603"/>
                  </a:lnTo>
                  <a:lnTo>
                    <a:pt x="3948" y="499"/>
                  </a:lnTo>
                  <a:lnTo>
                    <a:pt x="3865" y="416"/>
                  </a:lnTo>
                  <a:lnTo>
                    <a:pt x="3761" y="333"/>
                  </a:lnTo>
                  <a:lnTo>
                    <a:pt x="3637" y="292"/>
                  </a:lnTo>
                  <a:lnTo>
                    <a:pt x="3512" y="271"/>
                  </a:lnTo>
                  <a:lnTo>
                    <a:pt x="97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31"/>
            <p:cNvSpPr/>
            <p:nvPr/>
          </p:nvSpPr>
          <p:spPr>
            <a:xfrm>
              <a:off x="8689615" y="350383"/>
              <a:ext cx="112913" cy="110623"/>
            </a:xfrm>
            <a:custGeom>
              <a:avLst/>
              <a:gdLst/>
              <a:ahLst/>
              <a:cxnLst/>
              <a:rect l="l" t="t" r="r" b="b"/>
              <a:pathLst>
                <a:path w="4094" h="4011" extrusionOk="0">
                  <a:moveTo>
                    <a:pt x="832" y="0"/>
                  </a:moveTo>
                  <a:lnTo>
                    <a:pt x="707" y="21"/>
                  </a:lnTo>
                  <a:lnTo>
                    <a:pt x="603" y="63"/>
                  </a:lnTo>
                  <a:lnTo>
                    <a:pt x="499" y="146"/>
                  </a:lnTo>
                  <a:lnTo>
                    <a:pt x="395" y="229"/>
                  </a:lnTo>
                  <a:lnTo>
                    <a:pt x="333" y="333"/>
                  </a:lnTo>
                  <a:lnTo>
                    <a:pt x="292" y="457"/>
                  </a:lnTo>
                  <a:lnTo>
                    <a:pt x="250" y="582"/>
                  </a:lnTo>
                  <a:lnTo>
                    <a:pt x="1" y="3034"/>
                  </a:lnTo>
                  <a:lnTo>
                    <a:pt x="1" y="3158"/>
                  </a:lnTo>
                  <a:lnTo>
                    <a:pt x="42" y="3283"/>
                  </a:lnTo>
                  <a:lnTo>
                    <a:pt x="84" y="3408"/>
                  </a:lnTo>
                  <a:lnTo>
                    <a:pt x="146" y="3512"/>
                  </a:lnTo>
                  <a:lnTo>
                    <a:pt x="229" y="3595"/>
                  </a:lnTo>
                  <a:lnTo>
                    <a:pt x="354" y="3657"/>
                  </a:lnTo>
                  <a:lnTo>
                    <a:pt x="458" y="3719"/>
                  </a:lnTo>
                  <a:lnTo>
                    <a:pt x="582" y="3740"/>
                  </a:lnTo>
                  <a:lnTo>
                    <a:pt x="3138" y="4010"/>
                  </a:lnTo>
                  <a:lnTo>
                    <a:pt x="3263" y="4010"/>
                  </a:lnTo>
                  <a:lnTo>
                    <a:pt x="3387" y="3969"/>
                  </a:lnTo>
                  <a:lnTo>
                    <a:pt x="3512" y="3927"/>
                  </a:lnTo>
                  <a:lnTo>
                    <a:pt x="3616" y="3865"/>
                  </a:lnTo>
                  <a:lnTo>
                    <a:pt x="3699" y="3761"/>
                  </a:lnTo>
                  <a:lnTo>
                    <a:pt x="3761" y="3657"/>
                  </a:lnTo>
                  <a:lnTo>
                    <a:pt x="3823" y="3553"/>
                  </a:lnTo>
                  <a:lnTo>
                    <a:pt x="3844" y="3408"/>
                  </a:lnTo>
                  <a:lnTo>
                    <a:pt x="4094" y="977"/>
                  </a:lnTo>
                  <a:lnTo>
                    <a:pt x="4094" y="831"/>
                  </a:lnTo>
                  <a:lnTo>
                    <a:pt x="4073" y="707"/>
                  </a:lnTo>
                  <a:lnTo>
                    <a:pt x="4010" y="603"/>
                  </a:lnTo>
                  <a:lnTo>
                    <a:pt x="3948" y="499"/>
                  </a:lnTo>
                  <a:lnTo>
                    <a:pt x="3865" y="395"/>
                  </a:lnTo>
                  <a:lnTo>
                    <a:pt x="3761" y="333"/>
                  </a:lnTo>
                  <a:lnTo>
                    <a:pt x="3636" y="291"/>
                  </a:lnTo>
                  <a:lnTo>
                    <a:pt x="3512" y="250"/>
                  </a:lnTo>
                  <a:lnTo>
                    <a:pt x="97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31"/>
            <p:cNvSpPr/>
            <p:nvPr/>
          </p:nvSpPr>
          <p:spPr>
            <a:xfrm>
              <a:off x="7826652" y="444929"/>
              <a:ext cx="142147" cy="91124"/>
            </a:xfrm>
            <a:custGeom>
              <a:avLst/>
              <a:gdLst/>
              <a:ahLst/>
              <a:cxnLst/>
              <a:rect l="l" t="t" r="r" b="b"/>
              <a:pathLst>
                <a:path w="5154" h="3304" extrusionOk="0">
                  <a:moveTo>
                    <a:pt x="354" y="0"/>
                  </a:moveTo>
                  <a:lnTo>
                    <a:pt x="1" y="3304"/>
                  </a:lnTo>
                  <a:lnTo>
                    <a:pt x="1" y="3304"/>
                  </a:lnTo>
                  <a:lnTo>
                    <a:pt x="4696" y="2577"/>
                  </a:lnTo>
                  <a:lnTo>
                    <a:pt x="4821" y="2535"/>
                  </a:lnTo>
                  <a:lnTo>
                    <a:pt x="4904" y="2473"/>
                  </a:lnTo>
                  <a:lnTo>
                    <a:pt x="4966" y="2369"/>
                  </a:lnTo>
                  <a:lnTo>
                    <a:pt x="5008" y="2244"/>
                  </a:lnTo>
                  <a:lnTo>
                    <a:pt x="5153" y="873"/>
                  </a:lnTo>
                  <a:lnTo>
                    <a:pt x="5153" y="790"/>
                  </a:lnTo>
                  <a:lnTo>
                    <a:pt x="5132" y="728"/>
                  </a:lnTo>
                  <a:lnTo>
                    <a:pt x="5112" y="665"/>
                  </a:lnTo>
                  <a:lnTo>
                    <a:pt x="5070" y="603"/>
                  </a:lnTo>
                  <a:lnTo>
                    <a:pt x="5008" y="541"/>
                  </a:lnTo>
                  <a:lnTo>
                    <a:pt x="4966" y="520"/>
                  </a:lnTo>
                  <a:lnTo>
                    <a:pt x="4883" y="478"/>
                  </a:lnTo>
                  <a:lnTo>
                    <a:pt x="4821" y="457"/>
                  </a:lnTo>
                  <a:lnTo>
                    <a:pt x="354" y="0"/>
                  </a:lnTo>
                  <a:close/>
                </a:path>
              </a:pathLst>
            </a:custGeom>
            <a:solidFill>
              <a:srgbClr val="A2E3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31"/>
            <p:cNvSpPr/>
            <p:nvPr/>
          </p:nvSpPr>
          <p:spPr>
            <a:xfrm>
              <a:off x="7763631" y="563553"/>
              <a:ext cx="40708" cy="52733"/>
            </a:xfrm>
            <a:custGeom>
              <a:avLst/>
              <a:gdLst/>
              <a:ahLst/>
              <a:cxnLst/>
              <a:rect l="l" t="t" r="r" b="b"/>
              <a:pathLst>
                <a:path w="1476" h="1912" extrusionOk="0">
                  <a:moveTo>
                    <a:pt x="686" y="0"/>
                  </a:moveTo>
                  <a:lnTo>
                    <a:pt x="540" y="42"/>
                  </a:lnTo>
                  <a:lnTo>
                    <a:pt x="416" y="125"/>
                  </a:lnTo>
                  <a:lnTo>
                    <a:pt x="291" y="229"/>
                  </a:lnTo>
                  <a:lnTo>
                    <a:pt x="187" y="353"/>
                  </a:lnTo>
                  <a:lnTo>
                    <a:pt x="104" y="520"/>
                  </a:lnTo>
                  <a:lnTo>
                    <a:pt x="42" y="686"/>
                  </a:lnTo>
                  <a:lnTo>
                    <a:pt x="21" y="873"/>
                  </a:lnTo>
                  <a:lnTo>
                    <a:pt x="0" y="1080"/>
                  </a:lnTo>
                  <a:lnTo>
                    <a:pt x="42" y="1267"/>
                  </a:lnTo>
                  <a:lnTo>
                    <a:pt x="83" y="1434"/>
                  </a:lnTo>
                  <a:lnTo>
                    <a:pt x="166" y="1579"/>
                  </a:lnTo>
                  <a:lnTo>
                    <a:pt x="250" y="1704"/>
                  </a:lnTo>
                  <a:lnTo>
                    <a:pt x="374" y="1808"/>
                  </a:lnTo>
                  <a:lnTo>
                    <a:pt x="499" y="1891"/>
                  </a:lnTo>
                  <a:lnTo>
                    <a:pt x="644" y="1912"/>
                  </a:lnTo>
                  <a:lnTo>
                    <a:pt x="790" y="1912"/>
                  </a:lnTo>
                  <a:lnTo>
                    <a:pt x="935" y="1870"/>
                  </a:lnTo>
                  <a:lnTo>
                    <a:pt x="1060" y="1787"/>
                  </a:lnTo>
                  <a:lnTo>
                    <a:pt x="1184" y="1683"/>
                  </a:lnTo>
                  <a:lnTo>
                    <a:pt x="1288" y="1558"/>
                  </a:lnTo>
                  <a:lnTo>
                    <a:pt x="1371" y="1392"/>
                  </a:lnTo>
                  <a:lnTo>
                    <a:pt x="1434" y="1226"/>
                  </a:lnTo>
                  <a:lnTo>
                    <a:pt x="1455" y="1039"/>
                  </a:lnTo>
                  <a:lnTo>
                    <a:pt x="1475" y="831"/>
                  </a:lnTo>
                  <a:lnTo>
                    <a:pt x="1434" y="644"/>
                  </a:lnTo>
                  <a:lnTo>
                    <a:pt x="1392" y="478"/>
                  </a:lnTo>
                  <a:lnTo>
                    <a:pt x="1330" y="333"/>
                  </a:lnTo>
                  <a:lnTo>
                    <a:pt x="1226" y="208"/>
                  </a:lnTo>
                  <a:lnTo>
                    <a:pt x="1101" y="104"/>
                  </a:lnTo>
                  <a:lnTo>
                    <a:pt x="977" y="21"/>
                  </a:lnTo>
                  <a:lnTo>
                    <a:pt x="83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31"/>
            <p:cNvSpPr/>
            <p:nvPr/>
          </p:nvSpPr>
          <p:spPr>
            <a:xfrm>
              <a:off x="7734396" y="631732"/>
              <a:ext cx="1095615" cy="182249"/>
            </a:xfrm>
            <a:custGeom>
              <a:avLst/>
              <a:gdLst/>
              <a:ahLst/>
              <a:cxnLst/>
              <a:rect l="l" t="t" r="r" b="b"/>
              <a:pathLst>
                <a:path w="39725" h="6608" extrusionOk="0">
                  <a:moveTo>
                    <a:pt x="271" y="1"/>
                  </a:moveTo>
                  <a:lnTo>
                    <a:pt x="1" y="2598"/>
                  </a:lnTo>
                  <a:lnTo>
                    <a:pt x="39476" y="6607"/>
                  </a:lnTo>
                  <a:lnTo>
                    <a:pt x="39725" y="4031"/>
                  </a:lnTo>
                  <a:lnTo>
                    <a:pt x="271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>
              <a:outerShdw dist="38100" dir="3480000" algn="bl" rotWithShape="0">
                <a:schemeClr val="accent5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31"/>
            <p:cNvSpPr/>
            <p:nvPr/>
          </p:nvSpPr>
          <p:spPr>
            <a:xfrm>
              <a:off x="7855308" y="625416"/>
              <a:ext cx="163329" cy="163356"/>
            </a:xfrm>
            <a:custGeom>
              <a:avLst/>
              <a:gdLst/>
              <a:ahLst/>
              <a:cxnLst/>
              <a:rect l="l" t="t" r="r" b="b"/>
              <a:pathLst>
                <a:path w="5922" h="5923" extrusionOk="0">
                  <a:moveTo>
                    <a:pt x="2971" y="1"/>
                  </a:moveTo>
                  <a:lnTo>
                    <a:pt x="2660" y="22"/>
                  </a:lnTo>
                  <a:lnTo>
                    <a:pt x="2369" y="63"/>
                  </a:lnTo>
                  <a:lnTo>
                    <a:pt x="2099" y="126"/>
                  </a:lnTo>
                  <a:lnTo>
                    <a:pt x="1829" y="230"/>
                  </a:lnTo>
                  <a:lnTo>
                    <a:pt x="1559" y="354"/>
                  </a:lnTo>
                  <a:lnTo>
                    <a:pt x="1330" y="500"/>
                  </a:lnTo>
                  <a:lnTo>
                    <a:pt x="1102" y="666"/>
                  </a:lnTo>
                  <a:lnTo>
                    <a:pt x="873" y="853"/>
                  </a:lnTo>
                  <a:lnTo>
                    <a:pt x="686" y="1061"/>
                  </a:lnTo>
                  <a:lnTo>
                    <a:pt x="520" y="1289"/>
                  </a:lnTo>
                  <a:lnTo>
                    <a:pt x="374" y="1538"/>
                  </a:lnTo>
                  <a:lnTo>
                    <a:pt x="250" y="1809"/>
                  </a:lnTo>
                  <a:lnTo>
                    <a:pt x="146" y="2079"/>
                  </a:lnTo>
                  <a:lnTo>
                    <a:pt x="63" y="2369"/>
                  </a:lnTo>
                  <a:lnTo>
                    <a:pt x="21" y="2660"/>
                  </a:lnTo>
                  <a:lnTo>
                    <a:pt x="0" y="2972"/>
                  </a:lnTo>
                  <a:lnTo>
                    <a:pt x="21" y="3263"/>
                  </a:lnTo>
                  <a:lnTo>
                    <a:pt x="63" y="3554"/>
                  </a:lnTo>
                  <a:lnTo>
                    <a:pt x="125" y="3845"/>
                  </a:lnTo>
                  <a:lnTo>
                    <a:pt x="229" y="4115"/>
                  </a:lnTo>
                  <a:lnTo>
                    <a:pt x="354" y="4364"/>
                  </a:lnTo>
                  <a:lnTo>
                    <a:pt x="499" y="4613"/>
                  </a:lnTo>
                  <a:lnTo>
                    <a:pt x="665" y="4842"/>
                  </a:lnTo>
                  <a:lnTo>
                    <a:pt x="852" y="5050"/>
                  </a:lnTo>
                  <a:lnTo>
                    <a:pt x="1060" y="5237"/>
                  </a:lnTo>
                  <a:lnTo>
                    <a:pt x="1289" y="5403"/>
                  </a:lnTo>
                  <a:lnTo>
                    <a:pt x="1538" y="5569"/>
                  </a:lnTo>
                  <a:lnTo>
                    <a:pt x="1808" y="5694"/>
                  </a:lnTo>
                  <a:lnTo>
                    <a:pt x="2078" y="5798"/>
                  </a:lnTo>
                  <a:lnTo>
                    <a:pt x="2369" y="5860"/>
                  </a:lnTo>
                  <a:lnTo>
                    <a:pt x="2660" y="5922"/>
                  </a:lnTo>
                  <a:lnTo>
                    <a:pt x="3262" y="5922"/>
                  </a:lnTo>
                  <a:lnTo>
                    <a:pt x="3553" y="5860"/>
                  </a:lnTo>
                  <a:lnTo>
                    <a:pt x="3844" y="5798"/>
                  </a:lnTo>
                  <a:lnTo>
                    <a:pt x="4114" y="5694"/>
                  </a:lnTo>
                  <a:lnTo>
                    <a:pt x="4363" y="5569"/>
                  </a:lnTo>
                  <a:lnTo>
                    <a:pt x="4613" y="5424"/>
                  </a:lnTo>
                  <a:lnTo>
                    <a:pt x="4841" y="5257"/>
                  </a:lnTo>
                  <a:lnTo>
                    <a:pt x="5049" y="5070"/>
                  </a:lnTo>
                  <a:lnTo>
                    <a:pt x="5236" y="4863"/>
                  </a:lnTo>
                  <a:lnTo>
                    <a:pt x="5423" y="4634"/>
                  </a:lnTo>
                  <a:lnTo>
                    <a:pt x="5568" y="4385"/>
                  </a:lnTo>
                  <a:lnTo>
                    <a:pt x="5693" y="4135"/>
                  </a:lnTo>
                  <a:lnTo>
                    <a:pt x="5797" y="3845"/>
                  </a:lnTo>
                  <a:lnTo>
                    <a:pt x="5880" y="3554"/>
                  </a:lnTo>
                  <a:lnTo>
                    <a:pt x="5922" y="3263"/>
                  </a:lnTo>
                  <a:lnTo>
                    <a:pt x="5922" y="2951"/>
                  </a:lnTo>
                  <a:lnTo>
                    <a:pt x="5922" y="2660"/>
                  </a:lnTo>
                  <a:lnTo>
                    <a:pt x="5880" y="2369"/>
                  </a:lnTo>
                  <a:lnTo>
                    <a:pt x="5797" y="2099"/>
                  </a:lnTo>
                  <a:lnTo>
                    <a:pt x="5693" y="1829"/>
                  </a:lnTo>
                  <a:lnTo>
                    <a:pt x="5589" y="1559"/>
                  </a:lnTo>
                  <a:lnTo>
                    <a:pt x="5444" y="1310"/>
                  </a:lnTo>
                  <a:lnTo>
                    <a:pt x="5257" y="1081"/>
                  </a:lnTo>
                  <a:lnTo>
                    <a:pt x="5070" y="874"/>
                  </a:lnTo>
                  <a:lnTo>
                    <a:pt x="4862" y="687"/>
                  </a:lnTo>
                  <a:lnTo>
                    <a:pt x="4634" y="520"/>
                  </a:lnTo>
                  <a:lnTo>
                    <a:pt x="4384" y="354"/>
                  </a:lnTo>
                  <a:lnTo>
                    <a:pt x="4135" y="230"/>
                  </a:lnTo>
                  <a:lnTo>
                    <a:pt x="3865" y="126"/>
                  </a:lnTo>
                  <a:lnTo>
                    <a:pt x="3574" y="63"/>
                  </a:lnTo>
                  <a:lnTo>
                    <a:pt x="3262" y="22"/>
                  </a:lnTo>
                  <a:lnTo>
                    <a:pt x="297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31"/>
            <p:cNvSpPr/>
            <p:nvPr/>
          </p:nvSpPr>
          <p:spPr>
            <a:xfrm>
              <a:off x="7893121" y="663256"/>
              <a:ext cx="87704" cy="87677"/>
            </a:xfrm>
            <a:custGeom>
              <a:avLst/>
              <a:gdLst/>
              <a:ahLst/>
              <a:cxnLst/>
              <a:rect l="l" t="t" r="r" b="b"/>
              <a:pathLst>
                <a:path w="3180" h="3179" extrusionOk="0">
                  <a:moveTo>
                    <a:pt x="1600" y="0"/>
                  </a:moveTo>
                  <a:lnTo>
                    <a:pt x="1434" y="21"/>
                  </a:lnTo>
                  <a:lnTo>
                    <a:pt x="1289" y="42"/>
                  </a:lnTo>
                  <a:lnTo>
                    <a:pt x="1123" y="83"/>
                  </a:lnTo>
                  <a:lnTo>
                    <a:pt x="977" y="125"/>
                  </a:lnTo>
                  <a:lnTo>
                    <a:pt x="852" y="187"/>
                  </a:lnTo>
                  <a:lnTo>
                    <a:pt x="707" y="270"/>
                  </a:lnTo>
                  <a:lnTo>
                    <a:pt x="603" y="353"/>
                  </a:lnTo>
                  <a:lnTo>
                    <a:pt x="479" y="457"/>
                  </a:lnTo>
                  <a:lnTo>
                    <a:pt x="375" y="582"/>
                  </a:lnTo>
                  <a:lnTo>
                    <a:pt x="292" y="707"/>
                  </a:lnTo>
                  <a:lnTo>
                    <a:pt x="208" y="831"/>
                  </a:lnTo>
                  <a:lnTo>
                    <a:pt x="146" y="977"/>
                  </a:lnTo>
                  <a:lnTo>
                    <a:pt x="84" y="1122"/>
                  </a:lnTo>
                  <a:lnTo>
                    <a:pt x="42" y="1268"/>
                  </a:lnTo>
                  <a:lnTo>
                    <a:pt x="21" y="1434"/>
                  </a:lnTo>
                  <a:lnTo>
                    <a:pt x="1" y="1600"/>
                  </a:lnTo>
                  <a:lnTo>
                    <a:pt x="21" y="1745"/>
                  </a:lnTo>
                  <a:lnTo>
                    <a:pt x="42" y="1912"/>
                  </a:lnTo>
                  <a:lnTo>
                    <a:pt x="84" y="2057"/>
                  </a:lnTo>
                  <a:lnTo>
                    <a:pt x="125" y="2202"/>
                  </a:lnTo>
                  <a:lnTo>
                    <a:pt x="208" y="2348"/>
                  </a:lnTo>
                  <a:lnTo>
                    <a:pt x="271" y="2473"/>
                  </a:lnTo>
                  <a:lnTo>
                    <a:pt x="375" y="2597"/>
                  </a:lnTo>
                  <a:lnTo>
                    <a:pt x="479" y="2701"/>
                  </a:lnTo>
                  <a:lnTo>
                    <a:pt x="582" y="2805"/>
                  </a:lnTo>
                  <a:lnTo>
                    <a:pt x="707" y="2909"/>
                  </a:lnTo>
                  <a:lnTo>
                    <a:pt x="832" y="2992"/>
                  </a:lnTo>
                  <a:lnTo>
                    <a:pt x="977" y="3054"/>
                  </a:lnTo>
                  <a:lnTo>
                    <a:pt x="1123" y="3096"/>
                  </a:lnTo>
                  <a:lnTo>
                    <a:pt x="1268" y="3137"/>
                  </a:lnTo>
                  <a:lnTo>
                    <a:pt x="1434" y="3179"/>
                  </a:lnTo>
                  <a:lnTo>
                    <a:pt x="1767" y="3179"/>
                  </a:lnTo>
                  <a:lnTo>
                    <a:pt x="1912" y="3137"/>
                  </a:lnTo>
                  <a:lnTo>
                    <a:pt x="2058" y="3117"/>
                  </a:lnTo>
                  <a:lnTo>
                    <a:pt x="2203" y="3054"/>
                  </a:lnTo>
                  <a:lnTo>
                    <a:pt x="2348" y="2992"/>
                  </a:lnTo>
                  <a:lnTo>
                    <a:pt x="2473" y="2909"/>
                  </a:lnTo>
                  <a:lnTo>
                    <a:pt x="2598" y="2826"/>
                  </a:lnTo>
                  <a:lnTo>
                    <a:pt x="2702" y="2722"/>
                  </a:lnTo>
                  <a:lnTo>
                    <a:pt x="2805" y="2597"/>
                  </a:lnTo>
                  <a:lnTo>
                    <a:pt x="2909" y="2493"/>
                  </a:lnTo>
                  <a:lnTo>
                    <a:pt x="2992" y="2348"/>
                  </a:lnTo>
                  <a:lnTo>
                    <a:pt x="3055" y="2223"/>
                  </a:lnTo>
                  <a:lnTo>
                    <a:pt x="3117" y="2057"/>
                  </a:lnTo>
                  <a:lnTo>
                    <a:pt x="3159" y="1912"/>
                  </a:lnTo>
                  <a:lnTo>
                    <a:pt x="3179" y="1745"/>
                  </a:lnTo>
                  <a:lnTo>
                    <a:pt x="3179" y="1600"/>
                  </a:lnTo>
                  <a:lnTo>
                    <a:pt x="3179" y="1434"/>
                  </a:lnTo>
                  <a:lnTo>
                    <a:pt x="3159" y="1268"/>
                  </a:lnTo>
                  <a:lnTo>
                    <a:pt x="3117" y="1122"/>
                  </a:lnTo>
                  <a:lnTo>
                    <a:pt x="3055" y="977"/>
                  </a:lnTo>
                  <a:lnTo>
                    <a:pt x="2992" y="852"/>
                  </a:lnTo>
                  <a:lnTo>
                    <a:pt x="2909" y="707"/>
                  </a:lnTo>
                  <a:lnTo>
                    <a:pt x="2826" y="582"/>
                  </a:lnTo>
                  <a:lnTo>
                    <a:pt x="2722" y="478"/>
                  </a:lnTo>
                  <a:lnTo>
                    <a:pt x="2618" y="374"/>
                  </a:lnTo>
                  <a:lnTo>
                    <a:pt x="2494" y="291"/>
                  </a:lnTo>
                  <a:lnTo>
                    <a:pt x="2348" y="208"/>
                  </a:lnTo>
                  <a:lnTo>
                    <a:pt x="2224" y="125"/>
                  </a:lnTo>
                  <a:lnTo>
                    <a:pt x="2078" y="83"/>
                  </a:lnTo>
                  <a:lnTo>
                    <a:pt x="1912" y="42"/>
                  </a:lnTo>
                  <a:lnTo>
                    <a:pt x="1767" y="21"/>
                  </a:lnTo>
                  <a:lnTo>
                    <a:pt x="160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31"/>
            <p:cNvSpPr/>
            <p:nvPr/>
          </p:nvSpPr>
          <p:spPr>
            <a:xfrm>
              <a:off x="8559546" y="697070"/>
              <a:ext cx="163329" cy="163329"/>
            </a:xfrm>
            <a:custGeom>
              <a:avLst/>
              <a:gdLst/>
              <a:ahLst/>
              <a:cxnLst/>
              <a:rect l="l" t="t" r="r" b="b"/>
              <a:pathLst>
                <a:path w="5922" h="5922" extrusionOk="0">
                  <a:moveTo>
                    <a:pt x="2951" y="0"/>
                  </a:moveTo>
                  <a:lnTo>
                    <a:pt x="2660" y="21"/>
                  </a:lnTo>
                  <a:lnTo>
                    <a:pt x="2369" y="62"/>
                  </a:lnTo>
                  <a:lnTo>
                    <a:pt x="2099" y="125"/>
                  </a:lnTo>
                  <a:lnTo>
                    <a:pt x="1829" y="229"/>
                  </a:lnTo>
                  <a:lnTo>
                    <a:pt x="1559" y="353"/>
                  </a:lnTo>
                  <a:lnTo>
                    <a:pt x="1309" y="499"/>
                  </a:lnTo>
                  <a:lnTo>
                    <a:pt x="1081" y="665"/>
                  </a:lnTo>
                  <a:lnTo>
                    <a:pt x="873" y="852"/>
                  </a:lnTo>
                  <a:lnTo>
                    <a:pt x="686" y="1060"/>
                  </a:lnTo>
                  <a:lnTo>
                    <a:pt x="520" y="1288"/>
                  </a:lnTo>
                  <a:lnTo>
                    <a:pt x="354" y="1537"/>
                  </a:lnTo>
                  <a:lnTo>
                    <a:pt x="229" y="1808"/>
                  </a:lnTo>
                  <a:lnTo>
                    <a:pt x="125" y="2078"/>
                  </a:lnTo>
                  <a:lnTo>
                    <a:pt x="63" y="2369"/>
                  </a:lnTo>
                  <a:lnTo>
                    <a:pt x="21" y="2659"/>
                  </a:lnTo>
                  <a:lnTo>
                    <a:pt x="0" y="2971"/>
                  </a:lnTo>
                  <a:lnTo>
                    <a:pt x="0" y="3262"/>
                  </a:lnTo>
                  <a:lnTo>
                    <a:pt x="63" y="3553"/>
                  </a:lnTo>
                  <a:lnTo>
                    <a:pt x="125" y="3844"/>
                  </a:lnTo>
                  <a:lnTo>
                    <a:pt x="229" y="4114"/>
                  </a:lnTo>
                  <a:lnTo>
                    <a:pt x="354" y="4363"/>
                  </a:lnTo>
                  <a:lnTo>
                    <a:pt x="499" y="4612"/>
                  </a:lnTo>
                  <a:lnTo>
                    <a:pt x="665" y="4841"/>
                  </a:lnTo>
                  <a:lnTo>
                    <a:pt x="852" y="5049"/>
                  </a:lnTo>
                  <a:lnTo>
                    <a:pt x="1060" y="5236"/>
                  </a:lnTo>
                  <a:lnTo>
                    <a:pt x="1289" y="5423"/>
                  </a:lnTo>
                  <a:lnTo>
                    <a:pt x="1538" y="5568"/>
                  </a:lnTo>
                  <a:lnTo>
                    <a:pt x="1787" y="5693"/>
                  </a:lnTo>
                  <a:lnTo>
                    <a:pt x="2078" y="5797"/>
                  </a:lnTo>
                  <a:lnTo>
                    <a:pt x="2369" y="5880"/>
                  </a:lnTo>
                  <a:lnTo>
                    <a:pt x="2660" y="5921"/>
                  </a:lnTo>
                  <a:lnTo>
                    <a:pt x="3262" y="5921"/>
                  </a:lnTo>
                  <a:lnTo>
                    <a:pt x="3553" y="5880"/>
                  </a:lnTo>
                  <a:lnTo>
                    <a:pt x="3823" y="5797"/>
                  </a:lnTo>
                  <a:lnTo>
                    <a:pt x="4093" y="5713"/>
                  </a:lnTo>
                  <a:lnTo>
                    <a:pt x="4363" y="5589"/>
                  </a:lnTo>
                  <a:lnTo>
                    <a:pt x="4613" y="5443"/>
                  </a:lnTo>
                  <a:lnTo>
                    <a:pt x="4841" y="5256"/>
                  </a:lnTo>
                  <a:lnTo>
                    <a:pt x="5049" y="5069"/>
                  </a:lnTo>
                  <a:lnTo>
                    <a:pt x="5236" y="4862"/>
                  </a:lnTo>
                  <a:lnTo>
                    <a:pt x="5402" y="4633"/>
                  </a:lnTo>
                  <a:lnTo>
                    <a:pt x="5568" y="4384"/>
                  </a:lnTo>
                  <a:lnTo>
                    <a:pt x="5693" y="4134"/>
                  </a:lnTo>
                  <a:lnTo>
                    <a:pt x="5797" y="3864"/>
                  </a:lnTo>
                  <a:lnTo>
                    <a:pt x="5859" y="3574"/>
                  </a:lnTo>
                  <a:lnTo>
                    <a:pt x="5901" y="3262"/>
                  </a:lnTo>
                  <a:lnTo>
                    <a:pt x="5922" y="2971"/>
                  </a:lnTo>
                  <a:lnTo>
                    <a:pt x="5901" y="2659"/>
                  </a:lnTo>
                  <a:lnTo>
                    <a:pt x="5859" y="2369"/>
                  </a:lnTo>
                  <a:lnTo>
                    <a:pt x="5797" y="2098"/>
                  </a:lnTo>
                  <a:lnTo>
                    <a:pt x="5693" y="1828"/>
                  </a:lnTo>
                  <a:lnTo>
                    <a:pt x="5568" y="1558"/>
                  </a:lnTo>
                  <a:lnTo>
                    <a:pt x="5423" y="1330"/>
                  </a:lnTo>
                  <a:lnTo>
                    <a:pt x="5257" y="1101"/>
                  </a:lnTo>
                  <a:lnTo>
                    <a:pt x="5070" y="893"/>
                  </a:lnTo>
                  <a:lnTo>
                    <a:pt x="4862" y="686"/>
                  </a:lnTo>
                  <a:lnTo>
                    <a:pt x="4634" y="519"/>
                  </a:lnTo>
                  <a:lnTo>
                    <a:pt x="4384" y="374"/>
                  </a:lnTo>
                  <a:lnTo>
                    <a:pt x="4114" y="249"/>
                  </a:lnTo>
                  <a:lnTo>
                    <a:pt x="3844" y="145"/>
                  </a:lnTo>
                  <a:lnTo>
                    <a:pt x="3553" y="62"/>
                  </a:lnTo>
                  <a:lnTo>
                    <a:pt x="3262" y="21"/>
                  </a:lnTo>
                  <a:lnTo>
                    <a:pt x="295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31"/>
            <p:cNvSpPr/>
            <p:nvPr/>
          </p:nvSpPr>
          <p:spPr>
            <a:xfrm>
              <a:off x="8597359" y="735462"/>
              <a:ext cx="87704" cy="87125"/>
            </a:xfrm>
            <a:custGeom>
              <a:avLst/>
              <a:gdLst/>
              <a:ahLst/>
              <a:cxnLst/>
              <a:rect l="l" t="t" r="r" b="b"/>
              <a:pathLst>
                <a:path w="3180" h="3159" extrusionOk="0">
                  <a:moveTo>
                    <a:pt x="1434" y="0"/>
                  </a:moveTo>
                  <a:lnTo>
                    <a:pt x="1268" y="21"/>
                  </a:lnTo>
                  <a:lnTo>
                    <a:pt x="1123" y="62"/>
                  </a:lnTo>
                  <a:lnTo>
                    <a:pt x="977" y="104"/>
                  </a:lnTo>
                  <a:lnTo>
                    <a:pt x="832" y="187"/>
                  </a:lnTo>
                  <a:lnTo>
                    <a:pt x="707" y="249"/>
                  </a:lnTo>
                  <a:lnTo>
                    <a:pt x="582" y="353"/>
                  </a:lnTo>
                  <a:lnTo>
                    <a:pt x="479" y="457"/>
                  </a:lnTo>
                  <a:lnTo>
                    <a:pt x="375" y="561"/>
                  </a:lnTo>
                  <a:lnTo>
                    <a:pt x="271" y="686"/>
                  </a:lnTo>
                  <a:lnTo>
                    <a:pt x="208" y="810"/>
                  </a:lnTo>
                  <a:lnTo>
                    <a:pt x="125" y="956"/>
                  </a:lnTo>
                  <a:lnTo>
                    <a:pt x="84" y="1101"/>
                  </a:lnTo>
                  <a:lnTo>
                    <a:pt x="42" y="1247"/>
                  </a:lnTo>
                  <a:lnTo>
                    <a:pt x="21" y="1413"/>
                  </a:lnTo>
                  <a:lnTo>
                    <a:pt x="1" y="1579"/>
                  </a:lnTo>
                  <a:lnTo>
                    <a:pt x="21" y="1745"/>
                  </a:lnTo>
                  <a:lnTo>
                    <a:pt x="42" y="1891"/>
                  </a:lnTo>
                  <a:lnTo>
                    <a:pt x="63" y="2036"/>
                  </a:lnTo>
                  <a:lnTo>
                    <a:pt x="125" y="2182"/>
                  </a:lnTo>
                  <a:lnTo>
                    <a:pt x="188" y="2327"/>
                  </a:lnTo>
                  <a:lnTo>
                    <a:pt x="271" y="2452"/>
                  </a:lnTo>
                  <a:lnTo>
                    <a:pt x="354" y="2576"/>
                  </a:lnTo>
                  <a:lnTo>
                    <a:pt x="458" y="2680"/>
                  </a:lnTo>
                  <a:lnTo>
                    <a:pt x="582" y="2784"/>
                  </a:lnTo>
                  <a:lnTo>
                    <a:pt x="686" y="2888"/>
                  </a:lnTo>
                  <a:lnTo>
                    <a:pt x="832" y="2971"/>
                  </a:lnTo>
                  <a:lnTo>
                    <a:pt x="956" y="3033"/>
                  </a:lnTo>
                  <a:lnTo>
                    <a:pt x="1123" y="3096"/>
                  </a:lnTo>
                  <a:lnTo>
                    <a:pt x="1268" y="3137"/>
                  </a:lnTo>
                  <a:lnTo>
                    <a:pt x="1434" y="3158"/>
                  </a:lnTo>
                  <a:lnTo>
                    <a:pt x="1746" y="3158"/>
                  </a:lnTo>
                  <a:lnTo>
                    <a:pt x="1912" y="3137"/>
                  </a:lnTo>
                  <a:lnTo>
                    <a:pt x="2058" y="3096"/>
                  </a:lnTo>
                  <a:lnTo>
                    <a:pt x="2203" y="3033"/>
                  </a:lnTo>
                  <a:lnTo>
                    <a:pt x="2328" y="2971"/>
                  </a:lnTo>
                  <a:lnTo>
                    <a:pt x="2473" y="2888"/>
                  </a:lnTo>
                  <a:lnTo>
                    <a:pt x="2598" y="2805"/>
                  </a:lnTo>
                  <a:lnTo>
                    <a:pt x="2702" y="2701"/>
                  </a:lnTo>
                  <a:lnTo>
                    <a:pt x="2805" y="2597"/>
                  </a:lnTo>
                  <a:lnTo>
                    <a:pt x="2909" y="2472"/>
                  </a:lnTo>
                  <a:lnTo>
                    <a:pt x="2972" y="2348"/>
                  </a:lnTo>
                  <a:lnTo>
                    <a:pt x="3055" y="2202"/>
                  </a:lnTo>
                  <a:lnTo>
                    <a:pt x="3096" y="2057"/>
                  </a:lnTo>
                  <a:lnTo>
                    <a:pt x="3138" y="1891"/>
                  </a:lnTo>
                  <a:lnTo>
                    <a:pt x="3159" y="1745"/>
                  </a:lnTo>
                  <a:lnTo>
                    <a:pt x="3179" y="1579"/>
                  </a:lnTo>
                  <a:lnTo>
                    <a:pt x="3159" y="1413"/>
                  </a:lnTo>
                  <a:lnTo>
                    <a:pt x="3138" y="1267"/>
                  </a:lnTo>
                  <a:lnTo>
                    <a:pt x="3096" y="1101"/>
                  </a:lnTo>
                  <a:lnTo>
                    <a:pt x="3055" y="956"/>
                  </a:lnTo>
                  <a:lnTo>
                    <a:pt x="2992" y="831"/>
                  </a:lnTo>
                  <a:lnTo>
                    <a:pt x="2909" y="706"/>
                  </a:lnTo>
                  <a:lnTo>
                    <a:pt x="2826" y="582"/>
                  </a:lnTo>
                  <a:lnTo>
                    <a:pt x="2722" y="457"/>
                  </a:lnTo>
                  <a:lnTo>
                    <a:pt x="2598" y="353"/>
                  </a:lnTo>
                  <a:lnTo>
                    <a:pt x="2473" y="270"/>
                  </a:lnTo>
                  <a:lnTo>
                    <a:pt x="2348" y="187"/>
                  </a:lnTo>
                  <a:lnTo>
                    <a:pt x="2203" y="125"/>
                  </a:lnTo>
                  <a:lnTo>
                    <a:pt x="2058" y="62"/>
                  </a:lnTo>
                  <a:lnTo>
                    <a:pt x="1912" y="21"/>
                  </a:lnTo>
                  <a:lnTo>
                    <a:pt x="174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31"/>
            <p:cNvSpPr/>
            <p:nvPr/>
          </p:nvSpPr>
          <p:spPr>
            <a:xfrm>
              <a:off x="7828362" y="385328"/>
              <a:ext cx="1013703" cy="124386"/>
            </a:xfrm>
            <a:custGeom>
              <a:avLst/>
              <a:gdLst/>
              <a:ahLst/>
              <a:cxnLst/>
              <a:rect l="l" t="t" r="r" b="b"/>
              <a:pathLst>
                <a:path w="36755" h="4510" extrusionOk="0">
                  <a:moveTo>
                    <a:pt x="63" y="1"/>
                  </a:moveTo>
                  <a:lnTo>
                    <a:pt x="1" y="769"/>
                  </a:lnTo>
                  <a:lnTo>
                    <a:pt x="36671" y="4509"/>
                  </a:lnTo>
                  <a:lnTo>
                    <a:pt x="36754" y="3740"/>
                  </a:lnTo>
                  <a:lnTo>
                    <a:pt x="63" y="1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31"/>
            <p:cNvSpPr/>
            <p:nvPr/>
          </p:nvSpPr>
          <p:spPr>
            <a:xfrm>
              <a:off x="7844993" y="238627"/>
              <a:ext cx="1011965" cy="106624"/>
            </a:xfrm>
            <a:custGeom>
              <a:avLst/>
              <a:gdLst/>
              <a:ahLst/>
              <a:cxnLst/>
              <a:rect l="l" t="t" r="r" b="b"/>
              <a:pathLst>
                <a:path w="36692" h="3866" extrusionOk="0">
                  <a:moveTo>
                    <a:pt x="21" y="1"/>
                  </a:moveTo>
                  <a:lnTo>
                    <a:pt x="0" y="126"/>
                  </a:lnTo>
                  <a:lnTo>
                    <a:pt x="36691" y="3865"/>
                  </a:lnTo>
                  <a:lnTo>
                    <a:pt x="36691" y="3741"/>
                  </a:lnTo>
                  <a:lnTo>
                    <a:pt x="2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96" name="Google Shape;3296;p31"/>
          <p:cNvSpPr/>
          <p:nvPr/>
        </p:nvSpPr>
        <p:spPr>
          <a:xfrm>
            <a:off x="-90275" y="-47250"/>
            <a:ext cx="5191125" cy="2752725"/>
          </a:xfrm>
          <a:custGeom>
            <a:avLst/>
            <a:gdLst/>
            <a:ahLst/>
            <a:cxnLst/>
            <a:rect l="l" t="t" r="r" b="b"/>
            <a:pathLst>
              <a:path w="207645" h="110109" extrusionOk="0">
                <a:moveTo>
                  <a:pt x="0" y="110109"/>
                </a:moveTo>
                <a:cubicBezTo>
                  <a:pt x="0" y="97940"/>
                  <a:pt x="3511" y="84677"/>
                  <a:pt x="11430" y="75438"/>
                </a:cubicBezTo>
                <a:cubicBezTo>
                  <a:pt x="20416" y="64954"/>
                  <a:pt x="35956" y="61961"/>
                  <a:pt x="45720" y="52197"/>
                </a:cubicBezTo>
                <a:cubicBezTo>
                  <a:pt x="55253" y="42664"/>
                  <a:pt x="59933" y="25123"/>
                  <a:pt x="73152" y="22479"/>
                </a:cubicBezTo>
                <a:cubicBezTo>
                  <a:pt x="83533" y="20403"/>
                  <a:pt x="94123" y="25626"/>
                  <a:pt x="104394" y="28194"/>
                </a:cubicBezTo>
                <a:cubicBezTo>
                  <a:pt x="117378" y="31440"/>
                  <a:pt x="130717" y="33193"/>
                  <a:pt x="144018" y="34671"/>
                </a:cubicBezTo>
                <a:cubicBezTo>
                  <a:pt x="153417" y="35715"/>
                  <a:pt x="162991" y="31661"/>
                  <a:pt x="171450" y="27432"/>
                </a:cubicBezTo>
                <a:cubicBezTo>
                  <a:pt x="184990" y="20662"/>
                  <a:pt x="200875" y="13540"/>
                  <a:pt x="207645" y="0"/>
                </a:cubicBezTo>
              </a:path>
            </a:pathLst>
          </a:custGeom>
          <a:noFill/>
          <a:ln w="19050" cap="flat" cmpd="sng">
            <a:solidFill>
              <a:schemeClr val="lt1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3297" name="Google Shape;3297;p31"/>
          <p:cNvSpPr/>
          <p:nvPr/>
        </p:nvSpPr>
        <p:spPr>
          <a:xfrm>
            <a:off x="7167775" y="3391275"/>
            <a:ext cx="2124075" cy="2066925"/>
          </a:xfrm>
          <a:custGeom>
            <a:avLst/>
            <a:gdLst/>
            <a:ahLst/>
            <a:cxnLst/>
            <a:rect l="l" t="t" r="r" b="b"/>
            <a:pathLst>
              <a:path w="84963" h="82677" extrusionOk="0">
                <a:moveTo>
                  <a:pt x="0" y="82677"/>
                </a:moveTo>
                <a:cubicBezTo>
                  <a:pt x="3121" y="69154"/>
                  <a:pt x="8755" y="53755"/>
                  <a:pt x="20574" y="46482"/>
                </a:cubicBezTo>
                <a:cubicBezTo>
                  <a:pt x="30304" y="40494"/>
                  <a:pt x="43141" y="39820"/>
                  <a:pt x="51816" y="32385"/>
                </a:cubicBezTo>
                <a:cubicBezTo>
                  <a:pt x="57966" y="27113"/>
                  <a:pt x="62090" y="19825"/>
                  <a:pt x="67818" y="14097"/>
                </a:cubicBezTo>
                <a:cubicBezTo>
                  <a:pt x="73050" y="8865"/>
                  <a:pt x="79731" y="5232"/>
                  <a:pt x="84963" y="0"/>
                </a:cubicBezTo>
              </a:path>
            </a:pathLst>
          </a:custGeom>
          <a:noFill/>
          <a:ln w="19050" cap="flat" cmpd="sng">
            <a:solidFill>
              <a:schemeClr val="lt1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9Slide.vn - 2019">
            <a:extLst>
              <a:ext uri="{FF2B5EF4-FFF2-40B4-BE49-F238E27FC236}">
                <a16:creationId xmlns:a16="http://schemas.microsoft.com/office/drawing/2014/main" id="{8D7EC23C-6680-4896-8813-00E43E08F64D}"/>
              </a:ext>
            </a:extLst>
          </p:cNvPr>
          <p:cNvSpPr txBox="1"/>
          <p:nvPr userDrawn="1"/>
        </p:nvSpPr>
        <p:spPr>
          <a:xfrm>
            <a:off x="0" y="-1512332"/>
            <a:ext cx="9144000" cy="36933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US" sz="1800">
                <a:solidFill>
                  <a:srgbClr val="CFCFCF"/>
                </a:solidFill>
              </a:rPr>
              <a:t>www.9slide.vn</a:t>
            </a:r>
          </a:p>
        </p:txBody>
      </p:sp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7750" y="539496"/>
            <a:ext cx="77085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Chewy"/>
              <a:buNone/>
              <a:defRPr sz="3700">
                <a:solidFill>
                  <a:schemeClr val="dk1"/>
                </a:solidFill>
                <a:latin typeface="Chewy"/>
                <a:ea typeface="Chewy"/>
                <a:cs typeface="Chewy"/>
                <a:sym typeface="Chew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"/>
              <a:buFont typeface="Bebas Neue"/>
              <a:buNone/>
              <a:defRPr sz="5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92700" y="1351875"/>
            <a:ext cx="7711800" cy="32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●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1pPr>
            <a:lvl2pPr marL="914400" lvl="1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○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2pPr>
            <a:lvl3pPr marL="1371600" lvl="2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■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3pPr>
            <a:lvl4pPr marL="1828800" lvl="3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●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4pPr>
            <a:lvl5pPr marL="2286000" lvl="4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○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5pPr>
            <a:lvl6pPr marL="2743200" lvl="5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■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6pPr>
            <a:lvl7pPr marL="3200400" lvl="6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●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7pPr>
            <a:lvl8pPr marL="3657600" lvl="7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○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8pPr>
            <a:lvl9pPr marL="4114800" lvl="8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"/>
              <a:buChar char="■"/>
              <a:defRPr sz="15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8" r:id="rId1"/>
    <p:sldLayoutId id="2147483676" r:id="rId2"/>
    <p:sldLayoutId id="2147483677" r:id="rId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4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5" Type="http://schemas.openxmlformats.org/officeDocument/2006/relationships/image" Target="../media/image9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microsoft.com/office/2007/relationships/hdphoto" Target="../media/hdphoto3.wdp"/><Relationship Id="rId5" Type="http://schemas.openxmlformats.org/officeDocument/2006/relationships/image" Target="../media/image6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microsoft.com/office/2007/relationships/hdphoto" Target="../media/hdphoto3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microsoft.com/office/2007/relationships/hdphoto" Target="../media/hdphoto5.wdp"/><Relationship Id="rId5" Type="http://schemas.openxmlformats.org/officeDocument/2006/relationships/image" Target="../media/image22.png"/><Relationship Id="rId4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eg"/><Relationship Id="rId4" Type="http://schemas.microsoft.com/office/2007/relationships/hdphoto" Target="../media/hdphoto3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openxmlformats.org/officeDocument/2006/relationships/image" Target="../media/image1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microsoft.com/office/2007/relationships/hdphoto" Target="../media/hdphoto3.wdp"/><Relationship Id="rId9" Type="http://schemas.microsoft.com/office/2007/relationships/hdphoto" Target="../media/hdphoto4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microsoft.com/office/2007/relationships/hdphoto" Target="../media/hdphoto4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14.png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microsoft.com/office/2007/relationships/hdphoto" Target="../media/hdphoto3.wdp"/><Relationship Id="rId12" Type="http://schemas.microsoft.com/office/2007/relationships/hdphoto" Target="../media/hdphoto4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33.svg"/><Relationship Id="rId4" Type="http://schemas.microsoft.com/office/2007/relationships/hdphoto" Target="../media/hdphoto2.wdp"/><Relationship Id="rId9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EB463B-E1DC-4821-A445-AAA93D56AF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83"/>
          <a:stretch/>
        </p:blipFill>
        <p:spPr>
          <a:xfrm>
            <a:off x="-7749" y="0"/>
            <a:ext cx="9144000" cy="51435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FB973FA-81C4-48E8-9E0E-21297BE08558}"/>
              </a:ext>
            </a:extLst>
          </p:cNvPr>
          <p:cNvSpPr/>
          <p:nvPr/>
        </p:nvSpPr>
        <p:spPr>
          <a:xfrm>
            <a:off x="-7749" y="3181350"/>
            <a:ext cx="9151749" cy="1524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B11EBE-878F-4360-BF92-867895438DD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426" b="79783" l="22803" r="86719">
                        <a14:foregroundMark x1="29492" y1="60361" x2="46729" y2="69747"/>
                        <a14:foregroundMark x1="34131" y1="69386" x2="45410" y2="74440"/>
                        <a14:foregroundMark x1="45410" y1="74440" x2="45557" y2="74007"/>
                        <a14:foregroundMark x1="28320" y1="65199" x2="29248" y2="65848"/>
                        <a14:foregroundMark x1="51270" y1="67292" x2="55371" y2="73285"/>
                        <a14:foregroundMark x1="55371" y1="73285" x2="55371" y2="72780"/>
                        <a14:foregroundMark x1="47852" y1="75379" x2="51514" y2="78123"/>
                        <a14:foregroundMark x1="49609" y1="69314" x2="54639" y2="64477"/>
                        <a14:foregroundMark x1="54639" y1="64477" x2="53809" y2="58917"/>
                        <a14:foregroundMark x1="51953" y1="63321" x2="55322" y2="70469"/>
                        <a14:foregroundMark x1="55322" y1="70469" x2="55469" y2="70325"/>
                        <a14:foregroundMark x1="56885" y1="64549" x2="58984" y2="70108"/>
                        <a14:foregroundMark x1="69189" y1="38700" x2="69824" y2="50108"/>
                        <a14:foregroundMark x1="71533" y1="49314" x2="74951" y2="54657"/>
                        <a14:foregroundMark x1="28809" y1="34440" x2="43457" y2="44116"/>
                        <a14:foregroundMark x1="43457" y1="44116" x2="43506" y2="44116"/>
                        <a14:foregroundMark x1="24361" y1="37644" x2="24951" y2="36751"/>
                        <a14:foregroundMark x1="67285" y1="26570" x2="74316" y2="33502"/>
                        <a14:foregroundMark x1="74316" y1="33502" x2="74561" y2="34152"/>
                        <a14:foregroundMark x1="75293" y1="50614" x2="74316" y2="59350"/>
                        <a14:foregroundMark x1="72705" y1="59856" x2="75049" y2="61805"/>
                        <a14:foregroundMark x1="31836" y1="32635" x2="38135" y2="33574"/>
                        <a14:foregroundMark x1="38135" y1="33574" x2="62646" y2="30830"/>
                        <a14:foregroundMark x1="23779" y1="39639" x2="24805" y2="38700"/>
                        <a14:foregroundMark x1="23438" y1="38773" x2="23438" y2="38773"/>
                        <a14:foregroundMark x1="74658" y1="29386" x2="73535" y2="35957"/>
                        <a14:foregroundMark x1="79736" y1="50325" x2="76807" y2="59928"/>
                        <a14:foregroundMark x1="76807" y1="59928" x2="76807" y2="62383"/>
                        <a14:foregroundMark x1="79541" y1="56029" x2="78467" y2="59856"/>
                        <a14:foregroundMark x1="79980" y1="37184" x2="81982" y2="47581"/>
                        <a14:foregroundMark x1="81982" y1="47581" x2="81934" y2="48159"/>
                        <a14:foregroundMark x1="80322" y1="29170" x2="82568" y2="32202"/>
                        <a14:foregroundMark x1="83057" y1="40433" x2="86719" y2="45921"/>
                        <a14:foregroundMark x1="81934" y1="49531" x2="83105" y2="48375"/>
                        <a14:foregroundMark x1="48096" y1="76751" x2="50732" y2="79783"/>
                        <a14:foregroundMark x1="27832" y1="42166" x2="27441" y2="44260"/>
                        <a14:foregroundMark x1="25684" y1="40794" x2="27051" y2="43466"/>
                        <a14:foregroundMark x1="27197" y1="33430" x2="27539" y2="37329"/>
                        <a14:foregroundMark x1="26487" y1="47175" x2="26709" y2="49964"/>
                        <a14:foregroundMark x1="26318" y1="45054" x2="26410" y2="46212"/>
                        <a14:foregroundMark x1="26807" y1="51336" x2="27100" y2="54801"/>
                        <a14:backgroundMark x1="32520" y1="70686" x2="36670" y2="74079"/>
                        <a14:backgroundMark x1="46338" y1="76606" x2="46973" y2="77040"/>
                        <a14:backgroundMark x1="22949" y1="43827" x2="24707" y2="45704"/>
                        <a14:backgroundMark x1="23257" y1="38773" x2="23535" y2="40578"/>
                        <a14:backgroundMark x1="22900" y1="36462" x2="23257" y2="38773"/>
                        <a14:backgroundMark x1="24561" y1="46426" x2="25928" y2="47942"/>
                        <a14:backgroundMark x1="60742" y1="68664" x2="60400" y2="76823"/>
                        <a14:backgroundMark x1="37451" y1="73574" x2="39600" y2="75596"/>
                        <a14:backgroundMark x1="85840" y1="30469" x2="85986" y2="35162"/>
                        <a14:backgroundMark x1="85840" y1="40578" x2="88086" y2="40433"/>
                        <a14:backgroundMark x1="72168" y1="24549" x2="77979" y2="25126"/>
                        <a14:backgroundMark x1="69775" y1="25343" x2="71191" y2="26498"/>
                      </a14:backgroundRemoval>
                    </a14:imgEffect>
                  </a14:imgLayer>
                </a14:imgProps>
              </a:ext>
            </a:extLst>
          </a:blip>
          <a:srcRect l="21751" t="21283" r="9921" b="18367"/>
          <a:stretch/>
        </p:blipFill>
        <p:spPr>
          <a:xfrm>
            <a:off x="1981722" y="19994"/>
            <a:ext cx="6247878" cy="394335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5C4463D-A99C-45DF-825F-72BD798C8639}"/>
              </a:ext>
            </a:extLst>
          </p:cNvPr>
          <p:cNvSpPr/>
          <p:nvPr/>
        </p:nvSpPr>
        <p:spPr>
          <a:xfrm>
            <a:off x="2924510" y="245239"/>
            <a:ext cx="31806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SG" sz="2800" b="1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#9Slide07 IcielCadena" panose="02000503000000020004" pitchFamily="2" charset="0"/>
              </a:rPr>
              <a:t>Đ</a:t>
            </a:r>
            <a:r>
              <a:rPr lang="en-US" sz="2800" b="1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#9Slide07 IcielCadena" panose="02000503000000020004" pitchFamily="2" charset="0"/>
              </a:rPr>
              <a:t>ỊA LÍ ĐỊA PHƯƠNG</a:t>
            </a:r>
            <a:endParaRPr lang="en-US" sz="28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#9Slide07 IcielCadena" panose="02000503000000020004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29D6F9-AD8C-4FC9-AC0D-3007444E47C7}"/>
              </a:ext>
            </a:extLst>
          </p:cNvPr>
          <p:cNvSpPr txBox="1"/>
          <p:nvPr/>
        </p:nvSpPr>
        <p:spPr>
          <a:xfrm>
            <a:off x="-152400" y="3405544"/>
            <a:ext cx="952500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SG" sz="3600">
                <a:solidFill>
                  <a:srgbClr val="FF6699"/>
                </a:solidFill>
                <a:latin typeface="#9Slide07 IcielCadena" panose="02000503000000020004" pitchFamily="2" charset="0"/>
              </a:rPr>
              <a:t>     </a:t>
            </a:r>
            <a:r>
              <a:rPr lang="en-SG" sz="3400">
                <a:solidFill>
                  <a:srgbClr val="FF6699"/>
                </a:solidFill>
                <a:latin typeface="#9Slide07 IcielCadena" panose="02000503000000020004" pitchFamily="2" charset="0"/>
              </a:rPr>
              <a:t>VỊ TRÍ, GIỚI HẠN                   SÔNG NGÒI, DÂN CƯ </a:t>
            </a:r>
          </a:p>
          <a:p>
            <a:pPr algn="ctr"/>
            <a:r>
              <a:rPr lang="en-SG" sz="3400">
                <a:solidFill>
                  <a:srgbClr val="FF6699"/>
                </a:solidFill>
                <a:latin typeface="#9Slide07 IcielCadena" panose="02000503000000020004" pitchFamily="2" charset="0"/>
              </a:rPr>
              <a:t>VÀ HOẠT ĐỘNG KINH TẾ HÀ NỘI</a:t>
            </a:r>
            <a:endParaRPr lang="en-US" sz="3400">
              <a:solidFill>
                <a:srgbClr val="FF6699"/>
              </a:solidFill>
              <a:latin typeface="#9Slide07 IcielCadena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71248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91D422-4590-4106-A90A-B9460A16D1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83"/>
          <a:stretch/>
        </p:blipFill>
        <p:spPr>
          <a:xfrm>
            <a:off x="-7749" y="0"/>
            <a:ext cx="9144000" cy="51435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1B13052-E4CD-421D-AA66-BBA4E240CDDA}"/>
              </a:ext>
            </a:extLst>
          </p:cNvPr>
          <p:cNvSpPr/>
          <p:nvPr/>
        </p:nvSpPr>
        <p:spPr>
          <a:xfrm>
            <a:off x="3439690" y="23774"/>
            <a:ext cx="21884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SG" sz="3600" b="1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#9Slide07 IcielCadena" panose="02000503000000020004" pitchFamily="2" charset="0"/>
              </a:rPr>
              <a:t>MỤC TIÊU</a:t>
            </a:r>
            <a:endParaRPr lang="en-US" sz="3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#9Slide07 IcielCadena" panose="02000503000000020004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1473E9-47FB-4688-836E-F28B3D7E2800}"/>
              </a:ext>
            </a:extLst>
          </p:cNvPr>
          <p:cNvSpPr/>
          <p:nvPr/>
        </p:nvSpPr>
        <p:spPr>
          <a:xfrm>
            <a:off x="220851" y="693879"/>
            <a:ext cx="8686800" cy="41876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DF962F-68A1-4454-A6D4-9F51A82650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426" b="79783" l="22803" r="86719">
                        <a14:foregroundMark x1="29492" y1="60361" x2="46729" y2="69747"/>
                        <a14:foregroundMark x1="34131" y1="69386" x2="45410" y2="74440"/>
                        <a14:foregroundMark x1="45410" y1="74440" x2="45557" y2="74007"/>
                        <a14:foregroundMark x1="28320" y1="65199" x2="29248" y2="65848"/>
                        <a14:foregroundMark x1="51270" y1="67292" x2="55371" y2="73285"/>
                        <a14:foregroundMark x1="55371" y1="73285" x2="55371" y2="72780"/>
                        <a14:foregroundMark x1="47852" y1="75379" x2="51514" y2="78123"/>
                        <a14:foregroundMark x1="49609" y1="69314" x2="54639" y2="64477"/>
                        <a14:foregroundMark x1="54639" y1="64477" x2="53809" y2="58917"/>
                        <a14:foregroundMark x1="51953" y1="63321" x2="55322" y2="70469"/>
                        <a14:foregroundMark x1="55322" y1="70469" x2="55469" y2="70325"/>
                        <a14:foregroundMark x1="56885" y1="64549" x2="58984" y2="70108"/>
                        <a14:foregroundMark x1="69189" y1="38700" x2="69824" y2="50108"/>
                        <a14:foregroundMark x1="71533" y1="49314" x2="74951" y2="54657"/>
                        <a14:foregroundMark x1="28809" y1="34440" x2="43457" y2="44116"/>
                        <a14:foregroundMark x1="43457" y1="44116" x2="43506" y2="44116"/>
                        <a14:foregroundMark x1="24361" y1="37644" x2="24951" y2="36751"/>
                        <a14:foregroundMark x1="67285" y1="26570" x2="74316" y2="33502"/>
                        <a14:foregroundMark x1="74316" y1="33502" x2="74561" y2="34152"/>
                        <a14:foregroundMark x1="75293" y1="50614" x2="74316" y2="59350"/>
                        <a14:foregroundMark x1="72705" y1="59856" x2="75049" y2="61805"/>
                        <a14:foregroundMark x1="31836" y1="32635" x2="38135" y2="33574"/>
                        <a14:foregroundMark x1="38135" y1="33574" x2="62646" y2="30830"/>
                        <a14:foregroundMark x1="23779" y1="39639" x2="24805" y2="38700"/>
                        <a14:foregroundMark x1="23438" y1="38773" x2="23438" y2="38773"/>
                        <a14:foregroundMark x1="74658" y1="29386" x2="73535" y2="35957"/>
                        <a14:foregroundMark x1="79736" y1="50325" x2="76807" y2="59928"/>
                        <a14:foregroundMark x1="76807" y1="59928" x2="76807" y2="62383"/>
                        <a14:foregroundMark x1="79541" y1="56029" x2="78467" y2="59856"/>
                        <a14:foregroundMark x1="79980" y1="37184" x2="81982" y2="47581"/>
                        <a14:foregroundMark x1="81982" y1="47581" x2="81934" y2="48159"/>
                        <a14:foregroundMark x1="80322" y1="29170" x2="82568" y2="32202"/>
                        <a14:foregroundMark x1="83057" y1="40433" x2="86719" y2="45921"/>
                        <a14:foregroundMark x1="81934" y1="49531" x2="83105" y2="48375"/>
                        <a14:foregroundMark x1="48096" y1="76751" x2="50732" y2="79783"/>
                        <a14:foregroundMark x1="27832" y1="42166" x2="27441" y2="44260"/>
                        <a14:foregroundMark x1="25684" y1="40794" x2="27051" y2="43466"/>
                        <a14:foregroundMark x1="27197" y1="33430" x2="27539" y2="37329"/>
                        <a14:foregroundMark x1="26487" y1="47175" x2="26709" y2="49964"/>
                        <a14:foregroundMark x1="26318" y1="45054" x2="26410" y2="46212"/>
                        <a14:foregroundMark x1="26807" y1="51336" x2="27100" y2="54801"/>
                        <a14:backgroundMark x1="32520" y1="70686" x2="36670" y2="74079"/>
                        <a14:backgroundMark x1="46338" y1="76606" x2="46973" y2="77040"/>
                        <a14:backgroundMark x1="22949" y1="43827" x2="24707" y2="45704"/>
                        <a14:backgroundMark x1="23257" y1="38773" x2="23535" y2="40578"/>
                        <a14:backgroundMark x1="22900" y1="36462" x2="23257" y2="38773"/>
                        <a14:backgroundMark x1="24561" y1="46426" x2="25928" y2="47942"/>
                        <a14:backgroundMark x1="60742" y1="68664" x2="60400" y2="76823"/>
                        <a14:backgroundMark x1="37451" y1="73574" x2="39600" y2="75596"/>
                        <a14:backgroundMark x1="85840" y1="30469" x2="85986" y2="35162"/>
                        <a14:backgroundMark x1="85840" y1="40578" x2="88086" y2="40433"/>
                        <a14:backgroundMark x1="72168" y1="24549" x2="77979" y2="25126"/>
                        <a14:backgroundMark x1="69775" y1="25343" x2="71191" y2="26498"/>
                      </a14:backgroundRemoval>
                    </a14:imgEffect>
                  </a14:imgLayer>
                </a14:imgProps>
              </a:ext>
            </a:extLst>
          </a:blip>
          <a:srcRect l="21751" t="21283" r="9921" b="18367"/>
          <a:stretch/>
        </p:blipFill>
        <p:spPr>
          <a:xfrm>
            <a:off x="-42723" y="3698985"/>
            <a:ext cx="2446318" cy="15439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FA036-1211-49F6-AC7F-1A9341A86E7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8000" b="66667" l="34000" r="68222">
                        <a14:foregroundMark x1="47556" y1="28222" x2="50667" y2="28000"/>
                        <a14:foregroundMark x1="42667" y1="40889" x2="47111" y2="43778"/>
                        <a14:foregroundMark x1="55333" y1="38444" x2="56222" y2="41333"/>
                        <a14:foregroundMark x1="49333" y1="64667" x2="49333" y2="64667"/>
                        <a14:foregroundMark x1="39333" y1="64000" x2="39333" y2="64000"/>
                        <a14:foregroundMark x1="37778" y1="62222" x2="40444" y2="65111"/>
                        <a14:foregroundMark x1="34667" y1="65556" x2="40667" y2="65778"/>
                        <a14:foregroundMark x1="55111" y1="64444" x2="60667" y2="64667"/>
                        <a14:foregroundMark x1="67556" y1="66444" x2="68222" y2="66667"/>
                      </a14:backgroundRemoval>
                    </a14:imgEffect>
                  </a14:imgLayer>
                </a14:imgProps>
              </a:ext>
            </a:extLst>
          </a:blip>
          <a:srcRect l="30444" t="24991" r="30444" b="32364"/>
          <a:stretch/>
        </p:blipFill>
        <p:spPr>
          <a:xfrm>
            <a:off x="2370982" y="855491"/>
            <a:ext cx="865330" cy="9434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DF65438-5E22-481A-9282-49F28D9F03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38433" y="2043921"/>
            <a:ext cx="756748" cy="7567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FD483D5-6B37-4E7C-B7E6-1CF2BDEEAA0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2997" y="3008436"/>
            <a:ext cx="865330" cy="8066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04E1F6-F1FD-47DA-8A9E-250F81A04D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03595" y="3943350"/>
            <a:ext cx="724134" cy="7241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2CCF7F4-92C2-44CD-86AB-FB7961245834}"/>
              </a:ext>
            </a:extLst>
          </p:cNvPr>
          <p:cNvSpPr txBox="1"/>
          <p:nvPr/>
        </p:nvSpPr>
        <p:spPr>
          <a:xfrm>
            <a:off x="3352800" y="942315"/>
            <a:ext cx="5315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Mô tả được vị trí, giới hạn của Hà Nội trên bản đồ. </a:t>
            </a:r>
            <a:endParaRPr lang="en-US" sz="2400">
              <a:latin typeface="Cabin" panose="000005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603919-59EB-4C59-A153-F3693475A275}"/>
              </a:ext>
            </a:extLst>
          </p:cNvPr>
          <p:cNvSpPr txBox="1"/>
          <p:nvPr/>
        </p:nvSpPr>
        <p:spPr>
          <a:xfrm>
            <a:off x="3352800" y="2006796"/>
            <a:ext cx="5315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Nêu được một số đặc điểm về sông ngòi ở Hà Nội.</a:t>
            </a:r>
            <a:endParaRPr lang="en-US" sz="2400">
              <a:latin typeface="Cabin" panose="00000500000000000000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9B52326-6126-4DBF-BEB4-A7E3B259D3F1}"/>
              </a:ext>
            </a:extLst>
          </p:cNvPr>
          <p:cNvSpPr txBox="1"/>
          <p:nvPr/>
        </p:nvSpPr>
        <p:spPr>
          <a:xfrm>
            <a:off x="3352799" y="3167161"/>
            <a:ext cx="5315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Nêu được đặc điểm dân cư ở Hà Nội.</a:t>
            </a:r>
            <a:endParaRPr lang="en-US" sz="2400">
              <a:latin typeface="Cabin" panose="00000500000000000000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F482E8-D2A2-4F92-9BC8-582100A80E35}"/>
              </a:ext>
            </a:extLst>
          </p:cNvPr>
          <p:cNvSpPr txBox="1"/>
          <p:nvPr/>
        </p:nvSpPr>
        <p:spPr>
          <a:xfrm>
            <a:off x="3352799" y="3889918"/>
            <a:ext cx="53156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Nêu được một số hoạt động kinh tế ở Hà Nội.</a:t>
            </a:r>
            <a:endParaRPr lang="en-US" sz="2400"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4270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/>
      <p:bldP spid="17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6A699B-24D0-46F7-BAE5-E8523DFB05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1" r="2151" b="41111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24E26DA-3A0D-46E9-B67E-1DBB91E503F3}"/>
              </a:ext>
            </a:extLst>
          </p:cNvPr>
          <p:cNvGrpSpPr/>
          <p:nvPr/>
        </p:nvGrpSpPr>
        <p:grpSpPr>
          <a:xfrm>
            <a:off x="7149660" y="971550"/>
            <a:ext cx="1698651" cy="1524000"/>
            <a:chOff x="7149660" y="971550"/>
            <a:chExt cx="1698651" cy="1524000"/>
          </a:xfrm>
        </p:grpSpPr>
        <p:pic>
          <p:nvPicPr>
            <p:cNvPr id="1026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EFA9B526-E9C1-4B1A-9816-BC6E7B2E4C9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448" t="42842" r="6549" b="5257"/>
            <a:stretch/>
          </p:blipFill>
          <p:spPr bwMode="auto">
            <a:xfrm>
              <a:off x="7149660" y="1123950"/>
              <a:ext cx="851339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140A4D1E-9FBE-4385-941E-0B3537F5630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94" t="42842" r="70446" b="5257"/>
            <a:stretch/>
          </p:blipFill>
          <p:spPr bwMode="auto">
            <a:xfrm>
              <a:off x="7924800" y="971550"/>
              <a:ext cx="923511" cy="1339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D63B7110-E382-4775-85CD-9EEEA7117B17}"/>
              </a:ext>
            </a:extLst>
          </p:cNvPr>
          <p:cNvSpPr/>
          <p:nvPr/>
        </p:nvSpPr>
        <p:spPr>
          <a:xfrm>
            <a:off x="3810000" y="323850"/>
            <a:ext cx="2743200" cy="1600200"/>
          </a:xfrm>
          <a:prstGeom prst="wedgeRoundRectCallout">
            <a:avLst>
              <a:gd name="adj1" fmla="val 75092"/>
              <a:gd name="adj2" fmla="val 18690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G" sz="1800">
                <a:solidFill>
                  <a:sysClr val="windowText" lastClr="000000"/>
                </a:solidFill>
                <a:latin typeface="Cabin" panose="00000500000000000000" pitchFamily="2" charset="0"/>
              </a:rPr>
              <a:t>Xin chào các bạn! Chúng mình hãy cùng nhau đi tham quan Hà Nội nhé!</a:t>
            </a:r>
            <a:endParaRPr lang="en-US" sz="1800">
              <a:solidFill>
                <a:sysClr val="windowText" lastClr="000000"/>
              </a:solidFill>
              <a:latin typeface="Cabin" panose="00000500000000000000" pitchFamily="2" charset="0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FA5C2806-D9CF-41B4-B8FD-5CF60FB1B532}"/>
              </a:ext>
            </a:extLst>
          </p:cNvPr>
          <p:cNvSpPr/>
          <p:nvPr/>
        </p:nvSpPr>
        <p:spPr>
          <a:xfrm>
            <a:off x="3268540" y="323850"/>
            <a:ext cx="3493550" cy="1600200"/>
          </a:xfrm>
          <a:prstGeom prst="wedgeRoundRectCallout">
            <a:avLst>
              <a:gd name="adj1" fmla="val 98426"/>
              <a:gd name="adj2" fmla="val -992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G" sz="1600">
                <a:solidFill>
                  <a:sysClr val="windowText" lastClr="000000"/>
                </a:solidFill>
                <a:latin typeface="Cabin" panose="00000500000000000000" pitchFamily="2" charset="0"/>
              </a:rPr>
              <a:t>Ở mỗi địa điểm sẽ có một thử thách. </a:t>
            </a:r>
            <a:r>
              <a:rPr lang="en-SG" sz="1800">
                <a:solidFill>
                  <a:sysClr val="windowText" lastClr="000000"/>
                </a:solidFill>
                <a:latin typeface="Cabin" panose="00000500000000000000" pitchFamily="2" charset="0"/>
              </a:rPr>
              <a:t>Chúng</a:t>
            </a:r>
            <a:r>
              <a:rPr lang="en-SG" sz="1600">
                <a:solidFill>
                  <a:sysClr val="windowText" lastClr="000000"/>
                </a:solidFill>
                <a:latin typeface="Cabin" panose="00000500000000000000" pitchFamily="2" charset="0"/>
              </a:rPr>
              <a:t> mình cùng vượt qua thử thách để nhận phần thưởng nha!</a:t>
            </a:r>
            <a:endParaRPr lang="en-US" sz="1600">
              <a:solidFill>
                <a:sysClr val="windowText" lastClr="000000"/>
              </a:solidFill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0558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96296E-6 L -0.18559 0.3308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88" y="16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121C2E-65E8-4151-A4C2-64518A6F02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302A563-F011-466A-B0E1-B4DEBD9211D7}"/>
              </a:ext>
            </a:extLst>
          </p:cNvPr>
          <p:cNvSpPr/>
          <p:nvPr/>
        </p:nvSpPr>
        <p:spPr>
          <a:xfrm>
            <a:off x="228600" y="438151"/>
            <a:ext cx="8686800" cy="449579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D6B7D5-5E54-4E48-BF9C-68D89CB191EF}"/>
              </a:ext>
            </a:extLst>
          </p:cNvPr>
          <p:cNvSpPr txBox="1"/>
          <p:nvPr/>
        </p:nvSpPr>
        <p:spPr>
          <a:xfrm>
            <a:off x="4315622" y="1232476"/>
            <a:ext cx="39678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3200" b="1">
                <a:solidFill>
                  <a:schemeClr val="accent4">
                    <a:lumMod val="75000"/>
                  </a:schemeClr>
                </a:solidFill>
                <a:latin typeface="Cabin" panose="00000500000000000000" pitchFamily="2" charset="0"/>
              </a:rPr>
              <a:t>Hà Nội nằm ở đâu?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A59588-35BF-41AC-B512-2C6CDCE99374}"/>
              </a:ext>
            </a:extLst>
          </p:cNvPr>
          <p:cNvSpPr txBox="1"/>
          <p:nvPr/>
        </p:nvSpPr>
        <p:spPr>
          <a:xfrm>
            <a:off x="3878833" y="2571750"/>
            <a:ext cx="48414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3200" b="1">
                <a:latin typeface="Cabin" panose="00000500000000000000" pitchFamily="2" charset="0"/>
              </a:rPr>
              <a:t>Hà Nội nằm ở trung tâm đồng bằng Bắc Bộ.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893763-C123-46C6-9AB2-7F5A281DA9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12" t="8519" r="7697" b="4074"/>
          <a:stretch/>
        </p:blipFill>
        <p:spPr>
          <a:xfrm>
            <a:off x="860536" y="932837"/>
            <a:ext cx="2562460" cy="3876541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D9BD4AA-AD12-46B5-B24C-2816F458ABD6}"/>
              </a:ext>
            </a:extLst>
          </p:cNvPr>
          <p:cNvGrpSpPr/>
          <p:nvPr/>
        </p:nvGrpSpPr>
        <p:grpSpPr>
          <a:xfrm>
            <a:off x="595609" y="839615"/>
            <a:ext cx="8153400" cy="4019871"/>
            <a:chOff x="495300" y="864539"/>
            <a:chExt cx="8153400" cy="401987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78F12C1D-CB8A-424A-8980-A28221DDC946}"/>
                </a:ext>
              </a:extLst>
            </p:cNvPr>
            <p:cNvGrpSpPr/>
            <p:nvPr/>
          </p:nvGrpSpPr>
          <p:grpSpPr>
            <a:xfrm>
              <a:off x="495300" y="864539"/>
              <a:ext cx="8153400" cy="4013135"/>
              <a:chOff x="495300" y="845781"/>
              <a:chExt cx="8153400" cy="4013135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E9B0C21C-6E64-44F3-BF60-2024DAFC7F8A}"/>
                  </a:ext>
                </a:extLst>
              </p:cNvPr>
              <p:cNvGrpSpPr/>
              <p:nvPr/>
            </p:nvGrpSpPr>
            <p:grpSpPr>
              <a:xfrm>
                <a:off x="495300" y="845781"/>
                <a:ext cx="8153400" cy="4013135"/>
                <a:chOff x="495300" y="845781"/>
                <a:chExt cx="8153400" cy="4013135"/>
              </a:xfrm>
            </p:grpSpPr>
            <p:sp>
              <p:nvSpPr>
                <p:cNvPr id="3" name="Rectangle 2">
                  <a:extLst>
                    <a:ext uri="{FF2B5EF4-FFF2-40B4-BE49-F238E27FC236}">
                      <a16:creationId xmlns:a16="http://schemas.microsoft.com/office/drawing/2014/main" id="{D54D14AB-4C5C-48A7-B234-6509A7AAE798}"/>
                    </a:ext>
                  </a:extLst>
                </p:cNvPr>
                <p:cNvSpPr/>
                <p:nvPr/>
              </p:nvSpPr>
              <p:spPr>
                <a:xfrm>
                  <a:off x="495300" y="845781"/>
                  <a:ext cx="8153400" cy="3963597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pic>
              <p:nvPicPr>
                <p:cNvPr id="2" name="Picture 1">
                  <a:extLst>
                    <a:ext uri="{FF2B5EF4-FFF2-40B4-BE49-F238E27FC236}">
                      <a16:creationId xmlns:a16="http://schemas.microsoft.com/office/drawing/2014/main" id="{738B8E29-8204-4138-ACE8-0F6A5B228D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b="71067"/>
                <a:stretch/>
              </p:blipFill>
              <p:spPr>
                <a:xfrm>
                  <a:off x="1386027" y="883298"/>
                  <a:ext cx="6081573" cy="3975618"/>
                </a:xfrm>
                <a:prstGeom prst="rect">
                  <a:avLst/>
                </a:prstGeom>
              </p:spPr>
            </p:pic>
          </p:grp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475891AE-6F12-4781-97A2-098BF436B337}"/>
                  </a:ext>
                </a:extLst>
              </p:cNvPr>
              <p:cNvSpPr/>
              <p:nvPr/>
            </p:nvSpPr>
            <p:spPr>
              <a:xfrm>
                <a:off x="2759978" y="989901"/>
                <a:ext cx="3506598" cy="1367405"/>
              </a:xfrm>
              <a:custGeom>
                <a:avLst/>
                <a:gdLst>
                  <a:gd name="connsiteX0" fmla="*/ 1023457 w 3506598"/>
                  <a:gd name="connsiteY0" fmla="*/ 41945 h 1367405"/>
                  <a:gd name="connsiteX1" fmla="*/ 1023457 w 3506598"/>
                  <a:gd name="connsiteY1" fmla="*/ 41945 h 1367405"/>
                  <a:gd name="connsiteX2" fmla="*/ 1023457 w 3506598"/>
                  <a:gd name="connsiteY2" fmla="*/ 293615 h 1367405"/>
                  <a:gd name="connsiteX3" fmla="*/ 1023457 w 3506598"/>
                  <a:gd name="connsiteY3" fmla="*/ 302004 h 1367405"/>
                  <a:gd name="connsiteX4" fmla="*/ 1040235 w 3506598"/>
                  <a:gd name="connsiteY4" fmla="*/ 419449 h 1367405"/>
                  <a:gd name="connsiteX5" fmla="*/ 931178 w 3506598"/>
                  <a:gd name="connsiteY5" fmla="*/ 469783 h 1367405"/>
                  <a:gd name="connsiteX6" fmla="*/ 645952 w 3506598"/>
                  <a:gd name="connsiteY6" fmla="*/ 494950 h 1367405"/>
                  <a:gd name="connsiteX7" fmla="*/ 444616 w 3506598"/>
                  <a:gd name="connsiteY7" fmla="*/ 578840 h 1367405"/>
                  <a:gd name="connsiteX8" fmla="*/ 343949 w 3506598"/>
                  <a:gd name="connsiteY8" fmla="*/ 587229 h 1367405"/>
                  <a:gd name="connsiteX9" fmla="*/ 125835 w 3506598"/>
                  <a:gd name="connsiteY9" fmla="*/ 520117 h 1367405"/>
                  <a:gd name="connsiteX10" fmla="*/ 67112 w 3506598"/>
                  <a:gd name="connsiteY10" fmla="*/ 494950 h 1367405"/>
                  <a:gd name="connsiteX11" fmla="*/ 25167 w 3506598"/>
                  <a:gd name="connsiteY11" fmla="*/ 511728 h 1367405"/>
                  <a:gd name="connsiteX12" fmla="*/ 0 w 3506598"/>
                  <a:gd name="connsiteY12" fmla="*/ 570451 h 1367405"/>
                  <a:gd name="connsiteX13" fmla="*/ 8389 w 3506598"/>
                  <a:gd name="connsiteY13" fmla="*/ 721453 h 1367405"/>
                  <a:gd name="connsiteX14" fmla="*/ 58723 w 3506598"/>
                  <a:gd name="connsiteY14" fmla="*/ 788565 h 1367405"/>
                  <a:gd name="connsiteX15" fmla="*/ 100668 w 3506598"/>
                  <a:gd name="connsiteY15" fmla="*/ 813732 h 1367405"/>
                  <a:gd name="connsiteX16" fmla="*/ 125835 w 3506598"/>
                  <a:gd name="connsiteY16" fmla="*/ 830510 h 1367405"/>
                  <a:gd name="connsiteX17" fmla="*/ 192947 w 3506598"/>
                  <a:gd name="connsiteY17" fmla="*/ 838899 h 1367405"/>
                  <a:gd name="connsiteX18" fmla="*/ 411061 w 3506598"/>
                  <a:gd name="connsiteY18" fmla="*/ 847288 h 1367405"/>
                  <a:gd name="connsiteX19" fmla="*/ 570451 w 3506598"/>
                  <a:gd name="connsiteY19" fmla="*/ 864066 h 1367405"/>
                  <a:gd name="connsiteX20" fmla="*/ 645952 w 3506598"/>
                  <a:gd name="connsiteY20" fmla="*/ 889233 h 1367405"/>
                  <a:gd name="connsiteX21" fmla="*/ 679508 w 3506598"/>
                  <a:gd name="connsiteY21" fmla="*/ 914400 h 1367405"/>
                  <a:gd name="connsiteX22" fmla="*/ 729842 w 3506598"/>
                  <a:gd name="connsiteY22" fmla="*/ 973123 h 1367405"/>
                  <a:gd name="connsiteX23" fmla="*/ 746620 w 3506598"/>
                  <a:gd name="connsiteY23" fmla="*/ 1015068 h 1367405"/>
                  <a:gd name="connsiteX24" fmla="*/ 738231 w 3506598"/>
                  <a:gd name="connsiteY24" fmla="*/ 1115736 h 1367405"/>
                  <a:gd name="connsiteX25" fmla="*/ 721453 w 3506598"/>
                  <a:gd name="connsiteY25" fmla="*/ 1149292 h 1367405"/>
                  <a:gd name="connsiteX26" fmla="*/ 713064 w 3506598"/>
                  <a:gd name="connsiteY26" fmla="*/ 1174459 h 1367405"/>
                  <a:gd name="connsiteX27" fmla="*/ 721453 w 3506598"/>
                  <a:gd name="connsiteY27" fmla="*/ 1224793 h 1367405"/>
                  <a:gd name="connsiteX28" fmla="*/ 729842 w 3506598"/>
                  <a:gd name="connsiteY28" fmla="*/ 1249960 h 1367405"/>
                  <a:gd name="connsiteX29" fmla="*/ 855677 w 3506598"/>
                  <a:gd name="connsiteY29" fmla="*/ 1350627 h 1367405"/>
                  <a:gd name="connsiteX30" fmla="*/ 880844 w 3506598"/>
                  <a:gd name="connsiteY30" fmla="*/ 1359016 h 1367405"/>
                  <a:gd name="connsiteX31" fmla="*/ 964734 w 3506598"/>
                  <a:gd name="connsiteY31" fmla="*/ 1367405 h 1367405"/>
                  <a:gd name="connsiteX32" fmla="*/ 1392572 w 3506598"/>
                  <a:gd name="connsiteY32" fmla="*/ 1350627 h 1367405"/>
                  <a:gd name="connsiteX33" fmla="*/ 1493240 w 3506598"/>
                  <a:gd name="connsiteY33" fmla="*/ 1342238 h 1367405"/>
                  <a:gd name="connsiteX34" fmla="*/ 1610686 w 3506598"/>
                  <a:gd name="connsiteY34" fmla="*/ 1333849 h 1367405"/>
                  <a:gd name="connsiteX35" fmla="*/ 1812022 w 3506598"/>
                  <a:gd name="connsiteY35" fmla="*/ 1308682 h 1367405"/>
                  <a:gd name="connsiteX36" fmla="*/ 2197916 w 3506598"/>
                  <a:gd name="connsiteY36" fmla="*/ 1350627 h 1367405"/>
                  <a:gd name="connsiteX37" fmla="*/ 2650921 w 3506598"/>
                  <a:gd name="connsiteY37" fmla="*/ 1333849 h 1367405"/>
                  <a:gd name="connsiteX38" fmla="*/ 2692866 w 3506598"/>
                  <a:gd name="connsiteY38" fmla="*/ 1325460 h 1367405"/>
                  <a:gd name="connsiteX39" fmla="*/ 2734811 w 3506598"/>
                  <a:gd name="connsiteY39" fmla="*/ 1300293 h 1367405"/>
                  <a:gd name="connsiteX40" fmla="*/ 2818701 w 3506598"/>
                  <a:gd name="connsiteY40" fmla="*/ 1233182 h 1367405"/>
                  <a:gd name="connsiteX41" fmla="*/ 2860646 w 3506598"/>
                  <a:gd name="connsiteY41" fmla="*/ 1166070 h 1367405"/>
                  <a:gd name="connsiteX42" fmla="*/ 2852257 w 3506598"/>
                  <a:gd name="connsiteY42" fmla="*/ 981512 h 1367405"/>
                  <a:gd name="connsiteX43" fmla="*/ 2944536 w 3506598"/>
                  <a:gd name="connsiteY43" fmla="*/ 897622 h 1367405"/>
                  <a:gd name="connsiteX44" fmla="*/ 3145872 w 3506598"/>
                  <a:gd name="connsiteY44" fmla="*/ 847288 h 1367405"/>
                  <a:gd name="connsiteX45" fmla="*/ 3280095 w 3506598"/>
                  <a:gd name="connsiteY45" fmla="*/ 830510 h 1367405"/>
                  <a:gd name="connsiteX46" fmla="*/ 3330429 w 3506598"/>
                  <a:gd name="connsiteY46" fmla="*/ 805343 h 1367405"/>
                  <a:gd name="connsiteX47" fmla="*/ 3422708 w 3506598"/>
                  <a:gd name="connsiteY47" fmla="*/ 788565 h 1367405"/>
                  <a:gd name="connsiteX48" fmla="*/ 3447875 w 3506598"/>
                  <a:gd name="connsiteY48" fmla="*/ 780176 h 1367405"/>
                  <a:gd name="connsiteX49" fmla="*/ 3498209 w 3506598"/>
                  <a:gd name="connsiteY49" fmla="*/ 679508 h 1367405"/>
                  <a:gd name="connsiteX50" fmla="*/ 3506598 w 3506598"/>
                  <a:gd name="connsiteY50" fmla="*/ 620785 h 1367405"/>
                  <a:gd name="connsiteX51" fmla="*/ 3481431 w 3506598"/>
                  <a:gd name="connsiteY51" fmla="*/ 545284 h 1367405"/>
                  <a:gd name="connsiteX52" fmla="*/ 3322040 w 3506598"/>
                  <a:gd name="connsiteY52" fmla="*/ 494950 h 1367405"/>
                  <a:gd name="connsiteX53" fmla="*/ 3154261 w 3506598"/>
                  <a:gd name="connsiteY53" fmla="*/ 436227 h 1367405"/>
                  <a:gd name="connsiteX54" fmla="*/ 2978092 w 3506598"/>
                  <a:gd name="connsiteY54" fmla="*/ 402671 h 1367405"/>
                  <a:gd name="connsiteX55" fmla="*/ 2743200 w 3506598"/>
                  <a:gd name="connsiteY55" fmla="*/ 411060 h 1367405"/>
                  <a:gd name="connsiteX56" fmla="*/ 2659310 w 3506598"/>
                  <a:gd name="connsiteY56" fmla="*/ 369116 h 1367405"/>
                  <a:gd name="connsiteX57" fmla="*/ 2567031 w 3506598"/>
                  <a:gd name="connsiteY57" fmla="*/ 276837 h 1367405"/>
                  <a:gd name="connsiteX58" fmla="*/ 2508308 w 3506598"/>
                  <a:gd name="connsiteY58" fmla="*/ 184558 h 1367405"/>
                  <a:gd name="connsiteX59" fmla="*/ 2374084 w 3506598"/>
                  <a:gd name="connsiteY59" fmla="*/ 142613 h 1367405"/>
                  <a:gd name="connsiteX60" fmla="*/ 2248250 w 3506598"/>
                  <a:gd name="connsiteY60" fmla="*/ 92279 h 1367405"/>
                  <a:gd name="connsiteX61" fmla="*/ 2231472 w 3506598"/>
                  <a:gd name="connsiteY61" fmla="*/ 58723 h 1367405"/>
                  <a:gd name="connsiteX62" fmla="*/ 2206305 w 3506598"/>
                  <a:gd name="connsiteY62" fmla="*/ 50334 h 1367405"/>
                  <a:gd name="connsiteX63" fmla="*/ 2172749 w 3506598"/>
                  <a:gd name="connsiteY63" fmla="*/ 33556 h 1367405"/>
                  <a:gd name="connsiteX64" fmla="*/ 2038525 w 3506598"/>
                  <a:gd name="connsiteY64" fmla="*/ 16778 h 1367405"/>
                  <a:gd name="connsiteX65" fmla="*/ 1971413 w 3506598"/>
                  <a:gd name="connsiteY65" fmla="*/ 0 h 1367405"/>
                  <a:gd name="connsiteX66" fmla="*/ 1694576 w 3506598"/>
                  <a:gd name="connsiteY66" fmla="*/ 8389 h 1367405"/>
                  <a:gd name="connsiteX67" fmla="*/ 1644242 w 3506598"/>
                  <a:gd name="connsiteY67" fmla="*/ 16778 h 1367405"/>
                  <a:gd name="connsiteX68" fmla="*/ 1300294 w 3506598"/>
                  <a:gd name="connsiteY68" fmla="*/ 33556 h 1367405"/>
                  <a:gd name="connsiteX69" fmla="*/ 1233182 w 3506598"/>
                  <a:gd name="connsiteY69" fmla="*/ 50334 h 1367405"/>
                  <a:gd name="connsiteX70" fmla="*/ 1191237 w 3506598"/>
                  <a:gd name="connsiteY70" fmla="*/ 67112 h 1367405"/>
                  <a:gd name="connsiteX71" fmla="*/ 1023457 w 3506598"/>
                  <a:gd name="connsiteY71" fmla="*/ 41945 h 13674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</a:cxnLst>
                <a:rect l="l" t="t" r="r" b="b"/>
                <a:pathLst>
                  <a:path w="3506598" h="1367405">
                    <a:moveTo>
                      <a:pt x="1023457" y="41945"/>
                    </a:moveTo>
                    <a:lnTo>
                      <a:pt x="1023457" y="41945"/>
                    </a:lnTo>
                    <a:lnTo>
                      <a:pt x="1023457" y="293615"/>
                    </a:lnTo>
                    <a:lnTo>
                      <a:pt x="1023457" y="302004"/>
                    </a:lnTo>
                    <a:cubicBezTo>
                      <a:pt x="1029050" y="341152"/>
                      <a:pt x="1044375" y="380120"/>
                      <a:pt x="1040235" y="419449"/>
                    </a:cubicBezTo>
                    <a:cubicBezTo>
                      <a:pt x="1034289" y="475934"/>
                      <a:pt x="963057" y="466817"/>
                      <a:pt x="931178" y="469783"/>
                    </a:cubicBezTo>
                    <a:lnTo>
                      <a:pt x="645952" y="494950"/>
                    </a:lnTo>
                    <a:cubicBezTo>
                      <a:pt x="575586" y="530133"/>
                      <a:pt x="522479" y="562618"/>
                      <a:pt x="444616" y="578840"/>
                    </a:cubicBezTo>
                    <a:cubicBezTo>
                      <a:pt x="411652" y="585708"/>
                      <a:pt x="377505" y="584433"/>
                      <a:pt x="343949" y="587229"/>
                    </a:cubicBezTo>
                    <a:cubicBezTo>
                      <a:pt x="177921" y="518865"/>
                      <a:pt x="252432" y="534183"/>
                      <a:pt x="125835" y="520117"/>
                    </a:cubicBezTo>
                    <a:cubicBezTo>
                      <a:pt x="122774" y="518587"/>
                      <a:pt x="76987" y="493716"/>
                      <a:pt x="67112" y="494950"/>
                    </a:cubicBezTo>
                    <a:cubicBezTo>
                      <a:pt x="52170" y="496818"/>
                      <a:pt x="39149" y="506135"/>
                      <a:pt x="25167" y="511728"/>
                    </a:cubicBezTo>
                    <a:cubicBezTo>
                      <a:pt x="11468" y="532277"/>
                      <a:pt x="0" y="543365"/>
                      <a:pt x="0" y="570451"/>
                    </a:cubicBezTo>
                    <a:cubicBezTo>
                      <a:pt x="0" y="620863"/>
                      <a:pt x="1869" y="671465"/>
                      <a:pt x="8389" y="721453"/>
                    </a:cubicBezTo>
                    <a:cubicBezTo>
                      <a:pt x="13559" y="761086"/>
                      <a:pt x="28720" y="768563"/>
                      <a:pt x="58723" y="788565"/>
                    </a:cubicBezTo>
                    <a:cubicBezTo>
                      <a:pt x="72290" y="797610"/>
                      <a:pt x="86841" y="805090"/>
                      <a:pt x="100668" y="813732"/>
                    </a:cubicBezTo>
                    <a:cubicBezTo>
                      <a:pt x="109218" y="819076"/>
                      <a:pt x="116108" y="827857"/>
                      <a:pt x="125835" y="830510"/>
                    </a:cubicBezTo>
                    <a:cubicBezTo>
                      <a:pt x="147585" y="836442"/>
                      <a:pt x="170441" y="837575"/>
                      <a:pt x="192947" y="838899"/>
                    </a:cubicBezTo>
                    <a:cubicBezTo>
                      <a:pt x="265580" y="843172"/>
                      <a:pt x="338356" y="844492"/>
                      <a:pt x="411061" y="847288"/>
                    </a:cubicBezTo>
                    <a:cubicBezTo>
                      <a:pt x="439588" y="849482"/>
                      <a:pt x="529635" y="853182"/>
                      <a:pt x="570451" y="864066"/>
                    </a:cubicBezTo>
                    <a:cubicBezTo>
                      <a:pt x="596084" y="870901"/>
                      <a:pt x="645952" y="889233"/>
                      <a:pt x="645952" y="889233"/>
                    </a:cubicBezTo>
                    <a:cubicBezTo>
                      <a:pt x="657137" y="897622"/>
                      <a:pt x="668892" y="905301"/>
                      <a:pt x="679508" y="914400"/>
                    </a:cubicBezTo>
                    <a:cubicBezTo>
                      <a:pt x="695691" y="928271"/>
                      <a:pt x="719796" y="955039"/>
                      <a:pt x="729842" y="973123"/>
                    </a:cubicBezTo>
                    <a:cubicBezTo>
                      <a:pt x="737155" y="986287"/>
                      <a:pt x="741027" y="1001086"/>
                      <a:pt x="746620" y="1015068"/>
                    </a:cubicBezTo>
                    <a:cubicBezTo>
                      <a:pt x="743824" y="1048624"/>
                      <a:pt x="744436" y="1082640"/>
                      <a:pt x="738231" y="1115736"/>
                    </a:cubicBezTo>
                    <a:cubicBezTo>
                      <a:pt x="735926" y="1128027"/>
                      <a:pt x="726379" y="1137798"/>
                      <a:pt x="721453" y="1149292"/>
                    </a:cubicBezTo>
                    <a:cubicBezTo>
                      <a:pt x="717970" y="1157420"/>
                      <a:pt x="715860" y="1166070"/>
                      <a:pt x="713064" y="1174459"/>
                    </a:cubicBezTo>
                    <a:cubicBezTo>
                      <a:pt x="715860" y="1191237"/>
                      <a:pt x="717763" y="1208189"/>
                      <a:pt x="721453" y="1224793"/>
                    </a:cubicBezTo>
                    <a:cubicBezTo>
                      <a:pt x="723371" y="1233425"/>
                      <a:pt x="724087" y="1243246"/>
                      <a:pt x="729842" y="1249960"/>
                    </a:cubicBezTo>
                    <a:cubicBezTo>
                      <a:pt x="822861" y="1358481"/>
                      <a:pt x="781884" y="1329543"/>
                      <a:pt x="855677" y="1350627"/>
                    </a:cubicBezTo>
                    <a:cubicBezTo>
                      <a:pt x="864180" y="1353056"/>
                      <a:pt x="872104" y="1357671"/>
                      <a:pt x="880844" y="1359016"/>
                    </a:cubicBezTo>
                    <a:cubicBezTo>
                      <a:pt x="908620" y="1363289"/>
                      <a:pt x="936771" y="1364609"/>
                      <a:pt x="964734" y="1367405"/>
                    </a:cubicBezTo>
                    <a:lnTo>
                      <a:pt x="1392572" y="1350627"/>
                    </a:lnTo>
                    <a:cubicBezTo>
                      <a:pt x="1426206" y="1349025"/>
                      <a:pt x="1459667" y="1344821"/>
                      <a:pt x="1493240" y="1342238"/>
                    </a:cubicBezTo>
                    <a:lnTo>
                      <a:pt x="1610686" y="1333849"/>
                    </a:lnTo>
                    <a:cubicBezTo>
                      <a:pt x="1690799" y="1310960"/>
                      <a:pt x="1706158" y="1301960"/>
                      <a:pt x="1812022" y="1308682"/>
                    </a:cubicBezTo>
                    <a:cubicBezTo>
                      <a:pt x="1941151" y="1316881"/>
                      <a:pt x="2197916" y="1350627"/>
                      <a:pt x="2197916" y="1350627"/>
                    </a:cubicBezTo>
                    <a:lnTo>
                      <a:pt x="2650921" y="1333849"/>
                    </a:lnTo>
                    <a:cubicBezTo>
                      <a:pt x="2665161" y="1333125"/>
                      <a:pt x="2679627" y="1330755"/>
                      <a:pt x="2692866" y="1325460"/>
                    </a:cubicBezTo>
                    <a:cubicBezTo>
                      <a:pt x="2708005" y="1319404"/>
                      <a:pt x="2721055" y="1309047"/>
                      <a:pt x="2734811" y="1300293"/>
                    </a:cubicBezTo>
                    <a:cubicBezTo>
                      <a:pt x="2775524" y="1274385"/>
                      <a:pt x="2788759" y="1268114"/>
                      <a:pt x="2818701" y="1233182"/>
                    </a:cubicBezTo>
                    <a:cubicBezTo>
                      <a:pt x="2827309" y="1223140"/>
                      <a:pt x="2858132" y="1170260"/>
                      <a:pt x="2860646" y="1166070"/>
                    </a:cubicBezTo>
                    <a:cubicBezTo>
                      <a:pt x="2857850" y="1104551"/>
                      <a:pt x="2833888" y="1040292"/>
                      <a:pt x="2852257" y="981512"/>
                    </a:cubicBezTo>
                    <a:cubicBezTo>
                      <a:pt x="2864656" y="941834"/>
                      <a:pt x="2909284" y="919654"/>
                      <a:pt x="2944536" y="897622"/>
                    </a:cubicBezTo>
                    <a:cubicBezTo>
                      <a:pt x="3022149" y="849114"/>
                      <a:pt x="3062601" y="855615"/>
                      <a:pt x="3145872" y="847288"/>
                    </a:cubicBezTo>
                    <a:cubicBezTo>
                      <a:pt x="3216353" y="840240"/>
                      <a:pt x="3215570" y="839728"/>
                      <a:pt x="3280095" y="830510"/>
                    </a:cubicBezTo>
                    <a:cubicBezTo>
                      <a:pt x="3296873" y="822121"/>
                      <a:pt x="3312433" y="810636"/>
                      <a:pt x="3330429" y="805343"/>
                    </a:cubicBezTo>
                    <a:cubicBezTo>
                      <a:pt x="3360423" y="796521"/>
                      <a:pt x="3392138" y="795116"/>
                      <a:pt x="3422708" y="788565"/>
                    </a:cubicBezTo>
                    <a:cubicBezTo>
                      <a:pt x="3431354" y="786712"/>
                      <a:pt x="3439486" y="782972"/>
                      <a:pt x="3447875" y="780176"/>
                    </a:cubicBezTo>
                    <a:cubicBezTo>
                      <a:pt x="3463800" y="752308"/>
                      <a:pt x="3489825" y="713043"/>
                      <a:pt x="3498209" y="679508"/>
                    </a:cubicBezTo>
                    <a:cubicBezTo>
                      <a:pt x="3503005" y="660325"/>
                      <a:pt x="3503802" y="640359"/>
                      <a:pt x="3506598" y="620785"/>
                    </a:cubicBezTo>
                    <a:cubicBezTo>
                      <a:pt x="3498209" y="595618"/>
                      <a:pt x="3499357" y="564839"/>
                      <a:pt x="3481431" y="545284"/>
                    </a:cubicBezTo>
                    <a:cubicBezTo>
                      <a:pt x="3469208" y="531950"/>
                      <a:pt x="3324283" y="495674"/>
                      <a:pt x="3322040" y="494950"/>
                    </a:cubicBezTo>
                    <a:cubicBezTo>
                      <a:pt x="3265648" y="476759"/>
                      <a:pt x="3212558" y="446826"/>
                      <a:pt x="3154261" y="436227"/>
                    </a:cubicBezTo>
                    <a:cubicBezTo>
                      <a:pt x="3033925" y="414348"/>
                      <a:pt x="3092639" y="425580"/>
                      <a:pt x="2978092" y="402671"/>
                    </a:cubicBezTo>
                    <a:cubicBezTo>
                      <a:pt x="2899795" y="405467"/>
                      <a:pt x="2821117" y="419262"/>
                      <a:pt x="2743200" y="411060"/>
                    </a:cubicBezTo>
                    <a:cubicBezTo>
                      <a:pt x="2712108" y="407787"/>
                      <a:pt x="2686119" y="385201"/>
                      <a:pt x="2659310" y="369116"/>
                    </a:cubicBezTo>
                    <a:cubicBezTo>
                      <a:pt x="2625309" y="348716"/>
                      <a:pt x="2588592" y="307023"/>
                      <a:pt x="2567031" y="276837"/>
                    </a:cubicBezTo>
                    <a:cubicBezTo>
                      <a:pt x="2564924" y="273887"/>
                      <a:pt x="2523196" y="194032"/>
                      <a:pt x="2508308" y="184558"/>
                    </a:cubicBezTo>
                    <a:cubicBezTo>
                      <a:pt x="2468236" y="159058"/>
                      <a:pt x="2417438" y="157693"/>
                      <a:pt x="2374084" y="142613"/>
                    </a:cubicBezTo>
                    <a:cubicBezTo>
                      <a:pt x="2331416" y="127772"/>
                      <a:pt x="2248250" y="92279"/>
                      <a:pt x="2248250" y="92279"/>
                    </a:cubicBezTo>
                    <a:cubicBezTo>
                      <a:pt x="2242657" y="81094"/>
                      <a:pt x="2240315" y="67566"/>
                      <a:pt x="2231472" y="58723"/>
                    </a:cubicBezTo>
                    <a:cubicBezTo>
                      <a:pt x="2225219" y="52470"/>
                      <a:pt x="2214433" y="53817"/>
                      <a:pt x="2206305" y="50334"/>
                    </a:cubicBezTo>
                    <a:cubicBezTo>
                      <a:pt x="2194811" y="45408"/>
                      <a:pt x="2185012" y="36009"/>
                      <a:pt x="2172749" y="33556"/>
                    </a:cubicBezTo>
                    <a:cubicBezTo>
                      <a:pt x="2128535" y="24713"/>
                      <a:pt x="2082268" y="27714"/>
                      <a:pt x="2038525" y="16778"/>
                    </a:cubicBezTo>
                    <a:lnTo>
                      <a:pt x="1971413" y="0"/>
                    </a:lnTo>
                    <a:cubicBezTo>
                      <a:pt x="1879134" y="2796"/>
                      <a:pt x="1786776" y="3661"/>
                      <a:pt x="1694576" y="8389"/>
                    </a:cubicBezTo>
                    <a:cubicBezTo>
                      <a:pt x="1677589" y="9260"/>
                      <a:pt x="1661217" y="15694"/>
                      <a:pt x="1644242" y="16778"/>
                    </a:cubicBezTo>
                    <a:cubicBezTo>
                      <a:pt x="1529689" y="24090"/>
                      <a:pt x="1414943" y="27963"/>
                      <a:pt x="1300294" y="33556"/>
                    </a:cubicBezTo>
                    <a:cubicBezTo>
                      <a:pt x="1277923" y="39149"/>
                      <a:pt x="1255221" y="43553"/>
                      <a:pt x="1233182" y="50334"/>
                    </a:cubicBezTo>
                    <a:cubicBezTo>
                      <a:pt x="1218789" y="54763"/>
                      <a:pt x="1206239" y="65807"/>
                      <a:pt x="1191237" y="67112"/>
                    </a:cubicBezTo>
                    <a:cubicBezTo>
                      <a:pt x="1141092" y="71472"/>
                      <a:pt x="1090569" y="67112"/>
                      <a:pt x="1023457" y="4194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2881AEF-4191-46D2-A977-799855010896}"/>
                </a:ext>
              </a:extLst>
            </p:cNvPr>
            <p:cNvSpPr/>
            <p:nvPr/>
          </p:nvSpPr>
          <p:spPr>
            <a:xfrm>
              <a:off x="1386027" y="4552950"/>
              <a:ext cx="976173" cy="3314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056A324-8C86-4022-B391-8BB382B083A6}"/>
              </a:ext>
            </a:extLst>
          </p:cNvPr>
          <p:cNvGrpSpPr/>
          <p:nvPr/>
        </p:nvGrpSpPr>
        <p:grpSpPr>
          <a:xfrm>
            <a:off x="1617677" y="230586"/>
            <a:ext cx="5791200" cy="609600"/>
            <a:chOff x="1658080" y="-723900"/>
            <a:chExt cx="5791200" cy="60960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1D0FD0D8-CE78-4B72-9A4D-815EBFAF4465}"/>
                </a:ext>
              </a:extLst>
            </p:cNvPr>
            <p:cNvGrpSpPr/>
            <p:nvPr/>
          </p:nvGrpSpPr>
          <p:grpSpPr>
            <a:xfrm>
              <a:off x="1658080" y="-723900"/>
              <a:ext cx="5791200" cy="609600"/>
              <a:chOff x="1676400" y="198665"/>
              <a:chExt cx="5791200" cy="609600"/>
            </a:xfrm>
          </p:grpSpPr>
          <p:sp>
            <p:nvSpPr>
              <p:cNvPr id="8" name="Rectangle: Rounded Corners 7">
                <a:extLst>
                  <a:ext uri="{FF2B5EF4-FFF2-40B4-BE49-F238E27FC236}">
                    <a16:creationId xmlns:a16="http://schemas.microsoft.com/office/drawing/2014/main" id="{B03C703E-5E44-45C7-8D55-504610FFC31F}"/>
                  </a:ext>
                </a:extLst>
              </p:cNvPr>
              <p:cNvSpPr/>
              <p:nvPr/>
            </p:nvSpPr>
            <p:spPr>
              <a:xfrm>
                <a:off x="1676400" y="198665"/>
                <a:ext cx="5791200" cy="609600"/>
              </a:xfrm>
              <a:prstGeom prst="roundRect">
                <a:avLst>
                  <a:gd name="adj" fmla="val 36310"/>
                </a:avLst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0CD681A-2017-44B4-8824-18362BC8D061}"/>
                  </a:ext>
                </a:extLst>
              </p:cNvPr>
              <p:cNvSpPr txBox="1"/>
              <p:nvPr/>
            </p:nvSpPr>
            <p:spPr>
              <a:xfrm>
                <a:off x="2456720" y="211077"/>
                <a:ext cx="45486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SG" sz="3200" b="1">
                    <a:latin typeface="Cabin" panose="00000500000000000000" pitchFamily="2" charset="0"/>
                  </a:rPr>
                  <a:t>Vị trí, giới hạn của Hà Nội</a:t>
                </a:r>
                <a:endParaRPr lang="en-US" sz="3200" b="1">
                  <a:latin typeface="Cabin" panose="00000500000000000000" pitchFamily="2" charset="0"/>
                </a:endParaRPr>
              </a:p>
            </p:txBody>
          </p:sp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2E55545-52F0-45C9-BE95-C1070AD0F5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8000" b="66667" l="34000" r="68222">
                          <a14:foregroundMark x1="47556" y1="28222" x2="50667" y2="28000"/>
                          <a14:foregroundMark x1="42667" y1="40889" x2="47111" y2="43778"/>
                          <a14:foregroundMark x1="55333" y1="38444" x2="56222" y2="41333"/>
                          <a14:foregroundMark x1="49333" y1="64667" x2="49333" y2="64667"/>
                          <a14:foregroundMark x1="39333" y1="64000" x2="39333" y2="64000"/>
                          <a14:foregroundMark x1="37778" y1="62222" x2="40444" y2="65111"/>
                          <a14:foregroundMark x1="34667" y1="65556" x2="40667" y2="65778"/>
                          <a14:foregroundMark x1="55111" y1="64444" x2="60667" y2="64667"/>
                          <a14:foregroundMark x1="67556" y1="66444" x2="68222" y2="66667"/>
                        </a14:backgroundRemoval>
                      </a14:imgEffect>
                    </a14:imgLayer>
                  </a14:imgProps>
                </a:ext>
              </a:extLst>
            </a:blip>
            <a:srcRect l="30444" t="24991" r="30444" b="32364"/>
            <a:stretch/>
          </p:blipFill>
          <p:spPr>
            <a:xfrm>
              <a:off x="1876697" y="-706383"/>
              <a:ext cx="485503" cy="52935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029102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121C2E-65E8-4151-A4C2-64518A6F02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302A563-F011-466A-B0E1-B4DEBD9211D7}"/>
              </a:ext>
            </a:extLst>
          </p:cNvPr>
          <p:cNvSpPr/>
          <p:nvPr/>
        </p:nvSpPr>
        <p:spPr>
          <a:xfrm>
            <a:off x="152400" y="149235"/>
            <a:ext cx="8839200" cy="484503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E883BE-C67F-40E8-BC74-5CB886CC84AC}"/>
              </a:ext>
            </a:extLst>
          </p:cNvPr>
          <p:cNvSpPr txBox="1"/>
          <p:nvPr/>
        </p:nvSpPr>
        <p:spPr>
          <a:xfrm>
            <a:off x="4155344" y="935638"/>
            <a:ext cx="396784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3200" b="1">
                <a:solidFill>
                  <a:schemeClr val="accent4">
                    <a:lumMod val="75000"/>
                  </a:schemeClr>
                </a:solidFill>
                <a:latin typeface="Cabin" panose="00000500000000000000" pitchFamily="2" charset="0"/>
              </a:rPr>
              <a:t>Hà Nội tiếp giáp với những tỉnh nào?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4F1B85-CD89-498D-AF20-BDFD080E70D9}"/>
              </a:ext>
            </a:extLst>
          </p:cNvPr>
          <p:cNvSpPr txBox="1"/>
          <p:nvPr/>
        </p:nvSpPr>
        <p:spPr>
          <a:xfrm>
            <a:off x="3853265" y="2119752"/>
            <a:ext cx="4572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SG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Hà Nội giáp với 9 tỉnh là Vĩnh Phúc, Thái Nguyên, Bắc Giang, Bắc Ninh, Hưng Yên, Hà Nam, Hòa Bình, Phú Thọ.</a:t>
            </a:r>
            <a:endParaRPr lang="en-SG" sz="2400" b="1">
              <a:latin typeface="Cabin" panose="000005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115725-101A-4020-9746-826A701679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07" y="149234"/>
            <a:ext cx="3295466" cy="4736601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F5850B7C-08D9-4C8F-9AC3-615C9CE4561C}"/>
              </a:ext>
            </a:extLst>
          </p:cNvPr>
          <p:cNvGrpSpPr/>
          <p:nvPr/>
        </p:nvGrpSpPr>
        <p:grpSpPr>
          <a:xfrm>
            <a:off x="3526134" y="56064"/>
            <a:ext cx="5570333" cy="609600"/>
            <a:chOff x="1676400" y="198665"/>
            <a:chExt cx="5791200" cy="609600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B03C703E-5E44-45C7-8D55-504610FFC31F}"/>
                </a:ext>
              </a:extLst>
            </p:cNvPr>
            <p:cNvSpPr/>
            <p:nvPr/>
          </p:nvSpPr>
          <p:spPr>
            <a:xfrm>
              <a:off x="1676400" y="198665"/>
              <a:ext cx="5791200" cy="609600"/>
            </a:xfrm>
            <a:prstGeom prst="roundRect">
              <a:avLst>
                <a:gd name="adj" fmla="val 36310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2E55545-52F0-45C9-BE95-C1070AD0F5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8000" b="66667" l="34000" r="68222">
                          <a14:foregroundMark x1="47556" y1="28222" x2="50667" y2="28000"/>
                          <a14:foregroundMark x1="42667" y1="40889" x2="47111" y2="43778"/>
                          <a14:foregroundMark x1="55333" y1="38444" x2="56222" y2="41333"/>
                          <a14:foregroundMark x1="49333" y1="64667" x2="49333" y2="64667"/>
                          <a14:foregroundMark x1="39333" y1="64000" x2="39333" y2="64000"/>
                          <a14:foregroundMark x1="37778" y1="62222" x2="40444" y2="65111"/>
                          <a14:foregroundMark x1="34667" y1="65556" x2="40667" y2="65778"/>
                          <a14:foregroundMark x1="55111" y1="64444" x2="60667" y2="64667"/>
                          <a14:foregroundMark x1="67556" y1="66444" x2="68222" y2="66667"/>
                        </a14:backgroundRemoval>
                      </a14:imgEffect>
                    </a14:imgLayer>
                  </a14:imgProps>
                </a:ext>
              </a:extLst>
            </a:blip>
            <a:srcRect l="30444" t="24991" r="30444" b="32364"/>
            <a:stretch/>
          </p:blipFill>
          <p:spPr>
            <a:xfrm>
              <a:off x="1839933" y="260818"/>
              <a:ext cx="410267" cy="447327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0CD681A-2017-44B4-8824-18362BC8D061}"/>
              </a:ext>
            </a:extLst>
          </p:cNvPr>
          <p:cNvSpPr txBox="1"/>
          <p:nvPr/>
        </p:nvSpPr>
        <p:spPr>
          <a:xfrm>
            <a:off x="4164002" y="56064"/>
            <a:ext cx="472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Vị trí, giới hạn của Hà Nội</a:t>
            </a:r>
            <a:endParaRPr lang="en-US" sz="3200" b="1"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4456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121C2E-65E8-4151-A4C2-64518A6F02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302A563-F011-466A-B0E1-B4DEBD9211D7}"/>
              </a:ext>
            </a:extLst>
          </p:cNvPr>
          <p:cNvSpPr/>
          <p:nvPr/>
        </p:nvSpPr>
        <p:spPr>
          <a:xfrm>
            <a:off x="228600" y="438151"/>
            <a:ext cx="8686800" cy="449579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3C703E-5E44-45C7-8D55-504610FFC31F}"/>
              </a:ext>
            </a:extLst>
          </p:cNvPr>
          <p:cNvSpPr/>
          <p:nvPr/>
        </p:nvSpPr>
        <p:spPr>
          <a:xfrm>
            <a:off x="1676400" y="198665"/>
            <a:ext cx="5791200" cy="609600"/>
          </a:xfrm>
          <a:prstGeom prst="roundRect">
            <a:avLst>
              <a:gd name="adj" fmla="val 3631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CD681A-2017-44B4-8824-18362BC8D061}"/>
              </a:ext>
            </a:extLst>
          </p:cNvPr>
          <p:cNvSpPr txBox="1"/>
          <p:nvPr/>
        </p:nvSpPr>
        <p:spPr>
          <a:xfrm>
            <a:off x="1839933" y="200045"/>
            <a:ext cx="5673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Vị trí, giới hạn của Hà Nội</a:t>
            </a:r>
            <a:endParaRPr lang="en-US" sz="3200" b="1">
              <a:latin typeface="Cabin" panose="000005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E883BE-C67F-40E8-BC74-5CB886CC84AC}"/>
              </a:ext>
            </a:extLst>
          </p:cNvPr>
          <p:cNvSpPr txBox="1"/>
          <p:nvPr/>
        </p:nvSpPr>
        <p:spPr>
          <a:xfrm>
            <a:off x="419100" y="1146296"/>
            <a:ext cx="8305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3200" b="1">
                <a:latin typeface="Cabin" panose="00000500000000000000" pitchFamily="2" charset="0"/>
              </a:rPr>
              <a:t>Hà Nội nằm ở trung tâm đồng bằng Bắc Bộ,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3200" b="1">
                <a:latin typeface="Cabin" panose="00000500000000000000" pitchFamily="2" charset="0"/>
              </a:rPr>
              <a:t>là thành phố lớn nhất miền Bắc.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E55545-52F0-45C9-BE95-C1070AD0F5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8000" b="66667" l="34000" r="68222">
                        <a14:foregroundMark x1="47556" y1="28222" x2="50667" y2="28000"/>
                        <a14:foregroundMark x1="42667" y1="40889" x2="47111" y2="43778"/>
                        <a14:foregroundMark x1="55333" y1="38444" x2="56222" y2="41333"/>
                        <a14:foregroundMark x1="49333" y1="64667" x2="49333" y2="64667"/>
                        <a14:foregroundMark x1="39333" y1="64000" x2="39333" y2="64000"/>
                        <a14:foregroundMark x1="37778" y1="62222" x2="40444" y2="65111"/>
                        <a14:foregroundMark x1="34667" y1="65556" x2="40667" y2="65778"/>
                        <a14:foregroundMark x1="55111" y1="64444" x2="60667" y2="64667"/>
                        <a14:foregroundMark x1="67556" y1="66444" x2="68222" y2="66667"/>
                      </a14:backgroundRemoval>
                    </a14:imgEffect>
                  </a14:imgLayer>
                </a14:imgProps>
              </a:ext>
            </a:extLst>
          </a:blip>
          <a:srcRect l="30444" t="24991" r="30444" b="32364"/>
          <a:stretch/>
        </p:blipFill>
        <p:spPr>
          <a:xfrm>
            <a:off x="1839933" y="260818"/>
            <a:ext cx="410267" cy="44732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E331DF3-9169-44AC-B8FA-D18494EB3B1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476"/>
          <a:stretch/>
        </p:blipFill>
        <p:spPr>
          <a:xfrm>
            <a:off x="3429000" y="2223514"/>
            <a:ext cx="2286000" cy="2360296"/>
          </a:xfrm>
          <a:prstGeom prst="rect">
            <a:avLst/>
          </a:prstGeom>
        </p:spPr>
      </p:pic>
      <p:pic>
        <p:nvPicPr>
          <p:cNvPr id="9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CC39D16A-2891-443F-B0E2-07FE857172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48" t="42842" r="6549" b="5257"/>
          <a:stretch/>
        </p:blipFill>
        <p:spPr bwMode="auto">
          <a:xfrm>
            <a:off x="1310040" y="2784523"/>
            <a:ext cx="1581004" cy="2547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0108410E-373F-49A7-8058-CE5B52965B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" t="42842" r="70446" b="5257"/>
          <a:stretch/>
        </p:blipFill>
        <p:spPr bwMode="auto">
          <a:xfrm>
            <a:off x="5943600" y="2780713"/>
            <a:ext cx="1752600" cy="254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3766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6A699B-24D0-46F7-BAE5-E8523DFB05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1" r="2151" b="41111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4F03346A-A832-4307-890D-7C0984FDD513}"/>
              </a:ext>
            </a:extLst>
          </p:cNvPr>
          <p:cNvGrpSpPr/>
          <p:nvPr/>
        </p:nvGrpSpPr>
        <p:grpSpPr>
          <a:xfrm>
            <a:off x="5257800" y="2724150"/>
            <a:ext cx="1774850" cy="1387095"/>
            <a:chOff x="5257800" y="2724150"/>
            <a:chExt cx="1774850" cy="1387095"/>
          </a:xfrm>
        </p:grpSpPr>
        <p:pic>
          <p:nvPicPr>
            <p:cNvPr id="1026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EFA9B526-E9C1-4B1A-9816-BC6E7B2E4C9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448" t="42842" r="6549" b="5257"/>
            <a:stretch/>
          </p:blipFill>
          <p:spPr bwMode="auto">
            <a:xfrm>
              <a:off x="5257800" y="2724150"/>
              <a:ext cx="851339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140A4D1E-9FBE-4385-941E-0B3537F5630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94" t="42842" r="70446" b="5257"/>
            <a:stretch/>
          </p:blipFill>
          <p:spPr bwMode="auto">
            <a:xfrm>
              <a:off x="6109139" y="2772154"/>
              <a:ext cx="923511" cy="1339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12010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82716E-6 L -0.30538 -0.090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78" y="-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F80F3F1-F4EB-4992-99E3-EF8B80F0199B}"/>
              </a:ext>
            </a:extLst>
          </p:cNvPr>
          <p:cNvGrpSpPr/>
          <p:nvPr/>
        </p:nvGrpSpPr>
        <p:grpSpPr>
          <a:xfrm>
            <a:off x="0" y="-10160"/>
            <a:ext cx="9144000" cy="5153660"/>
            <a:chOff x="0" y="-10160"/>
            <a:chExt cx="9144000" cy="515366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B1A0BB4-4378-4C6E-9397-0DF9B19F9B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277" t="10891"/>
            <a:stretch/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ED63380E-16ED-489D-B731-489F8EBE10A5}"/>
                </a:ext>
              </a:extLst>
            </p:cNvPr>
            <p:cNvSpPr/>
            <p:nvPr/>
          </p:nvSpPr>
          <p:spPr>
            <a:xfrm>
              <a:off x="6959600" y="1289817"/>
              <a:ext cx="1605280" cy="447543"/>
            </a:xfrm>
            <a:custGeom>
              <a:avLst/>
              <a:gdLst>
                <a:gd name="connsiteX0" fmla="*/ 680720 w 1605280"/>
                <a:gd name="connsiteY0" fmla="*/ 10663 h 447543"/>
                <a:gd name="connsiteX1" fmla="*/ 680720 w 1605280"/>
                <a:gd name="connsiteY1" fmla="*/ 10663 h 447543"/>
                <a:gd name="connsiteX2" fmla="*/ 304800 w 1605280"/>
                <a:gd name="connsiteY2" fmla="*/ 102103 h 447543"/>
                <a:gd name="connsiteX3" fmla="*/ 274320 w 1605280"/>
                <a:gd name="connsiteY3" fmla="*/ 91943 h 447543"/>
                <a:gd name="connsiteX4" fmla="*/ 233680 w 1605280"/>
                <a:gd name="connsiteY4" fmla="*/ 91943 h 447543"/>
                <a:gd name="connsiteX5" fmla="*/ 213360 w 1605280"/>
                <a:gd name="connsiteY5" fmla="*/ 142743 h 447543"/>
                <a:gd name="connsiteX6" fmla="*/ 132080 w 1605280"/>
                <a:gd name="connsiteY6" fmla="*/ 163063 h 447543"/>
                <a:gd name="connsiteX7" fmla="*/ 0 w 1605280"/>
                <a:gd name="connsiteY7" fmla="*/ 224023 h 447543"/>
                <a:gd name="connsiteX8" fmla="*/ 30480 w 1605280"/>
                <a:gd name="connsiteY8" fmla="*/ 295143 h 447543"/>
                <a:gd name="connsiteX9" fmla="*/ 40640 w 1605280"/>
                <a:gd name="connsiteY9" fmla="*/ 325623 h 447543"/>
                <a:gd name="connsiteX10" fmla="*/ 71120 w 1605280"/>
                <a:gd name="connsiteY10" fmla="*/ 345943 h 447543"/>
                <a:gd name="connsiteX11" fmla="*/ 91440 w 1605280"/>
                <a:gd name="connsiteY11" fmla="*/ 376423 h 447543"/>
                <a:gd name="connsiteX12" fmla="*/ 335280 w 1605280"/>
                <a:gd name="connsiteY12" fmla="*/ 427223 h 447543"/>
                <a:gd name="connsiteX13" fmla="*/ 457200 w 1605280"/>
                <a:gd name="connsiteY13" fmla="*/ 447543 h 447543"/>
                <a:gd name="connsiteX14" fmla="*/ 762000 w 1605280"/>
                <a:gd name="connsiteY14" fmla="*/ 437383 h 447543"/>
                <a:gd name="connsiteX15" fmla="*/ 1066800 w 1605280"/>
                <a:gd name="connsiteY15" fmla="*/ 417063 h 447543"/>
                <a:gd name="connsiteX16" fmla="*/ 1158240 w 1605280"/>
                <a:gd name="connsiteY16" fmla="*/ 406903 h 447543"/>
                <a:gd name="connsiteX17" fmla="*/ 1452880 w 1605280"/>
                <a:gd name="connsiteY17" fmla="*/ 396743 h 447543"/>
                <a:gd name="connsiteX18" fmla="*/ 1595120 w 1605280"/>
                <a:gd name="connsiteY18" fmla="*/ 366263 h 447543"/>
                <a:gd name="connsiteX19" fmla="*/ 1605280 w 1605280"/>
                <a:gd name="connsiteY19" fmla="*/ 315463 h 447543"/>
                <a:gd name="connsiteX20" fmla="*/ 1564640 w 1605280"/>
                <a:gd name="connsiteY20" fmla="*/ 183383 h 447543"/>
                <a:gd name="connsiteX21" fmla="*/ 1463040 w 1605280"/>
                <a:gd name="connsiteY21" fmla="*/ 152903 h 447543"/>
                <a:gd name="connsiteX22" fmla="*/ 1391920 w 1605280"/>
                <a:gd name="connsiteY22" fmla="*/ 132583 h 447543"/>
                <a:gd name="connsiteX23" fmla="*/ 1300480 w 1605280"/>
                <a:gd name="connsiteY23" fmla="*/ 102103 h 447543"/>
                <a:gd name="connsiteX24" fmla="*/ 1198880 w 1605280"/>
                <a:gd name="connsiteY24" fmla="*/ 81783 h 447543"/>
                <a:gd name="connsiteX25" fmla="*/ 1158240 w 1605280"/>
                <a:gd name="connsiteY25" fmla="*/ 61463 h 447543"/>
                <a:gd name="connsiteX26" fmla="*/ 985520 w 1605280"/>
                <a:gd name="connsiteY26" fmla="*/ 41143 h 447543"/>
                <a:gd name="connsiteX27" fmla="*/ 924560 w 1605280"/>
                <a:gd name="connsiteY27" fmla="*/ 20823 h 447543"/>
                <a:gd name="connsiteX28" fmla="*/ 894080 w 1605280"/>
                <a:gd name="connsiteY28" fmla="*/ 503 h 447543"/>
                <a:gd name="connsiteX29" fmla="*/ 751840 w 1605280"/>
                <a:gd name="connsiteY29" fmla="*/ 10663 h 447543"/>
                <a:gd name="connsiteX30" fmla="*/ 721360 w 1605280"/>
                <a:gd name="connsiteY30" fmla="*/ 20823 h 447543"/>
                <a:gd name="connsiteX31" fmla="*/ 650240 w 1605280"/>
                <a:gd name="connsiteY31" fmla="*/ 51303 h 447543"/>
                <a:gd name="connsiteX32" fmla="*/ 680720 w 1605280"/>
                <a:gd name="connsiteY32" fmla="*/ 10663 h 44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605280" h="447543">
                  <a:moveTo>
                    <a:pt x="680720" y="10663"/>
                  </a:moveTo>
                  <a:lnTo>
                    <a:pt x="680720" y="10663"/>
                  </a:lnTo>
                  <a:cubicBezTo>
                    <a:pt x="431410" y="115635"/>
                    <a:pt x="557390" y="88070"/>
                    <a:pt x="304800" y="102103"/>
                  </a:cubicBezTo>
                  <a:cubicBezTo>
                    <a:pt x="294640" y="98716"/>
                    <a:pt x="281893" y="99516"/>
                    <a:pt x="274320" y="91943"/>
                  </a:cubicBezTo>
                  <a:cubicBezTo>
                    <a:pt x="244913" y="62536"/>
                    <a:pt x="291460" y="34163"/>
                    <a:pt x="233680" y="91943"/>
                  </a:cubicBezTo>
                  <a:cubicBezTo>
                    <a:pt x="226907" y="108876"/>
                    <a:pt x="228301" y="132284"/>
                    <a:pt x="213360" y="142743"/>
                  </a:cubicBezTo>
                  <a:cubicBezTo>
                    <a:pt x="190481" y="158758"/>
                    <a:pt x="158574" y="154232"/>
                    <a:pt x="132080" y="163063"/>
                  </a:cubicBezTo>
                  <a:cubicBezTo>
                    <a:pt x="41730" y="193180"/>
                    <a:pt x="53268" y="188511"/>
                    <a:pt x="0" y="224023"/>
                  </a:cubicBezTo>
                  <a:cubicBezTo>
                    <a:pt x="10160" y="247730"/>
                    <a:pt x="20901" y="271196"/>
                    <a:pt x="30480" y="295143"/>
                  </a:cubicBezTo>
                  <a:cubicBezTo>
                    <a:pt x="34457" y="305087"/>
                    <a:pt x="33950" y="317260"/>
                    <a:pt x="40640" y="325623"/>
                  </a:cubicBezTo>
                  <a:cubicBezTo>
                    <a:pt x="48268" y="335158"/>
                    <a:pt x="60960" y="339170"/>
                    <a:pt x="71120" y="345943"/>
                  </a:cubicBezTo>
                  <a:cubicBezTo>
                    <a:pt x="77893" y="356103"/>
                    <a:pt x="82169" y="368476"/>
                    <a:pt x="91440" y="376423"/>
                  </a:cubicBezTo>
                  <a:cubicBezTo>
                    <a:pt x="163913" y="438543"/>
                    <a:pt x="233373" y="410239"/>
                    <a:pt x="335280" y="427223"/>
                  </a:cubicBezTo>
                  <a:lnTo>
                    <a:pt x="457200" y="447543"/>
                  </a:lnTo>
                  <a:lnTo>
                    <a:pt x="762000" y="437383"/>
                  </a:lnTo>
                  <a:cubicBezTo>
                    <a:pt x="863698" y="432298"/>
                    <a:pt x="965274" y="424873"/>
                    <a:pt x="1066800" y="417063"/>
                  </a:cubicBezTo>
                  <a:cubicBezTo>
                    <a:pt x="1097377" y="414711"/>
                    <a:pt x="1127615" y="408515"/>
                    <a:pt x="1158240" y="406903"/>
                  </a:cubicBezTo>
                  <a:cubicBezTo>
                    <a:pt x="1256376" y="401738"/>
                    <a:pt x="1354667" y="400130"/>
                    <a:pt x="1452880" y="396743"/>
                  </a:cubicBezTo>
                  <a:cubicBezTo>
                    <a:pt x="1453572" y="396680"/>
                    <a:pt x="1573741" y="403676"/>
                    <a:pt x="1595120" y="366263"/>
                  </a:cubicBezTo>
                  <a:cubicBezTo>
                    <a:pt x="1603688" y="351270"/>
                    <a:pt x="1601893" y="332396"/>
                    <a:pt x="1605280" y="315463"/>
                  </a:cubicBezTo>
                  <a:cubicBezTo>
                    <a:pt x="1598808" y="286341"/>
                    <a:pt x="1590612" y="214550"/>
                    <a:pt x="1564640" y="183383"/>
                  </a:cubicBezTo>
                  <a:cubicBezTo>
                    <a:pt x="1538433" y="151934"/>
                    <a:pt x="1498792" y="160564"/>
                    <a:pt x="1463040" y="152903"/>
                  </a:cubicBezTo>
                  <a:cubicBezTo>
                    <a:pt x="1438932" y="147737"/>
                    <a:pt x="1415453" y="139937"/>
                    <a:pt x="1391920" y="132583"/>
                  </a:cubicBezTo>
                  <a:cubicBezTo>
                    <a:pt x="1361254" y="123000"/>
                    <a:pt x="1331524" y="110381"/>
                    <a:pt x="1300480" y="102103"/>
                  </a:cubicBezTo>
                  <a:cubicBezTo>
                    <a:pt x="1259961" y="91298"/>
                    <a:pt x="1236313" y="95821"/>
                    <a:pt x="1198880" y="81783"/>
                  </a:cubicBezTo>
                  <a:cubicBezTo>
                    <a:pt x="1184699" y="76465"/>
                    <a:pt x="1172747" y="65815"/>
                    <a:pt x="1158240" y="61463"/>
                  </a:cubicBezTo>
                  <a:cubicBezTo>
                    <a:pt x="1122784" y="50826"/>
                    <a:pt x="1004483" y="42867"/>
                    <a:pt x="985520" y="41143"/>
                  </a:cubicBezTo>
                  <a:cubicBezTo>
                    <a:pt x="965200" y="34370"/>
                    <a:pt x="944133" y="29522"/>
                    <a:pt x="924560" y="20823"/>
                  </a:cubicBezTo>
                  <a:cubicBezTo>
                    <a:pt x="913402" y="15864"/>
                    <a:pt x="906270" y="1220"/>
                    <a:pt x="894080" y="503"/>
                  </a:cubicBezTo>
                  <a:cubicBezTo>
                    <a:pt x="846628" y="-2288"/>
                    <a:pt x="799253" y="7276"/>
                    <a:pt x="751840" y="10663"/>
                  </a:cubicBezTo>
                  <a:cubicBezTo>
                    <a:pt x="741680" y="14050"/>
                    <a:pt x="731304" y="16846"/>
                    <a:pt x="721360" y="20823"/>
                  </a:cubicBezTo>
                  <a:cubicBezTo>
                    <a:pt x="697413" y="30402"/>
                    <a:pt x="675681" y="55543"/>
                    <a:pt x="650240" y="51303"/>
                  </a:cubicBezTo>
                  <a:cubicBezTo>
                    <a:pt x="636466" y="49007"/>
                    <a:pt x="675640" y="17436"/>
                    <a:pt x="680720" y="10663"/>
                  </a:cubicBezTo>
                  <a:close/>
                </a:path>
              </a:pathLst>
            </a:custGeom>
            <a:solidFill>
              <a:srgbClr val="F4D0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4A738496-C682-43C2-AF40-58E7B51CE52A}"/>
                </a:ext>
              </a:extLst>
            </p:cNvPr>
            <p:cNvSpPr/>
            <p:nvPr/>
          </p:nvSpPr>
          <p:spPr>
            <a:xfrm>
              <a:off x="8310880" y="4356100"/>
              <a:ext cx="533400" cy="447543"/>
            </a:xfrm>
            <a:prstGeom prst="ellipse">
              <a:avLst/>
            </a:prstGeom>
            <a:solidFill>
              <a:srgbClr val="8588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3AAFBC-37D0-44E6-8F97-4C53F79D5DF1}"/>
                </a:ext>
              </a:extLst>
            </p:cNvPr>
            <p:cNvSpPr/>
            <p:nvPr/>
          </p:nvSpPr>
          <p:spPr>
            <a:xfrm>
              <a:off x="4866640" y="-10160"/>
              <a:ext cx="2174240" cy="1107440"/>
            </a:xfrm>
            <a:custGeom>
              <a:avLst/>
              <a:gdLst>
                <a:gd name="connsiteX0" fmla="*/ 0 w 2174240"/>
                <a:gd name="connsiteY0" fmla="*/ 0 h 1107440"/>
                <a:gd name="connsiteX1" fmla="*/ 0 w 2174240"/>
                <a:gd name="connsiteY1" fmla="*/ 0 h 1107440"/>
                <a:gd name="connsiteX2" fmla="*/ 60960 w 2174240"/>
                <a:gd name="connsiteY2" fmla="*/ 812800 h 1107440"/>
                <a:gd name="connsiteX3" fmla="*/ 1422400 w 2174240"/>
                <a:gd name="connsiteY3" fmla="*/ 812800 h 1107440"/>
                <a:gd name="connsiteX4" fmla="*/ 1381760 w 2174240"/>
                <a:gd name="connsiteY4" fmla="*/ 1087120 h 1107440"/>
                <a:gd name="connsiteX5" fmla="*/ 2032000 w 2174240"/>
                <a:gd name="connsiteY5" fmla="*/ 1107440 h 1107440"/>
                <a:gd name="connsiteX6" fmla="*/ 2174240 w 2174240"/>
                <a:gd name="connsiteY6" fmla="*/ 629920 h 1107440"/>
                <a:gd name="connsiteX7" fmla="*/ 2052320 w 2174240"/>
                <a:gd name="connsiteY7" fmla="*/ 71120 h 1107440"/>
                <a:gd name="connsiteX8" fmla="*/ 1066800 w 2174240"/>
                <a:gd name="connsiteY8" fmla="*/ 10160 h 1107440"/>
                <a:gd name="connsiteX9" fmla="*/ 0 w 2174240"/>
                <a:gd name="connsiteY9" fmla="*/ 0 h 110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74240" h="1107440">
                  <a:moveTo>
                    <a:pt x="0" y="0"/>
                  </a:moveTo>
                  <a:lnTo>
                    <a:pt x="0" y="0"/>
                  </a:lnTo>
                  <a:lnTo>
                    <a:pt x="60960" y="812800"/>
                  </a:lnTo>
                  <a:lnTo>
                    <a:pt x="1422400" y="812800"/>
                  </a:lnTo>
                  <a:lnTo>
                    <a:pt x="1381760" y="1087120"/>
                  </a:lnTo>
                  <a:lnTo>
                    <a:pt x="2032000" y="1107440"/>
                  </a:lnTo>
                  <a:lnTo>
                    <a:pt x="2174240" y="629920"/>
                  </a:lnTo>
                  <a:lnTo>
                    <a:pt x="2052320" y="71120"/>
                  </a:lnTo>
                  <a:lnTo>
                    <a:pt x="1066800" y="101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AFAF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AEF3DC-6938-4472-B602-A5195EC161AB}"/>
                </a:ext>
              </a:extLst>
            </p:cNvPr>
            <p:cNvSpPr/>
            <p:nvPr/>
          </p:nvSpPr>
          <p:spPr>
            <a:xfrm>
              <a:off x="1295400" y="133350"/>
              <a:ext cx="1600200" cy="334010"/>
            </a:xfrm>
            <a:prstGeom prst="rect">
              <a:avLst/>
            </a:prstGeom>
            <a:solidFill>
              <a:srgbClr val="FAFAF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CB04B2F4-DB12-47EA-BC1D-316F42C06F22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66C1D2E-BCDF-401C-AEE5-59360B33F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145" y="285751"/>
            <a:ext cx="3182686" cy="4574501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21AF72A-A480-4D99-8C95-D197FCDFFEE1}"/>
              </a:ext>
            </a:extLst>
          </p:cNvPr>
          <p:cNvSpPr/>
          <p:nvPr/>
        </p:nvSpPr>
        <p:spPr>
          <a:xfrm>
            <a:off x="4191000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45C90D-D108-4BD6-A399-740585223F3B}"/>
              </a:ext>
            </a:extLst>
          </p:cNvPr>
          <p:cNvSpPr txBox="1"/>
          <p:nvPr/>
        </p:nvSpPr>
        <p:spPr>
          <a:xfrm>
            <a:off x="5128937" y="93264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Sông ngòi ở Hà Nội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56EF524-E169-4CF2-A6FE-B228005673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891" y="118460"/>
            <a:ext cx="527829" cy="5278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83E2441-1C6D-4A2D-961A-9B7CFA31465D}"/>
              </a:ext>
            </a:extLst>
          </p:cNvPr>
          <p:cNvSpPr txBox="1"/>
          <p:nvPr/>
        </p:nvSpPr>
        <p:spPr>
          <a:xfrm>
            <a:off x="3834315" y="1175367"/>
            <a:ext cx="44985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SG" sz="3200" b="1" i="0" u="none" strike="noStrike" kern="0" cap="none" spc="0" normalizeH="0" baseline="0" noProof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H</a:t>
            </a:r>
            <a:r>
              <a:rPr lang="en-SG" sz="3200" b="1">
                <a:solidFill>
                  <a:schemeClr val="bg2">
                    <a:lumMod val="50000"/>
                  </a:schemeClr>
                </a:solidFill>
                <a:latin typeface="Cabin" panose="00000500000000000000" pitchFamily="2" charset="0"/>
              </a:rPr>
              <a:t>à Nội có những con sông lớn nào chảy qua?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chemeClr val="bg2">
                  <a:lumMod val="50000"/>
                </a:schemeClr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BB8B84-4570-440A-9946-5DEC791D031C}"/>
              </a:ext>
            </a:extLst>
          </p:cNvPr>
          <p:cNvSpPr txBox="1"/>
          <p:nvPr/>
        </p:nvSpPr>
        <p:spPr>
          <a:xfrm>
            <a:off x="3553545" y="2336230"/>
            <a:ext cx="529073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2400" b="1" dirty="0" err="1">
                <a:latin typeface="Cabin" panose="00000500000000000000" pitchFamily="2" charset="0"/>
              </a:rPr>
              <a:t>Có</a:t>
            </a:r>
            <a:r>
              <a:rPr lang="en-SG" sz="2400" b="1" dirty="0">
                <a:latin typeface="Cabin" panose="00000500000000000000" pitchFamily="2" charset="0"/>
              </a:rPr>
              <a:t> 9 con </a:t>
            </a:r>
            <a:r>
              <a:rPr lang="en-SG" sz="2400" b="1" dirty="0" err="1">
                <a:latin typeface="Cabin" panose="00000500000000000000" pitchFamily="2" charset="0"/>
              </a:rPr>
              <a:t>sông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chảy</a:t>
            </a:r>
            <a:r>
              <a:rPr lang="en-SG" sz="2400" b="1" dirty="0">
                <a:latin typeface="Cabin" panose="00000500000000000000" pitchFamily="2" charset="0"/>
              </a:rPr>
              <a:t> qua </a:t>
            </a:r>
            <a:r>
              <a:rPr lang="en-SG" sz="2400" b="1" dirty="0" err="1">
                <a:latin typeface="Cabin" panose="00000500000000000000" pitchFamily="2" charset="0"/>
              </a:rPr>
              <a:t>Hà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Nội</a:t>
            </a:r>
            <a:r>
              <a:rPr lang="en-SG" sz="2400" b="1" dirty="0">
                <a:latin typeface="Cabin" panose="00000500000000000000" pitchFamily="2" charset="0"/>
              </a:rPr>
              <a:t>, </a:t>
            </a:r>
            <a:r>
              <a:rPr lang="en-SG" sz="2400" b="1" dirty="0" err="1">
                <a:latin typeface="Cabin" panose="00000500000000000000" pitchFamily="2" charset="0"/>
              </a:rPr>
              <a:t>trong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đó</a:t>
            </a:r>
            <a:r>
              <a:rPr lang="en-SG" sz="2400" b="1" dirty="0">
                <a:latin typeface="Cabin" panose="00000500000000000000" pitchFamily="2" charset="0"/>
              </a:rPr>
              <a:t> 3 con </a:t>
            </a:r>
            <a:r>
              <a:rPr lang="en-SG" sz="2400" b="1" dirty="0" err="1">
                <a:latin typeface="Cabin" panose="00000500000000000000" pitchFamily="2" charset="0"/>
              </a:rPr>
              <a:t>sông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lớn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nhất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là</a:t>
            </a:r>
            <a:r>
              <a:rPr lang="en-SG" sz="2400" b="1" dirty="0">
                <a:latin typeface="Cabin" panose="00000500000000000000" pitchFamily="2" charset="0"/>
              </a:rPr>
              <a:t> :</a:t>
            </a:r>
            <a:endParaRPr kumimoji="0" lang="en-SG" sz="2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  <a:p>
            <a:pPr marL="342900" lvl="1" indent="-342900" algn="just">
              <a:buFont typeface="Arial" panose="020B0604020202020204" pitchFamily="34" charset="0"/>
              <a:buChar char="•"/>
              <a:defRPr/>
            </a:pPr>
            <a:r>
              <a:rPr kumimoji="0" lang="en-SG" sz="24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Sông</a:t>
            </a:r>
            <a:r>
              <a:rPr kumimoji="0" lang="en-SG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SG" sz="24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Hồng</a:t>
            </a:r>
            <a:endParaRPr kumimoji="0" lang="en-SG" sz="2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  <a:p>
            <a:pPr marL="342900" lvl="1" indent="-342900" algn="just">
              <a:buFont typeface="Arial" panose="020B0604020202020204" pitchFamily="34" charset="0"/>
              <a:buChar char="•"/>
              <a:defRPr/>
            </a:pPr>
            <a:r>
              <a:rPr lang="en-SG" sz="2400" b="1" dirty="0" err="1">
                <a:latin typeface="Cabin" panose="00000500000000000000" pitchFamily="2" charset="0"/>
              </a:rPr>
              <a:t>Sông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Cà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Lồ</a:t>
            </a:r>
            <a:endParaRPr lang="en-SG" sz="2400" b="1" dirty="0">
              <a:latin typeface="Cabin" panose="00000500000000000000" pitchFamily="2" charset="0"/>
            </a:endParaRPr>
          </a:p>
          <a:p>
            <a:pPr marL="342900" lvl="1" indent="-342900" algn="just">
              <a:buFont typeface="Arial" panose="020B0604020202020204" pitchFamily="34" charset="0"/>
              <a:buChar char="•"/>
              <a:defRPr/>
            </a:pPr>
            <a:r>
              <a:rPr lang="en-SG" sz="2400" b="1" dirty="0" err="1">
                <a:latin typeface="Cabin" panose="00000500000000000000" pitchFamily="2" charset="0"/>
              </a:rPr>
              <a:t>Sông</a:t>
            </a:r>
            <a:r>
              <a:rPr lang="en-SG" sz="2400" b="1" dirty="0">
                <a:latin typeface="Cabin" panose="00000500000000000000" pitchFamily="2" charset="0"/>
              </a:rPr>
              <a:t> </a:t>
            </a:r>
            <a:r>
              <a:rPr lang="en-SG" sz="2400" b="1" dirty="0" err="1">
                <a:latin typeface="Cabin" panose="00000500000000000000" pitchFamily="2" charset="0"/>
              </a:rPr>
              <a:t>Đuống</a:t>
            </a:r>
            <a:endParaRPr lang="en-SG" sz="2400" b="1" dirty="0"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555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F80F3F1-F4EB-4992-99E3-EF8B80F0199B}"/>
              </a:ext>
            </a:extLst>
          </p:cNvPr>
          <p:cNvGrpSpPr/>
          <p:nvPr/>
        </p:nvGrpSpPr>
        <p:grpSpPr>
          <a:xfrm>
            <a:off x="0" y="-2137"/>
            <a:ext cx="9144000" cy="5153660"/>
            <a:chOff x="0" y="-10160"/>
            <a:chExt cx="9144000" cy="515366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B1A0BB4-4378-4C6E-9397-0DF9B19F9B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277" t="10891"/>
            <a:stretch/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ED63380E-16ED-489D-B731-489F8EBE10A5}"/>
                </a:ext>
              </a:extLst>
            </p:cNvPr>
            <p:cNvSpPr/>
            <p:nvPr/>
          </p:nvSpPr>
          <p:spPr>
            <a:xfrm>
              <a:off x="6959600" y="1289817"/>
              <a:ext cx="1605280" cy="447543"/>
            </a:xfrm>
            <a:custGeom>
              <a:avLst/>
              <a:gdLst>
                <a:gd name="connsiteX0" fmla="*/ 680720 w 1605280"/>
                <a:gd name="connsiteY0" fmla="*/ 10663 h 447543"/>
                <a:gd name="connsiteX1" fmla="*/ 680720 w 1605280"/>
                <a:gd name="connsiteY1" fmla="*/ 10663 h 447543"/>
                <a:gd name="connsiteX2" fmla="*/ 304800 w 1605280"/>
                <a:gd name="connsiteY2" fmla="*/ 102103 h 447543"/>
                <a:gd name="connsiteX3" fmla="*/ 274320 w 1605280"/>
                <a:gd name="connsiteY3" fmla="*/ 91943 h 447543"/>
                <a:gd name="connsiteX4" fmla="*/ 233680 w 1605280"/>
                <a:gd name="connsiteY4" fmla="*/ 91943 h 447543"/>
                <a:gd name="connsiteX5" fmla="*/ 213360 w 1605280"/>
                <a:gd name="connsiteY5" fmla="*/ 142743 h 447543"/>
                <a:gd name="connsiteX6" fmla="*/ 132080 w 1605280"/>
                <a:gd name="connsiteY6" fmla="*/ 163063 h 447543"/>
                <a:gd name="connsiteX7" fmla="*/ 0 w 1605280"/>
                <a:gd name="connsiteY7" fmla="*/ 224023 h 447543"/>
                <a:gd name="connsiteX8" fmla="*/ 30480 w 1605280"/>
                <a:gd name="connsiteY8" fmla="*/ 295143 h 447543"/>
                <a:gd name="connsiteX9" fmla="*/ 40640 w 1605280"/>
                <a:gd name="connsiteY9" fmla="*/ 325623 h 447543"/>
                <a:gd name="connsiteX10" fmla="*/ 71120 w 1605280"/>
                <a:gd name="connsiteY10" fmla="*/ 345943 h 447543"/>
                <a:gd name="connsiteX11" fmla="*/ 91440 w 1605280"/>
                <a:gd name="connsiteY11" fmla="*/ 376423 h 447543"/>
                <a:gd name="connsiteX12" fmla="*/ 335280 w 1605280"/>
                <a:gd name="connsiteY12" fmla="*/ 427223 h 447543"/>
                <a:gd name="connsiteX13" fmla="*/ 457200 w 1605280"/>
                <a:gd name="connsiteY13" fmla="*/ 447543 h 447543"/>
                <a:gd name="connsiteX14" fmla="*/ 762000 w 1605280"/>
                <a:gd name="connsiteY14" fmla="*/ 437383 h 447543"/>
                <a:gd name="connsiteX15" fmla="*/ 1066800 w 1605280"/>
                <a:gd name="connsiteY15" fmla="*/ 417063 h 447543"/>
                <a:gd name="connsiteX16" fmla="*/ 1158240 w 1605280"/>
                <a:gd name="connsiteY16" fmla="*/ 406903 h 447543"/>
                <a:gd name="connsiteX17" fmla="*/ 1452880 w 1605280"/>
                <a:gd name="connsiteY17" fmla="*/ 396743 h 447543"/>
                <a:gd name="connsiteX18" fmla="*/ 1595120 w 1605280"/>
                <a:gd name="connsiteY18" fmla="*/ 366263 h 447543"/>
                <a:gd name="connsiteX19" fmla="*/ 1605280 w 1605280"/>
                <a:gd name="connsiteY19" fmla="*/ 315463 h 447543"/>
                <a:gd name="connsiteX20" fmla="*/ 1564640 w 1605280"/>
                <a:gd name="connsiteY20" fmla="*/ 183383 h 447543"/>
                <a:gd name="connsiteX21" fmla="*/ 1463040 w 1605280"/>
                <a:gd name="connsiteY21" fmla="*/ 152903 h 447543"/>
                <a:gd name="connsiteX22" fmla="*/ 1391920 w 1605280"/>
                <a:gd name="connsiteY22" fmla="*/ 132583 h 447543"/>
                <a:gd name="connsiteX23" fmla="*/ 1300480 w 1605280"/>
                <a:gd name="connsiteY23" fmla="*/ 102103 h 447543"/>
                <a:gd name="connsiteX24" fmla="*/ 1198880 w 1605280"/>
                <a:gd name="connsiteY24" fmla="*/ 81783 h 447543"/>
                <a:gd name="connsiteX25" fmla="*/ 1158240 w 1605280"/>
                <a:gd name="connsiteY25" fmla="*/ 61463 h 447543"/>
                <a:gd name="connsiteX26" fmla="*/ 985520 w 1605280"/>
                <a:gd name="connsiteY26" fmla="*/ 41143 h 447543"/>
                <a:gd name="connsiteX27" fmla="*/ 924560 w 1605280"/>
                <a:gd name="connsiteY27" fmla="*/ 20823 h 447543"/>
                <a:gd name="connsiteX28" fmla="*/ 894080 w 1605280"/>
                <a:gd name="connsiteY28" fmla="*/ 503 h 447543"/>
                <a:gd name="connsiteX29" fmla="*/ 751840 w 1605280"/>
                <a:gd name="connsiteY29" fmla="*/ 10663 h 447543"/>
                <a:gd name="connsiteX30" fmla="*/ 721360 w 1605280"/>
                <a:gd name="connsiteY30" fmla="*/ 20823 h 447543"/>
                <a:gd name="connsiteX31" fmla="*/ 650240 w 1605280"/>
                <a:gd name="connsiteY31" fmla="*/ 51303 h 447543"/>
                <a:gd name="connsiteX32" fmla="*/ 680720 w 1605280"/>
                <a:gd name="connsiteY32" fmla="*/ 10663 h 44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605280" h="447543">
                  <a:moveTo>
                    <a:pt x="680720" y="10663"/>
                  </a:moveTo>
                  <a:lnTo>
                    <a:pt x="680720" y="10663"/>
                  </a:lnTo>
                  <a:cubicBezTo>
                    <a:pt x="431410" y="115635"/>
                    <a:pt x="557390" y="88070"/>
                    <a:pt x="304800" y="102103"/>
                  </a:cubicBezTo>
                  <a:cubicBezTo>
                    <a:pt x="294640" y="98716"/>
                    <a:pt x="281893" y="99516"/>
                    <a:pt x="274320" y="91943"/>
                  </a:cubicBezTo>
                  <a:cubicBezTo>
                    <a:pt x="244913" y="62536"/>
                    <a:pt x="291460" y="34163"/>
                    <a:pt x="233680" y="91943"/>
                  </a:cubicBezTo>
                  <a:cubicBezTo>
                    <a:pt x="226907" y="108876"/>
                    <a:pt x="228301" y="132284"/>
                    <a:pt x="213360" y="142743"/>
                  </a:cubicBezTo>
                  <a:cubicBezTo>
                    <a:pt x="190481" y="158758"/>
                    <a:pt x="158574" y="154232"/>
                    <a:pt x="132080" y="163063"/>
                  </a:cubicBezTo>
                  <a:cubicBezTo>
                    <a:pt x="41730" y="193180"/>
                    <a:pt x="53268" y="188511"/>
                    <a:pt x="0" y="224023"/>
                  </a:cubicBezTo>
                  <a:cubicBezTo>
                    <a:pt x="10160" y="247730"/>
                    <a:pt x="20901" y="271196"/>
                    <a:pt x="30480" y="295143"/>
                  </a:cubicBezTo>
                  <a:cubicBezTo>
                    <a:pt x="34457" y="305087"/>
                    <a:pt x="33950" y="317260"/>
                    <a:pt x="40640" y="325623"/>
                  </a:cubicBezTo>
                  <a:cubicBezTo>
                    <a:pt x="48268" y="335158"/>
                    <a:pt x="60960" y="339170"/>
                    <a:pt x="71120" y="345943"/>
                  </a:cubicBezTo>
                  <a:cubicBezTo>
                    <a:pt x="77893" y="356103"/>
                    <a:pt x="82169" y="368476"/>
                    <a:pt x="91440" y="376423"/>
                  </a:cubicBezTo>
                  <a:cubicBezTo>
                    <a:pt x="163913" y="438543"/>
                    <a:pt x="233373" y="410239"/>
                    <a:pt x="335280" y="427223"/>
                  </a:cubicBezTo>
                  <a:lnTo>
                    <a:pt x="457200" y="447543"/>
                  </a:lnTo>
                  <a:lnTo>
                    <a:pt x="762000" y="437383"/>
                  </a:lnTo>
                  <a:cubicBezTo>
                    <a:pt x="863698" y="432298"/>
                    <a:pt x="965274" y="424873"/>
                    <a:pt x="1066800" y="417063"/>
                  </a:cubicBezTo>
                  <a:cubicBezTo>
                    <a:pt x="1097377" y="414711"/>
                    <a:pt x="1127615" y="408515"/>
                    <a:pt x="1158240" y="406903"/>
                  </a:cubicBezTo>
                  <a:cubicBezTo>
                    <a:pt x="1256376" y="401738"/>
                    <a:pt x="1354667" y="400130"/>
                    <a:pt x="1452880" y="396743"/>
                  </a:cubicBezTo>
                  <a:cubicBezTo>
                    <a:pt x="1453572" y="396680"/>
                    <a:pt x="1573741" y="403676"/>
                    <a:pt x="1595120" y="366263"/>
                  </a:cubicBezTo>
                  <a:cubicBezTo>
                    <a:pt x="1603688" y="351270"/>
                    <a:pt x="1601893" y="332396"/>
                    <a:pt x="1605280" y="315463"/>
                  </a:cubicBezTo>
                  <a:cubicBezTo>
                    <a:pt x="1598808" y="286341"/>
                    <a:pt x="1590612" y="214550"/>
                    <a:pt x="1564640" y="183383"/>
                  </a:cubicBezTo>
                  <a:cubicBezTo>
                    <a:pt x="1538433" y="151934"/>
                    <a:pt x="1498792" y="160564"/>
                    <a:pt x="1463040" y="152903"/>
                  </a:cubicBezTo>
                  <a:cubicBezTo>
                    <a:pt x="1438932" y="147737"/>
                    <a:pt x="1415453" y="139937"/>
                    <a:pt x="1391920" y="132583"/>
                  </a:cubicBezTo>
                  <a:cubicBezTo>
                    <a:pt x="1361254" y="123000"/>
                    <a:pt x="1331524" y="110381"/>
                    <a:pt x="1300480" y="102103"/>
                  </a:cubicBezTo>
                  <a:cubicBezTo>
                    <a:pt x="1259961" y="91298"/>
                    <a:pt x="1236313" y="95821"/>
                    <a:pt x="1198880" y="81783"/>
                  </a:cubicBezTo>
                  <a:cubicBezTo>
                    <a:pt x="1184699" y="76465"/>
                    <a:pt x="1172747" y="65815"/>
                    <a:pt x="1158240" y="61463"/>
                  </a:cubicBezTo>
                  <a:cubicBezTo>
                    <a:pt x="1122784" y="50826"/>
                    <a:pt x="1004483" y="42867"/>
                    <a:pt x="985520" y="41143"/>
                  </a:cubicBezTo>
                  <a:cubicBezTo>
                    <a:pt x="965200" y="34370"/>
                    <a:pt x="944133" y="29522"/>
                    <a:pt x="924560" y="20823"/>
                  </a:cubicBezTo>
                  <a:cubicBezTo>
                    <a:pt x="913402" y="15864"/>
                    <a:pt x="906270" y="1220"/>
                    <a:pt x="894080" y="503"/>
                  </a:cubicBezTo>
                  <a:cubicBezTo>
                    <a:pt x="846628" y="-2288"/>
                    <a:pt x="799253" y="7276"/>
                    <a:pt x="751840" y="10663"/>
                  </a:cubicBezTo>
                  <a:cubicBezTo>
                    <a:pt x="741680" y="14050"/>
                    <a:pt x="731304" y="16846"/>
                    <a:pt x="721360" y="20823"/>
                  </a:cubicBezTo>
                  <a:cubicBezTo>
                    <a:pt x="697413" y="30402"/>
                    <a:pt x="675681" y="55543"/>
                    <a:pt x="650240" y="51303"/>
                  </a:cubicBezTo>
                  <a:cubicBezTo>
                    <a:pt x="636466" y="49007"/>
                    <a:pt x="675640" y="17436"/>
                    <a:pt x="680720" y="10663"/>
                  </a:cubicBezTo>
                  <a:close/>
                </a:path>
              </a:pathLst>
            </a:custGeom>
            <a:solidFill>
              <a:srgbClr val="F4D0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4A738496-C682-43C2-AF40-58E7B51CE52A}"/>
                </a:ext>
              </a:extLst>
            </p:cNvPr>
            <p:cNvSpPr/>
            <p:nvPr/>
          </p:nvSpPr>
          <p:spPr>
            <a:xfrm>
              <a:off x="8310880" y="4356100"/>
              <a:ext cx="533400" cy="447543"/>
            </a:xfrm>
            <a:prstGeom prst="ellipse">
              <a:avLst/>
            </a:prstGeom>
            <a:solidFill>
              <a:srgbClr val="8588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3AAFBC-37D0-44E6-8F97-4C53F79D5DF1}"/>
                </a:ext>
              </a:extLst>
            </p:cNvPr>
            <p:cNvSpPr/>
            <p:nvPr/>
          </p:nvSpPr>
          <p:spPr>
            <a:xfrm>
              <a:off x="4866640" y="-10160"/>
              <a:ext cx="2174240" cy="1107440"/>
            </a:xfrm>
            <a:custGeom>
              <a:avLst/>
              <a:gdLst>
                <a:gd name="connsiteX0" fmla="*/ 0 w 2174240"/>
                <a:gd name="connsiteY0" fmla="*/ 0 h 1107440"/>
                <a:gd name="connsiteX1" fmla="*/ 0 w 2174240"/>
                <a:gd name="connsiteY1" fmla="*/ 0 h 1107440"/>
                <a:gd name="connsiteX2" fmla="*/ 60960 w 2174240"/>
                <a:gd name="connsiteY2" fmla="*/ 812800 h 1107440"/>
                <a:gd name="connsiteX3" fmla="*/ 1422400 w 2174240"/>
                <a:gd name="connsiteY3" fmla="*/ 812800 h 1107440"/>
                <a:gd name="connsiteX4" fmla="*/ 1381760 w 2174240"/>
                <a:gd name="connsiteY4" fmla="*/ 1087120 h 1107440"/>
                <a:gd name="connsiteX5" fmla="*/ 2032000 w 2174240"/>
                <a:gd name="connsiteY5" fmla="*/ 1107440 h 1107440"/>
                <a:gd name="connsiteX6" fmla="*/ 2174240 w 2174240"/>
                <a:gd name="connsiteY6" fmla="*/ 629920 h 1107440"/>
                <a:gd name="connsiteX7" fmla="*/ 2052320 w 2174240"/>
                <a:gd name="connsiteY7" fmla="*/ 71120 h 1107440"/>
                <a:gd name="connsiteX8" fmla="*/ 1066800 w 2174240"/>
                <a:gd name="connsiteY8" fmla="*/ 10160 h 1107440"/>
                <a:gd name="connsiteX9" fmla="*/ 0 w 2174240"/>
                <a:gd name="connsiteY9" fmla="*/ 0 h 110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74240" h="1107440">
                  <a:moveTo>
                    <a:pt x="0" y="0"/>
                  </a:moveTo>
                  <a:lnTo>
                    <a:pt x="0" y="0"/>
                  </a:lnTo>
                  <a:lnTo>
                    <a:pt x="60960" y="812800"/>
                  </a:lnTo>
                  <a:lnTo>
                    <a:pt x="1422400" y="812800"/>
                  </a:lnTo>
                  <a:lnTo>
                    <a:pt x="1381760" y="1087120"/>
                  </a:lnTo>
                  <a:lnTo>
                    <a:pt x="2032000" y="1107440"/>
                  </a:lnTo>
                  <a:lnTo>
                    <a:pt x="2174240" y="629920"/>
                  </a:lnTo>
                  <a:lnTo>
                    <a:pt x="2052320" y="71120"/>
                  </a:lnTo>
                  <a:lnTo>
                    <a:pt x="1066800" y="101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AFAF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AEF3DC-6938-4472-B602-A5195EC161AB}"/>
                </a:ext>
              </a:extLst>
            </p:cNvPr>
            <p:cNvSpPr/>
            <p:nvPr/>
          </p:nvSpPr>
          <p:spPr>
            <a:xfrm>
              <a:off x="1295400" y="133350"/>
              <a:ext cx="1600200" cy="334010"/>
            </a:xfrm>
            <a:prstGeom prst="rect">
              <a:avLst/>
            </a:prstGeom>
            <a:solidFill>
              <a:srgbClr val="FAFAF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CB04B2F4-DB12-47EA-BC1D-316F42C06F22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21AF72A-A480-4D99-8C95-D197FCDFFEE1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45C90D-D108-4BD6-A399-740585223F3B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Sông ngòi ở Hà Nội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56EF524-E169-4CF2-A6FE-B22800567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7771" y="133350"/>
            <a:ext cx="527829" cy="527829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8B1BC505-F4D1-4598-9072-6412AC546017}"/>
              </a:ext>
            </a:extLst>
          </p:cNvPr>
          <p:cNvGrpSpPr/>
          <p:nvPr/>
        </p:nvGrpSpPr>
        <p:grpSpPr>
          <a:xfrm>
            <a:off x="1380780" y="842962"/>
            <a:ext cx="6382440" cy="3912925"/>
            <a:chOff x="1380780" y="842962"/>
            <a:chExt cx="6382440" cy="391292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62AF2A4-070B-487B-89A6-A67251BA90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b="4567"/>
            <a:stretch/>
          </p:blipFill>
          <p:spPr>
            <a:xfrm>
              <a:off x="1380780" y="842962"/>
              <a:ext cx="6382440" cy="3426173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02FF8110-D1C7-47F5-92EE-EBEBCDFF756D}"/>
                </a:ext>
              </a:extLst>
            </p:cNvPr>
            <p:cNvSpPr txBox="1"/>
            <p:nvPr/>
          </p:nvSpPr>
          <p:spPr>
            <a:xfrm>
              <a:off x="3601681" y="4294222"/>
              <a:ext cx="243840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0" lvl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tabLst/>
                <a:defRPr/>
              </a:pPr>
              <a:r>
                <a:rPr lang="en-SG" sz="2400" b="1">
                  <a:solidFill>
                    <a:schemeClr val="accent5">
                      <a:lumMod val="75000"/>
                    </a:schemeClr>
                  </a:solidFill>
                  <a:latin typeface="Cabin" panose="00000500000000000000" pitchFamily="2" charset="0"/>
                </a:rPr>
                <a:t>Sông Đuống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A882703-2374-49B7-8DF1-8AB5DA4DD3C4}"/>
              </a:ext>
            </a:extLst>
          </p:cNvPr>
          <p:cNvGrpSpPr/>
          <p:nvPr/>
        </p:nvGrpSpPr>
        <p:grpSpPr>
          <a:xfrm>
            <a:off x="1371555" y="822615"/>
            <a:ext cx="6390685" cy="3906497"/>
            <a:chOff x="-256649" y="-171450"/>
            <a:chExt cx="6390685" cy="3906497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AD01CF5-6A4F-4FFB-B8A5-B434A8A34F1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4690"/>
            <a:stretch/>
          </p:blipFill>
          <p:spPr>
            <a:xfrm>
              <a:off x="-256649" y="-171450"/>
              <a:ext cx="6390685" cy="3426173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0805D61-7AC1-4214-ADA5-8BBB102B27BB}"/>
                </a:ext>
              </a:extLst>
            </p:cNvPr>
            <p:cNvSpPr txBox="1"/>
            <p:nvPr/>
          </p:nvSpPr>
          <p:spPr>
            <a:xfrm>
              <a:off x="501796" y="3273382"/>
              <a:ext cx="4787608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0" lvl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tabLst/>
                <a:defRPr/>
              </a:pPr>
              <a:r>
                <a:rPr lang="en-SG" sz="2400" b="1">
                  <a:solidFill>
                    <a:schemeClr val="accent5">
                      <a:lumMod val="75000"/>
                    </a:schemeClr>
                  </a:solidFill>
                  <a:latin typeface="Cabin" panose="00000500000000000000" pitchFamily="2" charset="0"/>
                </a:rPr>
                <a:t>Cầu Nhật Tân bắc qua sông Hồng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41CFD33-1452-4DBE-97B0-C9E863FA2095}"/>
              </a:ext>
            </a:extLst>
          </p:cNvPr>
          <p:cNvGrpSpPr/>
          <p:nvPr/>
        </p:nvGrpSpPr>
        <p:grpSpPr>
          <a:xfrm>
            <a:off x="1361274" y="821771"/>
            <a:ext cx="6382440" cy="3923892"/>
            <a:chOff x="1380780" y="844688"/>
            <a:chExt cx="6382440" cy="3923892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FFAD481B-F832-47EF-ADE0-54D90E8F018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b="4889"/>
            <a:stretch/>
          </p:blipFill>
          <p:spPr>
            <a:xfrm>
              <a:off x="1380780" y="844688"/>
              <a:ext cx="6382440" cy="3414600"/>
            </a:xfrm>
            <a:prstGeom prst="rect">
              <a:avLst/>
            </a:prstGeom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8C81DBC-1D29-4204-ACC9-C483BE24BF80}"/>
                </a:ext>
              </a:extLst>
            </p:cNvPr>
            <p:cNvSpPr txBox="1"/>
            <p:nvPr/>
          </p:nvSpPr>
          <p:spPr>
            <a:xfrm>
              <a:off x="3746493" y="4306915"/>
              <a:ext cx="165101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0" lvl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tabLst/>
                <a:defRPr/>
              </a:pPr>
              <a:r>
                <a:rPr lang="en-SG" sz="2400" b="1">
                  <a:solidFill>
                    <a:schemeClr val="accent5">
                      <a:lumMod val="75000"/>
                    </a:schemeClr>
                  </a:solidFill>
                  <a:latin typeface="Cabin" panose="00000500000000000000" pitchFamily="2" charset="0"/>
                </a:rPr>
                <a:t>Hồ Tây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E266D05-D25E-468E-BB09-D07AC14F452B}"/>
              </a:ext>
            </a:extLst>
          </p:cNvPr>
          <p:cNvGrpSpPr/>
          <p:nvPr/>
        </p:nvGrpSpPr>
        <p:grpSpPr>
          <a:xfrm>
            <a:off x="1370499" y="857117"/>
            <a:ext cx="6382440" cy="3958522"/>
            <a:chOff x="1380780" y="819173"/>
            <a:chExt cx="6382440" cy="3958522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126AE19-9569-4C38-BDB5-31B725FB9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380780" y="819173"/>
              <a:ext cx="6382440" cy="3466699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49A6BBC-2AF6-42A4-94E8-B668D62885EB}"/>
                </a:ext>
              </a:extLst>
            </p:cNvPr>
            <p:cNvSpPr txBox="1"/>
            <p:nvPr/>
          </p:nvSpPr>
          <p:spPr>
            <a:xfrm>
              <a:off x="3407994" y="4316030"/>
              <a:ext cx="282577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0" lvl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tabLst/>
                <a:defRPr/>
              </a:pPr>
              <a:r>
                <a:rPr lang="en-SG" sz="2400" b="1">
                  <a:solidFill>
                    <a:schemeClr val="accent5">
                      <a:lumMod val="75000"/>
                    </a:schemeClr>
                  </a:solidFill>
                  <a:latin typeface="Cabin" panose="00000500000000000000" pitchFamily="2" charset="0"/>
                </a:rPr>
                <a:t>Hồ Hoàn Kiếm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00349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F80F3F1-F4EB-4992-99E3-EF8B80F0199B}"/>
              </a:ext>
            </a:extLst>
          </p:cNvPr>
          <p:cNvGrpSpPr/>
          <p:nvPr/>
        </p:nvGrpSpPr>
        <p:grpSpPr>
          <a:xfrm>
            <a:off x="0" y="-2137"/>
            <a:ext cx="9144000" cy="5153660"/>
            <a:chOff x="0" y="-10160"/>
            <a:chExt cx="9144000" cy="515366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B1A0BB4-4378-4C6E-9397-0DF9B19F9B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277" t="10891"/>
            <a:stretch/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ED63380E-16ED-489D-B731-489F8EBE10A5}"/>
                </a:ext>
              </a:extLst>
            </p:cNvPr>
            <p:cNvSpPr/>
            <p:nvPr/>
          </p:nvSpPr>
          <p:spPr>
            <a:xfrm>
              <a:off x="6959600" y="1289817"/>
              <a:ext cx="1605280" cy="447543"/>
            </a:xfrm>
            <a:custGeom>
              <a:avLst/>
              <a:gdLst>
                <a:gd name="connsiteX0" fmla="*/ 680720 w 1605280"/>
                <a:gd name="connsiteY0" fmla="*/ 10663 h 447543"/>
                <a:gd name="connsiteX1" fmla="*/ 680720 w 1605280"/>
                <a:gd name="connsiteY1" fmla="*/ 10663 h 447543"/>
                <a:gd name="connsiteX2" fmla="*/ 304800 w 1605280"/>
                <a:gd name="connsiteY2" fmla="*/ 102103 h 447543"/>
                <a:gd name="connsiteX3" fmla="*/ 274320 w 1605280"/>
                <a:gd name="connsiteY3" fmla="*/ 91943 h 447543"/>
                <a:gd name="connsiteX4" fmla="*/ 233680 w 1605280"/>
                <a:gd name="connsiteY4" fmla="*/ 91943 h 447543"/>
                <a:gd name="connsiteX5" fmla="*/ 213360 w 1605280"/>
                <a:gd name="connsiteY5" fmla="*/ 142743 h 447543"/>
                <a:gd name="connsiteX6" fmla="*/ 132080 w 1605280"/>
                <a:gd name="connsiteY6" fmla="*/ 163063 h 447543"/>
                <a:gd name="connsiteX7" fmla="*/ 0 w 1605280"/>
                <a:gd name="connsiteY7" fmla="*/ 224023 h 447543"/>
                <a:gd name="connsiteX8" fmla="*/ 30480 w 1605280"/>
                <a:gd name="connsiteY8" fmla="*/ 295143 h 447543"/>
                <a:gd name="connsiteX9" fmla="*/ 40640 w 1605280"/>
                <a:gd name="connsiteY9" fmla="*/ 325623 h 447543"/>
                <a:gd name="connsiteX10" fmla="*/ 71120 w 1605280"/>
                <a:gd name="connsiteY10" fmla="*/ 345943 h 447543"/>
                <a:gd name="connsiteX11" fmla="*/ 91440 w 1605280"/>
                <a:gd name="connsiteY11" fmla="*/ 376423 h 447543"/>
                <a:gd name="connsiteX12" fmla="*/ 335280 w 1605280"/>
                <a:gd name="connsiteY12" fmla="*/ 427223 h 447543"/>
                <a:gd name="connsiteX13" fmla="*/ 457200 w 1605280"/>
                <a:gd name="connsiteY13" fmla="*/ 447543 h 447543"/>
                <a:gd name="connsiteX14" fmla="*/ 762000 w 1605280"/>
                <a:gd name="connsiteY14" fmla="*/ 437383 h 447543"/>
                <a:gd name="connsiteX15" fmla="*/ 1066800 w 1605280"/>
                <a:gd name="connsiteY15" fmla="*/ 417063 h 447543"/>
                <a:gd name="connsiteX16" fmla="*/ 1158240 w 1605280"/>
                <a:gd name="connsiteY16" fmla="*/ 406903 h 447543"/>
                <a:gd name="connsiteX17" fmla="*/ 1452880 w 1605280"/>
                <a:gd name="connsiteY17" fmla="*/ 396743 h 447543"/>
                <a:gd name="connsiteX18" fmla="*/ 1595120 w 1605280"/>
                <a:gd name="connsiteY18" fmla="*/ 366263 h 447543"/>
                <a:gd name="connsiteX19" fmla="*/ 1605280 w 1605280"/>
                <a:gd name="connsiteY19" fmla="*/ 315463 h 447543"/>
                <a:gd name="connsiteX20" fmla="*/ 1564640 w 1605280"/>
                <a:gd name="connsiteY20" fmla="*/ 183383 h 447543"/>
                <a:gd name="connsiteX21" fmla="*/ 1463040 w 1605280"/>
                <a:gd name="connsiteY21" fmla="*/ 152903 h 447543"/>
                <a:gd name="connsiteX22" fmla="*/ 1391920 w 1605280"/>
                <a:gd name="connsiteY22" fmla="*/ 132583 h 447543"/>
                <a:gd name="connsiteX23" fmla="*/ 1300480 w 1605280"/>
                <a:gd name="connsiteY23" fmla="*/ 102103 h 447543"/>
                <a:gd name="connsiteX24" fmla="*/ 1198880 w 1605280"/>
                <a:gd name="connsiteY24" fmla="*/ 81783 h 447543"/>
                <a:gd name="connsiteX25" fmla="*/ 1158240 w 1605280"/>
                <a:gd name="connsiteY25" fmla="*/ 61463 h 447543"/>
                <a:gd name="connsiteX26" fmla="*/ 985520 w 1605280"/>
                <a:gd name="connsiteY26" fmla="*/ 41143 h 447543"/>
                <a:gd name="connsiteX27" fmla="*/ 924560 w 1605280"/>
                <a:gd name="connsiteY27" fmla="*/ 20823 h 447543"/>
                <a:gd name="connsiteX28" fmla="*/ 894080 w 1605280"/>
                <a:gd name="connsiteY28" fmla="*/ 503 h 447543"/>
                <a:gd name="connsiteX29" fmla="*/ 751840 w 1605280"/>
                <a:gd name="connsiteY29" fmla="*/ 10663 h 447543"/>
                <a:gd name="connsiteX30" fmla="*/ 721360 w 1605280"/>
                <a:gd name="connsiteY30" fmla="*/ 20823 h 447543"/>
                <a:gd name="connsiteX31" fmla="*/ 650240 w 1605280"/>
                <a:gd name="connsiteY31" fmla="*/ 51303 h 447543"/>
                <a:gd name="connsiteX32" fmla="*/ 680720 w 1605280"/>
                <a:gd name="connsiteY32" fmla="*/ 10663 h 44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605280" h="447543">
                  <a:moveTo>
                    <a:pt x="680720" y="10663"/>
                  </a:moveTo>
                  <a:lnTo>
                    <a:pt x="680720" y="10663"/>
                  </a:lnTo>
                  <a:cubicBezTo>
                    <a:pt x="431410" y="115635"/>
                    <a:pt x="557390" y="88070"/>
                    <a:pt x="304800" y="102103"/>
                  </a:cubicBezTo>
                  <a:cubicBezTo>
                    <a:pt x="294640" y="98716"/>
                    <a:pt x="281893" y="99516"/>
                    <a:pt x="274320" y="91943"/>
                  </a:cubicBezTo>
                  <a:cubicBezTo>
                    <a:pt x="244913" y="62536"/>
                    <a:pt x="291460" y="34163"/>
                    <a:pt x="233680" y="91943"/>
                  </a:cubicBezTo>
                  <a:cubicBezTo>
                    <a:pt x="226907" y="108876"/>
                    <a:pt x="228301" y="132284"/>
                    <a:pt x="213360" y="142743"/>
                  </a:cubicBezTo>
                  <a:cubicBezTo>
                    <a:pt x="190481" y="158758"/>
                    <a:pt x="158574" y="154232"/>
                    <a:pt x="132080" y="163063"/>
                  </a:cubicBezTo>
                  <a:cubicBezTo>
                    <a:pt x="41730" y="193180"/>
                    <a:pt x="53268" y="188511"/>
                    <a:pt x="0" y="224023"/>
                  </a:cubicBezTo>
                  <a:cubicBezTo>
                    <a:pt x="10160" y="247730"/>
                    <a:pt x="20901" y="271196"/>
                    <a:pt x="30480" y="295143"/>
                  </a:cubicBezTo>
                  <a:cubicBezTo>
                    <a:pt x="34457" y="305087"/>
                    <a:pt x="33950" y="317260"/>
                    <a:pt x="40640" y="325623"/>
                  </a:cubicBezTo>
                  <a:cubicBezTo>
                    <a:pt x="48268" y="335158"/>
                    <a:pt x="60960" y="339170"/>
                    <a:pt x="71120" y="345943"/>
                  </a:cubicBezTo>
                  <a:cubicBezTo>
                    <a:pt x="77893" y="356103"/>
                    <a:pt x="82169" y="368476"/>
                    <a:pt x="91440" y="376423"/>
                  </a:cubicBezTo>
                  <a:cubicBezTo>
                    <a:pt x="163913" y="438543"/>
                    <a:pt x="233373" y="410239"/>
                    <a:pt x="335280" y="427223"/>
                  </a:cubicBezTo>
                  <a:lnTo>
                    <a:pt x="457200" y="447543"/>
                  </a:lnTo>
                  <a:lnTo>
                    <a:pt x="762000" y="437383"/>
                  </a:lnTo>
                  <a:cubicBezTo>
                    <a:pt x="863698" y="432298"/>
                    <a:pt x="965274" y="424873"/>
                    <a:pt x="1066800" y="417063"/>
                  </a:cubicBezTo>
                  <a:cubicBezTo>
                    <a:pt x="1097377" y="414711"/>
                    <a:pt x="1127615" y="408515"/>
                    <a:pt x="1158240" y="406903"/>
                  </a:cubicBezTo>
                  <a:cubicBezTo>
                    <a:pt x="1256376" y="401738"/>
                    <a:pt x="1354667" y="400130"/>
                    <a:pt x="1452880" y="396743"/>
                  </a:cubicBezTo>
                  <a:cubicBezTo>
                    <a:pt x="1453572" y="396680"/>
                    <a:pt x="1573741" y="403676"/>
                    <a:pt x="1595120" y="366263"/>
                  </a:cubicBezTo>
                  <a:cubicBezTo>
                    <a:pt x="1603688" y="351270"/>
                    <a:pt x="1601893" y="332396"/>
                    <a:pt x="1605280" y="315463"/>
                  </a:cubicBezTo>
                  <a:cubicBezTo>
                    <a:pt x="1598808" y="286341"/>
                    <a:pt x="1590612" y="214550"/>
                    <a:pt x="1564640" y="183383"/>
                  </a:cubicBezTo>
                  <a:cubicBezTo>
                    <a:pt x="1538433" y="151934"/>
                    <a:pt x="1498792" y="160564"/>
                    <a:pt x="1463040" y="152903"/>
                  </a:cubicBezTo>
                  <a:cubicBezTo>
                    <a:pt x="1438932" y="147737"/>
                    <a:pt x="1415453" y="139937"/>
                    <a:pt x="1391920" y="132583"/>
                  </a:cubicBezTo>
                  <a:cubicBezTo>
                    <a:pt x="1361254" y="123000"/>
                    <a:pt x="1331524" y="110381"/>
                    <a:pt x="1300480" y="102103"/>
                  </a:cubicBezTo>
                  <a:cubicBezTo>
                    <a:pt x="1259961" y="91298"/>
                    <a:pt x="1236313" y="95821"/>
                    <a:pt x="1198880" y="81783"/>
                  </a:cubicBezTo>
                  <a:cubicBezTo>
                    <a:pt x="1184699" y="76465"/>
                    <a:pt x="1172747" y="65815"/>
                    <a:pt x="1158240" y="61463"/>
                  </a:cubicBezTo>
                  <a:cubicBezTo>
                    <a:pt x="1122784" y="50826"/>
                    <a:pt x="1004483" y="42867"/>
                    <a:pt x="985520" y="41143"/>
                  </a:cubicBezTo>
                  <a:cubicBezTo>
                    <a:pt x="965200" y="34370"/>
                    <a:pt x="944133" y="29522"/>
                    <a:pt x="924560" y="20823"/>
                  </a:cubicBezTo>
                  <a:cubicBezTo>
                    <a:pt x="913402" y="15864"/>
                    <a:pt x="906270" y="1220"/>
                    <a:pt x="894080" y="503"/>
                  </a:cubicBezTo>
                  <a:cubicBezTo>
                    <a:pt x="846628" y="-2288"/>
                    <a:pt x="799253" y="7276"/>
                    <a:pt x="751840" y="10663"/>
                  </a:cubicBezTo>
                  <a:cubicBezTo>
                    <a:pt x="741680" y="14050"/>
                    <a:pt x="731304" y="16846"/>
                    <a:pt x="721360" y="20823"/>
                  </a:cubicBezTo>
                  <a:cubicBezTo>
                    <a:pt x="697413" y="30402"/>
                    <a:pt x="675681" y="55543"/>
                    <a:pt x="650240" y="51303"/>
                  </a:cubicBezTo>
                  <a:cubicBezTo>
                    <a:pt x="636466" y="49007"/>
                    <a:pt x="675640" y="17436"/>
                    <a:pt x="680720" y="10663"/>
                  </a:cubicBezTo>
                  <a:close/>
                </a:path>
              </a:pathLst>
            </a:custGeom>
            <a:solidFill>
              <a:srgbClr val="F4D0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4A738496-C682-43C2-AF40-58E7B51CE52A}"/>
                </a:ext>
              </a:extLst>
            </p:cNvPr>
            <p:cNvSpPr/>
            <p:nvPr/>
          </p:nvSpPr>
          <p:spPr>
            <a:xfrm>
              <a:off x="8310880" y="4356100"/>
              <a:ext cx="533400" cy="447543"/>
            </a:xfrm>
            <a:prstGeom prst="ellipse">
              <a:avLst/>
            </a:prstGeom>
            <a:solidFill>
              <a:srgbClr val="8588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3AAFBC-37D0-44E6-8F97-4C53F79D5DF1}"/>
                </a:ext>
              </a:extLst>
            </p:cNvPr>
            <p:cNvSpPr/>
            <p:nvPr/>
          </p:nvSpPr>
          <p:spPr>
            <a:xfrm>
              <a:off x="4866640" y="-10160"/>
              <a:ext cx="2174240" cy="1107440"/>
            </a:xfrm>
            <a:custGeom>
              <a:avLst/>
              <a:gdLst>
                <a:gd name="connsiteX0" fmla="*/ 0 w 2174240"/>
                <a:gd name="connsiteY0" fmla="*/ 0 h 1107440"/>
                <a:gd name="connsiteX1" fmla="*/ 0 w 2174240"/>
                <a:gd name="connsiteY1" fmla="*/ 0 h 1107440"/>
                <a:gd name="connsiteX2" fmla="*/ 60960 w 2174240"/>
                <a:gd name="connsiteY2" fmla="*/ 812800 h 1107440"/>
                <a:gd name="connsiteX3" fmla="*/ 1422400 w 2174240"/>
                <a:gd name="connsiteY3" fmla="*/ 812800 h 1107440"/>
                <a:gd name="connsiteX4" fmla="*/ 1381760 w 2174240"/>
                <a:gd name="connsiteY4" fmla="*/ 1087120 h 1107440"/>
                <a:gd name="connsiteX5" fmla="*/ 2032000 w 2174240"/>
                <a:gd name="connsiteY5" fmla="*/ 1107440 h 1107440"/>
                <a:gd name="connsiteX6" fmla="*/ 2174240 w 2174240"/>
                <a:gd name="connsiteY6" fmla="*/ 629920 h 1107440"/>
                <a:gd name="connsiteX7" fmla="*/ 2052320 w 2174240"/>
                <a:gd name="connsiteY7" fmla="*/ 71120 h 1107440"/>
                <a:gd name="connsiteX8" fmla="*/ 1066800 w 2174240"/>
                <a:gd name="connsiteY8" fmla="*/ 10160 h 1107440"/>
                <a:gd name="connsiteX9" fmla="*/ 0 w 2174240"/>
                <a:gd name="connsiteY9" fmla="*/ 0 h 110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74240" h="1107440">
                  <a:moveTo>
                    <a:pt x="0" y="0"/>
                  </a:moveTo>
                  <a:lnTo>
                    <a:pt x="0" y="0"/>
                  </a:lnTo>
                  <a:lnTo>
                    <a:pt x="60960" y="812800"/>
                  </a:lnTo>
                  <a:lnTo>
                    <a:pt x="1422400" y="812800"/>
                  </a:lnTo>
                  <a:lnTo>
                    <a:pt x="1381760" y="1087120"/>
                  </a:lnTo>
                  <a:lnTo>
                    <a:pt x="2032000" y="1107440"/>
                  </a:lnTo>
                  <a:lnTo>
                    <a:pt x="2174240" y="629920"/>
                  </a:lnTo>
                  <a:lnTo>
                    <a:pt x="2052320" y="71120"/>
                  </a:lnTo>
                  <a:lnTo>
                    <a:pt x="1066800" y="101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AFAF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AEF3DC-6938-4472-B602-A5195EC161AB}"/>
                </a:ext>
              </a:extLst>
            </p:cNvPr>
            <p:cNvSpPr/>
            <p:nvPr/>
          </p:nvSpPr>
          <p:spPr>
            <a:xfrm>
              <a:off x="1295400" y="133350"/>
              <a:ext cx="1600200" cy="334010"/>
            </a:xfrm>
            <a:prstGeom prst="rect">
              <a:avLst/>
            </a:prstGeom>
            <a:solidFill>
              <a:srgbClr val="FAFAF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CB04B2F4-DB12-47EA-BC1D-316F42C06F22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21AF72A-A480-4D99-8C95-D197FCDFFEE1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45C90D-D108-4BD6-A399-740585223F3B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Sông ngòi ở Hà Nội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56EF524-E169-4CF2-A6FE-B22800567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7771" y="133350"/>
            <a:ext cx="527829" cy="52782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E9F894A0-ECBC-4816-8D6C-F704CDE1B4E0}"/>
              </a:ext>
            </a:extLst>
          </p:cNvPr>
          <p:cNvSpPr txBox="1"/>
          <p:nvPr/>
        </p:nvSpPr>
        <p:spPr>
          <a:xfrm>
            <a:off x="737375" y="1937920"/>
            <a:ext cx="7848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vi-VN" sz="2800" b="1" i="0">
                <a:solidFill>
                  <a:schemeClr val="tx1"/>
                </a:solidFill>
                <a:effectLst/>
                <a:latin typeface="Cabin" panose="00000500000000000000" pitchFamily="2" charset="0"/>
              </a:rPr>
              <a:t>Hà Nội là vùng đất có rất nhiều sông, hồ tự nhiên. </a:t>
            </a:r>
            <a:endParaRPr lang="en-SG" sz="2800" b="1" i="0">
              <a:solidFill>
                <a:schemeClr val="tx1"/>
              </a:solidFill>
              <a:effectLst/>
              <a:latin typeface="Cabin" panose="00000500000000000000" pitchFamily="2" charset="0"/>
            </a:endParaRPr>
          </a:p>
          <a:p>
            <a:pPr algn="ctr"/>
            <a:r>
              <a:rPr lang="vi-VN" sz="2800" b="1" i="0">
                <a:solidFill>
                  <a:schemeClr val="tx1"/>
                </a:solidFill>
                <a:effectLst/>
                <a:latin typeface="Cabin" panose="00000500000000000000" pitchFamily="2" charset="0"/>
              </a:rPr>
              <a:t>Hệ thống sông, hồ này tạo cho thủ đô nhiều cảnh quan thiên nhiên tươi đẹp.</a:t>
            </a:r>
            <a:endParaRPr lang="en-US" sz="2800" b="1">
              <a:solidFill>
                <a:schemeClr val="tx1"/>
              </a:solidFill>
              <a:latin typeface="Cabin" panose="00000500000000000000" pitchFamily="2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3C424CA2-72D0-4EE2-8C94-3805C51596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0476"/>
          <a:stretch/>
        </p:blipFill>
        <p:spPr>
          <a:xfrm>
            <a:off x="3915032" y="3315932"/>
            <a:ext cx="1493285" cy="1541817"/>
          </a:xfrm>
          <a:prstGeom prst="rect">
            <a:avLst/>
          </a:prstGeom>
        </p:spPr>
      </p:pic>
      <p:pic>
        <p:nvPicPr>
          <p:cNvPr id="32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B960B3C8-8557-4AB1-9809-B6CA0EF4AB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48" t="42842" r="6549" b="5257"/>
          <a:stretch/>
        </p:blipFill>
        <p:spPr bwMode="auto">
          <a:xfrm>
            <a:off x="2546718" y="3265325"/>
            <a:ext cx="1263282" cy="203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C857837D-37B9-4CB7-AC1C-729E414480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" t="42842" r="70446" b="5257"/>
          <a:stretch/>
        </p:blipFill>
        <p:spPr bwMode="auto">
          <a:xfrm>
            <a:off x="5495022" y="3280215"/>
            <a:ext cx="1405930" cy="203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17FE8492-8976-4E2F-A804-37A5A680A3F4}"/>
              </a:ext>
            </a:extLst>
          </p:cNvPr>
          <p:cNvSpPr txBox="1"/>
          <p:nvPr/>
        </p:nvSpPr>
        <p:spPr>
          <a:xfrm>
            <a:off x="623074" y="918426"/>
            <a:ext cx="80772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SG" sz="3200" b="1" i="0" u="none" strike="noStrike" kern="0" cap="none" spc="0" normalizeH="0" baseline="0" noProof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Em có nhận xét gì về đặc điểm sông ngòi ở Hà Nội?</a:t>
            </a:r>
            <a:endParaRPr kumimoji="0" lang="en-US" sz="3200" b="1" i="0" u="none" strike="noStrike" kern="0" cap="none" spc="0" normalizeH="0" baseline="0" noProof="0">
              <a:ln>
                <a:noFill/>
              </a:ln>
              <a:solidFill>
                <a:schemeClr val="bg2">
                  <a:lumMod val="50000"/>
                </a:schemeClr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20050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6A699B-24D0-46F7-BAE5-E8523DFB05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1" r="2151" b="41111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538F059E-CE63-42BB-B798-036033D3298A}"/>
              </a:ext>
            </a:extLst>
          </p:cNvPr>
          <p:cNvGrpSpPr/>
          <p:nvPr/>
        </p:nvGrpSpPr>
        <p:grpSpPr>
          <a:xfrm>
            <a:off x="2743200" y="1962150"/>
            <a:ext cx="1380711" cy="1872491"/>
            <a:chOff x="2743200" y="1962150"/>
            <a:chExt cx="1380711" cy="1872491"/>
          </a:xfrm>
        </p:grpSpPr>
        <p:pic>
          <p:nvPicPr>
            <p:cNvPr id="1026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EFA9B526-E9C1-4B1A-9816-BC6E7B2E4C9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448" t="42842" r="6549" b="5257"/>
            <a:stretch/>
          </p:blipFill>
          <p:spPr bwMode="auto">
            <a:xfrm>
              <a:off x="2743200" y="1962150"/>
              <a:ext cx="851339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140A4D1E-9FBE-4385-941E-0B3537F5630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94" t="42842" r="70446" b="5257"/>
            <a:stretch/>
          </p:blipFill>
          <p:spPr bwMode="auto">
            <a:xfrm>
              <a:off x="3200400" y="2495550"/>
              <a:ext cx="923511" cy="1339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0993300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46914E-7 L 0.10104 -0.389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52" y="-194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1F3C4F-8344-49D8-8843-9BC4CBF09C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267979-491F-4521-AA63-F348F911CD66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2B8F55-6987-4DB7-A95F-B50D7D8E5D1A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FCB53B-1030-4E1B-B01C-6572FE0C1408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Đặc điểm dân cư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AB394-1D1F-47D0-A5FE-EABD57BDEF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9806" y="93635"/>
            <a:ext cx="653921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5EF521-1A66-46EF-A44D-1A7FAC8027C0}"/>
              </a:ext>
            </a:extLst>
          </p:cNvPr>
          <p:cNvSpPr txBox="1"/>
          <p:nvPr/>
        </p:nvSpPr>
        <p:spPr>
          <a:xfrm>
            <a:off x="204307" y="1001399"/>
            <a:ext cx="448339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SG" sz="2400" b="1" i="0" u="none" strike="noStrike" kern="0" cap="none" spc="0" normalizeH="0" baseline="0" noProof="0">
                <a:ln>
                  <a:noFill/>
                </a:ln>
                <a:solidFill>
                  <a:srgbClr val="70BF4B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Em hãy xem clip sau và cho biết:</a:t>
            </a:r>
            <a:endParaRPr kumimoji="0" lang="en-US" sz="2400" b="1" i="0" u="none" strike="noStrike" kern="0" cap="none" spc="0" normalizeH="0" baseline="0" noProof="0">
              <a:ln>
                <a:noFill/>
              </a:ln>
              <a:solidFill>
                <a:srgbClr val="70BF4B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BF16A7-D09B-454E-B2C5-9E2852043650}"/>
              </a:ext>
            </a:extLst>
          </p:cNvPr>
          <p:cNvSpPr txBox="1"/>
          <p:nvPr/>
        </p:nvSpPr>
        <p:spPr>
          <a:xfrm>
            <a:off x="4545286" y="1040929"/>
            <a:ext cx="45125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SG" sz="2000" b="1" i="0">
                <a:solidFill>
                  <a:schemeClr val="tx1"/>
                </a:solidFill>
                <a:effectLst/>
                <a:latin typeface="Cabin" panose="00000500000000000000" pitchFamily="2" charset="0"/>
              </a:rPr>
              <a:t>- Quy mô dân số lớn thứ ......... cả nước.</a:t>
            </a:r>
          </a:p>
          <a:p>
            <a:r>
              <a:rPr lang="en-SG" sz="2000" b="1">
                <a:solidFill>
                  <a:schemeClr val="tx1"/>
                </a:solidFill>
                <a:latin typeface="Cabin" panose="00000500000000000000" pitchFamily="2" charset="0"/>
              </a:rPr>
              <a:t>- Mật độ dân số ............ .</a:t>
            </a:r>
            <a:endParaRPr lang="en-US" sz="2000" b="1">
              <a:solidFill>
                <a:schemeClr val="tx1"/>
              </a:solidFill>
              <a:latin typeface="Cabin" panose="000005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F11852-82B1-48B2-8AEA-2246C10E6027}"/>
              </a:ext>
            </a:extLst>
          </p:cNvPr>
          <p:cNvSpPr txBox="1"/>
          <p:nvPr/>
        </p:nvSpPr>
        <p:spPr>
          <a:xfrm>
            <a:off x="4556836" y="1036278"/>
            <a:ext cx="45125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SG" sz="2000" b="1" i="0">
                <a:solidFill>
                  <a:schemeClr val="tx1"/>
                </a:solidFill>
                <a:effectLst/>
                <a:latin typeface="Cabin" panose="00000500000000000000" pitchFamily="2" charset="0"/>
              </a:rPr>
              <a:t>- Quy mô dân số lớn thứ</a:t>
            </a:r>
            <a:r>
              <a:rPr lang="en-SG" sz="2000" b="1" i="0">
                <a:solidFill>
                  <a:srgbClr val="FF6699"/>
                </a:solidFill>
                <a:effectLst/>
                <a:latin typeface="Cabin" panose="00000500000000000000" pitchFamily="2" charset="0"/>
              </a:rPr>
              <a:t> hai</a:t>
            </a:r>
            <a:r>
              <a:rPr lang="en-SG" sz="2000" b="1" i="0">
                <a:solidFill>
                  <a:schemeClr val="tx1"/>
                </a:solidFill>
                <a:effectLst/>
                <a:latin typeface="Cabin" panose="00000500000000000000" pitchFamily="2" charset="0"/>
              </a:rPr>
              <a:t> cả nước.</a:t>
            </a:r>
          </a:p>
          <a:p>
            <a:r>
              <a:rPr lang="en-SG" sz="2000" b="1">
                <a:solidFill>
                  <a:schemeClr val="tx1"/>
                </a:solidFill>
                <a:latin typeface="Cabin" panose="00000500000000000000" pitchFamily="2" charset="0"/>
              </a:rPr>
              <a:t>- Mật độ dân số </a:t>
            </a:r>
            <a:r>
              <a:rPr lang="en-SG" sz="2000" b="1">
                <a:solidFill>
                  <a:srgbClr val="FF6699"/>
                </a:solidFill>
                <a:latin typeface="Cabin" panose="00000500000000000000" pitchFamily="2" charset="0"/>
              </a:rPr>
              <a:t>cao</a:t>
            </a:r>
            <a:r>
              <a:rPr lang="en-SG" sz="2000" b="1">
                <a:solidFill>
                  <a:schemeClr val="tx1"/>
                </a:solidFill>
                <a:latin typeface="Cabin" panose="00000500000000000000" pitchFamily="2" charset="0"/>
              </a:rPr>
              <a:t> .</a:t>
            </a:r>
            <a:endParaRPr lang="en-US" sz="2000" b="1">
              <a:solidFill>
                <a:schemeClr val="tx1"/>
              </a:solidFill>
              <a:latin typeface="Cabin" panose="00000500000000000000" pitchFamily="2" charset="0"/>
            </a:endParaRPr>
          </a:p>
        </p:txBody>
      </p:sp>
      <p:pic>
        <p:nvPicPr>
          <p:cNvPr id="10" name="Dân số Hà Nội mỗi năm tăng thêm 200.000 người">
            <a:hlinkClick r:id="" action="ppaction://media"/>
            <a:extLst>
              <a:ext uri="{FF2B5EF4-FFF2-40B4-BE49-F238E27FC236}">
                <a16:creationId xmlns:a16="http://schemas.microsoft.com/office/drawing/2014/main" id="{96648387-7032-44BB-8322-269711036A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80378" y="1739513"/>
            <a:ext cx="5329815" cy="2998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831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3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1F3C4F-8344-49D8-8843-9BC4CBF09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267979-491F-4521-AA63-F348F911CD66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2B8F55-6987-4DB7-A95F-B50D7D8E5D1A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FCB53B-1030-4E1B-B01C-6572FE0C1408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Đặc điểm dân cư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AB394-1D1F-47D0-A5FE-EABD57BDE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9806" y="93635"/>
            <a:ext cx="653921" cy="6096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755270D-22AC-4D78-B86A-DF110898B76F}"/>
              </a:ext>
            </a:extLst>
          </p:cNvPr>
          <p:cNvGrpSpPr/>
          <p:nvPr/>
        </p:nvGrpSpPr>
        <p:grpSpPr>
          <a:xfrm>
            <a:off x="561027" y="864709"/>
            <a:ext cx="5105400" cy="3920181"/>
            <a:chOff x="561027" y="864709"/>
            <a:chExt cx="5105400" cy="392018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D1D2A99-5237-4DA4-96AE-135C09427F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26432" b="39584"/>
            <a:stretch/>
          </p:blipFill>
          <p:spPr>
            <a:xfrm>
              <a:off x="561027" y="864709"/>
              <a:ext cx="5105400" cy="3920181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23184F8-E0E6-4D31-BD6C-626E63CC1408}"/>
                </a:ext>
              </a:extLst>
            </p:cNvPr>
            <p:cNvSpPr/>
            <p:nvPr/>
          </p:nvSpPr>
          <p:spPr>
            <a:xfrm>
              <a:off x="1524000" y="864709"/>
              <a:ext cx="4142427" cy="3354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069F6C0F-68DB-4F84-814E-9D16B95984F2}"/>
              </a:ext>
            </a:extLst>
          </p:cNvPr>
          <p:cNvSpPr txBox="1"/>
          <p:nvPr/>
        </p:nvSpPr>
        <p:spPr>
          <a:xfrm>
            <a:off x="5715000" y="1581150"/>
            <a:ext cx="3248973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SG" sz="2000" b="1" dirty="0">
                <a:solidFill>
                  <a:srgbClr val="70BF4B"/>
                </a:solidFill>
                <a:latin typeface="Cabin" panose="00000500000000000000" pitchFamily="2" charset="0"/>
              </a:rPr>
              <a:t>Quan </a:t>
            </a:r>
            <a:r>
              <a:rPr lang="en-SG" sz="2000" b="1" dirty="0" err="1">
                <a:solidFill>
                  <a:srgbClr val="70BF4B"/>
                </a:solidFill>
                <a:latin typeface="Cabin" panose="00000500000000000000" pitchFamily="2" charset="0"/>
              </a:rPr>
              <a:t>sát</a:t>
            </a:r>
            <a:r>
              <a:rPr lang="en-SG" sz="2000" b="1" dirty="0">
                <a:solidFill>
                  <a:srgbClr val="70BF4B"/>
                </a:solidFill>
                <a:latin typeface="Cabin" panose="00000500000000000000" pitchFamily="2" charset="0"/>
              </a:rPr>
              <a:t> </a:t>
            </a:r>
            <a:r>
              <a:rPr lang="en-SG" sz="2000" b="1" dirty="0" err="1">
                <a:solidFill>
                  <a:srgbClr val="70BF4B"/>
                </a:solidFill>
                <a:latin typeface="Cabin" panose="00000500000000000000" pitchFamily="2" charset="0"/>
              </a:rPr>
              <a:t>hình</a:t>
            </a:r>
            <a:r>
              <a:rPr lang="en-SG" sz="2000" b="1" dirty="0">
                <a:solidFill>
                  <a:srgbClr val="70BF4B"/>
                </a:solidFill>
                <a:latin typeface="Cabin" panose="00000500000000000000" pitchFamily="2" charset="0"/>
              </a:rPr>
              <a:t> </a:t>
            </a:r>
            <a:r>
              <a:rPr lang="en-SG" sz="2000" b="1" dirty="0" err="1">
                <a:solidFill>
                  <a:srgbClr val="70BF4B"/>
                </a:solidFill>
                <a:latin typeface="Cabin" panose="00000500000000000000" pitchFamily="2" charset="0"/>
              </a:rPr>
              <a:t>bên</a:t>
            </a:r>
            <a:r>
              <a:rPr lang="en-SG" sz="2000" b="1" dirty="0">
                <a:solidFill>
                  <a:srgbClr val="70BF4B"/>
                </a:solidFill>
                <a:latin typeface="Cabin" panose="00000500000000000000" pitchFamily="2" charset="0"/>
              </a:rPr>
              <a:t>, </a:t>
            </a:r>
            <a:r>
              <a:rPr lang="en-SG" sz="2000" b="1" dirty="0" err="1">
                <a:solidFill>
                  <a:srgbClr val="70BF4B"/>
                </a:solidFill>
                <a:latin typeface="Cabin" panose="00000500000000000000" pitchFamily="2" charset="0"/>
              </a:rPr>
              <a:t>em</a:t>
            </a:r>
            <a:r>
              <a:rPr lang="en-SG" sz="2000" b="1" dirty="0">
                <a:solidFill>
                  <a:srgbClr val="70BF4B"/>
                </a:solidFill>
                <a:latin typeface="Cabin" panose="00000500000000000000" pitchFamily="2" charset="0"/>
              </a:rPr>
              <a:t> </a:t>
            </a:r>
            <a:r>
              <a:rPr lang="en-SG" sz="2000" b="1" dirty="0" err="1">
                <a:solidFill>
                  <a:srgbClr val="70BF4B"/>
                </a:solidFill>
                <a:latin typeface="Cabin" panose="00000500000000000000" pitchFamily="2" charset="0"/>
              </a:rPr>
              <a:t>hãy</a:t>
            </a:r>
            <a:r>
              <a:rPr lang="en-SG" sz="2000" b="1" dirty="0">
                <a:solidFill>
                  <a:srgbClr val="70BF4B"/>
                </a:solidFill>
                <a:latin typeface="Cabin" panose="00000500000000000000" pitchFamily="2" charset="0"/>
              </a:rPr>
              <a:t>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SG" sz="2000" b="1" dirty="0">
              <a:solidFill>
                <a:srgbClr val="70BF4B"/>
              </a:solidFill>
              <a:latin typeface="Cabin" panose="00000500000000000000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- Cho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biết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số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dân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từng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năm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của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Hà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Nội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bin" panose="00000500000000000000" pitchFamily="2" charset="0"/>
                <a:cs typeface="Arial"/>
                <a:sym typeface="Arial"/>
              </a:rPr>
              <a:t>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-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Nêu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nhận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xét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về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sự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b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</a:b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gia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tăng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dân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số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ở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Hà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Cabin" panose="00000500000000000000" pitchFamily="2" charset="0"/>
              </a:rPr>
              <a:t>Nội</a:t>
            </a:r>
            <a:r>
              <a:rPr lang="en-US" sz="2000" b="1" dirty="0">
                <a:solidFill>
                  <a:schemeClr val="tx1"/>
                </a:solidFill>
                <a:latin typeface="Cabin" panose="00000500000000000000" pitchFamily="2" charset="0"/>
              </a:rPr>
              <a:t>.</a:t>
            </a: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bin" panose="00000500000000000000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42911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1F3C4F-8344-49D8-8843-9BC4CBF09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267979-491F-4521-AA63-F348F911CD66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2B8F55-6987-4DB7-A95F-B50D7D8E5D1A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FCB53B-1030-4E1B-B01C-6572FE0C1408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Đặc điểm dân cư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AB394-1D1F-47D0-A5FE-EABD57BDE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9806" y="93635"/>
            <a:ext cx="653921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BF16A7-D09B-454E-B2C5-9E2852043650}"/>
              </a:ext>
            </a:extLst>
          </p:cNvPr>
          <p:cNvSpPr txBox="1"/>
          <p:nvPr/>
        </p:nvSpPr>
        <p:spPr>
          <a:xfrm>
            <a:off x="671565" y="960967"/>
            <a:ext cx="780086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2800" b="1">
                <a:solidFill>
                  <a:srgbClr val="70BF4B"/>
                </a:solidFill>
                <a:latin typeface="Cabin" panose="00000500000000000000" pitchFamily="2" charset="0"/>
              </a:rPr>
              <a:t>Thành phố Hà Nội có quy mô dân số đứng thứ hai cả nước, mật độ dân số cao và tốc độ gia tăng dân số nhanh.</a:t>
            </a:r>
            <a:endParaRPr lang="en-US" sz="2800" b="1">
              <a:solidFill>
                <a:srgbClr val="70BF4B"/>
              </a:solidFill>
              <a:latin typeface="Cabin" panose="000005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5F219DB-2315-4F84-B263-41AA8E5EBB6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31000"/>
                    </a14:imgEffect>
                  </a14:imgLayer>
                </a14:imgProps>
              </a:ext>
            </a:extLst>
          </a:blip>
          <a:srcRect b="16687"/>
          <a:stretch/>
        </p:blipFill>
        <p:spPr>
          <a:xfrm>
            <a:off x="450082" y="2345962"/>
            <a:ext cx="8243834" cy="2435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9374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1F3C4F-8344-49D8-8843-9BC4CBF09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267979-491F-4521-AA63-F348F911CD66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2B8F55-6987-4DB7-A95F-B50D7D8E5D1A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FCB53B-1030-4E1B-B01C-6572FE0C1408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Đặc điểm dân cư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AB394-1D1F-47D0-A5FE-EABD57BDE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9806" y="93635"/>
            <a:ext cx="653921" cy="6096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F665C3FE-B2A3-4F3D-93FD-3D2D27FB5808}"/>
              </a:ext>
            </a:extLst>
          </p:cNvPr>
          <p:cNvGrpSpPr/>
          <p:nvPr/>
        </p:nvGrpSpPr>
        <p:grpSpPr>
          <a:xfrm>
            <a:off x="871051" y="757974"/>
            <a:ext cx="7401898" cy="3842312"/>
            <a:chOff x="871051" y="757974"/>
            <a:chExt cx="7401898" cy="3842312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88D559D6-B764-4244-991D-9C7DC04ACC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7685" y="1319850"/>
              <a:ext cx="5628630" cy="3280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1703725-22E2-460E-9774-574CCAA5E1DD}"/>
                </a:ext>
              </a:extLst>
            </p:cNvPr>
            <p:cNvSpPr txBox="1"/>
            <p:nvPr/>
          </p:nvSpPr>
          <p:spPr>
            <a:xfrm>
              <a:off x="871051" y="757974"/>
              <a:ext cx="740189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SG" sz="2800" b="1">
                  <a:solidFill>
                    <a:schemeClr val="tx1"/>
                  </a:solidFill>
                  <a:latin typeface="Cabin" panose="00000500000000000000" pitchFamily="2" charset="0"/>
                </a:rPr>
                <a:t>Theo em d</a:t>
              </a:r>
              <a:r>
                <a:rPr lang="en-SG" sz="2800" b="1" i="0">
                  <a:solidFill>
                    <a:schemeClr val="tx1"/>
                  </a:solidFill>
                  <a:effectLst/>
                  <a:latin typeface="Cabin" panose="00000500000000000000" pitchFamily="2" charset="0"/>
                </a:rPr>
                <a:t>ân số tăng nhanh gây ra hậu quả gì?</a:t>
              </a:r>
              <a:endParaRPr lang="en-US" sz="2800" b="1">
                <a:solidFill>
                  <a:schemeClr val="tx1"/>
                </a:solidFill>
                <a:latin typeface="Cabin" panose="00000500000000000000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241330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1F3C4F-8344-49D8-8843-9BC4CBF09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267979-491F-4521-AA63-F348F911CD66}"/>
              </a:ext>
            </a:extLst>
          </p:cNvPr>
          <p:cNvSpPr/>
          <p:nvPr/>
        </p:nvSpPr>
        <p:spPr>
          <a:xfrm>
            <a:off x="228600" y="285751"/>
            <a:ext cx="8686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2B8F55-6987-4DB7-A95F-B50D7D8E5D1A}"/>
              </a:ext>
            </a:extLst>
          </p:cNvPr>
          <p:cNvSpPr/>
          <p:nvPr/>
        </p:nvSpPr>
        <p:spPr>
          <a:xfrm>
            <a:off x="2136383" y="106048"/>
            <a:ext cx="4871234" cy="609600"/>
          </a:xfrm>
          <a:prstGeom prst="roundRect">
            <a:avLst>
              <a:gd name="adj" fmla="val 36310"/>
            </a:avLst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FCB53B-1030-4E1B-B01C-6572FE0C1408}"/>
              </a:ext>
            </a:extLst>
          </p:cNvPr>
          <p:cNvSpPr txBox="1"/>
          <p:nvPr/>
        </p:nvSpPr>
        <p:spPr>
          <a:xfrm>
            <a:off x="3015367" y="118460"/>
            <a:ext cx="3611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SG" sz="3200" b="1">
                <a:latin typeface="Cabin" panose="00000500000000000000" pitchFamily="2" charset="0"/>
              </a:rPr>
              <a:t>Đặc điểm dân cư</a:t>
            </a:r>
            <a:endParaRPr lang="en-US" sz="3200" b="1">
              <a:latin typeface="Cabin" panose="000005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AB394-1D1F-47D0-A5FE-EABD57BDE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9806" y="93635"/>
            <a:ext cx="653921" cy="609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1703725-22E2-460E-9774-574CCAA5E1DD}"/>
              </a:ext>
            </a:extLst>
          </p:cNvPr>
          <p:cNvSpPr txBox="1"/>
          <p:nvPr/>
        </p:nvSpPr>
        <p:spPr>
          <a:xfrm>
            <a:off x="794851" y="757974"/>
            <a:ext cx="755429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2800" b="1">
                <a:solidFill>
                  <a:schemeClr val="tx1"/>
                </a:solidFill>
                <a:latin typeface="Cabin" panose="00000500000000000000" pitchFamily="2" charset="0"/>
              </a:rPr>
              <a:t>Theo em cần làm gì để </a:t>
            </a:r>
            <a:r>
              <a:rPr lang="en-SG" sz="2800" b="1">
                <a:solidFill>
                  <a:srgbClr val="FF6699"/>
                </a:solidFill>
                <a:latin typeface="Cabin" panose="00000500000000000000" pitchFamily="2" charset="0"/>
              </a:rPr>
              <a:t>giảm gia tăng dân số</a:t>
            </a:r>
            <a:r>
              <a:rPr lang="en-SG" sz="2800" b="1">
                <a:solidFill>
                  <a:schemeClr val="tx1"/>
                </a:solidFill>
                <a:latin typeface="Cabin" panose="00000500000000000000" pitchFamily="2" charset="0"/>
              </a:rPr>
              <a:t> và </a:t>
            </a:r>
            <a:r>
              <a:rPr lang="en-SG" sz="2800" b="1">
                <a:solidFill>
                  <a:srgbClr val="FF6699"/>
                </a:solidFill>
                <a:latin typeface="Cabin" panose="00000500000000000000" pitchFamily="2" charset="0"/>
              </a:rPr>
              <a:t>khắc phục hậu quả </a:t>
            </a:r>
            <a:r>
              <a:rPr lang="en-SG" sz="2800" b="1">
                <a:solidFill>
                  <a:schemeClr val="tx1"/>
                </a:solidFill>
                <a:latin typeface="Cabin" panose="00000500000000000000" pitchFamily="2" charset="0"/>
              </a:rPr>
              <a:t>của việc gia tăng dân số?</a:t>
            </a:r>
            <a:endParaRPr lang="en-US" sz="2800" b="1">
              <a:solidFill>
                <a:schemeClr val="tx1"/>
              </a:solidFill>
              <a:latin typeface="Cabin" panose="000005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309ECA5-2497-49DE-B947-04ED0467EF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1649" y="1819275"/>
            <a:ext cx="4005749" cy="25202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DB0DF16-EF19-454B-9C7A-140CE8F7DF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124" y="1819275"/>
            <a:ext cx="3671749" cy="19582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2285C88-F69B-43D8-8B37-A5B88039C9A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40476"/>
          <a:stretch/>
        </p:blipFill>
        <p:spPr>
          <a:xfrm>
            <a:off x="1925907" y="3840576"/>
            <a:ext cx="966551" cy="997964"/>
          </a:xfrm>
          <a:prstGeom prst="rect">
            <a:avLst/>
          </a:prstGeom>
        </p:spPr>
      </p:pic>
      <p:pic>
        <p:nvPicPr>
          <p:cNvPr id="16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5A2FB05D-82CF-4EBF-9C16-AFD0963250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48" t="42842" r="6549" b="5257"/>
          <a:stretch/>
        </p:blipFill>
        <p:spPr bwMode="auto">
          <a:xfrm>
            <a:off x="1060200" y="3856505"/>
            <a:ext cx="817678" cy="131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31661FBE-8DBB-4D41-8E87-804652C86E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" t="42842" r="70446" b="5257"/>
          <a:stretch/>
        </p:blipFill>
        <p:spPr bwMode="auto">
          <a:xfrm>
            <a:off x="2940487" y="3884735"/>
            <a:ext cx="910009" cy="131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2366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6A699B-24D0-46F7-BAE5-E8523DFB05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1" r="2151" b="41111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2E03D8E-9042-43B2-B45F-D9BDDF01E129}"/>
              </a:ext>
            </a:extLst>
          </p:cNvPr>
          <p:cNvGrpSpPr/>
          <p:nvPr/>
        </p:nvGrpSpPr>
        <p:grpSpPr>
          <a:xfrm>
            <a:off x="3304468" y="29187"/>
            <a:ext cx="1611555" cy="1610336"/>
            <a:chOff x="3304468" y="29187"/>
            <a:chExt cx="1611555" cy="1610336"/>
          </a:xfrm>
        </p:grpSpPr>
        <p:pic>
          <p:nvPicPr>
            <p:cNvPr id="1026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EFA9B526-E9C1-4B1A-9816-BC6E7B2E4C9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448" t="42842" r="6549" b="5257"/>
            <a:stretch/>
          </p:blipFill>
          <p:spPr bwMode="auto">
            <a:xfrm>
              <a:off x="4064684" y="29187"/>
              <a:ext cx="851339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ute kid student character with text box hand drawn cartoon art illustration Free Vector">
              <a:extLst>
                <a:ext uri="{FF2B5EF4-FFF2-40B4-BE49-F238E27FC236}">
                  <a16:creationId xmlns:a16="http://schemas.microsoft.com/office/drawing/2014/main" id="{140A4D1E-9FBE-4385-941E-0B3537F5630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204" b="91723" l="5591" r="90096">
                          <a14:foregroundMark x1="15016" y1="79866" x2="17891" y2="82327"/>
                          <a14:foregroundMark x1="18850" y1="86801" x2="19329" y2="87472"/>
                          <a14:foregroundMark x1="21565" y1="77629" x2="22843" y2="80984"/>
                          <a14:foregroundMark x1="10863" y1="59955" x2="10863" y2="67114"/>
                          <a14:foregroundMark x1="6550" y1="74049" x2="7508" y2="73602"/>
                          <a14:foregroundMark x1="12460" y1="79866" x2="12780" y2="80313"/>
                          <a14:foregroundMark x1="20013" y1="79484" x2="19808" y2="81208"/>
                          <a14:foregroundMark x1="20288" y1="77181" x2="20119" y2="78602"/>
                          <a14:foregroundMark x1="86102" y1="50112" x2="85783" y2="57271"/>
                          <a14:foregroundMark x1="16613" y1="47427" x2="17252" y2="47875"/>
                          <a14:foregroundMark x1="90096" y1="60403" x2="89137" y2="67338"/>
                          <a14:foregroundMark x1="80990" y1="73602" x2="84185" y2="78076"/>
                          <a14:foregroundMark x1="77796" y1="78300" x2="78115" y2="80089"/>
                          <a14:foregroundMark x1="86901" y1="77629" x2="87380" y2="80537"/>
                          <a14:foregroundMark x1="80831" y1="89485" x2="81629" y2="89262"/>
                          <a14:foregroundMark x1="84824" y1="87472" x2="84984" y2="88143"/>
                          <a14:foregroundMark x1="84345" y1="88367" x2="84505" y2="88814"/>
                          <a14:foregroundMark x1="16309" y1="88677" x2="16773" y2="89038"/>
                          <a14:foregroundMark x1="15335" y1="87919" x2="15889" y2="88350"/>
                          <a14:foregroundMark x1="19329" y1="88591" x2="19989" y2="88960"/>
                          <a14:foregroundMark x1="15848" y1="89485" x2="15974" y2="89485"/>
                          <a14:foregroundMark x1="82109" y1="88367" x2="81789" y2="87919"/>
                          <a14:foregroundMark x1="77955" y1="72483" x2="78754" y2="73154"/>
                          <a14:foregroundMark x1="21905" y1="76552" x2="22524" y2="77852"/>
                          <a14:foregroundMark x1="21565" y1="75839" x2="21707" y2="76138"/>
                          <a14:foregroundMark x1="6070" y1="77181" x2="6070" y2="77181"/>
                          <a14:foregroundMark x1="5591" y1="69799" x2="5591" y2="69799"/>
                          <a14:backgroundMark x1="15172" y1="91423" x2="15655" y2="91946"/>
                          <a14:backgroundMark x1="12141" y1="88143" x2="13904" y2="90051"/>
                          <a14:backgroundMark x1="17891" y1="87919" x2="17611" y2="91455"/>
                          <a14:backgroundMark x1="14856" y1="90157" x2="15335" y2="90380"/>
                          <a14:backgroundMark x1="19649" y1="89709" x2="20288" y2="89709"/>
                          <a14:backgroundMark x1="19649" y1="89709" x2="20288" y2="89709"/>
                          <a14:backgroundMark x1="19649" y1="89933" x2="20447" y2="89933"/>
                          <a14:backgroundMark x1="20128" y1="89262" x2="20288" y2="89262"/>
                          <a14:backgroundMark x1="36741" y1="83893" x2="49521" y2="84787"/>
                          <a14:backgroundMark x1="82428" y1="86801" x2="82428" y2="86801"/>
                          <a14:backgroundMark x1="82428" y1="88814" x2="82428" y2="88814"/>
                          <a14:backgroundMark x1="82268" y1="88143" x2="82907" y2="88143"/>
                          <a14:backgroundMark x1="22045" y1="75615" x2="22364" y2="75839"/>
                          <a14:backgroundMark x1="77157" y1="74720" x2="77157" y2="747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94" t="42842" r="70446" b="5257"/>
            <a:stretch/>
          </p:blipFill>
          <p:spPr bwMode="auto">
            <a:xfrm>
              <a:off x="3304468" y="300432"/>
              <a:ext cx="923511" cy="1339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2244298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0.22552 0.168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67" y="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088B136-F64E-4142-B66B-4C8AC7869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752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2277E02-D9E6-4735-95C4-F76A919AB5EF}"/>
              </a:ext>
            </a:extLst>
          </p:cNvPr>
          <p:cNvSpPr/>
          <p:nvPr/>
        </p:nvSpPr>
        <p:spPr>
          <a:xfrm>
            <a:off x="228600" y="438151"/>
            <a:ext cx="8686800" cy="449579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7C17990-B597-4C41-A823-ED860FE60557}"/>
              </a:ext>
            </a:extLst>
          </p:cNvPr>
          <p:cNvGrpSpPr/>
          <p:nvPr/>
        </p:nvGrpSpPr>
        <p:grpSpPr>
          <a:xfrm>
            <a:off x="2294739" y="230586"/>
            <a:ext cx="4554523" cy="609600"/>
            <a:chOff x="1617677" y="230586"/>
            <a:chExt cx="4554523" cy="60960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E7E5F1F-974A-4BC1-8437-A5173F34C9D3}"/>
                </a:ext>
              </a:extLst>
            </p:cNvPr>
            <p:cNvGrpSpPr/>
            <p:nvPr/>
          </p:nvGrpSpPr>
          <p:grpSpPr>
            <a:xfrm>
              <a:off x="1617677" y="230586"/>
              <a:ext cx="4554523" cy="609600"/>
              <a:chOff x="1676400" y="198665"/>
              <a:chExt cx="5791200" cy="609600"/>
            </a:xfrm>
          </p:grpSpPr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18F7D97B-7144-458D-BBA0-F55BC8DA0B70}"/>
                  </a:ext>
                </a:extLst>
              </p:cNvPr>
              <p:cNvSpPr/>
              <p:nvPr/>
            </p:nvSpPr>
            <p:spPr>
              <a:xfrm>
                <a:off x="1676400" y="198665"/>
                <a:ext cx="5791200" cy="609600"/>
              </a:xfrm>
              <a:prstGeom prst="roundRect">
                <a:avLst>
                  <a:gd name="adj" fmla="val 36310"/>
                </a:avLst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B9B45D9-424C-4671-8775-7AA5B66E5CA8}"/>
                  </a:ext>
                </a:extLst>
              </p:cNvPr>
              <p:cNvSpPr txBox="1"/>
              <p:nvPr/>
            </p:nvSpPr>
            <p:spPr>
              <a:xfrm>
                <a:off x="2534026" y="211076"/>
                <a:ext cx="45486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SG" sz="3200" b="1">
                    <a:latin typeface="Cabin" panose="00000500000000000000" pitchFamily="2" charset="0"/>
                  </a:rPr>
                  <a:t>Hoạt động kinh tế</a:t>
                </a:r>
                <a:endParaRPr lang="en-US" sz="3200" b="1">
                  <a:latin typeface="Cabin" panose="00000500000000000000" pitchFamily="2" charset="0"/>
                </a:endParaRPr>
              </a:p>
            </p:txBody>
          </p:sp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8778792-C1E3-48D8-BCF3-208063713A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91695" y="282234"/>
              <a:ext cx="506302" cy="506302"/>
            </a:xfrm>
            <a:prstGeom prst="rect">
              <a:avLst/>
            </a:prstGeom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0CD5FDD3-1AAF-4E38-9CB0-246DC4CFE652}"/>
              </a:ext>
            </a:extLst>
          </p:cNvPr>
          <p:cNvSpPr txBox="1"/>
          <p:nvPr/>
        </p:nvSpPr>
        <p:spPr>
          <a:xfrm>
            <a:off x="4830227" y="1245429"/>
            <a:ext cx="37338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2400" b="1">
                <a:solidFill>
                  <a:srgbClr val="C00000"/>
                </a:solidFill>
                <a:latin typeface="Cabin" panose="00000500000000000000" pitchFamily="2" charset="0"/>
              </a:rPr>
              <a:t>Hoạt động kinh tế chủ yếu của Hà Nội là ngành nào?</a:t>
            </a:r>
            <a:endParaRPr lang="en-US" sz="2400" b="1">
              <a:solidFill>
                <a:srgbClr val="C00000"/>
              </a:solidFill>
              <a:latin typeface="Cabin" panose="00000500000000000000" pitchFamily="2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A2D4DA5-06F6-483A-A008-5CEE224394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0741" r="44882" b="4724"/>
          <a:stretch/>
        </p:blipFill>
        <p:spPr>
          <a:xfrm>
            <a:off x="319511" y="1070772"/>
            <a:ext cx="4543108" cy="34930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9FDF10-E949-4C57-B813-9BF5C9A1CE23}"/>
              </a:ext>
            </a:extLst>
          </p:cNvPr>
          <p:cNvSpPr txBox="1"/>
          <p:nvPr/>
        </p:nvSpPr>
        <p:spPr>
          <a:xfrm>
            <a:off x="4678092" y="2489525"/>
            <a:ext cx="40380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2400" b="1">
                <a:solidFill>
                  <a:schemeClr val="tx1"/>
                </a:solidFill>
                <a:latin typeface="Cabin" panose="00000500000000000000" pitchFamily="2" charset="0"/>
              </a:rPr>
              <a:t>Hoạt động kinh tế chủ yếu của Hà Nội là ngành dịch vụ và công nghiệp xây dựng.</a:t>
            </a:r>
            <a:endParaRPr lang="en-US" sz="2400" b="1">
              <a:solidFill>
                <a:schemeClr val="tx1"/>
              </a:solidFill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26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088B136-F64E-4142-B66B-4C8AC7869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752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2277E02-D9E6-4735-95C4-F76A919AB5EF}"/>
              </a:ext>
            </a:extLst>
          </p:cNvPr>
          <p:cNvSpPr/>
          <p:nvPr/>
        </p:nvSpPr>
        <p:spPr>
          <a:xfrm>
            <a:off x="228600" y="438151"/>
            <a:ext cx="8686800" cy="449579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7C17990-B597-4C41-A823-ED860FE60557}"/>
              </a:ext>
            </a:extLst>
          </p:cNvPr>
          <p:cNvGrpSpPr/>
          <p:nvPr/>
        </p:nvGrpSpPr>
        <p:grpSpPr>
          <a:xfrm>
            <a:off x="2294739" y="230586"/>
            <a:ext cx="4554523" cy="609600"/>
            <a:chOff x="1617677" y="230586"/>
            <a:chExt cx="4554523" cy="60960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E7E5F1F-974A-4BC1-8437-A5173F34C9D3}"/>
                </a:ext>
              </a:extLst>
            </p:cNvPr>
            <p:cNvGrpSpPr/>
            <p:nvPr/>
          </p:nvGrpSpPr>
          <p:grpSpPr>
            <a:xfrm>
              <a:off x="1617677" y="230586"/>
              <a:ext cx="4554523" cy="609600"/>
              <a:chOff x="1676400" y="198665"/>
              <a:chExt cx="5791200" cy="609600"/>
            </a:xfrm>
          </p:grpSpPr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18F7D97B-7144-458D-BBA0-F55BC8DA0B70}"/>
                  </a:ext>
                </a:extLst>
              </p:cNvPr>
              <p:cNvSpPr/>
              <p:nvPr/>
            </p:nvSpPr>
            <p:spPr>
              <a:xfrm>
                <a:off x="1676400" y="198665"/>
                <a:ext cx="5791200" cy="609600"/>
              </a:xfrm>
              <a:prstGeom prst="roundRect">
                <a:avLst>
                  <a:gd name="adj" fmla="val 36310"/>
                </a:avLst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B9B45D9-424C-4671-8775-7AA5B66E5CA8}"/>
                  </a:ext>
                </a:extLst>
              </p:cNvPr>
              <p:cNvSpPr txBox="1"/>
              <p:nvPr/>
            </p:nvSpPr>
            <p:spPr>
              <a:xfrm>
                <a:off x="2534026" y="211076"/>
                <a:ext cx="45486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SG" sz="3200" b="1">
                    <a:latin typeface="Cabin" panose="00000500000000000000" pitchFamily="2" charset="0"/>
                  </a:rPr>
                  <a:t>Hoạt động kinh tế</a:t>
                </a:r>
                <a:endParaRPr lang="en-US" sz="3200" b="1">
                  <a:latin typeface="Cabin" panose="00000500000000000000" pitchFamily="2" charset="0"/>
                </a:endParaRPr>
              </a:p>
            </p:txBody>
          </p:sp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8778792-C1E3-48D8-BCF3-208063713A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91695" y="282234"/>
              <a:ext cx="506302" cy="506302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AC14E2A4-E6EF-401B-9679-05554D643C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8077"/>
          <a:stretch/>
        </p:blipFill>
        <p:spPr>
          <a:xfrm>
            <a:off x="457200" y="1179892"/>
            <a:ext cx="3810000" cy="296782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261AACD-3AFE-4DBD-BE75-83DCE21E41D6}"/>
              </a:ext>
            </a:extLst>
          </p:cNvPr>
          <p:cNvSpPr txBox="1"/>
          <p:nvPr/>
        </p:nvSpPr>
        <p:spPr>
          <a:xfrm>
            <a:off x="-33867" y="4195038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vi-VN" sz="2000" b="1" i="0">
                <a:effectLst/>
                <a:latin typeface="Cabin" panose="00000500000000000000" pitchFamily="2" charset="0"/>
              </a:rPr>
              <a:t>Trung tâm thương mại Hà Nội </a:t>
            </a:r>
            <a:endParaRPr lang="en-SG" sz="2000" b="1" i="0">
              <a:effectLst/>
              <a:latin typeface="Cabin" panose="00000500000000000000" pitchFamily="2" charset="0"/>
            </a:endParaRPr>
          </a:p>
          <a:p>
            <a:pPr algn="ctr" fontAlgn="base"/>
            <a:r>
              <a:rPr lang="vi-VN" sz="2000" b="1" i="0">
                <a:effectLst/>
                <a:latin typeface="Cabin" panose="00000500000000000000" pitchFamily="2" charset="0"/>
              </a:rPr>
              <a:t>– Tràng Tiền Plaza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15DF3C-88E0-4B54-920F-BEF1779EAF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86" r="6481"/>
          <a:stretch/>
        </p:blipFill>
        <p:spPr>
          <a:xfrm>
            <a:off x="4622800" y="1202136"/>
            <a:ext cx="4038600" cy="29678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669D53-EB22-40AA-A5ED-E04329F26C2F}"/>
              </a:ext>
            </a:extLst>
          </p:cNvPr>
          <p:cNvSpPr txBox="1"/>
          <p:nvPr/>
        </p:nvSpPr>
        <p:spPr>
          <a:xfrm>
            <a:off x="4377267" y="4290687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SG" sz="2000" b="1" i="0">
                <a:effectLst/>
                <a:latin typeface="Cabin" panose="00000500000000000000" pitchFamily="2" charset="0"/>
              </a:rPr>
              <a:t>Các địa điểm du lịch nổi tiếng</a:t>
            </a:r>
            <a:endParaRPr lang="vi-VN" sz="2000" b="1" i="0">
              <a:effectLst/>
              <a:latin typeface="Cabin" panose="000005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AD8D89-A11A-450B-8CF6-F95B9B92EA7A}"/>
              </a:ext>
            </a:extLst>
          </p:cNvPr>
          <p:cNvSpPr txBox="1"/>
          <p:nvPr/>
        </p:nvSpPr>
        <p:spPr>
          <a:xfrm>
            <a:off x="-911892" y="596939"/>
            <a:ext cx="3733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2400" b="1">
                <a:solidFill>
                  <a:srgbClr val="C00000"/>
                </a:solidFill>
                <a:latin typeface="Cabin" panose="00000500000000000000" pitchFamily="2" charset="0"/>
              </a:rPr>
              <a:t>Dịch vụ</a:t>
            </a:r>
            <a:endParaRPr lang="en-US" sz="2400" b="1">
              <a:solidFill>
                <a:srgbClr val="C00000"/>
              </a:solidFill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4908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088B136-F64E-4142-B66B-4C8AC7869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752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2277E02-D9E6-4735-95C4-F76A919AB5EF}"/>
              </a:ext>
            </a:extLst>
          </p:cNvPr>
          <p:cNvSpPr/>
          <p:nvPr/>
        </p:nvSpPr>
        <p:spPr>
          <a:xfrm>
            <a:off x="228600" y="438151"/>
            <a:ext cx="8686800" cy="449579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7C17990-B597-4C41-A823-ED860FE60557}"/>
              </a:ext>
            </a:extLst>
          </p:cNvPr>
          <p:cNvGrpSpPr/>
          <p:nvPr/>
        </p:nvGrpSpPr>
        <p:grpSpPr>
          <a:xfrm>
            <a:off x="2294739" y="230586"/>
            <a:ext cx="4554523" cy="609600"/>
            <a:chOff x="1617677" y="230586"/>
            <a:chExt cx="4554523" cy="60960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E7E5F1F-974A-4BC1-8437-A5173F34C9D3}"/>
                </a:ext>
              </a:extLst>
            </p:cNvPr>
            <p:cNvGrpSpPr/>
            <p:nvPr/>
          </p:nvGrpSpPr>
          <p:grpSpPr>
            <a:xfrm>
              <a:off x="1617677" y="230586"/>
              <a:ext cx="4554523" cy="609600"/>
              <a:chOff x="1676400" y="198665"/>
              <a:chExt cx="5791200" cy="609600"/>
            </a:xfrm>
          </p:grpSpPr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18F7D97B-7144-458D-BBA0-F55BC8DA0B70}"/>
                  </a:ext>
                </a:extLst>
              </p:cNvPr>
              <p:cNvSpPr/>
              <p:nvPr/>
            </p:nvSpPr>
            <p:spPr>
              <a:xfrm>
                <a:off x="1676400" y="198665"/>
                <a:ext cx="5791200" cy="609600"/>
              </a:xfrm>
              <a:prstGeom prst="roundRect">
                <a:avLst>
                  <a:gd name="adj" fmla="val 36310"/>
                </a:avLst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B9B45D9-424C-4671-8775-7AA5B66E5CA8}"/>
                  </a:ext>
                </a:extLst>
              </p:cNvPr>
              <p:cNvSpPr txBox="1"/>
              <p:nvPr/>
            </p:nvSpPr>
            <p:spPr>
              <a:xfrm>
                <a:off x="2534026" y="211076"/>
                <a:ext cx="45486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SG" sz="3200" b="1">
                    <a:latin typeface="Cabin" panose="00000500000000000000" pitchFamily="2" charset="0"/>
                  </a:rPr>
                  <a:t>Hoạt động kinh tế</a:t>
                </a:r>
                <a:endParaRPr lang="en-US" sz="3200" b="1">
                  <a:latin typeface="Cabin" panose="00000500000000000000" pitchFamily="2" charset="0"/>
                </a:endParaRPr>
              </a:p>
            </p:txBody>
          </p:sp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8778792-C1E3-48D8-BCF3-208063713AB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91695" y="282234"/>
              <a:ext cx="506302" cy="506302"/>
            </a:xfrm>
            <a:prstGeom prst="rect">
              <a:avLst/>
            </a:prstGeom>
          </p:spPr>
        </p:pic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12CDFE0-F51A-495C-85DE-D10FBCA4F1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68" y="1595967"/>
            <a:ext cx="3840325" cy="28787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32F8C9-5C41-4953-B877-F1D31CCE4A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20"/>
          <a:stretch/>
        </p:blipFill>
        <p:spPr>
          <a:xfrm>
            <a:off x="4219932" y="1581150"/>
            <a:ext cx="4541303" cy="289361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F2621F0-70FA-4851-8EE2-50AE3896D5BA}"/>
              </a:ext>
            </a:extLst>
          </p:cNvPr>
          <p:cNvSpPr txBox="1"/>
          <p:nvPr/>
        </p:nvSpPr>
        <p:spPr>
          <a:xfrm>
            <a:off x="2705100" y="900409"/>
            <a:ext cx="3733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2400" b="1">
                <a:solidFill>
                  <a:srgbClr val="C00000"/>
                </a:solidFill>
                <a:latin typeface="Cabin" panose="00000500000000000000" pitchFamily="2" charset="0"/>
              </a:rPr>
              <a:t>Công nghiệp xây dựng</a:t>
            </a:r>
            <a:endParaRPr lang="en-US" sz="2400" b="1">
              <a:solidFill>
                <a:srgbClr val="C00000"/>
              </a:solidFill>
              <a:latin typeface="Cabin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59552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088B136-F64E-4142-B66B-4C8AC7869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752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2277E02-D9E6-4735-95C4-F76A919AB5EF}"/>
              </a:ext>
            </a:extLst>
          </p:cNvPr>
          <p:cNvSpPr/>
          <p:nvPr/>
        </p:nvSpPr>
        <p:spPr>
          <a:xfrm>
            <a:off x="228600" y="171450"/>
            <a:ext cx="8686800" cy="48006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008050B1-9142-4B33-B7AD-315C6181BF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48" t="42842" r="6549" b="5257"/>
          <a:stretch/>
        </p:blipFill>
        <p:spPr bwMode="auto">
          <a:xfrm>
            <a:off x="7772400" y="3324580"/>
            <a:ext cx="1085631" cy="174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614A99C7-0119-4B56-BBF1-F98BA6D71A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" t="42842" r="70446" b="5257"/>
          <a:stretch/>
        </p:blipFill>
        <p:spPr bwMode="auto">
          <a:xfrm>
            <a:off x="285969" y="3388995"/>
            <a:ext cx="1161831" cy="168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8F8D00F-05F9-4048-B474-63D8B80AF89D}"/>
              </a:ext>
            </a:extLst>
          </p:cNvPr>
          <p:cNvSpPr txBox="1"/>
          <p:nvPr/>
        </p:nvSpPr>
        <p:spPr>
          <a:xfrm>
            <a:off x="1790700" y="666750"/>
            <a:ext cx="55626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SG" sz="3200" b="1">
                <a:solidFill>
                  <a:srgbClr val="C00000"/>
                </a:solidFill>
                <a:latin typeface="Cabin" panose="00000500000000000000" pitchFamily="2" charset="0"/>
              </a:rPr>
              <a:t>Hãy cùng chúng mình du lịch đến Hà Nội nhé!</a:t>
            </a:r>
            <a:endParaRPr lang="en-US" sz="3200" b="1">
              <a:solidFill>
                <a:srgbClr val="C00000"/>
              </a:solidFill>
              <a:latin typeface="Cabin" panose="00000500000000000000" pitchFamily="2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79A4961-CF18-489B-B039-08D053E96C0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476"/>
          <a:stretch/>
        </p:blipFill>
        <p:spPr>
          <a:xfrm>
            <a:off x="4088724" y="1716451"/>
            <a:ext cx="966551" cy="9979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8C84B7B-BDE0-466F-AF4D-FA8833CBEB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476"/>
          <a:stretch/>
        </p:blipFill>
        <p:spPr>
          <a:xfrm>
            <a:off x="8010629" y="-344962"/>
            <a:ext cx="1389927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6193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à Nội Trong Tôi - Cảnh Đẹp Việt Nam - Flycam 4K">
            <a:hlinkClick r:id="" action="ppaction://media"/>
            <a:extLst>
              <a:ext uri="{FF2B5EF4-FFF2-40B4-BE49-F238E27FC236}">
                <a16:creationId xmlns:a16="http://schemas.microsoft.com/office/drawing/2014/main" id="{1A06213B-A5B6-4580-8D90-04B4B8882A6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6000"/>
                  <p14:fade out="55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56440" y="0"/>
            <a:ext cx="9200440" cy="51752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8C84B7B-BDE0-466F-AF4D-FA8833CBEB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476"/>
          <a:stretch/>
        </p:blipFill>
        <p:spPr>
          <a:xfrm>
            <a:off x="8010629" y="-344962"/>
            <a:ext cx="1389927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051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91D422-4590-4106-A90A-B9460A16D1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83"/>
          <a:stretch/>
        </p:blipFill>
        <p:spPr>
          <a:xfrm>
            <a:off x="-7749" y="0"/>
            <a:ext cx="9144000" cy="51435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1B13052-E4CD-421D-AA66-BBA4E240CDDA}"/>
              </a:ext>
            </a:extLst>
          </p:cNvPr>
          <p:cNvSpPr/>
          <p:nvPr/>
        </p:nvSpPr>
        <p:spPr>
          <a:xfrm>
            <a:off x="2400147" y="23774"/>
            <a:ext cx="426751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SG" sz="36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#9Slide07 IcielCadena" panose="02000503000000020004" pitchFamily="2" charset="0"/>
              </a:rPr>
              <a:t>ĐÁNH GIÁ MỤC TIÊU</a:t>
            </a:r>
            <a:endParaRPr lang="en-US" sz="3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#9Slide07 IcielCadena" panose="02000503000000020004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1473E9-47FB-4688-836E-F28B3D7E2800}"/>
              </a:ext>
            </a:extLst>
          </p:cNvPr>
          <p:cNvSpPr/>
          <p:nvPr/>
        </p:nvSpPr>
        <p:spPr>
          <a:xfrm>
            <a:off x="220851" y="693879"/>
            <a:ext cx="8686800" cy="41876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28FA036-1211-49F6-AC7F-1A9341A86E7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8000" b="66667" l="34000" r="68222">
                        <a14:foregroundMark x1="47556" y1="28222" x2="50667" y2="28000"/>
                        <a14:foregroundMark x1="42667" y1="40889" x2="47111" y2="43778"/>
                        <a14:foregroundMark x1="55333" y1="38444" x2="56222" y2="41333"/>
                        <a14:foregroundMark x1="49333" y1="64667" x2="49333" y2="64667"/>
                        <a14:foregroundMark x1="39333" y1="64000" x2="39333" y2="64000"/>
                        <a14:foregroundMark x1="37778" y1="62222" x2="40444" y2="65111"/>
                        <a14:foregroundMark x1="34667" y1="65556" x2="40667" y2="65778"/>
                        <a14:foregroundMark x1="55111" y1="64444" x2="60667" y2="64667"/>
                        <a14:foregroundMark x1="67556" y1="66444" x2="68222" y2="66667"/>
                      </a14:backgroundRemoval>
                    </a14:imgEffect>
                  </a14:imgLayer>
                </a14:imgProps>
              </a:ext>
            </a:extLst>
          </a:blip>
          <a:srcRect l="30444" t="24991" r="30444" b="32364"/>
          <a:stretch/>
        </p:blipFill>
        <p:spPr>
          <a:xfrm>
            <a:off x="2370982" y="855491"/>
            <a:ext cx="865330" cy="9434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DF65438-5E22-481A-9282-49F28D9F03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8433" y="2043921"/>
            <a:ext cx="756748" cy="7567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FD483D5-6B37-4E7C-B7E6-1CF2BDEEAA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72" b="92968" l="9444" r="91000">
                        <a14:foregroundMark x1="45889" y1="9893" x2="45889" y2="9893"/>
                        <a14:foregroundMark x1="47778" y1="90107" x2="47778" y2="92133"/>
                        <a14:foregroundMark x1="49889" y1="4172" x2="50556" y2="4887"/>
                        <a14:foregroundMark x1="44111" y1="93087" x2="61556" y2="91776"/>
                        <a14:foregroundMark x1="91000" y1="46484" x2="88667" y2="65077"/>
                        <a14:foregroundMark x1="10000" y1="41478" x2="9444" y2="532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2997" y="3008436"/>
            <a:ext cx="865330" cy="8066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04E1F6-F1FD-47DA-8A9E-250F81A04D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3595" y="3943350"/>
            <a:ext cx="724134" cy="7241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2CCF7F4-92C2-44CD-86AB-FB7961245834}"/>
              </a:ext>
            </a:extLst>
          </p:cNvPr>
          <p:cNvSpPr txBox="1"/>
          <p:nvPr/>
        </p:nvSpPr>
        <p:spPr>
          <a:xfrm>
            <a:off x="3352800" y="942315"/>
            <a:ext cx="5315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Mô tả được vị trí, giới hạn của Hà Nội trên bản đồ. </a:t>
            </a:r>
            <a:endParaRPr lang="en-US" sz="2400">
              <a:latin typeface="Cabin" panose="000005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603919-59EB-4C59-A153-F3693475A275}"/>
              </a:ext>
            </a:extLst>
          </p:cNvPr>
          <p:cNvSpPr txBox="1"/>
          <p:nvPr/>
        </p:nvSpPr>
        <p:spPr>
          <a:xfrm>
            <a:off x="3352800" y="2006796"/>
            <a:ext cx="5315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Nêu được một số đặc điểm về sông ngòi ở Hà Nội.</a:t>
            </a:r>
            <a:endParaRPr lang="en-US" sz="2400">
              <a:latin typeface="Cabin" panose="00000500000000000000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9B52326-6126-4DBF-BEB4-A7E3B259D3F1}"/>
              </a:ext>
            </a:extLst>
          </p:cNvPr>
          <p:cNvSpPr txBox="1"/>
          <p:nvPr/>
        </p:nvSpPr>
        <p:spPr>
          <a:xfrm>
            <a:off x="3352799" y="3167161"/>
            <a:ext cx="5315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Nêu được đặc điểm dân cư ở Hà Nội.</a:t>
            </a:r>
            <a:endParaRPr lang="en-US" sz="2400">
              <a:latin typeface="Cabin" panose="00000500000000000000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F482E8-D2A2-4F92-9BC8-582100A80E35}"/>
              </a:ext>
            </a:extLst>
          </p:cNvPr>
          <p:cNvSpPr txBox="1"/>
          <p:nvPr/>
        </p:nvSpPr>
        <p:spPr>
          <a:xfrm>
            <a:off x="3352799" y="3889918"/>
            <a:ext cx="53156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2400">
                <a:latin typeface="Cabin" panose="00000500000000000000" pitchFamily="2" charset="0"/>
              </a:rPr>
              <a:t>Nêu được một số hoạt động kinh tế ở Hà Nội.</a:t>
            </a:r>
            <a:endParaRPr lang="en-US" sz="2400">
              <a:latin typeface="Cabin" panose="00000500000000000000" pitchFamily="2" charset="0"/>
            </a:endParaRPr>
          </a:p>
        </p:txBody>
      </p:sp>
      <p:pic>
        <p:nvPicPr>
          <p:cNvPr id="3" name="Graphic 2" descr="Checkmark with solid fill">
            <a:extLst>
              <a:ext uri="{FF2B5EF4-FFF2-40B4-BE49-F238E27FC236}">
                <a16:creationId xmlns:a16="http://schemas.microsoft.com/office/drawing/2014/main" id="{25B096AD-17EC-4793-BDBE-01A563D978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479615" y="942315"/>
            <a:ext cx="774879" cy="774879"/>
          </a:xfrm>
          <a:prstGeom prst="rect">
            <a:avLst/>
          </a:prstGeom>
        </p:spPr>
      </p:pic>
      <p:pic>
        <p:nvPicPr>
          <p:cNvPr id="18" name="Graphic 17" descr="Checkmark with solid fill">
            <a:extLst>
              <a:ext uri="{FF2B5EF4-FFF2-40B4-BE49-F238E27FC236}">
                <a16:creationId xmlns:a16="http://schemas.microsoft.com/office/drawing/2014/main" id="{BA8A3403-3CEB-46CC-ACDC-360077A5ACB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478645" y="1965630"/>
            <a:ext cx="774879" cy="774879"/>
          </a:xfrm>
          <a:prstGeom prst="rect">
            <a:avLst/>
          </a:prstGeom>
        </p:spPr>
      </p:pic>
      <p:pic>
        <p:nvPicPr>
          <p:cNvPr id="19" name="Graphic 18" descr="Checkmark with solid fill">
            <a:extLst>
              <a:ext uri="{FF2B5EF4-FFF2-40B4-BE49-F238E27FC236}">
                <a16:creationId xmlns:a16="http://schemas.microsoft.com/office/drawing/2014/main" id="{EE91A8DC-FB48-49AA-BCE4-E473164666A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478645" y="2981306"/>
            <a:ext cx="774879" cy="774879"/>
          </a:xfrm>
          <a:prstGeom prst="rect">
            <a:avLst/>
          </a:prstGeom>
        </p:spPr>
      </p:pic>
      <p:pic>
        <p:nvPicPr>
          <p:cNvPr id="20" name="Graphic 19" descr="Checkmark with solid fill">
            <a:extLst>
              <a:ext uri="{FF2B5EF4-FFF2-40B4-BE49-F238E27FC236}">
                <a16:creationId xmlns:a16="http://schemas.microsoft.com/office/drawing/2014/main" id="{4E8AFC57-CF2F-4DE1-B637-4FBE49BE68F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478644" y="3946036"/>
            <a:ext cx="774879" cy="774879"/>
          </a:xfrm>
          <a:prstGeom prst="rect">
            <a:avLst/>
          </a:prstGeom>
        </p:spPr>
      </p:pic>
      <p:pic>
        <p:nvPicPr>
          <p:cNvPr id="21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E079B96D-4A0F-486A-BCD0-4AA8A9931E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" t="42842" r="70446" b="5257"/>
          <a:stretch/>
        </p:blipFill>
        <p:spPr bwMode="auto">
          <a:xfrm>
            <a:off x="22407" y="3388586"/>
            <a:ext cx="1314820" cy="190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5580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91D422-4590-4106-A90A-B9460A16D1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83"/>
          <a:stretch/>
        </p:blipFill>
        <p:spPr>
          <a:xfrm>
            <a:off x="-7749" y="0"/>
            <a:ext cx="9144000" cy="5143500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CB04E25-B464-476F-AE0D-0CF432B1D0F4}"/>
              </a:ext>
            </a:extLst>
          </p:cNvPr>
          <p:cNvSpPr/>
          <p:nvPr/>
        </p:nvSpPr>
        <p:spPr>
          <a:xfrm>
            <a:off x="315919" y="908640"/>
            <a:ext cx="8512162" cy="3227497"/>
          </a:xfrm>
          <a:prstGeom prst="roundRect">
            <a:avLst/>
          </a:prstGeom>
          <a:solidFill>
            <a:schemeClr val="bg1">
              <a:alpha val="91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CCF7F4-92C2-44CD-86AB-FB7961245834}"/>
              </a:ext>
            </a:extLst>
          </p:cNvPr>
          <p:cNvSpPr txBox="1"/>
          <p:nvPr/>
        </p:nvSpPr>
        <p:spPr>
          <a:xfrm>
            <a:off x="3235739" y="2394981"/>
            <a:ext cx="2923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3200">
                <a:latin typeface="Cabin" panose="00000500000000000000" pitchFamily="2" charset="0"/>
              </a:rPr>
              <a:t>Xem lại bài.</a:t>
            </a:r>
            <a:endParaRPr lang="en-US" sz="3200">
              <a:latin typeface="Cabin" panose="000005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603919-59EB-4C59-A153-F3693475A275}"/>
              </a:ext>
            </a:extLst>
          </p:cNvPr>
          <p:cNvSpPr txBox="1"/>
          <p:nvPr/>
        </p:nvSpPr>
        <p:spPr>
          <a:xfrm>
            <a:off x="3194001" y="3056968"/>
            <a:ext cx="61785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G" sz="3200">
                <a:latin typeface="Cabin" panose="00000500000000000000" pitchFamily="2" charset="0"/>
              </a:rPr>
              <a:t>Chuẩn bị bài "Ôn tập cuối năm".</a:t>
            </a:r>
            <a:endParaRPr lang="en-US" sz="3200">
              <a:latin typeface="Cabin" panose="00000500000000000000" pitchFamily="2" charset="0"/>
            </a:endParaRPr>
          </a:p>
        </p:txBody>
      </p:sp>
      <p:pic>
        <p:nvPicPr>
          <p:cNvPr id="22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F5AA30B0-FF35-4C67-8A27-307177140F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48" t="42842" r="6549" b="5257"/>
          <a:stretch/>
        </p:blipFill>
        <p:spPr bwMode="auto">
          <a:xfrm>
            <a:off x="400751" y="1757423"/>
            <a:ext cx="1366344" cy="220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ute kid student character with text box hand drawn cartoon art illustration Free Vector">
            <a:extLst>
              <a:ext uri="{FF2B5EF4-FFF2-40B4-BE49-F238E27FC236}">
                <a16:creationId xmlns:a16="http://schemas.microsoft.com/office/drawing/2014/main" id="{1978AA87-8D65-4C01-B0E5-69920642C2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204" b="91723" l="5591" r="90096">
                        <a14:foregroundMark x1="15016" y1="79866" x2="17891" y2="82327"/>
                        <a14:foregroundMark x1="18850" y1="86801" x2="19329" y2="87472"/>
                        <a14:foregroundMark x1="21565" y1="77629" x2="22843" y2="80984"/>
                        <a14:foregroundMark x1="10863" y1="59955" x2="10863" y2="67114"/>
                        <a14:foregroundMark x1="6550" y1="74049" x2="7508" y2="73602"/>
                        <a14:foregroundMark x1="12460" y1="79866" x2="12780" y2="80313"/>
                        <a14:foregroundMark x1="20013" y1="79484" x2="19808" y2="81208"/>
                        <a14:foregroundMark x1="20288" y1="77181" x2="20119" y2="78602"/>
                        <a14:foregroundMark x1="86102" y1="50112" x2="85783" y2="57271"/>
                        <a14:foregroundMark x1="16613" y1="47427" x2="17252" y2="47875"/>
                        <a14:foregroundMark x1="90096" y1="60403" x2="89137" y2="67338"/>
                        <a14:foregroundMark x1="80990" y1="73602" x2="84185" y2="78076"/>
                        <a14:foregroundMark x1="77796" y1="78300" x2="78115" y2="80089"/>
                        <a14:foregroundMark x1="86901" y1="77629" x2="87380" y2="80537"/>
                        <a14:foregroundMark x1="80831" y1="89485" x2="81629" y2="89262"/>
                        <a14:foregroundMark x1="84824" y1="87472" x2="84984" y2="88143"/>
                        <a14:foregroundMark x1="84345" y1="88367" x2="84505" y2="88814"/>
                        <a14:foregroundMark x1="16309" y1="88677" x2="16773" y2="89038"/>
                        <a14:foregroundMark x1="15335" y1="87919" x2="15889" y2="88350"/>
                        <a14:foregroundMark x1="19329" y1="88591" x2="19989" y2="88960"/>
                        <a14:foregroundMark x1="15848" y1="89485" x2="15974" y2="89485"/>
                        <a14:foregroundMark x1="82109" y1="88367" x2="81789" y2="87919"/>
                        <a14:foregroundMark x1="77955" y1="72483" x2="78754" y2="73154"/>
                        <a14:foregroundMark x1="21905" y1="76552" x2="22524" y2="77852"/>
                        <a14:foregroundMark x1="21565" y1="75839" x2="21707" y2="76138"/>
                        <a14:foregroundMark x1="6070" y1="77181" x2="6070" y2="77181"/>
                        <a14:foregroundMark x1="5591" y1="69799" x2="5591" y2="69799"/>
                        <a14:backgroundMark x1="15172" y1="91423" x2="15655" y2="91946"/>
                        <a14:backgroundMark x1="12141" y1="88143" x2="13904" y2="90051"/>
                        <a14:backgroundMark x1="17891" y1="87919" x2="17611" y2="91455"/>
                        <a14:backgroundMark x1="14856" y1="90157" x2="15335" y2="90380"/>
                        <a14:backgroundMark x1="19649" y1="89709" x2="20288" y2="89709"/>
                        <a14:backgroundMark x1="19649" y1="89709" x2="20288" y2="89709"/>
                        <a14:backgroundMark x1="19649" y1="89933" x2="20447" y2="89933"/>
                        <a14:backgroundMark x1="20128" y1="89262" x2="20288" y2="89262"/>
                        <a14:backgroundMark x1="36741" y1="83893" x2="49521" y2="84787"/>
                        <a14:backgroundMark x1="82428" y1="86801" x2="82428" y2="86801"/>
                        <a14:backgroundMark x1="82428" y1="88814" x2="82428" y2="88814"/>
                        <a14:backgroundMark x1="82268" y1="88143" x2="82907" y2="88143"/>
                        <a14:backgroundMark x1="22045" y1="75615" x2="22364" y2="75839"/>
                        <a14:backgroundMark x1="77157" y1="74720" x2="77157" y2="74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" t="42842" r="70446" b="5257"/>
          <a:stretch/>
        </p:blipFill>
        <p:spPr bwMode="auto">
          <a:xfrm>
            <a:off x="1750162" y="1806664"/>
            <a:ext cx="1450238" cy="2102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1B13052-E4CD-421D-AA66-BBA4E240CDDA}"/>
              </a:ext>
            </a:extLst>
          </p:cNvPr>
          <p:cNvSpPr/>
          <p:nvPr/>
        </p:nvSpPr>
        <p:spPr>
          <a:xfrm>
            <a:off x="3151579" y="1020653"/>
            <a:ext cx="284084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SG" sz="6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6699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#9Slide07 Crocante" panose="02000000000000000000" pitchFamily="2" charset="0"/>
              </a:rPr>
              <a:t>DẶN</a:t>
            </a:r>
            <a:r>
              <a:rPr lang="en-SG" sz="6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6699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#9Slide07 Crocante" panose="02000000000000000000" pitchFamily="2" charset="0"/>
              </a:rPr>
              <a:t> DÒ</a:t>
            </a:r>
            <a:endParaRPr lang="en-US" sz="6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6699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#9Slide07 Crocante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304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eography Subject for Elementary: Europe Continent by Slidesgo">
  <a:themeElements>
    <a:clrScheme name="Simple Light">
      <a:dk1>
        <a:srgbClr val="283039"/>
      </a:dk1>
      <a:lt1>
        <a:srgbClr val="FFFFFF"/>
      </a:lt1>
      <a:dk2>
        <a:srgbClr val="9BE1F2"/>
      </a:dk2>
      <a:lt2>
        <a:srgbClr val="E3C7A4"/>
      </a:lt2>
      <a:accent1>
        <a:srgbClr val="778697"/>
      </a:accent1>
      <a:accent2>
        <a:srgbClr val="DFDFDF"/>
      </a:accent2>
      <a:accent3>
        <a:srgbClr val="9DCC75"/>
      </a:accent3>
      <a:accent4>
        <a:srgbClr val="FFC515"/>
      </a:accent4>
      <a:accent5>
        <a:srgbClr val="64A9CC"/>
      </a:accent5>
      <a:accent6>
        <a:srgbClr val="FF5F5F"/>
      </a:accent6>
      <a:hlink>
        <a:srgbClr val="28303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9Slide.vn</Template>
  <TotalTime>331</TotalTime>
  <Words>636</Words>
  <Application>Microsoft Office PowerPoint</Application>
  <PresentationFormat>On-screen Show (16:9)</PresentationFormat>
  <Paragraphs>71</Paragraphs>
  <Slides>24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#9Slide07 Crocante</vt:lpstr>
      <vt:lpstr>#9Slide07 IcielCadena</vt:lpstr>
      <vt:lpstr>Chewy</vt:lpstr>
      <vt:lpstr>Cabin</vt:lpstr>
      <vt:lpstr>Hind</vt:lpstr>
      <vt:lpstr>Geography Subject for Elementary: Europe Continent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>9Slide.vn</Manager>
  <Company>9Slide.vn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9Slide.vn</dc:title>
  <dc:subject>9Slide.vn</dc:subject>
  <dc:creator>Hung</dc:creator>
  <dc:description>9Slide.vn</dc:description>
  <cp:lastModifiedBy>dao thi thu thuy</cp:lastModifiedBy>
  <cp:revision>43</cp:revision>
  <dcterms:modified xsi:type="dcterms:W3CDTF">2024-04-26T06:31:05Z</dcterms:modified>
  <cp:category>9Slide.vn</cp:category>
</cp:coreProperties>
</file>