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8" r:id="rId2"/>
    <p:sldId id="259" r:id="rId3"/>
    <p:sldId id="2007577160" r:id="rId4"/>
    <p:sldId id="427" r:id="rId5"/>
    <p:sldId id="2007577142" r:id="rId6"/>
    <p:sldId id="2007577174" r:id="rId7"/>
    <p:sldId id="2007577177" r:id="rId8"/>
    <p:sldId id="2007577178" r:id="rId9"/>
    <p:sldId id="2007577179" r:id="rId10"/>
    <p:sldId id="426" r:id="rId11"/>
    <p:sldId id="402" r:id="rId12"/>
    <p:sldId id="2007577175" r:id="rId13"/>
    <p:sldId id="2007577176" r:id="rId14"/>
    <p:sldId id="281" r:id="rId15"/>
    <p:sldId id="417" r:id="rId16"/>
  </p:sldIdLst>
  <p:sldSz cx="12192000" cy="6858000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707"/>
    <a:srgbClr val="FF6600"/>
    <a:srgbClr val="CC0066"/>
    <a:srgbClr val="000066"/>
    <a:srgbClr val="99FF66"/>
    <a:srgbClr val="0000CC"/>
    <a:srgbClr val="00FF00"/>
    <a:srgbClr val="CCFF99"/>
    <a:srgbClr val="CC99FF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41" autoAdjust="0"/>
  </p:normalViewPr>
  <p:slideViewPr>
    <p:cSldViewPr snapToGrid="0">
      <p:cViewPr varScale="1">
        <p:scale>
          <a:sx n="80" d="100"/>
          <a:sy n="80" d="100"/>
        </p:scale>
        <p:origin x="1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1DEE12-272C-4E9E-86C3-D10EABC30D3B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4178D-D3F9-49A6-B5D1-996E4C1E9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180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771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982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1300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99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7624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734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278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725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6359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9943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789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8888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428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4332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5083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9106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2301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3928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5007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056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6895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451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BB1B3-8FF1-4B8D-BD7D-818045882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B53A4-780B-46C0-9A2A-FE9D9A3D6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D669A-B178-41B8-9E1C-F7A16F877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3C672-4661-400F-B040-A755F9725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08A7F-88DC-4A94-B382-1445A27AF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1429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05549-18E4-4FF4-8A4A-464CF835D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9EF31-7AE1-4B15-86B7-1B716958A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28D484-EEB1-4CD1-9CA4-8E5E390545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AB7A07-75ED-4447-BE96-6A1C60619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869ADA-CFAF-4C06-97FC-0F5ACBBB7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E88DF-B673-4429-BE0F-AC1E54DC5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588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6D192-60EA-48AE-9A61-F535DD566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B5C7E7-339C-4C5D-81E4-0D145D5540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542A9F-8C34-4E20-9AF4-77C4F5C126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1BCBD7-AD87-488C-AF74-C9D88CFA2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4D998-BDFD-4742-926B-FDDE31493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C24027-222E-4F59-87E7-76A5F6EA7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1480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DFC62-57BD-480A-8DC7-FF6D64219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CD36E7-B084-4D62-BA1A-AAEFB4F52E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DA692-0A8D-4147-B96A-B4F40CAD5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32237-B96D-44AF-A747-723472F8E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042C2-3EEF-4F9F-B201-27B8183A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9553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F855B9-0274-4205-B8E9-7336EFD566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9C6417-A5EF-4B13-839B-1901AFC958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71C464-0ACE-43F8-AB3D-C5F12A6D5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ED502-4B1D-4ED1-919D-120AF44A1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65CBE-0112-4F92-B978-3FFB5B136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692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9F1F6-290B-4DDB-B798-324E44B3F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04EA6-41EE-40BD-9CFA-63FEF83A04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7B91E3-AF17-426F-B818-F33A900F17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86350A-9F99-46EA-B02E-7216215D0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8C0129-3A45-4B83-AF95-1058C6453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A4BDDC-6414-444B-B759-897CA3A50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112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0B6F8-5ED1-4042-BBCD-C7AE2FBA1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303519-DF4C-4C30-B796-617EFEFC4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DD2190-56CD-45BB-A126-0A20D069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F99A4B-9A16-4222-B38A-DE1640D601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BC315E-7426-4DFF-90ED-EDD515E9FB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4BA8BE-FC1B-47DD-A387-EEC9346B2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AFFE2A-322A-43E6-92C9-5D9B04737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473ECC-646F-4873-9BC6-7E593B56A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163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FF1D1-8462-44CA-9600-430F59E69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0E059D-B9CA-4516-AC1E-F61F98112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0B80AF-4106-430B-90EB-B2649857E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EEF651-EB61-4734-8B6D-95CC00506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529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401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400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903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7EED9B-E93C-464A-9491-98D9F55A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5113E-767D-4B6C-A536-D7BEAB93E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F9656-87A1-4099-9730-CA7CA4F623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62825-F999-48A1-A8CC-DBC54813CE2D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EFA484-0020-43C0-B906-C5A595C7E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28AE9-B291-483D-8954-A030AE8F63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73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81" r:id="rId8"/>
    <p:sldLayoutId id="2147483680" r:id="rId9"/>
    <p:sldLayoutId id="2147483679" r:id="rId10"/>
    <p:sldLayoutId id="2147483678" r:id="rId11"/>
    <p:sldLayoutId id="2147483677" r:id="rId12"/>
    <p:sldLayoutId id="2147483676" r:id="rId13"/>
    <p:sldLayoutId id="2147483675" r:id="rId14"/>
    <p:sldLayoutId id="2147483674" r:id="rId15"/>
    <p:sldLayoutId id="2147483673" r:id="rId16"/>
    <p:sldLayoutId id="2147483672" r:id="rId17"/>
    <p:sldLayoutId id="2147483671" r:id="rId18"/>
    <p:sldLayoutId id="2147483670" r:id="rId19"/>
    <p:sldLayoutId id="2147483669" r:id="rId20"/>
    <p:sldLayoutId id="2147483668" r:id="rId21"/>
    <p:sldLayoutId id="2147483667" r:id="rId22"/>
    <p:sldLayoutId id="2147483666" r:id="rId23"/>
    <p:sldLayoutId id="2147483665" r:id="rId24"/>
    <p:sldLayoutId id="2147483664" r:id="rId25"/>
    <p:sldLayoutId id="2147483663" r:id="rId26"/>
    <p:sldLayoutId id="2147483662" r:id="rId27"/>
    <p:sldLayoutId id="2147483661" r:id="rId28"/>
    <p:sldLayoutId id="2147483660" r:id="rId29"/>
    <p:sldLayoutId id="2147483656" r:id="rId30"/>
    <p:sldLayoutId id="2147483657" r:id="rId31"/>
    <p:sldLayoutId id="2147483658" r:id="rId32"/>
    <p:sldLayoutId id="2147483659" r:id="rId3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90;p7">
            <a:extLst>
              <a:ext uri="{FF2B5EF4-FFF2-40B4-BE49-F238E27FC236}">
                <a16:creationId xmlns:a16="http://schemas.microsoft.com/office/drawing/2014/main" id="{197A7BB4-7A80-4CDF-9093-36143ED0DCAA}"/>
              </a:ext>
            </a:extLst>
          </p:cNvPr>
          <p:cNvSpPr txBox="1"/>
          <p:nvPr/>
        </p:nvSpPr>
        <p:spPr>
          <a:xfrm>
            <a:off x="198784" y="1584902"/>
            <a:ext cx="11834190" cy="2893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5400" b="1" i="0" u="none" strike="noStrike" dirty="0" err="1">
                <a:ln w="22225">
                  <a:noFill/>
                  <a:prstDash val="solid"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Tuần</a:t>
            </a:r>
            <a:r>
              <a:rPr lang="en-US" sz="5400" b="1" i="0" u="none" strike="noStrike" dirty="0">
                <a:ln w="22225">
                  <a:noFill/>
                  <a:prstDash val="solid"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5400" b="1" dirty="0">
                <a:ln w="22225">
                  <a:noFill/>
                  <a:prstDash val="solid"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33</a:t>
            </a:r>
            <a:endParaRPr lang="en-US" sz="5400" b="1" i="0" u="none" strike="noStrike" dirty="0">
              <a:ln w="22225">
                <a:noFill/>
                <a:prstDash val="solid"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5400" b="1" i="0" u="none" strike="noStrike" dirty="0" err="1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Bài</a:t>
            </a:r>
            <a:r>
              <a:rPr lang="en-US" sz="5400" b="1" i="0" u="none" strike="noStrike" dirty="0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92: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Chắc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chắn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 -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Có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thể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- Không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thể</a:t>
            </a:r>
            <a:endParaRPr lang="en-US" sz="5400" spc="100" dirty="0">
              <a:ln w="22225">
                <a:noFill/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9AF93A-3DEE-4C8A-8EEC-D39DA11E52B2}"/>
              </a:ext>
            </a:extLst>
          </p:cNvPr>
          <p:cNvSpPr/>
          <p:nvPr/>
        </p:nvSpPr>
        <p:spPr>
          <a:xfrm>
            <a:off x="9191008" y="188770"/>
            <a:ext cx="15472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TOÁN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C25152-F2D2-4EF4-A62D-6D0BD1D84A72}"/>
              </a:ext>
            </a:extLst>
          </p:cNvPr>
          <p:cNvSpPr/>
          <p:nvPr/>
        </p:nvSpPr>
        <p:spPr>
          <a:xfrm>
            <a:off x="9778326" y="686781"/>
            <a:ext cx="9092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Tập</a:t>
            </a:r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2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 (Headings)"/>
            </a:endParaRPr>
          </a:p>
        </p:txBody>
      </p:sp>
    </p:spTree>
    <p:extLst>
      <p:ext uri="{BB962C8B-B14F-4D97-AF65-F5344CB8AC3E}">
        <p14:creationId xmlns:p14="http://schemas.microsoft.com/office/powerpoint/2010/main" val="260120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90;p7">
            <a:extLst>
              <a:ext uri="{FF2B5EF4-FFF2-40B4-BE49-F238E27FC236}">
                <a16:creationId xmlns:a16="http://schemas.microsoft.com/office/drawing/2014/main" id="{33B59181-BBA9-491F-89B4-61067621488D}"/>
              </a:ext>
            </a:extLst>
          </p:cNvPr>
          <p:cNvSpPr txBox="1"/>
          <p:nvPr/>
        </p:nvSpPr>
        <p:spPr>
          <a:xfrm>
            <a:off x="3686783" y="2429964"/>
            <a:ext cx="7607032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LUYỆN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TẬP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THỰC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HÀNH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75811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2BBF1A05-7857-4B13-A889-93F547F2E4A8}"/>
              </a:ext>
            </a:extLst>
          </p:cNvPr>
          <p:cNvGrpSpPr/>
          <p:nvPr/>
        </p:nvGrpSpPr>
        <p:grpSpPr>
          <a:xfrm>
            <a:off x="1931377" y="249706"/>
            <a:ext cx="8329245" cy="626040"/>
            <a:chOff x="-253438" y="258912"/>
            <a:chExt cx="8181809" cy="763647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A741D734-4E1C-4315-AC7C-E0E885A6794F}"/>
                </a:ext>
              </a:extLst>
            </p:cNvPr>
            <p:cNvSpPr/>
            <p:nvPr/>
          </p:nvSpPr>
          <p:spPr>
            <a:xfrm>
              <a:off x="-253438" y="258912"/>
              <a:ext cx="8181809" cy="763647"/>
            </a:xfrm>
            <a:prstGeom prst="roundRect">
              <a:avLst>
                <a:gd name="adj" fmla="val 49773"/>
              </a:avLst>
            </a:prstGeom>
            <a:solidFill>
              <a:srgbClr val="002060"/>
            </a:soli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Chọn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thẻ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ghi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từ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thích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hợp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vẽ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3377098-46BA-4732-A93C-1C8C3F06A8C3}"/>
                </a:ext>
              </a:extLst>
            </p:cNvPr>
            <p:cNvSpPr/>
            <p:nvPr/>
          </p:nvSpPr>
          <p:spPr>
            <a:xfrm>
              <a:off x="-253438" y="311616"/>
              <a:ext cx="549488" cy="670903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rgbClr val="0070C0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415F182-84D5-44BC-AAA7-DCACB83E02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859" t="48297" r="35222" b="3861"/>
          <a:stretch/>
        </p:blipFill>
        <p:spPr>
          <a:xfrm>
            <a:off x="4360697" y="3327402"/>
            <a:ext cx="2997200" cy="21437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0EB47D2-FB08-4910-8162-58DC65B1FA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26" t="48297" r="68226" b="3861"/>
          <a:stretch/>
        </p:blipFill>
        <p:spPr>
          <a:xfrm>
            <a:off x="1004542" y="3327402"/>
            <a:ext cx="2825458" cy="21437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5022770-F375-4A19-808E-9301C4EE5F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561" t="48297" r="2519" b="3861"/>
          <a:stretch/>
        </p:blipFill>
        <p:spPr>
          <a:xfrm>
            <a:off x="7831304" y="3327402"/>
            <a:ext cx="2997200" cy="21437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E4F662-9448-4FE6-8A19-2409FE2007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87" t="2697" r="67396"/>
          <a:stretch/>
        </p:blipFill>
        <p:spPr>
          <a:xfrm>
            <a:off x="831503" y="1386838"/>
            <a:ext cx="3171537" cy="7329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19F6F76-4D87-4AC7-9967-1E965BC3ABD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575" t="-4069" r="33693"/>
          <a:stretch/>
        </p:blipFill>
        <p:spPr>
          <a:xfrm>
            <a:off x="4454132" y="1386838"/>
            <a:ext cx="2926080" cy="71376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DCD19F0-FB76-40AF-ACD4-01F29DDA0DF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190" t="-3633" r="78" b="-436"/>
          <a:stretch/>
        </p:blipFill>
        <p:spPr>
          <a:xfrm>
            <a:off x="7831304" y="1386838"/>
            <a:ext cx="2926080" cy="71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68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0.28424 0.16365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06" y="8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33333E-6 L -0.28868 0.16203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40" y="8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33333E-6 L 0.00273 0.16805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2BBF1A05-7857-4B13-A889-93F547F2E4A8}"/>
              </a:ext>
            </a:extLst>
          </p:cNvPr>
          <p:cNvGrpSpPr/>
          <p:nvPr/>
        </p:nvGrpSpPr>
        <p:grpSpPr>
          <a:xfrm>
            <a:off x="1560048" y="290346"/>
            <a:ext cx="8904753" cy="999974"/>
            <a:chOff x="-253438" y="258912"/>
            <a:chExt cx="8747130" cy="1219773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A741D734-4E1C-4315-AC7C-E0E885A6794F}"/>
                </a:ext>
              </a:extLst>
            </p:cNvPr>
            <p:cNvSpPr/>
            <p:nvPr/>
          </p:nvSpPr>
          <p:spPr>
            <a:xfrm>
              <a:off x="-253437" y="258912"/>
              <a:ext cx="8747129" cy="1219773"/>
            </a:xfrm>
            <a:prstGeom prst="roundRect">
              <a:avLst>
                <a:gd name="adj" fmla="val 49773"/>
              </a:avLst>
            </a:prstGeom>
            <a:solidFill>
              <a:srgbClr val="002060"/>
            </a:soli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Sử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dụng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các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từ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“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chắc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chắn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”, “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có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thể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”, “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không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thể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”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để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mô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tả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tình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huống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trong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bức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tranh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sau</a:t>
              </a:r>
              <a:endPara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3377098-46BA-4732-A93C-1C8C3F06A8C3}"/>
                </a:ext>
              </a:extLst>
            </p:cNvPr>
            <p:cNvSpPr/>
            <p:nvPr/>
          </p:nvSpPr>
          <p:spPr>
            <a:xfrm>
              <a:off x="-253438" y="533347"/>
              <a:ext cx="549488" cy="670902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rgbClr val="0070C0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1C124893-5A90-440F-B180-E09AE8125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0702" y="1713066"/>
            <a:ext cx="6863446" cy="425085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822538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2BBF1A05-7857-4B13-A889-93F547F2E4A8}"/>
              </a:ext>
            </a:extLst>
          </p:cNvPr>
          <p:cNvGrpSpPr/>
          <p:nvPr/>
        </p:nvGrpSpPr>
        <p:grpSpPr>
          <a:xfrm>
            <a:off x="3114529" y="371626"/>
            <a:ext cx="5602751" cy="695174"/>
            <a:chOff x="-253437" y="258912"/>
            <a:chExt cx="5503577" cy="847977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A741D734-4E1C-4315-AC7C-E0E885A6794F}"/>
                </a:ext>
              </a:extLst>
            </p:cNvPr>
            <p:cNvSpPr/>
            <p:nvPr/>
          </p:nvSpPr>
          <p:spPr>
            <a:xfrm>
              <a:off x="-253437" y="258912"/>
              <a:ext cx="5503577" cy="847977"/>
            </a:xfrm>
            <a:prstGeom prst="roundRect">
              <a:avLst>
                <a:gd name="adj" fmla="val 49773"/>
              </a:avLst>
            </a:prstGeom>
            <a:solidFill>
              <a:srgbClr val="002060"/>
            </a:soli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Trò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chơi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“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tập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tầm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vông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”</a:t>
              </a:r>
              <a:endPara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3377098-46BA-4732-A93C-1C8C3F06A8C3}"/>
                </a:ext>
              </a:extLst>
            </p:cNvPr>
            <p:cNvSpPr/>
            <p:nvPr/>
          </p:nvSpPr>
          <p:spPr>
            <a:xfrm>
              <a:off x="-163617" y="347449"/>
              <a:ext cx="549488" cy="670902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rgbClr val="0070C0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4388A1F6-EAA5-4181-BDD5-A6DF45E04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6032" y="1333331"/>
            <a:ext cx="8372688" cy="47392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25094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844412-F83F-4451-B59E-B7A15DF55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9879"/>
            <a:ext cx="11907297" cy="66164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453D94-F8CB-485B-B2FA-40FF6754D10B}"/>
              </a:ext>
            </a:extLst>
          </p:cNvPr>
          <p:cNvSpPr txBox="1"/>
          <p:nvPr/>
        </p:nvSpPr>
        <p:spPr>
          <a:xfrm>
            <a:off x="2830985" y="3304435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học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hôm</a:t>
            </a:r>
            <a:r>
              <a:rPr lang="en-US" sz="3600" b="1" dirty="0">
                <a:solidFill>
                  <a:srgbClr val="FFFF00"/>
                </a:solidFill>
              </a:rPr>
              <a:t> nay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biết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thêm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được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D3F467-6705-4C18-9FD1-748EC63802DD}"/>
              </a:ext>
            </a:extLst>
          </p:cNvPr>
          <p:cNvSpPr txBox="1"/>
          <p:nvPr/>
        </p:nvSpPr>
        <p:spPr>
          <a:xfrm>
            <a:off x="2981987" y="3245711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Để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có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làm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tốt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các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tập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trên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nhắn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bạn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50421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1858E5-1479-4D39-B9DC-FE8756AF24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93442" y="581096"/>
            <a:ext cx="9368472" cy="5804463"/>
          </a:xfrm>
          <a:prstGeom prst="rect">
            <a:avLst/>
          </a:prstGeom>
        </p:spPr>
      </p:pic>
      <p:sp>
        <p:nvSpPr>
          <p:cNvPr id="2" name="Google Shape;290;p7">
            <a:extLst>
              <a:ext uri="{FF2B5EF4-FFF2-40B4-BE49-F238E27FC236}">
                <a16:creationId xmlns:a16="http://schemas.microsoft.com/office/drawing/2014/main" id="{271B6753-F31C-4A20-8DE2-32985CD964D7}"/>
              </a:ext>
            </a:extLst>
          </p:cNvPr>
          <p:cNvSpPr txBox="1"/>
          <p:nvPr/>
        </p:nvSpPr>
        <p:spPr>
          <a:xfrm>
            <a:off x="3681171" y="1991923"/>
            <a:ext cx="5455657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DẶN DÒ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F5F2D25-62A7-45FE-9A0A-045C359690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65439">
            <a:off x="833474" y="4683561"/>
            <a:ext cx="3151436" cy="151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687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2">
            <a:extLst>
              <a:ext uri="{FF2B5EF4-FFF2-40B4-BE49-F238E27FC236}">
                <a16:creationId xmlns:a16="http://schemas.microsoft.com/office/drawing/2014/main" id="{ABFD3119-7FB6-4272-AF0C-B2E2E6A29582}"/>
              </a:ext>
            </a:extLst>
          </p:cNvPr>
          <p:cNvSpPr txBox="1"/>
          <p:nvPr/>
        </p:nvSpPr>
        <p:spPr>
          <a:xfrm>
            <a:off x="2737533" y="2623150"/>
            <a:ext cx="6461133" cy="100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54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489997291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DD56025F-2A1B-4025-B471-10A6AD00332B}"/>
              </a:ext>
            </a:extLst>
          </p:cNvPr>
          <p:cNvSpPr/>
          <p:nvPr/>
        </p:nvSpPr>
        <p:spPr>
          <a:xfrm>
            <a:off x="450512" y="395452"/>
            <a:ext cx="11290976" cy="5916394"/>
          </a:xfrm>
          <a:prstGeom prst="roundRect">
            <a:avLst>
              <a:gd name="adj" fmla="val 9715"/>
            </a:avLst>
          </a:prstGeom>
          <a:solidFill>
            <a:schemeClr val="accent6">
              <a:lumMod val="50000"/>
            </a:schemeClr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800" dirty="0"/>
          </a:p>
        </p:txBody>
      </p:sp>
      <p:sp>
        <p:nvSpPr>
          <p:cNvPr id="18" name="Rounded Rectangle 4">
            <a:extLst>
              <a:ext uri="{FF2B5EF4-FFF2-40B4-BE49-F238E27FC236}">
                <a16:creationId xmlns:a16="http://schemas.microsoft.com/office/drawing/2014/main" id="{44C6B78A-2343-4A4C-BDB9-8B362A16B5DA}"/>
              </a:ext>
            </a:extLst>
          </p:cNvPr>
          <p:cNvSpPr/>
          <p:nvPr/>
        </p:nvSpPr>
        <p:spPr>
          <a:xfrm>
            <a:off x="4134129" y="728576"/>
            <a:ext cx="3716049" cy="68193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t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9A7B09-CD55-465E-B7F2-AEB6C003F6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0" y="1328117"/>
            <a:ext cx="2461313" cy="5134431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BC6AD6A-23E4-4A1E-88D3-C0341F940FCB}"/>
              </a:ext>
            </a:extLst>
          </p:cNvPr>
          <p:cNvSpPr/>
          <p:nvPr/>
        </p:nvSpPr>
        <p:spPr>
          <a:xfrm>
            <a:off x="3570177" y="1743638"/>
            <a:ext cx="622570" cy="1001949"/>
          </a:xfrm>
          <a:prstGeom prst="roundRect">
            <a:avLst/>
          </a:prstGeom>
          <a:solidFill>
            <a:srgbClr val="99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0066"/>
                </a:solidFill>
                <a:latin typeface=".VnBahamasB" panose="020BE200000000000000" pitchFamily="34" charset="0"/>
              </a:rPr>
              <a:t>3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83CD084-DD95-46D4-BB83-A34D91CA9DEB}"/>
              </a:ext>
            </a:extLst>
          </p:cNvPr>
          <p:cNvSpPr/>
          <p:nvPr/>
        </p:nvSpPr>
        <p:spPr>
          <a:xfrm>
            <a:off x="4562356" y="1743638"/>
            <a:ext cx="622570" cy="1001949"/>
          </a:xfrm>
          <a:prstGeom prst="roundRect">
            <a:avLst/>
          </a:prstGeom>
          <a:solidFill>
            <a:srgbClr val="99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0066"/>
                </a:solidFill>
                <a:latin typeface=".VnBahamasB" panose="020BE200000000000000" pitchFamily="34" charset="0"/>
              </a:rPr>
              <a:t>2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6F2ABB7-4D94-4BFA-9C0E-37392B9F5B1C}"/>
              </a:ext>
            </a:extLst>
          </p:cNvPr>
          <p:cNvSpPr/>
          <p:nvPr/>
        </p:nvSpPr>
        <p:spPr>
          <a:xfrm>
            <a:off x="5554535" y="1743637"/>
            <a:ext cx="622570" cy="1001949"/>
          </a:xfrm>
          <a:prstGeom prst="roundRect">
            <a:avLst/>
          </a:prstGeom>
          <a:solidFill>
            <a:srgbClr val="99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0066"/>
                </a:solidFill>
                <a:latin typeface=".VnBahamasB" panose="020BE200000000000000" pitchFamily="34" charset="0"/>
              </a:rPr>
              <a:t>3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E792CD0-BD26-46D3-9D8E-B5F6EA52CE9A}"/>
              </a:ext>
            </a:extLst>
          </p:cNvPr>
          <p:cNvSpPr/>
          <p:nvPr/>
        </p:nvSpPr>
        <p:spPr>
          <a:xfrm>
            <a:off x="6546714" y="1743636"/>
            <a:ext cx="622570" cy="1001949"/>
          </a:xfrm>
          <a:prstGeom prst="roundRect">
            <a:avLst/>
          </a:prstGeom>
          <a:solidFill>
            <a:srgbClr val="99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0066"/>
                </a:solidFill>
                <a:latin typeface=".VnBahamasB" panose="020BE200000000000000" pitchFamily="34" charset="0"/>
              </a:rPr>
              <a:t>3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1B8EA5D-01D9-4F7B-A9DF-9760161D4381}"/>
              </a:ext>
            </a:extLst>
          </p:cNvPr>
          <p:cNvSpPr/>
          <p:nvPr/>
        </p:nvSpPr>
        <p:spPr>
          <a:xfrm>
            <a:off x="7538893" y="1743635"/>
            <a:ext cx="622570" cy="1001949"/>
          </a:xfrm>
          <a:prstGeom prst="roundRect">
            <a:avLst/>
          </a:prstGeom>
          <a:solidFill>
            <a:srgbClr val="99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0066"/>
                </a:solidFill>
                <a:latin typeface=".VnBahamasB" panose="020BE200000000000000" pitchFamily="34" charset="0"/>
              </a:rPr>
              <a:t>3</a:t>
            </a:r>
          </a:p>
        </p:txBody>
      </p:sp>
      <p:sp>
        <p:nvSpPr>
          <p:cNvPr id="13" name="Rounded Rectangle 4">
            <a:extLst>
              <a:ext uri="{FF2B5EF4-FFF2-40B4-BE49-F238E27FC236}">
                <a16:creationId xmlns:a16="http://schemas.microsoft.com/office/drawing/2014/main" id="{CCE5C7E0-D92C-490C-BD44-23DB6E0A9C08}"/>
              </a:ext>
            </a:extLst>
          </p:cNvPr>
          <p:cNvSpPr/>
          <p:nvPr/>
        </p:nvSpPr>
        <p:spPr>
          <a:xfrm>
            <a:off x="2709131" y="3353649"/>
            <a:ext cx="6566044" cy="803627"/>
          </a:xfrm>
          <a:prstGeom prst="wedgeRoundRectCallout">
            <a:avLst>
              <a:gd name="adj1" fmla="val -58914"/>
              <a:gd name="adj2" fmla="val -113613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t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4" name="Rounded Rectangle 4">
            <a:extLst>
              <a:ext uri="{FF2B5EF4-FFF2-40B4-BE49-F238E27FC236}">
                <a16:creationId xmlns:a16="http://schemas.microsoft.com/office/drawing/2014/main" id="{93AA1191-E6F2-4FE2-AD88-B72C0B17D44D}"/>
              </a:ext>
            </a:extLst>
          </p:cNvPr>
          <p:cNvSpPr/>
          <p:nvPr/>
        </p:nvSpPr>
        <p:spPr>
          <a:xfrm>
            <a:off x="2709131" y="3353646"/>
            <a:ext cx="6566044" cy="803627"/>
          </a:xfrm>
          <a:prstGeom prst="wedgeRoundRectCallout">
            <a:avLst>
              <a:gd name="adj1" fmla="val -62470"/>
              <a:gd name="adj2" fmla="val -45827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t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659058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3" grpId="1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90;p7">
            <a:extLst>
              <a:ext uri="{FF2B5EF4-FFF2-40B4-BE49-F238E27FC236}">
                <a16:creationId xmlns:a16="http://schemas.microsoft.com/office/drawing/2014/main" id="{33B59181-BBA9-491F-89B4-61067621488D}"/>
              </a:ext>
            </a:extLst>
          </p:cNvPr>
          <p:cNvSpPr txBox="1"/>
          <p:nvPr/>
        </p:nvSpPr>
        <p:spPr>
          <a:xfrm>
            <a:off x="3647872" y="2138135"/>
            <a:ext cx="7607032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KHÁM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PHÁ</a:t>
            </a:r>
            <a:endParaRPr lang="en-US" sz="44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KIẾN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THỨC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MỚI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2839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993A5EBA-F4B0-49BA-B048-33126DF17A4F}"/>
              </a:ext>
            </a:extLst>
          </p:cNvPr>
          <p:cNvSpPr/>
          <p:nvPr/>
        </p:nvSpPr>
        <p:spPr>
          <a:xfrm>
            <a:off x="219456" y="365980"/>
            <a:ext cx="11606784" cy="5916394"/>
          </a:xfrm>
          <a:prstGeom prst="roundRect">
            <a:avLst>
              <a:gd name="adj" fmla="val 9715"/>
            </a:avLst>
          </a:prstGeom>
          <a:solidFill>
            <a:schemeClr val="bg1"/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91F38C-4CFA-4D5C-AF10-0FAD1C8C38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2063" y="1476494"/>
            <a:ext cx="9261568" cy="449260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692876-9C99-4249-8456-6B8BE15982E9}"/>
              </a:ext>
            </a:extLst>
          </p:cNvPr>
          <p:cNvSpPr/>
          <p:nvPr/>
        </p:nvSpPr>
        <p:spPr>
          <a:xfrm>
            <a:off x="2554429" y="567294"/>
            <a:ext cx="693683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>
                <a:ln w="22225">
                  <a:solidFill>
                    <a:srgbClr val="FF0000"/>
                  </a:solidFill>
                  <a:prstDash val="solid"/>
                </a:ln>
                <a:pattFill prst="wdUpDiag">
                  <a:fgClr>
                    <a:srgbClr val="CC0066"/>
                  </a:fgClr>
                  <a:bgClr>
                    <a:srgbClr val="FF6600"/>
                  </a:bgClr>
                </a:patt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4000" b="1" cap="none" spc="0" dirty="0">
                <a:ln w="22225">
                  <a:solidFill>
                    <a:srgbClr val="FF0000"/>
                  </a:solidFill>
                  <a:prstDash val="solid"/>
                </a:ln>
                <a:pattFill prst="wdUpDiag">
                  <a:fgClr>
                    <a:srgbClr val="CC0066"/>
                  </a:fgClr>
                  <a:bgClr>
                    <a:srgbClr val="FF6600"/>
                  </a:bgClr>
                </a:patt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rgbClr val="FF0000"/>
                  </a:solidFill>
                  <a:prstDash val="solid"/>
                </a:ln>
                <a:pattFill prst="wdUpDiag">
                  <a:fgClr>
                    <a:srgbClr val="CC0066"/>
                  </a:fgClr>
                  <a:bgClr>
                    <a:srgbClr val="FF6600"/>
                  </a:bgClr>
                </a:patt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000" b="1" cap="none" spc="0" dirty="0">
                <a:ln w="22225">
                  <a:solidFill>
                    <a:srgbClr val="FF0000"/>
                  </a:solidFill>
                  <a:prstDash val="solid"/>
                </a:ln>
                <a:pattFill prst="wdUpDiag">
                  <a:fgClr>
                    <a:srgbClr val="CC0066"/>
                  </a:fgClr>
                  <a:bgClr>
                    <a:srgbClr val="FF6600"/>
                  </a:bgClr>
                </a:patt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cap="none" spc="0" dirty="0" err="1">
                <a:ln w="22225">
                  <a:solidFill>
                    <a:srgbClr val="FF0000"/>
                  </a:solidFill>
                  <a:prstDash val="solid"/>
                </a:ln>
                <a:pattFill prst="wdUpDiag">
                  <a:fgClr>
                    <a:srgbClr val="CC0066"/>
                  </a:fgClr>
                  <a:bgClr>
                    <a:srgbClr val="FF6600"/>
                  </a:bgClr>
                </a:patt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BỊT</a:t>
            </a:r>
            <a:r>
              <a:rPr lang="en-US" sz="4000" b="1" cap="none" spc="0" dirty="0">
                <a:ln w="22225">
                  <a:solidFill>
                    <a:srgbClr val="FF0000"/>
                  </a:solidFill>
                  <a:prstDash val="solid"/>
                </a:ln>
                <a:pattFill prst="wdUpDiag">
                  <a:fgClr>
                    <a:srgbClr val="CC0066"/>
                  </a:fgClr>
                  <a:bgClr>
                    <a:srgbClr val="FF6600"/>
                  </a:bgClr>
                </a:patt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rgbClr val="FF0000"/>
                  </a:solidFill>
                  <a:prstDash val="solid"/>
                </a:ln>
                <a:pattFill prst="wdUpDiag">
                  <a:fgClr>
                    <a:srgbClr val="CC0066"/>
                  </a:fgClr>
                  <a:bgClr>
                    <a:srgbClr val="FF6600"/>
                  </a:bgClr>
                </a:patt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MẮT</a:t>
            </a:r>
            <a:r>
              <a:rPr lang="en-US" sz="4000" b="1" cap="none" spc="0" dirty="0">
                <a:ln w="22225">
                  <a:solidFill>
                    <a:srgbClr val="FF0000"/>
                  </a:solidFill>
                  <a:prstDash val="solid"/>
                </a:ln>
                <a:pattFill prst="wdUpDiag">
                  <a:fgClr>
                    <a:srgbClr val="CC0066"/>
                  </a:fgClr>
                  <a:bgClr>
                    <a:srgbClr val="FF6600"/>
                  </a:bgClr>
                </a:patt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rgbClr val="FF0000"/>
                  </a:solidFill>
                  <a:prstDash val="solid"/>
                </a:ln>
                <a:pattFill prst="wdUpDiag">
                  <a:fgClr>
                    <a:srgbClr val="CC0066"/>
                  </a:fgClr>
                  <a:bgClr>
                    <a:srgbClr val="FF6600"/>
                  </a:bgClr>
                </a:patt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4000" b="1" cap="none" spc="0" dirty="0">
                <a:ln w="22225">
                  <a:solidFill>
                    <a:srgbClr val="FF0000"/>
                  </a:solidFill>
                  <a:prstDash val="solid"/>
                </a:ln>
                <a:pattFill prst="wdUpDiag">
                  <a:fgClr>
                    <a:srgbClr val="CC0066"/>
                  </a:fgClr>
                  <a:bgClr>
                    <a:srgbClr val="FF6600"/>
                  </a:bgClr>
                </a:patt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BI</a:t>
            </a:r>
          </a:p>
        </p:txBody>
      </p:sp>
    </p:spTree>
    <p:extLst>
      <p:ext uri="{BB962C8B-B14F-4D97-AF65-F5344CB8AC3E}">
        <p14:creationId xmlns:p14="http://schemas.microsoft.com/office/powerpoint/2010/main" val="1726706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D143EBB5-9017-4AFB-ADC4-F6C4E2B608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934"/>
          <a:stretch/>
        </p:blipFill>
        <p:spPr>
          <a:xfrm>
            <a:off x="6930803" y="939800"/>
            <a:ext cx="3079290" cy="59182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32B6E296-3E72-405B-A128-77EF1E96CBD5}"/>
              </a:ext>
            </a:extLst>
          </p:cNvPr>
          <p:cNvGrpSpPr/>
          <p:nvPr/>
        </p:nvGrpSpPr>
        <p:grpSpPr>
          <a:xfrm>
            <a:off x="2487622" y="4064000"/>
            <a:ext cx="6681778" cy="2115169"/>
            <a:chOff x="2268166" y="2938142"/>
            <a:chExt cx="7655668" cy="328587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0A3A78C-FBA4-4C78-81CA-32463D2594BC}"/>
                </a:ext>
              </a:extLst>
            </p:cNvPr>
            <p:cNvSpPr/>
            <p:nvPr/>
          </p:nvSpPr>
          <p:spPr>
            <a:xfrm>
              <a:off x="2706623" y="4641236"/>
              <a:ext cx="365759" cy="1509109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228600"/>
              <a:bevelB w="63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8285805-F173-4B1A-B763-54DDED0D9326}"/>
                </a:ext>
              </a:extLst>
            </p:cNvPr>
            <p:cNvSpPr/>
            <p:nvPr/>
          </p:nvSpPr>
          <p:spPr>
            <a:xfrm>
              <a:off x="9046465" y="4641236"/>
              <a:ext cx="438457" cy="1582785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228600"/>
              <a:bevelB w="63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DBC4350-AA41-499E-A392-72D5DFE90CA2}"/>
                </a:ext>
              </a:extLst>
            </p:cNvPr>
            <p:cNvSpPr/>
            <p:nvPr/>
          </p:nvSpPr>
          <p:spPr>
            <a:xfrm>
              <a:off x="5895059" y="5190981"/>
              <a:ext cx="365760" cy="959363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228600"/>
              <a:bevelB w="63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D21DC540-765A-43CE-A2F1-2366F63003B5}"/>
                </a:ext>
              </a:extLst>
            </p:cNvPr>
            <p:cNvSpPr/>
            <p:nvPr/>
          </p:nvSpPr>
          <p:spPr>
            <a:xfrm>
              <a:off x="2268166" y="2938142"/>
              <a:ext cx="7655668" cy="2536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57150">
              <a:solidFill>
                <a:schemeClr val="accent2">
                  <a:lumMod val="50000"/>
                </a:schemeClr>
              </a:solidFill>
            </a:ln>
            <a:scene3d>
              <a:camera prst="perspectiveRelaxed"/>
              <a:lightRig rig="threePt" dir="t"/>
            </a:scene3d>
            <a:sp3d>
              <a:bevelT w="63500" h="285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6BF55F07-EF37-4E76-A6D5-A94A8B1398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696" b="90870" l="6920" r="89273">
                        <a14:foregroundMark x1="38754" y1="9565" x2="38754" y2="9565"/>
                        <a14:foregroundMark x1="56401" y1="9130" x2="56401" y2="9130"/>
                        <a14:foregroundMark x1="7266" y1="47826" x2="7266" y2="47826"/>
                        <a14:foregroundMark x1="25606" y1="88696" x2="25606" y2="88696"/>
                        <a14:foregroundMark x1="35294" y1="88261" x2="35294" y2="88261"/>
                        <a14:foregroundMark x1="42215" y1="90870" x2="42215" y2="90870"/>
                        <a14:foregroundMark x1="8997" y1="43913" x2="8997" y2="43913"/>
                        <a14:foregroundMark x1="7266" y1="52174" x2="7266" y2="5217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14135" y="3762653"/>
            <a:ext cx="2106431" cy="1676399"/>
          </a:xfrm>
          <a:prstGeom prst="rect">
            <a:avLst/>
          </a:prstGeom>
        </p:spPr>
      </p:pic>
      <p:sp>
        <p:nvSpPr>
          <p:cNvPr id="41" name="Rounded Rectangle 4">
            <a:extLst>
              <a:ext uri="{FF2B5EF4-FFF2-40B4-BE49-F238E27FC236}">
                <a16:creationId xmlns:a16="http://schemas.microsoft.com/office/drawing/2014/main" id="{A2BDD375-00F5-41BD-963C-5C7AAA6DCC1B}"/>
              </a:ext>
            </a:extLst>
          </p:cNvPr>
          <p:cNvSpPr/>
          <p:nvPr/>
        </p:nvSpPr>
        <p:spPr>
          <a:xfrm>
            <a:off x="1677080" y="149987"/>
            <a:ext cx="8590565" cy="1152540"/>
          </a:xfrm>
          <a:prstGeom prst="wedgeRoundRectCallout">
            <a:avLst>
              <a:gd name="adj1" fmla="val -49704"/>
              <a:gd name="adj2" fmla="val -14220"/>
              <a:gd name="adj3" fmla="val 16667"/>
            </a:avLst>
          </a:prstGeom>
          <a:solidFill>
            <a:srgbClr val="FF7707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t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đoán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 fontAlgn="t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2" name="Rounded Rectangle 4">
            <a:extLst>
              <a:ext uri="{FF2B5EF4-FFF2-40B4-BE49-F238E27FC236}">
                <a16:creationId xmlns:a16="http://schemas.microsoft.com/office/drawing/2014/main" id="{D7BA3261-A8EE-451C-99A2-EF9C86B60B06}"/>
              </a:ext>
            </a:extLst>
          </p:cNvPr>
          <p:cNvSpPr/>
          <p:nvPr/>
        </p:nvSpPr>
        <p:spPr>
          <a:xfrm>
            <a:off x="1898136" y="2504036"/>
            <a:ext cx="3914611" cy="1312870"/>
          </a:xfrm>
          <a:prstGeom prst="wedgeRoundRectCallout">
            <a:avLst>
              <a:gd name="adj1" fmla="val 53354"/>
              <a:gd name="adj2" fmla="val 88318"/>
              <a:gd name="adj3" fmla="val 16667"/>
            </a:avLst>
          </a:prstGeom>
          <a:solidFill>
            <a:srgbClr val="00206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t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Chắc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chắn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35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2B6E296-3E72-405B-A128-77EF1E96CBD5}"/>
              </a:ext>
            </a:extLst>
          </p:cNvPr>
          <p:cNvGrpSpPr/>
          <p:nvPr/>
        </p:nvGrpSpPr>
        <p:grpSpPr>
          <a:xfrm>
            <a:off x="2487622" y="4064000"/>
            <a:ext cx="6681778" cy="2387600"/>
            <a:chOff x="2268166" y="2938142"/>
            <a:chExt cx="7655668" cy="328587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0A3A78C-FBA4-4C78-81CA-32463D2594BC}"/>
                </a:ext>
              </a:extLst>
            </p:cNvPr>
            <p:cNvSpPr/>
            <p:nvPr/>
          </p:nvSpPr>
          <p:spPr>
            <a:xfrm>
              <a:off x="2706623" y="4641236"/>
              <a:ext cx="365759" cy="1509109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228600"/>
              <a:bevelB w="63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8285805-F173-4B1A-B763-54DDED0D9326}"/>
                </a:ext>
              </a:extLst>
            </p:cNvPr>
            <p:cNvSpPr/>
            <p:nvPr/>
          </p:nvSpPr>
          <p:spPr>
            <a:xfrm>
              <a:off x="9046465" y="4641236"/>
              <a:ext cx="438457" cy="1582785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228600"/>
              <a:bevelB w="63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DBC4350-AA41-499E-A392-72D5DFE90CA2}"/>
                </a:ext>
              </a:extLst>
            </p:cNvPr>
            <p:cNvSpPr/>
            <p:nvPr/>
          </p:nvSpPr>
          <p:spPr>
            <a:xfrm>
              <a:off x="5895059" y="5190981"/>
              <a:ext cx="365760" cy="959363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228600"/>
              <a:bevelB w="63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D21DC540-765A-43CE-A2F1-2366F63003B5}"/>
                </a:ext>
              </a:extLst>
            </p:cNvPr>
            <p:cNvSpPr/>
            <p:nvPr/>
          </p:nvSpPr>
          <p:spPr>
            <a:xfrm>
              <a:off x="2268166" y="2938142"/>
              <a:ext cx="7655668" cy="2536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57150">
              <a:solidFill>
                <a:schemeClr val="accent2">
                  <a:lumMod val="50000"/>
                </a:schemeClr>
              </a:solidFill>
            </a:ln>
            <a:scene3d>
              <a:camera prst="perspectiveRelaxed"/>
              <a:lightRig rig="threePt" dir="t"/>
            </a:scene3d>
            <a:sp3d>
              <a:bevelT w="63500" h="285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Rounded Rectangle 4">
            <a:extLst>
              <a:ext uri="{FF2B5EF4-FFF2-40B4-BE49-F238E27FC236}">
                <a16:creationId xmlns:a16="http://schemas.microsoft.com/office/drawing/2014/main" id="{A2BDD375-00F5-41BD-963C-5C7AAA6DCC1B}"/>
              </a:ext>
            </a:extLst>
          </p:cNvPr>
          <p:cNvSpPr/>
          <p:nvPr/>
        </p:nvSpPr>
        <p:spPr>
          <a:xfrm>
            <a:off x="1677080" y="149987"/>
            <a:ext cx="8590565" cy="1152540"/>
          </a:xfrm>
          <a:prstGeom prst="wedgeRoundRectCallout">
            <a:avLst>
              <a:gd name="adj1" fmla="val -49704"/>
              <a:gd name="adj2" fmla="val -14220"/>
              <a:gd name="adj3" fmla="val 16667"/>
            </a:avLst>
          </a:prstGeom>
          <a:solidFill>
            <a:srgbClr val="FF7707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t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đoán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 fontAlgn="t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2" name="Rounded Rectangle 4">
            <a:extLst>
              <a:ext uri="{FF2B5EF4-FFF2-40B4-BE49-F238E27FC236}">
                <a16:creationId xmlns:a16="http://schemas.microsoft.com/office/drawing/2014/main" id="{D7BA3261-A8EE-451C-99A2-EF9C86B60B06}"/>
              </a:ext>
            </a:extLst>
          </p:cNvPr>
          <p:cNvSpPr/>
          <p:nvPr/>
        </p:nvSpPr>
        <p:spPr>
          <a:xfrm>
            <a:off x="2487622" y="2208482"/>
            <a:ext cx="3914611" cy="1312870"/>
          </a:xfrm>
          <a:prstGeom prst="wedgeRoundRectCallout">
            <a:avLst>
              <a:gd name="adj1" fmla="val 42648"/>
              <a:gd name="adj2" fmla="val 92188"/>
              <a:gd name="adj3" fmla="val 16667"/>
            </a:avLst>
          </a:prstGeom>
          <a:solidFill>
            <a:srgbClr val="00206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t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fontAlgn="t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EA9052-2F5E-4C97-BFD4-26416F1375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88" t="11993" b="8583"/>
          <a:stretch/>
        </p:blipFill>
        <p:spPr>
          <a:xfrm>
            <a:off x="7840412" y="1665833"/>
            <a:ext cx="3423336" cy="49969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E0C1F9-3EFA-46E9-9385-4B7474B4F3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860" b="95197" l="10000" r="92500">
                        <a14:foregroundMark x1="33929" y1="16594" x2="51429" y2="16594"/>
                        <a14:foregroundMark x1="51429" y1="16594" x2="72500" y2="22271"/>
                        <a14:foregroundMark x1="37143" y1="31441" x2="74286" y2="30131"/>
                        <a14:foregroundMark x1="60714" y1="10480" x2="70357" y2="12227"/>
                        <a14:foregroundMark x1="70357" y1="12227" x2="76071" y2="15721"/>
                        <a14:foregroundMark x1="92857" y1="55459" x2="92857" y2="55459"/>
                        <a14:foregroundMark x1="36786" y1="91266" x2="78571" y2="86900"/>
                        <a14:foregroundMark x1="48571" y1="95197" x2="70357" y2="90830"/>
                        <a14:foregroundMark x1="70357" y1="90830" x2="71071" y2="90830"/>
                        <a14:foregroundMark x1="45000" y1="7860" x2="45000" y2="7860"/>
                        <a14:foregroundMark x1="45000" y1="7860" x2="45000" y2="7860"/>
                        <a14:foregroundMark x1="48929" y1="8297" x2="48929" y2="829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24053" y="3759495"/>
            <a:ext cx="1996513" cy="163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67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DEA9052-2F5E-4C97-BFD4-26416F1375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6" r="15746"/>
          <a:stretch/>
        </p:blipFill>
        <p:spPr>
          <a:xfrm>
            <a:off x="3788358" y="1527774"/>
            <a:ext cx="3430145" cy="500692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32B6E296-3E72-405B-A128-77EF1E96CBD5}"/>
              </a:ext>
            </a:extLst>
          </p:cNvPr>
          <p:cNvGrpSpPr/>
          <p:nvPr/>
        </p:nvGrpSpPr>
        <p:grpSpPr>
          <a:xfrm>
            <a:off x="2487622" y="4064000"/>
            <a:ext cx="6681778" cy="2387600"/>
            <a:chOff x="2268166" y="2938142"/>
            <a:chExt cx="7655668" cy="328587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0A3A78C-FBA4-4C78-81CA-32463D2594BC}"/>
                </a:ext>
              </a:extLst>
            </p:cNvPr>
            <p:cNvSpPr/>
            <p:nvPr/>
          </p:nvSpPr>
          <p:spPr>
            <a:xfrm>
              <a:off x="2706623" y="4641236"/>
              <a:ext cx="365759" cy="1509109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228600"/>
              <a:bevelB w="63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8285805-F173-4B1A-B763-54DDED0D9326}"/>
                </a:ext>
              </a:extLst>
            </p:cNvPr>
            <p:cNvSpPr/>
            <p:nvPr/>
          </p:nvSpPr>
          <p:spPr>
            <a:xfrm>
              <a:off x="9046465" y="4641236"/>
              <a:ext cx="438457" cy="1582785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228600"/>
              <a:bevelB w="63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DBC4350-AA41-499E-A392-72D5DFE90CA2}"/>
                </a:ext>
              </a:extLst>
            </p:cNvPr>
            <p:cNvSpPr/>
            <p:nvPr/>
          </p:nvSpPr>
          <p:spPr>
            <a:xfrm>
              <a:off x="5895059" y="5190981"/>
              <a:ext cx="365760" cy="959363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228600"/>
              <a:bevelB w="63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D21DC540-765A-43CE-A2F1-2366F63003B5}"/>
                </a:ext>
              </a:extLst>
            </p:cNvPr>
            <p:cNvSpPr/>
            <p:nvPr/>
          </p:nvSpPr>
          <p:spPr>
            <a:xfrm>
              <a:off x="2268166" y="2938142"/>
              <a:ext cx="7655668" cy="2536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57150">
              <a:solidFill>
                <a:schemeClr val="accent2">
                  <a:lumMod val="50000"/>
                </a:schemeClr>
              </a:solidFill>
            </a:ln>
            <a:scene3d>
              <a:camera prst="perspectiveRelaxed"/>
              <a:lightRig rig="threePt" dir="t"/>
            </a:scene3d>
            <a:sp3d>
              <a:bevelT w="63500" h="285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Rounded Rectangle 4">
            <a:extLst>
              <a:ext uri="{FF2B5EF4-FFF2-40B4-BE49-F238E27FC236}">
                <a16:creationId xmlns:a16="http://schemas.microsoft.com/office/drawing/2014/main" id="{A2BDD375-00F5-41BD-963C-5C7AAA6DCC1B}"/>
              </a:ext>
            </a:extLst>
          </p:cNvPr>
          <p:cNvSpPr/>
          <p:nvPr/>
        </p:nvSpPr>
        <p:spPr>
          <a:xfrm>
            <a:off x="1677080" y="149987"/>
            <a:ext cx="8590565" cy="1152540"/>
          </a:xfrm>
          <a:prstGeom prst="wedgeRoundRectCallout">
            <a:avLst>
              <a:gd name="adj1" fmla="val -49704"/>
              <a:gd name="adj2" fmla="val -14220"/>
              <a:gd name="adj3" fmla="val 16667"/>
            </a:avLst>
          </a:prstGeom>
          <a:solidFill>
            <a:srgbClr val="FF7707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t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đoán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 fontAlgn="t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2" name="Rounded Rectangle 4">
            <a:extLst>
              <a:ext uri="{FF2B5EF4-FFF2-40B4-BE49-F238E27FC236}">
                <a16:creationId xmlns:a16="http://schemas.microsoft.com/office/drawing/2014/main" id="{D7BA3261-A8EE-451C-99A2-EF9C86B60B06}"/>
              </a:ext>
            </a:extLst>
          </p:cNvPr>
          <p:cNvSpPr/>
          <p:nvPr/>
        </p:nvSpPr>
        <p:spPr>
          <a:xfrm>
            <a:off x="7672692" y="2638507"/>
            <a:ext cx="3914611" cy="1312870"/>
          </a:xfrm>
          <a:prstGeom prst="wedgeRoundRectCallout">
            <a:avLst>
              <a:gd name="adj1" fmla="val -74794"/>
              <a:gd name="adj2" fmla="val 87352"/>
              <a:gd name="adj3" fmla="val 16667"/>
            </a:avLst>
          </a:prstGeom>
          <a:solidFill>
            <a:srgbClr val="00206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t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fontAlgn="t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9BC281-2321-4882-B65F-FFBD0F7FBA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43" b="90336" l="9898" r="90102">
                        <a14:foregroundMark x1="43003" y1="7563" x2="43003" y2="7563"/>
                        <a14:foregroundMark x1="42321" y1="90756" x2="42321" y2="90756"/>
                        <a14:foregroundMark x1="90102" y1="48739" x2="90102" y2="4873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74284" y="3838753"/>
            <a:ext cx="2043432" cy="1659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997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045620D-F1E9-41BB-91B2-1F0E1C7659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4035" y="1310506"/>
            <a:ext cx="9563929" cy="309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46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97876957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4549</TotalTime>
  <Words>217</Words>
  <Application>Microsoft Office PowerPoint</Application>
  <PresentationFormat>Widescreen</PresentationFormat>
  <Paragraphs>37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Microsoft YaHei</vt:lpstr>
      <vt:lpstr>.VnBahamasB</vt:lpstr>
      <vt:lpstr>Arial</vt:lpstr>
      <vt:lpstr>Calibri</vt:lpstr>
      <vt:lpstr>Calibri Light</vt:lpstr>
      <vt:lpstr>Times New Roman</vt:lpstr>
      <vt:lpstr>UTM Avo</vt:lpstr>
      <vt:lpstr>UTM Avo (Headings)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Lê Phúc Lâm</dc:creator>
  <cp:lastModifiedBy>Administrator</cp:lastModifiedBy>
  <cp:revision>585</cp:revision>
  <dcterms:created xsi:type="dcterms:W3CDTF">2021-07-12T03:44:38Z</dcterms:created>
  <dcterms:modified xsi:type="dcterms:W3CDTF">2024-04-16T23:33:11Z</dcterms:modified>
</cp:coreProperties>
</file>