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Default Extension="wav" ContentType="audio/x-wav"/>
  <Default Extension="wdp" ContentType="image/vnd.ms-photo"/>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theme/theme3.xml" ContentType="application/vnd.openxmlformats-officedocument.theme+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2" r:id="rId2"/>
    <p:sldMasterId id="2147483684" r:id="rId3"/>
    <p:sldMasterId id="2147483707" r:id="rId4"/>
  </p:sldMasterIdLst>
  <p:notesMasterIdLst>
    <p:notesMasterId r:id="rId23"/>
  </p:notesMasterIdLst>
  <p:sldIdLst>
    <p:sldId id="500" r:id="rId5"/>
    <p:sldId id="11693" r:id="rId6"/>
    <p:sldId id="259" r:id="rId7"/>
    <p:sldId id="262" r:id="rId8"/>
    <p:sldId id="258" r:id="rId9"/>
    <p:sldId id="501" r:id="rId10"/>
    <p:sldId id="503" r:id="rId11"/>
    <p:sldId id="502" r:id="rId12"/>
    <p:sldId id="504" r:id="rId13"/>
    <p:sldId id="272" r:id="rId14"/>
    <p:sldId id="269" r:id="rId15"/>
    <p:sldId id="505" r:id="rId16"/>
    <p:sldId id="506" r:id="rId17"/>
    <p:sldId id="507" r:id="rId18"/>
    <p:sldId id="273" r:id="rId19"/>
    <p:sldId id="509" r:id="rId20"/>
    <p:sldId id="360" r:id="rId21"/>
    <p:sldId id="508" r:id="rId2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102" d="100"/>
          <a:sy n="102" d="100"/>
        </p:scale>
        <p:origin x="-96" y="-96"/>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theme" Target="theme/theme1.xml"/><Relationship Id="rId3" Type="http://schemas.openxmlformats.org/officeDocument/2006/relationships/slideMaster" Target="slideMasters/slideMaster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slide" Target="slides/slide12.xml"/><Relationship Id="rId20" Type="http://schemas.openxmlformats.org/officeDocument/2006/relationships/slide" Target="slides/slide16.xml"/><Relationship Id="rId1" Type="http://schemas.openxmlformats.org/officeDocument/2006/relationships/slideMaster" Target="slideMasters/slideMaster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presProps" Target="pres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notesMaster" Target="notesMasters/notesMaster1.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4.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02F057B-E270-4017-8793-09A0A14B2E0F}" type="datetimeFigureOut">
              <a:rPr lang="en-US" smtClean="0"/>
              <a:t>8/11/2023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F4B90DC-72F4-4AE4-B36E-0ED369A6F50D}" type="slidenum">
              <a:rPr lang="en-US" smtClean="0"/>
              <a:t>‹#›</a:t>
            </a:fld>
            <a:endParaRPr lang="en-US"/>
          </a:p>
        </p:txBody>
      </p:sp>
    </p:spTree>
    <p:extLst>
      <p:ext uri="{BB962C8B-B14F-4D97-AF65-F5344CB8AC3E}">
        <p14:creationId xmlns:p14="http://schemas.microsoft.com/office/powerpoint/2010/main" val="54570801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jpg"/><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8.jpg"/><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Master" Target="../slideMasters/slideMaster3.xml"/><Relationship Id="rId4" Type="http://schemas.openxmlformats.org/officeDocument/2006/relationships/image" Target="../media/image13.png"/></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Master" Target="../slideMasters/slideMaster3.xml"/><Relationship Id="rId4" Type="http://schemas.openxmlformats.org/officeDocument/2006/relationships/image" Target="../media/image18.png"/></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Master" Target="../slideMasters/slideMaster3.xml"/><Relationship Id="rId4" Type="http://schemas.openxmlformats.org/officeDocument/2006/relationships/image" Target="../media/image21.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4.xml"/></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FE295887-F02D-358C-5835-6D73F3DACA96}"/>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vi-VN"/>
          </a:p>
        </p:txBody>
      </p:sp>
      <p:sp>
        <p:nvSpPr>
          <p:cNvPr id="3" name="Subtitle 2">
            <a:extLst>
              <a:ext uri="{FF2B5EF4-FFF2-40B4-BE49-F238E27FC236}">
                <a16:creationId xmlns:a16="http://schemas.microsoft.com/office/drawing/2014/main" xmlns="" id="{5637EB8A-7FCB-4BE6-0E03-DB5299E6D7D8}"/>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vi-VN"/>
          </a:p>
        </p:txBody>
      </p:sp>
      <p:sp>
        <p:nvSpPr>
          <p:cNvPr id="4" name="Date Placeholder 3">
            <a:extLst>
              <a:ext uri="{FF2B5EF4-FFF2-40B4-BE49-F238E27FC236}">
                <a16:creationId xmlns:a16="http://schemas.microsoft.com/office/drawing/2014/main" xmlns="" id="{E81114EA-2BFD-C250-0730-E07EDEF5BA37}"/>
              </a:ext>
            </a:extLst>
          </p:cNvPr>
          <p:cNvSpPr>
            <a:spLocks noGrp="1"/>
          </p:cNvSpPr>
          <p:nvPr>
            <p:ph type="dt" sz="half" idx="10"/>
          </p:nvPr>
        </p:nvSpPr>
        <p:spPr/>
        <p:txBody>
          <a:bodyPr/>
          <a:lstStyle/>
          <a:p>
            <a:fld id="{6C4BC141-367A-4BCE-BD6F-4C0607B3BD2C}" type="datetimeFigureOut">
              <a:rPr lang="vi-VN" smtClean="0"/>
              <a:t>11/08/2023</a:t>
            </a:fld>
            <a:endParaRPr lang="vi-VN"/>
          </a:p>
        </p:txBody>
      </p:sp>
      <p:sp>
        <p:nvSpPr>
          <p:cNvPr id="5" name="Footer Placeholder 4">
            <a:extLst>
              <a:ext uri="{FF2B5EF4-FFF2-40B4-BE49-F238E27FC236}">
                <a16:creationId xmlns:a16="http://schemas.microsoft.com/office/drawing/2014/main" xmlns="" id="{386DF148-E705-C7E7-25C3-B3876E9AF2BE}"/>
              </a:ext>
            </a:extLst>
          </p:cNvPr>
          <p:cNvSpPr>
            <a:spLocks noGrp="1"/>
          </p:cNvSpPr>
          <p:nvPr>
            <p:ph type="ftr" sz="quarter" idx="11"/>
          </p:nvPr>
        </p:nvSpPr>
        <p:spPr/>
        <p:txBody>
          <a:bodyPr/>
          <a:lstStyle/>
          <a:p>
            <a:endParaRPr lang="vi-VN"/>
          </a:p>
        </p:txBody>
      </p:sp>
      <p:sp>
        <p:nvSpPr>
          <p:cNvPr id="6" name="Slide Number Placeholder 5">
            <a:extLst>
              <a:ext uri="{FF2B5EF4-FFF2-40B4-BE49-F238E27FC236}">
                <a16:creationId xmlns:a16="http://schemas.microsoft.com/office/drawing/2014/main" xmlns="" id="{02280D43-2921-F4EA-22F5-96D44AE4297B}"/>
              </a:ext>
            </a:extLst>
          </p:cNvPr>
          <p:cNvSpPr>
            <a:spLocks noGrp="1"/>
          </p:cNvSpPr>
          <p:nvPr>
            <p:ph type="sldNum" sz="quarter" idx="12"/>
          </p:nvPr>
        </p:nvSpPr>
        <p:spPr/>
        <p:txBody>
          <a:bodyPr/>
          <a:lstStyle/>
          <a:p>
            <a:fld id="{D8880FEA-C4B8-4FA5-9463-A186119C230F}" type="slidenum">
              <a:rPr lang="vi-VN" smtClean="0"/>
              <a:t>‹#›</a:t>
            </a:fld>
            <a:endParaRPr lang="vi-VN"/>
          </a:p>
        </p:txBody>
      </p:sp>
    </p:spTree>
    <p:extLst>
      <p:ext uri="{BB962C8B-B14F-4D97-AF65-F5344CB8AC3E}">
        <p14:creationId xmlns:p14="http://schemas.microsoft.com/office/powerpoint/2010/main" val="3605289933"/>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5E90F334-C439-E76B-B399-251F09B74662}"/>
              </a:ext>
            </a:extLst>
          </p:cNvPr>
          <p:cNvSpPr>
            <a:spLocks noGrp="1"/>
          </p:cNvSpPr>
          <p:nvPr>
            <p:ph type="title"/>
          </p:nvPr>
        </p:nvSpPr>
        <p:spPr/>
        <p:txBody>
          <a:bodyPr/>
          <a:lstStyle/>
          <a:p>
            <a:r>
              <a:rPr lang="en-US"/>
              <a:t>Click to edit Master title style</a:t>
            </a:r>
            <a:endParaRPr lang="vi-VN"/>
          </a:p>
        </p:txBody>
      </p:sp>
      <p:sp>
        <p:nvSpPr>
          <p:cNvPr id="3" name="Vertical Text Placeholder 2">
            <a:extLst>
              <a:ext uri="{FF2B5EF4-FFF2-40B4-BE49-F238E27FC236}">
                <a16:creationId xmlns:a16="http://schemas.microsoft.com/office/drawing/2014/main" xmlns="" id="{BF4BDCB1-0C26-50C4-01B0-47EC8531AE3A}"/>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Date Placeholder 3">
            <a:extLst>
              <a:ext uri="{FF2B5EF4-FFF2-40B4-BE49-F238E27FC236}">
                <a16:creationId xmlns:a16="http://schemas.microsoft.com/office/drawing/2014/main" xmlns="" id="{41092BB8-75D8-42D3-935A-44782537AE71}"/>
              </a:ext>
            </a:extLst>
          </p:cNvPr>
          <p:cNvSpPr>
            <a:spLocks noGrp="1"/>
          </p:cNvSpPr>
          <p:nvPr>
            <p:ph type="dt" sz="half" idx="10"/>
          </p:nvPr>
        </p:nvSpPr>
        <p:spPr/>
        <p:txBody>
          <a:bodyPr/>
          <a:lstStyle/>
          <a:p>
            <a:fld id="{6C4BC141-367A-4BCE-BD6F-4C0607B3BD2C}" type="datetimeFigureOut">
              <a:rPr lang="vi-VN" smtClean="0"/>
              <a:t>11/08/2023</a:t>
            </a:fld>
            <a:endParaRPr lang="vi-VN"/>
          </a:p>
        </p:txBody>
      </p:sp>
      <p:sp>
        <p:nvSpPr>
          <p:cNvPr id="5" name="Footer Placeholder 4">
            <a:extLst>
              <a:ext uri="{FF2B5EF4-FFF2-40B4-BE49-F238E27FC236}">
                <a16:creationId xmlns:a16="http://schemas.microsoft.com/office/drawing/2014/main" xmlns="" id="{3874FDC7-125A-2F24-AE24-D6FFA855A166}"/>
              </a:ext>
            </a:extLst>
          </p:cNvPr>
          <p:cNvSpPr>
            <a:spLocks noGrp="1"/>
          </p:cNvSpPr>
          <p:nvPr>
            <p:ph type="ftr" sz="quarter" idx="11"/>
          </p:nvPr>
        </p:nvSpPr>
        <p:spPr/>
        <p:txBody>
          <a:bodyPr/>
          <a:lstStyle/>
          <a:p>
            <a:endParaRPr lang="vi-VN"/>
          </a:p>
        </p:txBody>
      </p:sp>
      <p:sp>
        <p:nvSpPr>
          <p:cNvPr id="6" name="Slide Number Placeholder 5">
            <a:extLst>
              <a:ext uri="{FF2B5EF4-FFF2-40B4-BE49-F238E27FC236}">
                <a16:creationId xmlns:a16="http://schemas.microsoft.com/office/drawing/2014/main" xmlns="" id="{15C4BF2D-C993-31A8-F8EA-B0434A266445}"/>
              </a:ext>
            </a:extLst>
          </p:cNvPr>
          <p:cNvSpPr>
            <a:spLocks noGrp="1"/>
          </p:cNvSpPr>
          <p:nvPr>
            <p:ph type="sldNum" sz="quarter" idx="12"/>
          </p:nvPr>
        </p:nvSpPr>
        <p:spPr/>
        <p:txBody>
          <a:bodyPr/>
          <a:lstStyle/>
          <a:p>
            <a:fld id="{D8880FEA-C4B8-4FA5-9463-A186119C230F}" type="slidenum">
              <a:rPr lang="vi-VN" smtClean="0"/>
              <a:t>‹#›</a:t>
            </a:fld>
            <a:endParaRPr lang="vi-VN"/>
          </a:p>
        </p:txBody>
      </p:sp>
    </p:spTree>
    <p:extLst>
      <p:ext uri="{BB962C8B-B14F-4D97-AF65-F5344CB8AC3E}">
        <p14:creationId xmlns:p14="http://schemas.microsoft.com/office/powerpoint/2010/main" val="3421761312"/>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xmlns="" id="{85FF0933-18A4-A1B5-3B7A-3B37C574497A}"/>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vi-VN"/>
          </a:p>
        </p:txBody>
      </p:sp>
      <p:sp>
        <p:nvSpPr>
          <p:cNvPr id="3" name="Vertical Text Placeholder 2">
            <a:extLst>
              <a:ext uri="{FF2B5EF4-FFF2-40B4-BE49-F238E27FC236}">
                <a16:creationId xmlns:a16="http://schemas.microsoft.com/office/drawing/2014/main" xmlns="" id="{4B85F989-7AD7-22A4-182F-B38AF70D87CB}"/>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Date Placeholder 3">
            <a:extLst>
              <a:ext uri="{FF2B5EF4-FFF2-40B4-BE49-F238E27FC236}">
                <a16:creationId xmlns:a16="http://schemas.microsoft.com/office/drawing/2014/main" xmlns="" id="{73856614-7C10-D73C-64B2-AFB2BE5A7AFA}"/>
              </a:ext>
            </a:extLst>
          </p:cNvPr>
          <p:cNvSpPr>
            <a:spLocks noGrp="1"/>
          </p:cNvSpPr>
          <p:nvPr>
            <p:ph type="dt" sz="half" idx="10"/>
          </p:nvPr>
        </p:nvSpPr>
        <p:spPr/>
        <p:txBody>
          <a:bodyPr/>
          <a:lstStyle/>
          <a:p>
            <a:fld id="{6C4BC141-367A-4BCE-BD6F-4C0607B3BD2C}" type="datetimeFigureOut">
              <a:rPr lang="vi-VN" smtClean="0"/>
              <a:t>11/08/2023</a:t>
            </a:fld>
            <a:endParaRPr lang="vi-VN"/>
          </a:p>
        </p:txBody>
      </p:sp>
      <p:sp>
        <p:nvSpPr>
          <p:cNvPr id="5" name="Footer Placeholder 4">
            <a:extLst>
              <a:ext uri="{FF2B5EF4-FFF2-40B4-BE49-F238E27FC236}">
                <a16:creationId xmlns:a16="http://schemas.microsoft.com/office/drawing/2014/main" xmlns="" id="{108B784D-1838-69DD-7455-A54927A393BC}"/>
              </a:ext>
            </a:extLst>
          </p:cNvPr>
          <p:cNvSpPr>
            <a:spLocks noGrp="1"/>
          </p:cNvSpPr>
          <p:nvPr>
            <p:ph type="ftr" sz="quarter" idx="11"/>
          </p:nvPr>
        </p:nvSpPr>
        <p:spPr/>
        <p:txBody>
          <a:bodyPr/>
          <a:lstStyle/>
          <a:p>
            <a:endParaRPr lang="vi-VN"/>
          </a:p>
        </p:txBody>
      </p:sp>
      <p:sp>
        <p:nvSpPr>
          <p:cNvPr id="6" name="Slide Number Placeholder 5">
            <a:extLst>
              <a:ext uri="{FF2B5EF4-FFF2-40B4-BE49-F238E27FC236}">
                <a16:creationId xmlns:a16="http://schemas.microsoft.com/office/drawing/2014/main" xmlns="" id="{D532A9B5-10FA-B596-1AEF-2B6714C6FEA1}"/>
              </a:ext>
            </a:extLst>
          </p:cNvPr>
          <p:cNvSpPr>
            <a:spLocks noGrp="1"/>
          </p:cNvSpPr>
          <p:nvPr>
            <p:ph type="sldNum" sz="quarter" idx="12"/>
          </p:nvPr>
        </p:nvSpPr>
        <p:spPr/>
        <p:txBody>
          <a:bodyPr/>
          <a:lstStyle/>
          <a:p>
            <a:fld id="{D8880FEA-C4B8-4FA5-9463-A186119C230F}" type="slidenum">
              <a:rPr lang="vi-VN" smtClean="0"/>
              <a:t>‹#›</a:t>
            </a:fld>
            <a:endParaRPr lang="vi-VN"/>
          </a:p>
        </p:txBody>
      </p:sp>
    </p:spTree>
    <p:extLst>
      <p:ext uri="{BB962C8B-B14F-4D97-AF65-F5344CB8AC3E}">
        <p14:creationId xmlns:p14="http://schemas.microsoft.com/office/powerpoint/2010/main" val="3215287600"/>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a:xfrm>
            <a:off x="838200" y="6356350"/>
            <a:ext cx="2743200" cy="365125"/>
          </a:xfrm>
          <a:prstGeom prst="rect">
            <a:avLst/>
          </a:prstGeom>
        </p:spPr>
        <p:txBody>
          <a:bodyPr/>
          <a:lstStyle/>
          <a:p>
            <a:fld id="{24B5DA0A-A745-4ADB-9D01-C26C1A2242A9}" type="datetimeFigureOut">
              <a:rPr lang="en-US" smtClean="0"/>
              <a:t>8/11/2023</a:t>
            </a:fld>
            <a:endParaRPr lang="en-US"/>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5029C446-C0D0-41F4-92EC-4EAB950F723D}" type="slidenum">
              <a:rPr lang="en-US" smtClean="0"/>
              <a:t>‹#›</a:t>
            </a:fld>
            <a:endParaRPr lang="en-US"/>
          </a:p>
        </p:txBody>
      </p:sp>
      <p:pic>
        <p:nvPicPr>
          <p:cNvPr id="7" name="图片 11">
            <a:extLst>
              <a:ext uri="{FF2B5EF4-FFF2-40B4-BE49-F238E27FC236}">
                <a16:creationId xmlns:a16="http://schemas.microsoft.com/office/drawing/2014/main" xmlns="" id="{4C60B4DE-0F0B-46E2-8AA1-50B6F1248BDF}"/>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r="29589" b="29586"/>
          <a:stretch/>
        </p:blipFill>
        <p:spPr>
          <a:xfrm>
            <a:off x="-1" y="0"/>
            <a:ext cx="12192001" cy="7140066"/>
          </a:xfrm>
          <a:prstGeom prst="rect">
            <a:avLst/>
          </a:prstGeom>
        </p:spPr>
      </p:pic>
      <p:pic>
        <p:nvPicPr>
          <p:cNvPr id="8" name="图片 19">
            <a:extLst>
              <a:ext uri="{FF2B5EF4-FFF2-40B4-BE49-F238E27FC236}">
                <a16:creationId xmlns:a16="http://schemas.microsoft.com/office/drawing/2014/main" xmlns="" id="{0F7EDF4A-38BF-4F11-A320-C27F6E6FF94C}"/>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528972" y="35817"/>
            <a:ext cx="9071429" cy="2335457"/>
          </a:xfrm>
          <a:prstGeom prst="rect">
            <a:avLst/>
          </a:prstGeom>
        </p:spPr>
      </p:pic>
    </p:spTree>
    <p:extLst>
      <p:ext uri="{BB962C8B-B14F-4D97-AF65-F5344CB8AC3E}">
        <p14:creationId xmlns:p14="http://schemas.microsoft.com/office/powerpoint/2010/main" val="206046390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Content Placeholder 2"/>
          <p:cNvSpPr>
            <a:spLocks noGrp="1"/>
          </p:cNvSpPr>
          <p:nvPr>
            <p:ph idx="1"/>
          </p:nvPr>
        </p:nvSpPr>
        <p:spPr>
          <a:xfrm>
            <a:off x="838200" y="1825625"/>
            <a:ext cx="10515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838200" y="6356350"/>
            <a:ext cx="2743200" cy="365125"/>
          </a:xfrm>
          <a:prstGeom prst="rect">
            <a:avLst/>
          </a:prstGeom>
        </p:spPr>
        <p:txBody>
          <a:bodyPr/>
          <a:lstStyle/>
          <a:p>
            <a:fld id="{24B5DA0A-A745-4ADB-9D01-C26C1A2242A9}" type="datetimeFigureOut">
              <a:rPr lang="en-US" smtClean="0"/>
              <a:t>8/11/2023</a:t>
            </a:fld>
            <a:endParaRPr lang="en-US"/>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5029C446-C0D0-41F4-92EC-4EAB950F723D}" type="slidenum">
              <a:rPr lang="en-US" smtClean="0"/>
              <a:t>‹#›</a:t>
            </a:fld>
            <a:endParaRPr lang="en-US"/>
          </a:p>
        </p:txBody>
      </p:sp>
      <p:pic>
        <p:nvPicPr>
          <p:cNvPr id="7" name="Picture 6"/>
          <p:cNvPicPr>
            <a:picLocks noChangeAspect="1"/>
          </p:cNvPicPr>
          <p:nvPr userDrawn="1"/>
        </p:nvPicPr>
        <p:blipFill rotWithShape="1">
          <a:blip r:embed="rId2"/>
          <a:srcRect r="13582"/>
          <a:stretch/>
        </p:blipFill>
        <p:spPr>
          <a:xfrm>
            <a:off x="0" y="2863"/>
            <a:ext cx="12191999" cy="6858594"/>
          </a:xfrm>
          <a:prstGeom prst="rect">
            <a:avLst/>
          </a:prstGeom>
        </p:spPr>
      </p:pic>
      <p:sp>
        <p:nvSpPr>
          <p:cNvPr id="8" name="矩形: 圆角 20">
            <a:extLst>
              <a:ext uri="{FF2B5EF4-FFF2-40B4-BE49-F238E27FC236}">
                <a16:creationId xmlns:a16="http://schemas.microsoft.com/office/drawing/2014/main" xmlns="" id="{47118E00-203A-4E78-AC85-4C87806898CA}"/>
              </a:ext>
            </a:extLst>
          </p:cNvPr>
          <p:cNvSpPr/>
          <p:nvPr userDrawn="1"/>
        </p:nvSpPr>
        <p:spPr>
          <a:xfrm>
            <a:off x="2535237" y="195956"/>
            <a:ext cx="9599946" cy="5775517"/>
          </a:xfrm>
          <a:prstGeom prst="roundRect">
            <a:avLst>
              <a:gd name="adj" fmla="val 3058"/>
            </a:avLst>
          </a:prstGeom>
          <a:solidFill>
            <a:schemeClr val="bg1">
              <a:alpha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endParaRPr lang="zh-CN" altLang="en-US" dirty="0">
              <a:solidFill>
                <a:schemeClr val="bg1"/>
              </a:solidFill>
            </a:endParaRPr>
          </a:p>
        </p:txBody>
      </p:sp>
    </p:spTree>
    <p:extLst>
      <p:ext uri="{BB962C8B-B14F-4D97-AF65-F5344CB8AC3E}">
        <p14:creationId xmlns:p14="http://schemas.microsoft.com/office/powerpoint/2010/main" val="260649790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a:prstGeom prst="rect">
            <a:avLst/>
          </a:prstGeo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a:xfrm>
            <a:off x="838200" y="6356350"/>
            <a:ext cx="2743200" cy="365125"/>
          </a:xfrm>
          <a:prstGeom prst="rect">
            <a:avLst/>
          </a:prstGeom>
        </p:spPr>
        <p:txBody>
          <a:bodyPr/>
          <a:lstStyle/>
          <a:p>
            <a:fld id="{24B5DA0A-A745-4ADB-9D01-C26C1A2242A9}" type="datetimeFigureOut">
              <a:rPr lang="en-US" smtClean="0"/>
              <a:t>8/11/2023</a:t>
            </a:fld>
            <a:endParaRPr lang="en-US"/>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5029C446-C0D0-41F4-92EC-4EAB950F723D}" type="slidenum">
              <a:rPr lang="en-US" smtClean="0"/>
              <a:t>‹#›</a:t>
            </a:fld>
            <a:endParaRPr lang="en-US"/>
          </a:p>
        </p:txBody>
      </p:sp>
      <p:pic>
        <p:nvPicPr>
          <p:cNvPr id="7" name="Picture 6"/>
          <p:cNvPicPr>
            <a:picLocks noChangeAspect="1"/>
          </p:cNvPicPr>
          <p:nvPr userDrawn="1"/>
        </p:nvPicPr>
        <p:blipFill rotWithShape="1">
          <a:blip r:embed="rId2">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b="32970"/>
          <a:stretch/>
        </p:blipFill>
        <p:spPr>
          <a:xfrm>
            <a:off x="0" y="21020"/>
            <a:ext cx="12192000" cy="6836979"/>
          </a:xfrm>
          <a:prstGeom prst="rect">
            <a:avLst/>
          </a:prstGeom>
        </p:spPr>
      </p:pic>
    </p:spTree>
    <p:extLst>
      <p:ext uri="{BB962C8B-B14F-4D97-AF65-F5344CB8AC3E}">
        <p14:creationId xmlns:p14="http://schemas.microsoft.com/office/powerpoint/2010/main" val="397658440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a:xfrm>
            <a:off x="838200" y="6356350"/>
            <a:ext cx="2743200" cy="365125"/>
          </a:xfrm>
          <a:prstGeom prst="rect">
            <a:avLst/>
          </a:prstGeom>
        </p:spPr>
        <p:txBody>
          <a:bodyPr/>
          <a:lstStyle/>
          <a:p>
            <a:fld id="{24B5DA0A-A745-4ADB-9D01-C26C1A2242A9}" type="datetimeFigureOut">
              <a:rPr lang="en-US" smtClean="0"/>
              <a:t>8/11/2023</a:t>
            </a:fld>
            <a:endParaRPr lang="en-US"/>
          </a:p>
        </p:txBody>
      </p:sp>
      <p:sp>
        <p:nvSpPr>
          <p:cNvPr id="6" name="Footer Placeholder 5"/>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p:cNvSpPr>
            <a:spLocks noGrp="1"/>
          </p:cNvSpPr>
          <p:nvPr>
            <p:ph type="sldNum" sz="quarter" idx="12"/>
          </p:nvPr>
        </p:nvSpPr>
        <p:spPr>
          <a:xfrm>
            <a:off x="8610600" y="6356350"/>
            <a:ext cx="2743200" cy="365125"/>
          </a:xfrm>
          <a:prstGeom prst="rect">
            <a:avLst/>
          </a:prstGeom>
        </p:spPr>
        <p:txBody>
          <a:bodyPr/>
          <a:lstStyle/>
          <a:p>
            <a:fld id="{5029C446-C0D0-41F4-92EC-4EAB950F723D}" type="slidenum">
              <a:rPr lang="en-US" smtClean="0"/>
              <a:t>‹#›</a:t>
            </a:fld>
            <a:endParaRPr lang="en-US"/>
          </a:p>
        </p:txBody>
      </p:sp>
      <p:pic>
        <p:nvPicPr>
          <p:cNvPr id="8" name="Picture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699247"/>
            <a:ext cx="12192000" cy="7557247"/>
          </a:xfrm>
          <a:prstGeom prst="rect">
            <a:avLst/>
          </a:prstGeom>
        </p:spPr>
      </p:pic>
    </p:spTree>
    <p:extLst>
      <p:ext uri="{BB962C8B-B14F-4D97-AF65-F5344CB8AC3E}">
        <p14:creationId xmlns:p14="http://schemas.microsoft.com/office/powerpoint/2010/main" val="93739991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a:prstGeom prst="rect">
            <a:avLst/>
          </a:prstGeo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a:xfrm>
            <a:off x="838200" y="6356350"/>
            <a:ext cx="2743200" cy="365125"/>
          </a:xfrm>
          <a:prstGeom prst="rect">
            <a:avLst/>
          </a:prstGeom>
        </p:spPr>
        <p:txBody>
          <a:bodyPr/>
          <a:lstStyle/>
          <a:p>
            <a:fld id="{24B5DA0A-A745-4ADB-9D01-C26C1A2242A9}" type="datetimeFigureOut">
              <a:rPr lang="en-US" smtClean="0"/>
              <a:t>8/11/2023</a:t>
            </a:fld>
            <a:endParaRPr lang="en-US"/>
          </a:p>
        </p:txBody>
      </p:sp>
      <p:sp>
        <p:nvSpPr>
          <p:cNvPr id="8" name="Footer Placeholder 7"/>
          <p:cNvSpPr>
            <a:spLocks noGrp="1"/>
          </p:cNvSpPr>
          <p:nvPr>
            <p:ph type="ftr" sz="quarter" idx="11"/>
          </p:nvPr>
        </p:nvSpPr>
        <p:spPr>
          <a:xfrm>
            <a:off x="4038600" y="6356350"/>
            <a:ext cx="4114800" cy="365125"/>
          </a:xfrm>
          <a:prstGeom prst="rect">
            <a:avLst/>
          </a:prstGeom>
        </p:spPr>
        <p:txBody>
          <a:bodyPr/>
          <a:lstStyle/>
          <a:p>
            <a:endParaRPr lang="en-US"/>
          </a:p>
        </p:txBody>
      </p:sp>
      <p:sp>
        <p:nvSpPr>
          <p:cNvPr id="9" name="Slide Number Placeholder 8"/>
          <p:cNvSpPr>
            <a:spLocks noGrp="1"/>
          </p:cNvSpPr>
          <p:nvPr>
            <p:ph type="sldNum" sz="quarter" idx="12"/>
          </p:nvPr>
        </p:nvSpPr>
        <p:spPr>
          <a:xfrm>
            <a:off x="8610600" y="6356350"/>
            <a:ext cx="2743200" cy="365125"/>
          </a:xfrm>
          <a:prstGeom prst="rect">
            <a:avLst/>
          </a:prstGeom>
        </p:spPr>
        <p:txBody>
          <a:bodyPr/>
          <a:lstStyle/>
          <a:p>
            <a:fld id="{5029C446-C0D0-41F4-92EC-4EAB950F723D}" type="slidenum">
              <a:rPr lang="en-US" smtClean="0"/>
              <a:t>‹#›</a:t>
            </a:fld>
            <a:endParaRPr lang="en-US"/>
          </a:p>
        </p:txBody>
      </p:sp>
      <p:pic>
        <p:nvPicPr>
          <p:cNvPr id="10" name="Picture 9"/>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699247"/>
            <a:ext cx="12192000" cy="7557247"/>
          </a:xfrm>
          <a:prstGeom prst="rect">
            <a:avLst/>
          </a:prstGeom>
        </p:spPr>
      </p:pic>
      <p:sp>
        <p:nvSpPr>
          <p:cNvPr id="11" name="矩形: 圆角 20">
            <a:extLst>
              <a:ext uri="{FF2B5EF4-FFF2-40B4-BE49-F238E27FC236}">
                <a16:creationId xmlns:a16="http://schemas.microsoft.com/office/drawing/2014/main" xmlns="" id="{47118E00-203A-4E78-AC85-4C87806898CA}"/>
              </a:ext>
            </a:extLst>
          </p:cNvPr>
          <p:cNvSpPr/>
          <p:nvPr userDrawn="1"/>
        </p:nvSpPr>
        <p:spPr>
          <a:xfrm>
            <a:off x="2535237" y="195956"/>
            <a:ext cx="9599946" cy="5801432"/>
          </a:xfrm>
          <a:prstGeom prst="roundRect">
            <a:avLst>
              <a:gd name="adj" fmla="val 3058"/>
            </a:avLst>
          </a:prstGeom>
          <a:solidFill>
            <a:schemeClr val="bg1">
              <a:alpha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endParaRPr lang="zh-CN" altLang="en-US" dirty="0">
              <a:solidFill>
                <a:schemeClr val="bg1"/>
              </a:solidFill>
            </a:endParaRPr>
          </a:p>
        </p:txBody>
      </p:sp>
    </p:spTree>
    <p:extLst>
      <p:ext uri="{BB962C8B-B14F-4D97-AF65-F5344CB8AC3E}">
        <p14:creationId xmlns:p14="http://schemas.microsoft.com/office/powerpoint/2010/main" val="163324652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Date Placeholder 2"/>
          <p:cNvSpPr>
            <a:spLocks noGrp="1"/>
          </p:cNvSpPr>
          <p:nvPr>
            <p:ph type="dt" sz="half" idx="10"/>
          </p:nvPr>
        </p:nvSpPr>
        <p:spPr>
          <a:xfrm>
            <a:off x="838200" y="6356350"/>
            <a:ext cx="2743200" cy="365125"/>
          </a:xfrm>
          <a:prstGeom prst="rect">
            <a:avLst/>
          </a:prstGeom>
        </p:spPr>
        <p:txBody>
          <a:bodyPr/>
          <a:lstStyle/>
          <a:p>
            <a:fld id="{24B5DA0A-A745-4ADB-9D01-C26C1A2242A9}" type="datetimeFigureOut">
              <a:rPr lang="en-US" smtClean="0"/>
              <a:t>8/11/2023</a:t>
            </a:fld>
            <a:endParaRPr lang="en-US"/>
          </a:p>
        </p:txBody>
      </p:sp>
      <p:sp>
        <p:nvSpPr>
          <p:cNvPr id="4" name="Footer Placeholder 3"/>
          <p:cNvSpPr>
            <a:spLocks noGrp="1"/>
          </p:cNvSpPr>
          <p:nvPr>
            <p:ph type="ftr" sz="quarter" idx="11"/>
          </p:nvPr>
        </p:nvSpPr>
        <p:spPr>
          <a:xfrm>
            <a:off x="4038600" y="6356350"/>
            <a:ext cx="4114800" cy="365125"/>
          </a:xfrm>
          <a:prstGeom prst="rect">
            <a:avLst/>
          </a:prstGeom>
        </p:spPr>
        <p:txBody>
          <a:bodyPr/>
          <a:lstStyle/>
          <a:p>
            <a:endParaRPr lang="en-US"/>
          </a:p>
        </p:txBody>
      </p:sp>
      <p:sp>
        <p:nvSpPr>
          <p:cNvPr id="5" name="Slide Number Placeholder 4"/>
          <p:cNvSpPr>
            <a:spLocks noGrp="1"/>
          </p:cNvSpPr>
          <p:nvPr>
            <p:ph type="sldNum" sz="quarter" idx="12"/>
          </p:nvPr>
        </p:nvSpPr>
        <p:spPr>
          <a:xfrm>
            <a:off x="8610600" y="6356350"/>
            <a:ext cx="2743200" cy="365125"/>
          </a:xfrm>
          <a:prstGeom prst="rect">
            <a:avLst/>
          </a:prstGeom>
        </p:spPr>
        <p:txBody>
          <a:bodyPr/>
          <a:lstStyle/>
          <a:p>
            <a:fld id="{5029C446-C0D0-41F4-92EC-4EAB950F723D}" type="slidenum">
              <a:rPr lang="en-US" smtClean="0"/>
              <a:t>‹#›</a:t>
            </a:fld>
            <a:endParaRPr lang="en-US"/>
          </a:p>
        </p:txBody>
      </p:sp>
    </p:spTree>
    <p:extLst>
      <p:ext uri="{BB962C8B-B14F-4D97-AF65-F5344CB8AC3E}">
        <p14:creationId xmlns:p14="http://schemas.microsoft.com/office/powerpoint/2010/main" val="46867816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838200" y="6356350"/>
            <a:ext cx="2743200" cy="365125"/>
          </a:xfrm>
          <a:prstGeom prst="rect">
            <a:avLst/>
          </a:prstGeom>
        </p:spPr>
        <p:txBody>
          <a:bodyPr/>
          <a:lstStyle/>
          <a:p>
            <a:fld id="{24B5DA0A-A745-4ADB-9D01-C26C1A2242A9}" type="datetimeFigureOut">
              <a:rPr lang="en-US" smtClean="0"/>
              <a:t>8/11/2023</a:t>
            </a:fld>
            <a:endParaRPr lang="en-US"/>
          </a:p>
        </p:txBody>
      </p:sp>
      <p:sp>
        <p:nvSpPr>
          <p:cNvPr id="3" name="Footer Placeholder 2"/>
          <p:cNvSpPr>
            <a:spLocks noGrp="1"/>
          </p:cNvSpPr>
          <p:nvPr>
            <p:ph type="ftr" sz="quarter" idx="11"/>
          </p:nvPr>
        </p:nvSpPr>
        <p:spPr>
          <a:xfrm>
            <a:off x="4038600" y="6356350"/>
            <a:ext cx="4114800" cy="365125"/>
          </a:xfrm>
          <a:prstGeom prst="rect">
            <a:avLst/>
          </a:prstGeom>
        </p:spPr>
        <p:txBody>
          <a:bodyPr/>
          <a:lstStyle/>
          <a:p>
            <a:endParaRPr lang="en-US"/>
          </a:p>
        </p:txBody>
      </p:sp>
      <p:sp>
        <p:nvSpPr>
          <p:cNvPr id="4" name="Slide Number Placeholder 3"/>
          <p:cNvSpPr>
            <a:spLocks noGrp="1"/>
          </p:cNvSpPr>
          <p:nvPr>
            <p:ph type="sldNum" sz="quarter" idx="12"/>
          </p:nvPr>
        </p:nvSpPr>
        <p:spPr>
          <a:xfrm>
            <a:off x="8610600" y="6356350"/>
            <a:ext cx="2743200" cy="365125"/>
          </a:xfrm>
          <a:prstGeom prst="rect">
            <a:avLst/>
          </a:prstGeom>
        </p:spPr>
        <p:txBody>
          <a:bodyPr/>
          <a:lstStyle/>
          <a:p>
            <a:fld id="{5029C446-C0D0-41F4-92EC-4EAB950F723D}" type="slidenum">
              <a:rPr lang="en-US" smtClean="0"/>
              <a:t>‹#›</a:t>
            </a:fld>
            <a:endParaRPr lang="en-US"/>
          </a:p>
        </p:txBody>
      </p:sp>
    </p:spTree>
    <p:extLst>
      <p:ext uri="{BB962C8B-B14F-4D97-AF65-F5344CB8AC3E}">
        <p14:creationId xmlns:p14="http://schemas.microsoft.com/office/powerpoint/2010/main" val="33885991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a:xfrm>
            <a:off x="838200" y="6356350"/>
            <a:ext cx="2743200" cy="365125"/>
          </a:xfrm>
          <a:prstGeom prst="rect">
            <a:avLst/>
          </a:prstGeom>
        </p:spPr>
        <p:txBody>
          <a:bodyPr/>
          <a:lstStyle/>
          <a:p>
            <a:fld id="{24B5DA0A-A745-4ADB-9D01-C26C1A2242A9}" type="datetimeFigureOut">
              <a:rPr lang="en-US" smtClean="0"/>
              <a:t>8/11/2023</a:t>
            </a:fld>
            <a:endParaRPr lang="en-US"/>
          </a:p>
        </p:txBody>
      </p:sp>
      <p:sp>
        <p:nvSpPr>
          <p:cNvPr id="6" name="Footer Placeholder 5"/>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p:cNvSpPr>
            <a:spLocks noGrp="1"/>
          </p:cNvSpPr>
          <p:nvPr>
            <p:ph type="sldNum" sz="quarter" idx="12"/>
          </p:nvPr>
        </p:nvSpPr>
        <p:spPr>
          <a:xfrm>
            <a:off x="8610600" y="6356350"/>
            <a:ext cx="2743200" cy="365125"/>
          </a:xfrm>
          <a:prstGeom prst="rect">
            <a:avLst/>
          </a:prstGeom>
        </p:spPr>
        <p:txBody>
          <a:bodyPr/>
          <a:lstStyle/>
          <a:p>
            <a:fld id="{5029C446-C0D0-41F4-92EC-4EAB950F723D}" type="slidenum">
              <a:rPr lang="en-US" smtClean="0"/>
              <a:t>‹#›</a:t>
            </a:fld>
            <a:endParaRPr lang="en-US"/>
          </a:p>
        </p:txBody>
      </p:sp>
    </p:spTree>
    <p:extLst>
      <p:ext uri="{BB962C8B-B14F-4D97-AF65-F5344CB8AC3E}">
        <p14:creationId xmlns:p14="http://schemas.microsoft.com/office/powerpoint/2010/main" val="343668096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92754E26-A3C9-3696-BCC9-C88C3A587C08}"/>
              </a:ext>
            </a:extLst>
          </p:cNvPr>
          <p:cNvSpPr>
            <a:spLocks noGrp="1"/>
          </p:cNvSpPr>
          <p:nvPr>
            <p:ph type="title"/>
          </p:nvPr>
        </p:nvSpPr>
        <p:spPr/>
        <p:txBody>
          <a:bodyPr/>
          <a:lstStyle/>
          <a:p>
            <a:r>
              <a:rPr lang="en-US"/>
              <a:t>Click to edit Master title style</a:t>
            </a:r>
            <a:endParaRPr lang="vi-VN"/>
          </a:p>
        </p:txBody>
      </p:sp>
      <p:sp>
        <p:nvSpPr>
          <p:cNvPr id="3" name="Content Placeholder 2">
            <a:extLst>
              <a:ext uri="{FF2B5EF4-FFF2-40B4-BE49-F238E27FC236}">
                <a16:creationId xmlns:a16="http://schemas.microsoft.com/office/drawing/2014/main" xmlns="" id="{0C6E519B-6202-F2FD-3186-DFA62772108D}"/>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Date Placeholder 3">
            <a:extLst>
              <a:ext uri="{FF2B5EF4-FFF2-40B4-BE49-F238E27FC236}">
                <a16:creationId xmlns:a16="http://schemas.microsoft.com/office/drawing/2014/main" xmlns="" id="{6E961E80-6D76-3338-5136-CB22E874C382}"/>
              </a:ext>
            </a:extLst>
          </p:cNvPr>
          <p:cNvSpPr>
            <a:spLocks noGrp="1"/>
          </p:cNvSpPr>
          <p:nvPr>
            <p:ph type="dt" sz="half" idx="10"/>
          </p:nvPr>
        </p:nvSpPr>
        <p:spPr/>
        <p:txBody>
          <a:bodyPr/>
          <a:lstStyle/>
          <a:p>
            <a:fld id="{6C4BC141-367A-4BCE-BD6F-4C0607B3BD2C}" type="datetimeFigureOut">
              <a:rPr lang="vi-VN" smtClean="0"/>
              <a:t>11/08/2023</a:t>
            </a:fld>
            <a:endParaRPr lang="vi-VN"/>
          </a:p>
        </p:txBody>
      </p:sp>
      <p:sp>
        <p:nvSpPr>
          <p:cNvPr id="5" name="Footer Placeholder 4">
            <a:extLst>
              <a:ext uri="{FF2B5EF4-FFF2-40B4-BE49-F238E27FC236}">
                <a16:creationId xmlns:a16="http://schemas.microsoft.com/office/drawing/2014/main" xmlns="" id="{3C188774-8016-AD1F-F9A7-A920843A333D}"/>
              </a:ext>
            </a:extLst>
          </p:cNvPr>
          <p:cNvSpPr>
            <a:spLocks noGrp="1"/>
          </p:cNvSpPr>
          <p:nvPr>
            <p:ph type="ftr" sz="quarter" idx="11"/>
          </p:nvPr>
        </p:nvSpPr>
        <p:spPr/>
        <p:txBody>
          <a:bodyPr/>
          <a:lstStyle/>
          <a:p>
            <a:endParaRPr lang="vi-VN"/>
          </a:p>
        </p:txBody>
      </p:sp>
      <p:sp>
        <p:nvSpPr>
          <p:cNvPr id="6" name="Slide Number Placeholder 5">
            <a:extLst>
              <a:ext uri="{FF2B5EF4-FFF2-40B4-BE49-F238E27FC236}">
                <a16:creationId xmlns:a16="http://schemas.microsoft.com/office/drawing/2014/main" xmlns="" id="{90814082-8904-0CE9-3915-AA2E9AA82EB6}"/>
              </a:ext>
            </a:extLst>
          </p:cNvPr>
          <p:cNvSpPr>
            <a:spLocks noGrp="1"/>
          </p:cNvSpPr>
          <p:nvPr>
            <p:ph type="sldNum" sz="quarter" idx="12"/>
          </p:nvPr>
        </p:nvSpPr>
        <p:spPr/>
        <p:txBody>
          <a:bodyPr/>
          <a:lstStyle/>
          <a:p>
            <a:fld id="{D8880FEA-C4B8-4FA5-9463-A186119C230F}" type="slidenum">
              <a:rPr lang="vi-VN" smtClean="0"/>
              <a:t>‹#›</a:t>
            </a:fld>
            <a:endParaRPr lang="vi-VN"/>
          </a:p>
        </p:txBody>
      </p:sp>
    </p:spTree>
    <p:extLst>
      <p:ext uri="{BB962C8B-B14F-4D97-AF65-F5344CB8AC3E}">
        <p14:creationId xmlns:p14="http://schemas.microsoft.com/office/powerpoint/2010/main" val="984221024"/>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a:xfrm>
            <a:off x="838200" y="6356350"/>
            <a:ext cx="2743200" cy="365125"/>
          </a:xfrm>
          <a:prstGeom prst="rect">
            <a:avLst/>
          </a:prstGeom>
        </p:spPr>
        <p:txBody>
          <a:bodyPr/>
          <a:lstStyle/>
          <a:p>
            <a:fld id="{24B5DA0A-A745-4ADB-9D01-C26C1A2242A9}" type="datetimeFigureOut">
              <a:rPr lang="en-US" smtClean="0"/>
              <a:t>8/11/2023</a:t>
            </a:fld>
            <a:endParaRPr lang="en-US"/>
          </a:p>
        </p:txBody>
      </p:sp>
      <p:sp>
        <p:nvSpPr>
          <p:cNvPr id="6" name="Footer Placeholder 5"/>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p:cNvSpPr>
            <a:spLocks noGrp="1"/>
          </p:cNvSpPr>
          <p:nvPr>
            <p:ph type="sldNum" sz="quarter" idx="12"/>
          </p:nvPr>
        </p:nvSpPr>
        <p:spPr>
          <a:xfrm>
            <a:off x="8610600" y="6356350"/>
            <a:ext cx="2743200" cy="365125"/>
          </a:xfrm>
          <a:prstGeom prst="rect">
            <a:avLst/>
          </a:prstGeom>
        </p:spPr>
        <p:txBody>
          <a:bodyPr/>
          <a:lstStyle/>
          <a:p>
            <a:fld id="{5029C446-C0D0-41F4-92EC-4EAB950F723D}" type="slidenum">
              <a:rPr lang="en-US" smtClean="0"/>
              <a:t>‹#›</a:t>
            </a:fld>
            <a:endParaRPr lang="en-US"/>
          </a:p>
        </p:txBody>
      </p:sp>
    </p:spTree>
    <p:extLst>
      <p:ext uri="{BB962C8B-B14F-4D97-AF65-F5344CB8AC3E}">
        <p14:creationId xmlns:p14="http://schemas.microsoft.com/office/powerpoint/2010/main" val="324921705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Vertical Text Placeholder 2"/>
          <p:cNvSpPr>
            <a:spLocks noGrp="1"/>
          </p:cNvSpPr>
          <p:nvPr>
            <p:ph type="body" orient="vert" idx="1"/>
          </p:nvPr>
        </p:nvSpPr>
        <p:spPr>
          <a:xfrm>
            <a:off x="838200" y="1825625"/>
            <a:ext cx="10515600" cy="435133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838200" y="6356350"/>
            <a:ext cx="2743200" cy="365125"/>
          </a:xfrm>
          <a:prstGeom prst="rect">
            <a:avLst/>
          </a:prstGeom>
        </p:spPr>
        <p:txBody>
          <a:bodyPr/>
          <a:lstStyle/>
          <a:p>
            <a:fld id="{24B5DA0A-A745-4ADB-9D01-C26C1A2242A9}" type="datetimeFigureOut">
              <a:rPr lang="en-US" smtClean="0"/>
              <a:t>8/11/2023</a:t>
            </a:fld>
            <a:endParaRPr lang="en-US"/>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5029C446-C0D0-41F4-92EC-4EAB950F723D}" type="slidenum">
              <a:rPr lang="en-US" smtClean="0"/>
              <a:t>‹#›</a:t>
            </a:fld>
            <a:endParaRPr lang="en-US"/>
          </a:p>
        </p:txBody>
      </p:sp>
    </p:spTree>
    <p:extLst>
      <p:ext uri="{BB962C8B-B14F-4D97-AF65-F5344CB8AC3E}">
        <p14:creationId xmlns:p14="http://schemas.microsoft.com/office/powerpoint/2010/main" val="390558232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a:prstGeom prst="rect">
            <a:avLst/>
          </a:prstGeo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838200" y="6356350"/>
            <a:ext cx="2743200" cy="365125"/>
          </a:xfrm>
          <a:prstGeom prst="rect">
            <a:avLst/>
          </a:prstGeom>
        </p:spPr>
        <p:txBody>
          <a:bodyPr/>
          <a:lstStyle/>
          <a:p>
            <a:fld id="{24B5DA0A-A745-4ADB-9D01-C26C1A2242A9}" type="datetimeFigureOut">
              <a:rPr lang="en-US" smtClean="0"/>
              <a:t>8/11/2023</a:t>
            </a:fld>
            <a:endParaRPr lang="en-US"/>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5029C446-C0D0-41F4-92EC-4EAB950F723D}" type="slidenum">
              <a:rPr lang="en-US" smtClean="0"/>
              <a:t>‹#›</a:t>
            </a:fld>
            <a:endParaRPr lang="en-US"/>
          </a:p>
        </p:txBody>
      </p:sp>
    </p:spTree>
    <p:extLst>
      <p:ext uri="{BB962C8B-B14F-4D97-AF65-F5344CB8AC3E}">
        <p14:creationId xmlns:p14="http://schemas.microsoft.com/office/powerpoint/2010/main" val="2521161695"/>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首页">
    <p:spTree>
      <p:nvGrpSpPr>
        <p:cNvPr id="1" name=""/>
        <p:cNvGrpSpPr/>
        <p:nvPr/>
      </p:nvGrpSpPr>
      <p:grpSpPr>
        <a:xfrm>
          <a:off x="0" y="0"/>
          <a:ext cx="0" cy="0"/>
          <a:chOff x="0" y="0"/>
          <a:chExt cx="0" cy="0"/>
        </a:xfrm>
      </p:grpSpPr>
      <p:pic>
        <p:nvPicPr>
          <p:cNvPr id="2" name="图片 1">
            <a:extLst>
              <a:ext uri="{FF2B5EF4-FFF2-40B4-BE49-F238E27FC236}">
                <a16:creationId xmlns:a16="http://schemas.microsoft.com/office/drawing/2014/main" xmlns="" id="{67CB1063-1667-4B1C-AA1B-C6532DA32865}"/>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39760" r="54"/>
          <a:stretch/>
        </p:blipFill>
        <p:spPr>
          <a:xfrm>
            <a:off x="0" y="-1"/>
            <a:ext cx="12192000" cy="6858000"/>
          </a:xfrm>
          <a:prstGeom prst="rect">
            <a:avLst/>
          </a:prstGeom>
        </p:spPr>
      </p:pic>
      <p:pic>
        <p:nvPicPr>
          <p:cNvPr id="6" name="图片 5">
            <a:extLst>
              <a:ext uri="{FF2B5EF4-FFF2-40B4-BE49-F238E27FC236}">
                <a16:creationId xmlns:a16="http://schemas.microsoft.com/office/drawing/2014/main" xmlns="" id="{A1E8ED1C-1DAC-45C9-88C6-0DFF9C7B7F19}"/>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42273" y="-150919"/>
            <a:ext cx="4799416" cy="1958404"/>
          </a:xfrm>
          <a:prstGeom prst="rect">
            <a:avLst/>
          </a:prstGeom>
        </p:spPr>
      </p:pic>
    </p:spTree>
    <p:extLst>
      <p:ext uri="{BB962C8B-B14F-4D97-AF65-F5344CB8AC3E}">
        <p14:creationId xmlns:p14="http://schemas.microsoft.com/office/powerpoint/2010/main" val="1726901940"/>
      </p:ext>
    </p:extLst>
  </p:cSld>
  <p:clrMapOvr>
    <a:masterClrMapping/>
  </p:clrMapOvr>
  <mc:AlternateContent xmlns:mc="http://schemas.openxmlformats.org/markup-compatibility/2006" xmlns:p14="http://schemas.microsoft.com/office/powerpoint/2010/main">
    <mc:Choice Requires="p14">
      <p:transition spd="slow" p14:dur="1400" advClick="0" advTm="3000">
        <p14:ripple/>
      </p:transition>
    </mc:Choice>
    <mc:Fallback xmlns="">
      <p:transition spd="slow" advClick="0" advTm="3000">
        <p:fade/>
      </p:transition>
    </mc:Fallback>
  </mc:AlternateConten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目录页">
    <p:spTree>
      <p:nvGrpSpPr>
        <p:cNvPr id="1" name=""/>
        <p:cNvGrpSpPr/>
        <p:nvPr/>
      </p:nvGrpSpPr>
      <p:grpSpPr>
        <a:xfrm>
          <a:off x="0" y="0"/>
          <a:ext cx="0" cy="0"/>
          <a:chOff x="0" y="0"/>
          <a:chExt cx="0" cy="0"/>
        </a:xfrm>
      </p:grpSpPr>
    </p:spTree>
    <p:extLst>
      <p:ext uri="{BB962C8B-B14F-4D97-AF65-F5344CB8AC3E}">
        <p14:creationId xmlns:p14="http://schemas.microsoft.com/office/powerpoint/2010/main" val="902091551"/>
      </p:ext>
    </p:extLst>
  </p:cSld>
  <p:clrMapOvr>
    <a:masterClrMapping/>
  </p:clrMapOvr>
  <mc:AlternateContent xmlns:mc="http://schemas.openxmlformats.org/markup-compatibility/2006" xmlns:p14="http://schemas.microsoft.com/office/powerpoint/2010/main">
    <mc:Choice Requires="p14">
      <p:transition spd="slow" p14:dur="1400" advClick="0" advTm="3000">
        <p14:ripple/>
      </p:transition>
    </mc:Choice>
    <mc:Fallback xmlns="">
      <p:transition spd="slow" advClick="0" advTm="3000">
        <p:fade/>
      </p:transition>
    </mc:Fallback>
  </mc:AlternateContent>
</p:sldLayout>
</file>

<file path=ppt/slideLayouts/slideLayout25.xml><?xml version="1.0" encoding="utf-8"?>
<p:sldLayout xmlns:a="http://schemas.openxmlformats.org/drawingml/2006/main" xmlns:r="http://schemas.openxmlformats.org/officeDocument/2006/relationships" xmlns:p="http://schemas.openxmlformats.org/presentationml/2006/main" type="blank" preserve="1">
  <p:cSld name="过度页1">
    <p:spTree>
      <p:nvGrpSpPr>
        <p:cNvPr id="1" name=""/>
        <p:cNvGrpSpPr/>
        <p:nvPr/>
      </p:nvGrpSpPr>
      <p:grpSpPr>
        <a:xfrm>
          <a:off x="0" y="0"/>
          <a:ext cx="0" cy="0"/>
          <a:chOff x="0" y="0"/>
          <a:chExt cx="0" cy="0"/>
        </a:xfrm>
      </p:grpSpPr>
      <p:pic>
        <p:nvPicPr>
          <p:cNvPr id="2" name="图片 1">
            <a:extLst>
              <a:ext uri="{FF2B5EF4-FFF2-40B4-BE49-F238E27FC236}">
                <a16:creationId xmlns:a16="http://schemas.microsoft.com/office/drawing/2014/main" xmlns="" id="{91F94988-89F0-4CE4-AE57-1AE5EF5612C0}"/>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39814"/>
          <a:stretch/>
        </p:blipFill>
        <p:spPr>
          <a:xfrm>
            <a:off x="0" y="-1"/>
            <a:ext cx="12192000" cy="6858000"/>
          </a:xfrm>
          <a:prstGeom prst="rect">
            <a:avLst/>
          </a:prstGeom>
        </p:spPr>
      </p:pic>
      <p:pic>
        <p:nvPicPr>
          <p:cNvPr id="4" name="图片 3">
            <a:extLst>
              <a:ext uri="{FF2B5EF4-FFF2-40B4-BE49-F238E27FC236}">
                <a16:creationId xmlns:a16="http://schemas.microsoft.com/office/drawing/2014/main" xmlns="" id="{39B459BF-6E2B-4056-97E0-EB2C5C46B928}"/>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645111" y="106532"/>
            <a:ext cx="4267200" cy="6858000"/>
          </a:xfrm>
          <a:prstGeom prst="rect">
            <a:avLst/>
          </a:prstGeom>
        </p:spPr>
      </p:pic>
    </p:spTree>
    <p:extLst>
      <p:ext uri="{BB962C8B-B14F-4D97-AF65-F5344CB8AC3E}">
        <p14:creationId xmlns:p14="http://schemas.microsoft.com/office/powerpoint/2010/main" val="3815278521"/>
      </p:ext>
    </p:extLst>
  </p:cSld>
  <p:clrMapOvr>
    <a:masterClrMapping/>
  </p:clrMapOvr>
  <mc:AlternateContent xmlns:mc="http://schemas.openxmlformats.org/markup-compatibility/2006" xmlns:p14="http://schemas.microsoft.com/office/powerpoint/2010/main">
    <mc:Choice Requires="p14">
      <p:transition spd="slow" p14:dur="1400" advClick="0" advTm="3000">
        <p14:ripple/>
      </p:transition>
    </mc:Choice>
    <mc:Fallback xmlns="">
      <p:transition spd="slow" advClick="0" advTm="3000">
        <p:fade/>
      </p:transition>
    </mc:Fallback>
  </mc:AlternateContent>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内页-1">
    <p:spTree>
      <p:nvGrpSpPr>
        <p:cNvPr id="1" name=""/>
        <p:cNvGrpSpPr/>
        <p:nvPr/>
      </p:nvGrpSpPr>
      <p:grpSpPr>
        <a:xfrm>
          <a:off x="0" y="0"/>
          <a:ext cx="0" cy="0"/>
          <a:chOff x="0" y="0"/>
          <a:chExt cx="0" cy="0"/>
        </a:xfrm>
      </p:grpSpPr>
      <p:sp>
        <p:nvSpPr>
          <p:cNvPr id="3" name="矩形: 圆角 2">
            <a:extLst>
              <a:ext uri="{FF2B5EF4-FFF2-40B4-BE49-F238E27FC236}">
                <a16:creationId xmlns:a16="http://schemas.microsoft.com/office/drawing/2014/main" xmlns="" id="{2EA56E12-642E-45B5-ACD1-7A9C34FFE256}"/>
              </a:ext>
            </a:extLst>
          </p:cNvPr>
          <p:cNvSpPr/>
          <p:nvPr userDrawn="1"/>
        </p:nvSpPr>
        <p:spPr>
          <a:xfrm>
            <a:off x="544751" y="505839"/>
            <a:ext cx="11108987" cy="5865779"/>
          </a:xfrm>
          <a:prstGeom prst="roundRect">
            <a:avLst/>
          </a:prstGeom>
          <a:solidFill>
            <a:schemeClr val="bg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1" dirty="0"/>
          </a:p>
        </p:txBody>
      </p:sp>
      <p:pic>
        <p:nvPicPr>
          <p:cNvPr id="7" name="图片 6">
            <a:extLst>
              <a:ext uri="{FF2B5EF4-FFF2-40B4-BE49-F238E27FC236}">
                <a16:creationId xmlns:a16="http://schemas.microsoft.com/office/drawing/2014/main" xmlns="" id="{1B765D9F-424C-4597-A054-077E2C430EC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31375" y="1799618"/>
            <a:ext cx="3509608" cy="5058383"/>
          </a:xfrm>
          <a:prstGeom prst="rect">
            <a:avLst/>
          </a:prstGeom>
        </p:spPr>
      </p:pic>
      <p:pic>
        <p:nvPicPr>
          <p:cNvPr id="9" name="图片 8">
            <a:extLst>
              <a:ext uri="{FF2B5EF4-FFF2-40B4-BE49-F238E27FC236}">
                <a16:creationId xmlns:a16="http://schemas.microsoft.com/office/drawing/2014/main" xmlns="" id="{3C15A57D-1E0A-4787-B0BA-39A48C99DE83}"/>
              </a:ext>
            </a:extLst>
          </p:cNvPr>
          <p:cNvPicPr>
            <a:picLocks noChangeAspect="1"/>
          </p:cNvPicPr>
          <p:nvPr userDrawn="1"/>
        </p:nvPicPr>
        <p:blipFill>
          <a:blip r:embed="rId3" cstate="screen">
            <a:extLst>
              <a:ext uri="{28A0092B-C50C-407E-A947-70E740481C1C}">
                <a14:useLocalDpi xmlns:a14="http://schemas.microsoft.com/office/drawing/2010/main" val="0"/>
              </a:ext>
            </a:extLst>
          </a:blip>
          <a:stretch>
            <a:fillRect/>
          </a:stretch>
        </p:blipFill>
        <p:spPr>
          <a:xfrm>
            <a:off x="10537646" y="-87549"/>
            <a:ext cx="1356015" cy="1692613"/>
          </a:xfrm>
          <a:prstGeom prst="rect">
            <a:avLst/>
          </a:prstGeom>
        </p:spPr>
      </p:pic>
      <p:pic>
        <p:nvPicPr>
          <p:cNvPr id="11" name="图片 10">
            <a:extLst>
              <a:ext uri="{FF2B5EF4-FFF2-40B4-BE49-F238E27FC236}">
                <a16:creationId xmlns:a16="http://schemas.microsoft.com/office/drawing/2014/main" xmlns="" id="{6978D986-2ABF-4C08-A172-32FAD6328DBF}"/>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8597990" y="3943898"/>
            <a:ext cx="3879311" cy="4587767"/>
          </a:xfrm>
          <a:prstGeom prst="rect">
            <a:avLst/>
          </a:prstGeom>
        </p:spPr>
      </p:pic>
      <p:sp>
        <p:nvSpPr>
          <p:cNvPr id="12" name="文本框 11">
            <a:extLst>
              <a:ext uri="{FF2B5EF4-FFF2-40B4-BE49-F238E27FC236}">
                <a16:creationId xmlns:a16="http://schemas.microsoft.com/office/drawing/2014/main" xmlns="" id="{13D372B6-7D96-4E05-BBFE-0B26546F95EC}"/>
              </a:ext>
            </a:extLst>
          </p:cNvPr>
          <p:cNvSpPr txBox="1"/>
          <p:nvPr userDrawn="1"/>
        </p:nvSpPr>
        <p:spPr>
          <a:xfrm>
            <a:off x="4202351" y="642490"/>
            <a:ext cx="3453319" cy="430374"/>
          </a:xfrm>
          <a:prstGeom prst="rect">
            <a:avLst/>
          </a:prstGeom>
          <a:noFill/>
        </p:spPr>
        <p:txBody>
          <a:bodyPr wrap="square" rtlCol="0" anchor="ctr">
            <a:spAutoFit/>
          </a:bodyPr>
          <a:lstStyle/>
          <a:p>
            <a:pPr algn="ctr">
              <a:lnSpc>
                <a:spcPct val="120000"/>
              </a:lnSpc>
            </a:pPr>
            <a:r>
              <a:rPr lang="en-US" altLang="zh-CN" sz="2000" dirty="0">
                <a:solidFill>
                  <a:sysClr val="windowText" lastClr="000000"/>
                </a:solidFill>
                <a:latin typeface="华康少女文字W5" panose="040F0509000000000000" pitchFamily="81" charset="-122"/>
                <a:ea typeface="华康少女文字W5" panose="040F0509000000000000" pitchFamily="81" charset="-122"/>
              </a:rPr>
              <a:t>——</a:t>
            </a:r>
            <a:r>
              <a:rPr lang="zh-CN" altLang="en-US" sz="2000" dirty="0">
                <a:solidFill>
                  <a:sysClr val="windowText" lastClr="000000"/>
                </a:solidFill>
                <a:latin typeface="华康少女文字W5" panose="040F0509000000000000" pitchFamily="81" charset="-122"/>
                <a:ea typeface="华康少女文字W5" panose="040F0509000000000000" pitchFamily="81" charset="-122"/>
              </a:rPr>
              <a:t>请输入您的标题</a:t>
            </a:r>
            <a:r>
              <a:rPr lang="en-US" altLang="zh-CN" sz="2000" dirty="0">
                <a:solidFill>
                  <a:sysClr val="windowText" lastClr="000000"/>
                </a:solidFill>
                <a:latin typeface="华康少女文字W5" panose="040F0509000000000000" pitchFamily="81" charset="-122"/>
                <a:ea typeface="华康少女文字W5" panose="040F0509000000000000" pitchFamily="81" charset="-122"/>
              </a:rPr>
              <a:t>——</a:t>
            </a:r>
            <a:endParaRPr lang="zh-CN" altLang="en-US" sz="2000" dirty="0">
              <a:solidFill>
                <a:sysClr val="windowText" lastClr="000000"/>
              </a:solidFill>
              <a:latin typeface="华康少女文字W5" panose="040F0509000000000000" pitchFamily="81" charset="-122"/>
              <a:ea typeface="华康少女文字W5" panose="040F0509000000000000" pitchFamily="81" charset="-122"/>
            </a:endParaRPr>
          </a:p>
        </p:txBody>
      </p:sp>
    </p:spTree>
    <p:extLst>
      <p:ext uri="{BB962C8B-B14F-4D97-AF65-F5344CB8AC3E}">
        <p14:creationId xmlns:p14="http://schemas.microsoft.com/office/powerpoint/2010/main" val="2517894046"/>
      </p:ext>
    </p:extLst>
  </p:cSld>
  <p:clrMapOvr>
    <a:masterClrMapping/>
  </p:clrMapOvr>
  <mc:AlternateContent xmlns:mc="http://schemas.openxmlformats.org/markup-compatibility/2006" xmlns:p14="http://schemas.microsoft.com/office/powerpoint/2010/main">
    <mc:Choice Requires="p14">
      <p:transition spd="slow" p14:dur="1400" advClick="0" advTm="3000">
        <p14:ripple/>
      </p:transition>
    </mc:Choice>
    <mc:Fallback xmlns="">
      <p:transition spd="slow" advClick="0" advTm="3000">
        <p:fade/>
      </p:transition>
    </mc:Fallback>
  </mc:AlternateConten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1_内页-1">
    <p:spTree>
      <p:nvGrpSpPr>
        <p:cNvPr id="1" name=""/>
        <p:cNvGrpSpPr/>
        <p:nvPr/>
      </p:nvGrpSpPr>
      <p:grpSpPr>
        <a:xfrm>
          <a:off x="0" y="0"/>
          <a:ext cx="0" cy="0"/>
          <a:chOff x="0" y="0"/>
          <a:chExt cx="0" cy="0"/>
        </a:xfrm>
      </p:grpSpPr>
      <p:sp>
        <p:nvSpPr>
          <p:cNvPr id="2" name="矩形: 圆角 1">
            <a:extLst>
              <a:ext uri="{FF2B5EF4-FFF2-40B4-BE49-F238E27FC236}">
                <a16:creationId xmlns:a16="http://schemas.microsoft.com/office/drawing/2014/main" xmlns="" id="{74AED800-AB4B-4AD1-852B-6C7C095589F0}"/>
              </a:ext>
            </a:extLst>
          </p:cNvPr>
          <p:cNvSpPr/>
          <p:nvPr userDrawn="1"/>
        </p:nvSpPr>
        <p:spPr>
          <a:xfrm>
            <a:off x="544751" y="505839"/>
            <a:ext cx="11108987" cy="5865779"/>
          </a:xfrm>
          <a:prstGeom prst="roundRect">
            <a:avLst/>
          </a:prstGeom>
          <a:solidFill>
            <a:schemeClr val="bg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1"/>
          </a:p>
        </p:txBody>
      </p:sp>
      <p:pic>
        <p:nvPicPr>
          <p:cNvPr id="4" name="图片 3">
            <a:extLst>
              <a:ext uri="{FF2B5EF4-FFF2-40B4-BE49-F238E27FC236}">
                <a16:creationId xmlns:a16="http://schemas.microsoft.com/office/drawing/2014/main" xmlns="" id="{C3FDF235-A1B0-429E-8258-E1D1EEDB48EF}"/>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58061" y="2801566"/>
            <a:ext cx="4546465" cy="4546465"/>
          </a:xfrm>
          <a:prstGeom prst="rect">
            <a:avLst/>
          </a:prstGeom>
        </p:spPr>
      </p:pic>
      <p:pic>
        <p:nvPicPr>
          <p:cNvPr id="6" name="图片 5">
            <a:extLst>
              <a:ext uri="{FF2B5EF4-FFF2-40B4-BE49-F238E27FC236}">
                <a16:creationId xmlns:a16="http://schemas.microsoft.com/office/drawing/2014/main" xmlns="" id="{76BD2E8C-DCB3-405F-B151-578680F905A3}"/>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9525000" y="-185636"/>
            <a:ext cx="2667000" cy="4953000"/>
          </a:xfrm>
          <a:prstGeom prst="rect">
            <a:avLst/>
          </a:prstGeom>
        </p:spPr>
      </p:pic>
      <p:sp>
        <p:nvSpPr>
          <p:cNvPr id="8" name="文本框 7">
            <a:extLst>
              <a:ext uri="{FF2B5EF4-FFF2-40B4-BE49-F238E27FC236}">
                <a16:creationId xmlns:a16="http://schemas.microsoft.com/office/drawing/2014/main" xmlns="" id="{CA9F837C-BA4D-4F30-81B2-437ECFBB62A5}"/>
              </a:ext>
            </a:extLst>
          </p:cNvPr>
          <p:cNvSpPr txBox="1"/>
          <p:nvPr userDrawn="1"/>
        </p:nvSpPr>
        <p:spPr>
          <a:xfrm>
            <a:off x="4202351" y="642490"/>
            <a:ext cx="3453319" cy="430374"/>
          </a:xfrm>
          <a:prstGeom prst="rect">
            <a:avLst/>
          </a:prstGeom>
          <a:noFill/>
        </p:spPr>
        <p:txBody>
          <a:bodyPr wrap="square" rtlCol="0" anchor="ctr">
            <a:spAutoFit/>
          </a:bodyPr>
          <a:lstStyle/>
          <a:p>
            <a:pPr algn="ctr">
              <a:lnSpc>
                <a:spcPct val="120000"/>
              </a:lnSpc>
            </a:pPr>
            <a:r>
              <a:rPr lang="en-US" altLang="zh-CN" sz="2000" dirty="0">
                <a:solidFill>
                  <a:sysClr val="windowText" lastClr="000000"/>
                </a:solidFill>
                <a:latin typeface="华康少女文字W5" panose="040F0509000000000000" pitchFamily="81" charset="-122"/>
                <a:ea typeface="华康少女文字W5" panose="040F0509000000000000" pitchFamily="81" charset="-122"/>
              </a:rPr>
              <a:t>——</a:t>
            </a:r>
            <a:r>
              <a:rPr lang="zh-CN" altLang="en-US" sz="2000" dirty="0">
                <a:solidFill>
                  <a:sysClr val="windowText" lastClr="000000"/>
                </a:solidFill>
                <a:latin typeface="华康少女文字W5" panose="040F0509000000000000" pitchFamily="81" charset="-122"/>
                <a:ea typeface="华康少女文字W5" panose="040F0509000000000000" pitchFamily="81" charset="-122"/>
              </a:rPr>
              <a:t>请输入您的标题</a:t>
            </a:r>
            <a:r>
              <a:rPr lang="en-US" altLang="zh-CN" sz="2000" dirty="0">
                <a:solidFill>
                  <a:sysClr val="windowText" lastClr="000000"/>
                </a:solidFill>
                <a:latin typeface="华康少女文字W5" panose="040F0509000000000000" pitchFamily="81" charset="-122"/>
                <a:ea typeface="华康少女文字W5" panose="040F0509000000000000" pitchFamily="81" charset="-122"/>
              </a:rPr>
              <a:t>——</a:t>
            </a:r>
            <a:endParaRPr lang="zh-CN" altLang="en-US" sz="2000" dirty="0">
              <a:solidFill>
                <a:sysClr val="windowText" lastClr="000000"/>
              </a:solidFill>
              <a:latin typeface="华康少女文字W5" panose="040F0509000000000000" pitchFamily="81" charset="-122"/>
              <a:ea typeface="华康少女文字W5" panose="040F0509000000000000" pitchFamily="81" charset="-122"/>
            </a:endParaRPr>
          </a:p>
        </p:txBody>
      </p:sp>
    </p:spTree>
    <p:extLst>
      <p:ext uri="{BB962C8B-B14F-4D97-AF65-F5344CB8AC3E}">
        <p14:creationId xmlns:p14="http://schemas.microsoft.com/office/powerpoint/2010/main" val="822353765"/>
      </p:ext>
    </p:extLst>
  </p:cSld>
  <p:clrMapOvr>
    <a:masterClrMapping/>
  </p:clrMapOvr>
  <mc:AlternateContent xmlns:mc="http://schemas.openxmlformats.org/markup-compatibility/2006" xmlns:p14="http://schemas.microsoft.com/office/powerpoint/2010/main">
    <mc:Choice Requires="p14">
      <p:transition spd="slow" p14:dur="1400" advClick="0" advTm="3000">
        <p14:ripple/>
      </p:transition>
    </mc:Choice>
    <mc:Fallback xmlns="">
      <p:transition spd="slow" advClick="0" advTm="3000">
        <p:fade/>
      </p:transition>
    </mc:Fallback>
  </mc:AlternateContent>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2_内页-1">
    <p:spTree>
      <p:nvGrpSpPr>
        <p:cNvPr id="1" name=""/>
        <p:cNvGrpSpPr/>
        <p:nvPr/>
      </p:nvGrpSpPr>
      <p:grpSpPr>
        <a:xfrm>
          <a:off x="0" y="0"/>
          <a:ext cx="0" cy="0"/>
          <a:chOff x="0" y="0"/>
          <a:chExt cx="0" cy="0"/>
        </a:xfrm>
      </p:grpSpPr>
      <p:sp>
        <p:nvSpPr>
          <p:cNvPr id="2" name="矩形: 圆角 1">
            <a:extLst>
              <a:ext uri="{FF2B5EF4-FFF2-40B4-BE49-F238E27FC236}">
                <a16:creationId xmlns:a16="http://schemas.microsoft.com/office/drawing/2014/main" xmlns="" id="{7DA1C638-34AC-4C4A-A8F4-1B97F2C6055E}"/>
              </a:ext>
            </a:extLst>
          </p:cNvPr>
          <p:cNvSpPr/>
          <p:nvPr userDrawn="1"/>
        </p:nvSpPr>
        <p:spPr>
          <a:xfrm>
            <a:off x="697150" y="658238"/>
            <a:ext cx="11108987" cy="5865779"/>
          </a:xfrm>
          <a:prstGeom prst="roundRect">
            <a:avLst/>
          </a:prstGeom>
          <a:solidFill>
            <a:schemeClr val="bg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1"/>
          </a:p>
        </p:txBody>
      </p:sp>
      <p:pic>
        <p:nvPicPr>
          <p:cNvPr id="4" name="图片 3">
            <a:extLst>
              <a:ext uri="{FF2B5EF4-FFF2-40B4-BE49-F238E27FC236}">
                <a16:creationId xmlns:a16="http://schemas.microsoft.com/office/drawing/2014/main" xmlns="" id="{4BADFE07-D1FB-4930-8D81-79DD0524EAF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1"/>
            <a:ext cx="3275611" cy="2050532"/>
          </a:xfrm>
          <a:prstGeom prst="rect">
            <a:avLst/>
          </a:prstGeom>
        </p:spPr>
      </p:pic>
      <p:pic>
        <p:nvPicPr>
          <p:cNvPr id="6" name="图片 5">
            <a:extLst>
              <a:ext uri="{FF2B5EF4-FFF2-40B4-BE49-F238E27FC236}">
                <a16:creationId xmlns:a16="http://schemas.microsoft.com/office/drawing/2014/main" xmlns="" id="{DA3BE2C1-984A-4341-89BE-0BC4A2E70120}"/>
              </a:ext>
            </a:extLst>
          </p:cNvPr>
          <p:cNvPicPr>
            <a:picLocks noChangeAspect="1"/>
          </p:cNvPicPr>
          <p:nvPr userDrawn="1"/>
        </p:nvPicPr>
        <p:blipFill>
          <a:blip r:embed="rId3" cstate="screen">
            <a:extLst>
              <a:ext uri="{28A0092B-C50C-407E-A947-70E740481C1C}">
                <a14:useLocalDpi xmlns:a14="http://schemas.microsoft.com/office/drawing/2010/main" val="0"/>
              </a:ext>
            </a:extLst>
          </a:blip>
          <a:stretch>
            <a:fillRect/>
          </a:stretch>
        </p:blipFill>
        <p:spPr>
          <a:xfrm>
            <a:off x="8885455" y="4516429"/>
            <a:ext cx="3449219" cy="2341572"/>
          </a:xfrm>
          <a:prstGeom prst="rect">
            <a:avLst/>
          </a:prstGeom>
        </p:spPr>
      </p:pic>
      <p:pic>
        <p:nvPicPr>
          <p:cNvPr id="11" name="图片 10">
            <a:extLst>
              <a:ext uri="{FF2B5EF4-FFF2-40B4-BE49-F238E27FC236}">
                <a16:creationId xmlns:a16="http://schemas.microsoft.com/office/drawing/2014/main" xmlns="" id="{6322A1A8-229F-4447-A71F-4656C9F2D4DE}"/>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 y="2908572"/>
            <a:ext cx="2727769" cy="4030493"/>
          </a:xfrm>
          <a:prstGeom prst="rect">
            <a:avLst/>
          </a:prstGeom>
        </p:spPr>
      </p:pic>
      <p:sp>
        <p:nvSpPr>
          <p:cNvPr id="12" name="文本框 11">
            <a:extLst>
              <a:ext uri="{FF2B5EF4-FFF2-40B4-BE49-F238E27FC236}">
                <a16:creationId xmlns:a16="http://schemas.microsoft.com/office/drawing/2014/main" xmlns="" id="{56FE037D-76F8-4E4A-8A84-C76B01A84EF6}"/>
              </a:ext>
            </a:extLst>
          </p:cNvPr>
          <p:cNvSpPr txBox="1"/>
          <p:nvPr userDrawn="1"/>
        </p:nvSpPr>
        <p:spPr>
          <a:xfrm>
            <a:off x="4202351" y="642490"/>
            <a:ext cx="3453319" cy="430374"/>
          </a:xfrm>
          <a:prstGeom prst="rect">
            <a:avLst/>
          </a:prstGeom>
          <a:noFill/>
        </p:spPr>
        <p:txBody>
          <a:bodyPr wrap="square" rtlCol="0" anchor="ctr">
            <a:spAutoFit/>
          </a:bodyPr>
          <a:lstStyle/>
          <a:p>
            <a:pPr algn="ctr">
              <a:lnSpc>
                <a:spcPct val="120000"/>
              </a:lnSpc>
            </a:pPr>
            <a:r>
              <a:rPr lang="en-US" altLang="zh-CN" sz="2000" dirty="0">
                <a:solidFill>
                  <a:sysClr val="windowText" lastClr="000000"/>
                </a:solidFill>
                <a:latin typeface="华康少女文字W5" panose="040F0509000000000000" pitchFamily="81" charset="-122"/>
                <a:ea typeface="华康少女文字W5" panose="040F0509000000000000" pitchFamily="81" charset="-122"/>
              </a:rPr>
              <a:t>——</a:t>
            </a:r>
            <a:r>
              <a:rPr lang="zh-CN" altLang="en-US" sz="2000" dirty="0">
                <a:solidFill>
                  <a:sysClr val="windowText" lastClr="000000"/>
                </a:solidFill>
                <a:latin typeface="华康少女文字W5" panose="040F0509000000000000" pitchFamily="81" charset="-122"/>
                <a:ea typeface="华康少女文字W5" panose="040F0509000000000000" pitchFamily="81" charset="-122"/>
              </a:rPr>
              <a:t>请输入您的标题</a:t>
            </a:r>
            <a:r>
              <a:rPr lang="en-US" altLang="zh-CN" sz="2000" dirty="0">
                <a:solidFill>
                  <a:sysClr val="windowText" lastClr="000000"/>
                </a:solidFill>
                <a:latin typeface="华康少女文字W5" panose="040F0509000000000000" pitchFamily="81" charset="-122"/>
                <a:ea typeface="华康少女文字W5" panose="040F0509000000000000" pitchFamily="81" charset="-122"/>
              </a:rPr>
              <a:t>——</a:t>
            </a:r>
            <a:endParaRPr lang="zh-CN" altLang="en-US" sz="2000" dirty="0">
              <a:solidFill>
                <a:sysClr val="windowText" lastClr="000000"/>
              </a:solidFill>
              <a:latin typeface="华康少女文字W5" panose="040F0509000000000000" pitchFamily="81" charset="-122"/>
              <a:ea typeface="华康少女文字W5" panose="040F0509000000000000" pitchFamily="81" charset="-122"/>
            </a:endParaRPr>
          </a:p>
        </p:txBody>
      </p:sp>
    </p:spTree>
    <p:extLst>
      <p:ext uri="{BB962C8B-B14F-4D97-AF65-F5344CB8AC3E}">
        <p14:creationId xmlns:p14="http://schemas.microsoft.com/office/powerpoint/2010/main" val="2116857602"/>
      </p:ext>
    </p:extLst>
  </p:cSld>
  <p:clrMapOvr>
    <a:masterClrMapping/>
  </p:clrMapOvr>
  <mc:AlternateContent xmlns:mc="http://schemas.openxmlformats.org/markup-compatibility/2006" xmlns:p14="http://schemas.microsoft.com/office/powerpoint/2010/main">
    <mc:Choice Requires="p14">
      <p:transition spd="slow" p14:dur="1400" advClick="0" advTm="3000">
        <p14:ripple/>
      </p:transition>
    </mc:Choice>
    <mc:Fallback xmlns="">
      <p:transition spd="slow" advClick="0" advTm="3000">
        <p:fade/>
      </p:transition>
    </mc:Fallback>
  </mc:AlternateContent>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3_内页-1">
    <p:spTree>
      <p:nvGrpSpPr>
        <p:cNvPr id="1" name=""/>
        <p:cNvGrpSpPr/>
        <p:nvPr/>
      </p:nvGrpSpPr>
      <p:grpSpPr>
        <a:xfrm>
          <a:off x="0" y="0"/>
          <a:ext cx="0" cy="0"/>
          <a:chOff x="0" y="0"/>
          <a:chExt cx="0" cy="0"/>
        </a:xfrm>
      </p:grpSpPr>
      <p:sp>
        <p:nvSpPr>
          <p:cNvPr id="3" name="矩形: 圆角 2">
            <a:extLst>
              <a:ext uri="{FF2B5EF4-FFF2-40B4-BE49-F238E27FC236}">
                <a16:creationId xmlns:a16="http://schemas.microsoft.com/office/drawing/2014/main" xmlns="" id="{3C7E5B60-395B-4216-9A18-0F5F76B254D3}"/>
              </a:ext>
            </a:extLst>
          </p:cNvPr>
          <p:cNvSpPr/>
          <p:nvPr userDrawn="1"/>
        </p:nvSpPr>
        <p:spPr>
          <a:xfrm>
            <a:off x="697150" y="658238"/>
            <a:ext cx="11108987" cy="5865779"/>
          </a:xfrm>
          <a:prstGeom prst="roundRect">
            <a:avLst/>
          </a:prstGeom>
          <a:solidFill>
            <a:schemeClr val="bg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1"/>
          </a:p>
        </p:txBody>
      </p:sp>
      <p:pic>
        <p:nvPicPr>
          <p:cNvPr id="5" name="图片 4">
            <a:extLst>
              <a:ext uri="{FF2B5EF4-FFF2-40B4-BE49-F238E27FC236}">
                <a16:creationId xmlns:a16="http://schemas.microsoft.com/office/drawing/2014/main" xmlns="" id="{A7CEDD86-7968-4B14-8159-F39C71897F8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7819" y="791184"/>
            <a:ext cx="4049600" cy="6066816"/>
          </a:xfrm>
          <a:prstGeom prst="rect">
            <a:avLst/>
          </a:prstGeom>
        </p:spPr>
      </p:pic>
      <p:pic>
        <p:nvPicPr>
          <p:cNvPr id="7" name="图片 6">
            <a:extLst>
              <a:ext uri="{FF2B5EF4-FFF2-40B4-BE49-F238E27FC236}">
                <a16:creationId xmlns:a16="http://schemas.microsoft.com/office/drawing/2014/main" xmlns="" id="{7BFC3DC4-AD94-4D04-ADEB-23E7A6D624B0}"/>
              </a:ext>
            </a:extLst>
          </p:cNvPr>
          <p:cNvPicPr>
            <a:picLocks noChangeAspect="1"/>
          </p:cNvPicPr>
          <p:nvPr userDrawn="1"/>
        </p:nvPicPr>
        <p:blipFill>
          <a:blip r:embed="rId3" cstate="screen">
            <a:extLst>
              <a:ext uri="{28A0092B-C50C-407E-A947-70E740481C1C}">
                <a14:useLocalDpi xmlns:a14="http://schemas.microsoft.com/office/drawing/2010/main" val="0"/>
              </a:ext>
            </a:extLst>
          </a:blip>
          <a:stretch>
            <a:fillRect/>
          </a:stretch>
        </p:blipFill>
        <p:spPr>
          <a:xfrm>
            <a:off x="10161555" y="249020"/>
            <a:ext cx="1920199" cy="2075891"/>
          </a:xfrm>
          <a:prstGeom prst="rect">
            <a:avLst/>
          </a:prstGeom>
        </p:spPr>
      </p:pic>
      <p:pic>
        <p:nvPicPr>
          <p:cNvPr id="9" name="图片 8">
            <a:extLst>
              <a:ext uri="{FF2B5EF4-FFF2-40B4-BE49-F238E27FC236}">
                <a16:creationId xmlns:a16="http://schemas.microsoft.com/office/drawing/2014/main" xmlns="" id="{D929124C-7B27-4411-95C0-5AE7A90FBD2F}"/>
              </a:ext>
            </a:extLst>
          </p:cNvPr>
          <p:cNvPicPr>
            <a:picLocks noChangeAspect="1"/>
          </p:cNvPicPr>
          <p:nvPr userDrawn="1"/>
        </p:nvPicPr>
        <p:blipFill>
          <a:blip r:embed="rId4" cstate="screen">
            <a:extLst>
              <a:ext uri="{28A0092B-C50C-407E-A947-70E740481C1C}">
                <a14:useLocalDpi xmlns:a14="http://schemas.microsoft.com/office/drawing/2010/main" val="0"/>
              </a:ext>
            </a:extLst>
          </a:blip>
          <a:stretch>
            <a:fillRect/>
          </a:stretch>
        </p:blipFill>
        <p:spPr>
          <a:xfrm>
            <a:off x="10340381" y="3920247"/>
            <a:ext cx="1851619" cy="3012989"/>
          </a:xfrm>
          <a:prstGeom prst="rect">
            <a:avLst/>
          </a:prstGeom>
        </p:spPr>
      </p:pic>
      <p:sp>
        <p:nvSpPr>
          <p:cNvPr id="10" name="文本框 9">
            <a:extLst>
              <a:ext uri="{FF2B5EF4-FFF2-40B4-BE49-F238E27FC236}">
                <a16:creationId xmlns:a16="http://schemas.microsoft.com/office/drawing/2014/main" xmlns="" id="{0ACBBB52-2397-463B-89E1-BCBC36501DA8}"/>
              </a:ext>
            </a:extLst>
          </p:cNvPr>
          <p:cNvSpPr txBox="1"/>
          <p:nvPr userDrawn="1"/>
        </p:nvSpPr>
        <p:spPr>
          <a:xfrm>
            <a:off x="4202351" y="642490"/>
            <a:ext cx="3453319" cy="430374"/>
          </a:xfrm>
          <a:prstGeom prst="rect">
            <a:avLst/>
          </a:prstGeom>
          <a:noFill/>
        </p:spPr>
        <p:txBody>
          <a:bodyPr wrap="square" rtlCol="0" anchor="ctr">
            <a:spAutoFit/>
          </a:bodyPr>
          <a:lstStyle/>
          <a:p>
            <a:pPr algn="ctr">
              <a:lnSpc>
                <a:spcPct val="120000"/>
              </a:lnSpc>
            </a:pPr>
            <a:r>
              <a:rPr lang="en-US" altLang="zh-CN" sz="2000" dirty="0">
                <a:solidFill>
                  <a:sysClr val="windowText" lastClr="000000"/>
                </a:solidFill>
                <a:latin typeface="华康少女文字W5" panose="040F0509000000000000" pitchFamily="81" charset="-122"/>
                <a:ea typeface="华康少女文字W5" panose="040F0509000000000000" pitchFamily="81" charset="-122"/>
              </a:rPr>
              <a:t>——</a:t>
            </a:r>
            <a:r>
              <a:rPr lang="zh-CN" altLang="en-US" sz="2000" dirty="0">
                <a:solidFill>
                  <a:sysClr val="windowText" lastClr="000000"/>
                </a:solidFill>
                <a:latin typeface="华康少女文字W5" panose="040F0509000000000000" pitchFamily="81" charset="-122"/>
                <a:ea typeface="华康少女文字W5" panose="040F0509000000000000" pitchFamily="81" charset="-122"/>
              </a:rPr>
              <a:t>请输入您的标题</a:t>
            </a:r>
            <a:r>
              <a:rPr lang="en-US" altLang="zh-CN" sz="2000" dirty="0">
                <a:solidFill>
                  <a:sysClr val="windowText" lastClr="000000"/>
                </a:solidFill>
                <a:latin typeface="华康少女文字W5" panose="040F0509000000000000" pitchFamily="81" charset="-122"/>
                <a:ea typeface="华康少女文字W5" panose="040F0509000000000000" pitchFamily="81" charset="-122"/>
              </a:rPr>
              <a:t>——</a:t>
            </a:r>
            <a:endParaRPr lang="zh-CN" altLang="en-US" sz="2000" dirty="0">
              <a:solidFill>
                <a:sysClr val="windowText" lastClr="000000"/>
              </a:solidFill>
              <a:latin typeface="华康少女文字W5" panose="040F0509000000000000" pitchFamily="81" charset="-122"/>
              <a:ea typeface="华康少女文字W5" panose="040F0509000000000000" pitchFamily="81" charset="-122"/>
            </a:endParaRPr>
          </a:p>
        </p:txBody>
      </p:sp>
    </p:spTree>
    <p:extLst>
      <p:ext uri="{BB962C8B-B14F-4D97-AF65-F5344CB8AC3E}">
        <p14:creationId xmlns:p14="http://schemas.microsoft.com/office/powerpoint/2010/main" val="1137583842"/>
      </p:ext>
    </p:extLst>
  </p:cSld>
  <p:clrMapOvr>
    <a:masterClrMapping/>
  </p:clrMapOvr>
  <mc:AlternateContent xmlns:mc="http://schemas.openxmlformats.org/markup-compatibility/2006" xmlns:p14="http://schemas.microsoft.com/office/powerpoint/2010/main">
    <mc:Choice Requires="p14">
      <p:transition spd="slow" p14:dur="1400" advClick="0" advTm="3000">
        <p14:ripple/>
      </p:transition>
    </mc:Choice>
    <mc:Fallback xmlns="">
      <p:transition spd="slow" advClick="0" advTm="3000">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F08C705A-C4AC-2B8D-F5AD-8D870D652435}"/>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vi-VN"/>
          </a:p>
        </p:txBody>
      </p:sp>
      <p:sp>
        <p:nvSpPr>
          <p:cNvPr id="3" name="Text Placeholder 2">
            <a:extLst>
              <a:ext uri="{FF2B5EF4-FFF2-40B4-BE49-F238E27FC236}">
                <a16:creationId xmlns:a16="http://schemas.microsoft.com/office/drawing/2014/main" xmlns="" id="{45FF6F1B-73AC-0701-D9B2-F9ADE50BDEA1}"/>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xmlns="" id="{A2F4A56C-CEC9-85CA-75F0-2E2CAA660CB7}"/>
              </a:ext>
            </a:extLst>
          </p:cNvPr>
          <p:cNvSpPr>
            <a:spLocks noGrp="1"/>
          </p:cNvSpPr>
          <p:nvPr>
            <p:ph type="dt" sz="half" idx="10"/>
          </p:nvPr>
        </p:nvSpPr>
        <p:spPr/>
        <p:txBody>
          <a:bodyPr/>
          <a:lstStyle/>
          <a:p>
            <a:fld id="{6C4BC141-367A-4BCE-BD6F-4C0607B3BD2C}" type="datetimeFigureOut">
              <a:rPr lang="vi-VN" smtClean="0"/>
              <a:t>11/08/2023</a:t>
            </a:fld>
            <a:endParaRPr lang="vi-VN"/>
          </a:p>
        </p:txBody>
      </p:sp>
      <p:sp>
        <p:nvSpPr>
          <p:cNvPr id="5" name="Footer Placeholder 4">
            <a:extLst>
              <a:ext uri="{FF2B5EF4-FFF2-40B4-BE49-F238E27FC236}">
                <a16:creationId xmlns:a16="http://schemas.microsoft.com/office/drawing/2014/main" xmlns="" id="{CC60CAA0-409F-DA37-AF4C-73FD8346261E}"/>
              </a:ext>
            </a:extLst>
          </p:cNvPr>
          <p:cNvSpPr>
            <a:spLocks noGrp="1"/>
          </p:cNvSpPr>
          <p:nvPr>
            <p:ph type="ftr" sz="quarter" idx="11"/>
          </p:nvPr>
        </p:nvSpPr>
        <p:spPr/>
        <p:txBody>
          <a:bodyPr/>
          <a:lstStyle/>
          <a:p>
            <a:endParaRPr lang="vi-VN"/>
          </a:p>
        </p:txBody>
      </p:sp>
      <p:sp>
        <p:nvSpPr>
          <p:cNvPr id="6" name="Slide Number Placeholder 5">
            <a:extLst>
              <a:ext uri="{FF2B5EF4-FFF2-40B4-BE49-F238E27FC236}">
                <a16:creationId xmlns:a16="http://schemas.microsoft.com/office/drawing/2014/main" xmlns="" id="{632DDDFE-569C-A16F-473E-347FBF332E39}"/>
              </a:ext>
            </a:extLst>
          </p:cNvPr>
          <p:cNvSpPr>
            <a:spLocks noGrp="1"/>
          </p:cNvSpPr>
          <p:nvPr>
            <p:ph type="sldNum" sz="quarter" idx="12"/>
          </p:nvPr>
        </p:nvSpPr>
        <p:spPr/>
        <p:txBody>
          <a:bodyPr/>
          <a:lstStyle/>
          <a:p>
            <a:fld id="{D8880FEA-C4B8-4FA5-9463-A186119C230F}" type="slidenum">
              <a:rPr lang="vi-VN" smtClean="0"/>
              <a:t>‹#›</a:t>
            </a:fld>
            <a:endParaRPr lang="vi-VN"/>
          </a:p>
        </p:txBody>
      </p:sp>
    </p:spTree>
    <p:extLst>
      <p:ext uri="{BB962C8B-B14F-4D97-AF65-F5344CB8AC3E}">
        <p14:creationId xmlns:p14="http://schemas.microsoft.com/office/powerpoint/2010/main" val="3488142477"/>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结束页">
    <p:spTree>
      <p:nvGrpSpPr>
        <p:cNvPr id="1" name=""/>
        <p:cNvGrpSpPr/>
        <p:nvPr/>
      </p:nvGrpSpPr>
      <p:grpSpPr>
        <a:xfrm>
          <a:off x="0" y="0"/>
          <a:ext cx="0" cy="0"/>
          <a:chOff x="0" y="0"/>
          <a:chExt cx="0" cy="0"/>
        </a:xfrm>
      </p:grpSpPr>
    </p:spTree>
    <p:extLst>
      <p:ext uri="{BB962C8B-B14F-4D97-AF65-F5344CB8AC3E}">
        <p14:creationId xmlns:p14="http://schemas.microsoft.com/office/powerpoint/2010/main" val="2052459683"/>
      </p:ext>
    </p:extLst>
  </p:cSld>
  <p:clrMapOvr>
    <a:masterClrMapping/>
  </p:clrMapOvr>
  <mc:AlternateContent xmlns:mc="http://schemas.openxmlformats.org/markup-compatibility/2006" xmlns:p14="http://schemas.microsoft.com/office/powerpoint/2010/main">
    <mc:Choice Requires="p14">
      <p:transition spd="slow" p14:dur="1400" advClick="0" advTm="3000">
        <p14:ripple/>
      </p:transition>
    </mc:Choice>
    <mc:Fallback xmlns="">
      <p:transition spd="slow" advClick="0" advTm="3000">
        <p:fade/>
      </p:transition>
    </mc:Fallback>
  </mc:AlternateContent>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版权页">
    <p:spTree>
      <p:nvGrpSpPr>
        <p:cNvPr id="1" name=""/>
        <p:cNvGrpSpPr/>
        <p:nvPr/>
      </p:nvGrpSpPr>
      <p:grpSpPr>
        <a:xfrm>
          <a:off x="0" y="0"/>
          <a:ext cx="0" cy="0"/>
          <a:chOff x="0" y="0"/>
          <a:chExt cx="0" cy="0"/>
        </a:xfrm>
      </p:grpSpPr>
    </p:spTree>
    <p:extLst>
      <p:ext uri="{BB962C8B-B14F-4D97-AF65-F5344CB8AC3E}">
        <p14:creationId xmlns:p14="http://schemas.microsoft.com/office/powerpoint/2010/main" val="3549503134"/>
      </p:ext>
    </p:extLst>
  </p:cSld>
  <p:clrMapOvr>
    <a:masterClrMapping/>
  </p:clrMapOvr>
  <mc:AlternateContent xmlns:mc="http://schemas.openxmlformats.org/markup-compatibility/2006" xmlns:p14="http://schemas.microsoft.com/office/powerpoint/2010/main">
    <mc:Choice Requires="p14">
      <p:transition spd="slow" p14:dur="1400" advClick="0" advTm="3000">
        <p14:ripple/>
      </p:transition>
    </mc:Choice>
    <mc:Fallback xmlns="">
      <p:transition spd="slow" advClick="0" advTm="3000">
        <p:fade/>
      </p:transition>
    </mc:Fallback>
  </mc:AlternateContent>
</p:sldLayout>
</file>

<file path=ppt/slideLayouts/slideLayout3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a:xfrm>
            <a:off x="838200" y="6356350"/>
            <a:ext cx="2743200" cy="365125"/>
          </a:xfrm>
          <a:prstGeom prst="rect">
            <a:avLst/>
          </a:prstGeom>
        </p:spPr>
        <p:txBody>
          <a:bodyPr/>
          <a:lstStyle/>
          <a:p>
            <a:fld id="{24B5DA0A-A745-4ADB-9D01-C26C1A2242A9}" type="datetimeFigureOut">
              <a:rPr lang="en-US" smtClean="0"/>
              <a:t>8/11/2023</a:t>
            </a:fld>
            <a:endParaRPr lang="en-US"/>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5029C446-C0D0-41F4-92EC-4EAB950F723D}" type="slidenum">
              <a:rPr lang="en-US" smtClean="0"/>
              <a:t>‹#›</a:t>
            </a:fld>
            <a:endParaRPr lang="en-US"/>
          </a:p>
        </p:txBody>
      </p:sp>
      <p:pic>
        <p:nvPicPr>
          <p:cNvPr id="7" name="图片 11">
            <a:extLst>
              <a:ext uri="{FF2B5EF4-FFF2-40B4-BE49-F238E27FC236}">
                <a16:creationId xmlns:a16="http://schemas.microsoft.com/office/drawing/2014/main" xmlns="" id="{4C60B4DE-0F0B-46E2-8AA1-50B6F1248BDF}"/>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r="29589" b="29586"/>
          <a:stretch/>
        </p:blipFill>
        <p:spPr>
          <a:xfrm>
            <a:off x="-1" y="0"/>
            <a:ext cx="12192001" cy="7140066"/>
          </a:xfrm>
          <a:prstGeom prst="rect">
            <a:avLst/>
          </a:prstGeom>
        </p:spPr>
      </p:pic>
      <p:pic>
        <p:nvPicPr>
          <p:cNvPr id="8" name="图片 19">
            <a:extLst>
              <a:ext uri="{FF2B5EF4-FFF2-40B4-BE49-F238E27FC236}">
                <a16:creationId xmlns:a16="http://schemas.microsoft.com/office/drawing/2014/main" xmlns="" id="{0F7EDF4A-38BF-4F11-A320-C27F6E6FF94C}"/>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528972" y="35817"/>
            <a:ext cx="9071429" cy="2335457"/>
          </a:xfrm>
          <a:prstGeom prst="rect">
            <a:avLst/>
          </a:prstGeom>
        </p:spPr>
      </p:pic>
    </p:spTree>
    <p:extLst>
      <p:ext uri="{BB962C8B-B14F-4D97-AF65-F5344CB8AC3E}">
        <p14:creationId xmlns:p14="http://schemas.microsoft.com/office/powerpoint/2010/main" val="2407844681"/>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Content Placeholder 2"/>
          <p:cNvSpPr>
            <a:spLocks noGrp="1"/>
          </p:cNvSpPr>
          <p:nvPr>
            <p:ph idx="1"/>
          </p:nvPr>
        </p:nvSpPr>
        <p:spPr>
          <a:xfrm>
            <a:off x="838200" y="1825625"/>
            <a:ext cx="10515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838200" y="6356350"/>
            <a:ext cx="2743200" cy="365125"/>
          </a:xfrm>
          <a:prstGeom prst="rect">
            <a:avLst/>
          </a:prstGeom>
        </p:spPr>
        <p:txBody>
          <a:bodyPr/>
          <a:lstStyle/>
          <a:p>
            <a:fld id="{24B5DA0A-A745-4ADB-9D01-C26C1A2242A9}" type="datetimeFigureOut">
              <a:rPr lang="en-US" smtClean="0"/>
              <a:t>8/11/2023</a:t>
            </a:fld>
            <a:endParaRPr lang="en-US"/>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5029C446-C0D0-41F4-92EC-4EAB950F723D}" type="slidenum">
              <a:rPr lang="en-US" smtClean="0"/>
              <a:t>‹#›</a:t>
            </a:fld>
            <a:endParaRPr lang="en-US"/>
          </a:p>
        </p:txBody>
      </p:sp>
      <p:pic>
        <p:nvPicPr>
          <p:cNvPr id="7" name="Picture 6"/>
          <p:cNvPicPr>
            <a:picLocks noChangeAspect="1"/>
          </p:cNvPicPr>
          <p:nvPr userDrawn="1"/>
        </p:nvPicPr>
        <p:blipFill rotWithShape="1">
          <a:blip r:embed="rId2"/>
          <a:srcRect r="13582"/>
          <a:stretch/>
        </p:blipFill>
        <p:spPr>
          <a:xfrm>
            <a:off x="0" y="2863"/>
            <a:ext cx="12191999" cy="6858594"/>
          </a:xfrm>
          <a:prstGeom prst="rect">
            <a:avLst/>
          </a:prstGeom>
        </p:spPr>
      </p:pic>
      <p:sp>
        <p:nvSpPr>
          <p:cNvPr id="8" name="矩形: 圆角 20">
            <a:extLst>
              <a:ext uri="{FF2B5EF4-FFF2-40B4-BE49-F238E27FC236}">
                <a16:creationId xmlns:a16="http://schemas.microsoft.com/office/drawing/2014/main" xmlns="" id="{47118E00-203A-4E78-AC85-4C87806898CA}"/>
              </a:ext>
            </a:extLst>
          </p:cNvPr>
          <p:cNvSpPr/>
          <p:nvPr userDrawn="1"/>
        </p:nvSpPr>
        <p:spPr>
          <a:xfrm>
            <a:off x="2535237" y="195956"/>
            <a:ext cx="9599946" cy="5775517"/>
          </a:xfrm>
          <a:prstGeom prst="roundRect">
            <a:avLst>
              <a:gd name="adj" fmla="val 3058"/>
            </a:avLst>
          </a:prstGeom>
          <a:solidFill>
            <a:schemeClr val="bg1">
              <a:alpha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endParaRPr lang="zh-CN" altLang="en-US" dirty="0">
              <a:solidFill>
                <a:schemeClr val="bg1"/>
              </a:solidFill>
            </a:endParaRPr>
          </a:p>
        </p:txBody>
      </p:sp>
    </p:spTree>
    <p:extLst>
      <p:ext uri="{BB962C8B-B14F-4D97-AF65-F5344CB8AC3E}">
        <p14:creationId xmlns:p14="http://schemas.microsoft.com/office/powerpoint/2010/main" val="2503946083"/>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a:prstGeom prst="rect">
            <a:avLst/>
          </a:prstGeo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a:xfrm>
            <a:off x="838200" y="6356350"/>
            <a:ext cx="2743200" cy="365125"/>
          </a:xfrm>
          <a:prstGeom prst="rect">
            <a:avLst/>
          </a:prstGeom>
        </p:spPr>
        <p:txBody>
          <a:bodyPr/>
          <a:lstStyle/>
          <a:p>
            <a:fld id="{24B5DA0A-A745-4ADB-9D01-C26C1A2242A9}" type="datetimeFigureOut">
              <a:rPr lang="en-US" smtClean="0"/>
              <a:t>8/11/2023</a:t>
            </a:fld>
            <a:endParaRPr lang="en-US"/>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5029C446-C0D0-41F4-92EC-4EAB950F723D}" type="slidenum">
              <a:rPr lang="en-US" smtClean="0"/>
              <a:t>‹#›</a:t>
            </a:fld>
            <a:endParaRPr lang="en-US"/>
          </a:p>
        </p:txBody>
      </p:sp>
      <p:pic>
        <p:nvPicPr>
          <p:cNvPr id="7" name="Picture 6"/>
          <p:cNvPicPr>
            <a:picLocks noChangeAspect="1"/>
          </p:cNvPicPr>
          <p:nvPr userDrawn="1"/>
        </p:nvPicPr>
        <p:blipFill rotWithShape="1">
          <a:blip r:embed="rId2">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b="32970"/>
          <a:stretch/>
        </p:blipFill>
        <p:spPr>
          <a:xfrm>
            <a:off x="0" y="21020"/>
            <a:ext cx="12192000" cy="6836979"/>
          </a:xfrm>
          <a:prstGeom prst="rect">
            <a:avLst/>
          </a:prstGeom>
        </p:spPr>
      </p:pic>
    </p:spTree>
    <p:extLst>
      <p:ext uri="{BB962C8B-B14F-4D97-AF65-F5344CB8AC3E}">
        <p14:creationId xmlns:p14="http://schemas.microsoft.com/office/powerpoint/2010/main" val="2442789813"/>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a:xfrm>
            <a:off x="838200" y="6356350"/>
            <a:ext cx="2743200" cy="365125"/>
          </a:xfrm>
          <a:prstGeom prst="rect">
            <a:avLst/>
          </a:prstGeom>
        </p:spPr>
        <p:txBody>
          <a:bodyPr/>
          <a:lstStyle/>
          <a:p>
            <a:fld id="{24B5DA0A-A745-4ADB-9D01-C26C1A2242A9}" type="datetimeFigureOut">
              <a:rPr lang="en-US" smtClean="0"/>
              <a:t>8/11/2023</a:t>
            </a:fld>
            <a:endParaRPr lang="en-US"/>
          </a:p>
        </p:txBody>
      </p:sp>
      <p:sp>
        <p:nvSpPr>
          <p:cNvPr id="6" name="Footer Placeholder 5"/>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p:cNvSpPr>
            <a:spLocks noGrp="1"/>
          </p:cNvSpPr>
          <p:nvPr>
            <p:ph type="sldNum" sz="quarter" idx="12"/>
          </p:nvPr>
        </p:nvSpPr>
        <p:spPr>
          <a:xfrm>
            <a:off x="8610600" y="6356350"/>
            <a:ext cx="2743200" cy="365125"/>
          </a:xfrm>
          <a:prstGeom prst="rect">
            <a:avLst/>
          </a:prstGeom>
        </p:spPr>
        <p:txBody>
          <a:bodyPr/>
          <a:lstStyle/>
          <a:p>
            <a:fld id="{5029C446-C0D0-41F4-92EC-4EAB950F723D}" type="slidenum">
              <a:rPr lang="en-US" smtClean="0"/>
              <a:t>‹#›</a:t>
            </a:fld>
            <a:endParaRPr lang="en-US"/>
          </a:p>
        </p:txBody>
      </p:sp>
      <p:pic>
        <p:nvPicPr>
          <p:cNvPr id="8" name="Picture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699247"/>
            <a:ext cx="12192000" cy="7557247"/>
          </a:xfrm>
          <a:prstGeom prst="rect">
            <a:avLst/>
          </a:prstGeom>
        </p:spPr>
      </p:pic>
    </p:spTree>
    <p:extLst>
      <p:ext uri="{BB962C8B-B14F-4D97-AF65-F5344CB8AC3E}">
        <p14:creationId xmlns:p14="http://schemas.microsoft.com/office/powerpoint/2010/main" val="3955750024"/>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a:prstGeom prst="rect">
            <a:avLst/>
          </a:prstGeo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a:xfrm>
            <a:off x="838200" y="6356350"/>
            <a:ext cx="2743200" cy="365125"/>
          </a:xfrm>
          <a:prstGeom prst="rect">
            <a:avLst/>
          </a:prstGeom>
        </p:spPr>
        <p:txBody>
          <a:bodyPr/>
          <a:lstStyle/>
          <a:p>
            <a:fld id="{24B5DA0A-A745-4ADB-9D01-C26C1A2242A9}" type="datetimeFigureOut">
              <a:rPr lang="en-US" smtClean="0"/>
              <a:t>8/11/2023</a:t>
            </a:fld>
            <a:endParaRPr lang="en-US"/>
          </a:p>
        </p:txBody>
      </p:sp>
      <p:sp>
        <p:nvSpPr>
          <p:cNvPr id="8" name="Footer Placeholder 7"/>
          <p:cNvSpPr>
            <a:spLocks noGrp="1"/>
          </p:cNvSpPr>
          <p:nvPr>
            <p:ph type="ftr" sz="quarter" idx="11"/>
          </p:nvPr>
        </p:nvSpPr>
        <p:spPr>
          <a:xfrm>
            <a:off x="4038600" y="6356350"/>
            <a:ext cx="4114800" cy="365125"/>
          </a:xfrm>
          <a:prstGeom prst="rect">
            <a:avLst/>
          </a:prstGeom>
        </p:spPr>
        <p:txBody>
          <a:bodyPr/>
          <a:lstStyle/>
          <a:p>
            <a:endParaRPr lang="en-US"/>
          </a:p>
        </p:txBody>
      </p:sp>
      <p:sp>
        <p:nvSpPr>
          <p:cNvPr id="9" name="Slide Number Placeholder 8"/>
          <p:cNvSpPr>
            <a:spLocks noGrp="1"/>
          </p:cNvSpPr>
          <p:nvPr>
            <p:ph type="sldNum" sz="quarter" idx="12"/>
          </p:nvPr>
        </p:nvSpPr>
        <p:spPr>
          <a:xfrm>
            <a:off x="8610600" y="6356350"/>
            <a:ext cx="2743200" cy="365125"/>
          </a:xfrm>
          <a:prstGeom prst="rect">
            <a:avLst/>
          </a:prstGeom>
        </p:spPr>
        <p:txBody>
          <a:bodyPr/>
          <a:lstStyle/>
          <a:p>
            <a:fld id="{5029C446-C0D0-41F4-92EC-4EAB950F723D}" type="slidenum">
              <a:rPr lang="en-US" smtClean="0"/>
              <a:t>‹#›</a:t>
            </a:fld>
            <a:endParaRPr lang="en-US"/>
          </a:p>
        </p:txBody>
      </p:sp>
      <p:pic>
        <p:nvPicPr>
          <p:cNvPr id="10" name="Picture 9"/>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699247"/>
            <a:ext cx="12192000" cy="7557247"/>
          </a:xfrm>
          <a:prstGeom prst="rect">
            <a:avLst/>
          </a:prstGeom>
        </p:spPr>
      </p:pic>
      <p:sp>
        <p:nvSpPr>
          <p:cNvPr id="11" name="矩形: 圆角 20">
            <a:extLst>
              <a:ext uri="{FF2B5EF4-FFF2-40B4-BE49-F238E27FC236}">
                <a16:creationId xmlns:a16="http://schemas.microsoft.com/office/drawing/2014/main" xmlns="" id="{47118E00-203A-4E78-AC85-4C87806898CA}"/>
              </a:ext>
            </a:extLst>
          </p:cNvPr>
          <p:cNvSpPr/>
          <p:nvPr userDrawn="1"/>
        </p:nvSpPr>
        <p:spPr>
          <a:xfrm>
            <a:off x="2535237" y="195956"/>
            <a:ext cx="9599946" cy="5801432"/>
          </a:xfrm>
          <a:prstGeom prst="roundRect">
            <a:avLst>
              <a:gd name="adj" fmla="val 3058"/>
            </a:avLst>
          </a:prstGeom>
          <a:solidFill>
            <a:schemeClr val="bg1">
              <a:alpha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endParaRPr lang="zh-CN" altLang="en-US" dirty="0">
              <a:solidFill>
                <a:schemeClr val="bg1"/>
              </a:solidFill>
            </a:endParaRPr>
          </a:p>
        </p:txBody>
      </p:sp>
    </p:spTree>
    <p:extLst>
      <p:ext uri="{BB962C8B-B14F-4D97-AF65-F5344CB8AC3E}">
        <p14:creationId xmlns:p14="http://schemas.microsoft.com/office/powerpoint/2010/main" val="3323712807"/>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Date Placeholder 2"/>
          <p:cNvSpPr>
            <a:spLocks noGrp="1"/>
          </p:cNvSpPr>
          <p:nvPr>
            <p:ph type="dt" sz="half" idx="10"/>
          </p:nvPr>
        </p:nvSpPr>
        <p:spPr>
          <a:xfrm>
            <a:off x="838200" y="6356350"/>
            <a:ext cx="2743200" cy="365125"/>
          </a:xfrm>
          <a:prstGeom prst="rect">
            <a:avLst/>
          </a:prstGeom>
        </p:spPr>
        <p:txBody>
          <a:bodyPr/>
          <a:lstStyle/>
          <a:p>
            <a:fld id="{24B5DA0A-A745-4ADB-9D01-C26C1A2242A9}" type="datetimeFigureOut">
              <a:rPr lang="en-US" smtClean="0"/>
              <a:t>8/11/2023</a:t>
            </a:fld>
            <a:endParaRPr lang="en-US"/>
          </a:p>
        </p:txBody>
      </p:sp>
      <p:sp>
        <p:nvSpPr>
          <p:cNvPr id="4" name="Footer Placeholder 3"/>
          <p:cNvSpPr>
            <a:spLocks noGrp="1"/>
          </p:cNvSpPr>
          <p:nvPr>
            <p:ph type="ftr" sz="quarter" idx="11"/>
          </p:nvPr>
        </p:nvSpPr>
        <p:spPr>
          <a:xfrm>
            <a:off x="4038600" y="6356350"/>
            <a:ext cx="4114800" cy="365125"/>
          </a:xfrm>
          <a:prstGeom prst="rect">
            <a:avLst/>
          </a:prstGeom>
        </p:spPr>
        <p:txBody>
          <a:bodyPr/>
          <a:lstStyle/>
          <a:p>
            <a:endParaRPr lang="en-US"/>
          </a:p>
        </p:txBody>
      </p:sp>
      <p:sp>
        <p:nvSpPr>
          <p:cNvPr id="5" name="Slide Number Placeholder 4"/>
          <p:cNvSpPr>
            <a:spLocks noGrp="1"/>
          </p:cNvSpPr>
          <p:nvPr>
            <p:ph type="sldNum" sz="quarter" idx="12"/>
          </p:nvPr>
        </p:nvSpPr>
        <p:spPr>
          <a:xfrm>
            <a:off x="8610600" y="6356350"/>
            <a:ext cx="2743200" cy="365125"/>
          </a:xfrm>
          <a:prstGeom prst="rect">
            <a:avLst/>
          </a:prstGeom>
        </p:spPr>
        <p:txBody>
          <a:bodyPr/>
          <a:lstStyle/>
          <a:p>
            <a:fld id="{5029C446-C0D0-41F4-92EC-4EAB950F723D}" type="slidenum">
              <a:rPr lang="en-US" smtClean="0"/>
              <a:t>‹#›</a:t>
            </a:fld>
            <a:endParaRPr lang="en-US"/>
          </a:p>
        </p:txBody>
      </p:sp>
    </p:spTree>
    <p:extLst>
      <p:ext uri="{BB962C8B-B14F-4D97-AF65-F5344CB8AC3E}">
        <p14:creationId xmlns:p14="http://schemas.microsoft.com/office/powerpoint/2010/main" val="1811011950"/>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838200" y="6356350"/>
            <a:ext cx="2743200" cy="365125"/>
          </a:xfrm>
          <a:prstGeom prst="rect">
            <a:avLst/>
          </a:prstGeom>
        </p:spPr>
        <p:txBody>
          <a:bodyPr/>
          <a:lstStyle/>
          <a:p>
            <a:fld id="{24B5DA0A-A745-4ADB-9D01-C26C1A2242A9}" type="datetimeFigureOut">
              <a:rPr lang="en-US" smtClean="0"/>
              <a:t>8/11/2023</a:t>
            </a:fld>
            <a:endParaRPr lang="en-US"/>
          </a:p>
        </p:txBody>
      </p:sp>
      <p:sp>
        <p:nvSpPr>
          <p:cNvPr id="3" name="Footer Placeholder 2"/>
          <p:cNvSpPr>
            <a:spLocks noGrp="1"/>
          </p:cNvSpPr>
          <p:nvPr>
            <p:ph type="ftr" sz="quarter" idx="11"/>
          </p:nvPr>
        </p:nvSpPr>
        <p:spPr>
          <a:xfrm>
            <a:off x="4038600" y="6356350"/>
            <a:ext cx="4114800" cy="365125"/>
          </a:xfrm>
          <a:prstGeom prst="rect">
            <a:avLst/>
          </a:prstGeom>
        </p:spPr>
        <p:txBody>
          <a:bodyPr/>
          <a:lstStyle/>
          <a:p>
            <a:endParaRPr lang="en-US"/>
          </a:p>
        </p:txBody>
      </p:sp>
      <p:sp>
        <p:nvSpPr>
          <p:cNvPr id="4" name="Slide Number Placeholder 3"/>
          <p:cNvSpPr>
            <a:spLocks noGrp="1"/>
          </p:cNvSpPr>
          <p:nvPr>
            <p:ph type="sldNum" sz="quarter" idx="12"/>
          </p:nvPr>
        </p:nvSpPr>
        <p:spPr>
          <a:xfrm>
            <a:off x="8610600" y="6356350"/>
            <a:ext cx="2743200" cy="365125"/>
          </a:xfrm>
          <a:prstGeom prst="rect">
            <a:avLst/>
          </a:prstGeom>
        </p:spPr>
        <p:txBody>
          <a:bodyPr/>
          <a:lstStyle/>
          <a:p>
            <a:fld id="{5029C446-C0D0-41F4-92EC-4EAB950F723D}" type="slidenum">
              <a:rPr lang="en-US" smtClean="0"/>
              <a:t>‹#›</a:t>
            </a:fld>
            <a:endParaRPr lang="en-US"/>
          </a:p>
        </p:txBody>
      </p:sp>
    </p:spTree>
    <p:extLst>
      <p:ext uri="{BB962C8B-B14F-4D97-AF65-F5344CB8AC3E}">
        <p14:creationId xmlns:p14="http://schemas.microsoft.com/office/powerpoint/2010/main" val="2003852963"/>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a:xfrm>
            <a:off x="838200" y="6356350"/>
            <a:ext cx="2743200" cy="365125"/>
          </a:xfrm>
          <a:prstGeom prst="rect">
            <a:avLst/>
          </a:prstGeom>
        </p:spPr>
        <p:txBody>
          <a:bodyPr/>
          <a:lstStyle/>
          <a:p>
            <a:fld id="{24B5DA0A-A745-4ADB-9D01-C26C1A2242A9}" type="datetimeFigureOut">
              <a:rPr lang="en-US" smtClean="0"/>
              <a:t>8/11/2023</a:t>
            </a:fld>
            <a:endParaRPr lang="en-US"/>
          </a:p>
        </p:txBody>
      </p:sp>
      <p:sp>
        <p:nvSpPr>
          <p:cNvPr id="6" name="Footer Placeholder 5"/>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p:cNvSpPr>
            <a:spLocks noGrp="1"/>
          </p:cNvSpPr>
          <p:nvPr>
            <p:ph type="sldNum" sz="quarter" idx="12"/>
          </p:nvPr>
        </p:nvSpPr>
        <p:spPr>
          <a:xfrm>
            <a:off x="8610600" y="6356350"/>
            <a:ext cx="2743200" cy="365125"/>
          </a:xfrm>
          <a:prstGeom prst="rect">
            <a:avLst/>
          </a:prstGeom>
        </p:spPr>
        <p:txBody>
          <a:bodyPr/>
          <a:lstStyle/>
          <a:p>
            <a:fld id="{5029C446-C0D0-41F4-92EC-4EAB950F723D}" type="slidenum">
              <a:rPr lang="en-US" smtClean="0"/>
              <a:t>‹#›</a:t>
            </a:fld>
            <a:endParaRPr lang="en-US"/>
          </a:p>
        </p:txBody>
      </p:sp>
    </p:spTree>
    <p:extLst>
      <p:ext uri="{BB962C8B-B14F-4D97-AF65-F5344CB8AC3E}">
        <p14:creationId xmlns:p14="http://schemas.microsoft.com/office/powerpoint/2010/main" val="244210254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E6D5D148-28D2-374F-43ED-FD859CE34153}"/>
              </a:ext>
            </a:extLst>
          </p:cNvPr>
          <p:cNvSpPr>
            <a:spLocks noGrp="1"/>
          </p:cNvSpPr>
          <p:nvPr>
            <p:ph type="title"/>
          </p:nvPr>
        </p:nvSpPr>
        <p:spPr/>
        <p:txBody>
          <a:bodyPr/>
          <a:lstStyle/>
          <a:p>
            <a:r>
              <a:rPr lang="en-US"/>
              <a:t>Click to edit Master title style</a:t>
            </a:r>
            <a:endParaRPr lang="vi-VN"/>
          </a:p>
        </p:txBody>
      </p:sp>
      <p:sp>
        <p:nvSpPr>
          <p:cNvPr id="3" name="Content Placeholder 2">
            <a:extLst>
              <a:ext uri="{FF2B5EF4-FFF2-40B4-BE49-F238E27FC236}">
                <a16:creationId xmlns:a16="http://schemas.microsoft.com/office/drawing/2014/main" xmlns="" id="{74D20138-36AC-14CF-C68C-D3C789E75730}"/>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Content Placeholder 3">
            <a:extLst>
              <a:ext uri="{FF2B5EF4-FFF2-40B4-BE49-F238E27FC236}">
                <a16:creationId xmlns:a16="http://schemas.microsoft.com/office/drawing/2014/main" xmlns="" id="{6F7B5731-AFCB-40BD-43D3-7F7A0A850491}"/>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5" name="Date Placeholder 4">
            <a:extLst>
              <a:ext uri="{FF2B5EF4-FFF2-40B4-BE49-F238E27FC236}">
                <a16:creationId xmlns:a16="http://schemas.microsoft.com/office/drawing/2014/main" xmlns="" id="{140343FB-5657-B1AA-F47D-0085B7D21E77}"/>
              </a:ext>
            </a:extLst>
          </p:cNvPr>
          <p:cNvSpPr>
            <a:spLocks noGrp="1"/>
          </p:cNvSpPr>
          <p:nvPr>
            <p:ph type="dt" sz="half" idx="10"/>
          </p:nvPr>
        </p:nvSpPr>
        <p:spPr/>
        <p:txBody>
          <a:bodyPr/>
          <a:lstStyle/>
          <a:p>
            <a:fld id="{6C4BC141-367A-4BCE-BD6F-4C0607B3BD2C}" type="datetimeFigureOut">
              <a:rPr lang="vi-VN" smtClean="0"/>
              <a:t>11/08/2023</a:t>
            </a:fld>
            <a:endParaRPr lang="vi-VN"/>
          </a:p>
        </p:txBody>
      </p:sp>
      <p:sp>
        <p:nvSpPr>
          <p:cNvPr id="6" name="Footer Placeholder 5">
            <a:extLst>
              <a:ext uri="{FF2B5EF4-FFF2-40B4-BE49-F238E27FC236}">
                <a16:creationId xmlns:a16="http://schemas.microsoft.com/office/drawing/2014/main" xmlns="" id="{074CA58B-3BA3-39B8-95A6-2AC6AEC17DC8}"/>
              </a:ext>
            </a:extLst>
          </p:cNvPr>
          <p:cNvSpPr>
            <a:spLocks noGrp="1"/>
          </p:cNvSpPr>
          <p:nvPr>
            <p:ph type="ftr" sz="quarter" idx="11"/>
          </p:nvPr>
        </p:nvSpPr>
        <p:spPr/>
        <p:txBody>
          <a:bodyPr/>
          <a:lstStyle/>
          <a:p>
            <a:endParaRPr lang="vi-VN"/>
          </a:p>
        </p:txBody>
      </p:sp>
      <p:sp>
        <p:nvSpPr>
          <p:cNvPr id="7" name="Slide Number Placeholder 6">
            <a:extLst>
              <a:ext uri="{FF2B5EF4-FFF2-40B4-BE49-F238E27FC236}">
                <a16:creationId xmlns:a16="http://schemas.microsoft.com/office/drawing/2014/main" xmlns="" id="{A83E0A55-33D1-279F-216C-79609D7DC146}"/>
              </a:ext>
            </a:extLst>
          </p:cNvPr>
          <p:cNvSpPr>
            <a:spLocks noGrp="1"/>
          </p:cNvSpPr>
          <p:nvPr>
            <p:ph type="sldNum" sz="quarter" idx="12"/>
          </p:nvPr>
        </p:nvSpPr>
        <p:spPr/>
        <p:txBody>
          <a:bodyPr/>
          <a:lstStyle/>
          <a:p>
            <a:fld id="{D8880FEA-C4B8-4FA5-9463-A186119C230F}" type="slidenum">
              <a:rPr lang="vi-VN" smtClean="0"/>
              <a:t>‹#›</a:t>
            </a:fld>
            <a:endParaRPr lang="vi-VN"/>
          </a:p>
        </p:txBody>
      </p:sp>
    </p:spTree>
    <p:extLst>
      <p:ext uri="{BB962C8B-B14F-4D97-AF65-F5344CB8AC3E}">
        <p14:creationId xmlns:p14="http://schemas.microsoft.com/office/powerpoint/2010/main" val="93892428"/>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sldLayout>
</file>

<file path=ppt/slideLayouts/slideLayout4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a:xfrm>
            <a:off x="838200" y="6356350"/>
            <a:ext cx="2743200" cy="365125"/>
          </a:xfrm>
          <a:prstGeom prst="rect">
            <a:avLst/>
          </a:prstGeom>
        </p:spPr>
        <p:txBody>
          <a:bodyPr/>
          <a:lstStyle/>
          <a:p>
            <a:fld id="{24B5DA0A-A745-4ADB-9D01-C26C1A2242A9}" type="datetimeFigureOut">
              <a:rPr lang="en-US" smtClean="0"/>
              <a:t>8/11/2023</a:t>
            </a:fld>
            <a:endParaRPr lang="en-US"/>
          </a:p>
        </p:txBody>
      </p:sp>
      <p:sp>
        <p:nvSpPr>
          <p:cNvPr id="6" name="Footer Placeholder 5"/>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p:cNvSpPr>
            <a:spLocks noGrp="1"/>
          </p:cNvSpPr>
          <p:nvPr>
            <p:ph type="sldNum" sz="quarter" idx="12"/>
          </p:nvPr>
        </p:nvSpPr>
        <p:spPr>
          <a:xfrm>
            <a:off x="8610600" y="6356350"/>
            <a:ext cx="2743200" cy="365125"/>
          </a:xfrm>
          <a:prstGeom prst="rect">
            <a:avLst/>
          </a:prstGeom>
        </p:spPr>
        <p:txBody>
          <a:bodyPr/>
          <a:lstStyle/>
          <a:p>
            <a:fld id="{5029C446-C0D0-41F4-92EC-4EAB950F723D}" type="slidenum">
              <a:rPr lang="en-US" smtClean="0"/>
              <a:t>‹#›</a:t>
            </a:fld>
            <a:endParaRPr lang="en-US"/>
          </a:p>
        </p:txBody>
      </p:sp>
    </p:spTree>
    <p:extLst>
      <p:ext uri="{BB962C8B-B14F-4D97-AF65-F5344CB8AC3E}">
        <p14:creationId xmlns:p14="http://schemas.microsoft.com/office/powerpoint/2010/main" val="2064553322"/>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Vertical Text Placeholder 2"/>
          <p:cNvSpPr>
            <a:spLocks noGrp="1"/>
          </p:cNvSpPr>
          <p:nvPr>
            <p:ph type="body" orient="vert" idx="1"/>
          </p:nvPr>
        </p:nvSpPr>
        <p:spPr>
          <a:xfrm>
            <a:off x="838200" y="1825625"/>
            <a:ext cx="10515600" cy="435133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838200" y="6356350"/>
            <a:ext cx="2743200" cy="365125"/>
          </a:xfrm>
          <a:prstGeom prst="rect">
            <a:avLst/>
          </a:prstGeom>
        </p:spPr>
        <p:txBody>
          <a:bodyPr/>
          <a:lstStyle/>
          <a:p>
            <a:fld id="{24B5DA0A-A745-4ADB-9D01-C26C1A2242A9}" type="datetimeFigureOut">
              <a:rPr lang="en-US" smtClean="0"/>
              <a:t>8/11/2023</a:t>
            </a:fld>
            <a:endParaRPr lang="en-US"/>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5029C446-C0D0-41F4-92EC-4EAB950F723D}" type="slidenum">
              <a:rPr lang="en-US" smtClean="0"/>
              <a:t>‹#›</a:t>
            </a:fld>
            <a:endParaRPr lang="en-US"/>
          </a:p>
        </p:txBody>
      </p:sp>
    </p:spTree>
    <p:extLst>
      <p:ext uri="{BB962C8B-B14F-4D97-AF65-F5344CB8AC3E}">
        <p14:creationId xmlns:p14="http://schemas.microsoft.com/office/powerpoint/2010/main" val="2665291429"/>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a:prstGeom prst="rect">
            <a:avLst/>
          </a:prstGeo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838200" y="6356350"/>
            <a:ext cx="2743200" cy="365125"/>
          </a:xfrm>
          <a:prstGeom prst="rect">
            <a:avLst/>
          </a:prstGeom>
        </p:spPr>
        <p:txBody>
          <a:bodyPr/>
          <a:lstStyle/>
          <a:p>
            <a:fld id="{24B5DA0A-A745-4ADB-9D01-C26C1A2242A9}" type="datetimeFigureOut">
              <a:rPr lang="en-US" smtClean="0"/>
              <a:t>8/11/2023</a:t>
            </a:fld>
            <a:endParaRPr lang="en-US"/>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5029C446-C0D0-41F4-92EC-4EAB950F723D}" type="slidenum">
              <a:rPr lang="en-US" smtClean="0"/>
              <a:t>‹#›</a:t>
            </a:fld>
            <a:endParaRPr lang="en-US"/>
          </a:p>
        </p:txBody>
      </p:sp>
    </p:spTree>
    <p:extLst>
      <p:ext uri="{BB962C8B-B14F-4D97-AF65-F5344CB8AC3E}">
        <p14:creationId xmlns:p14="http://schemas.microsoft.com/office/powerpoint/2010/main" val="26570166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31C3531F-B97A-CEB8-D5BE-6D491E7852EC}"/>
              </a:ext>
            </a:extLst>
          </p:cNvPr>
          <p:cNvSpPr>
            <a:spLocks noGrp="1"/>
          </p:cNvSpPr>
          <p:nvPr>
            <p:ph type="title"/>
          </p:nvPr>
        </p:nvSpPr>
        <p:spPr>
          <a:xfrm>
            <a:off x="839788" y="365125"/>
            <a:ext cx="10515600" cy="1325563"/>
          </a:xfrm>
        </p:spPr>
        <p:txBody>
          <a:bodyPr/>
          <a:lstStyle/>
          <a:p>
            <a:r>
              <a:rPr lang="en-US"/>
              <a:t>Click to edit Master title style</a:t>
            </a:r>
            <a:endParaRPr lang="vi-VN"/>
          </a:p>
        </p:txBody>
      </p:sp>
      <p:sp>
        <p:nvSpPr>
          <p:cNvPr id="3" name="Text Placeholder 2">
            <a:extLst>
              <a:ext uri="{FF2B5EF4-FFF2-40B4-BE49-F238E27FC236}">
                <a16:creationId xmlns:a16="http://schemas.microsoft.com/office/drawing/2014/main" xmlns="" id="{CCDE6263-F4B2-BCD6-CED5-E791949D5A02}"/>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xmlns="" id="{409788BB-4435-6DB6-F8B3-CF8B5EB497B6}"/>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5" name="Text Placeholder 4">
            <a:extLst>
              <a:ext uri="{FF2B5EF4-FFF2-40B4-BE49-F238E27FC236}">
                <a16:creationId xmlns:a16="http://schemas.microsoft.com/office/drawing/2014/main" xmlns="" id="{641FF310-B4E3-42B3-37E4-DFABDA1DFA09}"/>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xmlns="" id="{D4634F28-CCA5-78AE-5007-C17EB20DE451}"/>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7" name="Date Placeholder 6">
            <a:extLst>
              <a:ext uri="{FF2B5EF4-FFF2-40B4-BE49-F238E27FC236}">
                <a16:creationId xmlns:a16="http://schemas.microsoft.com/office/drawing/2014/main" xmlns="" id="{84587FCC-4356-491A-25EB-0C211667F431}"/>
              </a:ext>
            </a:extLst>
          </p:cNvPr>
          <p:cNvSpPr>
            <a:spLocks noGrp="1"/>
          </p:cNvSpPr>
          <p:nvPr>
            <p:ph type="dt" sz="half" idx="10"/>
          </p:nvPr>
        </p:nvSpPr>
        <p:spPr/>
        <p:txBody>
          <a:bodyPr/>
          <a:lstStyle/>
          <a:p>
            <a:fld id="{6C4BC141-367A-4BCE-BD6F-4C0607B3BD2C}" type="datetimeFigureOut">
              <a:rPr lang="vi-VN" smtClean="0"/>
              <a:t>11/08/2023</a:t>
            </a:fld>
            <a:endParaRPr lang="vi-VN"/>
          </a:p>
        </p:txBody>
      </p:sp>
      <p:sp>
        <p:nvSpPr>
          <p:cNvPr id="8" name="Footer Placeholder 7">
            <a:extLst>
              <a:ext uri="{FF2B5EF4-FFF2-40B4-BE49-F238E27FC236}">
                <a16:creationId xmlns:a16="http://schemas.microsoft.com/office/drawing/2014/main" xmlns="" id="{3330065C-CC9A-794A-B02A-913058C90928}"/>
              </a:ext>
            </a:extLst>
          </p:cNvPr>
          <p:cNvSpPr>
            <a:spLocks noGrp="1"/>
          </p:cNvSpPr>
          <p:nvPr>
            <p:ph type="ftr" sz="quarter" idx="11"/>
          </p:nvPr>
        </p:nvSpPr>
        <p:spPr/>
        <p:txBody>
          <a:bodyPr/>
          <a:lstStyle/>
          <a:p>
            <a:endParaRPr lang="vi-VN"/>
          </a:p>
        </p:txBody>
      </p:sp>
      <p:sp>
        <p:nvSpPr>
          <p:cNvPr id="9" name="Slide Number Placeholder 8">
            <a:extLst>
              <a:ext uri="{FF2B5EF4-FFF2-40B4-BE49-F238E27FC236}">
                <a16:creationId xmlns:a16="http://schemas.microsoft.com/office/drawing/2014/main" xmlns="" id="{BA5A35AD-B7E4-0120-44BB-56EF7344BBF7}"/>
              </a:ext>
            </a:extLst>
          </p:cNvPr>
          <p:cNvSpPr>
            <a:spLocks noGrp="1"/>
          </p:cNvSpPr>
          <p:nvPr>
            <p:ph type="sldNum" sz="quarter" idx="12"/>
          </p:nvPr>
        </p:nvSpPr>
        <p:spPr/>
        <p:txBody>
          <a:bodyPr/>
          <a:lstStyle/>
          <a:p>
            <a:fld id="{D8880FEA-C4B8-4FA5-9463-A186119C230F}" type="slidenum">
              <a:rPr lang="vi-VN" smtClean="0"/>
              <a:t>‹#›</a:t>
            </a:fld>
            <a:endParaRPr lang="vi-VN"/>
          </a:p>
        </p:txBody>
      </p:sp>
    </p:spTree>
    <p:extLst>
      <p:ext uri="{BB962C8B-B14F-4D97-AF65-F5344CB8AC3E}">
        <p14:creationId xmlns:p14="http://schemas.microsoft.com/office/powerpoint/2010/main" val="5717263"/>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093058DB-D6D3-28AC-6A67-39A7F964FB57}"/>
              </a:ext>
            </a:extLst>
          </p:cNvPr>
          <p:cNvSpPr>
            <a:spLocks noGrp="1"/>
          </p:cNvSpPr>
          <p:nvPr>
            <p:ph type="title"/>
          </p:nvPr>
        </p:nvSpPr>
        <p:spPr/>
        <p:txBody>
          <a:bodyPr/>
          <a:lstStyle/>
          <a:p>
            <a:r>
              <a:rPr lang="en-US"/>
              <a:t>Click to edit Master title style</a:t>
            </a:r>
            <a:endParaRPr lang="vi-VN"/>
          </a:p>
        </p:txBody>
      </p:sp>
      <p:sp>
        <p:nvSpPr>
          <p:cNvPr id="3" name="Date Placeholder 2">
            <a:extLst>
              <a:ext uri="{FF2B5EF4-FFF2-40B4-BE49-F238E27FC236}">
                <a16:creationId xmlns:a16="http://schemas.microsoft.com/office/drawing/2014/main" xmlns="" id="{592BE328-2506-D9EF-183D-273632F4014A}"/>
              </a:ext>
            </a:extLst>
          </p:cNvPr>
          <p:cNvSpPr>
            <a:spLocks noGrp="1"/>
          </p:cNvSpPr>
          <p:nvPr>
            <p:ph type="dt" sz="half" idx="10"/>
          </p:nvPr>
        </p:nvSpPr>
        <p:spPr/>
        <p:txBody>
          <a:bodyPr/>
          <a:lstStyle/>
          <a:p>
            <a:fld id="{6C4BC141-367A-4BCE-BD6F-4C0607B3BD2C}" type="datetimeFigureOut">
              <a:rPr lang="vi-VN" smtClean="0"/>
              <a:t>11/08/2023</a:t>
            </a:fld>
            <a:endParaRPr lang="vi-VN"/>
          </a:p>
        </p:txBody>
      </p:sp>
      <p:sp>
        <p:nvSpPr>
          <p:cNvPr id="4" name="Footer Placeholder 3">
            <a:extLst>
              <a:ext uri="{FF2B5EF4-FFF2-40B4-BE49-F238E27FC236}">
                <a16:creationId xmlns:a16="http://schemas.microsoft.com/office/drawing/2014/main" xmlns="" id="{1DFBB9B2-D3E2-A460-8004-B21BECD462E7}"/>
              </a:ext>
            </a:extLst>
          </p:cNvPr>
          <p:cNvSpPr>
            <a:spLocks noGrp="1"/>
          </p:cNvSpPr>
          <p:nvPr>
            <p:ph type="ftr" sz="quarter" idx="11"/>
          </p:nvPr>
        </p:nvSpPr>
        <p:spPr/>
        <p:txBody>
          <a:bodyPr/>
          <a:lstStyle/>
          <a:p>
            <a:endParaRPr lang="vi-VN"/>
          </a:p>
        </p:txBody>
      </p:sp>
      <p:sp>
        <p:nvSpPr>
          <p:cNvPr id="5" name="Slide Number Placeholder 4">
            <a:extLst>
              <a:ext uri="{FF2B5EF4-FFF2-40B4-BE49-F238E27FC236}">
                <a16:creationId xmlns:a16="http://schemas.microsoft.com/office/drawing/2014/main" xmlns="" id="{4A863BE0-4E7D-DA66-8879-EA5DBEE46C62}"/>
              </a:ext>
            </a:extLst>
          </p:cNvPr>
          <p:cNvSpPr>
            <a:spLocks noGrp="1"/>
          </p:cNvSpPr>
          <p:nvPr>
            <p:ph type="sldNum" sz="quarter" idx="12"/>
          </p:nvPr>
        </p:nvSpPr>
        <p:spPr/>
        <p:txBody>
          <a:bodyPr/>
          <a:lstStyle/>
          <a:p>
            <a:fld id="{D8880FEA-C4B8-4FA5-9463-A186119C230F}" type="slidenum">
              <a:rPr lang="vi-VN" smtClean="0"/>
              <a:t>‹#›</a:t>
            </a:fld>
            <a:endParaRPr lang="vi-VN"/>
          </a:p>
        </p:txBody>
      </p:sp>
    </p:spTree>
    <p:extLst>
      <p:ext uri="{BB962C8B-B14F-4D97-AF65-F5344CB8AC3E}">
        <p14:creationId xmlns:p14="http://schemas.microsoft.com/office/powerpoint/2010/main" val="4158160596"/>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xmlns="" id="{E0C867FE-F657-DAF3-D1B1-6A23B364017E}"/>
              </a:ext>
            </a:extLst>
          </p:cNvPr>
          <p:cNvSpPr>
            <a:spLocks noGrp="1"/>
          </p:cNvSpPr>
          <p:nvPr>
            <p:ph type="dt" sz="half" idx="10"/>
          </p:nvPr>
        </p:nvSpPr>
        <p:spPr/>
        <p:txBody>
          <a:bodyPr/>
          <a:lstStyle/>
          <a:p>
            <a:fld id="{6C4BC141-367A-4BCE-BD6F-4C0607B3BD2C}" type="datetimeFigureOut">
              <a:rPr lang="vi-VN" smtClean="0"/>
              <a:t>11/08/2023</a:t>
            </a:fld>
            <a:endParaRPr lang="vi-VN"/>
          </a:p>
        </p:txBody>
      </p:sp>
      <p:sp>
        <p:nvSpPr>
          <p:cNvPr id="3" name="Footer Placeholder 2">
            <a:extLst>
              <a:ext uri="{FF2B5EF4-FFF2-40B4-BE49-F238E27FC236}">
                <a16:creationId xmlns:a16="http://schemas.microsoft.com/office/drawing/2014/main" xmlns="" id="{26995A49-DE4A-C5E8-D262-11E609F4D94B}"/>
              </a:ext>
            </a:extLst>
          </p:cNvPr>
          <p:cNvSpPr>
            <a:spLocks noGrp="1"/>
          </p:cNvSpPr>
          <p:nvPr>
            <p:ph type="ftr" sz="quarter" idx="11"/>
          </p:nvPr>
        </p:nvSpPr>
        <p:spPr/>
        <p:txBody>
          <a:bodyPr/>
          <a:lstStyle/>
          <a:p>
            <a:endParaRPr lang="vi-VN"/>
          </a:p>
        </p:txBody>
      </p:sp>
      <p:sp>
        <p:nvSpPr>
          <p:cNvPr id="4" name="Slide Number Placeholder 3">
            <a:extLst>
              <a:ext uri="{FF2B5EF4-FFF2-40B4-BE49-F238E27FC236}">
                <a16:creationId xmlns:a16="http://schemas.microsoft.com/office/drawing/2014/main" xmlns="" id="{0E90A69B-32B0-355C-9882-24F57CCEE778}"/>
              </a:ext>
            </a:extLst>
          </p:cNvPr>
          <p:cNvSpPr>
            <a:spLocks noGrp="1"/>
          </p:cNvSpPr>
          <p:nvPr>
            <p:ph type="sldNum" sz="quarter" idx="12"/>
          </p:nvPr>
        </p:nvSpPr>
        <p:spPr/>
        <p:txBody>
          <a:bodyPr/>
          <a:lstStyle/>
          <a:p>
            <a:fld id="{D8880FEA-C4B8-4FA5-9463-A186119C230F}" type="slidenum">
              <a:rPr lang="vi-VN" smtClean="0"/>
              <a:t>‹#›</a:t>
            </a:fld>
            <a:endParaRPr lang="vi-VN"/>
          </a:p>
        </p:txBody>
      </p:sp>
    </p:spTree>
    <p:extLst>
      <p:ext uri="{BB962C8B-B14F-4D97-AF65-F5344CB8AC3E}">
        <p14:creationId xmlns:p14="http://schemas.microsoft.com/office/powerpoint/2010/main" val="1815832233"/>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3921FC60-1F97-2E19-9ED9-5BF3D3CE73B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vi-VN"/>
          </a:p>
        </p:txBody>
      </p:sp>
      <p:sp>
        <p:nvSpPr>
          <p:cNvPr id="3" name="Content Placeholder 2">
            <a:extLst>
              <a:ext uri="{FF2B5EF4-FFF2-40B4-BE49-F238E27FC236}">
                <a16:creationId xmlns:a16="http://schemas.microsoft.com/office/drawing/2014/main" xmlns="" id="{DD2C1C05-91A7-908A-49CB-C44AA475525F}"/>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Text Placeholder 3">
            <a:extLst>
              <a:ext uri="{FF2B5EF4-FFF2-40B4-BE49-F238E27FC236}">
                <a16:creationId xmlns:a16="http://schemas.microsoft.com/office/drawing/2014/main" xmlns="" id="{17267A4E-AA14-54F3-C2D1-E74B5FAA2FA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xmlns="" id="{C0DCFFC5-2027-88A2-9A10-215E959CEAF9}"/>
              </a:ext>
            </a:extLst>
          </p:cNvPr>
          <p:cNvSpPr>
            <a:spLocks noGrp="1"/>
          </p:cNvSpPr>
          <p:nvPr>
            <p:ph type="dt" sz="half" idx="10"/>
          </p:nvPr>
        </p:nvSpPr>
        <p:spPr/>
        <p:txBody>
          <a:bodyPr/>
          <a:lstStyle/>
          <a:p>
            <a:fld id="{6C4BC141-367A-4BCE-BD6F-4C0607B3BD2C}" type="datetimeFigureOut">
              <a:rPr lang="vi-VN" smtClean="0"/>
              <a:t>11/08/2023</a:t>
            </a:fld>
            <a:endParaRPr lang="vi-VN"/>
          </a:p>
        </p:txBody>
      </p:sp>
      <p:sp>
        <p:nvSpPr>
          <p:cNvPr id="6" name="Footer Placeholder 5">
            <a:extLst>
              <a:ext uri="{FF2B5EF4-FFF2-40B4-BE49-F238E27FC236}">
                <a16:creationId xmlns:a16="http://schemas.microsoft.com/office/drawing/2014/main" xmlns="" id="{C9D588AE-2B49-2E4D-5798-FA1594EEF886}"/>
              </a:ext>
            </a:extLst>
          </p:cNvPr>
          <p:cNvSpPr>
            <a:spLocks noGrp="1"/>
          </p:cNvSpPr>
          <p:nvPr>
            <p:ph type="ftr" sz="quarter" idx="11"/>
          </p:nvPr>
        </p:nvSpPr>
        <p:spPr/>
        <p:txBody>
          <a:bodyPr/>
          <a:lstStyle/>
          <a:p>
            <a:endParaRPr lang="vi-VN"/>
          </a:p>
        </p:txBody>
      </p:sp>
      <p:sp>
        <p:nvSpPr>
          <p:cNvPr id="7" name="Slide Number Placeholder 6">
            <a:extLst>
              <a:ext uri="{FF2B5EF4-FFF2-40B4-BE49-F238E27FC236}">
                <a16:creationId xmlns:a16="http://schemas.microsoft.com/office/drawing/2014/main" xmlns="" id="{AD7F3252-CEA2-1540-A380-6F6B647F9F6B}"/>
              </a:ext>
            </a:extLst>
          </p:cNvPr>
          <p:cNvSpPr>
            <a:spLocks noGrp="1"/>
          </p:cNvSpPr>
          <p:nvPr>
            <p:ph type="sldNum" sz="quarter" idx="12"/>
          </p:nvPr>
        </p:nvSpPr>
        <p:spPr/>
        <p:txBody>
          <a:bodyPr/>
          <a:lstStyle/>
          <a:p>
            <a:fld id="{D8880FEA-C4B8-4FA5-9463-A186119C230F}" type="slidenum">
              <a:rPr lang="vi-VN" smtClean="0"/>
              <a:t>‹#›</a:t>
            </a:fld>
            <a:endParaRPr lang="vi-VN"/>
          </a:p>
        </p:txBody>
      </p:sp>
    </p:spTree>
    <p:extLst>
      <p:ext uri="{BB962C8B-B14F-4D97-AF65-F5344CB8AC3E}">
        <p14:creationId xmlns:p14="http://schemas.microsoft.com/office/powerpoint/2010/main" val="4180268208"/>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D866C3AC-A6B4-4925-9899-A161FBA9B389}"/>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vi-VN"/>
          </a:p>
        </p:txBody>
      </p:sp>
      <p:sp>
        <p:nvSpPr>
          <p:cNvPr id="3" name="Picture Placeholder 2">
            <a:extLst>
              <a:ext uri="{FF2B5EF4-FFF2-40B4-BE49-F238E27FC236}">
                <a16:creationId xmlns:a16="http://schemas.microsoft.com/office/drawing/2014/main" xmlns="" id="{49EA5C07-0C8C-DE67-846F-1192DC13FB8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vi-VN"/>
          </a:p>
        </p:txBody>
      </p:sp>
      <p:sp>
        <p:nvSpPr>
          <p:cNvPr id="4" name="Text Placeholder 3">
            <a:extLst>
              <a:ext uri="{FF2B5EF4-FFF2-40B4-BE49-F238E27FC236}">
                <a16:creationId xmlns:a16="http://schemas.microsoft.com/office/drawing/2014/main" xmlns="" id="{6EC33892-FE96-0002-1FC2-947ED7E486D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xmlns="" id="{C9B0DD96-C944-9A4E-C502-72F0AFDD3C04}"/>
              </a:ext>
            </a:extLst>
          </p:cNvPr>
          <p:cNvSpPr>
            <a:spLocks noGrp="1"/>
          </p:cNvSpPr>
          <p:nvPr>
            <p:ph type="dt" sz="half" idx="10"/>
          </p:nvPr>
        </p:nvSpPr>
        <p:spPr/>
        <p:txBody>
          <a:bodyPr/>
          <a:lstStyle/>
          <a:p>
            <a:fld id="{6C4BC141-367A-4BCE-BD6F-4C0607B3BD2C}" type="datetimeFigureOut">
              <a:rPr lang="vi-VN" smtClean="0"/>
              <a:t>11/08/2023</a:t>
            </a:fld>
            <a:endParaRPr lang="vi-VN"/>
          </a:p>
        </p:txBody>
      </p:sp>
      <p:sp>
        <p:nvSpPr>
          <p:cNvPr id="6" name="Footer Placeholder 5">
            <a:extLst>
              <a:ext uri="{FF2B5EF4-FFF2-40B4-BE49-F238E27FC236}">
                <a16:creationId xmlns:a16="http://schemas.microsoft.com/office/drawing/2014/main" xmlns="" id="{5BB5665A-2BB6-2957-B826-DE127C696BB3}"/>
              </a:ext>
            </a:extLst>
          </p:cNvPr>
          <p:cNvSpPr>
            <a:spLocks noGrp="1"/>
          </p:cNvSpPr>
          <p:nvPr>
            <p:ph type="ftr" sz="quarter" idx="11"/>
          </p:nvPr>
        </p:nvSpPr>
        <p:spPr/>
        <p:txBody>
          <a:bodyPr/>
          <a:lstStyle/>
          <a:p>
            <a:endParaRPr lang="vi-VN"/>
          </a:p>
        </p:txBody>
      </p:sp>
      <p:sp>
        <p:nvSpPr>
          <p:cNvPr id="7" name="Slide Number Placeholder 6">
            <a:extLst>
              <a:ext uri="{FF2B5EF4-FFF2-40B4-BE49-F238E27FC236}">
                <a16:creationId xmlns:a16="http://schemas.microsoft.com/office/drawing/2014/main" xmlns="" id="{A13D0E64-D80F-3F7B-2B9F-20C880D02218}"/>
              </a:ext>
            </a:extLst>
          </p:cNvPr>
          <p:cNvSpPr>
            <a:spLocks noGrp="1"/>
          </p:cNvSpPr>
          <p:nvPr>
            <p:ph type="sldNum" sz="quarter" idx="12"/>
          </p:nvPr>
        </p:nvSpPr>
        <p:spPr/>
        <p:txBody>
          <a:bodyPr/>
          <a:lstStyle/>
          <a:p>
            <a:fld id="{D8880FEA-C4B8-4FA5-9463-A186119C230F}" type="slidenum">
              <a:rPr lang="vi-VN" smtClean="0"/>
              <a:t>‹#›</a:t>
            </a:fld>
            <a:endParaRPr lang="vi-VN"/>
          </a:p>
        </p:txBody>
      </p:sp>
    </p:spTree>
    <p:extLst>
      <p:ext uri="{BB962C8B-B14F-4D97-AF65-F5344CB8AC3E}">
        <p14:creationId xmlns:p14="http://schemas.microsoft.com/office/powerpoint/2010/main" val="2521764150"/>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1.jpe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3" Type="http://schemas.openxmlformats.org/officeDocument/2006/relationships/slideLayout" Target="../slideLayouts/slideLayout25.xml"/><Relationship Id="rId7" Type="http://schemas.openxmlformats.org/officeDocument/2006/relationships/slideLayout" Target="../slideLayouts/slideLayout29.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image" Target="../media/image7.jpeg"/><Relationship Id="rId5" Type="http://schemas.openxmlformats.org/officeDocument/2006/relationships/slideLayout" Target="../slideLayouts/slideLayout27.xml"/><Relationship Id="rId10" Type="http://schemas.openxmlformats.org/officeDocument/2006/relationships/theme" Target="../theme/theme3.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39.xml"/><Relationship Id="rId3" Type="http://schemas.openxmlformats.org/officeDocument/2006/relationships/slideLayout" Target="../slideLayouts/slideLayout34.xml"/><Relationship Id="rId7" Type="http://schemas.openxmlformats.org/officeDocument/2006/relationships/slideLayout" Target="../slideLayouts/slideLayout38.xml"/><Relationship Id="rId12" Type="http://schemas.openxmlformats.org/officeDocument/2006/relationships/theme" Target="../theme/theme4.xml"/><Relationship Id="rId2" Type="http://schemas.openxmlformats.org/officeDocument/2006/relationships/slideLayout" Target="../slideLayouts/slideLayout33.xml"/><Relationship Id="rId1" Type="http://schemas.openxmlformats.org/officeDocument/2006/relationships/slideLayout" Target="../slideLayouts/slideLayout32.xml"/><Relationship Id="rId6" Type="http://schemas.openxmlformats.org/officeDocument/2006/relationships/slideLayout" Target="../slideLayouts/slideLayout37.xml"/><Relationship Id="rId11" Type="http://schemas.openxmlformats.org/officeDocument/2006/relationships/slideLayout" Target="../slideLayouts/slideLayout42.xml"/><Relationship Id="rId5" Type="http://schemas.openxmlformats.org/officeDocument/2006/relationships/slideLayout" Target="../slideLayouts/slideLayout36.xml"/><Relationship Id="rId10" Type="http://schemas.openxmlformats.org/officeDocument/2006/relationships/slideLayout" Target="../slideLayouts/slideLayout41.xml"/><Relationship Id="rId4" Type="http://schemas.openxmlformats.org/officeDocument/2006/relationships/slideLayout" Target="../slideLayouts/slideLayout35.xml"/><Relationship Id="rId9" Type="http://schemas.openxmlformats.org/officeDocument/2006/relationships/slideLayout" Target="../slideLayouts/slideLayout4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xmlns="" id="{C98AE0DE-DADC-74C1-82B8-3AF6B63F76E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vi-VN"/>
          </a:p>
        </p:txBody>
      </p:sp>
      <p:sp>
        <p:nvSpPr>
          <p:cNvPr id="3" name="Text Placeholder 2">
            <a:extLst>
              <a:ext uri="{FF2B5EF4-FFF2-40B4-BE49-F238E27FC236}">
                <a16:creationId xmlns:a16="http://schemas.microsoft.com/office/drawing/2014/main" xmlns="" id="{3EEEE829-1E5F-729E-D89D-0B5FA8F230EB}"/>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Date Placeholder 3">
            <a:extLst>
              <a:ext uri="{FF2B5EF4-FFF2-40B4-BE49-F238E27FC236}">
                <a16:creationId xmlns:a16="http://schemas.microsoft.com/office/drawing/2014/main" xmlns="" id="{48D3A326-16BC-16A3-332A-C0F00BDC382B}"/>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C4BC141-367A-4BCE-BD6F-4C0607B3BD2C}" type="datetimeFigureOut">
              <a:rPr lang="vi-VN" smtClean="0"/>
              <a:t>11/08/2023</a:t>
            </a:fld>
            <a:endParaRPr lang="vi-VN"/>
          </a:p>
        </p:txBody>
      </p:sp>
      <p:sp>
        <p:nvSpPr>
          <p:cNvPr id="5" name="Footer Placeholder 4">
            <a:extLst>
              <a:ext uri="{FF2B5EF4-FFF2-40B4-BE49-F238E27FC236}">
                <a16:creationId xmlns:a16="http://schemas.microsoft.com/office/drawing/2014/main" xmlns="" id="{FDB1F618-A894-8358-EECE-43044B83A985}"/>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vi-VN"/>
          </a:p>
        </p:txBody>
      </p:sp>
      <p:sp>
        <p:nvSpPr>
          <p:cNvPr id="6" name="Slide Number Placeholder 5">
            <a:extLst>
              <a:ext uri="{FF2B5EF4-FFF2-40B4-BE49-F238E27FC236}">
                <a16:creationId xmlns:a16="http://schemas.microsoft.com/office/drawing/2014/main" xmlns="" id="{1DB76F09-367C-0C47-0068-E3A3497B61E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8880FEA-C4B8-4FA5-9463-A186119C230F}" type="slidenum">
              <a:rPr lang="vi-VN" smtClean="0"/>
              <a:t>‹#›</a:t>
            </a:fld>
            <a:endParaRPr lang="vi-VN"/>
          </a:p>
        </p:txBody>
      </p:sp>
      <p:pic>
        <p:nvPicPr>
          <p:cNvPr id="8" name="Picture 7" descr="A picture containing text, font, graphics, design&#10;&#10;Description automatically generated">
            <a:extLst>
              <a:ext uri="{FF2B5EF4-FFF2-40B4-BE49-F238E27FC236}">
                <a16:creationId xmlns:a16="http://schemas.microsoft.com/office/drawing/2014/main" xmlns="" id="{72DB258D-27CB-AE7C-A080-496D56FA8B13}"/>
              </a:ext>
            </a:extLst>
          </p:cNvPr>
          <p:cNvPicPr>
            <a:picLocks noChangeAspect="1"/>
          </p:cNvPicPr>
          <p:nvPr userDrawn="1"/>
        </p:nvPicPr>
        <p:blipFill>
          <a:blip r:embed="rId13" cstate="print">
            <a:extLst>
              <a:ext uri="{28A0092B-C50C-407E-A947-70E740481C1C}">
                <a14:useLocalDpi xmlns:a14="http://schemas.microsoft.com/office/drawing/2010/main" val="0"/>
              </a:ext>
            </a:extLst>
          </a:blip>
          <a:stretch>
            <a:fillRect/>
          </a:stretch>
        </p:blipFill>
        <p:spPr>
          <a:xfrm>
            <a:off x="-2085974" y="428625"/>
            <a:ext cx="1628774" cy="1628774"/>
          </a:xfrm>
          <a:prstGeom prst="rect">
            <a:avLst/>
          </a:prstGeom>
        </p:spPr>
      </p:pic>
    </p:spTree>
    <p:extLst>
      <p:ext uri="{BB962C8B-B14F-4D97-AF65-F5344CB8AC3E}">
        <p14:creationId xmlns:p14="http://schemas.microsoft.com/office/powerpoint/2010/main" val="224822456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vi-V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2" name="Picture 1" descr="A picture containing text, font, graphics, design&#10;&#10;Description automatically generated">
            <a:extLst>
              <a:ext uri="{FF2B5EF4-FFF2-40B4-BE49-F238E27FC236}">
                <a16:creationId xmlns:a16="http://schemas.microsoft.com/office/drawing/2014/main" xmlns="" id="{14DA2510-5BE6-03E6-C4E7-F6C007B5712D}"/>
              </a:ext>
            </a:extLst>
          </p:cNvPr>
          <p:cNvPicPr>
            <a:picLocks noChangeAspect="1"/>
          </p:cNvPicPr>
          <p:nvPr userDrawn="1"/>
        </p:nvPicPr>
        <p:blipFill>
          <a:blip r:embed="rId13" cstate="print">
            <a:extLst>
              <a:ext uri="{28A0092B-C50C-407E-A947-70E740481C1C}">
                <a14:useLocalDpi xmlns:a14="http://schemas.microsoft.com/office/drawing/2010/main" val="0"/>
              </a:ext>
            </a:extLst>
          </a:blip>
          <a:stretch>
            <a:fillRect/>
          </a:stretch>
        </p:blipFill>
        <p:spPr>
          <a:xfrm>
            <a:off x="-2085974" y="428625"/>
            <a:ext cx="1628774" cy="1628774"/>
          </a:xfrm>
          <a:prstGeom prst="rect">
            <a:avLst/>
          </a:prstGeom>
        </p:spPr>
      </p:pic>
    </p:spTree>
    <p:extLst>
      <p:ext uri="{BB962C8B-B14F-4D97-AF65-F5344CB8AC3E}">
        <p14:creationId xmlns:p14="http://schemas.microsoft.com/office/powerpoint/2010/main" val="85466696"/>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rgbClr val="FDFBFC"/>
        </a:solidFill>
        <a:effectLst/>
      </p:bgPr>
    </p:bg>
    <p:spTree>
      <p:nvGrpSpPr>
        <p:cNvPr id="1" name=""/>
        <p:cNvGrpSpPr/>
        <p:nvPr/>
      </p:nvGrpSpPr>
      <p:grpSpPr>
        <a:xfrm>
          <a:off x="0" y="0"/>
          <a:ext cx="0" cy="0"/>
          <a:chOff x="0" y="0"/>
          <a:chExt cx="0" cy="0"/>
        </a:xfrm>
      </p:grpSpPr>
      <p:sp>
        <p:nvSpPr>
          <p:cNvPr id="6" name="9Slide.vn - 2019">
            <a:extLst>
              <a:ext uri="{FF2B5EF4-FFF2-40B4-BE49-F238E27FC236}">
                <a16:creationId xmlns:a16="http://schemas.microsoft.com/office/drawing/2014/main" xmlns="" id="{8EF3DC03-E117-4B18-8164-AF9B0BECD85C}"/>
              </a:ext>
            </a:extLst>
          </p:cNvPr>
          <p:cNvSpPr txBox="1"/>
          <p:nvPr userDrawn="1"/>
        </p:nvSpPr>
        <p:spPr>
          <a:xfrm>
            <a:off x="5077933" y="-2046344"/>
            <a:ext cx="2036134" cy="506934"/>
          </a:xfrm>
          <a:prstGeom prst="rect">
            <a:avLst/>
          </a:prstGeom>
          <a:noFill/>
        </p:spPr>
        <p:txBody>
          <a:bodyPr vert="horz" wrap="none" rtlCol="0" anchor="ctr">
            <a:spAutoFit/>
          </a:bodyPr>
          <a:lstStyle/>
          <a:p>
            <a:pPr algn="ctr">
              <a:lnSpc>
                <a:spcPct val="120000"/>
              </a:lnSpc>
            </a:pPr>
            <a:r>
              <a:rPr lang="en-US" sz="2400">
                <a:solidFill>
                  <a:srgbClr val="CFCFCF"/>
                </a:solidFill>
              </a:rPr>
              <a:t>www.9slide.vn</a:t>
            </a:r>
            <a:endParaRPr lang="en-US" sz="2400" dirty="0">
              <a:solidFill>
                <a:srgbClr val="CFCFCF"/>
              </a:solidFill>
            </a:endParaRPr>
          </a:p>
        </p:txBody>
      </p:sp>
      <p:pic>
        <p:nvPicPr>
          <p:cNvPr id="3" name="Picture 2">
            <a:extLst>
              <a:ext uri="{FF2B5EF4-FFF2-40B4-BE49-F238E27FC236}">
                <a16:creationId xmlns:a16="http://schemas.microsoft.com/office/drawing/2014/main" xmlns="" id="{A0E3C6CB-5E86-4695-8CC5-E34559CC5460}"/>
              </a:ext>
            </a:extLst>
          </p:cNvPr>
          <p:cNvPicPr>
            <a:picLocks noChangeAspect="1"/>
          </p:cNvPicPr>
          <p:nvPr userDrawn="1"/>
        </p:nvPicPr>
        <p:blipFill rotWithShape="1">
          <a:blip r:embed="rId11" cstate="print">
            <a:extLst>
              <a:ext uri="{28A0092B-C50C-407E-A947-70E740481C1C}">
                <a14:useLocalDpi xmlns:a14="http://schemas.microsoft.com/office/drawing/2010/main" val="0"/>
              </a:ext>
            </a:extLst>
          </a:blip>
          <a:srcRect l="14512" t="11689" r="12131" b="19818"/>
          <a:stretch/>
        </p:blipFill>
        <p:spPr>
          <a:xfrm>
            <a:off x="149062" y="5605397"/>
            <a:ext cx="1341561" cy="1252603"/>
          </a:xfrm>
          <a:prstGeom prst="rect">
            <a:avLst/>
          </a:prstGeom>
        </p:spPr>
      </p:pic>
    </p:spTree>
    <p:extLst>
      <p:ext uri="{BB962C8B-B14F-4D97-AF65-F5344CB8AC3E}">
        <p14:creationId xmlns:p14="http://schemas.microsoft.com/office/powerpoint/2010/main" val="1583030312"/>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Lst>
  <mc:AlternateContent xmlns:mc="http://schemas.openxmlformats.org/markup-compatibility/2006" xmlns:p14="http://schemas.microsoft.com/office/powerpoint/2010/main">
    <mc:Choice Requires="p14">
      <p:transition spd="slow" p14:dur="1400" advClick="0" advTm="3000">
        <p14:ripple/>
      </p:transition>
    </mc:Choice>
    <mc:Fallback xmlns="">
      <p:transition spd="slow" advClick="0" advTm="3000">
        <p:fade/>
      </p:transition>
    </mc:Fallback>
  </mc:AlternateContent>
  <p:txStyles>
    <p:titleStyle>
      <a:lvl1pPr algn="l" defTabSz="914377"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xmlns=""/>
    </p:ext>
  </p:extLst>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518198389"/>
      </p:ext>
    </p:extLst>
  </p:cSld>
  <p:clrMap bg1="lt1" tx1="dk1" bg2="lt2" tx2="dk2" accent1="accent1" accent2="accent2" accent3="accent3" accent4="accent4" accent5="accent5" accent6="accent6" hlink="hlink" folHlink="folHlink"/>
  <p:sldLayoutIdLst>
    <p:sldLayoutId id="2147483708" r:id="rId1"/>
    <p:sldLayoutId id="2147483709" r:id="rId2"/>
    <p:sldLayoutId id="2147483710" r:id="rId3"/>
    <p:sldLayoutId id="2147483711" r:id="rId4"/>
    <p:sldLayoutId id="2147483712" r:id="rId5"/>
    <p:sldLayoutId id="2147483713" r:id="rId6"/>
    <p:sldLayoutId id="2147483714" r:id="rId7"/>
    <p:sldLayoutId id="2147483715" r:id="rId8"/>
    <p:sldLayoutId id="2147483716" r:id="rId9"/>
    <p:sldLayoutId id="2147483717" r:id="rId10"/>
    <p:sldLayoutId id="2147483718"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3.png"/><Relationship Id="rId7" Type="http://schemas.openxmlformats.org/officeDocument/2006/relationships/image" Target="../media/image27.png"/><Relationship Id="rId2" Type="http://schemas.openxmlformats.org/officeDocument/2006/relationships/image" Target="../media/image22.jpg"/><Relationship Id="rId1" Type="http://schemas.openxmlformats.org/officeDocument/2006/relationships/slideLayout" Target="../slideLayouts/slideLayout18.xml"/><Relationship Id="rId6" Type="http://schemas.openxmlformats.org/officeDocument/2006/relationships/image" Target="../media/image26.png"/><Relationship Id="rId5" Type="http://schemas.openxmlformats.org/officeDocument/2006/relationships/image" Target="../media/image25.png"/><Relationship Id="rId4" Type="http://schemas.openxmlformats.org/officeDocument/2006/relationships/image" Target="../media/image24.png"/></Relationships>
</file>

<file path=ppt/slides/_rels/slide10.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image" Target="../media/image50.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52.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image" Target="../media/image39.png"/><Relationship Id="rId1" Type="http://schemas.openxmlformats.org/officeDocument/2006/relationships/slideLayout" Target="../slideLayouts/slideLayout2.xml"/><Relationship Id="rId6" Type="http://schemas.openxmlformats.org/officeDocument/2006/relationships/image" Target="../media/image56.png"/><Relationship Id="rId5" Type="http://schemas.openxmlformats.org/officeDocument/2006/relationships/image" Target="../media/image55.png"/><Relationship Id="rId4" Type="http://schemas.openxmlformats.org/officeDocument/2006/relationships/image" Target="../media/image54.gif"/></Relationships>
</file>

<file path=ppt/slides/_rels/slide13.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image" Target="../media/image52.png"/><Relationship Id="rId1" Type="http://schemas.openxmlformats.org/officeDocument/2006/relationships/slideLayout" Target="../slideLayouts/slideLayout2.xml"/><Relationship Id="rId6" Type="http://schemas.openxmlformats.org/officeDocument/2006/relationships/image" Target="../media/image63.svg"/><Relationship Id="rId5" Type="http://schemas.openxmlformats.org/officeDocument/2006/relationships/image" Target="../media/image58.png"/><Relationship Id="rId4" Type="http://schemas.openxmlformats.org/officeDocument/2006/relationships/image" Target="../media/image61.svg"/></Relationships>
</file>

<file path=ppt/slides/_rels/slide14.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image" Target="../media/image52.png"/><Relationship Id="rId1" Type="http://schemas.openxmlformats.org/officeDocument/2006/relationships/slideLayout" Target="../slideLayouts/slideLayout2.xml"/><Relationship Id="rId6" Type="http://schemas.openxmlformats.org/officeDocument/2006/relationships/image" Target="../media/image63.svg"/><Relationship Id="rId5" Type="http://schemas.openxmlformats.org/officeDocument/2006/relationships/image" Target="../media/image58.png"/><Relationship Id="rId4" Type="http://schemas.openxmlformats.org/officeDocument/2006/relationships/image" Target="../media/image61.svg"/></Relationships>
</file>

<file path=ppt/slides/_rels/slide15.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audio" Target="../media/audio1.wav"/><Relationship Id="rId1" Type="http://schemas.openxmlformats.org/officeDocument/2006/relationships/slideLayout" Target="../slideLayouts/slideLayout2.xml"/><Relationship Id="rId5" Type="http://schemas.openxmlformats.org/officeDocument/2006/relationships/image" Target="../media/image61.png"/><Relationship Id="rId4" Type="http://schemas.openxmlformats.org/officeDocument/2006/relationships/image" Target="../media/image60.png"/></Relationships>
</file>

<file path=ppt/slides/_rels/slide17.xml.rels><?xml version="1.0" encoding="UTF-8" standalone="yes"?>
<Relationships xmlns="http://schemas.openxmlformats.org/package/2006/relationships"><Relationship Id="rId3" Type="http://schemas.openxmlformats.org/officeDocument/2006/relationships/image" Target="../media/image63.gif"/><Relationship Id="rId2" Type="http://schemas.openxmlformats.org/officeDocument/2006/relationships/image" Target="../media/image62.png"/><Relationship Id="rId1" Type="http://schemas.openxmlformats.org/officeDocument/2006/relationships/slideLayout" Target="../slideLayouts/slideLayout25.xml"/><Relationship Id="rId4" Type="http://schemas.openxmlformats.org/officeDocument/2006/relationships/image" Target="../media/image64.png"/></Relationships>
</file>

<file path=ppt/slides/_rels/slide18.xml.rels><?xml version="1.0" encoding="UTF-8" standalone="yes"?>
<Relationships xmlns="http://schemas.openxmlformats.org/package/2006/relationships"><Relationship Id="rId3" Type="http://schemas.openxmlformats.org/officeDocument/2006/relationships/image" Target="../media/image65.jpg"/><Relationship Id="rId2" Type="http://schemas.openxmlformats.org/officeDocument/2006/relationships/image" Target="../media/image22.jpg"/><Relationship Id="rId1" Type="http://schemas.openxmlformats.org/officeDocument/2006/relationships/slideLayout" Target="../slideLayouts/slideLayout18.xml"/><Relationship Id="rId4" Type="http://schemas.openxmlformats.org/officeDocument/2006/relationships/image" Target="../media/image66.png"/></Relationships>
</file>

<file path=ppt/slides/_rels/slide2.xml.rels><?xml version="1.0" encoding="UTF-8" standalone="yes"?>
<Relationships xmlns="http://schemas.openxmlformats.org/package/2006/relationships"><Relationship Id="rId8" Type="http://schemas.openxmlformats.org/officeDocument/2006/relationships/image" Target="../media/image31.png"/><Relationship Id="rId3" Type="http://schemas.openxmlformats.org/officeDocument/2006/relationships/image" Target="../media/image28.png"/><Relationship Id="rId7" Type="http://schemas.microsoft.com/office/2007/relationships/hdphoto" Target="../media/hdphoto2.wdp"/><Relationship Id="rId2" Type="http://schemas.openxmlformats.org/officeDocument/2006/relationships/image" Target="../media/image22.jpg"/><Relationship Id="rId1" Type="http://schemas.openxmlformats.org/officeDocument/2006/relationships/slideLayout" Target="../slideLayouts/slideLayout38.xml"/><Relationship Id="rId6" Type="http://schemas.openxmlformats.org/officeDocument/2006/relationships/image" Target="../media/image30.png"/><Relationship Id="rId5" Type="http://schemas.microsoft.com/office/2007/relationships/hdphoto" Target="../media/hdphoto1.wdp"/><Relationship Id="rId4" Type="http://schemas.openxmlformats.org/officeDocument/2006/relationships/image" Target="../media/image29.png"/><Relationship Id="rId9" Type="http://schemas.openxmlformats.org/officeDocument/2006/relationships/image" Target="../media/image32.png"/></Relationships>
</file>

<file path=ppt/slides/_rels/slide3.xml.rels><?xml version="1.0" encoding="UTF-8" standalone="yes"?>
<Relationships xmlns="http://schemas.openxmlformats.org/package/2006/relationships"><Relationship Id="rId8" Type="http://schemas.openxmlformats.org/officeDocument/2006/relationships/image" Target="../media/image38.png"/><Relationship Id="rId3" Type="http://schemas.openxmlformats.org/officeDocument/2006/relationships/image" Target="../media/image34.png"/><Relationship Id="rId7" Type="http://schemas.openxmlformats.org/officeDocument/2006/relationships/image" Target="../media/image37.png"/><Relationship Id="rId2" Type="http://schemas.openxmlformats.org/officeDocument/2006/relationships/image" Target="../media/image33.png"/><Relationship Id="rId1" Type="http://schemas.openxmlformats.org/officeDocument/2006/relationships/slideLayout" Target="../slideLayouts/slideLayout2.xml"/><Relationship Id="rId6" Type="http://schemas.openxmlformats.org/officeDocument/2006/relationships/image" Target="../media/image36.png"/><Relationship Id="rId5" Type="http://schemas.microsoft.com/office/2007/relationships/hdphoto" Target="../media/hdphoto3.wdp"/><Relationship Id="rId4" Type="http://schemas.openxmlformats.org/officeDocument/2006/relationships/image" Target="../media/image35.png"/></Relationships>
</file>

<file path=ppt/slides/_rels/slide4.xml.rels><?xml version="1.0" encoding="UTF-8" standalone="yes"?>
<Relationships xmlns="http://schemas.openxmlformats.org/package/2006/relationships"><Relationship Id="rId3" Type="http://schemas.openxmlformats.org/officeDocument/2006/relationships/image" Target="../media/image40.png"/><Relationship Id="rId7" Type="http://schemas.microsoft.com/office/2007/relationships/hdphoto" Target="../media/hdphoto5.wdp"/><Relationship Id="rId2" Type="http://schemas.openxmlformats.org/officeDocument/2006/relationships/image" Target="../media/image39.png"/><Relationship Id="rId1" Type="http://schemas.openxmlformats.org/officeDocument/2006/relationships/slideLayout" Target="../slideLayouts/slideLayout2.xml"/><Relationship Id="rId6" Type="http://schemas.openxmlformats.org/officeDocument/2006/relationships/image" Target="../media/image42.png"/><Relationship Id="rId5" Type="http://schemas.microsoft.com/office/2007/relationships/hdphoto" Target="../media/hdphoto4.wdp"/><Relationship Id="rId4" Type="http://schemas.openxmlformats.org/officeDocument/2006/relationships/image" Target="../media/image41.png"/></Relationships>
</file>

<file path=ppt/slides/_rels/slide5.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33.png"/><Relationship Id="rId1" Type="http://schemas.openxmlformats.org/officeDocument/2006/relationships/slideLayout" Target="../slideLayouts/slideLayout2.xml"/><Relationship Id="rId4" Type="http://schemas.openxmlformats.org/officeDocument/2006/relationships/image" Target="../media/image44.png"/></Relationships>
</file>

<file path=ppt/slides/_rels/slide6.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45.png"/><Relationship Id="rId1" Type="http://schemas.openxmlformats.org/officeDocument/2006/relationships/slideLayout" Target="../slideLayouts/slideLayout2.xml"/><Relationship Id="rId6" Type="http://schemas.openxmlformats.org/officeDocument/2006/relationships/image" Target="../media/image48.png"/><Relationship Id="rId5" Type="http://schemas.microsoft.com/office/2007/relationships/hdphoto" Target="../media/hdphoto6.wdp"/><Relationship Id="rId4" Type="http://schemas.openxmlformats.org/officeDocument/2006/relationships/image" Target="../media/image47.png"/></Relationships>
</file>

<file path=ppt/slides/_rels/slide7.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33.png"/><Relationship Id="rId1" Type="http://schemas.openxmlformats.org/officeDocument/2006/relationships/slideLayout" Target="../slideLayouts/slideLayout2.xml"/><Relationship Id="rId6" Type="http://schemas.microsoft.com/office/2007/relationships/hdphoto" Target="../media/hdphoto3.wdp"/><Relationship Id="rId5" Type="http://schemas.openxmlformats.org/officeDocument/2006/relationships/image" Target="../media/image35.png"/><Relationship Id="rId4" Type="http://schemas.openxmlformats.org/officeDocument/2006/relationships/image" Target="../media/image49.png"/></Relationships>
</file>

<file path=ppt/slides/_rels/slide8.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33.png"/><Relationship Id="rId1" Type="http://schemas.openxmlformats.org/officeDocument/2006/relationships/slideLayout" Target="../slideLayouts/slideLayout2.xml"/><Relationship Id="rId6" Type="http://schemas.microsoft.com/office/2007/relationships/hdphoto" Target="../media/hdphoto3.wdp"/><Relationship Id="rId5" Type="http://schemas.openxmlformats.org/officeDocument/2006/relationships/image" Target="../media/image35.png"/><Relationship Id="rId4" Type="http://schemas.openxmlformats.org/officeDocument/2006/relationships/image" Target="../media/image49.png"/></Relationships>
</file>

<file path=ppt/slides/_rels/slide9.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33.png"/><Relationship Id="rId1" Type="http://schemas.openxmlformats.org/officeDocument/2006/relationships/slideLayout" Target="../slideLayouts/slideLayout2.xml"/><Relationship Id="rId6" Type="http://schemas.microsoft.com/office/2007/relationships/hdphoto" Target="../media/hdphoto3.wdp"/><Relationship Id="rId5" Type="http://schemas.openxmlformats.org/officeDocument/2006/relationships/image" Target="../media/image35.png"/><Relationship Id="rId4" Type="http://schemas.openxmlformats.org/officeDocument/2006/relationships/image" Target="../media/image49.pn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7000" b="-7000"/>
          </a:stretch>
        </a:blipFill>
        <a:effectLst/>
      </p:bgPr>
    </p:bg>
    <p:spTree>
      <p:nvGrpSpPr>
        <p:cNvPr id="1" name=""/>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xmlns="" id="{5FAD1A9A-B337-4C3D-95BB-F24F457AB507}"/>
              </a:ext>
            </a:extLst>
          </p:cNvPr>
          <p:cNvSpPr/>
          <p:nvPr/>
        </p:nvSpPr>
        <p:spPr>
          <a:xfrm>
            <a:off x="1353710" y="825796"/>
            <a:ext cx="9565927" cy="4405424"/>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3" name="Picture 2">
            <a:extLst>
              <a:ext uri="{FF2B5EF4-FFF2-40B4-BE49-F238E27FC236}">
                <a16:creationId xmlns:a16="http://schemas.microsoft.com/office/drawing/2014/main" xmlns="" id="{4C5CD2AD-7F84-DA42-52C4-FA8B36D38A40}"/>
              </a:ext>
            </a:extLst>
          </p:cNvPr>
          <p:cNvPicPr>
            <a:picLocks noChangeAspect="1"/>
          </p:cNvPicPr>
          <p:nvPr/>
        </p:nvPicPr>
        <p:blipFill>
          <a:blip r:embed="rId3"/>
          <a:stretch>
            <a:fillRect/>
          </a:stretch>
        </p:blipFill>
        <p:spPr>
          <a:xfrm>
            <a:off x="4617916" y="1753696"/>
            <a:ext cx="3657917" cy="841321"/>
          </a:xfrm>
          <a:prstGeom prst="rect">
            <a:avLst/>
          </a:prstGeom>
        </p:spPr>
      </p:pic>
      <p:sp>
        <p:nvSpPr>
          <p:cNvPr id="4" name="TextBox 3">
            <a:extLst>
              <a:ext uri="{FF2B5EF4-FFF2-40B4-BE49-F238E27FC236}">
                <a16:creationId xmlns:a16="http://schemas.microsoft.com/office/drawing/2014/main" xmlns="" id="{1DD73EEA-D594-B9B2-1856-D312039E7962}"/>
              </a:ext>
            </a:extLst>
          </p:cNvPr>
          <p:cNvSpPr txBox="1"/>
          <p:nvPr/>
        </p:nvSpPr>
        <p:spPr>
          <a:xfrm>
            <a:off x="3615069" y="978195"/>
            <a:ext cx="6602819" cy="646331"/>
          </a:xfrm>
          <a:prstGeom prst="rect">
            <a:avLst/>
          </a:prstGeom>
          <a:noFill/>
        </p:spPr>
        <p:txBody>
          <a:bodyPr wrap="square" rtlCol="0">
            <a:spAutoFit/>
          </a:bodyPr>
          <a:lstStyle/>
          <a:p>
            <a:r>
              <a:rPr lang="en-US" sz="3600" dirty="0" err="1"/>
              <a:t>Thứ</a:t>
            </a:r>
            <a:r>
              <a:rPr lang="en-US" sz="3600" dirty="0"/>
              <a:t>….</a:t>
            </a:r>
            <a:r>
              <a:rPr lang="en-US" sz="3600" dirty="0" err="1"/>
              <a:t>ngày</a:t>
            </a:r>
            <a:r>
              <a:rPr lang="en-US" sz="3600" dirty="0"/>
              <a:t>….</a:t>
            </a:r>
            <a:r>
              <a:rPr lang="en-US" sz="3600" dirty="0" err="1"/>
              <a:t>tháng</a:t>
            </a:r>
            <a:r>
              <a:rPr lang="en-US" sz="3600" dirty="0"/>
              <a:t>….</a:t>
            </a:r>
            <a:r>
              <a:rPr lang="en-US" sz="3600" dirty="0" err="1"/>
              <a:t>năm</a:t>
            </a:r>
            <a:r>
              <a:rPr lang="en-US" sz="3600" dirty="0"/>
              <a:t>….</a:t>
            </a:r>
          </a:p>
        </p:txBody>
      </p:sp>
      <p:pic>
        <p:nvPicPr>
          <p:cNvPr id="18" name="Picture 17">
            <a:extLst>
              <a:ext uri="{FF2B5EF4-FFF2-40B4-BE49-F238E27FC236}">
                <a16:creationId xmlns:a16="http://schemas.microsoft.com/office/drawing/2014/main" xmlns="" id="{74830760-555A-2BB8-8075-890531A187FF}"/>
              </a:ext>
            </a:extLst>
          </p:cNvPr>
          <p:cNvPicPr>
            <a:picLocks noChangeAspect="1"/>
          </p:cNvPicPr>
          <p:nvPr/>
        </p:nvPicPr>
        <p:blipFill>
          <a:blip r:embed="rId4"/>
          <a:stretch>
            <a:fillRect/>
          </a:stretch>
        </p:blipFill>
        <p:spPr>
          <a:xfrm>
            <a:off x="814257" y="1974402"/>
            <a:ext cx="2908044" cy="1463167"/>
          </a:xfrm>
          <a:prstGeom prst="rect">
            <a:avLst/>
          </a:prstGeom>
        </p:spPr>
      </p:pic>
      <p:pic>
        <p:nvPicPr>
          <p:cNvPr id="19" name="Picture 18">
            <a:extLst>
              <a:ext uri="{FF2B5EF4-FFF2-40B4-BE49-F238E27FC236}">
                <a16:creationId xmlns:a16="http://schemas.microsoft.com/office/drawing/2014/main" xmlns="" id="{4DA07086-57E1-845B-E2F5-12DB95C221CA}"/>
              </a:ext>
            </a:extLst>
          </p:cNvPr>
          <p:cNvPicPr>
            <a:picLocks noChangeAspect="1"/>
          </p:cNvPicPr>
          <p:nvPr/>
        </p:nvPicPr>
        <p:blipFill>
          <a:blip r:embed="rId5"/>
          <a:stretch>
            <a:fillRect/>
          </a:stretch>
        </p:blipFill>
        <p:spPr>
          <a:xfrm>
            <a:off x="3584733" y="2736098"/>
            <a:ext cx="6511092" cy="1938696"/>
          </a:xfrm>
          <a:prstGeom prst="rect">
            <a:avLst/>
          </a:prstGeom>
        </p:spPr>
      </p:pic>
      <p:pic>
        <p:nvPicPr>
          <p:cNvPr id="20" name="Picture 19">
            <a:extLst>
              <a:ext uri="{FF2B5EF4-FFF2-40B4-BE49-F238E27FC236}">
                <a16:creationId xmlns:a16="http://schemas.microsoft.com/office/drawing/2014/main" xmlns="" id="{BE417A31-4F55-79D6-1E4B-980E89D819AA}"/>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l="-4671" t="2222" r="56803" b="9620"/>
          <a:stretch/>
        </p:blipFill>
        <p:spPr>
          <a:xfrm rot="443231">
            <a:off x="-385198" y="4186402"/>
            <a:ext cx="2658706" cy="2754319"/>
          </a:xfrm>
          <a:prstGeom prst="rect">
            <a:avLst/>
          </a:prstGeom>
        </p:spPr>
      </p:pic>
      <p:pic>
        <p:nvPicPr>
          <p:cNvPr id="21" name="Picture 20">
            <a:extLst>
              <a:ext uri="{FF2B5EF4-FFF2-40B4-BE49-F238E27FC236}">
                <a16:creationId xmlns:a16="http://schemas.microsoft.com/office/drawing/2014/main" xmlns="" id="{48769D83-FC48-ECC0-27D5-F724FFF29670}"/>
              </a:ext>
            </a:extLst>
          </p:cNvPr>
          <p:cNvPicPr>
            <a:picLocks noChangeAspect="1"/>
          </p:cNvPicPr>
          <p:nvPr/>
        </p:nvPicPr>
        <p:blipFill>
          <a:blip r:embed="rId7">
            <a:clrChange>
              <a:clrFrom>
                <a:srgbClr val="FDFDFD"/>
              </a:clrFrom>
              <a:clrTo>
                <a:srgbClr val="FDFDFD">
                  <a:alpha val="0"/>
                </a:srgbClr>
              </a:clrTo>
            </a:clrChange>
          </a:blip>
          <a:stretch>
            <a:fillRect/>
          </a:stretch>
        </p:blipFill>
        <p:spPr>
          <a:xfrm flipH="1">
            <a:off x="10105703" y="3806456"/>
            <a:ext cx="2323756" cy="3450131"/>
          </a:xfrm>
          <a:prstGeom prst="rect">
            <a:avLst/>
          </a:prstGeom>
        </p:spPr>
      </p:pic>
      <p:sp>
        <p:nvSpPr>
          <p:cNvPr id="5" name="TextBox 4">
            <a:extLst>
              <a:ext uri="{FF2B5EF4-FFF2-40B4-BE49-F238E27FC236}">
                <a16:creationId xmlns:a16="http://schemas.microsoft.com/office/drawing/2014/main" xmlns="" id="{B5E6E99A-557F-1908-5DEC-501AF2BCC3C1}"/>
              </a:ext>
            </a:extLst>
          </p:cNvPr>
          <p:cNvSpPr txBox="1"/>
          <p:nvPr/>
        </p:nvSpPr>
        <p:spPr>
          <a:xfrm>
            <a:off x="2724150" y="4714875"/>
            <a:ext cx="6715125" cy="400110"/>
          </a:xfrm>
          <a:prstGeom prst="rect">
            <a:avLst/>
          </a:prstGeom>
          <a:noFill/>
        </p:spPr>
        <p:txBody>
          <a:bodyPr wrap="square" rtlCol="0">
            <a:spAutoFit/>
          </a:bodyPr>
          <a:lstStyle/>
          <a:p>
            <a:pPr algn="ctr"/>
            <a:r>
              <a:rPr lang="en-US" sz="2000" dirty="0" err="1">
                <a:solidFill>
                  <a:srgbClr val="00B050"/>
                </a:solidFill>
                <a:latin typeface="Pattaya" panose="00000500000000000000" pitchFamily="2" charset="-34"/>
                <a:cs typeface="Pattaya" panose="00000500000000000000" pitchFamily="2" charset="-34"/>
              </a:rPr>
              <a:t>Hương</a:t>
            </a:r>
            <a:r>
              <a:rPr lang="en-US" sz="2000" dirty="0">
                <a:solidFill>
                  <a:srgbClr val="00B050"/>
                </a:solidFill>
                <a:latin typeface="Pattaya" panose="00000500000000000000" pitchFamily="2" charset="-34"/>
                <a:cs typeface="Pattaya" panose="00000500000000000000" pitchFamily="2" charset="-34"/>
              </a:rPr>
              <a:t> </a:t>
            </a:r>
            <a:r>
              <a:rPr lang="en-US" sz="2000" dirty="0" err="1">
                <a:solidFill>
                  <a:srgbClr val="00B050"/>
                </a:solidFill>
                <a:latin typeface="Pattaya" panose="00000500000000000000" pitchFamily="2" charset="-34"/>
                <a:cs typeface="Pattaya" panose="00000500000000000000" pitchFamily="2" charset="-34"/>
              </a:rPr>
              <a:t>Thảo</a:t>
            </a:r>
            <a:r>
              <a:rPr lang="en-US" sz="2000" dirty="0">
                <a:solidFill>
                  <a:srgbClr val="00B050"/>
                </a:solidFill>
                <a:latin typeface="Pattaya" panose="00000500000000000000" pitchFamily="2" charset="-34"/>
                <a:cs typeface="Pattaya" panose="00000500000000000000" pitchFamily="2" charset="-34"/>
              </a:rPr>
              <a:t> – </a:t>
            </a:r>
            <a:r>
              <a:rPr lang="en-US" sz="2000" dirty="0" err="1">
                <a:solidFill>
                  <a:srgbClr val="00B050"/>
                </a:solidFill>
                <a:latin typeface="Pattaya" panose="00000500000000000000" pitchFamily="2" charset="-34"/>
                <a:cs typeface="Pattaya" panose="00000500000000000000" pitchFamily="2" charset="-34"/>
              </a:rPr>
              <a:t>Zalo</a:t>
            </a:r>
            <a:r>
              <a:rPr lang="en-US" sz="2000" dirty="0">
                <a:solidFill>
                  <a:srgbClr val="00B050"/>
                </a:solidFill>
                <a:latin typeface="Pattaya" panose="00000500000000000000" pitchFamily="2" charset="-34"/>
                <a:cs typeface="Pattaya" panose="00000500000000000000" pitchFamily="2" charset="-34"/>
              </a:rPr>
              <a:t> 0972.115.126</a:t>
            </a:r>
          </a:p>
        </p:txBody>
      </p:sp>
    </p:spTree>
    <p:extLst>
      <p:ext uri="{BB962C8B-B14F-4D97-AF65-F5344CB8AC3E}">
        <p14:creationId xmlns:p14="http://schemas.microsoft.com/office/powerpoint/2010/main" val="2404202595"/>
      </p:ext>
    </p:extLst>
  </p:cSld>
  <p:clrMapOvr>
    <a:masterClrMapping/>
  </p:clrMapOvr>
  <mc:AlternateContent xmlns:mc="http://schemas.openxmlformats.org/markup-compatibility/2006" xmlns:p14="http://schemas.microsoft.com/office/powerpoint/2010/main">
    <mc:Choice Requires="p14">
      <p:transition spd="slow" p14:dur="2500">
        <p:checker/>
      </p:transition>
    </mc:Choice>
    <mc:Fallback xmlns="">
      <p:transition spd="slow">
        <p:checker/>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16" fill="hold" nodeType="clickEffect">
                                  <p:stCondLst>
                                    <p:cond delay="0"/>
                                  </p:stCondLst>
                                  <p:childTnLst>
                                    <p:set>
                                      <p:cBhvr>
                                        <p:cTn id="11" dur="1" fill="hold">
                                          <p:stCondLst>
                                            <p:cond delay="0"/>
                                          </p:stCondLst>
                                        </p:cTn>
                                        <p:tgtEl>
                                          <p:spTgt spid="18"/>
                                        </p:tgtEl>
                                        <p:attrNameLst>
                                          <p:attrName>style.visibility</p:attrName>
                                        </p:attrNameLst>
                                      </p:cBhvr>
                                      <p:to>
                                        <p:strVal val="visible"/>
                                      </p:to>
                                    </p:set>
                                    <p:anim calcmode="lin" valueType="num">
                                      <p:cBhvr>
                                        <p:cTn id="12" dur="500" fill="hold"/>
                                        <p:tgtEl>
                                          <p:spTgt spid="18"/>
                                        </p:tgtEl>
                                        <p:attrNameLst>
                                          <p:attrName>ppt_w</p:attrName>
                                        </p:attrNameLst>
                                      </p:cBhvr>
                                      <p:tavLst>
                                        <p:tav tm="0">
                                          <p:val>
                                            <p:fltVal val="0"/>
                                          </p:val>
                                        </p:tav>
                                        <p:tav tm="100000">
                                          <p:val>
                                            <p:strVal val="#ppt_w"/>
                                          </p:val>
                                        </p:tav>
                                      </p:tavLst>
                                    </p:anim>
                                    <p:anim calcmode="lin" valueType="num">
                                      <p:cBhvr>
                                        <p:cTn id="13" dur="500" fill="hold"/>
                                        <p:tgtEl>
                                          <p:spTgt spid="18"/>
                                        </p:tgtEl>
                                        <p:attrNameLst>
                                          <p:attrName>ppt_h</p:attrName>
                                        </p:attrNameLst>
                                      </p:cBhvr>
                                      <p:tavLst>
                                        <p:tav tm="0">
                                          <p:val>
                                            <p:fltVal val="0"/>
                                          </p:val>
                                        </p:tav>
                                        <p:tav tm="100000">
                                          <p:val>
                                            <p:strVal val="#ppt_h"/>
                                          </p:val>
                                        </p:tav>
                                      </p:tavLst>
                                    </p:anim>
                                    <p:animEffect transition="in" filter="fade">
                                      <p:cBhvr>
                                        <p:cTn id="14" dur="500"/>
                                        <p:tgtEl>
                                          <p:spTgt spid="18"/>
                                        </p:tgtEl>
                                      </p:cBhvr>
                                    </p:animEffect>
                                  </p:childTnLst>
                                </p:cTn>
                              </p:par>
                              <p:par>
                                <p:cTn id="15" presetID="53" presetClass="entr" presetSubtype="16" fill="hold" nodeType="withEffect">
                                  <p:stCondLst>
                                    <p:cond delay="0"/>
                                  </p:stCondLst>
                                  <p:childTnLst>
                                    <p:set>
                                      <p:cBhvr>
                                        <p:cTn id="16" dur="1" fill="hold">
                                          <p:stCondLst>
                                            <p:cond delay="0"/>
                                          </p:stCondLst>
                                        </p:cTn>
                                        <p:tgtEl>
                                          <p:spTgt spid="19"/>
                                        </p:tgtEl>
                                        <p:attrNameLst>
                                          <p:attrName>style.visibility</p:attrName>
                                        </p:attrNameLst>
                                      </p:cBhvr>
                                      <p:to>
                                        <p:strVal val="visible"/>
                                      </p:to>
                                    </p:set>
                                    <p:anim calcmode="lin" valueType="num">
                                      <p:cBhvr>
                                        <p:cTn id="17" dur="500" fill="hold"/>
                                        <p:tgtEl>
                                          <p:spTgt spid="19"/>
                                        </p:tgtEl>
                                        <p:attrNameLst>
                                          <p:attrName>ppt_w</p:attrName>
                                        </p:attrNameLst>
                                      </p:cBhvr>
                                      <p:tavLst>
                                        <p:tav tm="0">
                                          <p:val>
                                            <p:fltVal val="0"/>
                                          </p:val>
                                        </p:tav>
                                        <p:tav tm="100000">
                                          <p:val>
                                            <p:strVal val="#ppt_w"/>
                                          </p:val>
                                        </p:tav>
                                      </p:tavLst>
                                    </p:anim>
                                    <p:anim calcmode="lin" valueType="num">
                                      <p:cBhvr>
                                        <p:cTn id="18" dur="500" fill="hold"/>
                                        <p:tgtEl>
                                          <p:spTgt spid="19"/>
                                        </p:tgtEl>
                                        <p:attrNameLst>
                                          <p:attrName>ppt_h</p:attrName>
                                        </p:attrNameLst>
                                      </p:cBhvr>
                                      <p:tavLst>
                                        <p:tav tm="0">
                                          <p:val>
                                            <p:fltVal val="0"/>
                                          </p:val>
                                        </p:tav>
                                        <p:tav tm="100000">
                                          <p:val>
                                            <p:strVal val="#ppt_h"/>
                                          </p:val>
                                        </p:tav>
                                      </p:tavLst>
                                    </p:anim>
                                    <p:animEffect transition="in" filter="fade">
                                      <p:cBhvr>
                                        <p:cTn id="19"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gradFill flip="none" rotWithShape="1">
          <a:gsLst>
            <a:gs pos="65000">
              <a:srgbClr val="C9E265"/>
            </a:gs>
            <a:gs pos="100000">
              <a:schemeClr val="accent6">
                <a:lumMod val="20000"/>
                <a:lumOff val="80000"/>
              </a:schemeClr>
            </a:gs>
          </a:gsLst>
          <a:lin ang="2700000" scaled="1"/>
          <a:tileRect/>
        </a:gradFill>
        <a:effectLst/>
      </p:bgPr>
    </p:bg>
    <p:spTree>
      <p:nvGrpSpPr>
        <p:cNvPr id="1" name=""/>
        <p:cNvGrpSpPr/>
        <p:nvPr/>
      </p:nvGrpSpPr>
      <p:grpSpPr>
        <a:xfrm>
          <a:off x="0" y="0"/>
          <a:ext cx="0" cy="0"/>
          <a:chOff x="0" y="0"/>
          <a:chExt cx="0" cy="0"/>
        </a:xfrm>
      </p:grpSpPr>
      <p:pic>
        <p:nvPicPr>
          <p:cNvPr id="5" name="Picture 4" descr="A picture containing graphical user interface&#10;&#10;Description automatically generated">
            <a:extLst>
              <a:ext uri="{FF2B5EF4-FFF2-40B4-BE49-F238E27FC236}">
                <a16:creationId xmlns:a16="http://schemas.microsoft.com/office/drawing/2014/main" xmlns="" id="{60EE65DE-6453-4F3A-CB45-263C2CF92B5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4964" y="0"/>
            <a:ext cx="12192000" cy="6858000"/>
          </a:xfrm>
          <a:prstGeom prst="rect">
            <a:avLst/>
          </a:prstGeom>
        </p:spPr>
      </p:pic>
      <p:pic>
        <p:nvPicPr>
          <p:cNvPr id="3" name="Picture 2">
            <a:extLst>
              <a:ext uri="{FF2B5EF4-FFF2-40B4-BE49-F238E27FC236}">
                <a16:creationId xmlns:a16="http://schemas.microsoft.com/office/drawing/2014/main" xmlns="" id="{E76AA3CA-97C9-F69A-8C77-540E28CD0391}"/>
              </a:ext>
            </a:extLst>
          </p:cNvPr>
          <p:cNvPicPr>
            <a:picLocks noChangeAspect="1"/>
          </p:cNvPicPr>
          <p:nvPr/>
        </p:nvPicPr>
        <p:blipFill>
          <a:blip r:embed="rId3"/>
          <a:stretch>
            <a:fillRect/>
          </a:stretch>
        </p:blipFill>
        <p:spPr>
          <a:xfrm>
            <a:off x="5028592" y="89061"/>
            <a:ext cx="4218798" cy="2554445"/>
          </a:xfrm>
          <a:prstGeom prst="rect">
            <a:avLst/>
          </a:prstGeom>
        </p:spPr>
      </p:pic>
      <p:sp>
        <p:nvSpPr>
          <p:cNvPr id="8" name="TextBox 7">
            <a:extLst>
              <a:ext uri="{FF2B5EF4-FFF2-40B4-BE49-F238E27FC236}">
                <a16:creationId xmlns:a16="http://schemas.microsoft.com/office/drawing/2014/main" xmlns="" id="{8F8346C6-3043-E72A-69B4-9E249C24EF11}"/>
              </a:ext>
            </a:extLst>
          </p:cNvPr>
          <p:cNvSpPr txBox="1"/>
          <p:nvPr/>
        </p:nvSpPr>
        <p:spPr>
          <a:xfrm>
            <a:off x="3615070" y="2317898"/>
            <a:ext cx="7857460" cy="2062103"/>
          </a:xfrm>
          <a:prstGeom prst="rect">
            <a:avLst/>
          </a:prstGeom>
          <a:noFill/>
        </p:spPr>
        <p:txBody>
          <a:bodyPr wrap="square" rtlCol="0">
            <a:spAutoFit/>
          </a:bodyPr>
          <a:lstStyle/>
          <a:p>
            <a:pPr marL="342900" indent="-342900" algn="just">
              <a:buFont typeface="Wingdings" panose="05000000000000000000" pitchFamily="2" charset="2"/>
              <a:buChar char="v"/>
            </a:pPr>
            <a:r>
              <a:rPr lang="vi-VN" sz="3200" b="1" dirty="0">
                <a:solidFill>
                  <a:srgbClr val="FF0000"/>
                </a:solidFill>
                <a:latin typeface="Calibri" panose="020F0502020204030204" pitchFamily="34" charset="0"/>
                <a:cs typeface="Calibri" panose="020F0502020204030204" pitchFamily="34" charset="0"/>
              </a:rPr>
              <a:t>Mỗi đoạn văn thường gồm một số câu được viết liên tục, không xuống dòng, trình bày một ý nhất định. Câu đầu tiên được viết lùi đầu dòng.</a:t>
            </a:r>
            <a:endParaRPr lang="en-US" sz="3200" b="1" dirty="0">
              <a:solidFill>
                <a:srgbClr val="FF0000"/>
              </a:solidFill>
              <a:latin typeface="Calibri" panose="020F0502020204030204" pitchFamily="34" charset="0"/>
              <a:cs typeface="Calibri" panose="020F0502020204030204" pitchFamily="34" charset="0"/>
            </a:endParaRPr>
          </a:p>
        </p:txBody>
      </p:sp>
      <p:sp>
        <p:nvSpPr>
          <p:cNvPr id="9" name="TextBox 8">
            <a:extLst>
              <a:ext uri="{FF2B5EF4-FFF2-40B4-BE49-F238E27FC236}">
                <a16:creationId xmlns:a16="http://schemas.microsoft.com/office/drawing/2014/main" xmlns="" id="{E1F2A5DD-EAE0-C469-B46E-939C51F13874}"/>
              </a:ext>
            </a:extLst>
          </p:cNvPr>
          <p:cNvSpPr txBox="1"/>
          <p:nvPr/>
        </p:nvSpPr>
        <p:spPr>
          <a:xfrm>
            <a:off x="4369982" y="4561366"/>
            <a:ext cx="7060018" cy="1569660"/>
          </a:xfrm>
          <a:prstGeom prst="rect">
            <a:avLst/>
          </a:prstGeom>
          <a:noFill/>
        </p:spPr>
        <p:txBody>
          <a:bodyPr wrap="square" rtlCol="0">
            <a:spAutoFit/>
          </a:bodyPr>
          <a:lstStyle/>
          <a:p>
            <a:pPr marL="342900" indent="-342900" algn="just">
              <a:buFont typeface="Wingdings" panose="05000000000000000000" pitchFamily="2" charset="2"/>
              <a:buChar char="v"/>
            </a:pPr>
            <a:r>
              <a:rPr lang="vi-VN" sz="3200" b="1" dirty="0">
                <a:solidFill>
                  <a:srgbClr val="FF0000"/>
                </a:solidFill>
                <a:latin typeface="Calibri" panose="020F0502020204030204" pitchFamily="34" charset="0"/>
                <a:cs typeface="Calibri" panose="020F0502020204030204" pitchFamily="34" charset="0"/>
              </a:rPr>
              <a:t>Câu chủ đề là câu nêu ý chính của đoạn văn, thường nằm ở đầu hoặc ở cuối đoạn.</a:t>
            </a:r>
            <a:endParaRPr lang="en-US" sz="3200" b="1" dirty="0">
              <a:solidFill>
                <a:srgbClr val="FF0000"/>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495769040"/>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wipe(down)">
                                      <p:cBhvr>
                                        <p:cTn id="12" dur="500"/>
                                        <p:tgtEl>
                                          <p:spTgt spid="3"/>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wipe(down)">
                                      <p:cBhvr>
                                        <p:cTn id="17" dur="500"/>
                                        <p:tgtEl>
                                          <p:spTgt spid="8"/>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9"/>
                                        </p:tgtEl>
                                        <p:attrNameLst>
                                          <p:attrName>style.visibility</p:attrName>
                                        </p:attrNameLst>
                                      </p:cBhvr>
                                      <p:to>
                                        <p:strVal val="visible"/>
                                      </p:to>
                                    </p:set>
                                    <p:animEffect transition="in" filter="wipe(down)">
                                      <p:cBhvr>
                                        <p:cTn id="22"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9" grpId="0"/>
    </p:bld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44" name="Picture 4">
            <a:extLst>
              <a:ext uri="{FF2B5EF4-FFF2-40B4-BE49-F238E27FC236}">
                <a16:creationId xmlns:a16="http://schemas.microsoft.com/office/drawing/2014/main" xmlns="" id="{66C2F32A-208F-0C3D-CFE7-AAAD38A712F9}"/>
              </a:ext>
            </a:extLst>
          </p:cNvPr>
          <p:cNvPicPr>
            <a:picLocks noGrp="1" noRot="1" noChangeAspect="1" noMove="1" noResize="1" noEditPoints="1" noAdjustHandles="1" noChangeArrowheads="1" noChangeShapeType="1" noCrop="1"/>
          </p:cNvPicPr>
          <p:nvPr/>
        </p:nvPicPr>
        <p:blipFill>
          <a:blip r:embed="rId2">
            <a:duotone>
              <a:prstClr val="black"/>
              <a:schemeClr val="accent6">
                <a:tint val="45000"/>
                <a:satMod val="400000"/>
              </a:schemeClr>
            </a:duotone>
            <a:extLst>
              <a:ext uri="{28A0092B-C50C-407E-A947-70E740481C1C}">
                <a14:useLocalDpi xmlns:a14="http://schemas.microsoft.com/office/drawing/2010/main" val="0"/>
              </a:ext>
            </a:extLst>
          </a:blip>
          <a:srcRect/>
          <a:stretch>
            <a:fillRect/>
          </a:stretch>
        </p:blipFill>
        <p:spPr bwMode="auto">
          <a:xfrm>
            <a:off x="0" y="0"/>
            <a:ext cx="12219154" cy="6858000"/>
          </a:xfrm>
          <a:prstGeom prst="rect">
            <a:avLst/>
          </a:prstGeom>
          <a:noFill/>
          <a:extLst>
            <a:ext uri="{909E8E84-426E-40DD-AFC4-6F175D3DCCD1}">
              <a14:hiddenFill xmlns:a14="http://schemas.microsoft.com/office/drawing/2010/main">
                <a:solidFill>
                  <a:srgbClr val="FFFFFF"/>
                </a:solidFill>
              </a14:hiddenFill>
            </a:ext>
          </a:extLst>
        </p:spPr>
      </p:pic>
      <p:sp>
        <p:nvSpPr>
          <p:cNvPr id="14" name="Rectangle: Rounded Corners 13">
            <a:extLst>
              <a:ext uri="{FF2B5EF4-FFF2-40B4-BE49-F238E27FC236}">
                <a16:creationId xmlns:a16="http://schemas.microsoft.com/office/drawing/2014/main" xmlns="" id="{AB638F3E-9FB5-1C87-D594-C2FC04D65DF1}"/>
              </a:ext>
            </a:extLst>
          </p:cNvPr>
          <p:cNvSpPr/>
          <p:nvPr/>
        </p:nvSpPr>
        <p:spPr>
          <a:xfrm>
            <a:off x="99369" y="85569"/>
            <a:ext cx="11993262" cy="6610662"/>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vi-VN" sz="24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Calibri" panose="020F0502020204030204" pitchFamily="34" charset="0"/>
            </a:endParaRPr>
          </a:p>
        </p:txBody>
      </p:sp>
      <p:sp>
        <p:nvSpPr>
          <p:cNvPr id="2" name="TextBox 1">
            <a:extLst>
              <a:ext uri="{FF2B5EF4-FFF2-40B4-BE49-F238E27FC236}">
                <a16:creationId xmlns:a16="http://schemas.microsoft.com/office/drawing/2014/main" xmlns="" id="{D4949866-5E91-C02A-7AD7-364B1D252D1B}"/>
              </a:ext>
            </a:extLst>
          </p:cNvPr>
          <p:cNvSpPr txBox="1"/>
          <p:nvPr/>
        </p:nvSpPr>
        <p:spPr>
          <a:xfrm>
            <a:off x="571500" y="76200"/>
            <a:ext cx="11020425" cy="1077218"/>
          </a:xfrm>
          <a:prstGeom prst="rect">
            <a:avLst/>
          </a:prstGeom>
          <a:noFill/>
        </p:spPr>
        <p:txBody>
          <a:bodyPr wrap="square" rtlCol="0">
            <a:spAutoFit/>
          </a:bodyPr>
          <a:lstStyle/>
          <a:p>
            <a:r>
              <a:rPr lang="en-US" sz="3200" b="1" dirty="0"/>
              <a:t>2. </a:t>
            </a:r>
            <a:r>
              <a:rPr lang="en-US" sz="3200" b="1" dirty="0" err="1"/>
              <a:t>Chọn</a:t>
            </a:r>
            <a:r>
              <a:rPr lang="en-US" sz="3200" b="1" dirty="0"/>
              <a:t> </a:t>
            </a:r>
            <a:r>
              <a:rPr lang="en-US" sz="3200" b="1" dirty="0" err="1"/>
              <a:t>câu</a:t>
            </a:r>
            <a:r>
              <a:rPr lang="en-US" sz="3200" b="1" dirty="0"/>
              <a:t> </a:t>
            </a:r>
            <a:r>
              <a:rPr lang="en-US" sz="3200" b="1" dirty="0" err="1"/>
              <a:t>chủ</a:t>
            </a:r>
            <a:r>
              <a:rPr lang="en-US" sz="3200" b="1" dirty="0"/>
              <a:t> </a:t>
            </a:r>
            <a:r>
              <a:rPr lang="en-US" sz="3200" b="1" dirty="0" err="1"/>
              <a:t>đề</a:t>
            </a:r>
            <a:r>
              <a:rPr lang="en-US" sz="3200" b="1" dirty="0"/>
              <a:t> </a:t>
            </a:r>
            <a:r>
              <a:rPr lang="en-US" sz="3200" b="1" dirty="0" err="1"/>
              <a:t>cho</a:t>
            </a:r>
            <a:r>
              <a:rPr lang="en-US" sz="3200" b="1" dirty="0"/>
              <a:t> </a:t>
            </a:r>
            <a:r>
              <a:rPr lang="en-US" sz="3200" b="1" dirty="0" err="1"/>
              <a:t>từng</a:t>
            </a:r>
            <a:r>
              <a:rPr lang="en-US" sz="3200" b="1" dirty="0"/>
              <a:t> </a:t>
            </a:r>
            <a:r>
              <a:rPr lang="en-US" sz="3200" b="1" dirty="0" err="1"/>
              <a:t>đoạn</a:t>
            </a:r>
            <a:r>
              <a:rPr lang="en-US" sz="3200" b="1" dirty="0"/>
              <a:t> </a:t>
            </a:r>
            <a:r>
              <a:rPr lang="en-US" sz="3200" b="1" dirty="0" err="1"/>
              <a:t>văn</a:t>
            </a:r>
            <a:r>
              <a:rPr lang="en-US" sz="3200" b="1" dirty="0"/>
              <a:t> </a:t>
            </a:r>
            <a:r>
              <a:rPr lang="en-US" sz="3200" b="1" dirty="0" err="1"/>
              <a:t>và</a:t>
            </a:r>
            <a:r>
              <a:rPr lang="en-US" sz="3200" b="1" dirty="0"/>
              <a:t> </a:t>
            </a:r>
            <a:r>
              <a:rPr lang="en-US" sz="3200" b="1" dirty="0" err="1"/>
              <a:t>xác</a:t>
            </a:r>
            <a:r>
              <a:rPr lang="en-US" sz="3200" b="1" dirty="0"/>
              <a:t> </a:t>
            </a:r>
            <a:r>
              <a:rPr lang="en-US" sz="3200" b="1" dirty="0" err="1"/>
              <a:t>định</a:t>
            </a:r>
            <a:r>
              <a:rPr lang="en-US" sz="3200" b="1" dirty="0"/>
              <a:t> </a:t>
            </a:r>
            <a:r>
              <a:rPr lang="en-US" sz="3200" b="1" dirty="0" err="1"/>
              <a:t>vị</a:t>
            </a:r>
            <a:r>
              <a:rPr lang="en-US" sz="3200" b="1" dirty="0"/>
              <a:t> </a:t>
            </a:r>
            <a:r>
              <a:rPr lang="en-US" sz="3200" b="1" dirty="0" err="1"/>
              <a:t>trí</a:t>
            </a:r>
            <a:r>
              <a:rPr lang="en-US" sz="3200" b="1" dirty="0"/>
              <a:t> </a:t>
            </a:r>
            <a:r>
              <a:rPr lang="en-US" sz="3200" b="1" dirty="0" err="1"/>
              <a:t>đặt</a:t>
            </a:r>
            <a:r>
              <a:rPr lang="en-US" sz="3200" b="1" dirty="0"/>
              <a:t> </a:t>
            </a:r>
            <a:r>
              <a:rPr lang="en-US" sz="3200" b="1" dirty="0" err="1"/>
              <a:t>câu</a:t>
            </a:r>
            <a:r>
              <a:rPr lang="en-US" sz="3200" b="1" dirty="0"/>
              <a:t> </a:t>
            </a:r>
            <a:r>
              <a:rPr lang="en-US" sz="3200" b="1" dirty="0" err="1"/>
              <a:t>chủ</a:t>
            </a:r>
            <a:r>
              <a:rPr lang="en-US" sz="3200" b="1" dirty="0"/>
              <a:t> </a:t>
            </a:r>
            <a:r>
              <a:rPr lang="en-US" sz="3200" b="1" dirty="0" err="1"/>
              <a:t>đề</a:t>
            </a:r>
            <a:r>
              <a:rPr lang="en-US" sz="3200" b="1" dirty="0"/>
              <a:t> </a:t>
            </a:r>
            <a:r>
              <a:rPr lang="en-US" sz="3200" b="1" dirty="0" err="1"/>
              <a:t>cho</a:t>
            </a:r>
            <a:r>
              <a:rPr lang="en-US" sz="3200" b="1" dirty="0"/>
              <a:t> </a:t>
            </a:r>
            <a:r>
              <a:rPr lang="en-US" sz="3200" b="1" dirty="0" err="1"/>
              <a:t>mỗi</a:t>
            </a:r>
            <a:r>
              <a:rPr lang="en-US" sz="3200" b="1" dirty="0"/>
              <a:t> </a:t>
            </a:r>
            <a:r>
              <a:rPr lang="en-US" sz="3200" b="1" dirty="0" err="1"/>
              <a:t>đoạn</a:t>
            </a:r>
            <a:r>
              <a:rPr lang="en-US" sz="3200" b="1" dirty="0"/>
              <a:t>.</a:t>
            </a:r>
          </a:p>
        </p:txBody>
      </p:sp>
      <p:sp>
        <p:nvSpPr>
          <p:cNvPr id="3" name="TextBox 2">
            <a:extLst>
              <a:ext uri="{FF2B5EF4-FFF2-40B4-BE49-F238E27FC236}">
                <a16:creationId xmlns:a16="http://schemas.microsoft.com/office/drawing/2014/main" xmlns="" id="{57AAA77A-AC23-A92B-1248-17205214E2F0}"/>
              </a:ext>
            </a:extLst>
          </p:cNvPr>
          <p:cNvSpPr txBox="1"/>
          <p:nvPr/>
        </p:nvSpPr>
        <p:spPr>
          <a:xfrm>
            <a:off x="866775" y="1038225"/>
            <a:ext cx="10582275" cy="1569660"/>
          </a:xfrm>
          <a:prstGeom prst="rect">
            <a:avLst/>
          </a:prstGeom>
          <a:noFill/>
        </p:spPr>
        <p:txBody>
          <a:bodyPr wrap="square" rtlCol="0">
            <a:spAutoFit/>
          </a:bodyPr>
          <a:lstStyle/>
          <a:p>
            <a:pPr algn="just"/>
            <a:r>
              <a:rPr lang="vi-VN" sz="3200" dirty="0">
                <a:solidFill>
                  <a:srgbClr val="002060"/>
                </a:solidFill>
                <a:latin typeface="Calibri" panose="020F0502020204030204" pitchFamily="34" charset="0"/>
                <a:cs typeface="Calibri" panose="020F0502020204030204" pitchFamily="34" charset="0"/>
              </a:rPr>
              <a:t>a. Mùa xuân đến, chim bắt đầu xây tổ.</a:t>
            </a:r>
          </a:p>
          <a:p>
            <a:pPr algn="just"/>
            <a:r>
              <a:rPr lang="vi-VN" sz="3200" dirty="0">
                <a:solidFill>
                  <a:srgbClr val="002060"/>
                </a:solidFill>
                <a:latin typeface="Calibri" panose="020F0502020204030204" pitchFamily="34" charset="0"/>
                <a:cs typeface="Calibri" panose="020F0502020204030204" pitchFamily="34" charset="0"/>
              </a:rPr>
              <a:t>b. Cứ thế, cả nhà mỗi người một việc, hối hả mang tết về trong khoảnh khắc chiều Ba mươi.</a:t>
            </a:r>
            <a:endParaRPr lang="en-US" sz="3200" dirty="0">
              <a:solidFill>
                <a:srgbClr val="002060"/>
              </a:solidFill>
              <a:latin typeface="Calibri" panose="020F0502020204030204" pitchFamily="34" charset="0"/>
              <a:cs typeface="Calibri" panose="020F0502020204030204" pitchFamily="34" charset="0"/>
            </a:endParaRPr>
          </a:p>
        </p:txBody>
      </p:sp>
      <p:grpSp>
        <p:nvGrpSpPr>
          <p:cNvPr id="7" name="Group 6">
            <a:extLst>
              <a:ext uri="{FF2B5EF4-FFF2-40B4-BE49-F238E27FC236}">
                <a16:creationId xmlns:a16="http://schemas.microsoft.com/office/drawing/2014/main" xmlns="" id="{5FAE5FF1-C7B9-6A51-8023-F98DCB4D8343}"/>
              </a:ext>
            </a:extLst>
          </p:cNvPr>
          <p:cNvGrpSpPr/>
          <p:nvPr/>
        </p:nvGrpSpPr>
        <p:grpSpPr>
          <a:xfrm>
            <a:off x="409575" y="2466975"/>
            <a:ext cx="11410950" cy="2107466"/>
            <a:chOff x="228600" y="2714625"/>
            <a:chExt cx="11410950" cy="2107466"/>
          </a:xfrm>
        </p:grpSpPr>
        <p:sp>
          <p:nvSpPr>
            <p:cNvPr id="4" name="Rectangle: Rounded Corners 3">
              <a:extLst>
                <a:ext uri="{FF2B5EF4-FFF2-40B4-BE49-F238E27FC236}">
                  <a16:creationId xmlns:a16="http://schemas.microsoft.com/office/drawing/2014/main" xmlns="" id="{D054017F-720C-860A-5AF7-42495140112E}"/>
                </a:ext>
              </a:extLst>
            </p:cNvPr>
            <p:cNvSpPr/>
            <p:nvPr/>
          </p:nvSpPr>
          <p:spPr>
            <a:xfrm>
              <a:off x="228600" y="2914650"/>
              <a:ext cx="11410950" cy="1876425"/>
            </a:xfrm>
            <a:prstGeom prst="roundRect">
              <a:avLst/>
            </a:prstGeom>
            <a:ln w="57150"/>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5" name="Rectangle: Rounded Corners 4">
              <a:extLst>
                <a:ext uri="{FF2B5EF4-FFF2-40B4-BE49-F238E27FC236}">
                  <a16:creationId xmlns:a16="http://schemas.microsoft.com/office/drawing/2014/main" xmlns="" id="{CEF94947-9065-6053-9EC9-2A73841ED0B4}"/>
                </a:ext>
              </a:extLst>
            </p:cNvPr>
            <p:cNvSpPr/>
            <p:nvPr/>
          </p:nvSpPr>
          <p:spPr>
            <a:xfrm>
              <a:off x="238125" y="2714625"/>
              <a:ext cx="1371600" cy="504825"/>
            </a:xfrm>
            <a:prstGeom prst="round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err="1"/>
                <a:t>Đoạn</a:t>
              </a:r>
              <a:r>
                <a:rPr lang="en-US" sz="2800" dirty="0"/>
                <a:t> 1</a:t>
              </a:r>
            </a:p>
          </p:txBody>
        </p:sp>
        <p:sp>
          <p:nvSpPr>
            <p:cNvPr id="6" name="TextBox 5">
              <a:extLst>
                <a:ext uri="{FF2B5EF4-FFF2-40B4-BE49-F238E27FC236}">
                  <a16:creationId xmlns:a16="http://schemas.microsoft.com/office/drawing/2014/main" xmlns="" id="{E3786555-3469-F131-FE35-DEC172825C75}"/>
                </a:ext>
              </a:extLst>
            </p:cNvPr>
            <p:cNvSpPr txBox="1"/>
            <p:nvPr/>
          </p:nvSpPr>
          <p:spPr>
            <a:xfrm>
              <a:off x="295276" y="3190875"/>
              <a:ext cx="11268074" cy="1631216"/>
            </a:xfrm>
            <a:prstGeom prst="rect">
              <a:avLst/>
            </a:prstGeom>
            <a:noFill/>
          </p:spPr>
          <p:txBody>
            <a:bodyPr wrap="square" rtlCol="0">
              <a:spAutoFit/>
            </a:bodyPr>
            <a:lstStyle/>
            <a:p>
              <a:pPr algn="just"/>
              <a:r>
                <a:rPr lang="vi-VN" sz="2000" dirty="0">
                  <a:latin typeface="Calibri" panose="020F0502020204030204" pitchFamily="34" charset="0"/>
                  <a:cs typeface="Calibri" panose="020F0502020204030204" pitchFamily="34" charset="0"/>
                </a:rPr>
                <a:t>Bà vừa vớt bánh chưng vừa nướng chả trên đống than đỏ rực. Mẹ bận gói giò tai – món khoái khẩu của bố. Chị hái những nắm mùi già đun một nồi nước tắm tất niên thật to. Sóc quanh quẩn dọn dẹp, thỉnh thoảng lại chạy ra đảo giúp mẹ mẻ mứt gừng, mứt bí. Bố từ đơn vị về mang theo một cành đào. Cành đào nhỏ thôi nhưng chứa đựng cả mùa xuân của núi rừng Tây Bắc.</a:t>
              </a:r>
            </a:p>
            <a:p>
              <a:pPr algn="r"/>
              <a:r>
                <a:rPr lang="vi-VN" sz="2000" dirty="0">
                  <a:latin typeface="Calibri" panose="020F0502020204030204" pitchFamily="34" charset="0"/>
                  <a:cs typeface="Calibri" panose="020F0502020204030204" pitchFamily="34" charset="0"/>
                </a:rPr>
                <a:t>(Theo Vũ Thị Huyền Trang)</a:t>
              </a:r>
              <a:endParaRPr lang="en-US" sz="2000" dirty="0">
                <a:latin typeface="Calibri" panose="020F0502020204030204" pitchFamily="34" charset="0"/>
                <a:cs typeface="Calibri" panose="020F0502020204030204" pitchFamily="34" charset="0"/>
              </a:endParaRPr>
            </a:p>
          </p:txBody>
        </p:sp>
      </p:grpSp>
      <p:grpSp>
        <p:nvGrpSpPr>
          <p:cNvPr id="8" name="Group 7">
            <a:extLst>
              <a:ext uri="{FF2B5EF4-FFF2-40B4-BE49-F238E27FC236}">
                <a16:creationId xmlns:a16="http://schemas.microsoft.com/office/drawing/2014/main" xmlns="" id="{09B68F72-75F6-0816-2809-56B61F9094C0}"/>
              </a:ext>
            </a:extLst>
          </p:cNvPr>
          <p:cNvGrpSpPr/>
          <p:nvPr/>
        </p:nvGrpSpPr>
        <p:grpSpPr>
          <a:xfrm>
            <a:off x="466725" y="4598134"/>
            <a:ext cx="11410950" cy="2107466"/>
            <a:chOff x="228600" y="2714625"/>
            <a:chExt cx="11410950" cy="2107466"/>
          </a:xfrm>
        </p:grpSpPr>
        <p:sp>
          <p:nvSpPr>
            <p:cNvPr id="9" name="Rectangle: Rounded Corners 8">
              <a:extLst>
                <a:ext uri="{FF2B5EF4-FFF2-40B4-BE49-F238E27FC236}">
                  <a16:creationId xmlns:a16="http://schemas.microsoft.com/office/drawing/2014/main" xmlns="" id="{D1EB37F8-2925-1290-25EB-F94185E37689}"/>
                </a:ext>
              </a:extLst>
            </p:cNvPr>
            <p:cNvSpPr/>
            <p:nvPr/>
          </p:nvSpPr>
          <p:spPr>
            <a:xfrm>
              <a:off x="228600" y="2914650"/>
              <a:ext cx="11410950" cy="1876425"/>
            </a:xfrm>
            <a:prstGeom prst="roundRect">
              <a:avLst/>
            </a:prstGeom>
            <a:ln w="57150"/>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0" name="Rectangle: Rounded Corners 9">
              <a:extLst>
                <a:ext uri="{FF2B5EF4-FFF2-40B4-BE49-F238E27FC236}">
                  <a16:creationId xmlns:a16="http://schemas.microsoft.com/office/drawing/2014/main" xmlns="" id="{516EFA1F-C903-40E6-38D2-09064349D2D3}"/>
                </a:ext>
              </a:extLst>
            </p:cNvPr>
            <p:cNvSpPr/>
            <p:nvPr/>
          </p:nvSpPr>
          <p:spPr>
            <a:xfrm>
              <a:off x="238125" y="2714625"/>
              <a:ext cx="1371600" cy="504825"/>
            </a:xfrm>
            <a:prstGeom prst="round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err="1"/>
                <a:t>Đoạn</a:t>
              </a:r>
              <a:r>
                <a:rPr lang="en-US" sz="2800" dirty="0"/>
                <a:t> 2</a:t>
              </a:r>
            </a:p>
          </p:txBody>
        </p:sp>
        <p:sp>
          <p:nvSpPr>
            <p:cNvPr id="11" name="TextBox 10">
              <a:extLst>
                <a:ext uri="{FF2B5EF4-FFF2-40B4-BE49-F238E27FC236}">
                  <a16:creationId xmlns:a16="http://schemas.microsoft.com/office/drawing/2014/main" xmlns="" id="{778C9763-EC12-4A9B-BABE-5DE48E2048BA}"/>
                </a:ext>
              </a:extLst>
            </p:cNvPr>
            <p:cNvSpPr txBox="1"/>
            <p:nvPr/>
          </p:nvSpPr>
          <p:spPr>
            <a:xfrm>
              <a:off x="295276" y="3190875"/>
              <a:ext cx="11268074" cy="1631216"/>
            </a:xfrm>
            <a:prstGeom prst="rect">
              <a:avLst/>
            </a:prstGeom>
            <a:noFill/>
          </p:spPr>
          <p:txBody>
            <a:bodyPr wrap="square" rtlCol="0">
              <a:spAutoFit/>
            </a:bodyPr>
            <a:lstStyle/>
            <a:p>
              <a:pPr algn="just"/>
              <a:r>
                <a:rPr lang="vi-VN" sz="2000" dirty="0">
                  <a:latin typeface="Calibri" panose="020F0502020204030204" pitchFamily="34" charset="0"/>
                  <a:cs typeface="Calibri" panose="020F0502020204030204" pitchFamily="34" charset="0"/>
                </a:rPr>
                <a:t>Bồ cát xây tổ trên cây sung cao chót vót. Tổ bồ cát xây ở đầu cành, trông trống trải. Chim ổ dộc xây tổ trên cành vông, tổ như treo lơ lửng trên cành. Đôi chim cu chọn chỗ xây tổ trên cây thị - nơi có nhiều mầm non vừa nhú. Lúc đầu quanh tổ trông trống trải, nhưng đến khi ấp trứng, những mầm non đã bật dậy tốt tươi, che chung quanh kín đáo.</a:t>
              </a:r>
            </a:p>
            <a:p>
              <a:pPr algn="r"/>
              <a:r>
                <a:rPr lang="vi-VN" sz="2000" dirty="0">
                  <a:latin typeface="Calibri" panose="020F0502020204030204" pitchFamily="34" charset="0"/>
                  <a:cs typeface="Calibri" panose="020F0502020204030204" pitchFamily="34" charset="0"/>
                </a:rPr>
                <a:t>(Theo Võ Quảng)</a:t>
              </a:r>
              <a:endParaRPr lang="en-US" sz="2000" dirty="0">
                <a:latin typeface="Calibri" panose="020F0502020204030204" pitchFamily="34" charset="0"/>
                <a:cs typeface="Calibri" panose="020F0502020204030204" pitchFamily="34" charset="0"/>
              </a:endParaRPr>
            </a:p>
          </p:txBody>
        </p:sp>
      </p:grpSp>
    </p:spTree>
    <p:extLst>
      <p:ext uri="{BB962C8B-B14F-4D97-AF65-F5344CB8AC3E}">
        <p14:creationId xmlns:p14="http://schemas.microsoft.com/office/powerpoint/2010/main" val="3808741919"/>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par>
                                <p:cTn id="8" presetID="22" presetClass="entr" presetSubtype="4" fill="hold" grpId="0"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wipe(down)">
                                      <p:cBhvr>
                                        <p:cTn id="10" dur="500"/>
                                        <p:tgtEl>
                                          <p:spTgt spid="3"/>
                                        </p:tgtEl>
                                      </p:cBhvr>
                                    </p:animEffect>
                                  </p:childTnLst>
                                </p:cTn>
                              </p:par>
                            </p:childTnLst>
                          </p:cTn>
                        </p:par>
                      </p:childTnLst>
                    </p:cTn>
                  </p:par>
                  <p:par>
                    <p:cTn id="11" fill="hold">
                      <p:stCondLst>
                        <p:cond delay="indefinite"/>
                      </p:stCondLst>
                      <p:childTnLst>
                        <p:par>
                          <p:cTn id="12" fill="hold">
                            <p:stCondLst>
                              <p:cond delay="0"/>
                            </p:stCondLst>
                            <p:childTnLst>
                              <p:par>
                                <p:cTn id="13" presetID="42" presetClass="entr" presetSubtype="0" fill="hold" nodeType="clickEffect">
                                  <p:stCondLst>
                                    <p:cond delay="0"/>
                                  </p:stCondLst>
                                  <p:childTnLst>
                                    <p:set>
                                      <p:cBhvr>
                                        <p:cTn id="14" dur="1" fill="hold">
                                          <p:stCondLst>
                                            <p:cond delay="0"/>
                                          </p:stCondLst>
                                        </p:cTn>
                                        <p:tgtEl>
                                          <p:spTgt spid="7"/>
                                        </p:tgtEl>
                                        <p:attrNameLst>
                                          <p:attrName>style.visibility</p:attrName>
                                        </p:attrNameLst>
                                      </p:cBhvr>
                                      <p:to>
                                        <p:strVal val="visible"/>
                                      </p:to>
                                    </p:set>
                                    <p:animEffect transition="in" filter="fade">
                                      <p:cBhvr>
                                        <p:cTn id="15" dur="1000"/>
                                        <p:tgtEl>
                                          <p:spTgt spid="7"/>
                                        </p:tgtEl>
                                      </p:cBhvr>
                                    </p:animEffect>
                                    <p:anim calcmode="lin" valueType="num">
                                      <p:cBhvr>
                                        <p:cTn id="16" dur="1000" fill="hold"/>
                                        <p:tgtEl>
                                          <p:spTgt spid="7"/>
                                        </p:tgtEl>
                                        <p:attrNameLst>
                                          <p:attrName>ppt_x</p:attrName>
                                        </p:attrNameLst>
                                      </p:cBhvr>
                                      <p:tavLst>
                                        <p:tav tm="0">
                                          <p:val>
                                            <p:strVal val="#ppt_x"/>
                                          </p:val>
                                        </p:tav>
                                        <p:tav tm="100000">
                                          <p:val>
                                            <p:strVal val="#ppt_x"/>
                                          </p:val>
                                        </p:tav>
                                      </p:tavLst>
                                    </p:anim>
                                    <p:anim calcmode="lin" valueType="num">
                                      <p:cBhvr>
                                        <p:cTn id="17" dur="1000" fill="hold"/>
                                        <p:tgtEl>
                                          <p:spTgt spid="7"/>
                                        </p:tgtEl>
                                        <p:attrNameLst>
                                          <p:attrName>ppt_y</p:attrName>
                                        </p:attrNameLst>
                                      </p:cBhvr>
                                      <p:tavLst>
                                        <p:tav tm="0">
                                          <p:val>
                                            <p:strVal val="#ppt_y+.1"/>
                                          </p:val>
                                        </p:tav>
                                        <p:tav tm="100000">
                                          <p:val>
                                            <p:strVal val="#ppt_y"/>
                                          </p:val>
                                        </p:tav>
                                      </p:tavLst>
                                    </p:anim>
                                  </p:childTnLst>
                                </p:cTn>
                              </p:par>
                              <p:par>
                                <p:cTn id="18" presetID="42" presetClass="entr" presetSubtype="0" fill="hold" nodeType="withEffect">
                                  <p:stCondLst>
                                    <p:cond delay="0"/>
                                  </p:stCondLst>
                                  <p:childTnLst>
                                    <p:set>
                                      <p:cBhvr>
                                        <p:cTn id="19" dur="1" fill="hold">
                                          <p:stCondLst>
                                            <p:cond delay="0"/>
                                          </p:stCondLst>
                                        </p:cTn>
                                        <p:tgtEl>
                                          <p:spTgt spid="8"/>
                                        </p:tgtEl>
                                        <p:attrNameLst>
                                          <p:attrName>style.visibility</p:attrName>
                                        </p:attrNameLst>
                                      </p:cBhvr>
                                      <p:to>
                                        <p:strVal val="visible"/>
                                      </p:to>
                                    </p:set>
                                    <p:animEffect transition="in" filter="fade">
                                      <p:cBhvr>
                                        <p:cTn id="20" dur="1000"/>
                                        <p:tgtEl>
                                          <p:spTgt spid="8"/>
                                        </p:tgtEl>
                                      </p:cBhvr>
                                    </p:animEffect>
                                    <p:anim calcmode="lin" valueType="num">
                                      <p:cBhvr>
                                        <p:cTn id="21" dur="1000" fill="hold"/>
                                        <p:tgtEl>
                                          <p:spTgt spid="8"/>
                                        </p:tgtEl>
                                        <p:attrNameLst>
                                          <p:attrName>ppt_x</p:attrName>
                                        </p:attrNameLst>
                                      </p:cBhvr>
                                      <p:tavLst>
                                        <p:tav tm="0">
                                          <p:val>
                                            <p:strVal val="#ppt_x"/>
                                          </p:val>
                                        </p:tav>
                                        <p:tav tm="100000">
                                          <p:val>
                                            <p:strVal val="#ppt_x"/>
                                          </p:val>
                                        </p:tav>
                                      </p:tavLst>
                                    </p:anim>
                                    <p:anim calcmode="lin" valueType="num">
                                      <p:cBhvr>
                                        <p:cTn id="22" dur="1000" fill="hold"/>
                                        <p:tgtEl>
                                          <p:spTgt spid="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0" name="Group 19">
            <a:extLst>
              <a:ext uri="{FF2B5EF4-FFF2-40B4-BE49-F238E27FC236}">
                <a16:creationId xmlns:a16="http://schemas.microsoft.com/office/drawing/2014/main" xmlns="" id="{B843FE1A-8F0E-A05D-9A8C-433A5E0B17AC}"/>
              </a:ext>
            </a:extLst>
          </p:cNvPr>
          <p:cNvGrpSpPr>
            <a:grpSpLocks noGrp="1" noUngrp="1" noRot="1" noMove="1" noResize="1"/>
          </p:cNvGrpSpPr>
          <p:nvPr/>
        </p:nvGrpSpPr>
        <p:grpSpPr>
          <a:xfrm>
            <a:off x="0" y="0"/>
            <a:ext cx="12192000" cy="6858000"/>
            <a:chOff x="0" y="0"/>
            <a:chExt cx="12192000" cy="6858000"/>
          </a:xfrm>
        </p:grpSpPr>
        <p:pic>
          <p:nvPicPr>
            <p:cNvPr id="8" name="Picture 7" descr="Chart&#10;&#10;Description automatically generated">
              <a:extLst>
                <a:ext uri="{FF2B5EF4-FFF2-40B4-BE49-F238E27FC236}">
                  <a16:creationId xmlns:a16="http://schemas.microsoft.com/office/drawing/2014/main" xmlns="" id="{ADE33AAF-5FAC-B6A6-65AD-258EC7CC6C62}"/>
                </a:ext>
              </a:extLst>
            </p:cNvPr>
            <p:cNvPicPr>
              <a:picLocks noGrp="1" noRot="1" noChangeAspect="1" noMove="1" noResize="1" noEditPoints="1" noAdjustHandles="1" noChangeArrowheads="1" noChangeShapeType="1" noCrop="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10" name="Picture 9">
              <a:extLst>
                <a:ext uri="{FF2B5EF4-FFF2-40B4-BE49-F238E27FC236}">
                  <a16:creationId xmlns:a16="http://schemas.microsoft.com/office/drawing/2014/main" xmlns="" id="{DC844CF1-9E28-5653-CEEA-DD598D801EE1}"/>
                </a:ext>
              </a:extLst>
            </p:cNvPr>
            <p:cNvPicPr>
              <a:picLocks noGrp="1" noRot="1" noChangeAspect="1" noMove="1" noResize="1" noEditPoints="1" noAdjustHandles="1" noChangeArrowheads="1" noChangeShapeType="1" noCrop="1"/>
            </p:cNvPicPr>
            <p:nvPr/>
          </p:nvPicPr>
          <p:blipFill>
            <a:blip r:embed="rId3">
              <a:alphaModFix amt="85000"/>
            </a:blip>
            <a:stretch>
              <a:fillRect/>
            </a:stretch>
          </p:blipFill>
          <p:spPr>
            <a:xfrm>
              <a:off x="859082" y="530101"/>
              <a:ext cx="10473836" cy="5797798"/>
            </a:xfrm>
            <a:prstGeom prst="rect">
              <a:avLst/>
            </a:prstGeom>
          </p:spPr>
        </p:pic>
      </p:grpSp>
      <p:pic>
        <p:nvPicPr>
          <p:cNvPr id="12290" name="Picture 2" descr="Flowers Line Sticker">
            <a:extLst>
              <a:ext uri="{FF2B5EF4-FFF2-40B4-BE49-F238E27FC236}">
                <a16:creationId xmlns:a16="http://schemas.microsoft.com/office/drawing/2014/main" xmlns="" id="{0C69AFB6-1BA5-ECED-5556-DB68F7B95AA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45603" y="265051"/>
            <a:ext cx="2571750" cy="6225690"/>
          </a:xfrm>
          <a:prstGeom prst="rect">
            <a:avLst/>
          </a:prstGeom>
          <a:noFill/>
          <a:extLst>
            <a:ext uri="{909E8E84-426E-40DD-AFC4-6F175D3DCCD1}">
              <a14:hiddenFill xmlns:a14="http://schemas.microsoft.com/office/drawing/2010/main">
                <a:solidFill>
                  <a:srgbClr val="FFFFFF"/>
                </a:solidFill>
              </a14:hiddenFill>
            </a:ext>
          </a:extLst>
        </p:spPr>
      </p:pic>
      <p:pic>
        <p:nvPicPr>
          <p:cNvPr id="24" name="Picture 2" descr="Flowers Line Sticker">
            <a:extLst>
              <a:ext uri="{FF2B5EF4-FFF2-40B4-BE49-F238E27FC236}">
                <a16:creationId xmlns:a16="http://schemas.microsoft.com/office/drawing/2014/main" xmlns="" id="{E4C394FF-29D9-867B-5547-97ED96C2C36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998165" y="316155"/>
            <a:ext cx="2571750" cy="6225690"/>
          </a:xfrm>
          <a:prstGeom prst="rect">
            <a:avLst/>
          </a:prstGeom>
          <a:noFill/>
          <a:extLst>
            <a:ext uri="{909E8E84-426E-40DD-AFC4-6F175D3DCCD1}">
              <a14:hiddenFill xmlns:a14="http://schemas.microsoft.com/office/drawing/2010/main">
                <a:solidFill>
                  <a:srgbClr val="FFFFFF"/>
                </a:solidFill>
              </a14:hiddenFill>
            </a:ext>
          </a:extLst>
        </p:spPr>
      </p:pic>
      <p:sp>
        <p:nvSpPr>
          <p:cNvPr id="4" name="文本框 13">
            <a:extLst>
              <a:ext uri="{FF2B5EF4-FFF2-40B4-BE49-F238E27FC236}">
                <a16:creationId xmlns:a16="http://schemas.microsoft.com/office/drawing/2014/main" xmlns="" id="{4CA78468-F089-3C1F-1997-425997EA041C}"/>
              </a:ext>
            </a:extLst>
          </p:cNvPr>
          <p:cNvSpPr txBox="1"/>
          <p:nvPr/>
        </p:nvSpPr>
        <p:spPr>
          <a:xfrm>
            <a:off x="6727267" y="3846394"/>
            <a:ext cx="4508169" cy="954107"/>
          </a:xfrm>
          <a:prstGeom prst="rect">
            <a:avLst/>
          </a:prstGeom>
          <a:noFill/>
        </p:spPr>
        <p:txBody>
          <a:bodyPr wrap="square" rtlCol="0">
            <a:spAutoFit/>
          </a:bodyPr>
          <a:lstStyle/>
          <a:p>
            <a:pPr lvl="0" algn="just">
              <a:defRPr/>
            </a:pPr>
            <a:r>
              <a:rPr lang="en-US" altLang="zh-CN" sz="2800" dirty="0" err="1">
                <a:solidFill>
                  <a:prstClr val="black"/>
                </a:solidFill>
                <a:latin typeface="Calibri" panose="020F0502020204030204" pitchFamily="34" charset="0"/>
                <a:ea typeface="字魂105号-简雅黑" panose="00000500000000000000" pitchFamily="2" charset="-122"/>
                <a:cs typeface="Calibri" panose="020F0502020204030204" pitchFamily="34" charset="0"/>
              </a:rPr>
              <a:t>Thống</a:t>
            </a:r>
            <a:r>
              <a:rPr lang="en-US" altLang="zh-CN" sz="2800" dirty="0">
                <a:solidFill>
                  <a:prstClr val="black"/>
                </a:solidFill>
                <a:latin typeface="Calibri" panose="020F0502020204030204" pitchFamily="34" charset="0"/>
                <a:ea typeface="字魂105号-简雅黑" panose="00000500000000000000" pitchFamily="2" charset="-122"/>
                <a:cs typeface="Calibri" panose="020F0502020204030204" pitchFamily="34" charset="0"/>
              </a:rPr>
              <a:t> </a:t>
            </a:r>
            <a:r>
              <a:rPr lang="en-US" altLang="zh-CN" sz="2800" dirty="0" err="1">
                <a:solidFill>
                  <a:prstClr val="black"/>
                </a:solidFill>
                <a:latin typeface="Calibri" panose="020F0502020204030204" pitchFamily="34" charset="0"/>
                <a:ea typeface="字魂105号-简雅黑" panose="00000500000000000000" pitchFamily="2" charset="-122"/>
                <a:cs typeface="Calibri" panose="020F0502020204030204" pitchFamily="34" charset="0"/>
              </a:rPr>
              <a:t>nhất</a:t>
            </a:r>
            <a:r>
              <a:rPr lang="en-US" altLang="zh-CN" sz="2800" dirty="0">
                <a:solidFill>
                  <a:prstClr val="black"/>
                </a:solidFill>
                <a:latin typeface="Calibri" panose="020F0502020204030204" pitchFamily="34" charset="0"/>
                <a:ea typeface="字魂105号-简雅黑" panose="00000500000000000000" pitchFamily="2" charset="-122"/>
                <a:cs typeface="Calibri" panose="020F0502020204030204" pitchFamily="34" charset="0"/>
              </a:rPr>
              <a:t> ý </a:t>
            </a:r>
            <a:r>
              <a:rPr lang="en-US" altLang="zh-CN" sz="2800" dirty="0" err="1">
                <a:solidFill>
                  <a:prstClr val="black"/>
                </a:solidFill>
                <a:latin typeface="Calibri" panose="020F0502020204030204" pitchFamily="34" charset="0"/>
                <a:ea typeface="字魂105号-简雅黑" panose="00000500000000000000" pitchFamily="2" charset="-122"/>
                <a:cs typeface="Calibri" panose="020F0502020204030204" pitchFamily="34" charset="0"/>
              </a:rPr>
              <a:t>kiến</a:t>
            </a:r>
            <a:r>
              <a:rPr lang="en-US" altLang="zh-CN" sz="2800" dirty="0">
                <a:solidFill>
                  <a:prstClr val="black"/>
                </a:solidFill>
                <a:latin typeface="Calibri" panose="020F0502020204030204" pitchFamily="34" charset="0"/>
                <a:ea typeface="字魂105号-简雅黑" panose="00000500000000000000" pitchFamily="2" charset="-122"/>
                <a:cs typeface="Calibri" panose="020F0502020204030204" pitchFamily="34" charset="0"/>
              </a:rPr>
              <a:t> </a:t>
            </a:r>
            <a:r>
              <a:rPr lang="en-US" altLang="zh-CN" sz="2800" dirty="0" err="1">
                <a:solidFill>
                  <a:prstClr val="black"/>
                </a:solidFill>
                <a:latin typeface="Calibri" panose="020F0502020204030204" pitchFamily="34" charset="0"/>
                <a:ea typeface="字魂105号-简雅黑" panose="00000500000000000000" pitchFamily="2" charset="-122"/>
                <a:cs typeface="Calibri" panose="020F0502020204030204" pitchFamily="34" charset="0"/>
              </a:rPr>
              <a:t>trong</a:t>
            </a:r>
            <a:r>
              <a:rPr lang="en-US" altLang="zh-CN" sz="2800" dirty="0">
                <a:solidFill>
                  <a:prstClr val="black"/>
                </a:solidFill>
                <a:latin typeface="Calibri" panose="020F0502020204030204" pitchFamily="34" charset="0"/>
                <a:ea typeface="字魂105号-简雅黑" panose="00000500000000000000" pitchFamily="2" charset="-122"/>
                <a:cs typeface="Calibri" panose="020F0502020204030204" pitchFamily="34" charset="0"/>
              </a:rPr>
              <a:t> </a:t>
            </a:r>
            <a:r>
              <a:rPr lang="en-US" altLang="zh-CN" sz="2800" dirty="0" err="1">
                <a:solidFill>
                  <a:prstClr val="black"/>
                </a:solidFill>
                <a:latin typeface="Calibri" panose="020F0502020204030204" pitchFamily="34" charset="0"/>
                <a:ea typeface="字魂105号-简雅黑" panose="00000500000000000000" pitchFamily="2" charset="-122"/>
                <a:cs typeface="Calibri" panose="020F0502020204030204" pitchFamily="34" charset="0"/>
              </a:rPr>
              <a:t>nhóm</a:t>
            </a:r>
            <a:r>
              <a:rPr lang="en-US" altLang="zh-CN" sz="2800" dirty="0">
                <a:solidFill>
                  <a:prstClr val="black"/>
                </a:solidFill>
                <a:latin typeface="Calibri" panose="020F0502020204030204" pitchFamily="34" charset="0"/>
                <a:ea typeface="字魂105号-简雅黑" panose="00000500000000000000" pitchFamily="2" charset="-122"/>
                <a:cs typeface="Calibri" panose="020F0502020204030204" pitchFamily="34" charset="0"/>
              </a:rPr>
              <a:t>.</a:t>
            </a:r>
            <a:endParaRPr kumimoji="0" lang="zh-CN" altLang="en-US" sz="2800" b="0" i="0" u="none" strike="noStrike" kern="1200" cap="none" spc="0" normalizeH="0" baseline="0" noProof="0" dirty="0">
              <a:ln>
                <a:noFill/>
              </a:ln>
              <a:solidFill>
                <a:prstClr val="black"/>
              </a:solidFill>
              <a:effectLst/>
              <a:uLnTx/>
              <a:uFillTx/>
              <a:latin typeface="Calibri" panose="020F0502020204030204" pitchFamily="34" charset="0"/>
              <a:ea typeface="字魂105号-简雅黑" panose="00000500000000000000" pitchFamily="2" charset="-122"/>
              <a:cs typeface="Calibri" panose="020F0502020204030204" pitchFamily="34" charset="0"/>
            </a:endParaRPr>
          </a:p>
        </p:txBody>
      </p:sp>
      <p:sp>
        <p:nvSpPr>
          <p:cNvPr id="5" name="文本框 14">
            <a:extLst>
              <a:ext uri="{FF2B5EF4-FFF2-40B4-BE49-F238E27FC236}">
                <a16:creationId xmlns:a16="http://schemas.microsoft.com/office/drawing/2014/main" xmlns="" id="{294C0BE7-9925-07B0-7C6D-91094A5BE435}"/>
              </a:ext>
            </a:extLst>
          </p:cNvPr>
          <p:cNvSpPr txBox="1"/>
          <p:nvPr/>
        </p:nvSpPr>
        <p:spPr>
          <a:xfrm>
            <a:off x="6727267" y="2467755"/>
            <a:ext cx="4490682" cy="1384995"/>
          </a:xfrm>
          <a:prstGeom prst="rect">
            <a:avLst/>
          </a:prstGeom>
          <a:noFill/>
        </p:spPr>
        <p:txBody>
          <a:bodyPr wrap="square" rtlCol="0">
            <a:spAutoFit/>
          </a:bodyPr>
          <a:lstStyle/>
          <a:p>
            <a:pPr algn="just"/>
            <a:r>
              <a:rPr lang="en-029" sz="2800" dirty="0" err="1">
                <a:latin typeface="Calibri" panose="020F0502020204030204" pitchFamily="34" charset="0"/>
                <a:cs typeface="Calibri" panose="020F0502020204030204" pitchFamily="34" charset="0"/>
              </a:rPr>
              <a:t>Mỗi</a:t>
            </a:r>
            <a:r>
              <a:rPr lang="en-029" sz="2800" dirty="0">
                <a:latin typeface="Calibri" panose="020F0502020204030204" pitchFamily="34" charset="0"/>
                <a:cs typeface="Calibri" panose="020F0502020204030204" pitchFamily="34" charset="0"/>
              </a:rPr>
              <a:t> </a:t>
            </a:r>
            <a:r>
              <a:rPr lang="en-029" sz="2800" dirty="0" err="1">
                <a:latin typeface="Calibri" panose="020F0502020204030204" pitchFamily="34" charset="0"/>
                <a:cs typeface="Calibri" panose="020F0502020204030204" pitchFamily="34" charset="0"/>
              </a:rPr>
              <a:t>bạn</a:t>
            </a:r>
            <a:r>
              <a:rPr lang="en-029" sz="2800" dirty="0">
                <a:latin typeface="Calibri" panose="020F0502020204030204" pitchFamily="34" charset="0"/>
                <a:cs typeface="Calibri" panose="020F0502020204030204" pitchFamily="34" charset="0"/>
              </a:rPr>
              <a:t> </a:t>
            </a:r>
            <a:r>
              <a:rPr lang="en-US" sz="2800" dirty="0" err="1">
                <a:latin typeface="Calibri" panose="020F0502020204030204" pitchFamily="34" charset="0"/>
                <a:cs typeface="Calibri" panose="020F0502020204030204" pitchFamily="34" charset="0"/>
              </a:rPr>
              <a:t>đọc</a:t>
            </a:r>
            <a:r>
              <a:rPr lang="en-US" sz="2800" dirty="0">
                <a:latin typeface="Calibri" panose="020F0502020204030204" pitchFamily="34" charset="0"/>
                <a:cs typeface="Calibri" panose="020F0502020204030204" pitchFamily="34" charset="0"/>
              </a:rPr>
              <a:t> </a:t>
            </a:r>
            <a:r>
              <a:rPr lang="en-US" sz="2800" dirty="0" err="1">
                <a:latin typeface="Calibri" panose="020F0502020204030204" pitchFamily="34" charset="0"/>
                <a:cs typeface="Calibri" panose="020F0502020204030204" pitchFamily="34" charset="0"/>
              </a:rPr>
              <a:t>kĩ</a:t>
            </a:r>
            <a:r>
              <a:rPr lang="en-US" sz="2800" dirty="0">
                <a:latin typeface="Calibri" panose="020F0502020204030204" pitchFamily="34" charset="0"/>
                <a:cs typeface="Calibri" panose="020F0502020204030204" pitchFamily="34" charset="0"/>
              </a:rPr>
              <a:t> </a:t>
            </a:r>
            <a:r>
              <a:rPr lang="en-US" sz="2800" dirty="0" err="1">
                <a:latin typeface="Calibri" panose="020F0502020204030204" pitchFamily="34" charset="0"/>
                <a:cs typeface="Calibri" panose="020F0502020204030204" pitchFamily="34" charset="0"/>
              </a:rPr>
              <a:t>lại</a:t>
            </a:r>
            <a:r>
              <a:rPr lang="en-US" sz="2800" dirty="0">
                <a:latin typeface="Calibri" panose="020F0502020204030204" pitchFamily="34" charset="0"/>
                <a:cs typeface="Calibri" panose="020F0502020204030204" pitchFamily="34" charset="0"/>
              </a:rPr>
              <a:t> </a:t>
            </a:r>
            <a:r>
              <a:rPr lang="en-US" sz="2800" dirty="0" err="1">
                <a:latin typeface="Calibri" panose="020F0502020204030204" pitchFamily="34" charset="0"/>
                <a:cs typeface="Calibri" panose="020F0502020204030204" pitchFamily="34" charset="0"/>
              </a:rPr>
              <a:t>từng</a:t>
            </a:r>
            <a:r>
              <a:rPr lang="en-US" sz="2800" dirty="0">
                <a:latin typeface="Calibri" panose="020F0502020204030204" pitchFamily="34" charset="0"/>
                <a:cs typeface="Calibri" panose="020F0502020204030204" pitchFamily="34" charset="0"/>
              </a:rPr>
              <a:t> </a:t>
            </a:r>
            <a:r>
              <a:rPr lang="en-US" sz="2800" dirty="0" err="1">
                <a:latin typeface="Calibri" panose="020F0502020204030204" pitchFamily="34" charset="0"/>
                <a:cs typeface="Calibri" panose="020F0502020204030204" pitchFamily="34" charset="0"/>
              </a:rPr>
              <a:t>đoạn</a:t>
            </a:r>
            <a:r>
              <a:rPr lang="en-US" sz="2800" dirty="0">
                <a:latin typeface="Calibri" panose="020F0502020204030204" pitchFamily="34" charset="0"/>
                <a:cs typeface="Calibri" panose="020F0502020204030204" pitchFamily="34" charset="0"/>
              </a:rPr>
              <a:t> </a:t>
            </a:r>
            <a:r>
              <a:rPr lang="en-US" sz="2800" dirty="0" err="1">
                <a:latin typeface="Calibri" panose="020F0502020204030204" pitchFamily="34" charset="0"/>
                <a:cs typeface="Calibri" panose="020F0502020204030204" pitchFamily="34" charset="0"/>
              </a:rPr>
              <a:t>văn</a:t>
            </a:r>
            <a:r>
              <a:rPr lang="en-US" sz="2800" dirty="0">
                <a:latin typeface="Calibri" panose="020F0502020204030204" pitchFamily="34" charset="0"/>
                <a:cs typeface="Calibri" panose="020F0502020204030204" pitchFamily="34" charset="0"/>
              </a:rPr>
              <a:t> </a:t>
            </a:r>
            <a:r>
              <a:rPr lang="en-US" sz="2800" dirty="0" err="1">
                <a:latin typeface="Calibri" panose="020F0502020204030204" pitchFamily="34" charset="0"/>
                <a:cs typeface="Calibri" panose="020F0502020204030204" pitchFamily="34" charset="0"/>
              </a:rPr>
              <a:t>và</a:t>
            </a:r>
            <a:r>
              <a:rPr lang="en-US" sz="2800" dirty="0">
                <a:latin typeface="Calibri" panose="020F0502020204030204" pitchFamily="34" charset="0"/>
                <a:cs typeface="Calibri" panose="020F0502020204030204" pitchFamily="34" charset="0"/>
              </a:rPr>
              <a:t> </a:t>
            </a:r>
            <a:r>
              <a:rPr lang="en-US" sz="2800" dirty="0" err="1">
                <a:latin typeface="Calibri" panose="020F0502020204030204" pitchFamily="34" charset="0"/>
                <a:cs typeface="Calibri" panose="020F0502020204030204" pitchFamily="34" charset="0"/>
              </a:rPr>
              <a:t>tìm</a:t>
            </a:r>
            <a:r>
              <a:rPr lang="en-US" sz="2800" dirty="0">
                <a:latin typeface="Calibri" panose="020F0502020204030204" pitchFamily="34" charset="0"/>
                <a:cs typeface="Calibri" panose="020F0502020204030204" pitchFamily="34" charset="0"/>
              </a:rPr>
              <a:t> ý </a:t>
            </a:r>
            <a:r>
              <a:rPr lang="en-US" sz="2800" dirty="0" err="1">
                <a:latin typeface="Calibri" panose="020F0502020204030204" pitchFamily="34" charset="0"/>
                <a:cs typeface="Calibri" panose="020F0502020204030204" pitchFamily="34" charset="0"/>
              </a:rPr>
              <a:t>chính</a:t>
            </a:r>
            <a:r>
              <a:rPr lang="en-US" sz="2800" dirty="0">
                <a:latin typeface="Calibri" panose="020F0502020204030204" pitchFamily="34" charset="0"/>
                <a:cs typeface="Calibri" panose="020F0502020204030204" pitchFamily="34" charset="0"/>
              </a:rPr>
              <a:t> </a:t>
            </a:r>
            <a:r>
              <a:rPr lang="en-US" sz="2800" dirty="0" err="1">
                <a:latin typeface="Calibri" panose="020F0502020204030204" pitchFamily="34" charset="0"/>
                <a:cs typeface="Calibri" panose="020F0502020204030204" pitchFamily="34" charset="0"/>
              </a:rPr>
              <a:t>của</a:t>
            </a:r>
            <a:r>
              <a:rPr lang="en-US" sz="2800" dirty="0">
                <a:latin typeface="Calibri" panose="020F0502020204030204" pitchFamily="34" charset="0"/>
                <a:cs typeface="Calibri" panose="020F0502020204030204" pitchFamily="34" charset="0"/>
              </a:rPr>
              <a:t> </a:t>
            </a:r>
            <a:r>
              <a:rPr lang="en-US" sz="2800" dirty="0" err="1">
                <a:latin typeface="Calibri" panose="020F0502020204030204" pitchFamily="34" charset="0"/>
                <a:cs typeface="Calibri" panose="020F0502020204030204" pitchFamily="34" charset="0"/>
              </a:rPr>
              <a:t>mỗi</a:t>
            </a:r>
            <a:r>
              <a:rPr lang="en-US" sz="2800" dirty="0">
                <a:latin typeface="Calibri" panose="020F0502020204030204" pitchFamily="34" charset="0"/>
                <a:cs typeface="Calibri" panose="020F0502020204030204" pitchFamily="34" charset="0"/>
              </a:rPr>
              <a:t> </a:t>
            </a:r>
            <a:r>
              <a:rPr lang="en-US" sz="2800" dirty="0" err="1">
                <a:latin typeface="Calibri" panose="020F0502020204030204" pitchFamily="34" charset="0"/>
                <a:cs typeface="Calibri" panose="020F0502020204030204" pitchFamily="34" charset="0"/>
              </a:rPr>
              <a:t>đoạn</a:t>
            </a:r>
            <a:r>
              <a:rPr lang="en-US" sz="2800" dirty="0">
                <a:latin typeface="Calibri" panose="020F0502020204030204" pitchFamily="34" charset="0"/>
                <a:cs typeface="Calibri" panose="020F0502020204030204" pitchFamily="34" charset="0"/>
              </a:rPr>
              <a:t> </a:t>
            </a:r>
            <a:r>
              <a:rPr lang="en-US" sz="2800" dirty="0" err="1">
                <a:latin typeface="Calibri" panose="020F0502020204030204" pitchFamily="34" charset="0"/>
                <a:cs typeface="Calibri" panose="020F0502020204030204" pitchFamily="34" charset="0"/>
              </a:rPr>
              <a:t>văn</a:t>
            </a:r>
            <a:endParaRPr lang="en-US" sz="2800" dirty="0">
              <a:latin typeface="Calibri" panose="020F0502020204030204" pitchFamily="34" charset="0"/>
              <a:cs typeface="Calibri" panose="020F0502020204030204" pitchFamily="34" charset="0"/>
            </a:endParaRPr>
          </a:p>
        </p:txBody>
      </p:sp>
      <p:sp>
        <p:nvSpPr>
          <p:cNvPr id="21" name="TextBox 20">
            <a:extLst>
              <a:ext uri="{FF2B5EF4-FFF2-40B4-BE49-F238E27FC236}">
                <a16:creationId xmlns:a16="http://schemas.microsoft.com/office/drawing/2014/main" xmlns="" id="{7A02D65E-DE61-E7B0-81F2-AE740AE358EB}"/>
              </a:ext>
            </a:extLst>
          </p:cNvPr>
          <p:cNvSpPr txBox="1"/>
          <p:nvPr/>
        </p:nvSpPr>
        <p:spPr>
          <a:xfrm>
            <a:off x="6670117" y="5045154"/>
            <a:ext cx="4487416" cy="523220"/>
          </a:xfrm>
          <a:prstGeom prst="rect">
            <a:avLst/>
          </a:prstGeom>
          <a:noFill/>
        </p:spPr>
        <p:txBody>
          <a:bodyPr wrap="square">
            <a:spAutoFit/>
          </a:bodyPr>
          <a:lstStyle/>
          <a:p>
            <a:r>
              <a:rPr lang="en-029" sz="2800" dirty="0">
                <a:effectLst/>
                <a:latin typeface="Calibri" panose="020F0502020204030204" pitchFamily="34" charset="0"/>
                <a:ea typeface="Times New Roman" panose="02020603050405020304" pitchFamily="18" charset="0"/>
                <a:cs typeface="Calibri" panose="020F0502020204030204" pitchFamily="34" charset="0"/>
              </a:rPr>
              <a:t>Chia </a:t>
            </a:r>
            <a:r>
              <a:rPr lang="en-029" sz="2800" dirty="0" err="1">
                <a:effectLst/>
                <a:latin typeface="Calibri" panose="020F0502020204030204" pitchFamily="34" charset="0"/>
                <a:ea typeface="Times New Roman" panose="02020603050405020304" pitchFamily="18" charset="0"/>
                <a:cs typeface="Calibri" panose="020F0502020204030204" pitchFamily="34" charset="0"/>
              </a:rPr>
              <a:t>sẻ</a:t>
            </a:r>
            <a:r>
              <a:rPr lang="en-029" sz="2800" dirty="0">
                <a:effectLst/>
                <a:latin typeface="Calibri" panose="020F0502020204030204" pitchFamily="34" charset="0"/>
                <a:ea typeface="Times New Roman" panose="02020603050405020304" pitchFamily="18" charset="0"/>
                <a:cs typeface="Calibri" panose="020F0502020204030204" pitchFamily="34" charset="0"/>
              </a:rPr>
              <a:t> </a:t>
            </a:r>
            <a:r>
              <a:rPr lang="en-029" sz="2800" dirty="0" err="1">
                <a:effectLst/>
                <a:latin typeface="Calibri" panose="020F0502020204030204" pitchFamily="34" charset="0"/>
                <a:ea typeface="Times New Roman" panose="02020603050405020304" pitchFamily="18" charset="0"/>
                <a:cs typeface="Calibri" panose="020F0502020204030204" pitchFamily="34" charset="0"/>
              </a:rPr>
              <a:t>kết</a:t>
            </a:r>
            <a:r>
              <a:rPr lang="en-029" sz="2800" dirty="0">
                <a:effectLst/>
                <a:latin typeface="Calibri" panose="020F0502020204030204" pitchFamily="34" charset="0"/>
                <a:ea typeface="Times New Roman" panose="02020603050405020304" pitchFamily="18" charset="0"/>
                <a:cs typeface="Calibri" panose="020F0502020204030204" pitchFamily="34" charset="0"/>
              </a:rPr>
              <a:t> </a:t>
            </a:r>
            <a:r>
              <a:rPr lang="en-029" sz="2800" dirty="0" err="1">
                <a:effectLst/>
                <a:latin typeface="Calibri" panose="020F0502020204030204" pitchFamily="34" charset="0"/>
                <a:ea typeface="Times New Roman" panose="02020603050405020304" pitchFamily="18" charset="0"/>
                <a:cs typeface="Calibri" panose="020F0502020204030204" pitchFamily="34" charset="0"/>
              </a:rPr>
              <a:t>quả</a:t>
            </a:r>
            <a:r>
              <a:rPr lang="en-029" sz="2800" dirty="0">
                <a:effectLst/>
                <a:latin typeface="Calibri" panose="020F0502020204030204" pitchFamily="34" charset="0"/>
                <a:ea typeface="Times New Roman" panose="02020603050405020304" pitchFamily="18" charset="0"/>
                <a:cs typeface="Calibri" panose="020F0502020204030204" pitchFamily="34" charset="0"/>
              </a:rPr>
              <a:t> </a:t>
            </a:r>
            <a:r>
              <a:rPr lang="en-029" sz="2800" dirty="0" err="1">
                <a:effectLst/>
                <a:latin typeface="Calibri" panose="020F0502020204030204" pitchFamily="34" charset="0"/>
                <a:ea typeface="Times New Roman" panose="02020603050405020304" pitchFamily="18" charset="0"/>
                <a:cs typeface="Calibri" panose="020F0502020204030204" pitchFamily="34" charset="0"/>
              </a:rPr>
              <a:t>trước</a:t>
            </a:r>
            <a:r>
              <a:rPr lang="en-029" sz="2800" dirty="0">
                <a:effectLst/>
                <a:latin typeface="Calibri" panose="020F0502020204030204" pitchFamily="34" charset="0"/>
                <a:ea typeface="Times New Roman" panose="02020603050405020304" pitchFamily="18" charset="0"/>
                <a:cs typeface="Calibri" panose="020F0502020204030204" pitchFamily="34" charset="0"/>
              </a:rPr>
              <a:t> </a:t>
            </a:r>
            <a:r>
              <a:rPr lang="en-029" sz="2800" dirty="0" err="1">
                <a:effectLst/>
                <a:latin typeface="Calibri" panose="020F0502020204030204" pitchFamily="34" charset="0"/>
                <a:ea typeface="Times New Roman" panose="02020603050405020304" pitchFamily="18" charset="0"/>
                <a:cs typeface="Calibri" panose="020F0502020204030204" pitchFamily="34" charset="0"/>
              </a:rPr>
              <a:t>lớp</a:t>
            </a:r>
            <a:r>
              <a:rPr lang="en-029" sz="2800" dirty="0">
                <a:effectLst/>
                <a:latin typeface="Calibri" panose="020F0502020204030204" pitchFamily="34" charset="0"/>
                <a:ea typeface="Times New Roman" panose="02020603050405020304" pitchFamily="18" charset="0"/>
                <a:cs typeface="Calibri" panose="020F0502020204030204" pitchFamily="34" charset="0"/>
              </a:rPr>
              <a:t>.</a:t>
            </a:r>
            <a:endParaRPr lang="en-US" sz="2800" dirty="0">
              <a:latin typeface="Calibri" panose="020F0502020204030204" pitchFamily="34" charset="0"/>
              <a:cs typeface="Calibri" panose="020F0502020204030204" pitchFamily="34" charset="0"/>
            </a:endParaRPr>
          </a:p>
        </p:txBody>
      </p:sp>
      <p:pic>
        <p:nvPicPr>
          <p:cNvPr id="23" name="Picture 2" descr="Cat Cartoon clipart - Cat, Emoticon, Illustration, transparent clip art">
            <a:extLst>
              <a:ext uri="{FF2B5EF4-FFF2-40B4-BE49-F238E27FC236}">
                <a16:creationId xmlns:a16="http://schemas.microsoft.com/office/drawing/2014/main" xmlns="" id="{EC1D378D-8682-10B0-E960-4F6CA155CEAA}"/>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909719" y="2323244"/>
            <a:ext cx="914400" cy="914400"/>
          </a:xfrm>
          <a:prstGeom prst="rect">
            <a:avLst/>
          </a:prstGeom>
          <a:noFill/>
          <a:extLst>
            <a:ext uri="{909E8E84-426E-40DD-AFC4-6F175D3DCCD1}">
              <a14:hiddenFill xmlns:a14="http://schemas.microsoft.com/office/drawing/2010/main">
                <a:solidFill>
                  <a:srgbClr val="FFFFFF"/>
                </a:solidFill>
              </a14:hiddenFill>
            </a:ext>
          </a:extLst>
        </p:spPr>
      </p:pic>
      <p:pic>
        <p:nvPicPr>
          <p:cNvPr id="25" name="Picture 2" descr="Cat Cartoon clipart - Cat, Emoticon, Illustration, transparent clip art">
            <a:extLst>
              <a:ext uri="{FF2B5EF4-FFF2-40B4-BE49-F238E27FC236}">
                <a16:creationId xmlns:a16="http://schemas.microsoft.com/office/drawing/2014/main" xmlns="" id="{85E031F1-B138-3261-6E37-73D65D055315}"/>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909719" y="3698080"/>
            <a:ext cx="914400" cy="914400"/>
          </a:xfrm>
          <a:prstGeom prst="rect">
            <a:avLst/>
          </a:prstGeom>
          <a:noFill/>
          <a:extLst>
            <a:ext uri="{909E8E84-426E-40DD-AFC4-6F175D3DCCD1}">
              <a14:hiddenFill xmlns:a14="http://schemas.microsoft.com/office/drawing/2010/main">
                <a:solidFill>
                  <a:srgbClr val="FFFFFF"/>
                </a:solidFill>
              </a14:hiddenFill>
            </a:ext>
          </a:extLst>
        </p:spPr>
      </p:pic>
      <p:pic>
        <p:nvPicPr>
          <p:cNvPr id="26" name="Picture 2" descr="Cat Cartoon clipart - Cat, Emoticon, Illustration, transparent clip art">
            <a:extLst>
              <a:ext uri="{FF2B5EF4-FFF2-40B4-BE49-F238E27FC236}">
                <a16:creationId xmlns:a16="http://schemas.microsoft.com/office/drawing/2014/main" xmlns="" id="{B385C3DE-3465-F593-11B0-EE28D21A84ED}"/>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919244" y="4816218"/>
            <a:ext cx="914400" cy="914400"/>
          </a:xfrm>
          <a:prstGeom prst="rect">
            <a:avLst/>
          </a:prstGeom>
          <a:noFill/>
          <a:extLst>
            <a:ext uri="{909E8E84-426E-40DD-AFC4-6F175D3DCCD1}">
              <a14:hiddenFill xmlns:a14="http://schemas.microsoft.com/office/drawing/2010/main">
                <a:solidFill>
                  <a:srgbClr val="FFFFFF"/>
                </a:solidFill>
              </a14:hiddenFill>
            </a:ext>
          </a:extLst>
        </p:spPr>
      </p:pic>
      <p:pic>
        <p:nvPicPr>
          <p:cNvPr id="28" name="Picture 27">
            <a:extLst>
              <a:ext uri="{FF2B5EF4-FFF2-40B4-BE49-F238E27FC236}">
                <a16:creationId xmlns:a16="http://schemas.microsoft.com/office/drawing/2014/main" xmlns="" id="{87820B5C-6480-8716-EE07-75B1DB1666C3}"/>
              </a:ext>
            </a:extLst>
          </p:cNvPr>
          <p:cNvPicPr>
            <a:picLocks noChangeAspect="1"/>
          </p:cNvPicPr>
          <p:nvPr/>
        </p:nvPicPr>
        <p:blipFill>
          <a:blip r:embed="rId6"/>
          <a:stretch>
            <a:fillRect/>
          </a:stretch>
        </p:blipFill>
        <p:spPr>
          <a:xfrm>
            <a:off x="875695" y="1847691"/>
            <a:ext cx="5163760" cy="3657917"/>
          </a:xfrm>
          <a:prstGeom prst="rect">
            <a:avLst/>
          </a:prstGeom>
        </p:spPr>
      </p:pic>
    </p:spTree>
    <p:extLst>
      <p:ext uri="{BB962C8B-B14F-4D97-AF65-F5344CB8AC3E}">
        <p14:creationId xmlns:p14="http://schemas.microsoft.com/office/powerpoint/2010/main" val="4186257482"/>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9" presetClass="entr" presetSubtype="0" decel="100000" fill="hold" nodeType="afterEffect">
                                  <p:stCondLst>
                                    <p:cond delay="0"/>
                                  </p:stCondLst>
                                  <p:childTnLst>
                                    <p:set>
                                      <p:cBhvr>
                                        <p:cTn id="6" dur="1" fill="hold">
                                          <p:stCondLst>
                                            <p:cond delay="0"/>
                                          </p:stCondLst>
                                        </p:cTn>
                                        <p:tgtEl>
                                          <p:spTgt spid="23"/>
                                        </p:tgtEl>
                                        <p:attrNameLst>
                                          <p:attrName>style.visibility</p:attrName>
                                        </p:attrNameLst>
                                      </p:cBhvr>
                                      <p:to>
                                        <p:strVal val="visible"/>
                                      </p:to>
                                    </p:set>
                                    <p:anim calcmode="lin" valueType="num">
                                      <p:cBhvr>
                                        <p:cTn id="7" dur="250" fill="hold"/>
                                        <p:tgtEl>
                                          <p:spTgt spid="23"/>
                                        </p:tgtEl>
                                        <p:attrNameLst>
                                          <p:attrName>ppt_w</p:attrName>
                                        </p:attrNameLst>
                                      </p:cBhvr>
                                      <p:tavLst>
                                        <p:tav tm="0">
                                          <p:val>
                                            <p:fltVal val="0"/>
                                          </p:val>
                                        </p:tav>
                                        <p:tav tm="100000">
                                          <p:val>
                                            <p:strVal val="#ppt_w"/>
                                          </p:val>
                                        </p:tav>
                                      </p:tavLst>
                                    </p:anim>
                                    <p:anim calcmode="lin" valueType="num">
                                      <p:cBhvr>
                                        <p:cTn id="8" dur="250" fill="hold"/>
                                        <p:tgtEl>
                                          <p:spTgt spid="23"/>
                                        </p:tgtEl>
                                        <p:attrNameLst>
                                          <p:attrName>ppt_h</p:attrName>
                                        </p:attrNameLst>
                                      </p:cBhvr>
                                      <p:tavLst>
                                        <p:tav tm="0">
                                          <p:val>
                                            <p:fltVal val="0"/>
                                          </p:val>
                                        </p:tav>
                                        <p:tav tm="100000">
                                          <p:val>
                                            <p:strVal val="#ppt_h"/>
                                          </p:val>
                                        </p:tav>
                                      </p:tavLst>
                                    </p:anim>
                                    <p:anim calcmode="lin" valueType="num">
                                      <p:cBhvr>
                                        <p:cTn id="9" dur="250" fill="hold"/>
                                        <p:tgtEl>
                                          <p:spTgt spid="23"/>
                                        </p:tgtEl>
                                        <p:attrNameLst>
                                          <p:attrName>style.rotation</p:attrName>
                                        </p:attrNameLst>
                                      </p:cBhvr>
                                      <p:tavLst>
                                        <p:tav tm="0">
                                          <p:val>
                                            <p:fltVal val="360"/>
                                          </p:val>
                                        </p:tav>
                                        <p:tav tm="100000">
                                          <p:val>
                                            <p:fltVal val="0"/>
                                          </p:val>
                                        </p:tav>
                                      </p:tavLst>
                                    </p:anim>
                                    <p:animEffect transition="in" filter="fade">
                                      <p:cBhvr>
                                        <p:cTn id="10" dur="250"/>
                                        <p:tgtEl>
                                          <p:spTgt spid="23"/>
                                        </p:tgtEl>
                                      </p:cBhvr>
                                    </p:animEffect>
                                  </p:childTnLst>
                                </p:cTn>
                              </p:par>
                            </p:childTnLst>
                          </p:cTn>
                        </p:par>
                        <p:par>
                          <p:cTn id="11" fill="hold">
                            <p:stCondLst>
                              <p:cond delay="250"/>
                            </p:stCondLst>
                            <p:childTnLst>
                              <p:par>
                                <p:cTn id="12" presetID="14" presetClass="entr" presetSubtype="10" fill="hold" grpId="0" nodeType="afterEffect">
                                  <p:stCondLst>
                                    <p:cond delay="0"/>
                                  </p:stCondLst>
                                  <p:childTnLst>
                                    <p:set>
                                      <p:cBhvr>
                                        <p:cTn id="13" dur="1" fill="hold">
                                          <p:stCondLst>
                                            <p:cond delay="0"/>
                                          </p:stCondLst>
                                        </p:cTn>
                                        <p:tgtEl>
                                          <p:spTgt spid="5"/>
                                        </p:tgtEl>
                                        <p:attrNameLst>
                                          <p:attrName>style.visibility</p:attrName>
                                        </p:attrNameLst>
                                      </p:cBhvr>
                                      <p:to>
                                        <p:strVal val="visible"/>
                                      </p:to>
                                    </p:set>
                                    <p:animEffect transition="in" filter="randombar(horizontal)">
                                      <p:cBhvr>
                                        <p:cTn id="14" dur="250"/>
                                        <p:tgtEl>
                                          <p:spTgt spid="5"/>
                                        </p:tgtEl>
                                      </p:cBhvr>
                                    </p:animEffect>
                                  </p:childTnLst>
                                </p:cTn>
                              </p:par>
                            </p:childTnLst>
                          </p:cTn>
                        </p:par>
                        <p:par>
                          <p:cTn id="15" fill="hold">
                            <p:stCondLst>
                              <p:cond delay="500"/>
                            </p:stCondLst>
                            <p:childTnLst>
                              <p:par>
                                <p:cTn id="16" presetID="49" presetClass="entr" presetSubtype="0" decel="100000" fill="hold" nodeType="afterEffect">
                                  <p:stCondLst>
                                    <p:cond delay="0"/>
                                  </p:stCondLst>
                                  <p:childTnLst>
                                    <p:set>
                                      <p:cBhvr>
                                        <p:cTn id="17" dur="1" fill="hold">
                                          <p:stCondLst>
                                            <p:cond delay="0"/>
                                          </p:stCondLst>
                                        </p:cTn>
                                        <p:tgtEl>
                                          <p:spTgt spid="25"/>
                                        </p:tgtEl>
                                        <p:attrNameLst>
                                          <p:attrName>style.visibility</p:attrName>
                                        </p:attrNameLst>
                                      </p:cBhvr>
                                      <p:to>
                                        <p:strVal val="visible"/>
                                      </p:to>
                                    </p:set>
                                    <p:anim calcmode="lin" valueType="num">
                                      <p:cBhvr>
                                        <p:cTn id="18" dur="250" fill="hold"/>
                                        <p:tgtEl>
                                          <p:spTgt spid="25"/>
                                        </p:tgtEl>
                                        <p:attrNameLst>
                                          <p:attrName>ppt_w</p:attrName>
                                        </p:attrNameLst>
                                      </p:cBhvr>
                                      <p:tavLst>
                                        <p:tav tm="0">
                                          <p:val>
                                            <p:fltVal val="0"/>
                                          </p:val>
                                        </p:tav>
                                        <p:tav tm="100000">
                                          <p:val>
                                            <p:strVal val="#ppt_w"/>
                                          </p:val>
                                        </p:tav>
                                      </p:tavLst>
                                    </p:anim>
                                    <p:anim calcmode="lin" valueType="num">
                                      <p:cBhvr>
                                        <p:cTn id="19" dur="250" fill="hold"/>
                                        <p:tgtEl>
                                          <p:spTgt spid="25"/>
                                        </p:tgtEl>
                                        <p:attrNameLst>
                                          <p:attrName>ppt_h</p:attrName>
                                        </p:attrNameLst>
                                      </p:cBhvr>
                                      <p:tavLst>
                                        <p:tav tm="0">
                                          <p:val>
                                            <p:fltVal val="0"/>
                                          </p:val>
                                        </p:tav>
                                        <p:tav tm="100000">
                                          <p:val>
                                            <p:strVal val="#ppt_h"/>
                                          </p:val>
                                        </p:tav>
                                      </p:tavLst>
                                    </p:anim>
                                    <p:anim calcmode="lin" valueType="num">
                                      <p:cBhvr>
                                        <p:cTn id="20" dur="250" fill="hold"/>
                                        <p:tgtEl>
                                          <p:spTgt spid="25"/>
                                        </p:tgtEl>
                                        <p:attrNameLst>
                                          <p:attrName>style.rotation</p:attrName>
                                        </p:attrNameLst>
                                      </p:cBhvr>
                                      <p:tavLst>
                                        <p:tav tm="0">
                                          <p:val>
                                            <p:fltVal val="360"/>
                                          </p:val>
                                        </p:tav>
                                        <p:tav tm="100000">
                                          <p:val>
                                            <p:fltVal val="0"/>
                                          </p:val>
                                        </p:tav>
                                      </p:tavLst>
                                    </p:anim>
                                    <p:animEffect transition="in" filter="fade">
                                      <p:cBhvr>
                                        <p:cTn id="21" dur="250"/>
                                        <p:tgtEl>
                                          <p:spTgt spid="25"/>
                                        </p:tgtEl>
                                      </p:cBhvr>
                                    </p:animEffect>
                                  </p:childTnLst>
                                </p:cTn>
                              </p:par>
                            </p:childTnLst>
                          </p:cTn>
                        </p:par>
                        <p:par>
                          <p:cTn id="22" fill="hold">
                            <p:stCondLst>
                              <p:cond delay="750"/>
                            </p:stCondLst>
                            <p:childTnLst>
                              <p:par>
                                <p:cTn id="23" presetID="14" presetClass="entr" presetSubtype="10" fill="hold" grpId="0" nodeType="afterEffect">
                                  <p:stCondLst>
                                    <p:cond delay="0"/>
                                  </p:stCondLst>
                                  <p:childTnLst>
                                    <p:set>
                                      <p:cBhvr>
                                        <p:cTn id="24" dur="1" fill="hold">
                                          <p:stCondLst>
                                            <p:cond delay="0"/>
                                          </p:stCondLst>
                                        </p:cTn>
                                        <p:tgtEl>
                                          <p:spTgt spid="4"/>
                                        </p:tgtEl>
                                        <p:attrNameLst>
                                          <p:attrName>style.visibility</p:attrName>
                                        </p:attrNameLst>
                                      </p:cBhvr>
                                      <p:to>
                                        <p:strVal val="visible"/>
                                      </p:to>
                                    </p:set>
                                    <p:animEffect transition="in" filter="randombar(horizontal)">
                                      <p:cBhvr>
                                        <p:cTn id="25" dur="250"/>
                                        <p:tgtEl>
                                          <p:spTgt spid="4"/>
                                        </p:tgtEl>
                                      </p:cBhvr>
                                    </p:animEffect>
                                  </p:childTnLst>
                                </p:cTn>
                              </p:par>
                            </p:childTnLst>
                          </p:cTn>
                        </p:par>
                        <p:par>
                          <p:cTn id="26" fill="hold">
                            <p:stCondLst>
                              <p:cond delay="1000"/>
                            </p:stCondLst>
                            <p:childTnLst>
                              <p:par>
                                <p:cTn id="27" presetID="49" presetClass="entr" presetSubtype="0" decel="100000" fill="hold" nodeType="afterEffect">
                                  <p:stCondLst>
                                    <p:cond delay="0"/>
                                  </p:stCondLst>
                                  <p:childTnLst>
                                    <p:set>
                                      <p:cBhvr>
                                        <p:cTn id="28" dur="1" fill="hold">
                                          <p:stCondLst>
                                            <p:cond delay="0"/>
                                          </p:stCondLst>
                                        </p:cTn>
                                        <p:tgtEl>
                                          <p:spTgt spid="26"/>
                                        </p:tgtEl>
                                        <p:attrNameLst>
                                          <p:attrName>style.visibility</p:attrName>
                                        </p:attrNameLst>
                                      </p:cBhvr>
                                      <p:to>
                                        <p:strVal val="visible"/>
                                      </p:to>
                                    </p:set>
                                    <p:anim calcmode="lin" valueType="num">
                                      <p:cBhvr>
                                        <p:cTn id="29" dur="250" fill="hold"/>
                                        <p:tgtEl>
                                          <p:spTgt spid="26"/>
                                        </p:tgtEl>
                                        <p:attrNameLst>
                                          <p:attrName>ppt_w</p:attrName>
                                        </p:attrNameLst>
                                      </p:cBhvr>
                                      <p:tavLst>
                                        <p:tav tm="0">
                                          <p:val>
                                            <p:fltVal val="0"/>
                                          </p:val>
                                        </p:tav>
                                        <p:tav tm="100000">
                                          <p:val>
                                            <p:strVal val="#ppt_w"/>
                                          </p:val>
                                        </p:tav>
                                      </p:tavLst>
                                    </p:anim>
                                    <p:anim calcmode="lin" valueType="num">
                                      <p:cBhvr>
                                        <p:cTn id="30" dur="250" fill="hold"/>
                                        <p:tgtEl>
                                          <p:spTgt spid="26"/>
                                        </p:tgtEl>
                                        <p:attrNameLst>
                                          <p:attrName>ppt_h</p:attrName>
                                        </p:attrNameLst>
                                      </p:cBhvr>
                                      <p:tavLst>
                                        <p:tav tm="0">
                                          <p:val>
                                            <p:fltVal val="0"/>
                                          </p:val>
                                        </p:tav>
                                        <p:tav tm="100000">
                                          <p:val>
                                            <p:strVal val="#ppt_h"/>
                                          </p:val>
                                        </p:tav>
                                      </p:tavLst>
                                    </p:anim>
                                    <p:anim calcmode="lin" valueType="num">
                                      <p:cBhvr>
                                        <p:cTn id="31" dur="250" fill="hold"/>
                                        <p:tgtEl>
                                          <p:spTgt spid="26"/>
                                        </p:tgtEl>
                                        <p:attrNameLst>
                                          <p:attrName>style.rotation</p:attrName>
                                        </p:attrNameLst>
                                      </p:cBhvr>
                                      <p:tavLst>
                                        <p:tav tm="0">
                                          <p:val>
                                            <p:fltVal val="360"/>
                                          </p:val>
                                        </p:tav>
                                        <p:tav tm="100000">
                                          <p:val>
                                            <p:fltVal val="0"/>
                                          </p:val>
                                        </p:tav>
                                      </p:tavLst>
                                    </p:anim>
                                    <p:animEffect transition="in" filter="fade">
                                      <p:cBhvr>
                                        <p:cTn id="32" dur="250"/>
                                        <p:tgtEl>
                                          <p:spTgt spid="26"/>
                                        </p:tgtEl>
                                      </p:cBhvr>
                                    </p:animEffect>
                                  </p:childTnLst>
                                </p:cTn>
                              </p:par>
                            </p:childTnLst>
                          </p:cTn>
                        </p:par>
                        <p:par>
                          <p:cTn id="33" fill="hold">
                            <p:stCondLst>
                              <p:cond delay="1250"/>
                            </p:stCondLst>
                            <p:childTnLst>
                              <p:par>
                                <p:cTn id="34" presetID="14" presetClass="entr" presetSubtype="10" fill="hold" grpId="0" nodeType="afterEffect">
                                  <p:stCondLst>
                                    <p:cond delay="0"/>
                                  </p:stCondLst>
                                  <p:childTnLst>
                                    <p:set>
                                      <p:cBhvr>
                                        <p:cTn id="35" dur="1" fill="hold">
                                          <p:stCondLst>
                                            <p:cond delay="0"/>
                                          </p:stCondLst>
                                        </p:cTn>
                                        <p:tgtEl>
                                          <p:spTgt spid="21"/>
                                        </p:tgtEl>
                                        <p:attrNameLst>
                                          <p:attrName>style.visibility</p:attrName>
                                        </p:attrNameLst>
                                      </p:cBhvr>
                                      <p:to>
                                        <p:strVal val="visible"/>
                                      </p:to>
                                    </p:set>
                                    <p:animEffect transition="in" filter="randombar(horizontal)">
                                      <p:cBhvr>
                                        <p:cTn id="36" dur="25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21" grpId="0"/>
    </p:bldLst>
  </p:timing>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44" name="Picture 4">
            <a:extLst>
              <a:ext uri="{FF2B5EF4-FFF2-40B4-BE49-F238E27FC236}">
                <a16:creationId xmlns:a16="http://schemas.microsoft.com/office/drawing/2014/main" xmlns="" id="{66C2F32A-208F-0C3D-CFE7-AAAD38A712F9}"/>
              </a:ext>
            </a:extLst>
          </p:cNvPr>
          <p:cNvPicPr>
            <a:picLocks noGrp="1" noRot="1" noChangeAspect="1" noMove="1" noResize="1" noEditPoints="1" noAdjustHandles="1" noChangeArrowheads="1" noChangeShapeType="1" noCrop="1"/>
          </p:cNvPicPr>
          <p:nvPr/>
        </p:nvPicPr>
        <p:blipFill>
          <a:blip r:embed="rId2">
            <a:duotone>
              <a:prstClr val="black"/>
              <a:schemeClr val="accent6">
                <a:tint val="45000"/>
                <a:satMod val="400000"/>
              </a:schemeClr>
            </a:duotone>
            <a:extLst>
              <a:ext uri="{28A0092B-C50C-407E-A947-70E740481C1C}">
                <a14:useLocalDpi xmlns:a14="http://schemas.microsoft.com/office/drawing/2010/main" val="0"/>
              </a:ext>
            </a:extLst>
          </a:blip>
          <a:srcRect/>
          <a:stretch>
            <a:fillRect/>
          </a:stretch>
        </p:blipFill>
        <p:spPr bwMode="auto">
          <a:xfrm>
            <a:off x="0" y="0"/>
            <a:ext cx="12219154" cy="6858000"/>
          </a:xfrm>
          <a:prstGeom prst="rect">
            <a:avLst/>
          </a:prstGeom>
          <a:noFill/>
          <a:extLst>
            <a:ext uri="{909E8E84-426E-40DD-AFC4-6F175D3DCCD1}">
              <a14:hiddenFill xmlns:a14="http://schemas.microsoft.com/office/drawing/2010/main">
                <a:solidFill>
                  <a:srgbClr val="FFFFFF"/>
                </a:solidFill>
              </a14:hiddenFill>
            </a:ext>
          </a:extLst>
        </p:spPr>
      </p:pic>
      <p:sp>
        <p:nvSpPr>
          <p:cNvPr id="14" name="Rectangle: Rounded Corners 13">
            <a:extLst>
              <a:ext uri="{FF2B5EF4-FFF2-40B4-BE49-F238E27FC236}">
                <a16:creationId xmlns:a16="http://schemas.microsoft.com/office/drawing/2014/main" xmlns="" id="{AB638F3E-9FB5-1C87-D594-C2FC04D65DF1}"/>
              </a:ext>
            </a:extLst>
          </p:cNvPr>
          <p:cNvSpPr/>
          <p:nvPr/>
        </p:nvSpPr>
        <p:spPr>
          <a:xfrm>
            <a:off x="99369" y="85569"/>
            <a:ext cx="11993262" cy="6610662"/>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vi-VN" sz="24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Calibri" panose="020F0502020204030204" pitchFamily="34" charset="0"/>
            </a:endParaRPr>
          </a:p>
        </p:txBody>
      </p:sp>
      <p:grpSp>
        <p:nvGrpSpPr>
          <p:cNvPr id="7" name="Group 6">
            <a:extLst>
              <a:ext uri="{FF2B5EF4-FFF2-40B4-BE49-F238E27FC236}">
                <a16:creationId xmlns:a16="http://schemas.microsoft.com/office/drawing/2014/main" xmlns="" id="{5FAE5FF1-C7B9-6A51-8023-F98DCB4D8343}"/>
              </a:ext>
            </a:extLst>
          </p:cNvPr>
          <p:cNvGrpSpPr/>
          <p:nvPr/>
        </p:nvGrpSpPr>
        <p:grpSpPr>
          <a:xfrm>
            <a:off x="600075" y="1009650"/>
            <a:ext cx="11410950" cy="2952750"/>
            <a:chOff x="228600" y="2714625"/>
            <a:chExt cx="11410950" cy="2952750"/>
          </a:xfrm>
        </p:grpSpPr>
        <p:sp>
          <p:nvSpPr>
            <p:cNvPr id="4" name="Rectangle: Rounded Corners 3">
              <a:extLst>
                <a:ext uri="{FF2B5EF4-FFF2-40B4-BE49-F238E27FC236}">
                  <a16:creationId xmlns:a16="http://schemas.microsoft.com/office/drawing/2014/main" xmlns="" id="{D054017F-720C-860A-5AF7-42495140112E}"/>
                </a:ext>
              </a:extLst>
            </p:cNvPr>
            <p:cNvSpPr/>
            <p:nvPr/>
          </p:nvSpPr>
          <p:spPr>
            <a:xfrm>
              <a:off x="228600" y="2914650"/>
              <a:ext cx="11410950" cy="2752725"/>
            </a:xfrm>
            <a:prstGeom prst="roundRect">
              <a:avLst/>
            </a:prstGeom>
            <a:ln w="57150"/>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 name="Rectangle: Rounded Corners 4">
              <a:extLst>
                <a:ext uri="{FF2B5EF4-FFF2-40B4-BE49-F238E27FC236}">
                  <a16:creationId xmlns:a16="http://schemas.microsoft.com/office/drawing/2014/main" xmlns="" id="{CEF94947-9065-6053-9EC9-2A73841ED0B4}"/>
                </a:ext>
              </a:extLst>
            </p:cNvPr>
            <p:cNvSpPr/>
            <p:nvPr/>
          </p:nvSpPr>
          <p:spPr>
            <a:xfrm>
              <a:off x="238125" y="2714625"/>
              <a:ext cx="1371600" cy="504825"/>
            </a:xfrm>
            <a:prstGeom prst="round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err="1">
                  <a:ln>
                    <a:noFill/>
                  </a:ln>
                  <a:solidFill>
                    <a:prstClr val="white"/>
                  </a:solidFill>
                  <a:effectLst/>
                  <a:uLnTx/>
                  <a:uFillTx/>
                  <a:latin typeface="Calibri" panose="020F0502020204030204"/>
                  <a:ea typeface="+mn-ea"/>
                  <a:cs typeface="+mn-cs"/>
                </a:rPr>
                <a:t>Đoạn</a:t>
              </a:r>
              <a:r>
                <a:rPr kumimoji="0" lang="en-US" sz="2800" b="0" i="0" u="none" strike="noStrike" kern="1200" cap="none" spc="0" normalizeH="0" baseline="0" noProof="0" dirty="0">
                  <a:ln>
                    <a:noFill/>
                  </a:ln>
                  <a:solidFill>
                    <a:prstClr val="white"/>
                  </a:solidFill>
                  <a:effectLst/>
                  <a:uLnTx/>
                  <a:uFillTx/>
                  <a:latin typeface="Calibri" panose="020F0502020204030204"/>
                  <a:ea typeface="+mn-ea"/>
                  <a:cs typeface="+mn-cs"/>
                </a:rPr>
                <a:t> 1</a:t>
              </a:r>
            </a:p>
          </p:txBody>
        </p:sp>
        <p:sp>
          <p:nvSpPr>
            <p:cNvPr id="6" name="TextBox 5">
              <a:extLst>
                <a:ext uri="{FF2B5EF4-FFF2-40B4-BE49-F238E27FC236}">
                  <a16:creationId xmlns:a16="http://schemas.microsoft.com/office/drawing/2014/main" xmlns="" id="{E3786555-3469-F131-FE35-DEC172825C75}"/>
                </a:ext>
              </a:extLst>
            </p:cNvPr>
            <p:cNvSpPr txBox="1"/>
            <p:nvPr/>
          </p:nvSpPr>
          <p:spPr>
            <a:xfrm>
              <a:off x="295276" y="3190875"/>
              <a:ext cx="11268074" cy="2308324"/>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4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Bà vừa vớt bánh chưng vừa nướng chả trên đống than đỏ rực. Mẹ bận gói giò tai – món khoái khẩu của bố. Chị hái những nắm mùi già đun một nồi nước tắm tất niên thật to. Sóc quanh quẩn dọn dẹp, thỉnh thoảng lại chạy ra đảo giúp mẹ mẻ mứt gừng, mứt bí. Bố từ đơn vị về mang theo một cành đào. Cành đào nhỏ thôi nhưng chứa đựng cả mùa xuân của núi rừng Tây Bắc.</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vi-VN" sz="24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(Theo Vũ Thị Huyền Trang)</a:t>
              </a:r>
              <a:endParaRPr kumimoji="0" lang="en-US" sz="24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endParaRPr>
            </a:p>
          </p:txBody>
        </p:sp>
      </p:grpSp>
      <p:grpSp>
        <p:nvGrpSpPr>
          <p:cNvPr id="12" name="Group 11">
            <a:extLst>
              <a:ext uri="{FF2B5EF4-FFF2-40B4-BE49-F238E27FC236}">
                <a16:creationId xmlns:a16="http://schemas.microsoft.com/office/drawing/2014/main" xmlns="" id="{810F5786-E45C-AC93-87C1-28D9292BE9EB}"/>
              </a:ext>
            </a:extLst>
          </p:cNvPr>
          <p:cNvGrpSpPr/>
          <p:nvPr/>
        </p:nvGrpSpPr>
        <p:grpSpPr>
          <a:xfrm>
            <a:off x="666751" y="4090281"/>
            <a:ext cx="11306173" cy="1481843"/>
            <a:chOff x="-346927" y="2634670"/>
            <a:chExt cx="9273947" cy="1481843"/>
          </a:xfrm>
        </p:grpSpPr>
        <p:pic>
          <p:nvPicPr>
            <p:cNvPr id="13" name="Picture 2">
              <a:extLst>
                <a:ext uri="{FF2B5EF4-FFF2-40B4-BE49-F238E27FC236}">
                  <a16:creationId xmlns:a16="http://schemas.microsoft.com/office/drawing/2014/main" xmlns="" id="{F9395067-4381-41A7-D6DB-83CFDF58672A}"/>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xmlns="" r:embed="rId4"/>
                </a:ext>
              </a:extLst>
            </a:blip>
            <a:srcRect/>
            <a:stretch>
              <a:fillRect/>
            </a:stretch>
          </p:blipFill>
          <p:spPr>
            <a:xfrm>
              <a:off x="-346927" y="2634670"/>
              <a:ext cx="9273947" cy="1481843"/>
            </a:xfrm>
            <a:prstGeom prst="rect">
              <a:avLst/>
            </a:prstGeom>
          </p:spPr>
        </p:pic>
        <p:sp>
          <p:nvSpPr>
            <p:cNvPr id="15" name="TextBox 14">
              <a:extLst>
                <a:ext uri="{FF2B5EF4-FFF2-40B4-BE49-F238E27FC236}">
                  <a16:creationId xmlns:a16="http://schemas.microsoft.com/office/drawing/2014/main" xmlns="" id="{BB54C387-BCF6-BB15-5329-3AFE30CB1DD5}"/>
                </a:ext>
              </a:extLst>
            </p:cNvPr>
            <p:cNvSpPr txBox="1"/>
            <p:nvPr/>
          </p:nvSpPr>
          <p:spPr>
            <a:xfrm>
              <a:off x="-18785" y="2742481"/>
              <a:ext cx="8320770" cy="1077218"/>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err="1">
                  <a:ln>
                    <a:noFill/>
                  </a:ln>
                  <a:solidFill>
                    <a:prstClr val="black"/>
                  </a:solidFill>
                  <a:effectLst/>
                  <a:uLnTx/>
                  <a:uFillTx/>
                  <a:latin typeface="Calibri (Body)"/>
                  <a:ea typeface="+mn-ea"/>
                  <a:cs typeface="+mn-cs"/>
                </a:rPr>
                <a:t>Câu</a:t>
              </a:r>
              <a:r>
                <a:rPr kumimoji="0" lang="en-US" sz="3200" b="1" i="0" u="none" strike="noStrike" kern="1200" cap="none" spc="0" normalizeH="0" baseline="0" noProof="0" dirty="0">
                  <a:ln>
                    <a:noFill/>
                  </a:ln>
                  <a:solidFill>
                    <a:prstClr val="black"/>
                  </a:solidFill>
                  <a:effectLst/>
                  <a:uLnTx/>
                  <a:uFillTx/>
                  <a:latin typeface="Calibri (Body)"/>
                  <a:ea typeface="+mn-ea"/>
                  <a:cs typeface="+mn-cs"/>
                </a:rPr>
                <a:t> </a:t>
              </a:r>
              <a:r>
                <a:rPr kumimoji="0" lang="en-US" sz="3200" b="1" i="0" u="none" strike="noStrike" kern="1200" cap="none" spc="0" normalizeH="0" baseline="0" noProof="0" dirty="0" err="1">
                  <a:ln>
                    <a:noFill/>
                  </a:ln>
                  <a:solidFill>
                    <a:prstClr val="black"/>
                  </a:solidFill>
                  <a:effectLst/>
                  <a:uLnTx/>
                  <a:uFillTx/>
                  <a:latin typeface="Calibri (Body)"/>
                  <a:ea typeface="+mn-ea"/>
                  <a:cs typeface="+mn-cs"/>
                </a:rPr>
                <a:t>chủ</a:t>
              </a:r>
              <a:r>
                <a:rPr kumimoji="0" lang="en-US" sz="3200" b="1" i="0" u="none" strike="noStrike" kern="1200" cap="none" spc="0" normalizeH="0" baseline="0" noProof="0" dirty="0">
                  <a:ln>
                    <a:noFill/>
                  </a:ln>
                  <a:solidFill>
                    <a:prstClr val="black"/>
                  </a:solidFill>
                  <a:effectLst/>
                  <a:uLnTx/>
                  <a:uFillTx/>
                  <a:latin typeface="Calibri (Body)"/>
                  <a:ea typeface="+mn-ea"/>
                  <a:cs typeface="+mn-cs"/>
                </a:rPr>
                <a:t> </a:t>
              </a:r>
              <a:r>
                <a:rPr kumimoji="0" lang="en-US" sz="3200" b="1" i="0" u="none" strike="noStrike" kern="1200" cap="none" spc="0" normalizeH="0" baseline="0" noProof="0" dirty="0" err="1">
                  <a:ln>
                    <a:noFill/>
                  </a:ln>
                  <a:solidFill>
                    <a:prstClr val="black"/>
                  </a:solidFill>
                  <a:effectLst/>
                  <a:uLnTx/>
                  <a:uFillTx/>
                  <a:latin typeface="Calibri (Body)"/>
                  <a:ea typeface="+mn-ea"/>
                  <a:cs typeface="+mn-cs"/>
                </a:rPr>
                <a:t>đề</a:t>
              </a:r>
              <a:r>
                <a:rPr kumimoji="0" lang="en-US" sz="3200" b="1" i="0" u="none" strike="noStrike" kern="1200" cap="none" spc="0" normalizeH="0" baseline="0" noProof="0" dirty="0">
                  <a:ln>
                    <a:noFill/>
                  </a:ln>
                  <a:solidFill>
                    <a:prstClr val="black"/>
                  </a:solidFill>
                  <a:effectLst/>
                  <a:uLnTx/>
                  <a:uFillTx/>
                  <a:latin typeface="Calibri (Body)"/>
                  <a:ea typeface="+mn-ea"/>
                  <a:cs typeface="+mn-cs"/>
                </a:rPr>
                <a:t>: </a:t>
              </a:r>
              <a:r>
                <a:rPr kumimoji="0" lang="vi-VN" sz="3200" b="0" i="0" u="none" strike="noStrike" kern="1200" cap="none" spc="0" normalizeH="0" baseline="0" noProof="0" dirty="0">
                  <a:ln>
                    <a:noFill/>
                  </a:ln>
                  <a:solidFill>
                    <a:prstClr val="black"/>
                  </a:solidFill>
                  <a:effectLst/>
                  <a:uLnTx/>
                  <a:uFillTx/>
                  <a:latin typeface="Calibri (Body)"/>
                  <a:ea typeface="+mn-ea"/>
                  <a:cs typeface="+mn-cs"/>
                </a:rPr>
                <a:t>Cứ thế, cả nhà mỗi người một việc, hối hả mang tết về trong khoảnh khắc chiều Ba mươi.</a:t>
              </a:r>
            </a:p>
          </p:txBody>
        </p:sp>
      </p:grpSp>
      <p:grpSp>
        <p:nvGrpSpPr>
          <p:cNvPr id="23" name="Group 22">
            <a:extLst>
              <a:ext uri="{FF2B5EF4-FFF2-40B4-BE49-F238E27FC236}">
                <a16:creationId xmlns:a16="http://schemas.microsoft.com/office/drawing/2014/main" xmlns="" id="{F5DA81FC-4144-F479-CD85-F1CD2F2E23EF}"/>
              </a:ext>
            </a:extLst>
          </p:cNvPr>
          <p:cNvGrpSpPr/>
          <p:nvPr/>
        </p:nvGrpSpPr>
        <p:grpSpPr>
          <a:xfrm>
            <a:off x="4267201" y="5671432"/>
            <a:ext cx="4743449" cy="834144"/>
            <a:chOff x="-346927" y="2634670"/>
            <a:chExt cx="9273947" cy="1481843"/>
          </a:xfrm>
        </p:grpSpPr>
        <p:pic>
          <p:nvPicPr>
            <p:cNvPr id="24" name="Picture 2">
              <a:extLst>
                <a:ext uri="{FF2B5EF4-FFF2-40B4-BE49-F238E27FC236}">
                  <a16:creationId xmlns:a16="http://schemas.microsoft.com/office/drawing/2014/main" xmlns="" id="{BC2D3DE0-1EE8-0057-1C12-6363CAE2318E}"/>
                </a:ext>
              </a:extLst>
            </p:cNvPr>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xmlns="" r:embed="rId6"/>
                </a:ext>
              </a:extLst>
            </a:blip>
            <a:srcRect/>
            <a:stretch>
              <a:fillRect/>
            </a:stretch>
          </p:blipFill>
          <p:spPr>
            <a:xfrm>
              <a:off x="-346927" y="2634670"/>
              <a:ext cx="9273947" cy="1481843"/>
            </a:xfrm>
            <a:prstGeom prst="rect">
              <a:avLst/>
            </a:prstGeom>
          </p:spPr>
        </p:pic>
        <p:sp>
          <p:nvSpPr>
            <p:cNvPr id="25" name="TextBox 24">
              <a:extLst>
                <a:ext uri="{FF2B5EF4-FFF2-40B4-BE49-F238E27FC236}">
                  <a16:creationId xmlns:a16="http://schemas.microsoft.com/office/drawing/2014/main" xmlns="" id="{A09D26DF-514B-0E30-10F5-5981219B6E6D}"/>
                </a:ext>
              </a:extLst>
            </p:cNvPr>
            <p:cNvSpPr txBox="1"/>
            <p:nvPr/>
          </p:nvSpPr>
          <p:spPr>
            <a:xfrm>
              <a:off x="-18785" y="2742481"/>
              <a:ext cx="8320770" cy="584775"/>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err="1">
                  <a:ln>
                    <a:noFill/>
                  </a:ln>
                  <a:solidFill>
                    <a:prstClr val="black"/>
                  </a:solidFill>
                  <a:effectLst/>
                  <a:uLnTx/>
                  <a:uFillTx/>
                  <a:latin typeface="Calibri (Body)"/>
                  <a:ea typeface="+mn-ea"/>
                  <a:cs typeface="+mn-cs"/>
                </a:rPr>
                <a:t>Vị</a:t>
              </a:r>
              <a:r>
                <a:rPr kumimoji="0" lang="en-US" sz="3200" b="1" i="0" u="none" strike="noStrike" kern="1200" cap="none" spc="0" normalizeH="0" baseline="0" noProof="0" dirty="0">
                  <a:ln>
                    <a:noFill/>
                  </a:ln>
                  <a:solidFill>
                    <a:prstClr val="black"/>
                  </a:solidFill>
                  <a:effectLst/>
                  <a:uLnTx/>
                  <a:uFillTx/>
                  <a:latin typeface="Calibri (Body)"/>
                  <a:ea typeface="+mn-ea"/>
                  <a:cs typeface="+mn-cs"/>
                </a:rPr>
                <a:t> </a:t>
              </a:r>
              <a:r>
                <a:rPr kumimoji="0" lang="en-US" sz="3200" b="1" i="0" u="none" strike="noStrike" kern="1200" cap="none" spc="0" normalizeH="0" baseline="0" noProof="0" dirty="0" err="1">
                  <a:ln>
                    <a:noFill/>
                  </a:ln>
                  <a:solidFill>
                    <a:prstClr val="black"/>
                  </a:solidFill>
                  <a:effectLst/>
                  <a:uLnTx/>
                  <a:uFillTx/>
                  <a:latin typeface="Calibri (Body)"/>
                  <a:ea typeface="+mn-ea"/>
                  <a:cs typeface="+mn-cs"/>
                </a:rPr>
                <a:t>trí</a:t>
              </a:r>
              <a:r>
                <a:rPr kumimoji="0" lang="en-US" sz="3200" b="1" i="0" u="none" strike="noStrike" kern="1200" cap="none" spc="0" normalizeH="0" baseline="0" noProof="0" dirty="0">
                  <a:ln>
                    <a:noFill/>
                  </a:ln>
                  <a:solidFill>
                    <a:prstClr val="black"/>
                  </a:solidFill>
                  <a:effectLst/>
                  <a:uLnTx/>
                  <a:uFillTx/>
                  <a:latin typeface="Calibri (Body)"/>
                  <a:ea typeface="+mn-ea"/>
                  <a:cs typeface="+mn-cs"/>
                </a:rPr>
                <a:t>: </a:t>
              </a:r>
              <a:r>
                <a:rPr kumimoji="0" lang="en-US" sz="3200" b="1" i="0" u="none" strike="noStrike" kern="1200" cap="none" spc="0" normalizeH="0" baseline="0" noProof="0" dirty="0" err="1">
                  <a:ln>
                    <a:noFill/>
                  </a:ln>
                  <a:solidFill>
                    <a:prstClr val="black"/>
                  </a:solidFill>
                  <a:effectLst/>
                  <a:uLnTx/>
                  <a:uFillTx/>
                  <a:latin typeface="Calibri (Body)"/>
                  <a:ea typeface="+mn-ea"/>
                  <a:cs typeface="+mn-cs"/>
                </a:rPr>
                <a:t>Đứng</a:t>
              </a:r>
              <a:r>
                <a:rPr kumimoji="0" lang="en-US" sz="3200" b="1" i="0" u="none" strike="noStrike" kern="1200" cap="none" spc="0" normalizeH="0" baseline="0" noProof="0" dirty="0">
                  <a:ln>
                    <a:noFill/>
                  </a:ln>
                  <a:solidFill>
                    <a:prstClr val="black"/>
                  </a:solidFill>
                  <a:effectLst/>
                  <a:uLnTx/>
                  <a:uFillTx/>
                  <a:latin typeface="Calibri (Body)"/>
                  <a:ea typeface="+mn-ea"/>
                  <a:cs typeface="+mn-cs"/>
                </a:rPr>
                <a:t> ở </a:t>
              </a:r>
              <a:r>
                <a:rPr kumimoji="0" lang="en-US" sz="3200" b="1" i="0" u="none" strike="noStrike" kern="1200" cap="none" spc="0" normalizeH="0" baseline="0" noProof="0" dirty="0" err="1">
                  <a:ln>
                    <a:noFill/>
                  </a:ln>
                  <a:solidFill>
                    <a:prstClr val="black"/>
                  </a:solidFill>
                  <a:effectLst/>
                  <a:uLnTx/>
                  <a:uFillTx/>
                  <a:latin typeface="Calibri (Body)"/>
                  <a:ea typeface="+mn-ea"/>
                  <a:cs typeface="+mn-cs"/>
                </a:rPr>
                <a:t>cuối</a:t>
              </a:r>
              <a:r>
                <a:rPr kumimoji="0" lang="en-US" sz="3200" b="1" i="0" u="none" strike="noStrike" kern="1200" cap="none" spc="0" normalizeH="0" baseline="0" noProof="0" dirty="0">
                  <a:ln>
                    <a:noFill/>
                  </a:ln>
                  <a:solidFill>
                    <a:prstClr val="black"/>
                  </a:solidFill>
                  <a:effectLst/>
                  <a:uLnTx/>
                  <a:uFillTx/>
                  <a:latin typeface="Calibri (Body)"/>
                  <a:ea typeface="+mn-ea"/>
                  <a:cs typeface="+mn-cs"/>
                </a:rPr>
                <a:t> </a:t>
              </a:r>
              <a:r>
                <a:rPr kumimoji="0" lang="en-US" sz="3200" b="1" i="0" u="none" strike="noStrike" kern="1200" cap="none" spc="0" normalizeH="0" baseline="0" noProof="0" dirty="0" err="1">
                  <a:ln>
                    <a:noFill/>
                  </a:ln>
                  <a:solidFill>
                    <a:prstClr val="black"/>
                  </a:solidFill>
                  <a:effectLst/>
                  <a:uLnTx/>
                  <a:uFillTx/>
                  <a:latin typeface="Calibri (Body)"/>
                  <a:ea typeface="+mn-ea"/>
                  <a:cs typeface="+mn-cs"/>
                </a:rPr>
                <a:t>đoạn</a:t>
              </a:r>
              <a:endParaRPr kumimoji="0" lang="vi-VN" sz="3200" b="0" i="0" u="none" strike="noStrike" kern="1200" cap="none" spc="0" normalizeH="0" baseline="0" noProof="0" dirty="0">
                <a:ln>
                  <a:noFill/>
                </a:ln>
                <a:solidFill>
                  <a:prstClr val="black"/>
                </a:solidFill>
                <a:effectLst/>
                <a:uLnTx/>
                <a:uFillTx/>
                <a:latin typeface="Calibri (Body)"/>
                <a:ea typeface="+mn-ea"/>
                <a:cs typeface="+mn-cs"/>
              </a:endParaRPr>
            </a:p>
          </p:txBody>
        </p:sp>
      </p:grpSp>
    </p:spTree>
    <p:extLst>
      <p:ext uri="{BB962C8B-B14F-4D97-AF65-F5344CB8AC3E}">
        <p14:creationId xmlns:p14="http://schemas.microsoft.com/office/powerpoint/2010/main" val="1926277014"/>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2" presetClass="entr" presetSubtype="4" fill="hold" nodeType="clickEffect">
                                  <p:stCondLst>
                                    <p:cond delay="0"/>
                                  </p:stCondLst>
                                  <p:childTnLst>
                                    <p:set>
                                      <p:cBhvr>
                                        <p:cTn id="13" dur="1" fill="hold">
                                          <p:stCondLst>
                                            <p:cond delay="0"/>
                                          </p:stCondLst>
                                        </p:cTn>
                                        <p:tgtEl>
                                          <p:spTgt spid="12"/>
                                        </p:tgtEl>
                                        <p:attrNameLst>
                                          <p:attrName>style.visibility</p:attrName>
                                        </p:attrNameLst>
                                      </p:cBhvr>
                                      <p:to>
                                        <p:strVal val="visible"/>
                                      </p:to>
                                    </p:set>
                                    <p:animEffect transition="in" filter="wipe(down)">
                                      <p:cBhvr>
                                        <p:cTn id="14" dur="500"/>
                                        <p:tgtEl>
                                          <p:spTgt spid="12"/>
                                        </p:tgtEl>
                                      </p:cBhvr>
                                    </p:animEffect>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nodeType="clickEffect">
                                  <p:stCondLst>
                                    <p:cond delay="0"/>
                                  </p:stCondLst>
                                  <p:childTnLst>
                                    <p:set>
                                      <p:cBhvr>
                                        <p:cTn id="18" dur="1" fill="hold">
                                          <p:stCondLst>
                                            <p:cond delay="0"/>
                                          </p:stCondLst>
                                        </p:cTn>
                                        <p:tgtEl>
                                          <p:spTgt spid="23"/>
                                        </p:tgtEl>
                                        <p:attrNameLst>
                                          <p:attrName>style.visibility</p:attrName>
                                        </p:attrNameLst>
                                      </p:cBhvr>
                                      <p:to>
                                        <p:strVal val="visible"/>
                                      </p:to>
                                    </p:set>
                                    <p:animEffect transition="in" filter="fade">
                                      <p:cBhvr>
                                        <p:cTn id="19" dur="50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44" name="Picture 4">
            <a:extLst>
              <a:ext uri="{FF2B5EF4-FFF2-40B4-BE49-F238E27FC236}">
                <a16:creationId xmlns:a16="http://schemas.microsoft.com/office/drawing/2014/main" xmlns="" id="{66C2F32A-208F-0C3D-CFE7-AAAD38A712F9}"/>
              </a:ext>
            </a:extLst>
          </p:cNvPr>
          <p:cNvPicPr>
            <a:picLocks noGrp="1" noRot="1" noChangeAspect="1" noMove="1" noResize="1" noEditPoints="1" noAdjustHandles="1" noChangeArrowheads="1" noChangeShapeType="1" noCrop="1"/>
          </p:cNvPicPr>
          <p:nvPr/>
        </p:nvPicPr>
        <p:blipFill>
          <a:blip r:embed="rId2">
            <a:duotone>
              <a:prstClr val="black"/>
              <a:schemeClr val="accent6">
                <a:tint val="45000"/>
                <a:satMod val="400000"/>
              </a:schemeClr>
            </a:duotone>
            <a:extLst>
              <a:ext uri="{28A0092B-C50C-407E-A947-70E740481C1C}">
                <a14:useLocalDpi xmlns:a14="http://schemas.microsoft.com/office/drawing/2010/main" val="0"/>
              </a:ext>
            </a:extLst>
          </a:blip>
          <a:srcRect/>
          <a:stretch>
            <a:fillRect/>
          </a:stretch>
        </p:blipFill>
        <p:spPr bwMode="auto">
          <a:xfrm>
            <a:off x="0" y="0"/>
            <a:ext cx="12219154" cy="6858000"/>
          </a:xfrm>
          <a:prstGeom prst="rect">
            <a:avLst/>
          </a:prstGeom>
          <a:noFill/>
          <a:extLst>
            <a:ext uri="{909E8E84-426E-40DD-AFC4-6F175D3DCCD1}">
              <a14:hiddenFill xmlns:a14="http://schemas.microsoft.com/office/drawing/2010/main">
                <a:solidFill>
                  <a:srgbClr val="FFFFFF"/>
                </a:solidFill>
              </a14:hiddenFill>
            </a:ext>
          </a:extLst>
        </p:spPr>
      </p:pic>
      <p:sp>
        <p:nvSpPr>
          <p:cNvPr id="14" name="Rectangle: Rounded Corners 13">
            <a:extLst>
              <a:ext uri="{FF2B5EF4-FFF2-40B4-BE49-F238E27FC236}">
                <a16:creationId xmlns:a16="http://schemas.microsoft.com/office/drawing/2014/main" xmlns="" id="{AB638F3E-9FB5-1C87-D594-C2FC04D65DF1}"/>
              </a:ext>
            </a:extLst>
          </p:cNvPr>
          <p:cNvSpPr/>
          <p:nvPr/>
        </p:nvSpPr>
        <p:spPr>
          <a:xfrm>
            <a:off x="99369" y="85569"/>
            <a:ext cx="11993262" cy="6610662"/>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vi-VN" sz="24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Calibri" panose="020F0502020204030204" pitchFamily="34" charset="0"/>
            </a:endParaRPr>
          </a:p>
        </p:txBody>
      </p:sp>
      <p:grpSp>
        <p:nvGrpSpPr>
          <p:cNvPr id="7" name="Group 6">
            <a:extLst>
              <a:ext uri="{FF2B5EF4-FFF2-40B4-BE49-F238E27FC236}">
                <a16:creationId xmlns:a16="http://schemas.microsoft.com/office/drawing/2014/main" xmlns="" id="{5FAE5FF1-C7B9-6A51-8023-F98DCB4D8343}"/>
              </a:ext>
            </a:extLst>
          </p:cNvPr>
          <p:cNvGrpSpPr/>
          <p:nvPr/>
        </p:nvGrpSpPr>
        <p:grpSpPr>
          <a:xfrm>
            <a:off x="628650" y="219075"/>
            <a:ext cx="11410950" cy="3267075"/>
            <a:chOff x="228600" y="2714625"/>
            <a:chExt cx="11410950" cy="3267075"/>
          </a:xfrm>
        </p:grpSpPr>
        <p:sp>
          <p:nvSpPr>
            <p:cNvPr id="4" name="Rectangle: Rounded Corners 3">
              <a:extLst>
                <a:ext uri="{FF2B5EF4-FFF2-40B4-BE49-F238E27FC236}">
                  <a16:creationId xmlns:a16="http://schemas.microsoft.com/office/drawing/2014/main" xmlns="" id="{D054017F-720C-860A-5AF7-42495140112E}"/>
                </a:ext>
              </a:extLst>
            </p:cNvPr>
            <p:cNvSpPr/>
            <p:nvPr/>
          </p:nvSpPr>
          <p:spPr>
            <a:xfrm>
              <a:off x="228600" y="2914650"/>
              <a:ext cx="11410950" cy="3067050"/>
            </a:xfrm>
            <a:prstGeom prst="roundRect">
              <a:avLst/>
            </a:prstGeom>
            <a:ln w="57150"/>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 name="Rectangle: Rounded Corners 4">
              <a:extLst>
                <a:ext uri="{FF2B5EF4-FFF2-40B4-BE49-F238E27FC236}">
                  <a16:creationId xmlns:a16="http://schemas.microsoft.com/office/drawing/2014/main" xmlns="" id="{CEF94947-9065-6053-9EC9-2A73841ED0B4}"/>
                </a:ext>
              </a:extLst>
            </p:cNvPr>
            <p:cNvSpPr/>
            <p:nvPr/>
          </p:nvSpPr>
          <p:spPr>
            <a:xfrm>
              <a:off x="238125" y="2714625"/>
              <a:ext cx="1371600" cy="504825"/>
            </a:xfrm>
            <a:prstGeom prst="round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err="1">
                  <a:ln>
                    <a:noFill/>
                  </a:ln>
                  <a:solidFill>
                    <a:prstClr val="white"/>
                  </a:solidFill>
                  <a:effectLst/>
                  <a:uLnTx/>
                  <a:uFillTx/>
                  <a:latin typeface="Calibri" panose="020F0502020204030204"/>
                  <a:ea typeface="+mn-ea"/>
                  <a:cs typeface="+mn-cs"/>
                </a:rPr>
                <a:t>Đoạn</a:t>
              </a:r>
              <a:r>
                <a:rPr kumimoji="0" lang="en-US" sz="2800" b="0" i="0" u="none" strike="noStrike" kern="1200" cap="none" spc="0" normalizeH="0" baseline="0" noProof="0" dirty="0">
                  <a:ln>
                    <a:noFill/>
                  </a:ln>
                  <a:solidFill>
                    <a:prstClr val="white"/>
                  </a:solidFill>
                  <a:effectLst/>
                  <a:uLnTx/>
                  <a:uFillTx/>
                  <a:latin typeface="Calibri" panose="020F0502020204030204"/>
                  <a:ea typeface="+mn-ea"/>
                  <a:cs typeface="+mn-cs"/>
                </a:rPr>
                <a:t> 1</a:t>
              </a:r>
            </a:p>
          </p:txBody>
        </p:sp>
        <p:sp>
          <p:nvSpPr>
            <p:cNvPr id="6" name="TextBox 5">
              <a:extLst>
                <a:ext uri="{FF2B5EF4-FFF2-40B4-BE49-F238E27FC236}">
                  <a16:creationId xmlns:a16="http://schemas.microsoft.com/office/drawing/2014/main" xmlns="" id="{E3786555-3469-F131-FE35-DEC172825C75}"/>
                </a:ext>
              </a:extLst>
            </p:cNvPr>
            <p:cNvSpPr txBox="1"/>
            <p:nvPr/>
          </p:nvSpPr>
          <p:spPr>
            <a:xfrm>
              <a:off x="295276" y="3190875"/>
              <a:ext cx="11268074" cy="2677656"/>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8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Bồ cát xây tổ trên cây sung cao chót vót. Tổ bồ cát xây ở đầu cành, trông trống trải. Chim ổ dộc xây tổ trên cành vông, tổ như treo lơ lửng trên cành. Đôi chim cu chọn chỗ xây tổ trên cây thị - nơi có nhiều mầm non vừa nhú. Lúc đầu quanh tổ trông trống trải, nhưng đến khi ấp trứng, những mầm non đã bật dậy tốt tươi, che chung quanh kín đáo.</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vi-VN" sz="28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(Theo Võ Quảng)</a:t>
              </a:r>
            </a:p>
          </p:txBody>
        </p:sp>
      </p:grpSp>
      <p:grpSp>
        <p:nvGrpSpPr>
          <p:cNvPr id="12" name="Group 11">
            <a:extLst>
              <a:ext uri="{FF2B5EF4-FFF2-40B4-BE49-F238E27FC236}">
                <a16:creationId xmlns:a16="http://schemas.microsoft.com/office/drawing/2014/main" xmlns="" id="{810F5786-E45C-AC93-87C1-28D9292BE9EB}"/>
              </a:ext>
            </a:extLst>
          </p:cNvPr>
          <p:cNvGrpSpPr/>
          <p:nvPr/>
        </p:nvGrpSpPr>
        <p:grpSpPr>
          <a:xfrm>
            <a:off x="1704977" y="3928357"/>
            <a:ext cx="9696448" cy="929394"/>
            <a:chOff x="-346927" y="2634670"/>
            <a:chExt cx="9273947" cy="1481843"/>
          </a:xfrm>
        </p:grpSpPr>
        <p:pic>
          <p:nvPicPr>
            <p:cNvPr id="13" name="Picture 2">
              <a:extLst>
                <a:ext uri="{FF2B5EF4-FFF2-40B4-BE49-F238E27FC236}">
                  <a16:creationId xmlns:a16="http://schemas.microsoft.com/office/drawing/2014/main" xmlns="" id="{F9395067-4381-41A7-D6DB-83CFDF58672A}"/>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xmlns="" r:embed="rId4"/>
                </a:ext>
              </a:extLst>
            </a:blip>
            <a:srcRect/>
            <a:stretch>
              <a:fillRect/>
            </a:stretch>
          </p:blipFill>
          <p:spPr>
            <a:xfrm>
              <a:off x="-346927" y="2634670"/>
              <a:ext cx="9273947" cy="1481843"/>
            </a:xfrm>
            <a:prstGeom prst="rect">
              <a:avLst/>
            </a:prstGeom>
          </p:spPr>
        </p:pic>
        <p:sp>
          <p:nvSpPr>
            <p:cNvPr id="15" name="TextBox 14">
              <a:extLst>
                <a:ext uri="{FF2B5EF4-FFF2-40B4-BE49-F238E27FC236}">
                  <a16:creationId xmlns:a16="http://schemas.microsoft.com/office/drawing/2014/main" xmlns="" id="{BB54C387-BCF6-BB15-5329-3AFE30CB1DD5}"/>
                </a:ext>
              </a:extLst>
            </p:cNvPr>
            <p:cNvSpPr txBox="1"/>
            <p:nvPr/>
          </p:nvSpPr>
          <p:spPr>
            <a:xfrm>
              <a:off x="-18785" y="2742481"/>
              <a:ext cx="8320770" cy="584775"/>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err="1">
                  <a:ln>
                    <a:noFill/>
                  </a:ln>
                  <a:solidFill>
                    <a:prstClr val="black"/>
                  </a:solidFill>
                  <a:effectLst/>
                  <a:uLnTx/>
                  <a:uFillTx/>
                  <a:latin typeface="Calibri (Body)"/>
                  <a:ea typeface="+mn-ea"/>
                  <a:cs typeface="+mn-cs"/>
                </a:rPr>
                <a:t>Câu</a:t>
              </a:r>
              <a:r>
                <a:rPr kumimoji="0" lang="en-US" sz="3200" b="1" i="0" u="none" strike="noStrike" kern="1200" cap="none" spc="0" normalizeH="0" baseline="0" noProof="0" dirty="0">
                  <a:ln>
                    <a:noFill/>
                  </a:ln>
                  <a:solidFill>
                    <a:prstClr val="black"/>
                  </a:solidFill>
                  <a:effectLst/>
                  <a:uLnTx/>
                  <a:uFillTx/>
                  <a:latin typeface="Calibri (Body)"/>
                  <a:ea typeface="+mn-ea"/>
                  <a:cs typeface="+mn-cs"/>
                </a:rPr>
                <a:t> </a:t>
              </a:r>
              <a:r>
                <a:rPr kumimoji="0" lang="en-US" sz="3200" b="1" i="0" u="none" strike="noStrike" kern="1200" cap="none" spc="0" normalizeH="0" baseline="0" noProof="0" dirty="0" err="1">
                  <a:ln>
                    <a:noFill/>
                  </a:ln>
                  <a:solidFill>
                    <a:prstClr val="black"/>
                  </a:solidFill>
                  <a:effectLst/>
                  <a:uLnTx/>
                  <a:uFillTx/>
                  <a:latin typeface="Calibri (Body)"/>
                  <a:ea typeface="+mn-ea"/>
                  <a:cs typeface="+mn-cs"/>
                </a:rPr>
                <a:t>chủ</a:t>
              </a:r>
              <a:r>
                <a:rPr kumimoji="0" lang="en-US" sz="3200" b="1" i="0" u="none" strike="noStrike" kern="1200" cap="none" spc="0" normalizeH="0" baseline="0" noProof="0" dirty="0">
                  <a:ln>
                    <a:noFill/>
                  </a:ln>
                  <a:solidFill>
                    <a:prstClr val="black"/>
                  </a:solidFill>
                  <a:effectLst/>
                  <a:uLnTx/>
                  <a:uFillTx/>
                  <a:latin typeface="Calibri (Body)"/>
                  <a:ea typeface="+mn-ea"/>
                  <a:cs typeface="+mn-cs"/>
                </a:rPr>
                <a:t> </a:t>
              </a:r>
              <a:r>
                <a:rPr kumimoji="0" lang="en-US" sz="3200" b="1" i="0" u="none" strike="noStrike" kern="1200" cap="none" spc="0" normalizeH="0" baseline="0" noProof="0" dirty="0" err="1">
                  <a:ln>
                    <a:noFill/>
                  </a:ln>
                  <a:solidFill>
                    <a:prstClr val="black"/>
                  </a:solidFill>
                  <a:effectLst/>
                  <a:uLnTx/>
                  <a:uFillTx/>
                  <a:latin typeface="Calibri (Body)"/>
                  <a:ea typeface="+mn-ea"/>
                  <a:cs typeface="+mn-cs"/>
                </a:rPr>
                <a:t>đề</a:t>
              </a:r>
              <a:r>
                <a:rPr kumimoji="0" lang="en-US" sz="3200" b="1" i="0" u="none" strike="noStrike" kern="1200" cap="none" spc="0" normalizeH="0" baseline="0" noProof="0" dirty="0">
                  <a:ln>
                    <a:noFill/>
                  </a:ln>
                  <a:solidFill>
                    <a:prstClr val="black"/>
                  </a:solidFill>
                  <a:effectLst/>
                  <a:uLnTx/>
                  <a:uFillTx/>
                  <a:latin typeface="Calibri (Body)"/>
                  <a:ea typeface="+mn-ea"/>
                  <a:cs typeface="+mn-cs"/>
                </a:rPr>
                <a:t>: </a:t>
              </a:r>
              <a:r>
                <a:rPr kumimoji="0" lang="vi-VN" sz="3200" b="0" i="0" u="none" strike="noStrike" kern="1200" cap="none" spc="0" normalizeH="0" baseline="0" noProof="0" dirty="0">
                  <a:ln>
                    <a:noFill/>
                  </a:ln>
                  <a:solidFill>
                    <a:prstClr val="black"/>
                  </a:solidFill>
                  <a:effectLst/>
                  <a:uLnTx/>
                  <a:uFillTx/>
                  <a:latin typeface="Calibri (Body)"/>
                  <a:ea typeface="+mn-ea"/>
                  <a:cs typeface="+mn-cs"/>
                </a:rPr>
                <a:t>Mùa xuân đến, chim bắt đầu xây tổ.</a:t>
              </a:r>
            </a:p>
          </p:txBody>
        </p:sp>
      </p:grpSp>
      <p:grpSp>
        <p:nvGrpSpPr>
          <p:cNvPr id="23" name="Group 22">
            <a:extLst>
              <a:ext uri="{FF2B5EF4-FFF2-40B4-BE49-F238E27FC236}">
                <a16:creationId xmlns:a16="http://schemas.microsoft.com/office/drawing/2014/main" xmlns="" id="{F5DA81FC-4144-F479-CD85-F1CD2F2E23EF}"/>
              </a:ext>
            </a:extLst>
          </p:cNvPr>
          <p:cNvGrpSpPr/>
          <p:nvPr/>
        </p:nvGrpSpPr>
        <p:grpSpPr>
          <a:xfrm>
            <a:off x="3857626" y="4957057"/>
            <a:ext cx="4743449" cy="834144"/>
            <a:chOff x="-346927" y="2634670"/>
            <a:chExt cx="9273947" cy="1481843"/>
          </a:xfrm>
        </p:grpSpPr>
        <p:pic>
          <p:nvPicPr>
            <p:cNvPr id="24" name="Picture 2">
              <a:extLst>
                <a:ext uri="{FF2B5EF4-FFF2-40B4-BE49-F238E27FC236}">
                  <a16:creationId xmlns:a16="http://schemas.microsoft.com/office/drawing/2014/main" xmlns="" id="{BC2D3DE0-1EE8-0057-1C12-6363CAE2318E}"/>
                </a:ext>
              </a:extLst>
            </p:cNvPr>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xmlns="" r:embed="rId6"/>
                </a:ext>
              </a:extLst>
            </a:blip>
            <a:srcRect/>
            <a:stretch>
              <a:fillRect/>
            </a:stretch>
          </p:blipFill>
          <p:spPr>
            <a:xfrm>
              <a:off x="-346927" y="2634670"/>
              <a:ext cx="9273947" cy="1481843"/>
            </a:xfrm>
            <a:prstGeom prst="rect">
              <a:avLst/>
            </a:prstGeom>
          </p:spPr>
        </p:pic>
        <p:sp>
          <p:nvSpPr>
            <p:cNvPr id="25" name="TextBox 24">
              <a:extLst>
                <a:ext uri="{FF2B5EF4-FFF2-40B4-BE49-F238E27FC236}">
                  <a16:creationId xmlns:a16="http://schemas.microsoft.com/office/drawing/2014/main" xmlns="" id="{A09D26DF-514B-0E30-10F5-5981219B6E6D}"/>
                </a:ext>
              </a:extLst>
            </p:cNvPr>
            <p:cNvSpPr txBox="1"/>
            <p:nvPr/>
          </p:nvSpPr>
          <p:spPr>
            <a:xfrm>
              <a:off x="-18786" y="2742481"/>
              <a:ext cx="8320770" cy="1038843"/>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err="1">
                  <a:ln>
                    <a:noFill/>
                  </a:ln>
                  <a:solidFill>
                    <a:prstClr val="black"/>
                  </a:solidFill>
                  <a:effectLst/>
                  <a:uLnTx/>
                  <a:uFillTx/>
                  <a:latin typeface="Calibri (Body)"/>
                  <a:ea typeface="+mn-ea"/>
                  <a:cs typeface="+mn-cs"/>
                </a:rPr>
                <a:t>Vị</a:t>
              </a:r>
              <a:r>
                <a:rPr kumimoji="0" lang="en-US" sz="3200" b="1" i="0" u="none" strike="noStrike" kern="1200" cap="none" spc="0" normalizeH="0" baseline="0" noProof="0" dirty="0">
                  <a:ln>
                    <a:noFill/>
                  </a:ln>
                  <a:solidFill>
                    <a:prstClr val="black"/>
                  </a:solidFill>
                  <a:effectLst/>
                  <a:uLnTx/>
                  <a:uFillTx/>
                  <a:latin typeface="Calibri (Body)"/>
                  <a:ea typeface="+mn-ea"/>
                  <a:cs typeface="+mn-cs"/>
                </a:rPr>
                <a:t> </a:t>
              </a:r>
              <a:r>
                <a:rPr kumimoji="0" lang="en-US" sz="3200" b="1" i="0" u="none" strike="noStrike" kern="1200" cap="none" spc="0" normalizeH="0" baseline="0" noProof="0" dirty="0" err="1">
                  <a:ln>
                    <a:noFill/>
                  </a:ln>
                  <a:solidFill>
                    <a:prstClr val="black"/>
                  </a:solidFill>
                  <a:effectLst/>
                  <a:uLnTx/>
                  <a:uFillTx/>
                  <a:latin typeface="Calibri (Body)"/>
                  <a:ea typeface="+mn-ea"/>
                  <a:cs typeface="+mn-cs"/>
                </a:rPr>
                <a:t>trí</a:t>
              </a:r>
              <a:r>
                <a:rPr kumimoji="0" lang="en-US" sz="3200" b="1" i="0" u="none" strike="noStrike" kern="1200" cap="none" spc="0" normalizeH="0" baseline="0" noProof="0" dirty="0">
                  <a:ln>
                    <a:noFill/>
                  </a:ln>
                  <a:solidFill>
                    <a:prstClr val="black"/>
                  </a:solidFill>
                  <a:effectLst/>
                  <a:uLnTx/>
                  <a:uFillTx/>
                  <a:latin typeface="Calibri (Body)"/>
                  <a:ea typeface="+mn-ea"/>
                  <a:cs typeface="+mn-cs"/>
                </a:rPr>
                <a:t>: </a:t>
              </a:r>
              <a:r>
                <a:rPr kumimoji="0" lang="en-US" sz="3200" b="1" i="0" u="none" strike="noStrike" kern="1200" cap="none" spc="0" normalizeH="0" baseline="0" noProof="0" dirty="0" err="1">
                  <a:ln>
                    <a:noFill/>
                  </a:ln>
                  <a:solidFill>
                    <a:prstClr val="black"/>
                  </a:solidFill>
                  <a:effectLst/>
                  <a:uLnTx/>
                  <a:uFillTx/>
                  <a:latin typeface="Calibri (Body)"/>
                  <a:ea typeface="+mn-ea"/>
                  <a:cs typeface="+mn-cs"/>
                </a:rPr>
                <a:t>Đứng</a:t>
              </a:r>
              <a:r>
                <a:rPr kumimoji="0" lang="en-US" sz="3200" b="1" i="0" u="none" strike="noStrike" kern="1200" cap="none" spc="0" normalizeH="0" baseline="0" noProof="0" dirty="0">
                  <a:ln>
                    <a:noFill/>
                  </a:ln>
                  <a:solidFill>
                    <a:prstClr val="black"/>
                  </a:solidFill>
                  <a:effectLst/>
                  <a:uLnTx/>
                  <a:uFillTx/>
                  <a:latin typeface="Calibri (Body)"/>
                  <a:ea typeface="+mn-ea"/>
                  <a:cs typeface="+mn-cs"/>
                </a:rPr>
                <a:t> ở </a:t>
              </a:r>
              <a:r>
                <a:rPr kumimoji="0" lang="en-US" sz="3200" b="1" i="0" u="none" strike="noStrike" kern="1200" cap="none" spc="0" normalizeH="0" baseline="0" noProof="0" dirty="0" err="1">
                  <a:ln>
                    <a:noFill/>
                  </a:ln>
                  <a:solidFill>
                    <a:prstClr val="black"/>
                  </a:solidFill>
                  <a:effectLst/>
                  <a:uLnTx/>
                  <a:uFillTx/>
                  <a:latin typeface="Calibri (Body)"/>
                  <a:ea typeface="+mn-ea"/>
                  <a:cs typeface="+mn-cs"/>
                </a:rPr>
                <a:t>đầu</a:t>
              </a:r>
              <a:r>
                <a:rPr kumimoji="0" lang="en-US" sz="3200" b="1" i="0" u="none" strike="noStrike" kern="1200" cap="none" spc="0" normalizeH="0" baseline="0" noProof="0" dirty="0">
                  <a:ln>
                    <a:noFill/>
                  </a:ln>
                  <a:solidFill>
                    <a:prstClr val="black"/>
                  </a:solidFill>
                  <a:effectLst/>
                  <a:uLnTx/>
                  <a:uFillTx/>
                  <a:latin typeface="Calibri (Body)"/>
                  <a:ea typeface="+mn-ea"/>
                  <a:cs typeface="+mn-cs"/>
                </a:rPr>
                <a:t> </a:t>
              </a:r>
              <a:r>
                <a:rPr kumimoji="0" lang="en-US" sz="3200" b="1" i="0" u="none" strike="noStrike" kern="1200" cap="none" spc="0" normalizeH="0" baseline="0" noProof="0" dirty="0" err="1">
                  <a:ln>
                    <a:noFill/>
                  </a:ln>
                  <a:solidFill>
                    <a:prstClr val="black"/>
                  </a:solidFill>
                  <a:effectLst/>
                  <a:uLnTx/>
                  <a:uFillTx/>
                  <a:latin typeface="Calibri (Body)"/>
                  <a:ea typeface="+mn-ea"/>
                  <a:cs typeface="+mn-cs"/>
                </a:rPr>
                <a:t>đoạn</a:t>
              </a:r>
              <a:endParaRPr kumimoji="0" lang="vi-VN" sz="3200" b="0" i="0" u="none" strike="noStrike" kern="1200" cap="none" spc="0" normalizeH="0" baseline="0" noProof="0" dirty="0">
                <a:ln>
                  <a:noFill/>
                </a:ln>
                <a:solidFill>
                  <a:prstClr val="black"/>
                </a:solidFill>
                <a:effectLst/>
                <a:uLnTx/>
                <a:uFillTx/>
                <a:latin typeface="Calibri (Body)"/>
                <a:ea typeface="+mn-ea"/>
                <a:cs typeface="+mn-cs"/>
              </a:endParaRPr>
            </a:p>
          </p:txBody>
        </p:sp>
      </p:grpSp>
    </p:spTree>
    <p:extLst>
      <p:ext uri="{BB962C8B-B14F-4D97-AF65-F5344CB8AC3E}">
        <p14:creationId xmlns:p14="http://schemas.microsoft.com/office/powerpoint/2010/main" val="1722383269"/>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nodeType="clickEffect">
                                  <p:stCondLst>
                                    <p:cond delay="0"/>
                                  </p:stCondLst>
                                  <p:childTnLst>
                                    <p:set>
                                      <p:cBhvr>
                                        <p:cTn id="13" dur="1" fill="hold">
                                          <p:stCondLst>
                                            <p:cond delay="0"/>
                                          </p:stCondLst>
                                        </p:cTn>
                                        <p:tgtEl>
                                          <p:spTgt spid="12"/>
                                        </p:tgtEl>
                                        <p:attrNameLst>
                                          <p:attrName>style.visibility</p:attrName>
                                        </p:attrNameLst>
                                      </p:cBhvr>
                                      <p:to>
                                        <p:strVal val="visible"/>
                                      </p:to>
                                    </p:set>
                                    <p:animEffect transition="in" filter="barn(inVertical)">
                                      <p:cBhvr>
                                        <p:cTn id="14" dur="500"/>
                                        <p:tgtEl>
                                          <p:spTgt spid="12"/>
                                        </p:tgtEl>
                                      </p:cBhvr>
                                    </p:animEffect>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nodeType="clickEffect">
                                  <p:stCondLst>
                                    <p:cond delay="0"/>
                                  </p:stCondLst>
                                  <p:childTnLst>
                                    <p:set>
                                      <p:cBhvr>
                                        <p:cTn id="18" dur="1" fill="hold">
                                          <p:stCondLst>
                                            <p:cond delay="0"/>
                                          </p:stCondLst>
                                        </p:cTn>
                                        <p:tgtEl>
                                          <p:spTgt spid="23"/>
                                        </p:tgtEl>
                                        <p:attrNameLst>
                                          <p:attrName>style.visibility</p:attrName>
                                        </p:attrNameLst>
                                      </p:cBhvr>
                                      <p:to>
                                        <p:strVal val="visible"/>
                                      </p:to>
                                    </p:set>
                                    <p:animEffect transition="in" filter="fade">
                                      <p:cBhvr>
                                        <p:cTn id="19" dur="50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picture containing text, indoor, room&#10;&#10;Description automatically generated">
            <a:extLst>
              <a:ext uri="{FF2B5EF4-FFF2-40B4-BE49-F238E27FC236}">
                <a16:creationId xmlns:a16="http://schemas.microsoft.com/office/drawing/2014/main" xmlns="" id="{BEB3BF1E-1E8D-7348-199E-D631C6830A0E}"/>
              </a:ext>
            </a:extLst>
          </p:cNvPr>
          <p:cNvPicPr>
            <a:picLocks/>
          </p:cNvPicPr>
          <p:nvPr/>
        </p:nvPicPr>
        <p:blipFill rotWithShape="1">
          <a:blip r:embed="rId2">
            <a:extLst>
              <a:ext uri="{28A0092B-C50C-407E-A947-70E740481C1C}">
                <a14:useLocalDpi xmlns:a14="http://schemas.microsoft.com/office/drawing/2010/main" val="0"/>
              </a:ext>
            </a:extLst>
          </a:blip>
          <a:srcRect r="6281" b="25577"/>
          <a:stretch/>
        </p:blipFill>
        <p:spPr>
          <a:xfrm>
            <a:off x="-913151" y="0"/>
            <a:ext cx="13474908" cy="6858000"/>
          </a:xfrm>
          <a:prstGeom prst="rect">
            <a:avLst/>
          </a:prstGeom>
        </p:spPr>
      </p:pic>
      <p:sp>
        <p:nvSpPr>
          <p:cNvPr id="5" name="TextBox 4">
            <a:extLst>
              <a:ext uri="{FF2B5EF4-FFF2-40B4-BE49-F238E27FC236}">
                <a16:creationId xmlns:a16="http://schemas.microsoft.com/office/drawing/2014/main" xmlns="" id="{877661EF-3D1B-5075-4C79-FBD23FC4723A}"/>
              </a:ext>
            </a:extLst>
          </p:cNvPr>
          <p:cNvSpPr txBox="1"/>
          <p:nvPr/>
        </p:nvSpPr>
        <p:spPr>
          <a:xfrm>
            <a:off x="2438399" y="1858780"/>
            <a:ext cx="7648576" cy="1446550"/>
          </a:xfrm>
          <a:prstGeom prst="rect">
            <a:avLst/>
          </a:prstGeom>
          <a:noFill/>
          <a:effectLst>
            <a:glow rad="228600">
              <a:schemeClr val="accent4">
                <a:satMod val="175000"/>
                <a:alpha val="40000"/>
              </a:schemeClr>
            </a:glow>
          </a:effectLst>
        </p:spPr>
        <p:txBody>
          <a:bodyPr wrap="square" rtlCol="0">
            <a:spAutoFit/>
          </a:bodyPr>
          <a:lstStyle/>
          <a:p>
            <a:pPr lvl="0" algn="ctr">
              <a:defRPr/>
            </a:pPr>
            <a:r>
              <a:rPr lang="en-US" sz="4400" b="1" dirty="0" err="1">
                <a:solidFill>
                  <a:prstClr val="white"/>
                </a:solidFill>
              </a:rPr>
              <a:t>Viết</a:t>
            </a:r>
            <a:r>
              <a:rPr lang="en-US" sz="4400" b="1" dirty="0">
                <a:solidFill>
                  <a:prstClr val="white"/>
                </a:solidFill>
              </a:rPr>
              <a:t> </a:t>
            </a:r>
            <a:r>
              <a:rPr lang="en-US" sz="4400" b="1" dirty="0" err="1">
                <a:solidFill>
                  <a:prstClr val="white"/>
                </a:solidFill>
              </a:rPr>
              <a:t>câu</a:t>
            </a:r>
            <a:r>
              <a:rPr lang="en-US" sz="4400" b="1" dirty="0">
                <a:solidFill>
                  <a:prstClr val="white"/>
                </a:solidFill>
              </a:rPr>
              <a:t> </a:t>
            </a:r>
            <a:r>
              <a:rPr lang="en-US" sz="4400" b="1" dirty="0" err="1">
                <a:solidFill>
                  <a:prstClr val="white"/>
                </a:solidFill>
              </a:rPr>
              <a:t>chủ</a:t>
            </a:r>
            <a:r>
              <a:rPr lang="en-US" sz="4400" b="1" dirty="0">
                <a:solidFill>
                  <a:prstClr val="white"/>
                </a:solidFill>
              </a:rPr>
              <a:t> </a:t>
            </a:r>
            <a:r>
              <a:rPr lang="en-US" sz="4400" b="1" dirty="0" err="1">
                <a:solidFill>
                  <a:prstClr val="white"/>
                </a:solidFill>
              </a:rPr>
              <a:t>đề</a:t>
            </a:r>
            <a:r>
              <a:rPr lang="en-US" sz="4400" b="1" dirty="0">
                <a:solidFill>
                  <a:prstClr val="white"/>
                </a:solidFill>
              </a:rPr>
              <a:t> </a:t>
            </a:r>
            <a:r>
              <a:rPr lang="en-US" sz="4400" b="1" dirty="0" err="1">
                <a:solidFill>
                  <a:prstClr val="white"/>
                </a:solidFill>
              </a:rPr>
              <a:t>khác</a:t>
            </a:r>
            <a:r>
              <a:rPr lang="en-US" sz="4400" b="1" dirty="0">
                <a:solidFill>
                  <a:prstClr val="white"/>
                </a:solidFill>
              </a:rPr>
              <a:t> </a:t>
            </a:r>
            <a:r>
              <a:rPr lang="en-US" sz="4400" b="1" dirty="0" err="1">
                <a:solidFill>
                  <a:prstClr val="white"/>
                </a:solidFill>
              </a:rPr>
              <a:t>cho</a:t>
            </a:r>
            <a:r>
              <a:rPr lang="en-US" sz="4400" b="1" dirty="0">
                <a:solidFill>
                  <a:prstClr val="white"/>
                </a:solidFill>
              </a:rPr>
              <a:t> 1 </a:t>
            </a:r>
            <a:r>
              <a:rPr lang="en-US" sz="4400" b="1" dirty="0" err="1">
                <a:solidFill>
                  <a:prstClr val="white"/>
                </a:solidFill>
              </a:rPr>
              <a:t>trong</a:t>
            </a:r>
            <a:r>
              <a:rPr lang="en-US" sz="4400" b="1" dirty="0">
                <a:solidFill>
                  <a:prstClr val="white"/>
                </a:solidFill>
              </a:rPr>
              <a:t> 2 </a:t>
            </a:r>
            <a:r>
              <a:rPr lang="en-US" sz="4400" b="1" dirty="0" err="1">
                <a:solidFill>
                  <a:prstClr val="white"/>
                </a:solidFill>
              </a:rPr>
              <a:t>đoạn</a:t>
            </a:r>
            <a:r>
              <a:rPr lang="en-US" sz="4400" b="1" dirty="0">
                <a:solidFill>
                  <a:prstClr val="white"/>
                </a:solidFill>
              </a:rPr>
              <a:t> </a:t>
            </a:r>
            <a:r>
              <a:rPr lang="en-US" sz="4400" b="1" dirty="0" err="1">
                <a:solidFill>
                  <a:prstClr val="white"/>
                </a:solidFill>
              </a:rPr>
              <a:t>văn</a:t>
            </a:r>
            <a:r>
              <a:rPr lang="en-US" sz="4400" b="1" dirty="0">
                <a:solidFill>
                  <a:prstClr val="white"/>
                </a:solidFill>
              </a:rPr>
              <a:t> ở </a:t>
            </a:r>
            <a:r>
              <a:rPr lang="en-US" sz="4400" b="1" dirty="0" err="1">
                <a:solidFill>
                  <a:prstClr val="white"/>
                </a:solidFill>
              </a:rPr>
              <a:t>bài</a:t>
            </a:r>
            <a:r>
              <a:rPr lang="en-US" sz="4400" b="1" dirty="0">
                <a:solidFill>
                  <a:prstClr val="white"/>
                </a:solidFill>
              </a:rPr>
              <a:t> </a:t>
            </a:r>
            <a:r>
              <a:rPr lang="en-US" sz="4400" b="1" dirty="0" err="1">
                <a:solidFill>
                  <a:prstClr val="white"/>
                </a:solidFill>
              </a:rPr>
              <a:t>tập</a:t>
            </a:r>
            <a:r>
              <a:rPr lang="en-US" sz="4400" b="1" dirty="0">
                <a:solidFill>
                  <a:prstClr val="white"/>
                </a:solidFill>
              </a:rPr>
              <a:t> 2.</a:t>
            </a:r>
            <a:endParaRPr kumimoji="0" lang="vi-VN" sz="4400" b="1" i="0" u="none" strike="noStrike" kern="1200" cap="none" spc="0" normalizeH="0" baseline="0" noProof="0" dirty="0">
              <a:ln>
                <a:noFill/>
              </a:ln>
              <a:solidFill>
                <a:prstClr val="white"/>
              </a:solidFill>
              <a:effectLst/>
              <a:uLnTx/>
              <a:uFillTx/>
            </a:endParaRPr>
          </a:p>
        </p:txBody>
      </p:sp>
    </p:spTree>
    <p:extLst>
      <p:ext uri="{BB962C8B-B14F-4D97-AF65-F5344CB8AC3E}">
        <p14:creationId xmlns:p14="http://schemas.microsoft.com/office/powerpoint/2010/main" val="3028697155"/>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8" presetClass="entr" presetSubtype="0" accel="50000" fill="hold" grpId="0" nodeType="withEffect">
                                  <p:stCondLst>
                                    <p:cond delay="600"/>
                                  </p:stCondLst>
                                  <p:iterate type="wd">
                                    <p:tmPct val="50000"/>
                                  </p:iterate>
                                  <p:childTnLst>
                                    <p:set>
                                      <p:cBhvr>
                                        <p:cTn id="6" dur="1" fill="hold">
                                          <p:stCondLst>
                                            <p:cond delay="0"/>
                                          </p:stCondLst>
                                        </p:cTn>
                                        <p:tgtEl>
                                          <p:spTgt spid="5"/>
                                        </p:tgtEl>
                                        <p:attrNameLst>
                                          <p:attrName>style.visibility</p:attrName>
                                        </p:attrNameLst>
                                      </p:cBhvr>
                                      <p:to>
                                        <p:strVal val="visible"/>
                                      </p:to>
                                    </p:set>
                                    <p:set>
                                      <p:cBhvr>
                                        <p:cTn id="7" dur="227" fill="hold">
                                          <p:stCondLst>
                                            <p:cond delay="0"/>
                                          </p:stCondLst>
                                        </p:cTn>
                                        <p:tgtEl>
                                          <p:spTgt spid="5"/>
                                        </p:tgtEl>
                                        <p:attrNameLst>
                                          <p:attrName>style.rotation</p:attrName>
                                        </p:attrNameLst>
                                      </p:cBhvr>
                                      <p:to>
                                        <p:strVal val="-45.0"/>
                                      </p:to>
                                    </p:set>
                                    <p:anim calcmode="lin" valueType="num">
                                      <p:cBhvr>
                                        <p:cTn id="8" dur="227" fill="hold">
                                          <p:stCondLst>
                                            <p:cond delay="227"/>
                                          </p:stCondLst>
                                        </p:cTn>
                                        <p:tgtEl>
                                          <p:spTgt spid="5"/>
                                        </p:tgtEl>
                                        <p:attrNameLst>
                                          <p:attrName>style.rotation</p:attrName>
                                        </p:attrNameLst>
                                      </p:cBhvr>
                                      <p:tavLst>
                                        <p:tav tm="0">
                                          <p:val>
                                            <p:fltVal val="-45"/>
                                          </p:val>
                                        </p:tav>
                                        <p:tav tm="69900">
                                          <p:val>
                                            <p:fltVal val="45"/>
                                          </p:val>
                                        </p:tav>
                                        <p:tav tm="100000">
                                          <p:val>
                                            <p:fltVal val="0"/>
                                          </p:val>
                                        </p:tav>
                                      </p:tavLst>
                                    </p:anim>
                                    <p:anim calcmode="lin" valueType="num">
                                      <p:cBhvr>
                                        <p:cTn id="9" dur="227" fill="hold">
                                          <p:stCondLst>
                                            <p:cond delay="0"/>
                                          </p:stCondLst>
                                        </p:cTn>
                                        <p:tgtEl>
                                          <p:spTgt spid="5"/>
                                        </p:tgtEl>
                                        <p:attrNameLst>
                                          <p:attrName>ppt_y</p:attrName>
                                        </p:attrNameLst>
                                      </p:cBhvr>
                                      <p:tavLst>
                                        <p:tav tm="0">
                                          <p:val>
                                            <p:strVal val="#ppt_y-1"/>
                                          </p:val>
                                        </p:tav>
                                        <p:tav tm="100000">
                                          <p:val>
                                            <p:strVal val="#ppt_y-(0.354*#ppt_w-0.172*#ppt_h)"/>
                                          </p:val>
                                        </p:tav>
                                      </p:tavLst>
                                    </p:anim>
                                    <p:anim calcmode="lin" valueType="num">
                                      <p:cBhvr>
                                        <p:cTn id="10" dur="78" decel="50000" autoRev="1" fill="hold">
                                          <p:stCondLst>
                                            <p:cond delay="227"/>
                                          </p:stCondLst>
                                        </p:cTn>
                                        <p:tgtEl>
                                          <p:spTgt spid="5"/>
                                        </p:tgtEl>
                                        <p:attrNameLst>
                                          <p:attrName>ppt_y</p:attrName>
                                        </p:attrNameLst>
                                      </p:cBhvr>
                                      <p:tavLst>
                                        <p:tav tm="0">
                                          <p:val>
                                            <p:strVal val="#ppt_y-(0.354*#ppt_w-0.172*#ppt_h)"/>
                                          </p:val>
                                        </p:tav>
                                        <p:tav tm="100000">
                                          <p:val>
                                            <p:strVal val="#ppt_y-(0.354*#ppt_w-0.172*#ppt_h)-#ppt_h/2"/>
                                          </p:val>
                                        </p:tav>
                                      </p:tavLst>
                                    </p:anim>
                                    <p:anim calcmode="lin" valueType="num">
                                      <p:cBhvr>
                                        <p:cTn id="11" dur="68" fill="hold">
                                          <p:stCondLst>
                                            <p:cond delay="432"/>
                                          </p:stCondLst>
                                        </p:cTn>
                                        <p:tgtEl>
                                          <p:spTgt spid="5"/>
                                        </p:tgtEl>
                                        <p:attrNameLst>
                                          <p:attrName>ppt_y</p:attrName>
                                        </p:attrNameLst>
                                      </p:cBhvr>
                                      <p:tavLst>
                                        <p:tav tm="0">
                                          <p:val>
                                            <p:strVal val="#ppt_y-(0.354*#ppt_w-0.172*#ppt_h)"/>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14" descr="A picture containing text&#10;&#10;Description automatically generated">
            <a:extLst>
              <a:ext uri="{FF2B5EF4-FFF2-40B4-BE49-F238E27FC236}">
                <a16:creationId xmlns:a16="http://schemas.microsoft.com/office/drawing/2014/main" xmlns="" id="{4C8EAFF2-59C9-0755-485B-F63B882789B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8" name="TextBox 17">
            <a:extLst>
              <a:ext uri="{FF2B5EF4-FFF2-40B4-BE49-F238E27FC236}">
                <a16:creationId xmlns:a16="http://schemas.microsoft.com/office/drawing/2014/main" xmlns="" id="{86674B63-45BC-2D27-2E90-47458ECA8260}"/>
              </a:ext>
            </a:extLst>
          </p:cNvPr>
          <p:cNvSpPr txBox="1"/>
          <p:nvPr/>
        </p:nvSpPr>
        <p:spPr>
          <a:xfrm>
            <a:off x="2103123" y="2090057"/>
            <a:ext cx="8383902" cy="1938992"/>
          </a:xfrm>
          <a:prstGeom prst="rect">
            <a:avLst/>
          </a:prstGeom>
          <a:noFill/>
        </p:spPr>
        <p:txBody>
          <a:bodyPr wrap="square" rtlCol="0">
            <a:spAutoFit/>
          </a:bodyPr>
          <a:lstStyle/>
          <a:p>
            <a:pPr algn="just" defTabSz="914377"/>
            <a:r>
              <a:rPr lang="vi-VN" sz="4000" b="1" dirty="0">
                <a:solidFill>
                  <a:prstClr val="black"/>
                </a:solidFill>
                <a:latin typeface="Calibri" panose="020F0502020204030204"/>
              </a:rPr>
              <a:t>Đoạn 1: </a:t>
            </a:r>
            <a:r>
              <a:rPr lang="vi-VN" sz="4000" dirty="0">
                <a:solidFill>
                  <a:prstClr val="black"/>
                </a:solidFill>
                <a:latin typeface="Calibri" panose="020F0502020204030204"/>
              </a:rPr>
              <a:t>Mỗi người một việc tạo nên không khí gia đình vui vẻ, đầm ấm trước thềm năm mới.</a:t>
            </a:r>
            <a:endParaRPr lang="en-US" sz="4000" dirty="0">
              <a:solidFill>
                <a:prstClr val="black"/>
              </a:solidFill>
              <a:latin typeface="Calibri" panose="020F0502020204030204"/>
            </a:endParaRPr>
          </a:p>
        </p:txBody>
      </p:sp>
      <p:sp>
        <p:nvSpPr>
          <p:cNvPr id="22" name="TextBox 21">
            <a:extLst>
              <a:ext uri="{FF2B5EF4-FFF2-40B4-BE49-F238E27FC236}">
                <a16:creationId xmlns:a16="http://schemas.microsoft.com/office/drawing/2014/main" xmlns="" id="{C38F85FB-8F04-3536-B8DA-8410D0C71D75}"/>
              </a:ext>
            </a:extLst>
          </p:cNvPr>
          <p:cNvSpPr txBox="1"/>
          <p:nvPr/>
        </p:nvSpPr>
        <p:spPr>
          <a:xfrm>
            <a:off x="2103123" y="4336632"/>
            <a:ext cx="7374252" cy="1938992"/>
          </a:xfrm>
          <a:prstGeom prst="rect">
            <a:avLst/>
          </a:prstGeom>
          <a:noFill/>
        </p:spPr>
        <p:txBody>
          <a:bodyPr wrap="square" rtlCol="0">
            <a:spAutoFit/>
          </a:bodyPr>
          <a:lstStyle/>
          <a:p>
            <a:pPr algn="just" defTabSz="914377"/>
            <a:r>
              <a:rPr lang="en-US" sz="4000" b="1" dirty="0" err="1">
                <a:solidFill>
                  <a:prstClr val="black"/>
                </a:solidFill>
              </a:rPr>
              <a:t>Đoạn</a:t>
            </a:r>
            <a:r>
              <a:rPr lang="en-US" sz="4000" b="1" dirty="0">
                <a:solidFill>
                  <a:prstClr val="black"/>
                </a:solidFill>
              </a:rPr>
              <a:t> 2: </a:t>
            </a:r>
            <a:r>
              <a:rPr lang="en-US" sz="4000" dirty="0" err="1">
                <a:solidFill>
                  <a:prstClr val="black"/>
                </a:solidFill>
              </a:rPr>
              <a:t>Để</a:t>
            </a:r>
            <a:r>
              <a:rPr lang="en-US" sz="4000" dirty="0">
                <a:solidFill>
                  <a:prstClr val="black"/>
                </a:solidFill>
              </a:rPr>
              <a:t> </a:t>
            </a:r>
            <a:r>
              <a:rPr lang="en-US" sz="4000" dirty="0" err="1">
                <a:solidFill>
                  <a:prstClr val="black"/>
                </a:solidFill>
              </a:rPr>
              <a:t>chào</a:t>
            </a:r>
            <a:r>
              <a:rPr lang="en-US" sz="4000" dirty="0">
                <a:solidFill>
                  <a:prstClr val="black"/>
                </a:solidFill>
              </a:rPr>
              <a:t> </a:t>
            </a:r>
            <a:r>
              <a:rPr lang="en-US" sz="4000" dirty="0" err="1">
                <a:solidFill>
                  <a:prstClr val="black"/>
                </a:solidFill>
              </a:rPr>
              <a:t>đón</a:t>
            </a:r>
            <a:r>
              <a:rPr lang="en-US" sz="4000" dirty="0">
                <a:solidFill>
                  <a:prstClr val="black"/>
                </a:solidFill>
              </a:rPr>
              <a:t> </a:t>
            </a:r>
            <a:r>
              <a:rPr lang="en-US" sz="4000" dirty="0" err="1">
                <a:solidFill>
                  <a:prstClr val="black"/>
                </a:solidFill>
              </a:rPr>
              <a:t>năm</a:t>
            </a:r>
            <a:r>
              <a:rPr lang="en-US" sz="4000" dirty="0">
                <a:solidFill>
                  <a:prstClr val="black"/>
                </a:solidFill>
              </a:rPr>
              <a:t> </a:t>
            </a:r>
            <a:r>
              <a:rPr lang="en-US" sz="4000" dirty="0" err="1">
                <a:solidFill>
                  <a:prstClr val="black"/>
                </a:solidFill>
              </a:rPr>
              <a:t>mới</a:t>
            </a:r>
            <a:r>
              <a:rPr lang="en-US" sz="4000" dirty="0">
                <a:solidFill>
                  <a:prstClr val="black"/>
                </a:solidFill>
              </a:rPr>
              <a:t>, </a:t>
            </a:r>
            <a:r>
              <a:rPr lang="en-US" sz="4000" dirty="0" err="1">
                <a:solidFill>
                  <a:prstClr val="black"/>
                </a:solidFill>
              </a:rPr>
              <a:t>những</a:t>
            </a:r>
            <a:r>
              <a:rPr lang="en-US" sz="4000" dirty="0">
                <a:solidFill>
                  <a:prstClr val="black"/>
                </a:solidFill>
              </a:rPr>
              <a:t> </a:t>
            </a:r>
            <a:r>
              <a:rPr lang="en-US" sz="4000" dirty="0" err="1">
                <a:solidFill>
                  <a:prstClr val="black"/>
                </a:solidFill>
              </a:rPr>
              <a:t>đàn</a:t>
            </a:r>
            <a:r>
              <a:rPr lang="en-US" sz="4000" dirty="0">
                <a:solidFill>
                  <a:prstClr val="black"/>
                </a:solidFill>
              </a:rPr>
              <a:t> </a:t>
            </a:r>
            <a:r>
              <a:rPr lang="en-US" sz="4000" dirty="0" err="1">
                <a:solidFill>
                  <a:prstClr val="black"/>
                </a:solidFill>
              </a:rPr>
              <a:t>chim</a:t>
            </a:r>
            <a:r>
              <a:rPr lang="en-US" sz="4000" dirty="0">
                <a:solidFill>
                  <a:prstClr val="black"/>
                </a:solidFill>
              </a:rPr>
              <a:t> </a:t>
            </a:r>
            <a:r>
              <a:rPr lang="en-US" sz="4000" dirty="0" err="1">
                <a:solidFill>
                  <a:prstClr val="black"/>
                </a:solidFill>
              </a:rPr>
              <a:t>bắt</a:t>
            </a:r>
            <a:r>
              <a:rPr lang="en-US" sz="4000" dirty="0">
                <a:solidFill>
                  <a:prstClr val="black"/>
                </a:solidFill>
              </a:rPr>
              <a:t> </a:t>
            </a:r>
            <a:r>
              <a:rPr lang="en-US" sz="4000" dirty="0" err="1">
                <a:solidFill>
                  <a:prstClr val="black"/>
                </a:solidFill>
              </a:rPr>
              <a:t>đầu</a:t>
            </a:r>
            <a:r>
              <a:rPr lang="en-US" sz="4000" dirty="0">
                <a:solidFill>
                  <a:prstClr val="black"/>
                </a:solidFill>
              </a:rPr>
              <a:t> </a:t>
            </a:r>
            <a:r>
              <a:rPr lang="en-US" sz="4000" dirty="0" err="1">
                <a:solidFill>
                  <a:prstClr val="black"/>
                </a:solidFill>
              </a:rPr>
              <a:t>sửa</a:t>
            </a:r>
            <a:r>
              <a:rPr lang="en-US" sz="4000" dirty="0">
                <a:solidFill>
                  <a:prstClr val="black"/>
                </a:solidFill>
              </a:rPr>
              <a:t> sang </a:t>
            </a:r>
            <a:r>
              <a:rPr lang="en-US" sz="4000" dirty="0" err="1">
                <a:solidFill>
                  <a:prstClr val="black"/>
                </a:solidFill>
              </a:rPr>
              <a:t>ngôi</a:t>
            </a:r>
            <a:r>
              <a:rPr lang="en-US" sz="4000" dirty="0">
                <a:solidFill>
                  <a:prstClr val="black"/>
                </a:solidFill>
              </a:rPr>
              <a:t> </a:t>
            </a:r>
            <a:r>
              <a:rPr lang="en-US" sz="4000" dirty="0" err="1">
                <a:solidFill>
                  <a:prstClr val="black"/>
                </a:solidFill>
              </a:rPr>
              <a:t>nhà</a:t>
            </a:r>
            <a:r>
              <a:rPr lang="en-US" sz="4000" dirty="0">
                <a:solidFill>
                  <a:prstClr val="black"/>
                </a:solidFill>
              </a:rPr>
              <a:t> </a:t>
            </a:r>
            <a:r>
              <a:rPr lang="en-US" sz="4000" dirty="0" err="1">
                <a:solidFill>
                  <a:prstClr val="black"/>
                </a:solidFill>
              </a:rPr>
              <a:t>của</a:t>
            </a:r>
            <a:r>
              <a:rPr lang="en-US" sz="4000" dirty="0">
                <a:solidFill>
                  <a:prstClr val="black"/>
                </a:solidFill>
              </a:rPr>
              <a:t> </a:t>
            </a:r>
            <a:r>
              <a:rPr lang="en-US" sz="4000" dirty="0" err="1">
                <a:solidFill>
                  <a:prstClr val="black"/>
                </a:solidFill>
              </a:rPr>
              <a:t>mình</a:t>
            </a:r>
            <a:r>
              <a:rPr lang="en-US" sz="4000" dirty="0">
                <a:solidFill>
                  <a:prstClr val="black"/>
                </a:solidFill>
              </a:rPr>
              <a:t>.</a:t>
            </a:r>
            <a:endParaRPr lang="en-US" sz="4000" dirty="0">
              <a:solidFill>
                <a:prstClr val="black"/>
              </a:solidFill>
              <a:latin typeface="Calibri" panose="020F0502020204030204"/>
            </a:endParaRPr>
          </a:p>
        </p:txBody>
      </p:sp>
      <p:pic>
        <p:nvPicPr>
          <p:cNvPr id="27" name="Picture 26">
            <a:extLst>
              <a:ext uri="{FF2B5EF4-FFF2-40B4-BE49-F238E27FC236}">
                <a16:creationId xmlns:a16="http://schemas.microsoft.com/office/drawing/2014/main" xmlns="" id="{A0AC4177-B1E4-C27C-B870-651286C079E7}"/>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411093" y="2176364"/>
            <a:ext cx="535272" cy="535272"/>
          </a:xfrm>
          <a:prstGeom prst="rect">
            <a:avLst/>
          </a:prstGeom>
        </p:spPr>
      </p:pic>
      <p:pic>
        <p:nvPicPr>
          <p:cNvPr id="30" name="Picture 29">
            <a:extLst>
              <a:ext uri="{FF2B5EF4-FFF2-40B4-BE49-F238E27FC236}">
                <a16:creationId xmlns:a16="http://schemas.microsoft.com/office/drawing/2014/main" xmlns="" id="{C0FC0DAE-4C1B-8897-A896-E40A9FAB09A8}"/>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411093" y="4422939"/>
            <a:ext cx="535272" cy="535272"/>
          </a:xfrm>
          <a:prstGeom prst="rect">
            <a:avLst/>
          </a:prstGeom>
        </p:spPr>
      </p:pic>
      <p:pic>
        <p:nvPicPr>
          <p:cNvPr id="31" name="Picture 30">
            <a:extLst>
              <a:ext uri="{FF2B5EF4-FFF2-40B4-BE49-F238E27FC236}">
                <a16:creationId xmlns:a16="http://schemas.microsoft.com/office/drawing/2014/main" xmlns="" id="{13B23400-12FB-E442-1E87-AE45FA877C84}"/>
              </a:ext>
            </a:extLst>
          </p:cNvPr>
          <p:cNvPicPr>
            <a:picLocks noChangeAspect="1"/>
          </p:cNvPicPr>
          <p:nvPr/>
        </p:nvPicPr>
        <p:blipFill>
          <a:blip r:embed="rId5"/>
          <a:stretch>
            <a:fillRect/>
          </a:stretch>
        </p:blipFill>
        <p:spPr>
          <a:xfrm>
            <a:off x="4769512" y="157657"/>
            <a:ext cx="5224725" cy="1780186"/>
          </a:xfrm>
          <a:prstGeom prst="rect">
            <a:avLst/>
          </a:prstGeom>
        </p:spPr>
      </p:pic>
    </p:spTree>
    <p:extLst>
      <p:ext uri="{BB962C8B-B14F-4D97-AF65-F5344CB8AC3E}">
        <p14:creationId xmlns:p14="http://schemas.microsoft.com/office/powerpoint/2010/main" val="1753642062"/>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16" fill="hold" nodeType="with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circle(in)">
                                      <p:cBhvr>
                                        <p:cTn id="7" dur="500"/>
                                        <p:tgtEl>
                                          <p:spTgt spid="15"/>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27"/>
                                        </p:tgtEl>
                                        <p:attrNameLst>
                                          <p:attrName>style.visibility</p:attrName>
                                        </p:attrNameLst>
                                      </p:cBhvr>
                                      <p:to>
                                        <p:strVal val="visible"/>
                                      </p:to>
                                    </p:set>
                                    <p:animEffect transition="in" filter="wipe(left)">
                                      <p:cBhvr>
                                        <p:cTn id="12" dur="500"/>
                                        <p:tgtEl>
                                          <p:spTgt spid="27"/>
                                        </p:tgtEl>
                                      </p:cBhvr>
                                    </p:animEffect>
                                  </p:childTnLst>
                                  <p:subTnLst>
                                    <p:audio>
                                      <p:cMediaNode>
                                        <p:cTn display="0" masterRel="sameClick">
                                          <p:stCondLst>
                                            <p:cond evt="begin" delay="0">
                                              <p:tn val="10"/>
                                            </p:cond>
                                          </p:stCondLst>
                                          <p:endCondLst>
                                            <p:cond evt="onStopAudio" delay="0">
                                              <p:tgtEl>
                                                <p:sldTgt/>
                                              </p:tgtEl>
                                            </p:cond>
                                          </p:endCondLst>
                                        </p:cTn>
                                        <p:tgtEl>
                                          <p:sndTgt r:embed="rId2" name="Trò-chơi-ting.wav"/>
                                        </p:tgtEl>
                                      </p:cMediaNode>
                                    </p:audio>
                                  </p:subTnLst>
                                </p:cTn>
                              </p:par>
                              <p:par>
                                <p:cTn id="13" presetID="22" presetClass="entr" presetSubtype="8" fill="hold" grpId="0" nodeType="withEffect">
                                  <p:stCondLst>
                                    <p:cond delay="0"/>
                                  </p:stCondLst>
                                  <p:childTnLst>
                                    <p:set>
                                      <p:cBhvr>
                                        <p:cTn id="14" dur="1" fill="hold">
                                          <p:stCondLst>
                                            <p:cond delay="0"/>
                                          </p:stCondLst>
                                        </p:cTn>
                                        <p:tgtEl>
                                          <p:spTgt spid="18"/>
                                        </p:tgtEl>
                                        <p:attrNameLst>
                                          <p:attrName>style.visibility</p:attrName>
                                        </p:attrNameLst>
                                      </p:cBhvr>
                                      <p:to>
                                        <p:strVal val="visible"/>
                                      </p:to>
                                    </p:set>
                                    <p:animEffect transition="in" filter="wipe(left)">
                                      <p:cBhvr>
                                        <p:cTn id="15" dur="500"/>
                                        <p:tgtEl>
                                          <p:spTgt spid="18"/>
                                        </p:tgtEl>
                                      </p:cBhvr>
                                    </p:animEffect>
                                  </p:childTnLst>
                                </p:cTn>
                              </p:par>
                            </p:childTnLst>
                          </p:cTn>
                        </p:par>
                      </p:childTnLst>
                    </p:cTn>
                  </p:par>
                  <p:par>
                    <p:cTn id="16" fill="hold">
                      <p:stCondLst>
                        <p:cond delay="indefinite"/>
                      </p:stCondLst>
                      <p:childTnLst>
                        <p:par>
                          <p:cTn id="17" fill="hold">
                            <p:stCondLst>
                              <p:cond delay="0"/>
                            </p:stCondLst>
                            <p:childTnLst>
                              <p:par>
                                <p:cTn id="18" presetID="22" presetClass="entr" presetSubtype="8" fill="hold" nodeType="clickEffect">
                                  <p:stCondLst>
                                    <p:cond delay="0"/>
                                  </p:stCondLst>
                                  <p:childTnLst>
                                    <p:set>
                                      <p:cBhvr>
                                        <p:cTn id="19" dur="1" fill="hold">
                                          <p:stCondLst>
                                            <p:cond delay="0"/>
                                          </p:stCondLst>
                                        </p:cTn>
                                        <p:tgtEl>
                                          <p:spTgt spid="30"/>
                                        </p:tgtEl>
                                        <p:attrNameLst>
                                          <p:attrName>style.visibility</p:attrName>
                                        </p:attrNameLst>
                                      </p:cBhvr>
                                      <p:to>
                                        <p:strVal val="visible"/>
                                      </p:to>
                                    </p:set>
                                    <p:animEffect transition="in" filter="wipe(left)">
                                      <p:cBhvr>
                                        <p:cTn id="20" dur="500"/>
                                        <p:tgtEl>
                                          <p:spTgt spid="30"/>
                                        </p:tgtEl>
                                      </p:cBhvr>
                                    </p:animEffect>
                                  </p:childTnLst>
                                  <p:subTnLst>
                                    <p:audio>
                                      <p:cMediaNode>
                                        <p:cTn display="0" masterRel="sameClick">
                                          <p:stCondLst>
                                            <p:cond evt="begin" delay="0">
                                              <p:tn val="18"/>
                                            </p:cond>
                                          </p:stCondLst>
                                          <p:endCondLst>
                                            <p:cond evt="onStopAudio" delay="0">
                                              <p:tgtEl>
                                                <p:sldTgt/>
                                              </p:tgtEl>
                                            </p:cond>
                                          </p:endCondLst>
                                        </p:cTn>
                                        <p:tgtEl>
                                          <p:sndTgt r:embed="rId2" name="Trò-chơi-ting.wav"/>
                                        </p:tgtEl>
                                      </p:cMediaNode>
                                    </p:audio>
                                  </p:subTnLst>
                                </p:cTn>
                              </p:par>
                              <p:par>
                                <p:cTn id="21" presetID="22" presetClass="entr" presetSubtype="8" fill="hold" grpId="0" nodeType="withEffect">
                                  <p:stCondLst>
                                    <p:cond delay="0"/>
                                  </p:stCondLst>
                                  <p:childTnLst>
                                    <p:set>
                                      <p:cBhvr>
                                        <p:cTn id="22" dur="1" fill="hold">
                                          <p:stCondLst>
                                            <p:cond delay="0"/>
                                          </p:stCondLst>
                                        </p:cTn>
                                        <p:tgtEl>
                                          <p:spTgt spid="22"/>
                                        </p:tgtEl>
                                        <p:attrNameLst>
                                          <p:attrName>style.visibility</p:attrName>
                                        </p:attrNameLst>
                                      </p:cBhvr>
                                      <p:to>
                                        <p:strVal val="visible"/>
                                      </p:to>
                                    </p:set>
                                    <p:animEffect transition="in" filter="wipe(left)">
                                      <p:cBhvr>
                                        <p:cTn id="23" dur="5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P spid="22"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14" descr="A picture containing chart&#10;&#10;Description automatically generated">
            <a:extLst>
              <a:ext uri="{FF2B5EF4-FFF2-40B4-BE49-F238E27FC236}">
                <a16:creationId xmlns:a16="http://schemas.microsoft.com/office/drawing/2014/main" xmlns="" id="{69921206-D3DC-45FB-95A5-E78A1516044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6" name="Rectangle 15">
            <a:extLst>
              <a:ext uri="{FF2B5EF4-FFF2-40B4-BE49-F238E27FC236}">
                <a16:creationId xmlns:a16="http://schemas.microsoft.com/office/drawing/2014/main" xmlns="" id="{0F9B2084-019C-4174-B88B-AF68DE134EC5}"/>
              </a:ext>
            </a:extLst>
          </p:cNvPr>
          <p:cNvSpPr/>
          <p:nvPr/>
        </p:nvSpPr>
        <p:spPr>
          <a:xfrm>
            <a:off x="1773382" y="1905507"/>
            <a:ext cx="9144001" cy="830997"/>
          </a:xfrm>
          <a:prstGeom prst="rect">
            <a:avLst/>
          </a:prstGeom>
        </p:spPr>
        <p:txBody>
          <a:bodyPr wrap="square">
            <a:spAutoFit/>
          </a:bodyPr>
          <a:lstStyle/>
          <a:p>
            <a:pPr algn="ctr" defTabSz="914377"/>
            <a:r>
              <a:rPr lang="en-US" sz="4800" b="1" dirty="0" err="1">
                <a:solidFill>
                  <a:srgbClr val="FFFF00"/>
                </a:solidFill>
                <a:latin typeface="Cambria" panose="02040503050406030204" pitchFamily="18" charset="0"/>
                <a:ea typeface="Cambria" panose="02040503050406030204" pitchFamily="18" charset="0"/>
                <a:cs typeface="Calibri" panose="020F0502020204030204" pitchFamily="34" charset="0"/>
              </a:rPr>
              <a:t>Về</a:t>
            </a:r>
            <a:r>
              <a:rPr lang="en-US" sz="4800" b="1" dirty="0">
                <a:solidFill>
                  <a:srgbClr val="FFFF00"/>
                </a:solidFill>
                <a:latin typeface="Cambria" panose="02040503050406030204" pitchFamily="18" charset="0"/>
                <a:ea typeface="Cambria" panose="02040503050406030204" pitchFamily="18" charset="0"/>
                <a:cs typeface="Calibri" panose="020F0502020204030204" pitchFamily="34" charset="0"/>
              </a:rPr>
              <a:t> </a:t>
            </a:r>
            <a:r>
              <a:rPr lang="en-US" sz="4800" b="1" dirty="0" err="1">
                <a:solidFill>
                  <a:srgbClr val="FFFF00"/>
                </a:solidFill>
                <a:latin typeface="Cambria" panose="02040503050406030204" pitchFamily="18" charset="0"/>
                <a:ea typeface="Cambria" panose="02040503050406030204" pitchFamily="18" charset="0"/>
                <a:cs typeface="Calibri" panose="020F0502020204030204" pitchFamily="34" charset="0"/>
              </a:rPr>
              <a:t>nhà</a:t>
            </a:r>
            <a:r>
              <a:rPr lang="en-US" sz="4800" b="1" dirty="0">
                <a:solidFill>
                  <a:srgbClr val="FFFF00"/>
                </a:solidFill>
                <a:latin typeface="Cambria" panose="02040503050406030204" pitchFamily="18" charset="0"/>
                <a:ea typeface="Cambria" panose="02040503050406030204" pitchFamily="18" charset="0"/>
                <a:cs typeface="Calibri" panose="020F0502020204030204" pitchFamily="34" charset="0"/>
              </a:rPr>
              <a:t>:</a:t>
            </a:r>
          </a:p>
        </p:txBody>
      </p:sp>
      <p:pic>
        <p:nvPicPr>
          <p:cNvPr id="17" name="Picture 2" descr="Happy Fun Sticker by Kennysgifs">
            <a:extLst>
              <a:ext uri="{FF2B5EF4-FFF2-40B4-BE49-F238E27FC236}">
                <a16:creationId xmlns:a16="http://schemas.microsoft.com/office/drawing/2014/main" xmlns="" id="{05A2EACB-31EE-485C-ABE4-58935C5C2CBB}"/>
              </a:ext>
            </a:extLst>
          </p:cNvPr>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a:off x="9617424" y="4743085"/>
            <a:ext cx="2389032" cy="2324329"/>
          </a:xfrm>
          <a:prstGeom prst="rect">
            <a:avLst/>
          </a:prstGeom>
          <a:noFill/>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sp>
        <p:nvSpPr>
          <p:cNvPr id="2" name="Rectangle 1">
            <a:extLst>
              <a:ext uri="{FF2B5EF4-FFF2-40B4-BE49-F238E27FC236}">
                <a16:creationId xmlns:a16="http://schemas.microsoft.com/office/drawing/2014/main" xmlns="" id="{11CCC93A-B0AA-4631-8AB3-A4A171C4F352}"/>
              </a:ext>
            </a:extLst>
          </p:cNvPr>
          <p:cNvSpPr/>
          <p:nvPr/>
        </p:nvSpPr>
        <p:spPr>
          <a:xfrm>
            <a:off x="2355273" y="2967336"/>
            <a:ext cx="7798377" cy="2308324"/>
          </a:xfrm>
          <a:prstGeom prst="rect">
            <a:avLst/>
          </a:prstGeom>
        </p:spPr>
        <p:txBody>
          <a:bodyPr wrap="square">
            <a:spAutoFit/>
          </a:bodyPr>
          <a:lstStyle/>
          <a:p>
            <a:pPr marL="761962" indent="-761962" algn="just" defTabSz="914377">
              <a:buBlip>
                <a:blip r:embed="rId4"/>
              </a:buBlip>
            </a:pPr>
            <a:r>
              <a:rPr lang="vi-VN" sz="4800" b="1" dirty="0">
                <a:solidFill>
                  <a:prstClr val="white"/>
                </a:solidFill>
                <a:latin typeface="Calibri" panose="020F0502020204030204" pitchFamily="34" charset="0"/>
                <a:cs typeface="Calibri" panose="020F0502020204030204" pitchFamily="34" charset="0"/>
              </a:rPr>
              <a:t> Trao đổi với người thân về vẻ riêng của từng người trong gia đình.</a:t>
            </a:r>
            <a:endParaRPr lang="en-US" sz="4800" b="1" dirty="0">
              <a:solidFill>
                <a:prstClr val="white"/>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933574902"/>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16"/>
                                        </p:tgtEl>
                                        <p:attrNameLst>
                                          <p:attrName>style.visibility</p:attrName>
                                        </p:attrNameLst>
                                      </p:cBhvr>
                                      <p:to>
                                        <p:strVal val="visible"/>
                                      </p:to>
                                    </p:set>
                                    <p:anim calcmode="lin" valueType="num">
                                      <p:cBhvr>
                                        <p:cTn id="7" dur="500" fill="hold"/>
                                        <p:tgtEl>
                                          <p:spTgt spid="16"/>
                                        </p:tgtEl>
                                        <p:attrNameLst>
                                          <p:attrName>ppt_w</p:attrName>
                                        </p:attrNameLst>
                                      </p:cBhvr>
                                      <p:tavLst>
                                        <p:tav tm="0">
                                          <p:val>
                                            <p:fltVal val="0"/>
                                          </p:val>
                                        </p:tav>
                                        <p:tav tm="100000">
                                          <p:val>
                                            <p:strVal val="#ppt_w"/>
                                          </p:val>
                                        </p:tav>
                                      </p:tavLst>
                                    </p:anim>
                                    <p:anim calcmode="lin" valueType="num">
                                      <p:cBhvr>
                                        <p:cTn id="8" dur="500" fill="hold"/>
                                        <p:tgtEl>
                                          <p:spTgt spid="16"/>
                                        </p:tgtEl>
                                        <p:attrNameLst>
                                          <p:attrName>ppt_h</p:attrName>
                                        </p:attrNameLst>
                                      </p:cBhvr>
                                      <p:tavLst>
                                        <p:tav tm="0">
                                          <p:val>
                                            <p:fltVal val="0"/>
                                          </p:val>
                                        </p:tav>
                                        <p:tav tm="100000">
                                          <p:val>
                                            <p:strVal val="#ppt_h"/>
                                          </p:val>
                                        </p:tav>
                                      </p:tavLst>
                                    </p:anim>
                                    <p:animEffect transition="in" filter="fade">
                                      <p:cBhvr>
                                        <p:cTn id="9" dur="500"/>
                                        <p:tgtEl>
                                          <p:spTgt spid="16"/>
                                        </p:tgtEl>
                                      </p:cBhvr>
                                    </p:animEffect>
                                  </p:childTnLst>
                                </p:cTn>
                              </p:par>
                              <p:par>
                                <p:cTn id="10" presetID="53" presetClass="entr" presetSubtype="16" fill="hold" nodeType="withEffect">
                                  <p:stCondLst>
                                    <p:cond delay="0"/>
                                  </p:stCondLst>
                                  <p:childTnLst>
                                    <p:set>
                                      <p:cBhvr>
                                        <p:cTn id="11" dur="1" fill="hold">
                                          <p:stCondLst>
                                            <p:cond delay="0"/>
                                          </p:stCondLst>
                                        </p:cTn>
                                        <p:tgtEl>
                                          <p:spTgt spid="17"/>
                                        </p:tgtEl>
                                        <p:attrNameLst>
                                          <p:attrName>style.visibility</p:attrName>
                                        </p:attrNameLst>
                                      </p:cBhvr>
                                      <p:to>
                                        <p:strVal val="visible"/>
                                      </p:to>
                                    </p:set>
                                    <p:anim calcmode="lin" valueType="num">
                                      <p:cBhvr>
                                        <p:cTn id="12" dur="500" fill="hold"/>
                                        <p:tgtEl>
                                          <p:spTgt spid="17"/>
                                        </p:tgtEl>
                                        <p:attrNameLst>
                                          <p:attrName>ppt_w</p:attrName>
                                        </p:attrNameLst>
                                      </p:cBhvr>
                                      <p:tavLst>
                                        <p:tav tm="0">
                                          <p:val>
                                            <p:fltVal val="0"/>
                                          </p:val>
                                        </p:tav>
                                        <p:tav tm="100000">
                                          <p:val>
                                            <p:strVal val="#ppt_w"/>
                                          </p:val>
                                        </p:tav>
                                      </p:tavLst>
                                    </p:anim>
                                    <p:anim calcmode="lin" valueType="num">
                                      <p:cBhvr>
                                        <p:cTn id="13" dur="500" fill="hold"/>
                                        <p:tgtEl>
                                          <p:spTgt spid="17"/>
                                        </p:tgtEl>
                                        <p:attrNameLst>
                                          <p:attrName>ppt_h</p:attrName>
                                        </p:attrNameLst>
                                      </p:cBhvr>
                                      <p:tavLst>
                                        <p:tav tm="0">
                                          <p:val>
                                            <p:fltVal val="0"/>
                                          </p:val>
                                        </p:tav>
                                        <p:tav tm="100000">
                                          <p:val>
                                            <p:strVal val="#ppt_h"/>
                                          </p:val>
                                        </p:tav>
                                      </p:tavLst>
                                    </p:anim>
                                    <p:animEffect transition="in" filter="fade">
                                      <p:cBhvr>
                                        <p:cTn id="14" dur="500"/>
                                        <p:tgtEl>
                                          <p:spTgt spid="17"/>
                                        </p:tgtEl>
                                      </p:cBhvr>
                                    </p:animEffect>
                                  </p:childTnLst>
                                </p:cTn>
                              </p:par>
                            </p:childTnLst>
                          </p:cTn>
                        </p:par>
                        <p:par>
                          <p:cTn id="15" fill="hold">
                            <p:stCondLst>
                              <p:cond delay="500"/>
                            </p:stCondLst>
                            <p:childTnLst>
                              <p:par>
                                <p:cTn id="16" presetID="2" presetClass="entr" presetSubtype="4" fill="hold" nodeType="afterEffect">
                                  <p:stCondLst>
                                    <p:cond delay="0"/>
                                  </p:stCondLst>
                                  <p:childTnLst>
                                    <p:set>
                                      <p:cBhvr>
                                        <p:cTn id="17" dur="1" fill="hold">
                                          <p:stCondLst>
                                            <p:cond delay="0"/>
                                          </p:stCondLst>
                                        </p:cTn>
                                        <p:tgtEl>
                                          <p:spTgt spid="2">
                                            <p:txEl>
                                              <p:pRg st="0" end="0"/>
                                            </p:txEl>
                                          </p:spTgt>
                                        </p:tgtEl>
                                        <p:attrNameLst>
                                          <p:attrName>style.visibility</p:attrName>
                                        </p:attrNameLst>
                                      </p:cBhvr>
                                      <p:to>
                                        <p:strVal val="visible"/>
                                      </p:to>
                                    </p:set>
                                    <p:anim calcmode="lin" valueType="num">
                                      <p:cBhvr additive="base">
                                        <p:cTn id="18" dur="500" fill="hold"/>
                                        <p:tgtEl>
                                          <p:spTgt spid="2">
                                            <p:txEl>
                                              <p:pRg st="0" end="0"/>
                                            </p:txEl>
                                          </p:spTgt>
                                        </p:tgtEl>
                                        <p:attrNameLst>
                                          <p:attrName>ppt_x</p:attrName>
                                        </p:attrNameLst>
                                      </p:cBhvr>
                                      <p:tavLst>
                                        <p:tav tm="0">
                                          <p:val>
                                            <p:strVal val="#ppt_x"/>
                                          </p:val>
                                        </p:tav>
                                        <p:tav tm="100000">
                                          <p:val>
                                            <p:strVal val="#ppt_x"/>
                                          </p:val>
                                        </p:tav>
                                      </p:tavLst>
                                    </p:anim>
                                    <p:anim calcmode="lin" valueType="num">
                                      <p:cBhvr additive="base">
                                        <p:cTn id="19" dur="500" fill="hold"/>
                                        <p:tgtEl>
                                          <p:spTgt spid="2">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Lst>
  </p:timing>
</p:sld>
</file>

<file path=ppt/slides/slide1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7000" b="-7000"/>
          </a:stretch>
        </a:blipFill>
        <a:effectLst/>
      </p:bgPr>
    </p:bg>
    <p:spTree>
      <p:nvGrpSpPr>
        <p:cNvPr id="1" name=""/>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xmlns="" id="{5FAD1A9A-B337-4C3D-95BB-F24F457AB507}"/>
              </a:ext>
            </a:extLst>
          </p:cNvPr>
          <p:cNvSpPr/>
          <p:nvPr/>
        </p:nvSpPr>
        <p:spPr>
          <a:xfrm>
            <a:off x="1353710" y="825796"/>
            <a:ext cx="9565927" cy="4405424"/>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7" name="Picture 6" descr="A group of kids wearing matching outfits&#10;&#10;Description automatically generated with low confidence">
            <a:extLst>
              <a:ext uri="{FF2B5EF4-FFF2-40B4-BE49-F238E27FC236}">
                <a16:creationId xmlns:a16="http://schemas.microsoft.com/office/drawing/2014/main" xmlns="" id="{1A8660FA-BCA2-57C1-E990-301FA67F7DA9}"/>
              </a:ext>
            </a:extLst>
          </p:cNvPr>
          <p:cNvPicPr>
            <a:picLocks noChangeAspect="1"/>
          </p:cNvPicPr>
          <p:nvPr/>
        </p:nvPicPr>
        <p:blipFill>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2013107" y="2261763"/>
            <a:ext cx="8727918" cy="5818612"/>
          </a:xfrm>
          <a:prstGeom prst="rect">
            <a:avLst/>
          </a:prstGeom>
        </p:spPr>
      </p:pic>
      <p:pic>
        <p:nvPicPr>
          <p:cNvPr id="8" name="Picture 7">
            <a:extLst>
              <a:ext uri="{FF2B5EF4-FFF2-40B4-BE49-F238E27FC236}">
                <a16:creationId xmlns:a16="http://schemas.microsoft.com/office/drawing/2014/main" xmlns="" id="{C5CB1291-CB54-C858-7AD1-50001990982D}"/>
              </a:ext>
            </a:extLst>
          </p:cNvPr>
          <p:cNvPicPr>
            <a:picLocks noChangeAspect="1"/>
          </p:cNvPicPr>
          <p:nvPr/>
        </p:nvPicPr>
        <p:blipFill>
          <a:blip r:embed="rId4"/>
          <a:stretch>
            <a:fillRect/>
          </a:stretch>
        </p:blipFill>
        <p:spPr>
          <a:xfrm>
            <a:off x="3142986" y="1283108"/>
            <a:ext cx="6096528" cy="2310584"/>
          </a:xfrm>
          <a:prstGeom prst="rect">
            <a:avLst/>
          </a:prstGeom>
        </p:spPr>
      </p:pic>
    </p:spTree>
    <p:extLst>
      <p:ext uri="{BB962C8B-B14F-4D97-AF65-F5344CB8AC3E}">
        <p14:creationId xmlns:p14="http://schemas.microsoft.com/office/powerpoint/2010/main" val="3181798193"/>
      </p:ext>
    </p:extLst>
  </p:cSld>
  <p:clrMapOvr>
    <a:masterClrMapping/>
  </p:clrMapOvr>
  <mc:AlternateContent xmlns:mc="http://schemas.openxmlformats.org/markup-compatibility/2006" xmlns:p14="http://schemas.microsoft.com/office/powerpoint/2010/main">
    <mc:Choice Requires="p14">
      <p:transition spd="slow" p14:dur="2500">
        <p:checker/>
      </p:transition>
    </mc:Choice>
    <mc:Fallback xmlns="">
      <p:transition spd="slow">
        <p:checker/>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ppt_x"/>
                                          </p:val>
                                        </p:tav>
                                        <p:tav tm="100000">
                                          <p:val>
                                            <p:strVal val="#ppt_x"/>
                                          </p:val>
                                        </p:tav>
                                      </p:tavLst>
                                    </p:anim>
                                    <p:anim calcmode="lin" valueType="num">
                                      <p:cBhvr additive="base">
                                        <p:cTn id="8"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6" presetClass="entr" presetSubtype="21" fill="hold" nodeType="clickEffect">
                                  <p:stCondLst>
                                    <p:cond delay="0"/>
                                  </p:stCondLst>
                                  <p:childTnLst>
                                    <p:set>
                                      <p:cBhvr>
                                        <p:cTn id="12" dur="1" fill="hold">
                                          <p:stCondLst>
                                            <p:cond delay="0"/>
                                          </p:stCondLst>
                                        </p:cTn>
                                        <p:tgtEl>
                                          <p:spTgt spid="8"/>
                                        </p:tgtEl>
                                        <p:attrNameLst>
                                          <p:attrName>style.visibility</p:attrName>
                                        </p:attrNameLst>
                                      </p:cBhvr>
                                      <p:to>
                                        <p:strVal val="visible"/>
                                      </p:to>
                                    </p:set>
                                    <p:animEffect transition="in" filter="barn(inVertical)">
                                      <p:cBhvr>
                                        <p:cTn id="13"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7000" b="-7000"/>
          </a:stretch>
        </a:blipFill>
        <a:effectLst/>
      </p:bgPr>
    </p:bg>
    <p:spTree>
      <p:nvGrpSpPr>
        <p:cNvPr id="1" name=""/>
        <p:cNvGrpSpPr/>
        <p:nvPr/>
      </p:nvGrpSpPr>
      <p:grpSpPr>
        <a:xfrm>
          <a:off x="0" y="0"/>
          <a:ext cx="0" cy="0"/>
          <a:chOff x="0" y="0"/>
          <a:chExt cx="0" cy="0"/>
        </a:xfrm>
      </p:grpSpPr>
      <p:pic>
        <p:nvPicPr>
          <p:cNvPr id="6" name="Picture 20">
            <a:extLst>
              <a:ext uri="{FF2B5EF4-FFF2-40B4-BE49-F238E27FC236}">
                <a16:creationId xmlns:a16="http://schemas.microsoft.com/office/drawing/2014/main" xmlns="" id="{D7B831CF-734B-4D78-0014-AC2CCC2D4C17}"/>
              </a:ext>
            </a:extLst>
          </p:cNvPr>
          <p:cNvPicPr>
            <a:picLocks noChangeAspect="1"/>
          </p:cNvPicPr>
          <p:nvPr/>
        </p:nvPicPr>
        <p:blipFill>
          <a:blip r:embed="rId3"/>
          <a:srcRect l="83463"/>
          <a:stretch>
            <a:fillRect/>
          </a:stretch>
        </p:blipFill>
        <p:spPr>
          <a:xfrm rot="5400000" flipH="1">
            <a:off x="8286229" y="-1476246"/>
            <a:ext cx="2566147" cy="5440219"/>
          </a:xfrm>
          <a:prstGeom prst="rect">
            <a:avLst/>
          </a:prstGeom>
        </p:spPr>
      </p:pic>
      <p:pic>
        <p:nvPicPr>
          <p:cNvPr id="7" name="Picture 4" descr="Download finger , finger icon, left, right png and psd - finger pointing  icon png - Free PNG Images | TOPpng">
            <a:extLst>
              <a:ext uri="{FF2B5EF4-FFF2-40B4-BE49-F238E27FC236}">
                <a16:creationId xmlns:a16="http://schemas.microsoft.com/office/drawing/2014/main" xmlns="" id="{3995D9A5-014A-16B2-8DA8-B9406693FDA5}"/>
              </a:ext>
            </a:extLst>
          </p:cNvPr>
          <p:cNvPicPr>
            <a:picLocks noChangeAspect="1" noChangeArrowheads="1"/>
          </p:cNvPicPr>
          <p:nvPr/>
        </p:nvPicPr>
        <p:blipFill>
          <a:blip r:embed="rId4" cstate="print">
            <a:extLst>
              <a:ext uri="{BEBA8EAE-BF5A-486C-A8C5-ECC9F3942E4B}">
                <a14:imgProps xmlns:a14="http://schemas.microsoft.com/office/drawing/2010/main">
                  <a14:imgLayer r:embed="rId5">
                    <a14:imgEffect>
                      <a14:backgroundRemoval t="9779" b="89872" l="476" r="99881"/>
                    </a14:imgEffect>
                  </a14:imgLayer>
                </a14:imgProps>
              </a:ext>
              <a:ext uri="{28A0092B-C50C-407E-A947-70E740481C1C}">
                <a14:useLocalDpi xmlns:a14="http://schemas.microsoft.com/office/drawing/2010/main" val="0"/>
              </a:ext>
            </a:extLst>
          </a:blip>
          <a:srcRect/>
          <a:stretch>
            <a:fillRect/>
          </a:stretch>
        </p:blipFill>
        <p:spPr bwMode="auto">
          <a:xfrm>
            <a:off x="3897540" y="1448664"/>
            <a:ext cx="787629" cy="805445"/>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4" descr="Download finger , finger icon, left, right png and psd - finger pointing  icon png - Free PNG Images | TOPpng">
            <a:extLst>
              <a:ext uri="{FF2B5EF4-FFF2-40B4-BE49-F238E27FC236}">
                <a16:creationId xmlns:a16="http://schemas.microsoft.com/office/drawing/2014/main" xmlns="" id="{3501A233-C259-8167-7564-30F5627E61A0}"/>
              </a:ext>
            </a:extLst>
          </p:cNvPr>
          <p:cNvPicPr>
            <a:picLocks noChangeAspect="1" noChangeArrowheads="1"/>
          </p:cNvPicPr>
          <p:nvPr/>
        </p:nvPicPr>
        <p:blipFill>
          <a:blip r:embed="rId6" cstate="print">
            <a:extLst>
              <a:ext uri="{BEBA8EAE-BF5A-486C-A8C5-ECC9F3942E4B}">
                <a14:imgProps xmlns:a14="http://schemas.microsoft.com/office/drawing/2010/main">
                  <a14:imgLayer r:embed="rId7">
                    <a14:imgEffect>
                      <a14:backgroundRemoval t="9779" b="89872" l="476" r="99881"/>
                    </a14:imgEffect>
                  </a14:imgLayer>
                </a14:imgProps>
              </a:ext>
              <a:ext uri="{28A0092B-C50C-407E-A947-70E740481C1C}">
                <a14:useLocalDpi xmlns:a14="http://schemas.microsoft.com/office/drawing/2010/main" val="0"/>
              </a:ext>
            </a:extLst>
          </a:blip>
          <a:srcRect/>
          <a:stretch>
            <a:fillRect/>
          </a:stretch>
        </p:blipFill>
        <p:spPr bwMode="auto">
          <a:xfrm>
            <a:off x="3897540" y="3553104"/>
            <a:ext cx="787629" cy="805445"/>
          </a:xfrm>
          <a:prstGeom prst="rect">
            <a:avLst/>
          </a:prstGeom>
          <a:noFill/>
          <a:extLst>
            <a:ext uri="{909E8E84-426E-40DD-AFC4-6F175D3DCCD1}">
              <a14:hiddenFill xmlns:a14="http://schemas.microsoft.com/office/drawing/2010/main">
                <a:solidFill>
                  <a:srgbClr val="FFFFFF"/>
                </a:solidFill>
              </a14:hiddenFill>
            </a:ext>
          </a:extLst>
        </p:spPr>
      </p:pic>
      <p:pic>
        <p:nvPicPr>
          <p:cNvPr id="10" name="图片 19">
            <a:extLst>
              <a:ext uri="{FF2B5EF4-FFF2-40B4-BE49-F238E27FC236}">
                <a16:creationId xmlns:a16="http://schemas.microsoft.com/office/drawing/2014/main" xmlns="" id="{9D99BC38-D6D6-DC0D-3E6C-5E8ADBE1B3D6}"/>
              </a:ext>
            </a:extLst>
          </p:cNvPr>
          <p:cNvPicPr>
            <a:picLocks noChangeAspect="1"/>
          </p:cNvPicPr>
          <p:nvPr/>
        </p:nvPicPr>
        <p:blipFill rotWithShape="1">
          <a:blip r:embed="rId8" cstate="print">
            <a:extLst>
              <a:ext uri="{28A0092B-C50C-407E-A947-70E740481C1C}">
                <a14:useLocalDpi xmlns:a14="http://schemas.microsoft.com/office/drawing/2010/main" val="0"/>
              </a:ext>
            </a:extLst>
          </a:blip>
          <a:srcRect l="22082" r="14173"/>
          <a:stretch/>
        </p:blipFill>
        <p:spPr>
          <a:xfrm>
            <a:off x="-308214" y="-250867"/>
            <a:ext cx="4525019" cy="7108867"/>
          </a:xfrm>
          <a:prstGeom prst="rect">
            <a:avLst/>
          </a:prstGeom>
        </p:spPr>
      </p:pic>
      <p:grpSp>
        <p:nvGrpSpPr>
          <p:cNvPr id="12" name="Group 11">
            <a:extLst>
              <a:ext uri="{FF2B5EF4-FFF2-40B4-BE49-F238E27FC236}">
                <a16:creationId xmlns:a16="http://schemas.microsoft.com/office/drawing/2014/main" xmlns="" id="{3E04F571-FE28-420C-7A9E-E7BB4708E0A2}"/>
              </a:ext>
            </a:extLst>
          </p:cNvPr>
          <p:cNvGrpSpPr/>
          <p:nvPr/>
        </p:nvGrpSpPr>
        <p:grpSpPr>
          <a:xfrm>
            <a:off x="4528626" y="685800"/>
            <a:ext cx="7660913" cy="4695825"/>
            <a:chOff x="74342" y="1538752"/>
            <a:chExt cx="9069658" cy="3323063"/>
          </a:xfrm>
        </p:grpSpPr>
        <p:sp>
          <p:nvSpPr>
            <p:cNvPr id="13" name="Rounded Rectangle 13">
              <a:extLst>
                <a:ext uri="{FF2B5EF4-FFF2-40B4-BE49-F238E27FC236}">
                  <a16:creationId xmlns:a16="http://schemas.microsoft.com/office/drawing/2014/main" xmlns="" id="{5995C5AD-91CF-E893-FDBB-73921B510019}"/>
                </a:ext>
              </a:extLst>
            </p:cNvPr>
            <p:cNvSpPr/>
            <p:nvPr/>
          </p:nvSpPr>
          <p:spPr>
            <a:xfrm>
              <a:off x="74342" y="1538752"/>
              <a:ext cx="9069658" cy="3323063"/>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Rounded Rectangle 14">
              <a:extLst>
                <a:ext uri="{FF2B5EF4-FFF2-40B4-BE49-F238E27FC236}">
                  <a16:creationId xmlns:a16="http://schemas.microsoft.com/office/drawing/2014/main" xmlns="" id="{EA18F1E3-6126-EC62-E40F-9E1027246D97}"/>
                </a:ext>
              </a:extLst>
            </p:cNvPr>
            <p:cNvSpPr/>
            <p:nvPr/>
          </p:nvSpPr>
          <p:spPr>
            <a:xfrm>
              <a:off x="185852" y="1691269"/>
              <a:ext cx="8880088" cy="3022417"/>
            </a:xfrm>
            <a:prstGeom prst="roundRect">
              <a:avLst/>
            </a:prstGeom>
            <a:noFill/>
            <a:ln w="44450">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15" name="TextBox 7">
            <a:extLst>
              <a:ext uri="{FF2B5EF4-FFF2-40B4-BE49-F238E27FC236}">
                <a16:creationId xmlns:a16="http://schemas.microsoft.com/office/drawing/2014/main" xmlns="" id="{ABB824A4-91B1-44CD-3121-797B07671099}"/>
              </a:ext>
            </a:extLst>
          </p:cNvPr>
          <p:cNvSpPr txBox="1"/>
          <p:nvPr/>
        </p:nvSpPr>
        <p:spPr>
          <a:xfrm>
            <a:off x="4466853" y="1368126"/>
            <a:ext cx="7500788" cy="1846659"/>
          </a:xfrm>
          <a:prstGeom prst="rect">
            <a:avLst/>
          </a:prstGeom>
        </p:spPr>
        <p:txBody>
          <a:bodyPr wrap="square" lIns="0" tIns="0" rIns="0" bIns="0" rtlCol="0" anchor="t">
            <a:spAutoFit/>
          </a:bodyPr>
          <a:lstStyle/>
          <a:p>
            <a:pPr marL="828311" marR="0" lvl="1" indent="-571500" algn="just" defTabSz="914377"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4000" b="1" i="0" u="none" strike="noStrike" kern="1200" cap="none" spc="0" normalizeH="0" baseline="0" noProof="0" dirty="0" err="1">
                <a:ln>
                  <a:noFill/>
                </a:ln>
                <a:solidFill>
                  <a:srgbClr val="002060"/>
                </a:solidFill>
                <a:effectLst/>
                <a:uLnTx/>
                <a:uFillTx/>
                <a:latin typeface="Cambria" panose="02040503050406030204" pitchFamily="18" charset="0"/>
                <a:ea typeface="Cambria" panose="02040503050406030204" pitchFamily="18" charset="0"/>
                <a:cs typeface="+mn-cs"/>
              </a:rPr>
              <a:t>Biết</a:t>
            </a:r>
            <a:r>
              <a:rPr kumimoji="0" lang="en-US" sz="4000" b="1" i="0" u="none" strike="noStrike" kern="1200" cap="none" spc="0" normalizeH="0" baseline="0" noProof="0" dirty="0">
                <a:ln>
                  <a:noFill/>
                </a:ln>
                <a:solidFill>
                  <a:srgbClr val="002060"/>
                </a:solidFill>
                <a:effectLst/>
                <a:uLnTx/>
                <a:uFillTx/>
                <a:latin typeface="Cambria" panose="02040503050406030204" pitchFamily="18" charset="0"/>
                <a:ea typeface="Cambria" panose="02040503050406030204" pitchFamily="18" charset="0"/>
                <a:cs typeface="+mn-cs"/>
              </a:rPr>
              <a:t> </a:t>
            </a:r>
            <a:r>
              <a:rPr kumimoji="0" lang="en-US" sz="4000" b="1" i="0" u="none" strike="noStrike" kern="1200" cap="none" spc="0" normalizeH="0" baseline="0" noProof="0" dirty="0" err="1">
                <a:ln>
                  <a:noFill/>
                </a:ln>
                <a:solidFill>
                  <a:srgbClr val="002060"/>
                </a:solidFill>
                <a:effectLst/>
                <a:uLnTx/>
                <a:uFillTx/>
                <a:latin typeface="Cambria" panose="02040503050406030204" pitchFamily="18" charset="0"/>
                <a:ea typeface="Cambria" panose="02040503050406030204" pitchFamily="18" charset="0"/>
                <a:cs typeface="+mn-cs"/>
              </a:rPr>
              <a:t>các</a:t>
            </a:r>
            <a:r>
              <a:rPr kumimoji="0" lang="en-US" sz="4000" b="1" i="0" u="none" strike="noStrike" kern="1200" cap="none" spc="0" normalizeH="0" baseline="0" noProof="0" dirty="0">
                <a:ln>
                  <a:noFill/>
                </a:ln>
                <a:solidFill>
                  <a:srgbClr val="002060"/>
                </a:solidFill>
                <a:effectLst/>
                <a:uLnTx/>
                <a:uFillTx/>
                <a:latin typeface="Cambria" panose="02040503050406030204" pitchFamily="18" charset="0"/>
                <a:ea typeface="Cambria" panose="02040503050406030204" pitchFamily="18" charset="0"/>
                <a:cs typeface="+mn-cs"/>
              </a:rPr>
              <a:t> </a:t>
            </a:r>
            <a:r>
              <a:rPr kumimoji="0" lang="en-US" sz="4000" b="1" i="0" u="none" strike="noStrike" kern="1200" cap="none" spc="0" normalizeH="0" baseline="0" noProof="0" dirty="0" err="1">
                <a:ln>
                  <a:noFill/>
                </a:ln>
                <a:solidFill>
                  <a:srgbClr val="002060"/>
                </a:solidFill>
                <a:effectLst/>
                <a:uLnTx/>
                <a:uFillTx/>
                <a:latin typeface="Cambria" panose="02040503050406030204" pitchFamily="18" charset="0"/>
                <a:ea typeface="Cambria" panose="02040503050406030204" pitchFamily="18" charset="0"/>
                <a:cs typeface="+mn-cs"/>
              </a:rPr>
              <a:t>đặc</a:t>
            </a:r>
            <a:r>
              <a:rPr kumimoji="0" lang="en-US" sz="4000" b="1" i="0" u="none" strike="noStrike" kern="1200" cap="none" spc="0" normalizeH="0" baseline="0" noProof="0" dirty="0">
                <a:ln>
                  <a:noFill/>
                </a:ln>
                <a:solidFill>
                  <a:srgbClr val="002060"/>
                </a:solidFill>
                <a:effectLst/>
                <a:uLnTx/>
                <a:uFillTx/>
                <a:latin typeface="Cambria" panose="02040503050406030204" pitchFamily="18" charset="0"/>
                <a:ea typeface="Cambria" panose="02040503050406030204" pitchFamily="18" charset="0"/>
                <a:cs typeface="+mn-cs"/>
              </a:rPr>
              <a:t> </a:t>
            </a:r>
            <a:r>
              <a:rPr kumimoji="0" lang="en-US" sz="4000" b="1" i="0" u="none" strike="noStrike" kern="1200" cap="none" spc="0" normalizeH="0" baseline="0" noProof="0" dirty="0" err="1">
                <a:ln>
                  <a:noFill/>
                </a:ln>
                <a:solidFill>
                  <a:srgbClr val="002060"/>
                </a:solidFill>
                <a:effectLst/>
                <a:uLnTx/>
                <a:uFillTx/>
                <a:latin typeface="Cambria" panose="02040503050406030204" pitchFamily="18" charset="0"/>
                <a:ea typeface="Cambria" panose="02040503050406030204" pitchFamily="18" charset="0"/>
                <a:cs typeface="+mn-cs"/>
              </a:rPr>
              <a:t>điểm</a:t>
            </a:r>
            <a:r>
              <a:rPr kumimoji="0" lang="en-US" sz="4000" b="1" i="0" u="none" strike="noStrike" kern="1200" cap="none" spc="0" normalizeH="0" baseline="0" noProof="0" dirty="0">
                <a:ln>
                  <a:noFill/>
                </a:ln>
                <a:solidFill>
                  <a:srgbClr val="002060"/>
                </a:solidFill>
                <a:effectLst/>
                <a:uLnTx/>
                <a:uFillTx/>
                <a:latin typeface="Cambria" panose="02040503050406030204" pitchFamily="18" charset="0"/>
                <a:ea typeface="Cambria" panose="02040503050406030204" pitchFamily="18" charset="0"/>
                <a:cs typeface="+mn-cs"/>
              </a:rPr>
              <a:t> </a:t>
            </a:r>
            <a:r>
              <a:rPr kumimoji="0" lang="en-US" sz="4000" b="1" i="0" u="none" strike="noStrike" kern="1200" cap="none" spc="0" normalizeH="0" baseline="0" noProof="0" dirty="0" err="1">
                <a:ln>
                  <a:noFill/>
                </a:ln>
                <a:solidFill>
                  <a:srgbClr val="002060"/>
                </a:solidFill>
                <a:effectLst/>
                <a:uLnTx/>
                <a:uFillTx/>
                <a:latin typeface="Cambria" panose="02040503050406030204" pitchFamily="18" charset="0"/>
                <a:ea typeface="Cambria" panose="02040503050406030204" pitchFamily="18" charset="0"/>
                <a:cs typeface="+mn-cs"/>
              </a:rPr>
              <a:t>của</a:t>
            </a:r>
            <a:r>
              <a:rPr kumimoji="0" lang="en-US" sz="4000" b="1" i="0" u="none" strike="noStrike" kern="1200" cap="none" spc="0" normalizeH="0" baseline="0" noProof="0" dirty="0">
                <a:ln>
                  <a:noFill/>
                </a:ln>
                <a:solidFill>
                  <a:srgbClr val="002060"/>
                </a:solidFill>
                <a:effectLst/>
                <a:uLnTx/>
                <a:uFillTx/>
                <a:latin typeface="Cambria" panose="02040503050406030204" pitchFamily="18" charset="0"/>
                <a:ea typeface="Cambria" panose="02040503050406030204" pitchFamily="18" charset="0"/>
                <a:cs typeface="+mn-cs"/>
              </a:rPr>
              <a:t> </a:t>
            </a:r>
            <a:r>
              <a:rPr kumimoji="0" lang="en-US" sz="4000" b="1" i="0" u="none" strike="noStrike" kern="1200" cap="none" spc="0" normalizeH="0" baseline="0" noProof="0" dirty="0" err="1">
                <a:ln>
                  <a:noFill/>
                </a:ln>
                <a:solidFill>
                  <a:srgbClr val="002060"/>
                </a:solidFill>
                <a:effectLst/>
                <a:uLnTx/>
                <a:uFillTx/>
                <a:latin typeface="Cambria" panose="02040503050406030204" pitchFamily="18" charset="0"/>
                <a:ea typeface="Cambria" panose="02040503050406030204" pitchFamily="18" charset="0"/>
                <a:cs typeface="+mn-cs"/>
              </a:rPr>
              <a:t>một</a:t>
            </a:r>
            <a:r>
              <a:rPr kumimoji="0" lang="en-US" sz="4000" b="1" i="0" u="none" strike="noStrike" kern="1200" cap="none" spc="0" normalizeH="0" baseline="0" noProof="0" dirty="0">
                <a:ln>
                  <a:noFill/>
                </a:ln>
                <a:solidFill>
                  <a:srgbClr val="002060"/>
                </a:solidFill>
                <a:effectLst/>
                <a:uLnTx/>
                <a:uFillTx/>
                <a:latin typeface="Cambria" panose="02040503050406030204" pitchFamily="18" charset="0"/>
                <a:ea typeface="Cambria" panose="02040503050406030204" pitchFamily="18" charset="0"/>
                <a:cs typeface="+mn-cs"/>
              </a:rPr>
              <a:t> </a:t>
            </a:r>
            <a:r>
              <a:rPr kumimoji="0" lang="en-US" sz="4000" b="1" i="0" u="none" strike="noStrike" kern="1200" cap="none" spc="0" normalizeH="0" baseline="0" noProof="0" dirty="0" err="1">
                <a:ln>
                  <a:noFill/>
                </a:ln>
                <a:solidFill>
                  <a:srgbClr val="002060"/>
                </a:solidFill>
                <a:effectLst/>
                <a:uLnTx/>
                <a:uFillTx/>
                <a:latin typeface="Cambria" panose="02040503050406030204" pitchFamily="18" charset="0"/>
                <a:ea typeface="Cambria" panose="02040503050406030204" pitchFamily="18" charset="0"/>
                <a:cs typeface="+mn-cs"/>
              </a:rPr>
              <a:t>đoạn</a:t>
            </a:r>
            <a:r>
              <a:rPr kumimoji="0" lang="en-US" sz="4000" b="1" i="0" u="none" strike="noStrike" kern="1200" cap="none" spc="0" normalizeH="0" baseline="0" noProof="0" dirty="0">
                <a:ln>
                  <a:noFill/>
                </a:ln>
                <a:solidFill>
                  <a:srgbClr val="002060"/>
                </a:solidFill>
                <a:effectLst/>
                <a:uLnTx/>
                <a:uFillTx/>
                <a:latin typeface="Cambria" panose="02040503050406030204" pitchFamily="18" charset="0"/>
                <a:ea typeface="Cambria" panose="02040503050406030204" pitchFamily="18" charset="0"/>
                <a:cs typeface="+mn-cs"/>
              </a:rPr>
              <a:t> </a:t>
            </a:r>
            <a:r>
              <a:rPr kumimoji="0" lang="en-US" sz="4000" b="1" i="0" u="none" strike="noStrike" kern="1200" cap="none" spc="0" normalizeH="0" baseline="0" noProof="0" dirty="0" err="1">
                <a:ln>
                  <a:noFill/>
                </a:ln>
                <a:solidFill>
                  <a:srgbClr val="002060"/>
                </a:solidFill>
                <a:effectLst/>
                <a:uLnTx/>
                <a:uFillTx/>
                <a:latin typeface="Cambria" panose="02040503050406030204" pitchFamily="18" charset="0"/>
                <a:ea typeface="Cambria" panose="02040503050406030204" pitchFamily="18" charset="0"/>
                <a:cs typeface="+mn-cs"/>
              </a:rPr>
              <a:t>văn</a:t>
            </a:r>
            <a:r>
              <a:rPr kumimoji="0" lang="en-US" sz="4000" b="1" i="0" u="none" strike="noStrike" kern="1200" cap="none" spc="0" normalizeH="0" baseline="0" noProof="0" dirty="0">
                <a:ln>
                  <a:noFill/>
                </a:ln>
                <a:solidFill>
                  <a:srgbClr val="002060"/>
                </a:solidFill>
                <a:effectLst/>
                <a:uLnTx/>
                <a:uFillTx/>
                <a:latin typeface="Cambria" panose="02040503050406030204" pitchFamily="18" charset="0"/>
                <a:ea typeface="Cambria" panose="02040503050406030204" pitchFamily="18" charset="0"/>
                <a:cs typeface="+mn-cs"/>
              </a:rPr>
              <a:t> (</a:t>
            </a:r>
            <a:r>
              <a:rPr kumimoji="0" lang="en-US" sz="4000" b="1" i="0" u="none" strike="noStrike" kern="1200" cap="none" spc="0" normalizeH="0" baseline="0" noProof="0" dirty="0" err="1">
                <a:ln>
                  <a:noFill/>
                </a:ln>
                <a:solidFill>
                  <a:srgbClr val="002060"/>
                </a:solidFill>
                <a:effectLst/>
                <a:uLnTx/>
                <a:uFillTx/>
                <a:latin typeface="Cambria" panose="02040503050406030204" pitchFamily="18" charset="0"/>
                <a:ea typeface="Cambria" panose="02040503050406030204" pitchFamily="18" charset="0"/>
                <a:cs typeface="+mn-cs"/>
              </a:rPr>
              <a:t>về</a:t>
            </a:r>
            <a:r>
              <a:rPr kumimoji="0" lang="en-US" sz="4000" b="1" i="0" u="none" strike="noStrike" kern="1200" cap="none" spc="0" normalizeH="0" baseline="0" noProof="0" dirty="0">
                <a:ln>
                  <a:noFill/>
                </a:ln>
                <a:solidFill>
                  <a:srgbClr val="002060"/>
                </a:solidFill>
                <a:effectLst/>
                <a:uLnTx/>
                <a:uFillTx/>
                <a:latin typeface="Cambria" panose="02040503050406030204" pitchFamily="18" charset="0"/>
                <a:ea typeface="Cambria" panose="02040503050406030204" pitchFamily="18" charset="0"/>
                <a:cs typeface="+mn-cs"/>
              </a:rPr>
              <a:t> </a:t>
            </a:r>
            <a:r>
              <a:rPr kumimoji="0" lang="en-US" sz="4000" b="1" i="0" u="none" strike="noStrike" kern="1200" cap="none" spc="0" normalizeH="0" baseline="0" noProof="0" dirty="0" err="1">
                <a:ln>
                  <a:noFill/>
                </a:ln>
                <a:solidFill>
                  <a:srgbClr val="002060"/>
                </a:solidFill>
                <a:effectLst/>
                <a:uLnTx/>
                <a:uFillTx/>
                <a:latin typeface="Cambria" panose="02040503050406030204" pitchFamily="18" charset="0"/>
                <a:ea typeface="Cambria" panose="02040503050406030204" pitchFamily="18" charset="0"/>
                <a:cs typeface="+mn-cs"/>
              </a:rPr>
              <a:t>nội</a:t>
            </a:r>
            <a:r>
              <a:rPr kumimoji="0" lang="en-US" sz="4000" b="1" i="0" u="none" strike="noStrike" kern="1200" cap="none" spc="0" normalizeH="0" baseline="0" noProof="0" dirty="0">
                <a:ln>
                  <a:noFill/>
                </a:ln>
                <a:solidFill>
                  <a:srgbClr val="002060"/>
                </a:solidFill>
                <a:effectLst/>
                <a:uLnTx/>
                <a:uFillTx/>
                <a:latin typeface="Cambria" panose="02040503050406030204" pitchFamily="18" charset="0"/>
                <a:ea typeface="Cambria" panose="02040503050406030204" pitchFamily="18" charset="0"/>
                <a:cs typeface="+mn-cs"/>
              </a:rPr>
              <a:t> dung </a:t>
            </a:r>
            <a:r>
              <a:rPr kumimoji="0" lang="en-US" sz="4000" b="1" i="0" u="none" strike="noStrike" kern="1200" cap="none" spc="0" normalizeH="0" baseline="0" noProof="0" dirty="0" err="1">
                <a:ln>
                  <a:noFill/>
                </a:ln>
                <a:solidFill>
                  <a:srgbClr val="002060"/>
                </a:solidFill>
                <a:effectLst/>
                <a:uLnTx/>
                <a:uFillTx/>
                <a:latin typeface="Cambria" panose="02040503050406030204" pitchFamily="18" charset="0"/>
                <a:ea typeface="Cambria" panose="02040503050406030204" pitchFamily="18" charset="0"/>
                <a:cs typeface="+mn-cs"/>
              </a:rPr>
              <a:t>và</a:t>
            </a:r>
            <a:r>
              <a:rPr kumimoji="0" lang="en-US" sz="4000" b="1" i="0" u="none" strike="noStrike" kern="1200" cap="none" spc="0" normalizeH="0" baseline="0" noProof="0" dirty="0">
                <a:ln>
                  <a:noFill/>
                </a:ln>
                <a:solidFill>
                  <a:srgbClr val="002060"/>
                </a:solidFill>
                <a:effectLst/>
                <a:uLnTx/>
                <a:uFillTx/>
                <a:latin typeface="Cambria" panose="02040503050406030204" pitchFamily="18" charset="0"/>
                <a:ea typeface="Cambria" panose="02040503050406030204" pitchFamily="18" charset="0"/>
                <a:cs typeface="+mn-cs"/>
              </a:rPr>
              <a:t> </a:t>
            </a:r>
            <a:r>
              <a:rPr kumimoji="0" lang="en-US" sz="4000" b="1" i="0" u="none" strike="noStrike" kern="1200" cap="none" spc="0" normalizeH="0" baseline="0" noProof="0" dirty="0" err="1">
                <a:ln>
                  <a:noFill/>
                </a:ln>
                <a:solidFill>
                  <a:srgbClr val="002060"/>
                </a:solidFill>
                <a:effectLst/>
                <a:uLnTx/>
                <a:uFillTx/>
                <a:latin typeface="Cambria" panose="02040503050406030204" pitchFamily="18" charset="0"/>
                <a:ea typeface="Cambria" panose="02040503050406030204" pitchFamily="18" charset="0"/>
                <a:cs typeface="+mn-cs"/>
              </a:rPr>
              <a:t>hình</a:t>
            </a:r>
            <a:r>
              <a:rPr kumimoji="0" lang="en-US" sz="4000" b="1" i="0" u="none" strike="noStrike" kern="1200" cap="none" spc="0" normalizeH="0" baseline="0" noProof="0" dirty="0">
                <a:ln>
                  <a:noFill/>
                </a:ln>
                <a:solidFill>
                  <a:srgbClr val="002060"/>
                </a:solidFill>
                <a:effectLst/>
                <a:uLnTx/>
                <a:uFillTx/>
                <a:latin typeface="Cambria" panose="02040503050406030204" pitchFamily="18" charset="0"/>
                <a:ea typeface="Cambria" panose="02040503050406030204" pitchFamily="18" charset="0"/>
                <a:cs typeface="+mn-cs"/>
              </a:rPr>
              <a:t> </a:t>
            </a:r>
            <a:r>
              <a:rPr kumimoji="0" lang="en-US" sz="4000" b="1" i="0" u="none" strike="noStrike" kern="1200" cap="none" spc="0" normalizeH="0" baseline="0" noProof="0" dirty="0" err="1">
                <a:ln>
                  <a:noFill/>
                </a:ln>
                <a:solidFill>
                  <a:srgbClr val="002060"/>
                </a:solidFill>
                <a:effectLst/>
                <a:uLnTx/>
                <a:uFillTx/>
                <a:latin typeface="Cambria" panose="02040503050406030204" pitchFamily="18" charset="0"/>
                <a:ea typeface="Cambria" panose="02040503050406030204" pitchFamily="18" charset="0"/>
                <a:cs typeface="+mn-cs"/>
              </a:rPr>
              <a:t>thức</a:t>
            </a:r>
            <a:r>
              <a:rPr kumimoji="0" lang="en-US" sz="4000" b="1" i="0" u="none" strike="noStrike" kern="1200" cap="none" spc="0" normalizeH="0" baseline="0" noProof="0" dirty="0">
                <a:ln>
                  <a:noFill/>
                </a:ln>
                <a:solidFill>
                  <a:srgbClr val="002060"/>
                </a:solidFill>
                <a:effectLst/>
                <a:uLnTx/>
                <a:uFillTx/>
                <a:latin typeface="Cambria" panose="02040503050406030204" pitchFamily="18" charset="0"/>
                <a:ea typeface="Cambria" panose="02040503050406030204" pitchFamily="18" charset="0"/>
                <a:cs typeface="+mn-cs"/>
              </a:rPr>
              <a:t>)</a:t>
            </a:r>
          </a:p>
        </p:txBody>
      </p:sp>
      <p:pic>
        <p:nvPicPr>
          <p:cNvPr id="16" name="Picture 15">
            <a:extLst>
              <a:ext uri="{FF2B5EF4-FFF2-40B4-BE49-F238E27FC236}">
                <a16:creationId xmlns:a16="http://schemas.microsoft.com/office/drawing/2014/main" xmlns="" id="{5333FD92-AC67-C600-C0C3-46AB284A7513}"/>
              </a:ext>
            </a:extLst>
          </p:cNvPr>
          <p:cNvPicPr>
            <a:picLocks noChangeAspect="1"/>
          </p:cNvPicPr>
          <p:nvPr/>
        </p:nvPicPr>
        <p:blipFill>
          <a:blip r:embed="rId9"/>
          <a:stretch>
            <a:fillRect/>
          </a:stretch>
        </p:blipFill>
        <p:spPr>
          <a:xfrm>
            <a:off x="141941" y="235424"/>
            <a:ext cx="3499407" cy="2786113"/>
          </a:xfrm>
          <a:prstGeom prst="rect">
            <a:avLst/>
          </a:prstGeom>
        </p:spPr>
      </p:pic>
      <p:sp>
        <p:nvSpPr>
          <p:cNvPr id="17" name="TextBox 7">
            <a:extLst>
              <a:ext uri="{FF2B5EF4-FFF2-40B4-BE49-F238E27FC236}">
                <a16:creationId xmlns:a16="http://schemas.microsoft.com/office/drawing/2014/main" xmlns="" id="{2CC48F14-28E7-A667-CCDA-6E31A2C78A64}"/>
              </a:ext>
            </a:extLst>
          </p:cNvPr>
          <p:cNvSpPr txBox="1"/>
          <p:nvPr/>
        </p:nvSpPr>
        <p:spPr>
          <a:xfrm>
            <a:off x="4389410" y="3339387"/>
            <a:ext cx="7500788" cy="1231106"/>
          </a:xfrm>
          <a:prstGeom prst="rect">
            <a:avLst/>
          </a:prstGeom>
        </p:spPr>
        <p:txBody>
          <a:bodyPr wrap="square" lIns="0" tIns="0" rIns="0" bIns="0" rtlCol="0" anchor="t">
            <a:spAutoFit/>
          </a:bodyPr>
          <a:lstStyle/>
          <a:p>
            <a:pPr marL="828311" marR="0" lvl="1" indent="-571500" algn="just" defTabSz="914377"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4000" b="1" i="0" u="none" strike="noStrike" kern="1200" cap="none" spc="0" normalizeH="0" baseline="0" noProof="0" dirty="0" err="1">
                <a:ln>
                  <a:noFill/>
                </a:ln>
                <a:solidFill>
                  <a:srgbClr val="002060"/>
                </a:solidFill>
                <a:effectLst/>
                <a:uLnTx/>
                <a:uFillTx/>
                <a:latin typeface="Cambria" panose="02040503050406030204" pitchFamily="18" charset="0"/>
                <a:ea typeface="Cambria" panose="02040503050406030204" pitchFamily="18" charset="0"/>
                <a:cs typeface="+mn-cs"/>
              </a:rPr>
              <a:t>Biết</a:t>
            </a:r>
            <a:r>
              <a:rPr kumimoji="0" lang="en-US" sz="4000" b="1" i="0" u="none" strike="noStrike" kern="1200" cap="none" spc="0" normalizeH="0" baseline="0" noProof="0" dirty="0">
                <a:ln>
                  <a:noFill/>
                </a:ln>
                <a:solidFill>
                  <a:srgbClr val="002060"/>
                </a:solidFill>
                <a:effectLst/>
                <a:uLnTx/>
                <a:uFillTx/>
                <a:latin typeface="Cambria" panose="02040503050406030204" pitchFamily="18" charset="0"/>
                <a:ea typeface="Cambria" panose="02040503050406030204" pitchFamily="18" charset="0"/>
                <a:cs typeface="+mn-cs"/>
              </a:rPr>
              <a:t> </a:t>
            </a:r>
            <a:r>
              <a:rPr kumimoji="0" lang="en-US" sz="4000" b="1" i="0" u="none" strike="noStrike" kern="1200" cap="none" spc="0" normalizeH="0" baseline="0" noProof="0" dirty="0" err="1">
                <a:ln>
                  <a:noFill/>
                </a:ln>
                <a:solidFill>
                  <a:srgbClr val="002060"/>
                </a:solidFill>
                <a:effectLst/>
                <a:uLnTx/>
                <a:uFillTx/>
                <a:latin typeface="Cambria" panose="02040503050406030204" pitchFamily="18" charset="0"/>
                <a:ea typeface="Cambria" panose="02040503050406030204" pitchFamily="18" charset="0"/>
                <a:cs typeface="+mn-cs"/>
              </a:rPr>
              <a:t>tìm</a:t>
            </a:r>
            <a:r>
              <a:rPr kumimoji="0" lang="en-US" sz="4000" b="1" i="0" u="none" strike="noStrike" kern="1200" cap="none" spc="0" normalizeH="0" baseline="0" noProof="0" dirty="0">
                <a:ln>
                  <a:noFill/>
                </a:ln>
                <a:solidFill>
                  <a:srgbClr val="002060"/>
                </a:solidFill>
                <a:effectLst/>
                <a:uLnTx/>
                <a:uFillTx/>
                <a:latin typeface="Cambria" panose="02040503050406030204" pitchFamily="18" charset="0"/>
                <a:ea typeface="Cambria" panose="02040503050406030204" pitchFamily="18" charset="0"/>
                <a:cs typeface="+mn-cs"/>
              </a:rPr>
              <a:t> </a:t>
            </a:r>
            <a:r>
              <a:rPr kumimoji="0" lang="en-US" sz="4000" b="1" i="0" u="none" strike="noStrike" kern="1200" cap="none" spc="0" normalizeH="0" baseline="0" noProof="0" dirty="0" err="1">
                <a:ln>
                  <a:noFill/>
                </a:ln>
                <a:solidFill>
                  <a:srgbClr val="002060"/>
                </a:solidFill>
                <a:effectLst/>
                <a:uLnTx/>
                <a:uFillTx/>
                <a:latin typeface="Cambria" panose="02040503050406030204" pitchFamily="18" charset="0"/>
                <a:ea typeface="Cambria" panose="02040503050406030204" pitchFamily="18" charset="0"/>
                <a:cs typeface="+mn-cs"/>
              </a:rPr>
              <a:t>câu</a:t>
            </a:r>
            <a:r>
              <a:rPr kumimoji="0" lang="en-US" sz="4000" b="1" i="0" u="none" strike="noStrike" kern="1200" cap="none" spc="0" normalizeH="0" baseline="0" noProof="0" dirty="0">
                <a:ln>
                  <a:noFill/>
                </a:ln>
                <a:solidFill>
                  <a:srgbClr val="002060"/>
                </a:solidFill>
                <a:effectLst/>
                <a:uLnTx/>
                <a:uFillTx/>
                <a:latin typeface="Cambria" panose="02040503050406030204" pitchFamily="18" charset="0"/>
                <a:ea typeface="Cambria" panose="02040503050406030204" pitchFamily="18" charset="0"/>
                <a:cs typeface="+mn-cs"/>
              </a:rPr>
              <a:t> </a:t>
            </a:r>
            <a:r>
              <a:rPr kumimoji="0" lang="en-US" sz="4000" b="1" i="0" u="none" strike="noStrike" kern="1200" cap="none" spc="0" normalizeH="0" baseline="0" noProof="0" dirty="0" err="1">
                <a:ln>
                  <a:noFill/>
                </a:ln>
                <a:solidFill>
                  <a:srgbClr val="002060"/>
                </a:solidFill>
                <a:effectLst/>
                <a:uLnTx/>
                <a:uFillTx/>
                <a:latin typeface="Cambria" panose="02040503050406030204" pitchFamily="18" charset="0"/>
                <a:ea typeface="Cambria" panose="02040503050406030204" pitchFamily="18" charset="0"/>
                <a:cs typeface="+mn-cs"/>
              </a:rPr>
              <a:t>chủ</a:t>
            </a:r>
            <a:r>
              <a:rPr kumimoji="0" lang="en-US" sz="4000" b="1" i="0" u="none" strike="noStrike" kern="1200" cap="none" spc="0" normalizeH="0" baseline="0" noProof="0" dirty="0">
                <a:ln>
                  <a:noFill/>
                </a:ln>
                <a:solidFill>
                  <a:srgbClr val="002060"/>
                </a:solidFill>
                <a:effectLst/>
                <a:uLnTx/>
                <a:uFillTx/>
                <a:latin typeface="Cambria" panose="02040503050406030204" pitchFamily="18" charset="0"/>
                <a:ea typeface="Cambria" panose="02040503050406030204" pitchFamily="18" charset="0"/>
                <a:cs typeface="+mn-cs"/>
              </a:rPr>
              <a:t> </a:t>
            </a:r>
            <a:r>
              <a:rPr kumimoji="0" lang="en-US" sz="4000" b="1" i="0" u="none" strike="noStrike" kern="1200" cap="none" spc="0" normalizeH="0" baseline="0" noProof="0" dirty="0" err="1">
                <a:ln>
                  <a:noFill/>
                </a:ln>
                <a:solidFill>
                  <a:srgbClr val="002060"/>
                </a:solidFill>
                <a:effectLst/>
                <a:uLnTx/>
                <a:uFillTx/>
                <a:latin typeface="Cambria" panose="02040503050406030204" pitchFamily="18" charset="0"/>
                <a:ea typeface="Cambria" panose="02040503050406030204" pitchFamily="18" charset="0"/>
                <a:cs typeface="+mn-cs"/>
              </a:rPr>
              <a:t>đề</a:t>
            </a:r>
            <a:r>
              <a:rPr kumimoji="0" lang="en-US" sz="4000" b="1" i="0" u="none" strike="noStrike" kern="1200" cap="none" spc="0" normalizeH="0" baseline="0" noProof="0" dirty="0">
                <a:ln>
                  <a:noFill/>
                </a:ln>
                <a:solidFill>
                  <a:srgbClr val="002060"/>
                </a:solidFill>
                <a:effectLst/>
                <a:uLnTx/>
                <a:uFillTx/>
                <a:latin typeface="Cambria" panose="02040503050406030204" pitchFamily="18" charset="0"/>
                <a:ea typeface="Cambria" panose="02040503050406030204" pitchFamily="18" charset="0"/>
                <a:cs typeface="+mn-cs"/>
              </a:rPr>
              <a:t> </a:t>
            </a:r>
            <a:r>
              <a:rPr kumimoji="0" lang="en-US" sz="4000" b="1" i="0" u="none" strike="noStrike" kern="1200" cap="none" spc="0" normalizeH="0" baseline="0" noProof="0" dirty="0" err="1">
                <a:ln>
                  <a:noFill/>
                </a:ln>
                <a:solidFill>
                  <a:srgbClr val="002060"/>
                </a:solidFill>
                <a:effectLst/>
                <a:uLnTx/>
                <a:uFillTx/>
                <a:latin typeface="Cambria" panose="02040503050406030204" pitchFamily="18" charset="0"/>
                <a:ea typeface="Cambria" panose="02040503050406030204" pitchFamily="18" charset="0"/>
                <a:cs typeface="+mn-cs"/>
              </a:rPr>
              <a:t>trong</a:t>
            </a:r>
            <a:r>
              <a:rPr kumimoji="0" lang="en-US" sz="4000" b="1" i="0" u="none" strike="noStrike" kern="1200" cap="none" spc="0" normalizeH="0" baseline="0" noProof="0" dirty="0">
                <a:ln>
                  <a:noFill/>
                </a:ln>
                <a:solidFill>
                  <a:srgbClr val="002060"/>
                </a:solidFill>
                <a:effectLst/>
                <a:uLnTx/>
                <a:uFillTx/>
                <a:latin typeface="Cambria" panose="02040503050406030204" pitchFamily="18" charset="0"/>
                <a:ea typeface="Cambria" panose="02040503050406030204" pitchFamily="18" charset="0"/>
                <a:cs typeface="+mn-cs"/>
              </a:rPr>
              <a:t> </a:t>
            </a:r>
            <a:r>
              <a:rPr kumimoji="0" lang="en-US" sz="4000" b="1" i="0" u="none" strike="noStrike" kern="1200" cap="none" spc="0" normalizeH="0" baseline="0" noProof="0" dirty="0" err="1">
                <a:ln>
                  <a:noFill/>
                </a:ln>
                <a:solidFill>
                  <a:srgbClr val="002060"/>
                </a:solidFill>
                <a:effectLst/>
                <a:uLnTx/>
                <a:uFillTx/>
                <a:latin typeface="Cambria" panose="02040503050406030204" pitchFamily="18" charset="0"/>
                <a:ea typeface="Cambria" panose="02040503050406030204" pitchFamily="18" charset="0"/>
                <a:cs typeface="+mn-cs"/>
              </a:rPr>
              <a:t>đoạn</a:t>
            </a:r>
            <a:endParaRPr kumimoji="0" lang="en-US" sz="4000" b="1" i="0" u="none" strike="noStrike" kern="1200" cap="none" spc="0" normalizeH="0" baseline="0" noProof="0" dirty="0">
              <a:ln>
                <a:noFill/>
              </a:ln>
              <a:solidFill>
                <a:srgbClr val="002060"/>
              </a:solidFill>
              <a:effectLst/>
              <a:uLnTx/>
              <a:uFillTx/>
              <a:latin typeface="Cambria" panose="02040503050406030204" pitchFamily="18" charset="0"/>
              <a:ea typeface="Cambria" panose="02040503050406030204" pitchFamily="18" charset="0"/>
              <a:cs typeface="+mn-cs"/>
            </a:endParaRPr>
          </a:p>
        </p:txBody>
      </p:sp>
    </p:spTree>
    <p:extLst>
      <p:ext uri="{BB962C8B-B14F-4D97-AF65-F5344CB8AC3E}">
        <p14:creationId xmlns:p14="http://schemas.microsoft.com/office/powerpoint/2010/main" val="684988182"/>
      </p:ext>
    </p:extLst>
  </p:cSld>
  <p:clrMapOvr>
    <a:masterClrMapping/>
  </p:clrMapOvr>
  <mc:AlternateContent xmlns:mc="http://schemas.openxmlformats.org/markup-compatibility/2006" xmlns:p14="http://schemas.microsoft.com/office/powerpoint/2010/main">
    <mc:Choice Requires="p14">
      <p:transition spd="slow" p14:dur="2500">
        <p:checker/>
      </p:transition>
    </mc:Choice>
    <mc:Fallback xmlns="">
      <p:transition spd="slow">
        <p:checker/>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after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par>
                          <p:cTn id="7" fill="hold">
                            <p:stCondLst>
                              <p:cond delay="0"/>
                            </p:stCondLst>
                            <p:childTnLst>
                              <p:par>
                                <p:cTn id="8" presetID="1" presetClass="entr" presetSubtype="0" fill="hold" nodeType="afterEffect">
                                  <p:stCondLst>
                                    <p:cond delay="0"/>
                                  </p:stCondLst>
                                  <p:childTnLst>
                                    <p:set>
                                      <p:cBhvr>
                                        <p:cTn id="9" dur="1" fill="hold">
                                          <p:stCondLst>
                                            <p:cond delay="0"/>
                                          </p:stCondLst>
                                        </p:cTn>
                                        <p:tgtEl>
                                          <p:spTgt spid="8"/>
                                        </p:tgtEl>
                                        <p:attrNameLst>
                                          <p:attrName>style.visibility</p:attrName>
                                        </p:attrNameLst>
                                      </p:cBhvr>
                                      <p:to>
                                        <p:strVal val="visible"/>
                                      </p:to>
                                    </p:set>
                                  </p:childTnLst>
                                </p:cTn>
                              </p:par>
                              <p:par>
                                <p:cTn id="10" presetID="6" presetClass="entr" presetSubtype="16" fill="hold" grpId="0" nodeType="withEffect">
                                  <p:stCondLst>
                                    <p:cond delay="0"/>
                                  </p:stCondLst>
                                  <p:childTnLst>
                                    <p:set>
                                      <p:cBhvr>
                                        <p:cTn id="11" dur="1" fill="hold">
                                          <p:stCondLst>
                                            <p:cond delay="0"/>
                                          </p:stCondLst>
                                        </p:cTn>
                                        <p:tgtEl>
                                          <p:spTgt spid="15">
                                            <p:txEl>
                                              <p:pRg st="0" end="0"/>
                                            </p:txEl>
                                          </p:spTgt>
                                        </p:tgtEl>
                                        <p:attrNameLst>
                                          <p:attrName>style.visibility</p:attrName>
                                        </p:attrNameLst>
                                      </p:cBhvr>
                                      <p:to>
                                        <p:strVal val="visible"/>
                                      </p:to>
                                    </p:set>
                                    <p:animEffect transition="in" filter="circle(in)">
                                      <p:cBhvr>
                                        <p:cTn id="12" dur="2000"/>
                                        <p:tgtEl>
                                          <p:spTgt spid="15">
                                            <p:txEl>
                                              <p:pRg st="0" end="0"/>
                                            </p:txEl>
                                          </p:spTgt>
                                        </p:tgtEl>
                                      </p:cBhvr>
                                    </p:animEffect>
                                  </p:childTnLst>
                                </p:cTn>
                              </p:par>
                              <p:par>
                                <p:cTn id="13" presetID="6" presetClass="entr" presetSubtype="16" fill="hold" grpId="0" nodeType="withEffect">
                                  <p:stCondLst>
                                    <p:cond delay="0"/>
                                  </p:stCondLst>
                                  <p:childTnLst>
                                    <p:set>
                                      <p:cBhvr>
                                        <p:cTn id="14" dur="1" fill="hold">
                                          <p:stCondLst>
                                            <p:cond delay="0"/>
                                          </p:stCondLst>
                                        </p:cTn>
                                        <p:tgtEl>
                                          <p:spTgt spid="17">
                                            <p:txEl>
                                              <p:pRg st="0" end="0"/>
                                            </p:txEl>
                                          </p:spTgt>
                                        </p:tgtEl>
                                        <p:attrNameLst>
                                          <p:attrName>style.visibility</p:attrName>
                                        </p:attrNameLst>
                                      </p:cBhvr>
                                      <p:to>
                                        <p:strVal val="visible"/>
                                      </p:to>
                                    </p:set>
                                    <p:animEffect transition="in" filter="circle(in)">
                                      <p:cBhvr>
                                        <p:cTn id="15" dur="2000"/>
                                        <p:tgtEl>
                                          <p:spTgt spid="17">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uiExpand="1" build="p"/>
      <p:bldP spid="17" grpId="0" uiExpand="1"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 name="Picture 39" descr="A picture containing calendar&#10;&#10;Description automatically generated">
            <a:extLst>
              <a:ext uri="{FF2B5EF4-FFF2-40B4-BE49-F238E27FC236}">
                <a16:creationId xmlns:a16="http://schemas.microsoft.com/office/drawing/2014/main" xmlns="" id="{7F0EB560-6220-FCD6-7765-4E09E976806F}"/>
              </a:ext>
            </a:extLst>
          </p:cNvPr>
          <p:cNvPicPr>
            <a:picLocks noChangeAspect="1"/>
          </p:cNvPicPr>
          <p:nvPr/>
        </p:nvPicPr>
        <p:blipFill rotWithShape="1">
          <a:blip r:embed="rId2">
            <a:extLst>
              <a:ext uri="{28A0092B-C50C-407E-A947-70E740481C1C}">
                <a14:useLocalDpi xmlns:a14="http://schemas.microsoft.com/office/drawing/2010/main" val="0"/>
              </a:ext>
            </a:extLst>
          </a:blip>
          <a:srcRect r="19573"/>
          <a:stretch/>
        </p:blipFill>
        <p:spPr>
          <a:xfrm>
            <a:off x="-2" y="2"/>
            <a:ext cx="12192002" cy="6886662"/>
          </a:xfrm>
          <a:prstGeom prst="rect">
            <a:avLst/>
          </a:prstGeom>
        </p:spPr>
      </p:pic>
      <p:pic>
        <p:nvPicPr>
          <p:cNvPr id="41" name="Picture 40" descr="Shape, rectangle&#10;&#10;Description automatically generated">
            <a:extLst>
              <a:ext uri="{FF2B5EF4-FFF2-40B4-BE49-F238E27FC236}">
                <a16:creationId xmlns:a16="http://schemas.microsoft.com/office/drawing/2014/main" xmlns="" id="{CE4DAB37-E766-EBF2-94AF-CF893F720B58}"/>
              </a:ext>
            </a:extLst>
          </p:cNvPr>
          <p:cNvPicPr>
            <a:picLocks noChangeAspect="1"/>
          </p:cNvPicPr>
          <p:nvPr/>
        </p:nvPicPr>
        <p:blipFill rotWithShape="1">
          <a:blip r:embed="rId3">
            <a:clrChange>
              <a:clrFrom>
                <a:srgbClr val="383838">
                  <a:alpha val="36078"/>
                </a:srgbClr>
              </a:clrFrom>
              <a:clrTo>
                <a:srgbClr val="383838">
                  <a:alpha val="0"/>
                </a:srgbClr>
              </a:clrTo>
            </a:clrChange>
            <a:extLst>
              <a:ext uri="{28A0092B-C50C-407E-A947-70E740481C1C}">
                <a14:useLocalDpi xmlns:a14="http://schemas.microsoft.com/office/drawing/2010/main" val="0"/>
              </a:ext>
            </a:extLst>
          </a:blip>
          <a:srcRect l="681" t="788" r="6166" b="13750"/>
          <a:stretch/>
        </p:blipFill>
        <p:spPr>
          <a:xfrm>
            <a:off x="4523739" y="-105608"/>
            <a:ext cx="7908517" cy="7252366"/>
          </a:xfrm>
          <a:prstGeom prst="rect">
            <a:avLst/>
          </a:prstGeom>
        </p:spPr>
      </p:pic>
      <p:sp>
        <p:nvSpPr>
          <p:cNvPr id="15" name="TextBox 14">
            <a:extLst>
              <a:ext uri="{FF2B5EF4-FFF2-40B4-BE49-F238E27FC236}">
                <a16:creationId xmlns:a16="http://schemas.microsoft.com/office/drawing/2014/main" xmlns="" id="{26D9C13C-03AC-1F6D-6D63-28D3892A5EA0}"/>
              </a:ext>
            </a:extLst>
          </p:cNvPr>
          <p:cNvSpPr txBox="1"/>
          <p:nvPr/>
        </p:nvSpPr>
        <p:spPr>
          <a:xfrm>
            <a:off x="5114260" y="510210"/>
            <a:ext cx="6720892" cy="1323439"/>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srgbClr val="FFFF00"/>
                </a:solidFill>
                <a:effectLst/>
                <a:uLnTx/>
                <a:uFillTx/>
                <a:latin typeface="Calibri" panose="020F0502020204030204" pitchFamily="34" charset="0"/>
                <a:ea typeface="Calibri" panose="020F0502020204030204" pitchFamily="34" charset="0"/>
                <a:cs typeface="Calibri" panose="020F0502020204030204" pitchFamily="34" charset="0"/>
              </a:rPr>
              <a:t>1. </a:t>
            </a:r>
            <a:r>
              <a:rPr kumimoji="0" lang="en-US" sz="4000" b="1" i="0" u="none" strike="noStrike" kern="1200" cap="none" spc="0" normalizeH="0" baseline="0" noProof="0" dirty="0" err="1">
                <a:ln>
                  <a:noFill/>
                </a:ln>
                <a:solidFill>
                  <a:srgbClr val="FFFF00"/>
                </a:solidFill>
                <a:effectLst/>
                <a:uLnTx/>
                <a:uFillTx/>
                <a:latin typeface="Calibri" panose="020F0502020204030204" pitchFamily="34" charset="0"/>
                <a:ea typeface="Calibri" panose="020F0502020204030204" pitchFamily="34" charset="0"/>
                <a:cs typeface="Calibri" panose="020F0502020204030204" pitchFamily="34" charset="0"/>
              </a:rPr>
              <a:t>Đọc</a:t>
            </a:r>
            <a:r>
              <a:rPr kumimoji="0" lang="en-US" sz="4000" b="1" i="0" u="none" strike="noStrike" kern="1200" cap="none" spc="0" normalizeH="0" noProof="0" dirty="0">
                <a:ln>
                  <a:noFill/>
                </a:ln>
                <a:solidFill>
                  <a:srgbClr val="FFFF00"/>
                </a:solidFill>
                <a:effectLst/>
                <a:uLnTx/>
                <a:uFillTx/>
                <a:latin typeface="Calibri" panose="020F0502020204030204" pitchFamily="34" charset="0"/>
                <a:ea typeface="Calibri" panose="020F0502020204030204" pitchFamily="34" charset="0"/>
                <a:cs typeface="Calibri" panose="020F0502020204030204" pitchFamily="34" charset="0"/>
              </a:rPr>
              <a:t> </a:t>
            </a:r>
            <a:r>
              <a:rPr kumimoji="0" lang="en-US" sz="4000" b="1" i="0" u="none" strike="noStrike" kern="1200" cap="none" spc="0" normalizeH="0" noProof="0" dirty="0" err="1">
                <a:ln>
                  <a:noFill/>
                </a:ln>
                <a:solidFill>
                  <a:srgbClr val="FFFF00"/>
                </a:solidFill>
                <a:effectLst/>
                <a:uLnTx/>
                <a:uFillTx/>
                <a:latin typeface="Calibri" panose="020F0502020204030204" pitchFamily="34" charset="0"/>
                <a:ea typeface="Calibri" panose="020F0502020204030204" pitchFamily="34" charset="0"/>
                <a:cs typeface="Calibri" panose="020F0502020204030204" pitchFamily="34" charset="0"/>
              </a:rPr>
              <a:t>các</a:t>
            </a:r>
            <a:r>
              <a:rPr kumimoji="0" lang="en-US" sz="4000" b="1" i="0" u="none" strike="noStrike" kern="1200" cap="none" spc="0" normalizeH="0" noProof="0" dirty="0">
                <a:ln>
                  <a:noFill/>
                </a:ln>
                <a:solidFill>
                  <a:srgbClr val="FFFF00"/>
                </a:solidFill>
                <a:effectLst/>
                <a:uLnTx/>
                <a:uFillTx/>
                <a:latin typeface="Calibri" panose="020F0502020204030204" pitchFamily="34" charset="0"/>
                <a:ea typeface="Calibri" panose="020F0502020204030204" pitchFamily="34" charset="0"/>
                <a:cs typeface="Calibri" panose="020F0502020204030204" pitchFamily="34" charset="0"/>
              </a:rPr>
              <a:t> </a:t>
            </a:r>
            <a:r>
              <a:rPr kumimoji="0" lang="en-US" sz="4000" b="1" i="0" u="none" strike="noStrike" kern="1200" cap="none" spc="0" normalizeH="0" noProof="0" dirty="0" err="1">
                <a:ln>
                  <a:noFill/>
                </a:ln>
                <a:solidFill>
                  <a:srgbClr val="FFFF00"/>
                </a:solidFill>
                <a:effectLst/>
                <a:uLnTx/>
                <a:uFillTx/>
                <a:latin typeface="Calibri" panose="020F0502020204030204" pitchFamily="34" charset="0"/>
                <a:ea typeface="Calibri" panose="020F0502020204030204" pitchFamily="34" charset="0"/>
                <a:cs typeface="Calibri" panose="020F0502020204030204" pitchFamily="34" charset="0"/>
              </a:rPr>
              <a:t>đoạn</a:t>
            </a:r>
            <a:r>
              <a:rPr kumimoji="0" lang="en-US" sz="4000" b="1" i="0" u="none" strike="noStrike" kern="1200" cap="none" spc="0" normalizeH="0" noProof="0" dirty="0">
                <a:ln>
                  <a:noFill/>
                </a:ln>
                <a:solidFill>
                  <a:srgbClr val="FFFF00"/>
                </a:solidFill>
                <a:effectLst/>
                <a:uLnTx/>
                <a:uFillTx/>
                <a:latin typeface="Calibri" panose="020F0502020204030204" pitchFamily="34" charset="0"/>
                <a:ea typeface="Calibri" panose="020F0502020204030204" pitchFamily="34" charset="0"/>
                <a:cs typeface="Calibri" panose="020F0502020204030204" pitchFamily="34" charset="0"/>
              </a:rPr>
              <a:t> </a:t>
            </a:r>
            <a:r>
              <a:rPr kumimoji="0" lang="en-US" sz="4000" b="1" i="0" u="none" strike="noStrike" kern="1200" cap="none" spc="0" normalizeH="0" noProof="0" dirty="0" err="1">
                <a:ln>
                  <a:noFill/>
                </a:ln>
                <a:solidFill>
                  <a:srgbClr val="FFFF00"/>
                </a:solidFill>
                <a:effectLst/>
                <a:uLnTx/>
                <a:uFillTx/>
                <a:latin typeface="Calibri" panose="020F0502020204030204" pitchFamily="34" charset="0"/>
                <a:ea typeface="Calibri" panose="020F0502020204030204" pitchFamily="34" charset="0"/>
                <a:cs typeface="Calibri" panose="020F0502020204030204" pitchFamily="34" charset="0"/>
              </a:rPr>
              <a:t>văn</a:t>
            </a:r>
            <a:r>
              <a:rPr kumimoji="0" lang="en-US" sz="4000" b="1" i="0" u="none" strike="noStrike" kern="1200" cap="none" spc="0" normalizeH="0" noProof="0" dirty="0">
                <a:ln>
                  <a:noFill/>
                </a:ln>
                <a:solidFill>
                  <a:srgbClr val="FFFF00"/>
                </a:solidFill>
                <a:effectLst/>
                <a:uLnTx/>
                <a:uFillTx/>
                <a:latin typeface="Calibri" panose="020F0502020204030204" pitchFamily="34" charset="0"/>
                <a:ea typeface="Calibri" panose="020F0502020204030204" pitchFamily="34" charset="0"/>
                <a:cs typeface="Calibri" panose="020F0502020204030204" pitchFamily="34" charset="0"/>
              </a:rPr>
              <a:t> </a:t>
            </a:r>
            <a:r>
              <a:rPr kumimoji="0" lang="en-US" sz="4000" b="1" i="0" u="none" strike="noStrike" kern="1200" cap="none" spc="0" normalizeH="0" noProof="0" dirty="0" err="1">
                <a:ln>
                  <a:noFill/>
                </a:ln>
                <a:solidFill>
                  <a:srgbClr val="FFFF00"/>
                </a:solidFill>
                <a:effectLst/>
                <a:uLnTx/>
                <a:uFillTx/>
                <a:latin typeface="Calibri" panose="020F0502020204030204" pitchFamily="34" charset="0"/>
                <a:ea typeface="Calibri" panose="020F0502020204030204" pitchFamily="34" charset="0"/>
                <a:cs typeface="Calibri" panose="020F0502020204030204" pitchFamily="34" charset="0"/>
              </a:rPr>
              <a:t>dưới</a:t>
            </a:r>
            <a:r>
              <a:rPr kumimoji="0" lang="en-US" sz="4000" b="1" i="0" u="none" strike="noStrike" kern="1200" cap="none" spc="0" normalizeH="0" noProof="0" dirty="0">
                <a:ln>
                  <a:noFill/>
                </a:ln>
                <a:solidFill>
                  <a:srgbClr val="FFFF00"/>
                </a:solidFill>
                <a:effectLst/>
                <a:uLnTx/>
                <a:uFillTx/>
                <a:latin typeface="Calibri" panose="020F0502020204030204" pitchFamily="34" charset="0"/>
                <a:ea typeface="Calibri" panose="020F0502020204030204" pitchFamily="34" charset="0"/>
                <a:cs typeface="Calibri" panose="020F0502020204030204" pitchFamily="34" charset="0"/>
              </a:rPr>
              <a:t> </a:t>
            </a:r>
            <a:r>
              <a:rPr kumimoji="0" lang="en-US" sz="4000" b="1" i="0" u="none" strike="noStrike" kern="1200" cap="none" spc="0" normalizeH="0" noProof="0" dirty="0" err="1">
                <a:ln>
                  <a:noFill/>
                </a:ln>
                <a:solidFill>
                  <a:srgbClr val="FFFF00"/>
                </a:solidFill>
                <a:effectLst/>
                <a:uLnTx/>
                <a:uFillTx/>
                <a:latin typeface="Calibri" panose="020F0502020204030204" pitchFamily="34" charset="0"/>
                <a:ea typeface="Calibri" panose="020F0502020204030204" pitchFamily="34" charset="0"/>
                <a:cs typeface="Calibri" panose="020F0502020204030204" pitchFamily="34" charset="0"/>
              </a:rPr>
              <a:t>đây</a:t>
            </a:r>
            <a:r>
              <a:rPr kumimoji="0" lang="en-US" sz="4000" b="1" i="0" u="none" strike="noStrike" kern="1200" cap="none" spc="0" normalizeH="0" noProof="0" dirty="0">
                <a:ln>
                  <a:noFill/>
                </a:ln>
                <a:solidFill>
                  <a:srgbClr val="FFFF00"/>
                </a:solidFill>
                <a:effectLst/>
                <a:uLnTx/>
                <a:uFillTx/>
                <a:latin typeface="Calibri" panose="020F0502020204030204" pitchFamily="34" charset="0"/>
                <a:ea typeface="Calibri" panose="020F0502020204030204" pitchFamily="34" charset="0"/>
                <a:cs typeface="Calibri" panose="020F0502020204030204" pitchFamily="34" charset="0"/>
              </a:rPr>
              <a:t> </a:t>
            </a:r>
            <a:r>
              <a:rPr kumimoji="0" lang="en-US" sz="4000" b="1" i="0" u="none" strike="noStrike" kern="1200" cap="none" spc="0" normalizeH="0" noProof="0" dirty="0" err="1">
                <a:ln>
                  <a:noFill/>
                </a:ln>
                <a:solidFill>
                  <a:srgbClr val="FFFF00"/>
                </a:solidFill>
                <a:effectLst/>
                <a:uLnTx/>
                <a:uFillTx/>
                <a:latin typeface="Calibri" panose="020F0502020204030204" pitchFamily="34" charset="0"/>
                <a:ea typeface="Calibri" panose="020F0502020204030204" pitchFamily="34" charset="0"/>
                <a:cs typeface="Calibri" panose="020F0502020204030204" pitchFamily="34" charset="0"/>
              </a:rPr>
              <a:t>là</a:t>
            </a:r>
            <a:r>
              <a:rPr kumimoji="0" lang="en-US" sz="4000" b="1" i="0" u="none" strike="noStrike" kern="1200" cap="none" spc="0" normalizeH="0" noProof="0" dirty="0">
                <a:ln>
                  <a:noFill/>
                </a:ln>
                <a:solidFill>
                  <a:srgbClr val="FFFF00"/>
                </a:solidFill>
                <a:effectLst/>
                <a:uLnTx/>
                <a:uFillTx/>
                <a:latin typeface="Calibri" panose="020F0502020204030204" pitchFamily="34" charset="0"/>
                <a:ea typeface="Calibri" panose="020F0502020204030204" pitchFamily="34" charset="0"/>
                <a:cs typeface="Calibri" panose="020F0502020204030204" pitchFamily="34" charset="0"/>
              </a:rPr>
              <a:t> </a:t>
            </a:r>
            <a:r>
              <a:rPr kumimoji="0" lang="en-US" sz="4000" b="1" i="0" u="none" strike="noStrike" kern="1200" cap="none" spc="0" normalizeH="0" noProof="0" dirty="0" err="1">
                <a:ln>
                  <a:noFill/>
                </a:ln>
                <a:solidFill>
                  <a:srgbClr val="FFFF00"/>
                </a:solidFill>
                <a:effectLst/>
                <a:uLnTx/>
                <a:uFillTx/>
                <a:latin typeface="Calibri" panose="020F0502020204030204" pitchFamily="34" charset="0"/>
                <a:ea typeface="Calibri" panose="020F0502020204030204" pitchFamily="34" charset="0"/>
                <a:cs typeface="Calibri" panose="020F0502020204030204" pitchFamily="34" charset="0"/>
              </a:rPr>
              <a:t>thực</a:t>
            </a:r>
            <a:r>
              <a:rPr kumimoji="0" lang="en-US" sz="4000" b="1" i="0" u="none" strike="noStrike" kern="1200" cap="none" spc="0" normalizeH="0" noProof="0" dirty="0">
                <a:ln>
                  <a:noFill/>
                </a:ln>
                <a:solidFill>
                  <a:srgbClr val="FFFF00"/>
                </a:solidFill>
                <a:effectLst/>
                <a:uLnTx/>
                <a:uFillTx/>
                <a:latin typeface="Calibri" panose="020F0502020204030204" pitchFamily="34" charset="0"/>
                <a:ea typeface="Calibri" panose="020F0502020204030204" pitchFamily="34" charset="0"/>
                <a:cs typeface="Calibri" panose="020F0502020204030204" pitchFamily="34" charset="0"/>
              </a:rPr>
              <a:t> </a:t>
            </a:r>
            <a:r>
              <a:rPr kumimoji="0" lang="en-US" sz="4000" b="1" i="0" u="none" strike="noStrike" kern="1200" cap="none" spc="0" normalizeH="0" noProof="0" dirty="0" err="1">
                <a:ln>
                  <a:noFill/>
                </a:ln>
                <a:solidFill>
                  <a:srgbClr val="FFFF00"/>
                </a:solidFill>
                <a:effectLst/>
                <a:uLnTx/>
                <a:uFillTx/>
                <a:latin typeface="Calibri" panose="020F0502020204030204" pitchFamily="34" charset="0"/>
                <a:ea typeface="Calibri" panose="020F0502020204030204" pitchFamily="34" charset="0"/>
                <a:cs typeface="Calibri" panose="020F0502020204030204" pitchFamily="34" charset="0"/>
              </a:rPr>
              <a:t>hiện</a:t>
            </a:r>
            <a:r>
              <a:rPr kumimoji="0" lang="en-US" sz="4000" b="1" i="0" u="none" strike="noStrike" kern="1200" cap="none" spc="0" normalizeH="0" noProof="0" dirty="0">
                <a:ln>
                  <a:noFill/>
                </a:ln>
                <a:solidFill>
                  <a:srgbClr val="FFFF00"/>
                </a:solidFill>
                <a:effectLst/>
                <a:uLnTx/>
                <a:uFillTx/>
                <a:latin typeface="Calibri" panose="020F0502020204030204" pitchFamily="34" charset="0"/>
                <a:ea typeface="Calibri" panose="020F0502020204030204" pitchFamily="34" charset="0"/>
                <a:cs typeface="Calibri" panose="020F0502020204030204" pitchFamily="34" charset="0"/>
              </a:rPr>
              <a:t> </a:t>
            </a:r>
            <a:r>
              <a:rPr kumimoji="0" lang="en-US" sz="4000" b="1" i="0" u="none" strike="noStrike" kern="1200" cap="none" spc="0" normalizeH="0" noProof="0" dirty="0" err="1">
                <a:ln>
                  <a:noFill/>
                </a:ln>
                <a:solidFill>
                  <a:srgbClr val="FFFF00"/>
                </a:solidFill>
                <a:effectLst/>
                <a:uLnTx/>
                <a:uFillTx/>
                <a:latin typeface="Calibri" panose="020F0502020204030204" pitchFamily="34" charset="0"/>
                <a:ea typeface="Calibri" panose="020F0502020204030204" pitchFamily="34" charset="0"/>
                <a:cs typeface="Calibri" panose="020F0502020204030204" pitchFamily="34" charset="0"/>
              </a:rPr>
              <a:t>yêu</a:t>
            </a:r>
            <a:r>
              <a:rPr kumimoji="0" lang="en-US" sz="4000" b="1" i="0" u="none" strike="noStrike" kern="1200" cap="none" spc="0" normalizeH="0" noProof="0" dirty="0">
                <a:ln>
                  <a:noFill/>
                </a:ln>
                <a:solidFill>
                  <a:srgbClr val="FFFF00"/>
                </a:solidFill>
                <a:effectLst/>
                <a:uLnTx/>
                <a:uFillTx/>
                <a:latin typeface="Calibri" panose="020F0502020204030204" pitchFamily="34" charset="0"/>
                <a:ea typeface="Calibri" panose="020F0502020204030204" pitchFamily="34" charset="0"/>
                <a:cs typeface="Calibri" panose="020F0502020204030204" pitchFamily="34" charset="0"/>
              </a:rPr>
              <a:t> </a:t>
            </a:r>
            <a:r>
              <a:rPr kumimoji="0" lang="en-US" sz="4000" b="1" i="0" u="none" strike="noStrike" kern="1200" cap="none" spc="0" normalizeH="0" noProof="0" dirty="0" err="1">
                <a:ln>
                  <a:noFill/>
                </a:ln>
                <a:solidFill>
                  <a:srgbClr val="FFFF00"/>
                </a:solidFill>
                <a:effectLst/>
                <a:uLnTx/>
                <a:uFillTx/>
                <a:latin typeface="Calibri" panose="020F0502020204030204" pitchFamily="34" charset="0"/>
                <a:ea typeface="Calibri" panose="020F0502020204030204" pitchFamily="34" charset="0"/>
                <a:cs typeface="Calibri" panose="020F0502020204030204" pitchFamily="34" charset="0"/>
              </a:rPr>
              <a:t>cầu</a:t>
            </a:r>
            <a:r>
              <a:rPr kumimoji="0" lang="en-US" sz="4000" b="1" i="0" u="none" strike="noStrike" kern="1200" cap="none" spc="0" normalizeH="0" noProof="0" dirty="0">
                <a:ln>
                  <a:noFill/>
                </a:ln>
                <a:solidFill>
                  <a:srgbClr val="FFFF00"/>
                </a:solidFill>
                <a:effectLst/>
                <a:uLnTx/>
                <a:uFillTx/>
                <a:latin typeface="Calibri" panose="020F0502020204030204" pitchFamily="34" charset="0"/>
                <a:ea typeface="Calibri" panose="020F0502020204030204" pitchFamily="34" charset="0"/>
                <a:cs typeface="Calibri" panose="020F0502020204030204" pitchFamily="34" charset="0"/>
              </a:rPr>
              <a:t>:</a:t>
            </a:r>
            <a:endParaRPr kumimoji="0" lang="vi-VN" sz="4000" b="1" i="0" u="none" strike="noStrike" kern="1200" cap="none" spc="0" normalizeH="0" baseline="0" noProof="0" dirty="0">
              <a:ln>
                <a:noFill/>
              </a:ln>
              <a:solidFill>
                <a:srgbClr val="FFFF00"/>
              </a:solidFill>
              <a:effectLst/>
              <a:uLnTx/>
              <a:uFillTx/>
              <a:latin typeface="Calibri" panose="020F0502020204030204" pitchFamily="34" charset="0"/>
              <a:ea typeface="Calibri" panose="020F0502020204030204" pitchFamily="34" charset="0"/>
              <a:cs typeface="Calibri" panose="020F0502020204030204" pitchFamily="34" charset="0"/>
            </a:endParaRPr>
          </a:p>
        </p:txBody>
      </p:sp>
      <p:grpSp>
        <p:nvGrpSpPr>
          <p:cNvPr id="25" name="Group 24">
            <a:extLst>
              <a:ext uri="{FF2B5EF4-FFF2-40B4-BE49-F238E27FC236}">
                <a16:creationId xmlns:a16="http://schemas.microsoft.com/office/drawing/2014/main" xmlns="" id="{2D5D7A83-AC70-C067-6FA0-663315A371BE}"/>
              </a:ext>
            </a:extLst>
          </p:cNvPr>
          <p:cNvGrpSpPr/>
          <p:nvPr/>
        </p:nvGrpSpPr>
        <p:grpSpPr>
          <a:xfrm>
            <a:off x="4902941" y="2163950"/>
            <a:ext cx="6910252" cy="1200329"/>
            <a:chOff x="4707750" y="2781124"/>
            <a:chExt cx="6910252" cy="1200329"/>
          </a:xfrm>
        </p:grpSpPr>
        <p:pic>
          <p:nvPicPr>
            <p:cNvPr id="18" name="Picture 17">
              <a:extLst>
                <a:ext uri="{FF2B5EF4-FFF2-40B4-BE49-F238E27FC236}">
                  <a16:creationId xmlns:a16="http://schemas.microsoft.com/office/drawing/2014/main" xmlns="" id="{1AADE275-AFCF-9B8B-B0F7-1A41BB6297F6}"/>
                </a:ext>
              </a:extLst>
            </p:cNvPr>
            <p:cNvPicPr>
              <a:picLocks noChangeAspect="1"/>
            </p:cNvPicPr>
            <p:nvPr/>
          </p:nvPicPr>
          <p:blipFill>
            <a:blip r:embed="rId4">
              <a:extLst>
                <a:ext uri="{BEBA8EAE-BF5A-486C-A8C5-ECC9F3942E4B}">
                  <a14:imgProps xmlns:a14="http://schemas.microsoft.com/office/drawing/2010/main">
                    <a14:imgLayer r:embed="rId5">
                      <a14:imgEffect>
                        <a14:backgroundRemoval t="10000" b="90000" l="10000" r="90000"/>
                      </a14:imgEffect>
                    </a14:imgLayer>
                  </a14:imgProps>
                </a:ext>
              </a:extLst>
            </a:blip>
            <a:stretch>
              <a:fillRect/>
            </a:stretch>
          </p:blipFill>
          <p:spPr>
            <a:xfrm>
              <a:off x="4707750" y="2814147"/>
              <a:ext cx="395472" cy="398627"/>
            </a:xfrm>
            <a:prstGeom prst="rect">
              <a:avLst/>
            </a:prstGeom>
          </p:spPr>
        </p:pic>
        <p:sp>
          <p:nvSpPr>
            <p:cNvPr id="19" name="TextBox 18">
              <a:extLst>
                <a:ext uri="{FF2B5EF4-FFF2-40B4-BE49-F238E27FC236}">
                  <a16:creationId xmlns:a16="http://schemas.microsoft.com/office/drawing/2014/main" xmlns="" id="{A254C5A4-7C91-F0D7-5218-6E90CC499156}"/>
                </a:ext>
              </a:extLst>
            </p:cNvPr>
            <p:cNvSpPr txBox="1"/>
            <p:nvPr/>
          </p:nvSpPr>
          <p:spPr>
            <a:xfrm>
              <a:off x="5201196" y="2781124"/>
              <a:ext cx="6416806" cy="1200329"/>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a:ln>
                    <a:noFill/>
                  </a:ln>
                  <a:solidFill>
                    <a:prstClr val="white"/>
                  </a:solidFill>
                  <a:effectLst/>
                  <a:uLnTx/>
                  <a:uFillTx/>
                  <a:latin typeface="Calibri" panose="020F0502020204030204" pitchFamily="34" charset="0"/>
                  <a:ea typeface="Calibri" panose="020F0502020204030204" pitchFamily="34" charset="0"/>
                  <a:cs typeface="Calibri" panose="020F0502020204030204" pitchFamily="34" charset="0"/>
                </a:rPr>
                <a:t>a. </a:t>
              </a:r>
              <a:r>
                <a:rPr kumimoji="0" lang="en-US" sz="3600" b="0" i="0" u="none" strike="noStrike" kern="1200" cap="none" spc="0" normalizeH="0" baseline="0" noProof="0" dirty="0" err="1">
                  <a:ln>
                    <a:noFill/>
                  </a:ln>
                  <a:solidFill>
                    <a:prstClr val="white"/>
                  </a:solidFill>
                  <a:effectLst/>
                  <a:uLnTx/>
                  <a:uFillTx/>
                  <a:latin typeface="Calibri" panose="020F0502020204030204" pitchFamily="34" charset="0"/>
                  <a:ea typeface="Calibri" panose="020F0502020204030204" pitchFamily="34" charset="0"/>
                  <a:cs typeface="Calibri" panose="020F0502020204030204" pitchFamily="34" charset="0"/>
                </a:rPr>
                <a:t>Nhận</a:t>
              </a:r>
              <a:r>
                <a:rPr kumimoji="0" lang="en-US" sz="3600" b="0" i="0" u="none" strike="noStrike" kern="1200" cap="none" spc="0" normalizeH="0" baseline="0" noProof="0" dirty="0">
                  <a:ln>
                    <a:noFill/>
                  </a:ln>
                  <a:solidFill>
                    <a:prstClr val="white"/>
                  </a:solidFill>
                  <a:effectLst/>
                  <a:uLnTx/>
                  <a:uFillTx/>
                  <a:latin typeface="Calibri" panose="020F0502020204030204" pitchFamily="34" charset="0"/>
                  <a:ea typeface="Calibri" panose="020F0502020204030204" pitchFamily="34" charset="0"/>
                  <a:cs typeface="Calibri" panose="020F0502020204030204" pitchFamily="34" charset="0"/>
                </a:rPr>
                <a:t> </a:t>
              </a:r>
              <a:r>
                <a:rPr kumimoji="0" lang="en-US" sz="3600" b="0" i="0" u="none" strike="noStrike" kern="1200" cap="none" spc="0" normalizeH="0" baseline="0" noProof="0" dirty="0" err="1">
                  <a:ln>
                    <a:noFill/>
                  </a:ln>
                  <a:solidFill>
                    <a:prstClr val="white"/>
                  </a:solidFill>
                  <a:effectLst/>
                  <a:uLnTx/>
                  <a:uFillTx/>
                  <a:latin typeface="Calibri" panose="020F0502020204030204" pitchFamily="34" charset="0"/>
                  <a:ea typeface="Calibri" panose="020F0502020204030204" pitchFamily="34" charset="0"/>
                  <a:cs typeface="Calibri" panose="020F0502020204030204" pitchFamily="34" charset="0"/>
                </a:rPr>
                <a:t>xét</a:t>
              </a:r>
              <a:r>
                <a:rPr kumimoji="0" lang="en-US" sz="3600" b="0" i="0" u="none" strike="noStrike" kern="1200" cap="none" spc="0" normalizeH="0" baseline="0" noProof="0" dirty="0">
                  <a:ln>
                    <a:noFill/>
                  </a:ln>
                  <a:solidFill>
                    <a:prstClr val="white"/>
                  </a:solidFill>
                  <a:effectLst/>
                  <a:uLnTx/>
                  <a:uFillTx/>
                  <a:latin typeface="Calibri" panose="020F0502020204030204" pitchFamily="34" charset="0"/>
                  <a:ea typeface="Calibri" panose="020F0502020204030204" pitchFamily="34" charset="0"/>
                  <a:cs typeface="Calibri" panose="020F0502020204030204" pitchFamily="34" charset="0"/>
                </a:rPr>
                <a:t> </a:t>
              </a:r>
              <a:r>
                <a:rPr kumimoji="0" lang="en-US" sz="3600" b="0" i="0" u="none" strike="noStrike" kern="1200" cap="none" spc="0" normalizeH="0" baseline="0" noProof="0" dirty="0" err="1">
                  <a:ln>
                    <a:noFill/>
                  </a:ln>
                  <a:solidFill>
                    <a:prstClr val="white"/>
                  </a:solidFill>
                  <a:effectLst/>
                  <a:uLnTx/>
                  <a:uFillTx/>
                  <a:latin typeface="Calibri" panose="020F0502020204030204" pitchFamily="34" charset="0"/>
                  <a:ea typeface="Calibri" panose="020F0502020204030204" pitchFamily="34" charset="0"/>
                  <a:cs typeface="Calibri" panose="020F0502020204030204" pitchFamily="34" charset="0"/>
                </a:rPr>
                <a:t>về</a:t>
              </a:r>
              <a:r>
                <a:rPr kumimoji="0" lang="en-US" sz="3600" b="0" i="0" u="none" strike="noStrike" kern="1200" cap="none" spc="0" normalizeH="0" baseline="0" noProof="0" dirty="0">
                  <a:ln>
                    <a:noFill/>
                  </a:ln>
                  <a:solidFill>
                    <a:prstClr val="white"/>
                  </a:solidFill>
                  <a:effectLst/>
                  <a:uLnTx/>
                  <a:uFillTx/>
                  <a:latin typeface="Calibri" panose="020F0502020204030204" pitchFamily="34" charset="0"/>
                  <a:ea typeface="Calibri" panose="020F0502020204030204" pitchFamily="34" charset="0"/>
                  <a:cs typeface="Calibri" panose="020F0502020204030204" pitchFamily="34" charset="0"/>
                </a:rPr>
                <a:t> </a:t>
              </a:r>
              <a:r>
                <a:rPr kumimoji="0" lang="en-US" sz="3600" b="0" i="0" u="none" strike="noStrike" kern="1200" cap="none" spc="0" normalizeH="0" baseline="0" noProof="0" dirty="0" err="1">
                  <a:ln>
                    <a:noFill/>
                  </a:ln>
                  <a:solidFill>
                    <a:prstClr val="white"/>
                  </a:solidFill>
                  <a:effectLst/>
                  <a:uLnTx/>
                  <a:uFillTx/>
                  <a:latin typeface="Calibri" panose="020F0502020204030204" pitchFamily="34" charset="0"/>
                  <a:ea typeface="Calibri" panose="020F0502020204030204" pitchFamily="34" charset="0"/>
                  <a:cs typeface="Calibri" panose="020F0502020204030204" pitchFamily="34" charset="0"/>
                </a:rPr>
                <a:t>hình</a:t>
              </a:r>
              <a:r>
                <a:rPr kumimoji="0" lang="en-US" sz="3600" b="0" i="0" u="none" strike="noStrike" kern="1200" cap="none" spc="0" normalizeH="0" baseline="0" noProof="0" dirty="0">
                  <a:ln>
                    <a:noFill/>
                  </a:ln>
                  <a:solidFill>
                    <a:prstClr val="white"/>
                  </a:solidFill>
                  <a:effectLst/>
                  <a:uLnTx/>
                  <a:uFillTx/>
                  <a:latin typeface="Calibri" panose="020F0502020204030204" pitchFamily="34" charset="0"/>
                  <a:ea typeface="Calibri" panose="020F0502020204030204" pitchFamily="34" charset="0"/>
                  <a:cs typeface="Calibri" panose="020F0502020204030204" pitchFamily="34" charset="0"/>
                </a:rPr>
                <a:t> </a:t>
              </a:r>
              <a:r>
                <a:rPr kumimoji="0" lang="en-US" sz="3600" b="0" i="0" u="none" strike="noStrike" kern="1200" cap="none" spc="0" normalizeH="0" baseline="0" noProof="0" dirty="0" err="1">
                  <a:ln>
                    <a:noFill/>
                  </a:ln>
                  <a:solidFill>
                    <a:prstClr val="white"/>
                  </a:solidFill>
                  <a:effectLst/>
                  <a:uLnTx/>
                  <a:uFillTx/>
                  <a:latin typeface="Calibri" panose="020F0502020204030204" pitchFamily="34" charset="0"/>
                  <a:ea typeface="Calibri" panose="020F0502020204030204" pitchFamily="34" charset="0"/>
                  <a:cs typeface="Calibri" panose="020F0502020204030204" pitchFamily="34" charset="0"/>
                </a:rPr>
                <a:t>thức</a:t>
              </a:r>
              <a:r>
                <a:rPr kumimoji="0" lang="en-US" sz="3600" b="0" i="0" u="none" strike="noStrike" kern="1200" cap="none" spc="0" normalizeH="0" baseline="0" noProof="0" dirty="0">
                  <a:ln>
                    <a:noFill/>
                  </a:ln>
                  <a:solidFill>
                    <a:prstClr val="white"/>
                  </a:solidFill>
                  <a:effectLst/>
                  <a:uLnTx/>
                  <a:uFillTx/>
                  <a:latin typeface="Calibri" panose="020F0502020204030204" pitchFamily="34" charset="0"/>
                  <a:ea typeface="Calibri" panose="020F0502020204030204" pitchFamily="34" charset="0"/>
                  <a:cs typeface="Calibri" panose="020F0502020204030204" pitchFamily="34" charset="0"/>
                </a:rPr>
                <a:t> </a:t>
              </a:r>
              <a:r>
                <a:rPr kumimoji="0" lang="en-US" sz="3600" b="0" i="0" u="none" strike="noStrike" kern="1200" cap="none" spc="0" normalizeH="0" baseline="0" noProof="0" dirty="0" err="1">
                  <a:ln>
                    <a:noFill/>
                  </a:ln>
                  <a:solidFill>
                    <a:prstClr val="white"/>
                  </a:solidFill>
                  <a:effectLst/>
                  <a:uLnTx/>
                  <a:uFillTx/>
                  <a:latin typeface="Calibri" panose="020F0502020204030204" pitchFamily="34" charset="0"/>
                  <a:ea typeface="Calibri" panose="020F0502020204030204" pitchFamily="34" charset="0"/>
                  <a:cs typeface="Calibri" panose="020F0502020204030204" pitchFamily="34" charset="0"/>
                </a:rPr>
                <a:t>trình</a:t>
              </a:r>
              <a:r>
                <a:rPr kumimoji="0" lang="en-US" sz="3600" b="0" i="0" u="none" strike="noStrike" kern="1200" cap="none" spc="0" normalizeH="0" baseline="0" noProof="0" dirty="0">
                  <a:ln>
                    <a:noFill/>
                  </a:ln>
                  <a:solidFill>
                    <a:prstClr val="white"/>
                  </a:solidFill>
                  <a:effectLst/>
                  <a:uLnTx/>
                  <a:uFillTx/>
                  <a:latin typeface="Calibri" panose="020F0502020204030204" pitchFamily="34" charset="0"/>
                  <a:ea typeface="Calibri" panose="020F0502020204030204" pitchFamily="34" charset="0"/>
                  <a:cs typeface="Calibri" panose="020F0502020204030204" pitchFamily="34" charset="0"/>
                </a:rPr>
                <a:t> </a:t>
              </a:r>
              <a:r>
                <a:rPr kumimoji="0" lang="en-US" sz="3600" b="0" i="0" u="none" strike="noStrike" kern="1200" cap="none" spc="0" normalizeH="0" baseline="0" noProof="0" dirty="0" err="1">
                  <a:ln>
                    <a:noFill/>
                  </a:ln>
                  <a:solidFill>
                    <a:prstClr val="white"/>
                  </a:solidFill>
                  <a:effectLst/>
                  <a:uLnTx/>
                  <a:uFillTx/>
                  <a:latin typeface="Calibri" panose="020F0502020204030204" pitchFamily="34" charset="0"/>
                  <a:ea typeface="Calibri" panose="020F0502020204030204" pitchFamily="34" charset="0"/>
                  <a:cs typeface="Calibri" panose="020F0502020204030204" pitchFamily="34" charset="0"/>
                </a:rPr>
                <a:t>bày</a:t>
              </a:r>
              <a:r>
                <a:rPr kumimoji="0" lang="en-US" sz="3600" b="0" i="0" u="none" strike="noStrike" kern="1200" cap="none" spc="0" normalizeH="0" baseline="0" noProof="0" dirty="0">
                  <a:ln>
                    <a:noFill/>
                  </a:ln>
                  <a:solidFill>
                    <a:prstClr val="white"/>
                  </a:solidFill>
                  <a:effectLst/>
                  <a:uLnTx/>
                  <a:uFillTx/>
                  <a:latin typeface="Calibri" panose="020F0502020204030204" pitchFamily="34" charset="0"/>
                  <a:ea typeface="Calibri" panose="020F0502020204030204" pitchFamily="34" charset="0"/>
                  <a:cs typeface="Calibri" panose="020F0502020204030204" pitchFamily="34" charset="0"/>
                </a:rPr>
                <a:t> </a:t>
              </a:r>
              <a:r>
                <a:rPr kumimoji="0" lang="en-US" sz="3600" b="0" i="0" u="none" strike="noStrike" kern="1200" cap="none" spc="0" normalizeH="0" baseline="0" noProof="0" dirty="0" err="1">
                  <a:ln>
                    <a:noFill/>
                  </a:ln>
                  <a:solidFill>
                    <a:prstClr val="white"/>
                  </a:solidFill>
                  <a:effectLst/>
                  <a:uLnTx/>
                  <a:uFillTx/>
                  <a:latin typeface="Calibri" panose="020F0502020204030204" pitchFamily="34" charset="0"/>
                  <a:ea typeface="Calibri" panose="020F0502020204030204" pitchFamily="34" charset="0"/>
                  <a:cs typeface="Calibri" panose="020F0502020204030204" pitchFamily="34" charset="0"/>
                </a:rPr>
                <a:t>của</a:t>
              </a:r>
              <a:r>
                <a:rPr kumimoji="0" lang="en-US" sz="3600" b="0" i="0" u="none" strike="noStrike" kern="1200" cap="none" spc="0" normalizeH="0" baseline="0" noProof="0" dirty="0">
                  <a:ln>
                    <a:noFill/>
                  </a:ln>
                  <a:solidFill>
                    <a:prstClr val="white"/>
                  </a:solidFill>
                  <a:effectLst/>
                  <a:uLnTx/>
                  <a:uFillTx/>
                  <a:latin typeface="Calibri" panose="020F0502020204030204" pitchFamily="34" charset="0"/>
                  <a:ea typeface="Calibri" panose="020F0502020204030204" pitchFamily="34" charset="0"/>
                  <a:cs typeface="Calibri" panose="020F0502020204030204" pitchFamily="34" charset="0"/>
                </a:rPr>
                <a:t> </a:t>
              </a:r>
              <a:r>
                <a:rPr kumimoji="0" lang="en-US" sz="3600" b="0" i="0" u="none" strike="noStrike" kern="1200" cap="none" spc="0" normalizeH="0" baseline="0" noProof="0" dirty="0" err="1">
                  <a:ln>
                    <a:noFill/>
                  </a:ln>
                  <a:solidFill>
                    <a:prstClr val="white"/>
                  </a:solidFill>
                  <a:effectLst/>
                  <a:uLnTx/>
                  <a:uFillTx/>
                  <a:latin typeface="Calibri" panose="020F0502020204030204" pitchFamily="34" charset="0"/>
                  <a:ea typeface="Calibri" panose="020F0502020204030204" pitchFamily="34" charset="0"/>
                  <a:cs typeface="Calibri" panose="020F0502020204030204" pitchFamily="34" charset="0"/>
                </a:rPr>
                <a:t>các</a:t>
              </a:r>
              <a:r>
                <a:rPr kumimoji="0" lang="en-US" sz="3600" b="0" i="0" u="none" strike="noStrike" kern="1200" cap="none" spc="0" normalizeH="0" baseline="0" noProof="0" dirty="0">
                  <a:ln>
                    <a:noFill/>
                  </a:ln>
                  <a:solidFill>
                    <a:prstClr val="white"/>
                  </a:solidFill>
                  <a:effectLst/>
                  <a:uLnTx/>
                  <a:uFillTx/>
                  <a:latin typeface="Calibri" panose="020F0502020204030204" pitchFamily="34" charset="0"/>
                  <a:ea typeface="Calibri" panose="020F0502020204030204" pitchFamily="34" charset="0"/>
                  <a:cs typeface="Calibri" panose="020F0502020204030204" pitchFamily="34" charset="0"/>
                </a:rPr>
                <a:t> </a:t>
              </a:r>
              <a:r>
                <a:rPr kumimoji="0" lang="en-US" sz="3600" b="0" i="0" u="none" strike="noStrike" kern="1200" cap="none" spc="0" normalizeH="0" baseline="0" noProof="0" dirty="0" err="1">
                  <a:ln>
                    <a:noFill/>
                  </a:ln>
                  <a:solidFill>
                    <a:prstClr val="white"/>
                  </a:solidFill>
                  <a:effectLst/>
                  <a:uLnTx/>
                  <a:uFillTx/>
                  <a:latin typeface="Calibri" panose="020F0502020204030204" pitchFamily="34" charset="0"/>
                  <a:ea typeface="Calibri" panose="020F0502020204030204" pitchFamily="34" charset="0"/>
                  <a:cs typeface="Calibri" panose="020F0502020204030204" pitchFamily="34" charset="0"/>
                </a:rPr>
                <a:t>đoạn</a:t>
              </a:r>
              <a:r>
                <a:rPr kumimoji="0" lang="en-US" sz="3600" b="0" i="0" u="none" strike="noStrike" kern="1200" cap="none" spc="0" normalizeH="0" baseline="0" noProof="0" dirty="0">
                  <a:ln>
                    <a:noFill/>
                  </a:ln>
                  <a:solidFill>
                    <a:prstClr val="white"/>
                  </a:solidFill>
                  <a:effectLst/>
                  <a:uLnTx/>
                  <a:uFillTx/>
                  <a:latin typeface="Calibri" panose="020F0502020204030204" pitchFamily="34" charset="0"/>
                  <a:ea typeface="Calibri" panose="020F0502020204030204" pitchFamily="34" charset="0"/>
                  <a:cs typeface="Calibri" panose="020F0502020204030204" pitchFamily="34" charset="0"/>
                </a:rPr>
                <a:t> </a:t>
              </a:r>
              <a:r>
                <a:rPr kumimoji="0" lang="en-US" sz="3600" b="0" i="0" u="none" strike="noStrike" kern="1200" cap="none" spc="0" normalizeH="0" baseline="0" noProof="0" dirty="0" err="1">
                  <a:ln>
                    <a:noFill/>
                  </a:ln>
                  <a:solidFill>
                    <a:prstClr val="white"/>
                  </a:solidFill>
                  <a:effectLst/>
                  <a:uLnTx/>
                  <a:uFillTx/>
                  <a:latin typeface="Calibri" panose="020F0502020204030204" pitchFamily="34" charset="0"/>
                  <a:ea typeface="Calibri" panose="020F0502020204030204" pitchFamily="34" charset="0"/>
                  <a:cs typeface="Calibri" panose="020F0502020204030204" pitchFamily="34" charset="0"/>
                </a:rPr>
                <a:t>văn</a:t>
              </a:r>
              <a:r>
                <a:rPr kumimoji="0" lang="en-US" sz="3600" b="0" i="0" u="none" strike="noStrike" kern="1200" cap="none" spc="0" normalizeH="0" baseline="0" noProof="0" dirty="0">
                  <a:ln>
                    <a:noFill/>
                  </a:ln>
                  <a:solidFill>
                    <a:prstClr val="white"/>
                  </a:solidFill>
                  <a:effectLst/>
                  <a:uLnTx/>
                  <a:uFillTx/>
                  <a:latin typeface="Calibri" panose="020F0502020204030204" pitchFamily="34" charset="0"/>
                  <a:ea typeface="Calibri" panose="020F0502020204030204" pitchFamily="34" charset="0"/>
                  <a:cs typeface="Calibri" panose="020F0502020204030204" pitchFamily="34" charset="0"/>
                </a:rPr>
                <a:t>. </a:t>
              </a:r>
              <a:endParaRPr kumimoji="0" lang="vi-VN" sz="3600" b="0" i="0" u="none" strike="noStrike" kern="1200" cap="none" spc="0" normalizeH="0" baseline="0" noProof="0" dirty="0">
                <a:ln>
                  <a:noFill/>
                </a:ln>
                <a:solidFill>
                  <a:prstClr val="white"/>
                </a:solidFill>
                <a:effectLst/>
                <a:uLnTx/>
                <a:uFillTx/>
                <a:latin typeface="Calibri" panose="020F0502020204030204" pitchFamily="34" charset="0"/>
                <a:ea typeface="Calibri" panose="020F0502020204030204" pitchFamily="34" charset="0"/>
                <a:cs typeface="Calibri" panose="020F0502020204030204" pitchFamily="34" charset="0"/>
              </a:endParaRPr>
            </a:p>
          </p:txBody>
        </p:sp>
      </p:grpSp>
      <p:grpSp>
        <p:nvGrpSpPr>
          <p:cNvPr id="24" name="Group 23">
            <a:extLst>
              <a:ext uri="{FF2B5EF4-FFF2-40B4-BE49-F238E27FC236}">
                <a16:creationId xmlns:a16="http://schemas.microsoft.com/office/drawing/2014/main" xmlns="" id="{FF3932B3-DADA-5D28-F4E8-3D4DB62DF17F}"/>
              </a:ext>
            </a:extLst>
          </p:cNvPr>
          <p:cNvGrpSpPr/>
          <p:nvPr/>
        </p:nvGrpSpPr>
        <p:grpSpPr>
          <a:xfrm>
            <a:off x="4913921" y="3401751"/>
            <a:ext cx="7403697" cy="646331"/>
            <a:chOff x="4707750" y="4039485"/>
            <a:chExt cx="7403697" cy="646331"/>
          </a:xfrm>
        </p:grpSpPr>
        <p:pic>
          <p:nvPicPr>
            <p:cNvPr id="22" name="Picture 21">
              <a:extLst>
                <a:ext uri="{FF2B5EF4-FFF2-40B4-BE49-F238E27FC236}">
                  <a16:creationId xmlns:a16="http://schemas.microsoft.com/office/drawing/2014/main" xmlns="" id="{E131A9B4-C690-A22D-7402-BA5AB36A1902}"/>
                </a:ext>
              </a:extLst>
            </p:cNvPr>
            <p:cNvPicPr>
              <a:picLocks noChangeAspect="1"/>
            </p:cNvPicPr>
            <p:nvPr/>
          </p:nvPicPr>
          <p:blipFill>
            <a:blip r:embed="rId4">
              <a:extLst>
                <a:ext uri="{BEBA8EAE-BF5A-486C-A8C5-ECC9F3942E4B}">
                  <a14:imgProps xmlns:a14="http://schemas.microsoft.com/office/drawing/2010/main">
                    <a14:imgLayer r:embed="rId5">
                      <a14:imgEffect>
                        <a14:backgroundRemoval t="10000" b="90000" l="10000" r="90000"/>
                      </a14:imgEffect>
                    </a14:imgLayer>
                  </a14:imgProps>
                </a:ext>
              </a:extLst>
            </a:blip>
            <a:stretch>
              <a:fillRect/>
            </a:stretch>
          </p:blipFill>
          <p:spPr>
            <a:xfrm>
              <a:off x="4707750" y="4072508"/>
              <a:ext cx="395472" cy="398627"/>
            </a:xfrm>
            <a:prstGeom prst="rect">
              <a:avLst/>
            </a:prstGeom>
          </p:spPr>
        </p:pic>
        <p:sp>
          <p:nvSpPr>
            <p:cNvPr id="23" name="TextBox 22">
              <a:extLst>
                <a:ext uri="{FF2B5EF4-FFF2-40B4-BE49-F238E27FC236}">
                  <a16:creationId xmlns:a16="http://schemas.microsoft.com/office/drawing/2014/main" xmlns="" id="{E9CF8224-C915-F68D-C223-175883445C05}"/>
                </a:ext>
              </a:extLst>
            </p:cNvPr>
            <p:cNvSpPr txBox="1"/>
            <p:nvPr/>
          </p:nvSpPr>
          <p:spPr>
            <a:xfrm>
              <a:off x="5201196" y="4039485"/>
              <a:ext cx="6910251" cy="646331"/>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vi-VN" sz="3600" dirty="0">
                  <a:solidFill>
                    <a:prstClr val="white"/>
                  </a:solidFill>
                  <a:latin typeface="Calibri" panose="020F0502020204030204" pitchFamily="34" charset="0"/>
                  <a:ea typeface="Calibri" panose="020F0502020204030204" pitchFamily="34" charset="0"/>
                  <a:cs typeface="Calibri" panose="020F0502020204030204" pitchFamily="34" charset="0"/>
                </a:rPr>
                <a:t>b. </a:t>
              </a:r>
              <a:r>
                <a:rPr lang="en-US" sz="3600" dirty="0">
                  <a:solidFill>
                    <a:prstClr val="white"/>
                  </a:solidFill>
                  <a:latin typeface="Calibri" panose="020F0502020204030204" pitchFamily="34" charset="0"/>
                  <a:ea typeface="Calibri" panose="020F0502020204030204" pitchFamily="34" charset="0"/>
                  <a:cs typeface="Calibri" panose="020F0502020204030204" pitchFamily="34" charset="0"/>
                </a:rPr>
                <a:t>Ý </a:t>
              </a:r>
              <a:r>
                <a:rPr lang="en-US" sz="3600" dirty="0" err="1">
                  <a:solidFill>
                    <a:prstClr val="white"/>
                  </a:solidFill>
                  <a:latin typeface="Calibri" panose="020F0502020204030204" pitchFamily="34" charset="0"/>
                  <a:ea typeface="Calibri" panose="020F0502020204030204" pitchFamily="34" charset="0"/>
                  <a:cs typeface="Calibri" panose="020F0502020204030204" pitchFamily="34" charset="0"/>
                </a:rPr>
                <a:t>chính</a:t>
              </a:r>
              <a:r>
                <a:rPr lang="en-US" sz="3600" dirty="0">
                  <a:solidFill>
                    <a:prstClr val="white"/>
                  </a:solidFill>
                  <a:latin typeface="Calibri" panose="020F0502020204030204" pitchFamily="34" charset="0"/>
                  <a:ea typeface="Calibri" panose="020F0502020204030204" pitchFamily="34" charset="0"/>
                  <a:cs typeface="Calibri" panose="020F0502020204030204" pitchFamily="34" charset="0"/>
                </a:rPr>
                <a:t> </a:t>
              </a:r>
              <a:r>
                <a:rPr lang="en-US" sz="3600" dirty="0" err="1">
                  <a:solidFill>
                    <a:prstClr val="white"/>
                  </a:solidFill>
                  <a:latin typeface="Calibri" panose="020F0502020204030204" pitchFamily="34" charset="0"/>
                  <a:ea typeface="Calibri" panose="020F0502020204030204" pitchFamily="34" charset="0"/>
                  <a:cs typeface="Calibri" panose="020F0502020204030204" pitchFamily="34" charset="0"/>
                </a:rPr>
                <a:t>của</a:t>
              </a:r>
              <a:r>
                <a:rPr lang="en-US" sz="3600" dirty="0">
                  <a:solidFill>
                    <a:prstClr val="white"/>
                  </a:solidFill>
                  <a:latin typeface="Calibri" panose="020F0502020204030204" pitchFamily="34" charset="0"/>
                  <a:ea typeface="Calibri" panose="020F0502020204030204" pitchFamily="34" charset="0"/>
                  <a:cs typeface="Calibri" panose="020F0502020204030204" pitchFamily="34" charset="0"/>
                </a:rPr>
                <a:t> </a:t>
              </a:r>
              <a:r>
                <a:rPr lang="en-US" sz="3600" dirty="0" err="1">
                  <a:solidFill>
                    <a:prstClr val="white"/>
                  </a:solidFill>
                  <a:latin typeface="Calibri" panose="020F0502020204030204" pitchFamily="34" charset="0"/>
                  <a:ea typeface="Calibri" panose="020F0502020204030204" pitchFamily="34" charset="0"/>
                  <a:cs typeface="Calibri" panose="020F0502020204030204" pitchFamily="34" charset="0"/>
                </a:rPr>
                <a:t>mỗi</a:t>
              </a:r>
              <a:r>
                <a:rPr lang="en-US" sz="3600" dirty="0">
                  <a:solidFill>
                    <a:prstClr val="white"/>
                  </a:solidFill>
                  <a:latin typeface="Calibri" panose="020F0502020204030204" pitchFamily="34" charset="0"/>
                  <a:ea typeface="Calibri" panose="020F0502020204030204" pitchFamily="34" charset="0"/>
                  <a:cs typeface="Calibri" panose="020F0502020204030204" pitchFamily="34" charset="0"/>
                </a:rPr>
                <a:t> </a:t>
              </a:r>
              <a:r>
                <a:rPr lang="en-US" sz="3600" dirty="0" err="1">
                  <a:solidFill>
                    <a:prstClr val="white"/>
                  </a:solidFill>
                  <a:latin typeface="Calibri" panose="020F0502020204030204" pitchFamily="34" charset="0"/>
                  <a:ea typeface="Calibri" panose="020F0502020204030204" pitchFamily="34" charset="0"/>
                  <a:cs typeface="Calibri" panose="020F0502020204030204" pitchFamily="34" charset="0"/>
                </a:rPr>
                <a:t>đoạn</a:t>
              </a:r>
              <a:r>
                <a:rPr lang="en-US" sz="3600" dirty="0">
                  <a:solidFill>
                    <a:prstClr val="white"/>
                  </a:solidFill>
                  <a:latin typeface="Calibri" panose="020F0502020204030204" pitchFamily="34" charset="0"/>
                  <a:ea typeface="Calibri" panose="020F0502020204030204" pitchFamily="34" charset="0"/>
                  <a:cs typeface="Calibri" panose="020F0502020204030204" pitchFamily="34" charset="0"/>
                </a:rPr>
                <a:t> </a:t>
              </a:r>
              <a:r>
                <a:rPr lang="en-US" sz="3600" dirty="0" err="1">
                  <a:solidFill>
                    <a:prstClr val="white"/>
                  </a:solidFill>
                  <a:latin typeface="Calibri" panose="020F0502020204030204" pitchFamily="34" charset="0"/>
                  <a:ea typeface="Calibri" panose="020F0502020204030204" pitchFamily="34" charset="0"/>
                  <a:cs typeface="Calibri" panose="020F0502020204030204" pitchFamily="34" charset="0"/>
                </a:rPr>
                <a:t>văn</a:t>
              </a:r>
              <a:r>
                <a:rPr lang="en-US" sz="3600" dirty="0">
                  <a:solidFill>
                    <a:prstClr val="white"/>
                  </a:solidFill>
                  <a:latin typeface="Calibri" panose="020F0502020204030204" pitchFamily="34" charset="0"/>
                  <a:ea typeface="Calibri" panose="020F0502020204030204" pitchFamily="34" charset="0"/>
                  <a:cs typeface="Calibri" panose="020F0502020204030204" pitchFamily="34" charset="0"/>
                </a:rPr>
                <a:t> </a:t>
              </a:r>
              <a:r>
                <a:rPr lang="en-US" sz="3600" dirty="0" err="1">
                  <a:solidFill>
                    <a:prstClr val="white"/>
                  </a:solidFill>
                  <a:latin typeface="Calibri" panose="020F0502020204030204" pitchFamily="34" charset="0"/>
                  <a:ea typeface="Calibri" panose="020F0502020204030204" pitchFamily="34" charset="0"/>
                  <a:cs typeface="Calibri" panose="020F0502020204030204" pitchFamily="34" charset="0"/>
                </a:rPr>
                <a:t>là</a:t>
              </a:r>
              <a:r>
                <a:rPr lang="en-US" sz="3600" dirty="0">
                  <a:solidFill>
                    <a:prstClr val="white"/>
                  </a:solidFill>
                  <a:latin typeface="Calibri" panose="020F0502020204030204" pitchFamily="34" charset="0"/>
                  <a:ea typeface="Calibri" panose="020F0502020204030204" pitchFamily="34" charset="0"/>
                  <a:cs typeface="Calibri" panose="020F0502020204030204" pitchFamily="34" charset="0"/>
                </a:rPr>
                <a:t> </a:t>
              </a:r>
              <a:r>
                <a:rPr lang="en-US" sz="3600" dirty="0" err="1">
                  <a:solidFill>
                    <a:prstClr val="white"/>
                  </a:solidFill>
                  <a:latin typeface="Calibri" panose="020F0502020204030204" pitchFamily="34" charset="0"/>
                  <a:ea typeface="Calibri" panose="020F0502020204030204" pitchFamily="34" charset="0"/>
                  <a:cs typeface="Calibri" panose="020F0502020204030204" pitchFamily="34" charset="0"/>
                </a:rPr>
                <a:t>gì</a:t>
              </a:r>
              <a:r>
                <a:rPr lang="en-US" sz="3600" dirty="0">
                  <a:solidFill>
                    <a:prstClr val="white"/>
                  </a:solidFill>
                  <a:latin typeface="Calibri" panose="020F0502020204030204" pitchFamily="34" charset="0"/>
                  <a:ea typeface="Calibri" panose="020F0502020204030204" pitchFamily="34" charset="0"/>
                  <a:cs typeface="Calibri" panose="020F0502020204030204" pitchFamily="34" charset="0"/>
                </a:rPr>
                <a:t>?</a:t>
              </a:r>
              <a:endParaRPr kumimoji="0" lang="vi-VN" sz="3600" b="0" i="0" u="none" strike="noStrike" kern="1200" cap="none" spc="0" normalizeH="0" baseline="0" noProof="0" dirty="0">
                <a:ln>
                  <a:noFill/>
                </a:ln>
                <a:solidFill>
                  <a:prstClr val="white"/>
                </a:solidFill>
                <a:effectLst/>
                <a:uLnTx/>
                <a:uFillTx/>
                <a:latin typeface="Calibri" panose="020F0502020204030204" pitchFamily="34" charset="0"/>
                <a:ea typeface="Calibri" panose="020F0502020204030204" pitchFamily="34" charset="0"/>
                <a:cs typeface="Calibri" panose="020F0502020204030204" pitchFamily="34" charset="0"/>
              </a:endParaRPr>
            </a:p>
          </p:txBody>
        </p:sp>
      </p:grpSp>
      <p:grpSp>
        <p:nvGrpSpPr>
          <p:cNvPr id="31" name="Group 30">
            <a:extLst>
              <a:ext uri="{FF2B5EF4-FFF2-40B4-BE49-F238E27FC236}">
                <a16:creationId xmlns:a16="http://schemas.microsoft.com/office/drawing/2014/main" xmlns="" id="{BF9A57B6-5239-7962-A857-69FC1C53ECFD}"/>
              </a:ext>
            </a:extLst>
          </p:cNvPr>
          <p:cNvGrpSpPr/>
          <p:nvPr/>
        </p:nvGrpSpPr>
        <p:grpSpPr>
          <a:xfrm>
            <a:off x="4788303" y="4315431"/>
            <a:ext cx="7502934" cy="1200329"/>
            <a:chOff x="4548049" y="4700062"/>
            <a:chExt cx="7502934" cy="1200329"/>
          </a:xfrm>
        </p:grpSpPr>
        <p:pic>
          <p:nvPicPr>
            <p:cNvPr id="29" name="Picture 28">
              <a:extLst>
                <a:ext uri="{FF2B5EF4-FFF2-40B4-BE49-F238E27FC236}">
                  <a16:creationId xmlns:a16="http://schemas.microsoft.com/office/drawing/2014/main" xmlns="" id="{E4CE04BE-EB18-FF7B-5F09-95E3D77DD6B4}"/>
                </a:ext>
              </a:extLst>
            </p:cNvPr>
            <p:cNvPicPr>
              <a:picLocks noChangeAspect="1"/>
            </p:cNvPicPr>
            <p:nvPr/>
          </p:nvPicPr>
          <p:blipFill>
            <a:blip r:embed="rId4">
              <a:extLst>
                <a:ext uri="{BEBA8EAE-BF5A-486C-A8C5-ECC9F3942E4B}">
                  <a14:imgProps xmlns:a14="http://schemas.microsoft.com/office/drawing/2010/main">
                    <a14:imgLayer r:embed="rId5">
                      <a14:imgEffect>
                        <a14:backgroundRemoval t="10000" b="90000" l="10000" r="90000"/>
                      </a14:imgEffect>
                    </a14:imgLayer>
                  </a14:imgProps>
                </a:ext>
              </a:extLst>
            </a:blip>
            <a:stretch>
              <a:fillRect/>
            </a:stretch>
          </p:blipFill>
          <p:spPr>
            <a:xfrm>
              <a:off x="4548049" y="4840044"/>
              <a:ext cx="395472" cy="398627"/>
            </a:xfrm>
            <a:prstGeom prst="rect">
              <a:avLst/>
            </a:prstGeom>
          </p:spPr>
        </p:pic>
        <p:sp>
          <p:nvSpPr>
            <p:cNvPr id="30" name="TextBox 29">
              <a:extLst>
                <a:ext uri="{FF2B5EF4-FFF2-40B4-BE49-F238E27FC236}">
                  <a16:creationId xmlns:a16="http://schemas.microsoft.com/office/drawing/2014/main" xmlns="" id="{BA3228E7-CDED-6B2B-C95B-2082A3449F89}"/>
                </a:ext>
              </a:extLst>
            </p:cNvPr>
            <p:cNvSpPr txBox="1"/>
            <p:nvPr/>
          </p:nvSpPr>
          <p:spPr>
            <a:xfrm>
              <a:off x="4916537" y="4700062"/>
              <a:ext cx="7134446" cy="1200329"/>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3600" b="0" i="0" u="none" strike="noStrike" kern="1200" cap="none" spc="0" normalizeH="0" baseline="0" noProof="0" dirty="0">
                  <a:ln>
                    <a:noFill/>
                  </a:ln>
                  <a:solidFill>
                    <a:prstClr val="white"/>
                  </a:solidFill>
                  <a:effectLst/>
                  <a:uLnTx/>
                  <a:uFillTx/>
                  <a:latin typeface="Calibri" panose="020F0502020204030204" pitchFamily="34" charset="0"/>
                  <a:ea typeface="Calibri" panose="020F0502020204030204" pitchFamily="34" charset="0"/>
                  <a:cs typeface="Calibri" panose="020F0502020204030204" pitchFamily="34" charset="0"/>
                </a:rPr>
                <a:t>c. </a:t>
              </a:r>
              <a:r>
                <a:rPr kumimoji="0" lang="en-US" sz="3600" b="0" i="0" u="none" strike="noStrike" kern="1200" cap="none" spc="0" normalizeH="0" baseline="0" noProof="0" dirty="0" err="1">
                  <a:ln>
                    <a:noFill/>
                  </a:ln>
                  <a:solidFill>
                    <a:prstClr val="white"/>
                  </a:solidFill>
                  <a:effectLst/>
                  <a:uLnTx/>
                  <a:uFillTx/>
                  <a:latin typeface="Calibri" panose="020F0502020204030204" pitchFamily="34" charset="0"/>
                  <a:ea typeface="Calibri" panose="020F0502020204030204" pitchFamily="34" charset="0"/>
                  <a:cs typeface="Calibri" panose="020F0502020204030204" pitchFamily="34" charset="0"/>
                </a:rPr>
                <a:t>Tìm</a:t>
              </a:r>
              <a:r>
                <a:rPr kumimoji="0" lang="en-US" sz="3600" b="0" i="0" u="none" strike="noStrike" kern="1200" cap="none" spc="0" normalizeH="0" baseline="0" noProof="0" dirty="0">
                  <a:ln>
                    <a:noFill/>
                  </a:ln>
                  <a:solidFill>
                    <a:prstClr val="white"/>
                  </a:solidFill>
                  <a:effectLst/>
                  <a:uLnTx/>
                  <a:uFillTx/>
                  <a:latin typeface="Calibri" panose="020F0502020204030204" pitchFamily="34" charset="0"/>
                  <a:ea typeface="Calibri" panose="020F0502020204030204" pitchFamily="34" charset="0"/>
                  <a:cs typeface="Calibri" panose="020F0502020204030204" pitchFamily="34" charset="0"/>
                </a:rPr>
                <a:t> </a:t>
              </a:r>
              <a:r>
                <a:rPr kumimoji="0" lang="en-US" sz="3600" b="0" i="0" u="none" strike="noStrike" kern="1200" cap="none" spc="0" normalizeH="0" baseline="0" noProof="0" dirty="0" err="1">
                  <a:ln>
                    <a:noFill/>
                  </a:ln>
                  <a:solidFill>
                    <a:prstClr val="white"/>
                  </a:solidFill>
                  <a:effectLst/>
                  <a:uLnTx/>
                  <a:uFillTx/>
                  <a:latin typeface="Calibri" panose="020F0502020204030204" pitchFamily="34" charset="0"/>
                  <a:ea typeface="Calibri" panose="020F0502020204030204" pitchFamily="34" charset="0"/>
                  <a:cs typeface="Calibri" panose="020F0502020204030204" pitchFamily="34" charset="0"/>
                </a:rPr>
                <a:t>câu</a:t>
              </a:r>
              <a:r>
                <a:rPr kumimoji="0" lang="en-US" sz="3600" b="0" i="0" u="none" strike="noStrike" kern="1200" cap="none" spc="0" normalizeH="0" baseline="0" noProof="0" dirty="0">
                  <a:ln>
                    <a:noFill/>
                  </a:ln>
                  <a:solidFill>
                    <a:prstClr val="white"/>
                  </a:solidFill>
                  <a:effectLst/>
                  <a:uLnTx/>
                  <a:uFillTx/>
                  <a:latin typeface="Calibri" panose="020F0502020204030204" pitchFamily="34" charset="0"/>
                  <a:ea typeface="Calibri" panose="020F0502020204030204" pitchFamily="34" charset="0"/>
                  <a:cs typeface="Calibri" panose="020F0502020204030204" pitchFamily="34" charset="0"/>
                </a:rPr>
                <a:t> </a:t>
              </a:r>
              <a:r>
                <a:rPr kumimoji="0" lang="en-US" sz="3600" b="0" i="0" u="none" strike="noStrike" kern="1200" cap="none" spc="0" normalizeH="0" baseline="0" noProof="0" dirty="0" err="1">
                  <a:ln>
                    <a:noFill/>
                  </a:ln>
                  <a:solidFill>
                    <a:prstClr val="white"/>
                  </a:solidFill>
                  <a:effectLst/>
                  <a:uLnTx/>
                  <a:uFillTx/>
                  <a:latin typeface="Calibri" panose="020F0502020204030204" pitchFamily="34" charset="0"/>
                  <a:ea typeface="Calibri" panose="020F0502020204030204" pitchFamily="34" charset="0"/>
                  <a:cs typeface="Calibri" panose="020F0502020204030204" pitchFamily="34" charset="0"/>
                </a:rPr>
                <a:t>nêu</a:t>
              </a:r>
              <a:r>
                <a:rPr kumimoji="0" lang="en-US" sz="3600" b="0" i="0" u="none" strike="noStrike" kern="1200" cap="none" spc="0" normalizeH="0" baseline="0" noProof="0" dirty="0">
                  <a:ln>
                    <a:noFill/>
                  </a:ln>
                  <a:solidFill>
                    <a:prstClr val="white"/>
                  </a:solidFill>
                  <a:effectLst/>
                  <a:uLnTx/>
                  <a:uFillTx/>
                  <a:latin typeface="Calibri" panose="020F0502020204030204" pitchFamily="34" charset="0"/>
                  <a:ea typeface="Calibri" panose="020F0502020204030204" pitchFamily="34" charset="0"/>
                  <a:cs typeface="Calibri" panose="020F0502020204030204" pitchFamily="34" charset="0"/>
                </a:rPr>
                <a:t> ý </a:t>
              </a:r>
              <a:r>
                <a:rPr kumimoji="0" lang="en-US" sz="3600" b="0" i="0" u="none" strike="noStrike" kern="1200" cap="none" spc="0" normalizeH="0" baseline="0" noProof="0" dirty="0" err="1">
                  <a:ln>
                    <a:noFill/>
                  </a:ln>
                  <a:solidFill>
                    <a:prstClr val="white"/>
                  </a:solidFill>
                  <a:effectLst/>
                  <a:uLnTx/>
                  <a:uFillTx/>
                  <a:latin typeface="Calibri" panose="020F0502020204030204" pitchFamily="34" charset="0"/>
                  <a:ea typeface="Calibri" panose="020F0502020204030204" pitchFamily="34" charset="0"/>
                  <a:cs typeface="Calibri" panose="020F0502020204030204" pitchFamily="34" charset="0"/>
                </a:rPr>
                <a:t>chính</a:t>
              </a:r>
              <a:r>
                <a:rPr kumimoji="0" lang="en-US" sz="3600" b="0" i="0" u="none" strike="noStrike" kern="1200" cap="none" spc="0" normalizeH="0" baseline="0" noProof="0" dirty="0">
                  <a:ln>
                    <a:noFill/>
                  </a:ln>
                  <a:solidFill>
                    <a:prstClr val="white"/>
                  </a:solidFill>
                  <a:effectLst/>
                  <a:uLnTx/>
                  <a:uFillTx/>
                  <a:latin typeface="Calibri" panose="020F0502020204030204" pitchFamily="34" charset="0"/>
                  <a:ea typeface="Calibri" panose="020F0502020204030204" pitchFamily="34" charset="0"/>
                  <a:cs typeface="Calibri" panose="020F0502020204030204" pitchFamily="34" charset="0"/>
                </a:rPr>
                <a:t> </a:t>
              </a:r>
              <a:r>
                <a:rPr kumimoji="0" lang="en-US" sz="3600" b="0" i="0" u="none" strike="noStrike" kern="1200" cap="none" spc="0" normalizeH="0" baseline="0" noProof="0" dirty="0" err="1">
                  <a:ln>
                    <a:noFill/>
                  </a:ln>
                  <a:solidFill>
                    <a:prstClr val="white"/>
                  </a:solidFill>
                  <a:effectLst/>
                  <a:uLnTx/>
                  <a:uFillTx/>
                  <a:latin typeface="Calibri" panose="020F0502020204030204" pitchFamily="34" charset="0"/>
                  <a:ea typeface="Calibri" panose="020F0502020204030204" pitchFamily="34" charset="0"/>
                  <a:cs typeface="Calibri" panose="020F0502020204030204" pitchFamily="34" charset="0"/>
                </a:rPr>
                <a:t>của</a:t>
              </a:r>
              <a:r>
                <a:rPr kumimoji="0" lang="en-US" sz="3600" b="0" i="0" u="none" strike="noStrike" kern="1200" cap="none" spc="0" normalizeH="0" baseline="0" noProof="0" dirty="0">
                  <a:ln>
                    <a:noFill/>
                  </a:ln>
                  <a:solidFill>
                    <a:prstClr val="white"/>
                  </a:solidFill>
                  <a:effectLst/>
                  <a:uLnTx/>
                  <a:uFillTx/>
                  <a:latin typeface="Calibri" panose="020F0502020204030204" pitchFamily="34" charset="0"/>
                  <a:ea typeface="Calibri" panose="020F0502020204030204" pitchFamily="34" charset="0"/>
                  <a:cs typeface="Calibri" panose="020F0502020204030204" pitchFamily="34" charset="0"/>
                </a:rPr>
                <a:t> </a:t>
              </a:r>
              <a:r>
                <a:rPr kumimoji="0" lang="en-US" sz="3600" b="0" i="0" u="none" strike="noStrike" kern="1200" cap="none" spc="0" normalizeH="0" baseline="0" noProof="0" dirty="0" err="1">
                  <a:ln>
                    <a:noFill/>
                  </a:ln>
                  <a:solidFill>
                    <a:prstClr val="white"/>
                  </a:solidFill>
                  <a:effectLst/>
                  <a:uLnTx/>
                  <a:uFillTx/>
                  <a:latin typeface="Calibri" panose="020F0502020204030204" pitchFamily="34" charset="0"/>
                  <a:ea typeface="Calibri" panose="020F0502020204030204" pitchFamily="34" charset="0"/>
                  <a:cs typeface="Calibri" panose="020F0502020204030204" pitchFamily="34" charset="0"/>
                </a:rPr>
                <a:t>mỗi</a:t>
              </a:r>
              <a:r>
                <a:rPr kumimoji="0" lang="en-US" sz="3600" b="0" i="0" u="none" strike="noStrike" kern="1200" cap="none" spc="0" normalizeH="0" baseline="0" noProof="0" dirty="0">
                  <a:ln>
                    <a:noFill/>
                  </a:ln>
                  <a:solidFill>
                    <a:prstClr val="white"/>
                  </a:solidFill>
                  <a:effectLst/>
                  <a:uLnTx/>
                  <a:uFillTx/>
                  <a:latin typeface="Calibri" panose="020F0502020204030204" pitchFamily="34" charset="0"/>
                  <a:ea typeface="Calibri" panose="020F0502020204030204" pitchFamily="34" charset="0"/>
                  <a:cs typeface="Calibri" panose="020F0502020204030204" pitchFamily="34" charset="0"/>
                </a:rPr>
                <a:t> </a:t>
              </a:r>
              <a:r>
                <a:rPr kumimoji="0" lang="en-US" sz="3600" b="0" i="0" u="none" strike="noStrike" kern="1200" cap="none" spc="0" normalizeH="0" baseline="0" noProof="0" dirty="0" err="1">
                  <a:ln>
                    <a:noFill/>
                  </a:ln>
                  <a:solidFill>
                    <a:prstClr val="white"/>
                  </a:solidFill>
                  <a:effectLst/>
                  <a:uLnTx/>
                  <a:uFillTx/>
                  <a:latin typeface="Calibri" panose="020F0502020204030204" pitchFamily="34" charset="0"/>
                  <a:ea typeface="Calibri" panose="020F0502020204030204" pitchFamily="34" charset="0"/>
                  <a:cs typeface="Calibri" panose="020F0502020204030204" pitchFamily="34" charset="0"/>
                </a:rPr>
                <a:t>đoạn</a:t>
              </a:r>
              <a:r>
                <a:rPr lang="en-US" sz="3600" dirty="0">
                  <a:solidFill>
                    <a:prstClr val="white"/>
                  </a:solidFill>
                  <a:latin typeface="Calibri" panose="020F0502020204030204" pitchFamily="34" charset="0"/>
                  <a:ea typeface="Calibri" panose="020F0502020204030204" pitchFamily="34" charset="0"/>
                  <a:cs typeface="Calibri" panose="020F0502020204030204" pitchFamily="34" charset="0"/>
                </a:rPr>
                <a:t>. </a:t>
              </a:r>
              <a:r>
                <a:rPr lang="vi-VN" sz="3600" dirty="0">
                  <a:solidFill>
                    <a:prstClr val="white"/>
                  </a:solidFill>
                  <a:latin typeface="Calibri" panose="020F0502020204030204" pitchFamily="34" charset="0"/>
                  <a:ea typeface="Calibri" panose="020F0502020204030204" pitchFamily="34" charset="0"/>
                  <a:cs typeface="Calibri" panose="020F0502020204030204" pitchFamily="34" charset="0"/>
                </a:rPr>
                <a:t>Câu đó nằm ở vị trí nào trong đoạn?</a:t>
              </a:r>
              <a:endParaRPr kumimoji="0" lang="vi-VN" sz="3600" b="0" i="0" u="none" strike="noStrike" kern="1200" cap="none" spc="0" normalizeH="0" baseline="0" noProof="0" dirty="0">
                <a:ln>
                  <a:noFill/>
                </a:ln>
                <a:solidFill>
                  <a:prstClr val="white"/>
                </a:solidFill>
                <a:effectLst/>
                <a:uLnTx/>
                <a:uFillTx/>
                <a:latin typeface="Calibri" panose="020F0502020204030204" pitchFamily="34" charset="0"/>
                <a:ea typeface="Calibri" panose="020F0502020204030204" pitchFamily="34" charset="0"/>
                <a:cs typeface="Calibri" panose="020F0502020204030204" pitchFamily="34" charset="0"/>
              </a:endParaRPr>
            </a:p>
          </p:txBody>
        </p:sp>
      </p:grpSp>
      <p:pic>
        <p:nvPicPr>
          <p:cNvPr id="35" name="Picture 34">
            <a:extLst>
              <a:ext uri="{FF2B5EF4-FFF2-40B4-BE49-F238E27FC236}">
                <a16:creationId xmlns:a16="http://schemas.microsoft.com/office/drawing/2014/main" xmlns="" id="{D7EE4DCA-09E4-1124-0982-2A2C468DB777}"/>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l="62763" t="4762"/>
          <a:stretch/>
        </p:blipFill>
        <p:spPr>
          <a:xfrm>
            <a:off x="240254" y="2251263"/>
            <a:ext cx="1962999" cy="2824103"/>
          </a:xfrm>
          <a:prstGeom prst="rect">
            <a:avLst/>
          </a:prstGeom>
        </p:spPr>
      </p:pic>
      <p:pic>
        <p:nvPicPr>
          <p:cNvPr id="36" name="Picture 35">
            <a:extLst>
              <a:ext uri="{FF2B5EF4-FFF2-40B4-BE49-F238E27FC236}">
                <a16:creationId xmlns:a16="http://schemas.microsoft.com/office/drawing/2014/main" xmlns="" id="{34DF1616-169F-2369-5C66-57280660F4A7}"/>
              </a:ext>
            </a:extLst>
          </p:cNvPr>
          <p:cNvPicPr>
            <a:picLocks noChangeAspect="1"/>
          </p:cNvPicPr>
          <p:nvPr/>
        </p:nvPicPr>
        <p:blipFill rotWithShape="1">
          <a:blip r:embed="rId7" cstate="print">
            <a:extLst>
              <a:ext uri="{28A0092B-C50C-407E-A947-70E740481C1C}">
                <a14:useLocalDpi xmlns:a14="http://schemas.microsoft.com/office/drawing/2010/main" val="0"/>
              </a:ext>
            </a:extLst>
          </a:blip>
          <a:srcRect l="-4671" t="2222" r="56803" b="9620"/>
          <a:stretch/>
        </p:blipFill>
        <p:spPr>
          <a:xfrm rot="443231">
            <a:off x="1268974" y="2209322"/>
            <a:ext cx="2541561" cy="2632961"/>
          </a:xfrm>
          <a:prstGeom prst="rect">
            <a:avLst/>
          </a:prstGeom>
        </p:spPr>
      </p:pic>
      <p:pic>
        <p:nvPicPr>
          <p:cNvPr id="38" name="Picture 37" descr="Logo&#10;&#10;Description automatically generated with medium confidence">
            <a:extLst>
              <a:ext uri="{FF2B5EF4-FFF2-40B4-BE49-F238E27FC236}">
                <a16:creationId xmlns:a16="http://schemas.microsoft.com/office/drawing/2014/main" xmlns="" id="{3B747854-8FED-BF7C-986B-C9DC1F085459}"/>
              </a:ext>
            </a:extLst>
          </p:cNvPr>
          <p:cNvPicPr>
            <a:picLocks noChangeAspect="1"/>
          </p:cNvPicPr>
          <p:nvPr/>
        </p:nvPicPr>
        <p:blipFill rotWithShape="1">
          <a:blip r:embed="rId8">
            <a:extLst>
              <a:ext uri="{28A0092B-C50C-407E-A947-70E740481C1C}">
                <a14:useLocalDpi xmlns:a14="http://schemas.microsoft.com/office/drawing/2010/main" val="0"/>
              </a:ext>
            </a:extLst>
          </a:blip>
          <a:srcRect l="22611" t="25992" r="29425" b="33398"/>
          <a:stretch/>
        </p:blipFill>
        <p:spPr>
          <a:xfrm>
            <a:off x="-734687" y="3800338"/>
            <a:ext cx="4781826" cy="2550055"/>
          </a:xfrm>
          <a:prstGeom prst="rect">
            <a:avLst/>
          </a:prstGeom>
        </p:spPr>
      </p:pic>
    </p:spTree>
    <p:extLst>
      <p:ext uri="{BB962C8B-B14F-4D97-AF65-F5344CB8AC3E}">
        <p14:creationId xmlns:p14="http://schemas.microsoft.com/office/powerpoint/2010/main" val="1414996531"/>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41"/>
                                        </p:tgtEl>
                                        <p:attrNameLst>
                                          <p:attrName>style.visibility</p:attrName>
                                        </p:attrNameLst>
                                      </p:cBhvr>
                                      <p:to>
                                        <p:strVal val="visible"/>
                                      </p:to>
                                    </p:set>
                                    <p:anim calcmode="lin" valueType="num">
                                      <p:cBhvr>
                                        <p:cTn id="7" dur="500" fill="hold"/>
                                        <p:tgtEl>
                                          <p:spTgt spid="41"/>
                                        </p:tgtEl>
                                        <p:attrNameLst>
                                          <p:attrName>ppt_w</p:attrName>
                                        </p:attrNameLst>
                                      </p:cBhvr>
                                      <p:tavLst>
                                        <p:tav tm="0">
                                          <p:val>
                                            <p:fltVal val="0"/>
                                          </p:val>
                                        </p:tav>
                                        <p:tav tm="100000">
                                          <p:val>
                                            <p:strVal val="#ppt_w"/>
                                          </p:val>
                                        </p:tav>
                                      </p:tavLst>
                                    </p:anim>
                                    <p:anim calcmode="lin" valueType="num">
                                      <p:cBhvr>
                                        <p:cTn id="8" dur="500" fill="hold"/>
                                        <p:tgtEl>
                                          <p:spTgt spid="41"/>
                                        </p:tgtEl>
                                        <p:attrNameLst>
                                          <p:attrName>ppt_h</p:attrName>
                                        </p:attrNameLst>
                                      </p:cBhvr>
                                      <p:tavLst>
                                        <p:tav tm="0">
                                          <p:val>
                                            <p:fltVal val="0"/>
                                          </p:val>
                                        </p:tav>
                                        <p:tav tm="100000">
                                          <p:val>
                                            <p:strVal val="#ppt_h"/>
                                          </p:val>
                                        </p:tav>
                                      </p:tavLst>
                                    </p:anim>
                                    <p:animEffect transition="in" filter="fade">
                                      <p:cBhvr>
                                        <p:cTn id="9" dur="500"/>
                                        <p:tgtEl>
                                          <p:spTgt spid="41"/>
                                        </p:tgtEl>
                                      </p:cBhvr>
                                    </p:animEffect>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grpId="0" nodeType="clickEffect">
                                  <p:stCondLst>
                                    <p:cond delay="0"/>
                                  </p:stCondLst>
                                  <p:childTnLst>
                                    <p:set>
                                      <p:cBhvr>
                                        <p:cTn id="13" dur="1" fill="hold">
                                          <p:stCondLst>
                                            <p:cond delay="0"/>
                                          </p:stCondLst>
                                        </p:cTn>
                                        <p:tgtEl>
                                          <p:spTgt spid="15"/>
                                        </p:tgtEl>
                                        <p:attrNameLst>
                                          <p:attrName>style.visibility</p:attrName>
                                        </p:attrNameLst>
                                      </p:cBhvr>
                                      <p:to>
                                        <p:strVal val="visible"/>
                                      </p:to>
                                    </p:set>
                                    <p:animEffect transition="in" filter="barn(inVertical)">
                                      <p:cBhvr>
                                        <p:cTn id="14" dur="500"/>
                                        <p:tgtEl>
                                          <p:spTgt spid="15"/>
                                        </p:tgtEl>
                                      </p:cBhvr>
                                    </p:animEffect>
                                  </p:childTnLst>
                                </p:cTn>
                              </p:par>
                            </p:childTnLst>
                          </p:cTn>
                        </p:par>
                      </p:childTnLst>
                    </p:cTn>
                  </p:par>
                  <p:par>
                    <p:cTn id="15" fill="hold">
                      <p:stCondLst>
                        <p:cond delay="indefinite"/>
                      </p:stCondLst>
                      <p:childTnLst>
                        <p:par>
                          <p:cTn id="16" fill="hold">
                            <p:stCondLst>
                              <p:cond delay="0"/>
                            </p:stCondLst>
                            <p:childTnLst>
                              <p:par>
                                <p:cTn id="17" presetID="2" presetClass="entr" presetSubtype="1" fill="hold" nodeType="clickEffect">
                                  <p:stCondLst>
                                    <p:cond delay="0"/>
                                  </p:stCondLst>
                                  <p:childTnLst>
                                    <p:set>
                                      <p:cBhvr>
                                        <p:cTn id="18" dur="1" fill="hold">
                                          <p:stCondLst>
                                            <p:cond delay="0"/>
                                          </p:stCondLst>
                                        </p:cTn>
                                        <p:tgtEl>
                                          <p:spTgt spid="25"/>
                                        </p:tgtEl>
                                        <p:attrNameLst>
                                          <p:attrName>style.visibility</p:attrName>
                                        </p:attrNameLst>
                                      </p:cBhvr>
                                      <p:to>
                                        <p:strVal val="visible"/>
                                      </p:to>
                                    </p:set>
                                    <p:anim calcmode="lin" valueType="num">
                                      <p:cBhvr additive="base">
                                        <p:cTn id="19" dur="500" fill="hold"/>
                                        <p:tgtEl>
                                          <p:spTgt spid="25"/>
                                        </p:tgtEl>
                                        <p:attrNameLst>
                                          <p:attrName>ppt_x</p:attrName>
                                        </p:attrNameLst>
                                      </p:cBhvr>
                                      <p:tavLst>
                                        <p:tav tm="0">
                                          <p:val>
                                            <p:strVal val="#ppt_x"/>
                                          </p:val>
                                        </p:tav>
                                        <p:tav tm="100000">
                                          <p:val>
                                            <p:strVal val="#ppt_x"/>
                                          </p:val>
                                        </p:tav>
                                      </p:tavLst>
                                    </p:anim>
                                    <p:anim calcmode="lin" valueType="num">
                                      <p:cBhvr additive="base">
                                        <p:cTn id="20" dur="500" fill="hold"/>
                                        <p:tgtEl>
                                          <p:spTgt spid="25"/>
                                        </p:tgtEl>
                                        <p:attrNameLst>
                                          <p:attrName>ppt_y</p:attrName>
                                        </p:attrNameLst>
                                      </p:cBhvr>
                                      <p:tavLst>
                                        <p:tav tm="0">
                                          <p:val>
                                            <p:strVal val="0-#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1" fill="hold" nodeType="clickEffect">
                                  <p:stCondLst>
                                    <p:cond delay="0"/>
                                  </p:stCondLst>
                                  <p:childTnLst>
                                    <p:set>
                                      <p:cBhvr>
                                        <p:cTn id="24" dur="1" fill="hold">
                                          <p:stCondLst>
                                            <p:cond delay="0"/>
                                          </p:stCondLst>
                                        </p:cTn>
                                        <p:tgtEl>
                                          <p:spTgt spid="24"/>
                                        </p:tgtEl>
                                        <p:attrNameLst>
                                          <p:attrName>style.visibility</p:attrName>
                                        </p:attrNameLst>
                                      </p:cBhvr>
                                      <p:to>
                                        <p:strVal val="visible"/>
                                      </p:to>
                                    </p:set>
                                    <p:anim calcmode="lin" valueType="num">
                                      <p:cBhvr additive="base">
                                        <p:cTn id="25" dur="500" fill="hold"/>
                                        <p:tgtEl>
                                          <p:spTgt spid="24"/>
                                        </p:tgtEl>
                                        <p:attrNameLst>
                                          <p:attrName>ppt_x</p:attrName>
                                        </p:attrNameLst>
                                      </p:cBhvr>
                                      <p:tavLst>
                                        <p:tav tm="0">
                                          <p:val>
                                            <p:strVal val="#ppt_x"/>
                                          </p:val>
                                        </p:tav>
                                        <p:tav tm="100000">
                                          <p:val>
                                            <p:strVal val="#ppt_x"/>
                                          </p:val>
                                        </p:tav>
                                      </p:tavLst>
                                    </p:anim>
                                    <p:anim calcmode="lin" valueType="num">
                                      <p:cBhvr additive="base">
                                        <p:cTn id="26" dur="500" fill="hold"/>
                                        <p:tgtEl>
                                          <p:spTgt spid="24"/>
                                        </p:tgtEl>
                                        <p:attrNameLst>
                                          <p:attrName>ppt_y</p:attrName>
                                        </p:attrNameLst>
                                      </p:cBhvr>
                                      <p:tavLst>
                                        <p:tav tm="0">
                                          <p:val>
                                            <p:strVal val="0-#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1" fill="hold" nodeType="clickEffect">
                                  <p:stCondLst>
                                    <p:cond delay="0"/>
                                  </p:stCondLst>
                                  <p:childTnLst>
                                    <p:set>
                                      <p:cBhvr>
                                        <p:cTn id="30" dur="1" fill="hold">
                                          <p:stCondLst>
                                            <p:cond delay="0"/>
                                          </p:stCondLst>
                                        </p:cTn>
                                        <p:tgtEl>
                                          <p:spTgt spid="31"/>
                                        </p:tgtEl>
                                        <p:attrNameLst>
                                          <p:attrName>style.visibility</p:attrName>
                                        </p:attrNameLst>
                                      </p:cBhvr>
                                      <p:to>
                                        <p:strVal val="visible"/>
                                      </p:to>
                                    </p:set>
                                    <p:anim calcmode="lin" valueType="num">
                                      <p:cBhvr additive="base">
                                        <p:cTn id="31" dur="500" fill="hold"/>
                                        <p:tgtEl>
                                          <p:spTgt spid="31"/>
                                        </p:tgtEl>
                                        <p:attrNameLst>
                                          <p:attrName>ppt_x</p:attrName>
                                        </p:attrNameLst>
                                      </p:cBhvr>
                                      <p:tavLst>
                                        <p:tav tm="0">
                                          <p:val>
                                            <p:strVal val="#ppt_x"/>
                                          </p:val>
                                        </p:tav>
                                        <p:tav tm="100000">
                                          <p:val>
                                            <p:strVal val="#ppt_x"/>
                                          </p:val>
                                        </p:tav>
                                      </p:tavLst>
                                    </p:anim>
                                    <p:anim calcmode="lin" valueType="num">
                                      <p:cBhvr additive="base">
                                        <p:cTn id="32" dur="500" fill="hold"/>
                                        <p:tgtEl>
                                          <p:spTgt spid="31"/>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descr="Chart&#10;&#10;Description automatically generated">
            <a:extLst>
              <a:ext uri="{FF2B5EF4-FFF2-40B4-BE49-F238E27FC236}">
                <a16:creationId xmlns:a16="http://schemas.microsoft.com/office/drawing/2014/main" xmlns="" id="{8D26AD44-4AC5-B2DB-3BE2-F5C744F13FEC}"/>
              </a:ext>
            </a:extLst>
          </p:cNvPr>
          <p:cNvPicPr>
            <a:picLocks noChangeAspect="1"/>
          </p:cNvPicPr>
          <p:nvPr/>
        </p:nvPicPr>
        <p:blipFill>
          <a:blip r:embed="rId2">
            <a:duotone>
              <a:prstClr val="black"/>
              <a:schemeClr val="accent4">
                <a:tint val="45000"/>
                <a:satMod val="400000"/>
              </a:schemeClr>
            </a:duotone>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12" name="Picture 11">
            <a:extLst>
              <a:ext uri="{FF2B5EF4-FFF2-40B4-BE49-F238E27FC236}">
                <a16:creationId xmlns:a16="http://schemas.microsoft.com/office/drawing/2014/main" xmlns="" id="{DFABD9AC-3B08-C436-7DD2-CEFA28209847}"/>
              </a:ext>
            </a:extLst>
          </p:cNvPr>
          <p:cNvPicPr>
            <a:picLocks noChangeAspect="1"/>
          </p:cNvPicPr>
          <p:nvPr/>
        </p:nvPicPr>
        <p:blipFill>
          <a:blip r:embed="rId3">
            <a:alphaModFix amt="85000"/>
          </a:blip>
          <a:stretch>
            <a:fillRect/>
          </a:stretch>
        </p:blipFill>
        <p:spPr>
          <a:xfrm>
            <a:off x="350874" y="244550"/>
            <a:ext cx="11451266" cy="6390166"/>
          </a:xfrm>
          <a:prstGeom prst="rect">
            <a:avLst/>
          </a:prstGeom>
        </p:spPr>
      </p:pic>
      <p:pic>
        <p:nvPicPr>
          <p:cNvPr id="6" name="Picture 5">
            <a:extLst>
              <a:ext uri="{FF2B5EF4-FFF2-40B4-BE49-F238E27FC236}">
                <a16:creationId xmlns:a16="http://schemas.microsoft.com/office/drawing/2014/main" xmlns="" id="{A3384956-0007-835F-4D8E-17130AA504C9}"/>
              </a:ext>
            </a:extLst>
          </p:cNvPr>
          <p:cNvPicPr>
            <a:picLocks noChangeAspect="1"/>
          </p:cNvPicPr>
          <p:nvPr/>
        </p:nvPicPr>
        <p:blipFill>
          <a:blip r:embed="rId4">
            <a:extLst>
              <a:ext uri="{BEBA8EAE-BF5A-486C-A8C5-ECC9F3942E4B}">
                <a14:imgProps xmlns:a14="http://schemas.microsoft.com/office/drawing/2010/main">
                  <a14:imgLayer r:embed="rId5">
                    <a14:imgEffect>
                      <a14:saturation sat="200000"/>
                    </a14:imgEffect>
                  </a14:imgLayer>
                </a14:imgProps>
              </a:ext>
            </a:extLst>
          </a:blip>
          <a:stretch>
            <a:fillRect/>
          </a:stretch>
        </p:blipFill>
        <p:spPr>
          <a:xfrm>
            <a:off x="1379132" y="476249"/>
            <a:ext cx="9572404" cy="2787753"/>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8" name="Picture 7">
            <a:extLst>
              <a:ext uri="{FF2B5EF4-FFF2-40B4-BE49-F238E27FC236}">
                <a16:creationId xmlns:a16="http://schemas.microsoft.com/office/drawing/2014/main" xmlns="" id="{4A3CC1A4-CE48-EA8E-3E26-C6D213D21EDB}"/>
              </a:ext>
            </a:extLst>
          </p:cNvPr>
          <p:cNvPicPr>
            <a:picLocks noChangeAspect="1"/>
          </p:cNvPicPr>
          <p:nvPr/>
        </p:nvPicPr>
        <p:blipFill>
          <a:blip r:embed="rId6">
            <a:extLst>
              <a:ext uri="{BEBA8EAE-BF5A-486C-A8C5-ECC9F3942E4B}">
                <a14:imgProps xmlns:a14="http://schemas.microsoft.com/office/drawing/2010/main">
                  <a14:imgLayer r:embed="rId7">
                    <a14:imgEffect>
                      <a14:saturation sat="200000"/>
                    </a14:imgEffect>
                  </a14:imgLayer>
                </a14:imgProps>
              </a:ext>
            </a:extLst>
          </a:blip>
          <a:stretch>
            <a:fillRect/>
          </a:stretch>
        </p:blipFill>
        <p:spPr>
          <a:xfrm>
            <a:off x="1244009" y="3371875"/>
            <a:ext cx="9752934" cy="2975763"/>
          </a:xfrm>
          <a:prstGeom prst="rect">
            <a:avLst/>
          </a:prstGeom>
          <a:ln>
            <a:noFill/>
          </a:ln>
          <a:effectLst>
            <a:softEdge rad="112500"/>
          </a:effectLst>
        </p:spPr>
      </p:pic>
    </p:spTree>
    <p:extLst>
      <p:ext uri="{BB962C8B-B14F-4D97-AF65-F5344CB8AC3E}">
        <p14:creationId xmlns:p14="http://schemas.microsoft.com/office/powerpoint/2010/main" val="3127337630"/>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500" fill="hold"/>
                                        <p:tgtEl>
                                          <p:spTgt spid="6"/>
                                        </p:tgtEl>
                                        <p:attrNameLst>
                                          <p:attrName>ppt_w</p:attrName>
                                        </p:attrNameLst>
                                      </p:cBhvr>
                                      <p:tavLst>
                                        <p:tav tm="0">
                                          <p:val>
                                            <p:fltVal val="0"/>
                                          </p:val>
                                        </p:tav>
                                        <p:tav tm="100000">
                                          <p:val>
                                            <p:strVal val="#ppt_w"/>
                                          </p:val>
                                        </p:tav>
                                      </p:tavLst>
                                    </p:anim>
                                    <p:anim calcmode="lin" valueType="num">
                                      <p:cBhvr>
                                        <p:cTn id="8" dur="500" fill="hold"/>
                                        <p:tgtEl>
                                          <p:spTgt spid="6"/>
                                        </p:tgtEl>
                                        <p:attrNameLst>
                                          <p:attrName>ppt_h</p:attrName>
                                        </p:attrNameLst>
                                      </p:cBhvr>
                                      <p:tavLst>
                                        <p:tav tm="0">
                                          <p:val>
                                            <p:fltVal val="0"/>
                                          </p:val>
                                        </p:tav>
                                        <p:tav tm="100000">
                                          <p:val>
                                            <p:strVal val="#ppt_h"/>
                                          </p:val>
                                        </p:tav>
                                      </p:tavLst>
                                    </p:anim>
                                    <p:animEffect transition="in" filter="fade">
                                      <p:cBhvr>
                                        <p:cTn id="9" dur="500"/>
                                        <p:tgtEl>
                                          <p:spTgt spid="6"/>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nodeType="clickEffect">
                                  <p:stCondLst>
                                    <p:cond delay="0"/>
                                  </p:stCondLst>
                                  <p:childTnLst>
                                    <p:set>
                                      <p:cBhvr>
                                        <p:cTn id="13" dur="1" fill="hold">
                                          <p:stCondLst>
                                            <p:cond delay="0"/>
                                          </p:stCondLst>
                                        </p:cTn>
                                        <p:tgtEl>
                                          <p:spTgt spid="8"/>
                                        </p:tgtEl>
                                        <p:attrNameLst>
                                          <p:attrName>style.visibility</p:attrName>
                                        </p:attrNameLst>
                                      </p:cBhvr>
                                      <p:to>
                                        <p:strVal val="visible"/>
                                      </p:to>
                                    </p:set>
                                    <p:anim calcmode="lin" valueType="num">
                                      <p:cBhvr>
                                        <p:cTn id="14" dur="500" fill="hold"/>
                                        <p:tgtEl>
                                          <p:spTgt spid="8"/>
                                        </p:tgtEl>
                                        <p:attrNameLst>
                                          <p:attrName>ppt_w</p:attrName>
                                        </p:attrNameLst>
                                      </p:cBhvr>
                                      <p:tavLst>
                                        <p:tav tm="0">
                                          <p:val>
                                            <p:fltVal val="0"/>
                                          </p:val>
                                        </p:tav>
                                        <p:tav tm="100000">
                                          <p:val>
                                            <p:strVal val="#ppt_w"/>
                                          </p:val>
                                        </p:tav>
                                      </p:tavLst>
                                    </p:anim>
                                    <p:anim calcmode="lin" valueType="num">
                                      <p:cBhvr>
                                        <p:cTn id="15" dur="500" fill="hold"/>
                                        <p:tgtEl>
                                          <p:spTgt spid="8"/>
                                        </p:tgtEl>
                                        <p:attrNameLst>
                                          <p:attrName>ppt_h</p:attrName>
                                        </p:attrNameLst>
                                      </p:cBhvr>
                                      <p:tavLst>
                                        <p:tav tm="0">
                                          <p:val>
                                            <p:fltVal val="0"/>
                                          </p:val>
                                        </p:tav>
                                        <p:tav tm="100000">
                                          <p:val>
                                            <p:strVal val="#ppt_h"/>
                                          </p:val>
                                        </p:tav>
                                      </p:tavLst>
                                    </p:anim>
                                    <p:animEffect transition="in" filter="fade">
                                      <p:cBhvr>
                                        <p:cTn id="16"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2" name="Picture 71" descr="A picture containing calendar&#10;&#10;Description automatically generated">
            <a:extLst>
              <a:ext uri="{FF2B5EF4-FFF2-40B4-BE49-F238E27FC236}">
                <a16:creationId xmlns:a16="http://schemas.microsoft.com/office/drawing/2014/main" xmlns="" id="{611D10C7-9856-7164-5297-5BD275B8D56D}"/>
              </a:ext>
            </a:extLst>
          </p:cNvPr>
          <p:cNvPicPr>
            <a:picLocks noChangeAspect="1"/>
          </p:cNvPicPr>
          <p:nvPr/>
        </p:nvPicPr>
        <p:blipFill rotWithShape="1">
          <a:blip r:embed="rId2">
            <a:extLst>
              <a:ext uri="{28A0092B-C50C-407E-A947-70E740481C1C}">
                <a14:useLocalDpi xmlns:a14="http://schemas.microsoft.com/office/drawing/2010/main" val="0"/>
              </a:ext>
            </a:extLst>
          </a:blip>
          <a:srcRect r="19573"/>
          <a:stretch/>
        </p:blipFill>
        <p:spPr>
          <a:xfrm>
            <a:off x="-2" y="2"/>
            <a:ext cx="12192002" cy="6886662"/>
          </a:xfrm>
          <a:prstGeom prst="rect">
            <a:avLst/>
          </a:prstGeom>
        </p:spPr>
      </p:pic>
      <p:grpSp>
        <p:nvGrpSpPr>
          <p:cNvPr id="66" name="Group 65">
            <a:extLst>
              <a:ext uri="{FF2B5EF4-FFF2-40B4-BE49-F238E27FC236}">
                <a16:creationId xmlns:a16="http://schemas.microsoft.com/office/drawing/2014/main" xmlns="" id="{65EEEB3F-E11F-9A47-FB5C-9BFCF416DE96}"/>
              </a:ext>
            </a:extLst>
          </p:cNvPr>
          <p:cNvGrpSpPr/>
          <p:nvPr/>
        </p:nvGrpSpPr>
        <p:grpSpPr>
          <a:xfrm>
            <a:off x="3303569" y="-309007"/>
            <a:ext cx="9405256" cy="6641293"/>
            <a:chOff x="1047524" y="-365000"/>
            <a:chExt cx="7615645" cy="5512526"/>
          </a:xfrm>
        </p:grpSpPr>
        <p:pic>
          <p:nvPicPr>
            <p:cNvPr id="57" name="Picture 56" descr="A picture containing text&#10;&#10;Description automatically generated">
              <a:extLst>
                <a:ext uri="{FF2B5EF4-FFF2-40B4-BE49-F238E27FC236}">
                  <a16:creationId xmlns:a16="http://schemas.microsoft.com/office/drawing/2014/main" xmlns="" id="{66D3B937-A6C1-EDB2-029A-9677FB30039B}"/>
                </a:ext>
              </a:extLst>
            </p:cNvPr>
            <p:cNvPicPr>
              <a:picLocks noChangeAspect="1"/>
            </p:cNvPicPr>
            <p:nvPr/>
          </p:nvPicPr>
          <p:blipFill rotWithShape="1">
            <a:blip r:embed="rId3">
              <a:extLst>
                <a:ext uri="{28A0092B-C50C-407E-A947-70E740481C1C}">
                  <a14:useLocalDpi xmlns:a14="http://schemas.microsoft.com/office/drawing/2010/main" val="0"/>
                </a:ext>
              </a:extLst>
            </a:blip>
            <a:srcRect l="15035" t="1992" r="16215" b="9538"/>
            <a:stretch/>
          </p:blipFill>
          <p:spPr>
            <a:xfrm>
              <a:off x="1047524" y="-365000"/>
              <a:ext cx="7615645" cy="5512526"/>
            </a:xfrm>
            <a:prstGeom prst="rect">
              <a:avLst/>
            </a:prstGeom>
          </p:spPr>
        </p:pic>
        <p:sp>
          <p:nvSpPr>
            <p:cNvPr id="65" name="TextBox 64">
              <a:extLst>
                <a:ext uri="{FF2B5EF4-FFF2-40B4-BE49-F238E27FC236}">
                  <a16:creationId xmlns:a16="http://schemas.microsoft.com/office/drawing/2014/main" xmlns="" id="{5E5909E0-47E7-938C-F466-1DB14CF78037}"/>
                </a:ext>
              </a:extLst>
            </p:cNvPr>
            <p:cNvSpPr txBox="1"/>
            <p:nvPr/>
          </p:nvSpPr>
          <p:spPr>
            <a:xfrm>
              <a:off x="1657993" y="1864164"/>
              <a:ext cx="6658789" cy="1200692"/>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vi-VN" sz="4400" b="1" dirty="0">
                  <a:solidFill>
                    <a:prstClr val="black"/>
                  </a:solidFill>
                  <a:latin typeface="Cambria" panose="02040503050406030204" pitchFamily="18" charset="0"/>
                  <a:ea typeface="Cambria" panose="02040503050406030204" pitchFamily="18" charset="0"/>
                </a:rPr>
                <a:t>Cùng nhau thảo luận và tìm câu trả lời cho mỗi yêu cầu</a:t>
              </a:r>
              <a:endParaRPr kumimoji="0" lang="vi-VN" sz="44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endParaRPr>
            </a:p>
          </p:txBody>
        </p:sp>
      </p:grpSp>
      <p:grpSp>
        <p:nvGrpSpPr>
          <p:cNvPr id="71" name="Group 70">
            <a:extLst>
              <a:ext uri="{FF2B5EF4-FFF2-40B4-BE49-F238E27FC236}">
                <a16:creationId xmlns:a16="http://schemas.microsoft.com/office/drawing/2014/main" xmlns="" id="{04B94BFC-7C66-833F-9973-3B957A88F70E}"/>
              </a:ext>
            </a:extLst>
          </p:cNvPr>
          <p:cNvGrpSpPr/>
          <p:nvPr/>
        </p:nvGrpSpPr>
        <p:grpSpPr>
          <a:xfrm>
            <a:off x="350875" y="1203190"/>
            <a:ext cx="3684814" cy="813483"/>
            <a:chOff x="713015" y="309923"/>
            <a:chExt cx="4001042" cy="1022488"/>
          </a:xfrm>
        </p:grpSpPr>
        <p:sp>
          <p:nvSpPr>
            <p:cNvPr id="70" name="Rectangle: Rounded Corners 69">
              <a:extLst>
                <a:ext uri="{FF2B5EF4-FFF2-40B4-BE49-F238E27FC236}">
                  <a16:creationId xmlns:a16="http://schemas.microsoft.com/office/drawing/2014/main" xmlns="" id="{ED03F842-A1C1-DA7A-21C5-C1D48C650EA9}"/>
                </a:ext>
              </a:extLst>
            </p:cNvPr>
            <p:cNvSpPr/>
            <p:nvPr/>
          </p:nvSpPr>
          <p:spPr>
            <a:xfrm>
              <a:off x="713015" y="309923"/>
              <a:ext cx="4001042" cy="1022488"/>
            </a:xfrm>
            <a:prstGeom prst="roundRect">
              <a:avLst/>
            </a:prstGeom>
            <a:solidFill>
              <a:srgbClr val="D35A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67" name="TextBox 66">
              <a:extLst>
                <a:ext uri="{FF2B5EF4-FFF2-40B4-BE49-F238E27FC236}">
                  <a16:creationId xmlns:a16="http://schemas.microsoft.com/office/drawing/2014/main" xmlns="" id="{2E29D8AE-E7D8-40BA-AC8D-EB118EFB2B52}"/>
                </a:ext>
              </a:extLst>
            </p:cNvPr>
            <p:cNvSpPr txBox="1"/>
            <p:nvPr/>
          </p:nvSpPr>
          <p:spPr>
            <a:xfrm>
              <a:off x="713015" y="418991"/>
              <a:ext cx="4001042" cy="769441"/>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400" b="0" i="0" u="none" strike="noStrike" kern="1200" cap="none" spc="0" normalizeH="0" baseline="0" noProof="0" dirty="0">
                  <a:ln>
                    <a:noFill/>
                  </a:ln>
                  <a:solidFill>
                    <a:prstClr val="white"/>
                  </a:solidFill>
                  <a:effectLst/>
                  <a:uLnTx/>
                  <a:uFillTx/>
                  <a:latin typeface="UTM Duepuntozero" panose="02040603050506020204" pitchFamily="18" charset="0"/>
                  <a:ea typeface="+mn-ea"/>
                  <a:cs typeface="+mn-cs"/>
                </a:rPr>
                <a:t>Thảo </a:t>
              </a:r>
              <a:r>
                <a:rPr kumimoji="0" lang="en-US" sz="4400" b="0" i="0" u="none" strike="noStrike" kern="1200" cap="none" spc="0" normalizeH="0" baseline="0" noProof="0" dirty="0" err="1">
                  <a:ln>
                    <a:noFill/>
                  </a:ln>
                  <a:solidFill>
                    <a:prstClr val="white"/>
                  </a:solidFill>
                  <a:effectLst/>
                  <a:uLnTx/>
                  <a:uFillTx/>
                  <a:latin typeface="UTM Duepuntozero" panose="02040603050506020204" pitchFamily="18" charset="0"/>
                  <a:ea typeface="+mn-ea"/>
                  <a:cs typeface="+mn-cs"/>
                </a:rPr>
                <a:t>luận</a:t>
              </a:r>
              <a:r>
                <a:rPr kumimoji="0" lang="en-US" sz="4400" b="0" i="0" u="none" strike="noStrike" kern="1200" cap="none" spc="0" normalizeH="0" baseline="0" noProof="0" dirty="0">
                  <a:ln>
                    <a:noFill/>
                  </a:ln>
                  <a:solidFill>
                    <a:prstClr val="white"/>
                  </a:solidFill>
                  <a:effectLst/>
                  <a:uLnTx/>
                  <a:uFillTx/>
                  <a:latin typeface="UTM Duepuntozero" panose="02040603050506020204" pitchFamily="18" charset="0"/>
                  <a:ea typeface="+mn-ea"/>
                  <a:cs typeface="+mn-cs"/>
                </a:rPr>
                <a:t> </a:t>
              </a:r>
              <a:r>
                <a:rPr kumimoji="0" lang="en-US" sz="4400" b="0" i="0" u="none" strike="noStrike" kern="1200" cap="none" spc="0" normalizeH="0" baseline="0" noProof="0" dirty="0" err="1">
                  <a:ln>
                    <a:noFill/>
                  </a:ln>
                  <a:solidFill>
                    <a:prstClr val="white"/>
                  </a:solidFill>
                  <a:effectLst/>
                  <a:uLnTx/>
                  <a:uFillTx/>
                  <a:latin typeface="UTM Duepuntozero" panose="02040603050506020204" pitchFamily="18" charset="0"/>
                  <a:ea typeface="+mn-ea"/>
                  <a:cs typeface="+mn-cs"/>
                </a:rPr>
                <a:t>nhóm</a:t>
              </a:r>
              <a:endParaRPr kumimoji="0" lang="vi-VN" sz="4400" b="0" i="0" u="none" strike="noStrike" kern="1200" cap="none" spc="0" normalizeH="0" baseline="0" noProof="0" dirty="0">
                <a:ln>
                  <a:noFill/>
                </a:ln>
                <a:solidFill>
                  <a:prstClr val="white"/>
                </a:solidFill>
                <a:effectLst/>
                <a:uLnTx/>
                <a:uFillTx/>
                <a:latin typeface="SVN-Kitten" pitchFamily="50" charset="0"/>
                <a:ea typeface="+mn-ea"/>
                <a:cs typeface="+mn-cs"/>
              </a:endParaRPr>
            </a:p>
          </p:txBody>
        </p:sp>
      </p:grpSp>
      <p:pic>
        <p:nvPicPr>
          <p:cNvPr id="69" name="Picture 68" descr="A picture containing toy&#10;&#10;Description automatically generated">
            <a:extLst>
              <a:ext uri="{FF2B5EF4-FFF2-40B4-BE49-F238E27FC236}">
                <a16:creationId xmlns:a16="http://schemas.microsoft.com/office/drawing/2014/main" xmlns="" id="{48A23C5D-6DEC-CBA1-F337-EC879018BCFB}"/>
              </a:ext>
            </a:extLst>
          </p:cNvPr>
          <p:cNvPicPr>
            <a:picLocks noChangeAspect="1"/>
          </p:cNvPicPr>
          <p:nvPr/>
        </p:nvPicPr>
        <p:blipFill rotWithShape="1">
          <a:blip r:embed="rId4">
            <a:extLst>
              <a:ext uri="{28A0092B-C50C-407E-A947-70E740481C1C}">
                <a14:useLocalDpi xmlns:a14="http://schemas.microsoft.com/office/drawing/2010/main" val="0"/>
              </a:ext>
            </a:extLst>
          </a:blip>
          <a:srcRect l="4656" t="13143" r="50366" b="11809"/>
          <a:stretch/>
        </p:blipFill>
        <p:spPr>
          <a:xfrm>
            <a:off x="0" y="1921750"/>
            <a:ext cx="4464522" cy="4190225"/>
          </a:xfrm>
          <a:prstGeom prst="rect">
            <a:avLst/>
          </a:prstGeom>
        </p:spPr>
      </p:pic>
    </p:spTree>
    <p:extLst>
      <p:ext uri="{BB962C8B-B14F-4D97-AF65-F5344CB8AC3E}">
        <p14:creationId xmlns:p14="http://schemas.microsoft.com/office/powerpoint/2010/main" val="3417519249"/>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71"/>
                                        </p:tgtEl>
                                        <p:attrNameLst>
                                          <p:attrName>style.visibility</p:attrName>
                                        </p:attrNameLst>
                                      </p:cBhvr>
                                      <p:to>
                                        <p:strVal val="visible"/>
                                      </p:to>
                                    </p:set>
                                    <p:animEffect transition="in" filter="dissolve">
                                      <p:cBhvr>
                                        <p:cTn id="7" dur="500"/>
                                        <p:tgtEl>
                                          <p:spTgt spid="71"/>
                                        </p:tgtEl>
                                      </p:cBhvr>
                                    </p:animEffect>
                                  </p:childTnLst>
                                </p:cTn>
                              </p:par>
                              <p:par>
                                <p:cTn id="8" presetID="9" presetClass="entr" presetSubtype="0" fill="hold" nodeType="withEffect">
                                  <p:stCondLst>
                                    <p:cond delay="0"/>
                                  </p:stCondLst>
                                  <p:childTnLst>
                                    <p:set>
                                      <p:cBhvr>
                                        <p:cTn id="9" dur="1" fill="hold">
                                          <p:stCondLst>
                                            <p:cond delay="0"/>
                                          </p:stCondLst>
                                        </p:cTn>
                                        <p:tgtEl>
                                          <p:spTgt spid="69"/>
                                        </p:tgtEl>
                                        <p:attrNameLst>
                                          <p:attrName>style.visibility</p:attrName>
                                        </p:attrNameLst>
                                      </p:cBhvr>
                                      <p:to>
                                        <p:strVal val="visible"/>
                                      </p:to>
                                    </p:set>
                                    <p:animEffect transition="in" filter="dissolve">
                                      <p:cBhvr>
                                        <p:cTn id="10" dur="500"/>
                                        <p:tgtEl>
                                          <p:spTgt spid="69"/>
                                        </p:tgtEl>
                                      </p:cBhvr>
                                    </p:animEffect>
                                  </p:childTnLst>
                                </p:cTn>
                              </p:par>
                              <p:par>
                                <p:cTn id="11" presetID="14" presetClass="entr" presetSubtype="10" fill="hold" nodeType="withEffect">
                                  <p:stCondLst>
                                    <p:cond delay="500"/>
                                  </p:stCondLst>
                                  <p:childTnLst>
                                    <p:set>
                                      <p:cBhvr>
                                        <p:cTn id="12" dur="1" fill="hold">
                                          <p:stCondLst>
                                            <p:cond delay="0"/>
                                          </p:stCondLst>
                                        </p:cTn>
                                        <p:tgtEl>
                                          <p:spTgt spid="66"/>
                                        </p:tgtEl>
                                        <p:attrNameLst>
                                          <p:attrName>style.visibility</p:attrName>
                                        </p:attrNameLst>
                                      </p:cBhvr>
                                      <p:to>
                                        <p:strVal val="visible"/>
                                      </p:to>
                                    </p:set>
                                    <p:animEffect transition="in" filter="randombar(horizontal)">
                                      <p:cBhvr>
                                        <p:cTn id="13" dur="500"/>
                                        <p:tgtEl>
                                          <p:spTgt spid="6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descr="A picture containing text, indoor, room&#10;&#10;Description automatically generated">
            <a:extLst>
              <a:ext uri="{FF2B5EF4-FFF2-40B4-BE49-F238E27FC236}">
                <a16:creationId xmlns:a16="http://schemas.microsoft.com/office/drawing/2014/main" xmlns="" id="{BDF7A61C-9CDA-D92B-C1F9-F6020E9506C1}"/>
              </a:ext>
            </a:extLst>
          </p:cNvPr>
          <p:cNvPicPr>
            <a:picLocks noGrp="1" noRot="1" noChangeAspect="1" noMove="1" noResize="1" noEditPoints="1" noAdjustHandles="1" noChangeArrowheads="1" noChangeShapeType="1" noCrop="1"/>
          </p:cNvPicPr>
          <p:nvPr/>
        </p:nvPicPr>
        <p:blipFill>
          <a:blip r:embed="rId2">
            <a:extLst>
              <a:ext uri="{28A0092B-C50C-407E-A947-70E740481C1C}">
                <a14:useLocalDpi xmlns:a14="http://schemas.microsoft.com/office/drawing/2010/main" val="0"/>
              </a:ext>
            </a:extLst>
          </a:blip>
          <a:stretch>
            <a:fillRect/>
          </a:stretch>
        </p:blipFill>
        <p:spPr>
          <a:xfrm>
            <a:off x="0" y="79023"/>
            <a:ext cx="12192000" cy="6858000"/>
          </a:xfrm>
          <a:prstGeom prst="rect">
            <a:avLst/>
          </a:prstGeom>
        </p:spPr>
      </p:pic>
      <p:sp>
        <p:nvSpPr>
          <p:cNvPr id="2" name="Rectangle 1">
            <a:extLst>
              <a:ext uri="{FF2B5EF4-FFF2-40B4-BE49-F238E27FC236}">
                <a16:creationId xmlns:a16="http://schemas.microsoft.com/office/drawing/2014/main" xmlns="" id="{05E915BD-DE06-C4DE-DC8C-F3C1AEBC2A19}"/>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xmlns=""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 name="Picture 3" descr="A picture containing toy, doll&#10;&#10;Description automatically generated">
            <a:extLst>
              <a:ext uri="{FF2B5EF4-FFF2-40B4-BE49-F238E27FC236}">
                <a16:creationId xmlns:a16="http://schemas.microsoft.com/office/drawing/2014/main" xmlns="" id="{7A11A057-03B6-A30B-99F5-50F932D3E1E5}"/>
              </a:ext>
            </a:extLst>
          </p:cNvPr>
          <p:cNvPicPr>
            <a:picLocks noChangeAspect="1"/>
          </p:cNvPicPr>
          <p:nvPr/>
        </p:nvPicPr>
        <p:blipFill rotWithShape="1">
          <a:blip r:embed="rId3">
            <a:extLst>
              <a:ext uri="{28A0092B-C50C-407E-A947-70E740481C1C}">
                <a14:useLocalDpi xmlns:a14="http://schemas.microsoft.com/office/drawing/2010/main" val="0"/>
              </a:ext>
            </a:extLst>
          </a:blip>
          <a:srcRect l="66964" t="4381"/>
          <a:stretch/>
        </p:blipFill>
        <p:spPr>
          <a:xfrm flipH="1">
            <a:off x="6907820" y="2342518"/>
            <a:ext cx="3117670" cy="5075903"/>
          </a:xfrm>
          <a:prstGeom prst="rect">
            <a:avLst/>
          </a:prstGeom>
        </p:spPr>
      </p:pic>
      <p:pic>
        <p:nvPicPr>
          <p:cNvPr id="5" name="Picture 4" descr="A picture containing toy, doll&#10;&#10;Description automatically generated">
            <a:extLst>
              <a:ext uri="{FF2B5EF4-FFF2-40B4-BE49-F238E27FC236}">
                <a16:creationId xmlns:a16="http://schemas.microsoft.com/office/drawing/2014/main" xmlns="" id="{838F2225-867A-36A9-5B30-D9B1A930DEA5}"/>
              </a:ext>
            </a:extLst>
          </p:cNvPr>
          <p:cNvPicPr>
            <a:picLocks noChangeAspect="1"/>
          </p:cNvPicPr>
          <p:nvPr/>
        </p:nvPicPr>
        <p:blipFill rotWithShape="1">
          <a:blip r:embed="rId3">
            <a:extLst>
              <a:ext uri="{28A0092B-C50C-407E-A947-70E740481C1C}">
                <a14:useLocalDpi xmlns:a14="http://schemas.microsoft.com/office/drawing/2010/main" val="0"/>
              </a:ext>
            </a:extLst>
          </a:blip>
          <a:srcRect l="29821" t="7239" r="36108" b="5142"/>
          <a:stretch/>
        </p:blipFill>
        <p:spPr>
          <a:xfrm>
            <a:off x="1896949" y="2595476"/>
            <a:ext cx="3117670" cy="4509835"/>
          </a:xfrm>
          <a:prstGeom prst="rect">
            <a:avLst/>
          </a:prstGeom>
        </p:spPr>
      </p:pic>
      <p:pic>
        <p:nvPicPr>
          <p:cNvPr id="9" name="Picture 8">
            <a:extLst>
              <a:ext uri="{FF2B5EF4-FFF2-40B4-BE49-F238E27FC236}">
                <a16:creationId xmlns:a16="http://schemas.microsoft.com/office/drawing/2014/main" xmlns="" id="{13E9A109-B92F-5D5A-FF95-6CA86C176475}"/>
              </a:ext>
            </a:extLst>
          </p:cNvPr>
          <p:cNvPicPr>
            <a:picLocks noChangeAspect="1"/>
          </p:cNvPicPr>
          <p:nvPr/>
        </p:nvPicPr>
        <p:blipFill>
          <a:blip r:embed="rId4">
            <a:alphaModFix amt="50000"/>
            <a:extLst>
              <a:ext uri="{BEBA8EAE-BF5A-486C-A8C5-ECC9F3942E4B}">
                <a14:imgProps xmlns:a14="http://schemas.microsoft.com/office/drawing/2010/main">
                  <a14:imgLayer r:embed="rId5">
                    <a14:imgEffect>
                      <a14:backgroundRemoval t="10000" b="90000" l="10000" r="90000">
                        <a14:foregroundMark x1="20711" y1="30260" x2="21548" y2="53428"/>
                        <a14:foregroundMark x1="21548" y1="53428" x2="28452" y2="76596"/>
                        <a14:foregroundMark x1="28452" y1="76596" x2="44351" y2="81324"/>
                        <a14:foregroundMark x1="44351" y1="81324" x2="61715" y2="76359"/>
                        <a14:foregroundMark x1="61715" y1="76359" x2="67364" y2="47518"/>
                        <a14:foregroundMark x1="67364" y1="47518" x2="54603" y2="23877"/>
                        <a14:foregroundMark x1="54603" y1="23877" x2="39121" y2="23641"/>
                        <a14:foregroundMark x1="39121" y1="23641" x2="24268" y2="36879"/>
                        <a14:foregroundMark x1="24268" y1="36879" x2="20084" y2="49882"/>
                        <a14:foregroundMark x1="52301" y1="17730" x2="69456" y2="32151"/>
                        <a14:foregroundMark x1="69456" y1="32151" x2="75314" y2="51300"/>
                        <a14:foregroundMark x1="77406" y1="59102" x2="73431" y2="75650"/>
                        <a14:foregroundMark x1="73431" y1="75650" x2="73013" y2="75650"/>
                        <a14:foregroundMark x1="54393" y1="81087" x2="43096" y2="66903"/>
                        <a14:foregroundMark x1="43096" y1="66903" x2="44142" y2="45390"/>
                        <a14:foregroundMark x1="44142" y1="45390" x2="48326" y2="40426"/>
                        <a14:foregroundMark x1="57322" y1="32388" x2="44142" y2="47518"/>
                        <a14:foregroundMark x1="44142" y1="47518" x2="33264" y2="70686"/>
                        <a14:foregroundMark x1="33264" y1="70686" x2="36820" y2="82979"/>
                        <a14:foregroundMark x1="42259" y1="85343" x2="68410" y2="73759"/>
                        <a14:foregroundMark x1="68410" y1="73759" x2="69874" y2="69976"/>
                        <a14:foregroundMark x1="51255" y1="56974" x2="66318" y2="52246"/>
                        <a14:foregroundMark x1="69874" y1="26005" x2="66527" y2="19858"/>
                        <a14:foregroundMark x1="59414" y1="49409" x2="56276" y2="72813"/>
                        <a14:foregroundMark x1="72385" y1="31915" x2="70293" y2="26241"/>
                      </a14:backgroundRemoval>
                    </a14:imgEffect>
                  </a14:imgLayer>
                </a14:imgProps>
              </a:ext>
            </a:extLst>
          </a:blip>
          <a:stretch>
            <a:fillRect/>
          </a:stretch>
        </p:blipFill>
        <p:spPr>
          <a:xfrm>
            <a:off x="2274942" y="1267682"/>
            <a:ext cx="933674" cy="826243"/>
          </a:xfrm>
          <a:prstGeom prst="rect">
            <a:avLst/>
          </a:prstGeom>
        </p:spPr>
      </p:pic>
      <p:pic>
        <p:nvPicPr>
          <p:cNvPr id="13" name="Picture 12">
            <a:extLst>
              <a:ext uri="{FF2B5EF4-FFF2-40B4-BE49-F238E27FC236}">
                <a16:creationId xmlns:a16="http://schemas.microsoft.com/office/drawing/2014/main" xmlns="" id="{6131F230-587C-4347-D141-72D53425AB9C}"/>
              </a:ext>
            </a:extLst>
          </p:cNvPr>
          <p:cNvPicPr>
            <a:picLocks noChangeAspect="1"/>
          </p:cNvPicPr>
          <p:nvPr/>
        </p:nvPicPr>
        <p:blipFill>
          <a:blip r:embed="rId6"/>
          <a:stretch>
            <a:fillRect/>
          </a:stretch>
        </p:blipFill>
        <p:spPr>
          <a:xfrm>
            <a:off x="3252730" y="1551533"/>
            <a:ext cx="6133108" cy="926672"/>
          </a:xfrm>
          <a:prstGeom prst="rect">
            <a:avLst/>
          </a:prstGeom>
        </p:spPr>
      </p:pic>
    </p:spTree>
    <p:extLst>
      <p:ext uri="{BB962C8B-B14F-4D97-AF65-F5344CB8AC3E}">
        <p14:creationId xmlns:p14="http://schemas.microsoft.com/office/powerpoint/2010/main" val="1808880435"/>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3" presetClass="path" presetSubtype="0" repeatCount="10000" accel="50000" decel="50000" fill="hold" nodeType="withEffect">
                                  <p:stCondLst>
                                    <p:cond delay="0"/>
                                  </p:stCondLst>
                                  <p:childTnLst>
                                    <p:animMotion origin="layout" path="M 2.08333E-7 1.11111E-6 L 0.55911 -0.00046 " pathEditMode="relative" rAng="0" ptsTypes="AA">
                                      <p:cBhvr>
                                        <p:cTn id="6" dur="2000" fill="hold"/>
                                        <p:tgtEl>
                                          <p:spTgt spid="9"/>
                                        </p:tgtEl>
                                        <p:attrNameLst>
                                          <p:attrName>ppt_x</p:attrName>
                                          <p:attrName>ppt_y</p:attrName>
                                        </p:attrNameLst>
                                      </p:cBhvr>
                                      <p:rCtr x="27956" y="-23"/>
                                    </p:animMotion>
                                  </p:childTnLst>
                                </p:cTn>
                              </p:par>
                            </p:childTnLst>
                          </p:cTn>
                        </p:par>
                      </p:childTnLst>
                    </p:cTn>
                  </p:par>
                  <p:par>
                    <p:cTn id="7" fill="hold">
                      <p:stCondLst>
                        <p:cond delay="indefinite"/>
                      </p:stCondLst>
                      <p:childTnLst>
                        <p:par>
                          <p:cTn id="8" fill="hold">
                            <p:stCondLst>
                              <p:cond delay="0"/>
                            </p:stCondLst>
                            <p:childTnLst>
                              <p:par>
                                <p:cTn id="9" presetID="42" presetClass="entr" presetSubtype="0" fill="hold" nodeType="clickEffect">
                                  <p:stCondLst>
                                    <p:cond delay="0"/>
                                  </p:stCondLst>
                                  <p:childTnLst>
                                    <p:set>
                                      <p:cBhvr>
                                        <p:cTn id="10" dur="1" fill="hold">
                                          <p:stCondLst>
                                            <p:cond delay="0"/>
                                          </p:stCondLst>
                                        </p:cTn>
                                        <p:tgtEl>
                                          <p:spTgt spid="13"/>
                                        </p:tgtEl>
                                        <p:attrNameLst>
                                          <p:attrName>style.visibility</p:attrName>
                                        </p:attrNameLst>
                                      </p:cBhvr>
                                      <p:to>
                                        <p:strVal val="visible"/>
                                      </p:to>
                                    </p:set>
                                    <p:animEffect transition="in" filter="fade">
                                      <p:cBhvr>
                                        <p:cTn id="11" dur="1000"/>
                                        <p:tgtEl>
                                          <p:spTgt spid="13"/>
                                        </p:tgtEl>
                                      </p:cBhvr>
                                    </p:animEffect>
                                    <p:anim calcmode="lin" valueType="num">
                                      <p:cBhvr>
                                        <p:cTn id="12" dur="1000" fill="hold"/>
                                        <p:tgtEl>
                                          <p:spTgt spid="13"/>
                                        </p:tgtEl>
                                        <p:attrNameLst>
                                          <p:attrName>ppt_x</p:attrName>
                                        </p:attrNameLst>
                                      </p:cBhvr>
                                      <p:tavLst>
                                        <p:tav tm="0">
                                          <p:val>
                                            <p:strVal val="#ppt_x"/>
                                          </p:val>
                                        </p:tav>
                                        <p:tav tm="100000">
                                          <p:val>
                                            <p:strVal val="#ppt_x"/>
                                          </p:val>
                                        </p:tav>
                                      </p:tavLst>
                                    </p:anim>
                                    <p:anim calcmode="lin" valueType="num">
                                      <p:cBhvr>
                                        <p:cTn id="13"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2" name="Picture 71" descr="A picture containing calendar&#10;&#10;Description automatically generated">
            <a:extLst>
              <a:ext uri="{FF2B5EF4-FFF2-40B4-BE49-F238E27FC236}">
                <a16:creationId xmlns:a16="http://schemas.microsoft.com/office/drawing/2014/main" xmlns="" id="{611D10C7-9856-7164-5297-5BD275B8D56D}"/>
              </a:ext>
            </a:extLst>
          </p:cNvPr>
          <p:cNvPicPr>
            <a:picLocks noChangeAspect="1"/>
          </p:cNvPicPr>
          <p:nvPr/>
        </p:nvPicPr>
        <p:blipFill rotWithShape="1">
          <a:blip r:embed="rId2">
            <a:extLst>
              <a:ext uri="{28A0092B-C50C-407E-A947-70E740481C1C}">
                <a14:useLocalDpi xmlns:a14="http://schemas.microsoft.com/office/drawing/2010/main" val="0"/>
              </a:ext>
            </a:extLst>
          </a:blip>
          <a:srcRect r="19573"/>
          <a:stretch/>
        </p:blipFill>
        <p:spPr>
          <a:xfrm>
            <a:off x="-2" y="2"/>
            <a:ext cx="12192002" cy="6886662"/>
          </a:xfrm>
          <a:prstGeom prst="rect">
            <a:avLst/>
          </a:prstGeom>
        </p:spPr>
      </p:pic>
      <p:pic>
        <p:nvPicPr>
          <p:cNvPr id="57" name="Picture 56" descr="A picture containing text&#10;&#10;Description automatically generated">
            <a:extLst>
              <a:ext uri="{FF2B5EF4-FFF2-40B4-BE49-F238E27FC236}">
                <a16:creationId xmlns:a16="http://schemas.microsoft.com/office/drawing/2014/main" xmlns="" id="{66D3B937-A6C1-EDB2-029A-9677FB30039B}"/>
              </a:ext>
            </a:extLst>
          </p:cNvPr>
          <p:cNvPicPr>
            <a:picLocks noChangeAspect="1"/>
          </p:cNvPicPr>
          <p:nvPr/>
        </p:nvPicPr>
        <p:blipFill rotWithShape="1">
          <a:blip r:embed="rId3">
            <a:extLst>
              <a:ext uri="{28A0092B-C50C-407E-A947-70E740481C1C}">
                <a14:useLocalDpi xmlns:a14="http://schemas.microsoft.com/office/drawing/2010/main" val="0"/>
              </a:ext>
            </a:extLst>
          </a:blip>
          <a:srcRect l="15035" t="1992" r="16215" b="9538"/>
          <a:stretch/>
        </p:blipFill>
        <p:spPr>
          <a:xfrm>
            <a:off x="-574158" y="-1669311"/>
            <a:ext cx="13155392" cy="8878186"/>
          </a:xfrm>
          <a:prstGeom prst="rect">
            <a:avLst/>
          </a:prstGeom>
        </p:spPr>
      </p:pic>
      <p:pic>
        <p:nvPicPr>
          <p:cNvPr id="3" name="Picture 2">
            <a:extLst>
              <a:ext uri="{FF2B5EF4-FFF2-40B4-BE49-F238E27FC236}">
                <a16:creationId xmlns:a16="http://schemas.microsoft.com/office/drawing/2014/main" xmlns="" id="{92E58119-D6DD-793B-875B-D9A520D60844}"/>
              </a:ext>
            </a:extLst>
          </p:cNvPr>
          <p:cNvPicPr>
            <a:picLocks noChangeAspect="1"/>
          </p:cNvPicPr>
          <p:nvPr/>
        </p:nvPicPr>
        <p:blipFill>
          <a:blip r:embed="rId4"/>
          <a:stretch>
            <a:fillRect/>
          </a:stretch>
        </p:blipFill>
        <p:spPr>
          <a:xfrm>
            <a:off x="878086" y="1658678"/>
            <a:ext cx="6894314" cy="4149515"/>
          </a:xfrm>
          <a:prstGeom prst="rect">
            <a:avLst/>
          </a:prstGeom>
        </p:spPr>
      </p:pic>
      <p:grpSp>
        <p:nvGrpSpPr>
          <p:cNvPr id="5" name="Group 4">
            <a:extLst>
              <a:ext uri="{FF2B5EF4-FFF2-40B4-BE49-F238E27FC236}">
                <a16:creationId xmlns:a16="http://schemas.microsoft.com/office/drawing/2014/main" xmlns="" id="{53A82C8D-07BA-D671-15BE-C5615CC33B01}"/>
              </a:ext>
            </a:extLst>
          </p:cNvPr>
          <p:cNvGrpSpPr/>
          <p:nvPr/>
        </p:nvGrpSpPr>
        <p:grpSpPr>
          <a:xfrm>
            <a:off x="926365" y="813616"/>
            <a:ext cx="11173487" cy="646331"/>
            <a:chOff x="4764966" y="2781124"/>
            <a:chExt cx="10021118" cy="646331"/>
          </a:xfrm>
        </p:grpSpPr>
        <p:pic>
          <p:nvPicPr>
            <p:cNvPr id="6" name="Picture 5">
              <a:extLst>
                <a:ext uri="{FF2B5EF4-FFF2-40B4-BE49-F238E27FC236}">
                  <a16:creationId xmlns:a16="http://schemas.microsoft.com/office/drawing/2014/main" xmlns="" id="{CE9C9916-3E6F-9B9F-C4B2-EEBD037AAC15}"/>
                </a:ext>
              </a:extLst>
            </p:cNvPr>
            <p:cNvPicPr>
              <a:picLocks noChangeAspect="1"/>
            </p:cNvPicPr>
            <p:nvPr/>
          </p:nvPicPr>
          <p:blipFill>
            <a:blip r:embed="rId5">
              <a:extLst>
                <a:ext uri="{BEBA8EAE-BF5A-486C-A8C5-ECC9F3942E4B}">
                  <a14:imgProps xmlns:a14="http://schemas.microsoft.com/office/drawing/2010/main">
                    <a14:imgLayer r:embed="rId6">
                      <a14:imgEffect>
                        <a14:backgroundRemoval t="10000" b="90000" l="10000" r="90000"/>
                      </a14:imgEffect>
                    </a14:imgLayer>
                  </a14:imgProps>
                </a:ext>
              </a:extLst>
            </a:blip>
            <a:stretch>
              <a:fillRect/>
            </a:stretch>
          </p:blipFill>
          <p:spPr>
            <a:xfrm>
              <a:off x="4764966" y="2931105"/>
              <a:ext cx="395472" cy="398627"/>
            </a:xfrm>
            <a:prstGeom prst="rect">
              <a:avLst/>
            </a:prstGeom>
          </p:spPr>
        </p:pic>
        <p:sp>
          <p:nvSpPr>
            <p:cNvPr id="7" name="TextBox 6">
              <a:extLst>
                <a:ext uri="{FF2B5EF4-FFF2-40B4-BE49-F238E27FC236}">
                  <a16:creationId xmlns:a16="http://schemas.microsoft.com/office/drawing/2014/main" xmlns="" id="{FA5C4A16-5742-4F78-A353-920A4F63D30E}"/>
                </a:ext>
              </a:extLst>
            </p:cNvPr>
            <p:cNvSpPr txBox="1"/>
            <p:nvPr/>
          </p:nvSpPr>
          <p:spPr>
            <a:xfrm>
              <a:off x="5201196" y="2781124"/>
              <a:ext cx="9584888" cy="646331"/>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srgbClr val="002060"/>
                  </a:solidFill>
                  <a:effectLst/>
                  <a:uLnTx/>
                  <a:uFillTx/>
                  <a:latin typeface="Calibri" panose="020F0502020204030204" pitchFamily="34" charset="0"/>
                  <a:ea typeface="Calibri" panose="020F0502020204030204" pitchFamily="34" charset="0"/>
                  <a:cs typeface="Calibri" panose="020F0502020204030204" pitchFamily="34" charset="0"/>
                </a:rPr>
                <a:t>a. </a:t>
              </a:r>
              <a:r>
                <a:rPr kumimoji="0" lang="en-US" sz="3600" b="1" i="0" u="none" strike="noStrike" kern="1200" cap="none" spc="0" normalizeH="0" baseline="0" noProof="0" dirty="0" err="1">
                  <a:ln>
                    <a:noFill/>
                  </a:ln>
                  <a:solidFill>
                    <a:srgbClr val="002060"/>
                  </a:solidFill>
                  <a:effectLst/>
                  <a:uLnTx/>
                  <a:uFillTx/>
                  <a:latin typeface="Calibri" panose="020F0502020204030204" pitchFamily="34" charset="0"/>
                  <a:ea typeface="Calibri" panose="020F0502020204030204" pitchFamily="34" charset="0"/>
                  <a:cs typeface="Calibri" panose="020F0502020204030204" pitchFamily="34" charset="0"/>
                </a:rPr>
                <a:t>Nhận</a:t>
              </a:r>
              <a:r>
                <a:rPr kumimoji="0" lang="en-US" sz="3600" b="1" i="0" u="none" strike="noStrike" kern="1200" cap="none" spc="0" normalizeH="0" baseline="0" noProof="0" dirty="0">
                  <a:ln>
                    <a:noFill/>
                  </a:ln>
                  <a:solidFill>
                    <a:srgbClr val="002060"/>
                  </a:solidFill>
                  <a:effectLst/>
                  <a:uLnTx/>
                  <a:uFillTx/>
                  <a:latin typeface="Calibri" panose="020F0502020204030204" pitchFamily="34" charset="0"/>
                  <a:ea typeface="Calibri" panose="020F0502020204030204" pitchFamily="34" charset="0"/>
                  <a:cs typeface="Calibri" panose="020F0502020204030204" pitchFamily="34" charset="0"/>
                </a:rPr>
                <a:t> </a:t>
              </a:r>
              <a:r>
                <a:rPr kumimoji="0" lang="en-US" sz="3600" b="1" i="0" u="none" strike="noStrike" kern="1200" cap="none" spc="0" normalizeH="0" baseline="0" noProof="0" dirty="0" err="1">
                  <a:ln>
                    <a:noFill/>
                  </a:ln>
                  <a:solidFill>
                    <a:srgbClr val="002060"/>
                  </a:solidFill>
                  <a:effectLst/>
                  <a:uLnTx/>
                  <a:uFillTx/>
                  <a:latin typeface="Calibri" panose="020F0502020204030204" pitchFamily="34" charset="0"/>
                  <a:ea typeface="Calibri" panose="020F0502020204030204" pitchFamily="34" charset="0"/>
                  <a:cs typeface="Calibri" panose="020F0502020204030204" pitchFamily="34" charset="0"/>
                </a:rPr>
                <a:t>xét</a:t>
              </a:r>
              <a:r>
                <a:rPr kumimoji="0" lang="en-US" sz="3600" b="1" i="0" u="none" strike="noStrike" kern="1200" cap="none" spc="0" normalizeH="0" baseline="0" noProof="0" dirty="0">
                  <a:ln>
                    <a:noFill/>
                  </a:ln>
                  <a:solidFill>
                    <a:srgbClr val="002060"/>
                  </a:solidFill>
                  <a:effectLst/>
                  <a:uLnTx/>
                  <a:uFillTx/>
                  <a:latin typeface="Calibri" panose="020F0502020204030204" pitchFamily="34" charset="0"/>
                  <a:ea typeface="Calibri" panose="020F0502020204030204" pitchFamily="34" charset="0"/>
                  <a:cs typeface="Calibri" panose="020F0502020204030204" pitchFamily="34" charset="0"/>
                </a:rPr>
                <a:t> </a:t>
              </a:r>
              <a:r>
                <a:rPr kumimoji="0" lang="en-US" sz="3600" b="1" i="0" u="none" strike="noStrike" kern="1200" cap="none" spc="0" normalizeH="0" baseline="0" noProof="0" dirty="0" err="1">
                  <a:ln>
                    <a:noFill/>
                  </a:ln>
                  <a:solidFill>
                    <a:srgbClr val="002060"/>
                  </a:solidFill>
                  <a:effectLst/>
                  <a:uLnTx/>
                  <a:uFillTx/>
                  <a:latin typeface="Calibri" panose="020F0502020204030204" pitchFamily="34" charset="0"/>
                  <a:ea typeface="Calibri" panose="020F0502020204030204" pitchFamily="34" charset="0"/>
                  <a:cs typeface="Calibri" panose="020F0502020204030204" pitchFamily="34" charset="0"/>
                </a:rPr>
                <a:t>về</a:t>
              </a:r>
              <a:r>
                <a:rPr kumimoji="0" lang="en-US" sz="3600" b="1" i="0" u="none" strike="noStrike" kern="1200" cap="none" spc="0" normalizeH="0" baseline="0" noProof="0" dirty="0">
                  <a:ln>
                    <a:noFill/>
                  </a:ln>
                  <a:solidFill>
                    <a:srgbClr val="002060"/>
                  </a:solidFill>
                  <a:effectLst/>
                  <a:uLnTx/>
                  <a:uFillTx/>
                  <a:latin typeface="Calibri" panose="020F0502020204030204" pitchFamily="34" charset="0"/>
                  <a:ea typeface="Calibri" panose="020F0502020204030204" pitchFamily="34" charset="0"/>
                  <a:cs typeface="Calibri" panose="020F0502020204030204" pitchFamily="34" charset="0"/>
                </a:rPr>
                <a:t> </a:t>
              </a:r>
              <a:r>
                <a:rPr kumimoji="0" lang="en-US" sz="3600" b="1" i="0" u="none" strike="noStrike" kern="1200" cap="none" spc="0" normalizeH="0" baseline="0" noProof="0" dirty="0" err="1">
                  <a:ln>
                    <a:noFill/>
                  </a:ln>
                  <a:solidFill>
                    <a:srgbClr val="002060"/>
                  </a:solidFill>
                  <a:effectLst/>
                  <a:uLnTx/>
                  <a:uFillTx/>
                  <a:latin typeface="Calibri" panose="020F0502020204030204" pitchFamily="34" charset="0"/>
                  <a:ea typeface="Calibri" panose="020F0502020204030204" pitchFamily="34" charset="0"/>
                  <a:cs typeface="Calibri" panose="020F0502020204030204" pitchFamily="34" charset="0"/>
                </a:rPr>
                <a:t>hình</a:t>
              </a:r>
              <a:r>
                <a:rPr kumimoji="0" lang="en-US" sz="3600" b="1" i="0" u="none" strike="noStrike" kern="1200" cap="none" spc="0" normalizeH="0" baseline="0" noProof="0" dirty="0">
                  <a:ln>
                    <a:noFill/>
                  </a:ln>
                  <a:solidFill>
                    <a:srgbClr val="002060"/>
                  </a:solidFill>
                  <a:effectLst/>
                  <a:uLnTx/>
                  <a:uFillTx/>
                  <a:latin typeface="Calibri" panose="020F0502020204030204" pitchFamily="34" charset="0"/>
                  <a:ea typeface="Calibri" panose="020F0502020204030204" pitchFamily="34" charset="0"/>
                  <a:cs typeface="Calibri" panose="020F0502020204030204" pitchFamily="34" charset="0"/>
                </a:rPr>
                <a:t> </a:t>
              </a:r>
              <a:r>
                <a:rPr kumimoji="0" lang="en-US" sz="3600" b="1" i="0" u="none" strike="noStrike" kern="1200" cap="none" spc="0" normalizeH="0" baseline="0" noProof="0" dirty="0" err="1">
                  <a:ln>
                    <a:noFill/>
                  </a:ln>
                  <a:solidFill>
                    <a:srgbClr val="002060"/>
                  </a:solidFill>
                  <a:effectLst/>
                  <a:uLnTx/>
                  <a:uFillTx/>
                  <a:latin typeface="Calibri" panose="020F0502020204030204" pitchFamily="34" charset="0"/>
                  <a:ea typeface="Calibri" panose="020F0502020204030204" pitchFamily="34" charset="0"/>
                  <a:cs typeface="Calibri" panose="020F0502020204030204" pitchFamily="34" charset="0"/>
                </a:rPr>
                <a:t>thức</a:t>
              </a:r>
              <a:r>
                <a:rPr kumimoji="0" lang="en-US" sz="3600" b="1" i="0" u="none" strike="noStrike" kern="1200" cap="none" spc="0" normalizeH="0" baseline="0" noProof="0" dirty="0">
                  <a:ln>
                    <a:noFill/>
                  </a:ln>
                  <a:solidFill>
                    <a:srgbClr val="002060"/>
                  </a:solidFill>
                  <a:effectLst/>
                  <a:uLnTx/>
                  <a:uFillTx/>
                  <a:latin typeface="Calibri" panose="020F0502020204030204" pitchFamily="34" charset="0"/>
                  <a:ea typeface="Calibri" panose="020F0502020204030204" pitchFamily="34" charset="0"/>
                  <a:cs typeface="Calibri" panose="020F0502020204030204" pitchFamily="34" charset="0"/>
                </a:rPr>
                <a:t> </a:t>
              </a:r>
              <a:r>
                <a:rPr kumimoji="0" lang="en-US" sz="3600" b="1" i="0" u="none" strike="noStrike" kern="1200" cap="none" spc="0" normalizeH="0" baseline="0" noProof="0" dirty="0" err="1">
                  <a:ln>
                    <a:noFill/>
                  </a:ln>
                  <a:solidFill>
                    <a:srgbClr val="002060"/>
                  </a:solidFill>
                  <a:effectLst/>
                  <a:uLnTx/>
                  <a:uFillTx/>
                  <a:latin typeface="Calibri" panose="020F0502020204030204" pitchFamily="34" charset="0"/>
                  <a:ea typeface="Calibri" panose="020F0502020204030204" pitchFamily="34" charset="0"/>
                  <a:cs typeface="Calibri" panose="020F0502020204030204" pitchFamily="34" charset="0"/>
                </a:rPr>
                <a:t>trình</a:t>
              </a:r>
              <a:r>
                <a:rPr kumimoji="0" lang="en-US" sz="3600" b="1" i="0" u="none" strike="noStrike" kern="1200" cap="none" spc="0" normalizeH="0" baseline="0" noProof="0" dirty="0">
                  <a:ln>
                    <a:noFill/>
                  </a:ln>
                  <a:solidFill>
                    <a:srgbClr val="002060"/>
                  </a:solidFill>
                  <a:effectLst/>
                  <a:uLnTx/>
                  <a:uFillTx/>
                  <a:latin typeface="Calibri" panose="020F0502020204030204" pitchFamily="34" charset="0"/>
                  <a:ea typeface="Calibri" panose="020F0502020204030204" pitchFamily="34" charset="0"/>
                  <a:cs typeface="Calibri" panose="020F0502020204030204" pitchFamily="34" charset="0"/>
                </a:rPr>
                <a:t> </a:t>
              </a:r>
              <a:r>
                <a:rPr kumimoji="0" lang="en-US" sz="3600" b="1" i="0" u="none" strike="noStrike" kern="1200" cap="none" spc="0" normalizeH="0" baseline="0" noProof="0" dirty="0" err="1">
                  <a:ln>
                    <a:noFill/>
                  </a:ln>
                  <a:solidFill>
                    <a:srgbClr val="002060"/>
                  </a:solidFill>
                  <a:effectLst/>
                  <a:uLnTx/>
                  <a:uFillTx/>
                  <a:latin typeface="Calibri" panose="020F0502020204030204" pitchFamily="34" charset="0"/>
                  <a:ea typeface="Calibri" panose="020F0502020204030204" pitchFamily="34" charset="0"/>
                  <a:cs typeface="Calibri" panose="020F0502020204030204" pitchFamily="34" charset="0"/>
                </a:rPr>
                <a:t>bày</a:t>
              </a:r>
              <a:r>
                <a:rPr kumimoji="0" lang="en-US" sz="3600" b="1" i="0" u="none" strike="noStrike" kern="1200" cap="none" spc="0" normalizeH="0" baseline="0" noProof="0" dirty="0">
                  <a:ln>
                    <a:noFill/>
                  </a:ln>
                  <a:solidFill>
                    <a:srgbClr val="002060"/>
                  </a:solidFill>
                  <a:effectLst/>
                  <a:uLnTx/>
                  <a:uFillTx/>
                  <a:latin typeface="Calibri" panose="020F0502020204030204" pitchFamily="34" charset="0"/>
                  <a:ea typeface="Calibri" panose="020F0502020204030204" pitchFamily="34" charset="0"/>
                  <a:cs typeface="Calibri" panose="020F0502020204030204" pitchFamily="34" charset="0"/>
                </a:rPr>
                <a:t> </a:t>
              </a:r>
              <a:r>
                <a:rPr kumimoji="0" lang="en-US" sz="3600" b="1" i="0" u="none" strike="noStrike" kern="1200" cap="none" spc="0" normalizeH="0" baseline="0" noProof="0" dirty="0" err="1">
                  <a:ln>
                    <a:noFill/>
                  </a:ln>
                  <a:solidFill>
                    <a:srgbClr val="002060"/>
                  </a:solidFill>
                  <a:effectLst/>
                  <a:uLnTx/>
                  <a:uFillTx/>
                  <a:latin typeface="Calibri" panose="020F0502020204030204" pitchFamily="34" charset="0"/>
                  <a:ea typeface="Calibri" panose="020F0502020204030204" pitchFamily="34" charset="0"/>
                  <a:cs typeface="Calibri" panose="020F0502020204030204" pitchFamily="34" charset="0"/>
                </a:rPr>
                <a:t>của</a:t>
              </a:r>
              <a:r>
                <a:rPr kumimoji="0" lang="en-US" sz="3600" b="1" i="0" u="none" strike="noStrike" kern="1200" cap="none" spc="0" normalizeH="0" baseline="0" noProof="0" dirty="0">
                  <a:ln>
                    <a:noFill/>
                  </a:ln>
                  <a:solidFill>
                    <a:srgbClr val="002060"/>
                  </a:solidFill>
                  <a:effectLst/>
                  <a:uLnTx/>
                  <a:uFillTx/>
                  <a:latin typeface="Calibri" panose="020F0502020204030204" pitchFamily="34" charset="0"/>
                  <a:ea typeface="Calibri" panose="020F0502020204030204" pitchFamily="34" charset="0"/>
                  <a:cs typeface="Calibri" panose="020F0502020204030204" pitchFamily="34" charset="0"/>
                </a:rPr>
                <a:t> </a:t>
              </a:r>
              <a:r>
                <a:rPr kumimoji="0" lang="en-US" sz="3600" b="1" i="0" u="none" strike="noStrike" kern="1200" cap="none" spc="0" normalizeH="0" baseline="0" noProof="0" dirty="0" err="1">
                  <a:ln>
                    <a:noFill/>
                  </a:ln>
                  <a:solidFill>
                    <a:srgbClr val="002060"/>
                  </a:solidFill>
                  <a:effectLst/>
                  <a:uLnTx/>
                  <a:uFillTx/>
                  <a:latin typeface="Calibri" panose="020F0502020204030204" pitchFamily="34" charset="0"/>
                  <a:ea typeface="Calibri" panose="020F0502020204030204" pitchFamily="34" charset="0"/>
                  <a:cs typeface="Calibri" panose="020F0502020204030204" pitchFamily="34" charset="0"/>
                </a:rPr>
                <a:t>các</a:t>
              </a:r>
              <a:r>
                <a:rPr kumimoji="0" lang="en-US" sz="3600" b="1" i="0" u="none" strike="noStrike" kern="1200" cap="none" spc="0" normalizeH="0" baseline="0" noProof="0" dirty="0">
                  <a:ln>
                    <a:noFill/>
                  </a:ln>
                  <a:solidFill>
                    <a:srgbClr val="002060"/>
                  </a:solidFill>
                  <a:effectLst/>
                  <a:uLnTx/>
                  <a:uFillTx/>
                  <a:latin typeface="Calibri" panose="020F0502020204030204" pitchFamily="34" charset="0"/>
                  <a:ea typeface="Calibri" panose="020F0502020204030204" pitchFamily="34" charset="0"/>
                  <a:cs typeface="Calibri" panose="020F0502020204030204" pitchFamily="34" charset="0"/>
                </a:rPr>
                <a:t> </a:t>
              </a:r>
              <a:r>
                <a:rPr kumimoji="0" lang="en-US" sz="3600" b="1" i="0" u="none" strike="noStrike" kern="1200" cap="none" spc="0" normalizeH="0" baseline="0" noProof="0" dirty="0" err="1">
                  <a:ln>
                    <a:noFill/>
                  </a:ln>
                  <a:solidFill>
                    <a:srgbClr val="002060"/>
                  </a:solidFill>
                  <a:effectLst/>
                  <a:uLnTx/>
                  <a:uFillTx/>
                  <a:latin typeface="Calibri" panose="020F0502020204030204" pitchFamily="34" charset="0"/>
                  <a:ea typeface="Calibri" panose="020F0502020204030204" pitchFamily="34" charset="0"/>
                  <a:cs typeface="Calibri" panose="020F0502020204030204" pitchFamily="34" charset="0"/>
                </a:rPr>
                <a:t>đoạn</a:t>
              </a:r>
              <a:r>
                <a:rPr kumimoji="0" lang="en-US" sz="3600" b="1" i="0" u="none" strike="noStrike" kern="1200" cap="none" spc="0" normalizeH="0" baseline="0" noProof="0" dirty="0">
                  <a:ln>
                    <a:noFill/>
                  </a:ln>
                  <a:solidFill>
                    <a:srgbClr val="002060"/>
                  </a:solidFill>
                  <a:effectLst/>
                  <a:uLnTx/>
                  <a:uFillTx/>
                  <a:latin typeface="Calibri" panose="020F0502020204030204" pitchFamily="34" charset="0"/>
                  <a:ea typeface="Calibri" panose="020F0502020204030204" pitchFamily="34" charset="0"/>
                  <a:cs typeface="Calibri" panose="020F0502020204030204" pitchFamily="34" charset="0"/>
                </a:rPr>
                <a:t> </a:t>
              </a:r>
              <a:r>
                <a:rPr kumimoji="0" lang="en-US" sz="3600" b="1" i="0" u="none" strike="noStrike" kern="1200" cap="none" spc="0" normalizeH="0" baseline="0" noProof="0" dirty="0" err="1">
                  <a:ln>
                    <a:noFill/>
                  </a:ln>
                  <a:solidFill>
                    <a:srgbClr val="002060"/>
                  </a:solidFill>
                  <a:effectLst/>
                  <a:uLnTx/>
                  <a:uFillTx/>
                  <a:latin typeface="Calibri" panose="020F0502020204030204" pitchFamily="34" charset="0"/>
                  <a:ea typeface="Calibri" panose="020F0502020204030204" pitchFamily="34" charset="0"/>
                  <a:cs typeface="Calibri" panose="020F0502020204030204" pitchFamily="34" charset="0"/>
                </a:rPr>
                <a:t>văn</a:t>
              </a:r>
              <a:r>
                <a:rPr kumimoji="0" lang="en-US" sz="3600" b="1" i="0" u="none" strike="noStrike" kern="1200" cap="none" spc="0" normalizeH="0" baseline="0" noProof="0" dirty="0">
                  <a:ln>
                    <a:noFill/>
                  </a:ln>
                  <a:solidFill>
                    <a:srgbClr val="002060"/>
                  </a:solidFill>
                  <a:effectLst/>
                  <a:uLnTx/>
                  <a:uFillTx/>
                  <a:latin typeface="Calibri" panose="020F0502020204030204" pitchFamily="34" charset="0"/>
                  <a:ea typeface="Calibri" panose="020F0502020204030204" pitchFamily="34" charset="0"/>
                  <a:cs typeface="Calibri" panose="020F0502020204030204" pitchFamily="34" charset="0"/>
                </a:rPr>
                <a:t>. </a:t>
              </a:r>
              <a:endParaRPr kumimoji="0" lang="vi-VN" sz="3600" b="1" i="0" u="none" strike="noStrike" kern="1200" cap="none" spc="0" normalizeH="0" baseline="0" noProof="0" dirty="0">
                <a:ln>
                  <a:noFill/>
                </a:ln>
                <a:solidFill>
                  <a:srgbClr val="002060"/>
                </a:solidFill>
                <a:effectLst/>
                <a:uLnTx/>
                <a:uFillTx/>
                <a:latin typeface="Calibri" panose="020F0502020204030204" pitchFamily="34" charset="0"/>
                <a:ea typeface="Calibri" panose="020F0502020204030204" pitchFamily="34" charset="0"/>
                <a:cs typeface="Calibri" panose="020F0502020204030204" pitchFamily="34" charset="0"/>
              </a:endParaRPr>
            </a:p>
          </p:txBody>
        </p:sp>
      </p:grpSp>
      <p:sp>
        <p:nvSpPr>
          <p:cNvPr id="8" name="Arrow: Right 7">
            <a:extLst>
              <a:ext uri="{FF2B5EF4-FFF2-40B4-BE49-F238E27FC236}">
                <a16:creationId xmlns:a16="http://schemas.microsoft.com/office/drawing/2014/main" xmlns="" id="{5408292A-E91D-78D0-5A3D-EFE4AAE12A4F}"/>
              </a:ext>
            </a:extLst>
          </p:cNvPr>
          <p:cNvSpPr/>
          <p:nvPr/>
        </p:nvSpPr>
        <p:spPr>
          <a:xfrm>
            <a:off x="733646" y="2020186"/>
            <a:ext cx="776177" cy="287079"/>
          </a:xfrm>
          <a:prstGeom prst="righ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 name="Arrow: Right 8">
            <a:extLst>
              <a:ext uri="{FF2B5EF4-FFF2-40B4-BE49-F238E27FC236}">
                <a16:creationId xmlns:a16="http://schemas.microsoft.com/office/drawing/2014/main" xmlns="" id="{C0947524-7C9F-073F-BC95-5612B2BF8312}"/>
              </a:ext>
            </a:extLst>
          </p:cNvPr>
          <p:cNvSpPr/>
          <p:nvPr/>
        </p:nvSpPr>
        <p:spPr>
          <a:xfrm>
            <a:off x="691115" y="4061637"/>
            <a:ext cx="776177" cy="287079"/>
          </a:xfrm>
          <a:prstGeom prst="righ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 name="TextBox 9">
            <a:extLst>
              <a:ext uri="{FF2B5EF4-FFF2-40B4-BE49-F238E27FC236}">
                <a16:creationId xmlns:a16="http://schemas.microsoft.com/office/drawing/2014/main" xmlns="" id="{AFC5FF1D-923B-624E-8B94-DBC8F34A570E}"/>
              </a:ext>
            </a:extLst>
          </p:cNvPr>
          <p:cNvSpPr txBox="1"/>
          <p:nvPr/>
        </p:nvSpPr>
        <p:spPr>
          <a:xfrm>
            <a:off x="7878726" y="2024581"/>
            <a:ext cx="4313274" cy="3459540"/>
          </a:xfrm>
          <a:custGeom>
            <a:avLst/>
            <a:gdLst>
              <a:gd name="connsiteX0" fmla="*/ 0 w 4313274"/>
              <a:gd name="connsiteY0" fmla="*/ 710970 h 3459540"/>
              <a:gd name="connsiteX1" fmla="*/ 710970 w 4313274"/>
              <a:gd name="connsiteY1" fmla="*/ 0 h 3459540"/>
              <a:gd name="connsiteX2" fmla="*/ 3602304 w 4313274"/>
              <a:gd name="connsiteY2" fmla="*/ 0 h 3459540"/>
              <a:gd name="connsiteX3" fmla="*/ 4313274 w 4313274"/>
              <a:gd name="connsiteY3" fmla="*/ 710970 h 3459540"/>
              <a:gd name="connsiteX4" fmla="*/ 4313274 w 4313274"/>
              <a:gd name="connsiteY4" fmla="*/ 2748570 h 3459540"/>
              <a:gd name="connsiteX5" fmla="*/ 3602304 w 4313274"/>
              <a:gd name="connsiteY5" fmla="*/ 3459540 h 3459540"/>
              <a:gd name="connsiteX6" fmla="*/ 710970 w 4313274"/>
              <a:gd name="connsiteY6" fmla="*/ 3459540 h 3459540"/>
              <a:gd name="connsiteX7" fmla="*/ 0 w 4313274"/>
              <a:gd name="connsiteY7" fmla="*/ 2748570 h 3459540"/>
              <a:gd name="connsiteX8" fmla="*/ 0 w 4313274"/>
              <a:gd name="connsiteY8" fmla="*/ 710970 h 34595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313274" h="3459540" fill="none" extrusionOk="0">
                <a:moveTo>
                  <a:pt x="0" y="710970"/>
                </a:moveTo>
                <a:cubicBezTo>
                  <a:pt x="7580" y="324047"/>
                  <a:pt x="313503" y="-3410"/>
                  <a:pt x="710970" y="0"/>
                </a:cubicBezTo>
                <a:cubicBezTo>
                  <a:pt x="1562487" y="123767"/>
                  <a:pt x="3229000" y="-161828"/>
                  <a:pt x="3602304" y="0"/>
                </a:cubicBezTo>
                <a:cubicBezTo>
                  <a:pt x="4064716" y="-13878"/>
                  <a:pt x="4357657" y="266421"/>
                  <a:pt x="4313274" y="710970"/>
                </a:cubicBezTo>
                <a:cubicBezTo>
                  <a:pt x="4379479" y="1683319"/>
                  <a:pt x="4217111" y="2452740"/>
                  <a:pt x="4313274" y="2748570"/>
                </a:cubicBezTo>
                <a:cubicBezTo>
                  <a:pt x="4323438" y="3174271"/>
                  <a:pt x="4062780" y="3473559"/>
                  <a:pt x="3602304" y="3459540"/>
                </a:cubicBezTo>
                <a:cubicBezTo>
                  <a:pt x="2760105" y="3534729"/>
                  <a:pt x="1432340" y="3600618"/>
                  <a:pt x="710970" y="3459540"/>
                </a:cubicBezTo>
                <a:cubicBezTo>
                  <a:pt x="331888" y="3488996"/>
                  <a:pt x="-23324" y="3153742"/>
                  <a:pt x="0" y="2748570"/>
                </a:cubicBezTo>
                <a:cubicBezTo>
                  <a:pt x="5713" y="2312576"/>
                  <a:pt x="-88996" y="1339516"/>
                  <a:pt x="0" y="710970"/>
                </a:cubicBezTo>
                <a:close/>
              </a:path>
              <a:path w="4313274" h="3459540" stroke="0" extrusionOk="0">
                <a:moveTo>
                  <a:pt x="0" y="710970"/>
                </a:moveTo>
                <a:cubicBezTo>
                  <a:pt x="18919" y="259559"/>
                  <a:pt x="374947" y="-3220"/>
                  <a:pt x="710970" y="0"/>
                </a:cubicBezTo>
                <a:cubicBezTo>
                  <a:pt x="1881195" y="56199"/>
                  <a:pt x="3128463" y="59470"/>
                  <a:pt x="3602304" y="0"/>
                </a:cubicBezTo>
                <a:cubicBezTo>
                  <a:pt x="3950664" y="56835"/>
                  <a:pt x="4306506" y="319423"/>
                  <a:pt x="4313274" y="710970"/>
                </a:cubicBezTo>
                <a:cubicBezTo>
                  <a:pt x="4361176" y="1131504"/>
                  <a:pt x="4271006" y="1819259"/>
                  <a:pt x="4313274" y="2748570"/>
                </a:cubicBezTo>
                <a:cubicBezTo>
                  <a:pt x="4314616" y="3151836"/>
                  <a:pt x="3977228" y="3392183"/>
                  <a:pt x="3602304" y="3459540"/>
                </a:cubicBezTo>
                <a:cubicBezTo>
                  <a:pt x="3192304" y="3537034"/>
                  <a:pt x="1946982" y="3478454"/>
                  <a:pt x="710970" y="3459540"/>
                </a:cubicBezTo>
                <a:cubicBezTo>
                  <a:pt x="297149" y="3525937"/>
                  <a:pt x="9067" y="3075893"/>
                  <a:pt x="0" y="2748570"/>
                </a:cubicBezTo>
                <a:cubicBezTo>
                  <a:pt x="4669" y="2345330"/>
                  <a:pt x="7379" y="1439379"/>
                  <a:pt x="0" y="710970"/>
                </a:cubicBezTo>
                <a:close/>
              </a:path>
            </a:pathLst>
          </a:custGeom>
          <a:solidFill>
            <a:srgbClr val="CCFFCC"/>
          </a:solidFill>
          <a:ln w="38100">
            <a:solidFill>
              <a:srgbClr val="00B050"/>
            </a:solidFill>
            <a:extLst>
              <a:ext uri="{C807C97D-BFC1-408E-A445-0C87EB9F89A2}">
                <ask:lineSketchStyleProps xmlns:ask="http://schemas.microsoft.com/office/drawing/2018/sketchyshapes" xmlns="" sd="2806969348">
                  <a:prstGeom prst="roundRect">
                    <a:avLst>
                      <a:gd name="adj" fmla="val 20551"/>
                    </a:avLst>
                  </a:prstGeom>
                  <ask:type>
                    <ask:lineSketchCurved/>
                  </ask:type>
                </ask:lineSketchStyleProps>
              </a:ext>
            </a:extLst>
          </a:ln>
        </p:spPr>
        <p:txBody>
          <a:bodyPr wrap="square">
            <a:spAutoFit/>
          </a:bodyPr>
          <a:lstStyle/>
          <a:p>
            <a:pPr marL="457200" marR="0" lvl="0" indent="-457200" algn="just" defTabSz="914400" rtl="0" eaLnBrk="1" fontAlgn="auto" latinLnBrk="0" hangingPunct="1">
              <a:lnSpc>
                <a:spcPct val="100000"/>
              </a:lnSpc>
              <a:spcBef>
                <a:spcPts val="0"/>
              </a:spcBef>
              <a:spcAft>
                <a:spcPts val="0"/>
              </a:spcAft>
              <a:buClrTx/>
              <a:buSzTx/>
              <a:buFont typeface="Wingdings" panose="05000000000000000000" pitchFamily="2" charset="2"/>
              <a:buChar char="v"/>
              <a:tabLst/>
              <a:defRPr/>
            </a:pPr>
            <a:r>
              <a:rPr kumimoji="0" lang="vi-VN" sz="3200" b="1" i="0" u="none" strike="noStrike" kern="1200" cap="none" spc="0" normalizeH="0" baseline="0" noProof="0" dirty="0">
                <a:ln>
                  <a:noFill/>
                </a:ln>
                <a:solidFill>
                  <a:srgbClr val="FF0000"/>
                </a:solidFill>
                <a:effectLst/>
                <a:uLnTx/>
                <a:uFillTx/>
                <a:latin typeface="Calibri" panose="020F0502020204030204"/>
                <a:ea typeface="+mn-ea"/>
                <a:cs typeface="+mn-cs"/>
              </a:rPr>
              <a:t>Câu đầu tiên của đoạn được viết lùi đầu dòng.</a:t>
            </a:r>
          </a:p>
          <a:p>
            <a:pPr marL="457200" marR="0" lvl="0" indent="-457200" algn="just" defTabSz="914400" rtl="0" eaLnBrk="1" fontAlgn="auto" latinLnBrk="0" hangingPunct="1">
              <a:lnSpc>
                <a:spcPct val="100000"/>
              </a:lnSpc>
              <a:spcBef>
                <a:spcPts val="0"/>
              </a:spcBef>
              <a:spcAft>
                <a:spcPts val="0"/>
              </a:spcAft>
              <a:buClrTx/>
              <a:buSzTx/>
              <a:buFont typeface="Wingdings" panose="05000000000000000000" pitchFamily="2" charset="2"/>
              <a:buChar char="v"/>
              <a:tabLst/>
              <a:defRPr/>
            </a:pPr>
            <a:r>
              <a:rPr kumimoji="0" lang="vi-VN" sz="3200" b="1" i="0" u="none" strike="noStrike" kern="1200" cap="none" spc="0" normalizeH="0" baseline="0" noProof="0" dirty="0">
                <a:ln>
                  <a:noFill/>
                </a:ln>
                <a:solidFill>
                  <a:srgbClr val="FF0000"/>
                </a:solidFill>
                <a:effectLst/>
                <a:uLnTx/>
                <a:uFillTx/>
                <a:latin typeface="Calibri" panose="020F0502020204030204"/>
                <a:ea typeface="+mn-ea"/>
                <a:cs typeface="+mn-cs"/>
              </a:rPr>
              <a:t>Các câu tiếp theo được viết liên tục không xuống dòng.</a:t>
            </a:r>
          </a:p>
        </p:txBody>
      </p:sp>
    </p:spTree>
    <p:extLst>
      <p:ext uri="{BB962C8B-B14F-4D97-AF65-F5344CB8AC3E}">
        <p14:creationId xmlns:p14="http://schemas.microsoft.com/office/powerpoint/2010/main" val="3874230651"/>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1"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0-#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2" presetClass="entr" presetSubtype="8" fill="hold" grpId="0" nodeType="clickEffect">
                                  <p:stCondLst>
                                    <p:cond delay="0"/>
                                  </p:stCondLst>
                                  <p:childTnLst>
                                    <p:set>
                                      <p:cBhvr>
                                        <p:cTn id="12" dur="1" fill="hold">
                                          <p:stCondLst>
                                            <p:cond delay="0"/>
                                          </p:stCondLst>
                                        </p:cTn>
                                        <p:tgtEl>
                                          <p:spTgt spid="9"/>
                                        </p:tgtEl>
                                        <p:attrNameLst>
                                          <p:attrName>style.visibility</p:attrName>
                                        </p:attrNameLst>
                                      </p:cBhvr>
                                      <p:to>
                                        <p:strVal val="visible"/>
                                      </p:to>
                                    </p:set>
                                    <p:animEffect transition="in" filter="wipe(left)">
                                      <p:cBhvr>
                                        <p:cTn id="13" dur="500"/>
                                        <p:tgtEl>
                                          <p:spTgt spid="9"/>
                                        </p:tgtEl>
                                      </p:cBhvr>
                                    </p:animEffect>
                                  </p:childTnLst>
                                </p:cTn>
                              </p:par>
                              <p:par>
                                <p:cTn id="14" presetID="22" presetClass="entr" presetSubtype="8" fill="hold" grpId="0" nodeType="withEffect">
                                  <p:stCondLst>
                                    <p:cond delay="0"/>
                                  </p:stCondLst>
                                  <p:childTnLst>
                                    <p:set>
                                      <p:cBhvr>
                                        <p:cTn id="15" dur="1" fill="hold">
                                          <p:stCondLst>
                                            <p:cond delay="0"/>
                                          </p:stCondLst>
                                        </p:cTn>
                                        <p:tgtEl>
                                          <p:spTgt spid="8"/>
                                        </p:tgtEl>
                                        <p:attrNameLst>
                                          <p:attrName>style.visibility</p:attrName>
                                        </p:attrNameLst>
                                      </p:cBhvr>
                                      <p:to>
                                        <p:strVal val="visible"/>
                                      </p:to>
                                    </p:set>
                                    <p:animEffect transition="in" filter="wipe(left)">
                                      <p:cBhvr>
                                        <p:cTn id="16" dur="500"/>
                                        <p:tgtEl>
                                          <p:spTgt spid="8"/>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ntr" presetSubtype="4" fill="hold" grpId="0" nodeType="clickEffect">
                                  <p:stCondLst>
                                    <p:cond delay="0"/>
                                  </p:stCondLst>
                                  <p:childTnLst>
                                    <p:set>
                                      <p:cBhvr>
                                        <p:cTn id="20" dur="1" fill="hold">
                                          <p:stCondLst>
                                            <p:cond delay="0"/>
                                          </p:stCondLst>
                                        </p:cTn>
                                        <p:tgtEl>
                                          <p:spTgt spid="10">
                                            <p:bg/>
                                          </p:spTgt>
                                        </p:tgtEl>
                                        <p:attrNameLst>
                                          <p:attrName>style.visibility</p:attrName>
                                        </p:attrNameLst>
                                      </p:cBhvr>
                                      <p:to>
                                        <p:strVal val="visible"/>
                                      </p:to>
                                    </p:set>
                                    <p:animEffect transition="in" filter="wipe(down)">
                                      <p:cBhvr>
                                        <p:cTn id="21" dur="500"/>
                                        <p:tgtEl>
                                          <p:spTgt spid="10">
                                            <p:bg/>
                                          </p:spTgt>
                                        </p:tgtEl>
                                      </p:cBhvr>
                                    </p:animEffect>
                                  </p:childTnLst>
                                </p:cTn>
                              </p:par>
                            </p:childTnLst>
                          </p:cTn>
                        </p:par>
                      </p:childTnLst>
                    </p:cTn>
                  </p:par>
                  <p:par>
                    <p:cTn id="22" fill="hold">
                      <p:stCondLst>
                        <p:cond delay="indefinite"/>
                      </p:stCondLst>
                      <p:childTnLst>
                        <p:par>
                          <p:cTn id="23" fill="hold">
                            <p:stCondLst>
                              <p:cond delay="0"/>
                            </p:stCondLst>
                            <p:childTnLst>
                              <p:par>
                                <p:cTn id="24" presetID="22" presetClass="entr" presetSubtype="4" fill="hold" grpId="0" nodeType="clickEffect">
                                  <p:stCondLst>
                                    <p:cond delay="0"/>
                                  </p:stCondLst>
                                  <p:childTnLst>
                                    <p:set>
                                      <p:cBhvr>
                                        <p:cTn id="25" dur="1" fill="hold">
                                          <p:stCondLst>
                                            <p:cond delay="0"/>
                                          </p:stCondLst>
                                        </p:cTn>
                                        <p:tgtEl>
                                          <p:spTgt spid="10">
                                            <p:txEl>
                                              <p:pRg st="0" end="0"/>
                                            </p:txEl>
                                          </p:spTgt>
                                        </p:tgtEl>
                                        <p:attrNameLst>
                                          <p:attrName>style.visibility</p:attrName>
                                        </p:attrNameLst>
                                      </p:cBhvr>
                                      <p:to>
                                        <p:strVal val="visible"/>
                                      </p:to>
                                    </p:set>
                                    <p:animEffect transition="in" filter="wipe(down)">
                                      <p:cBhvr>
                                        <p:cTn id="26" dur="500"/>
                                        <p:tgtEl>
                                          <p:spTgt spid="10">
                                            <p:txEl>
                                              <p:pRg st="0" end="0"/>
                                            </p:txEl>
                                          </p:spTgt>
                                        </p:tgtEl>
                                      </p:cBhvr>
                                    </p:animEffect>
                                  </p:childTnLst>
                                </p:cTn>
                              </p:par>
                            </p:childTnLst>
                          </p:cTn>
                        </p:par>
                      </p:childTnLst>
                    </p:cTn>
                  </p:par>
                  <p:par>
                    <p:cTn id="27" fill="hold">
                      <p:stCondLst>
                        <p:cond delay="indefinite"/>
                      </p:stCondLst>
                      <p:childTnLst>
                        <p:par>
                          <p:cTn id="28" fill="hold">
                            <p:stCondLst>
                              <p:cond delay="0"/>
                            </p:stCondLst>
                            <p:childTnLst>
                              <p:par>
                                <p:cTn id="29" presetID="22" presetClass="entr" presetSubtype="4" fill="hold" grpId="0" nodeType="clickEffect">
                                  <p:stCondLst>
                                    <p:cond delay="0"/>
                                  </p:stCondLst>
                                  <p:childTnLst>
                                    <p:set>
                                      <p:cBhvr>
                                        <p:cTn id="30" dur="1" fill="hold">
                                          <p:stCondLst>
                                            <p:cond delay="0"/>
                                          </p:stCondLst>
                                        </p:cTn>
                                        <p:tgtEl>
                                          <p:spTgt spid="10">
                                            <p:txEl>
                                              <p:pRg st="1" end="1"/>
                                            </p:txEl>
                                          </p:spTgt>
                                        </p:tgtEl>
                                        <p:attrNameLst>
                                          <p:attrName>style.visibility</p:attrName>
                                        </p:attrNameLst>
                                      </p:cBhvr>
                                      <p:to>
                                        <p:strVal val="visible"/>
                                      </p:to>
                                    </p:set>
                                    <p:animEffect transition="in" filter="wipe(down)">
                                      <p:cBhvr>
                                        <p:cTn id="31" dur="500"/>
                                        <p:tgtEl>
                                          <p:spTgt spid="10">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animBg="1"/>
      <p:bldP spid="10" grpId="0" build="p"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2" name="Picture 71" descr="A picture containing calendar&#10;&#10;Description automatically generated">
            <a:extLst>
              <a:ext uri="{FF2B5EF4-FFF2-40B4-BE49-F238E27FC236}">
                <a16:creationId xmlns:a16="http://schemas.microsoft.com/office/drawing/2014/main" xmlns="" id="{611D10C7-9856-7164-5297-5BD275B8D56D}"/>
              </a:ext>
            </a:extLst>
          </p:cNvPr>
          <p:cNvPicPr>
            <a:picLocks noChangeAspect="1"/>
          </p:cNvPicPr>
          <p:nvPr/>
        </p:nvPicPr>
        <p:blipFill rotWithShape="1">
          <a:blip r:embed="rId2">
            <a:extLst>
              <a:ext uri="{28A0092B-C50C-407E-A947-70E740481C1C}">
                <a14:useLocalDpi xmlns:a14="http://schemas.microsoft.com/office/drawing/2010/main" val="0"/>
              </a:ext>
            </a:extLst>
          </a:blip>
          <a:srcRect r="19573"/>
          <a:stretch/>
        </p:blipFill>
        <p:spPr>
          <a:xfrm>
            <a:off x="-2" y="2"/>
            <a:ext cx="12192002" cy="6886662"/>
          </a:xfrm>
          <a:prstGeom prst="rect">
            <a:avLst/>
          </a:prstGeom>
        </p:spPr>
      </p:pic>
      <p:pic>
        <p:nvPicPr>
          <p:cNvPr id="57" name="Picture 56" descr="A picture containing text&#10;&#10;Description automatically generated">
            <a:extLst>
              <a:ext uri="{FF2B5EF4-FFF2-40B4-BE49-F238E27FC236}">
                <a16:creationId xmlns:a16="http://schemas.microsoft.com/office/drawing/2014/main" xmlns="" id="{66D3B937-A6C1-EDB2-029A-9677FB30039B}"/>
              </a:ext>
            </a:extLst>
          </p:cNvPr>
          <p:cNvPicPr>
            <a:picLocks noChangeAspect="1"/>
          </p:cNvPicPr>
          <p:nvPr/>
        </p:nvPicPr>
        <p:blipFill rotWithShape="1">
          <a:blip r:embed="rId3">
            <a:extLst>
              <a:ext uri="{28A0092B-C50C-407E-A947-70E740481C1C}">
                <a14:useLocalDpi xmlns:a14="http://schemas.microsoft.com/office/drawing/2010/main" val="0"/>
              </a:ext>
            </a:extLst>
          </a:blip>
          <a:srcRect l="15035" t="1992" r="16215" b="9538"/>
          <a:stretch/>
        </p:blipFill>
        <p:spPr>
          <a:xfrm>
            <a:off x="-574158" y="-1669311"/>
            <a:ext cx="13155392" cy="8878186"/>
          </a:xfrm>
          <a:prstGeom prst="rect">
            <a:avLst/>
          </a:prstGeom>
        </p:spPr>
      </p:pic>
      <p:pic>
        <p:nvPicPr>
          <p:cNvPr id="3" name="Picture 2">
            <a:extLst>
              <a:ext uri="{FF2B5EF4-FFF2-40B4-BE49-F238E27FC236}">
                <a16:creationId xmlns:a16="http://schemas.microsoft.com/office/drawing/2014/main" xmlns="" id="{92E58119-D6DD-793B-875B-D9A520D60844}"/>
              </a:ext>
            </a:extLst>
          </p:cNvPr>
          <p:cNvPicPr>
            <a:picLocks noChangeAspect="1"/>
          </p:cNvPicPr>
          <p:nvPr/>
        </p:nvPicPr>
        <p:blipFill>
          <a:blip r:embed="rId4"/>
          <a:stretch>
            <a:fillRect/>
          </a:stretch>
        </p:blipFill>
        <p:spPr>
          <a:xfrm>
            <a:off x="878086" y="1658678"/>
            <a:ext cx="6894314" cy="4149515"/>
          </a:xfrm>
          <a:prstGeom prst="rect">
            <a:avLst/>
          </a:prstGeom>
        </p:spPr>
      </p:pic>
      <p:grpSp>
        <p:nvGrpSpPr>
          <p:cNvPr id="5" name="Group 4">
            <a:extLst>
              <a:ext uri="{FF2B5EF4-FFF2-40B4-BE49-F238E27FC236}">
                <a16:creationId xmlns:a16="http://schemas.microsoft.com/office/drawing/2014/main" xmlns="" id="{53A82C8D-07BA-D671-15BE-C5615CC33B01}"/>
              </a:ext>
            </a:extLst>
          </p:cNvPr>
          <p:cNvGrpSpPr/>
          <p:nvPr/>
        </p:nvGrpSpPr>
        <p:grpSpPr>
          <a:xfrm>
            <a:off x="926365" y="813616"/>
            <a:ext cx="11173487" cy="646331"/>
            <a:chOff x="4764966" y="2781124"/>
            <a:chExt cx="10021118" cy="646331"/>
          </a:xfrm>
        </p:grpSpPr>
        <p:pic>
          <p:nvPicPr>
            <p:cNvPr id="6" name="Picture 5">
              <a:extLst>
                <a:ext uri="{FF2B5EF4-FFF2-40B4-BE49-F238E27FC236}">
                  <a16:creationId xmlns:a16="http://schemas.microsoft.com/office/drawing/2014/main" xmlns="" id="{CE9C9916-3E6F-9B9F-C4B2-EEBD037AAC15}"/>
                </a:ext>
              </a:extLst>
            </p:cNvPr>
            <p:cNvPicPr>
              <a:picLocks noChangeAspect="1"/>
            </p:cNvPicPr>
            <p:nvPr/>
          </p:nvPicPr>
          <p:blipFill>
            <a:blip r:embed="rId5">
              <a:extLst>
                <a:ext uri="{BEBA8EAE-BF5A-486C-A8C5-ECC9F3942E4B}">
                  <a14:imgProps xmlns:a14="http://schemas.microsoft.com/office/drawing/2010/main">
                    <a14:imgLayer r:embed="rId6">
                      <a14:imgEffect>
                        <a14:backgroundRemoval t="10000" b="90000" l="10000" r="90000"/>
                      </a14:imgEffect>
                    </a14:imgLayer>
                  </a14:imgProps>
                </a:ext>
              </a:extLst>
            </a:blip>
            <a:stretch>
              <a:fillRect/>
            </a:stretch>
          </p:blipFill>
          <p:spPr>
            <a:xfrm>
              <a:off x="4764966" y="2931105"/>
              <a:ext cx="395472" cy="398627"/>
            </a:xfrm>
            <a:prstGeom prst="rect">
              <a:avLst/>
            </a:prstGeom>
          </p:spPr>
        </p:pic>
        <p:sp>
          <p:nvSpPr>
            <p:cNvPr id="7" name="TextBox 6">
              <a:extLst>
                <a:ext uri="{FF2B5EF4-FFF2-40B4-BE49-F238E27FC236}">
                  <a16:creationId xmlns:a16="http://schemas.microsoft.com/office/drawing/2014/main" xmlns="" id="{FA5C4A16-5742-4F78-A353-920A4F63D30E}"/>
                </a:ext>
              </a:extLst>
            </p:cNvPr>
            <p:cNvSpPr txBox="1"/>
            <p:nvPr/>
          </p:nvSpPr>
          <p:spPr>
            <a:xfrm>
              <a:off x="5201196" y="2781124"/>
              <a:ext cx="9584888" cy="646331"/>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srgbClr val="002060"/>
                  </a:solidFill>
                  <a:effectLst/>
                  <a:uLnTx/>
                  <a:uFillTx/>
                  <a:latin typeface="Calibri" panose="020F0502020204030204" pitchFamily="34" charset="0"/>
                  <a:ea typeface="Calibri" panose="020F0502020204030204" pitchFamily="34" charset="0"/>
                  <a:cs typeface="Calibri" panose="020F0502020204030204" pitchFamily="34" charset="0"/>
                </a:rPr>
                <a:t>b. Ý </a:t>
              </a:r>
              <a:r>
                <a:rPr kumimoji="0" lang="en-US" sz="3600" b="1" i="0" u="none" strike="noStrike" kern="1200" cap="none" spc="0" normalizeH="0" baseline="0" noProof="0" dirty="0" err="1">
                  <a:ln>
                    <a:noFill/>
                  </a:ln>
                  <a:solidFill>
                    <a:srgbClr val="002060"/>
                  </a:solidFill>
                  <a:effectLst/>
                  <a:uLnTx/>
                  <a:uFillTx/>
                  <a:latin typeface="Calibri" panose="020F0502020204030204" pitchFamily="34" charset="0"/>
                  <a:ea typeface="Calibri" panose="020F0502020204030204" pitchFamily="34" charset="0"/>
                  <a:cs typeface="Calibri" panose="020F0502020204030204" pitchFamily="34" charset="0"/>
                </a:rPr>
                <a:t>chính</a:t>
              </a:r>
              <a:r>
                <a:rPr kumimoji="0" lang="en-US" sz="3600" b="1" i="0" u="none" strike="noStrike" kern="1200" cap="none" spc="0" normalizeH="0" baseline="0" noProof="0" dirty="0">
                  <a:ln>
                    <a:noFill/>
                  </a:ln>
                  <a:solidFill>
                    <a:srgbClr val="002060"/>
                  </a:solidFill>
                  <a:effectLst/>
                  <a:uLnTx/>
                  <a:uFillTx/>
                  <a:latin typeface="Calibri" panose="020F0502020204030204" pitchFamily="34" charset="0"/>
                  <a:ea typeface="Calibri" panose="020F0502020204030204" pitchFamily="34" charset="0"/>
                  <a:cs typeface="Calibri" panose="020F0502020204030204" pitchFamily="34" charset="0"/>
                </a:rPr>
                <a:t> </a:t>
              </a:r>
              <a:r>
                <a:rPr kumimoji="0" lang="en-US" sz="3600" b="1" i="0" u="none" strike="noStrike" kern="1200" cap="none" spc="0" normalizeH="0" baseline="0" noProof="0" dirty="0" err="1">
                  <a:ln>
                    <a:noFill/>
                  </a:ln>
                  <a:solidFill>
                    <a:srgbClr val="002060"/>
                  </a:solidFill>
                  <a:effectLst/>
                  <a:uLnTx/>
                  <a:uFillTx/>
                  <a:latin typeface="Calibri" panose="020F0502020204030204" pitchFamily="34" charset="0"/>
                  <a:ea typeface="Calibri" panose="020F0502020204030204" pitchFamily="34" charset="0"/>
                  <a:cs typeface="Calibri" panose="020F0502020204030204" pitchFamily="34" charset="0"/>
                </a:rPr>
                <a:t>của</a:t>
              </a:r>
              <a:r>
                <a:rPr kumimoji="0" lang="en-US" sz="3600" b="1" i="0" u="none" strike="noStrike" kern="1200" cap="none" spc="0" normalizeH="0" baseline="0" noProof="0" dirty="0">
                  <a:ln>
                    <a:noFill/>
                  </a:ln>
                  <a:solidFill>
                    <a:srgbClr val="002060"/>
                  </a:solidFill>
                  <a:effectLst/>
                  <a:uLnTx/>
                  <a:uFillTx/>
                  <a:latin typeface="Calibri" panose="020F0502020204030204" pitchFamily="34" charset="0"/>
                  <a:ea typeface="Calibri" panose="020F0502020204030204" pitchFamily="34" charset="0"/>
                  <a:cs typeface="Calibri" panose="020F0502020204030204" pitchFamily="34" charset="0"/>
                </a:rPr>
                <a:t> </a:t>
              </a:r>
              <a:r>
                <a:rPr kumimoji="0" lang="en-US" sz="3600" b="1" i="0" u="none" strike="noStrike" kern="1200" cap="none" spc="0" normalizeH="0" baseline="0" noProof="0" dirty="0" err="1">
                  <a:ln>
                    <a:noFill/>
                  </a:ln>
                  <a:solidFill>
                    <a:srgbClr val="002060"/>
                  </a:solidFill>
                  <a:effectLst/>
                  <a:uLnTx/>
                  <a:uFillTx/>
                  <a:latin typeface="Calibri" panose="020F0502020204030204" pitchFamily="34" charset="0"/>
                  <a:ea typeface="Calibri" panose="020F0502020204030204" pitchFamily="34" charset="0"/>
                  <a:cs typeface="Calibri" panose="020F0502020204030204" pitchFamily="34" charset="0"/>
                </a:rPr>
                <a:t>mỗi</a:t>
              </a:r>
              <a:r>
                <a:rPr kumimoji="0" lang="en-US" sz="3600" b="1" i="0" u="none" strike="noStrike" kern="1200" cap="none" spc="0" normalizeH="0" baseline="0" noProof="0" dirty="0">
                  <a:ln>
                    <a:noFill/>
                  </a:ln>
                  <a:solidFill>
                    <a:srgbClr val="002060"/>
                  </a:solidFill>
                  <a:effectLst/>
                  <a:uLnTx/>
                  <a:uFillTx/>
                  <a:latin typeface="Calibri" panose="020F0502020204030204" pitchFamily="34" charset="0"/>
                  <a:ea typeface="Calibri" panose="020F0502020204030204" pitchFamily="34" charset="0"/>
                  <a:cs typeface="Calibri" panose="020F0502020204030204" pitchFamily="34" charset="0"/>
                </a:rPr>
                <a:t> </a:t>
              </a:r>
              <a:r>
                <a:rPr kumimoji="0" lang="en-US" sz="3600" b="1" i="0" u="none" strike="noStrike" kern="1200" cap="none" spc="0" normalizeH="0" baseline="0" noProof="0" dirty="0" err="1">
                  <a:ln>
                    <a:noFill/>
                  </a:ln>
                  <a:solidFill>
                    <a:srgbClr val="002060"/>
                  </a:solidFill>
                  <a:effectLst/>
                  <a:uLnTx/>
                  <a:uFillTx/>
                  <a:latin typeface="Calibri" panose="020F0502020204030204" pitchFamily="34" charset="0"/>
                  <a:ea typeface="Calibri" panose="020F0502020204030204" pitchFamily="34" charset="0"/>
                  <a:cs typeface="Calibri" panose="020F0502020204030204" pitchFamily="34" charset="0"/>
                </a:rPr>
                <a:t>đoạn</a:t>
              </a:r>
              <a:r>
                <a:rPr kumimoji="0" lang="en-US" sz="3600" b="1" i="0" u="none" strike="noStrike" kern="1200" cap="none" spc="0" normalizeH="0" baseline="0" noProof="0" dirty="0">
                  <a:ln>
                    <a:noFill/>
                  </a:ln>
                  <a:solidFill>
                    <a:srgbClr val="002060"/>
                  </a:solidFill>
                  <a:effectLst/>
                  <a:uLnTx/>
                  <a:uFillTx/>
                  <a:latin typeface="Calibri" panose="020F0502020204030204" pitchFamily="34" charset="0"/>
                  <a:ea typeface="Calibri" panose="020F0502020204030204" pitchFamily="34" charset="0"/>
                  <a:cs typeface="Calibri" panose="020F0502020204030204" pitchFamily="34" charset="0"/>
                </a:rPr>
                <a:t> </a:t>
              </a:r>
              <a:r>
                <a:rPr kumimoji="0" lang="en-US" sz="3600" b="1" i="0" u="none" strike="noStrike" kern="1200" cap="none" spc="0" normalizeH="0" baseline="0" noProof="0" dirty="0" err="1">
                  <a:ln>
                    <a:noFill/>
                  </a:ln>
                  <a:solidFill>
                    <a:srgbClr val="002060"/>
                  </a:solidFill>
                  <a:effectLst/>
                  <a:uLnTx/>
                  <a:uFillTx/>
                  <a:latin typeface="Calibri" panose="020F0502020204030204" pitchFamily="34" charset="0"/>
                  <a:ea typeface="Calibri" panose="020F0502020204030204" pitchFamily="34" charset="0"/>
                  <a:cs typeface="Calibri" panose="020F0502020204030204" pitchFamily="34" charset="0"/>
                </a:rPr>
                <a:t>văn</a:t>
              </a:r>
              <a:r>
                <a:rPr kumimoji="0" lang="en-US" sz="3600" b="1" i="0" u="none" strike="noStrike" kern="1200" cap="none" spc="0" normalizeH="0" baseline="0" noProof="0" dirty="0">
                  <a:ln>
                    <a:noFill/>
                  </a:ln>
                  <a:solidFill>
                    <a:srgbClr val="002060"/>
                  </a:solidFill>
                  <a:effectLst/>
                  <a:uLnTx/>
                  <a:uFillTx/>
                  <a:latin typeface="Calibri" panose="020F0502020204030204" pitchFamily="34" charset="0"/>
                  <a:ea typeface="Calibri" panose="020F0502020204030204" pitchFamily="34" charset="0"/>
                  <a:cs typeface="Calibri" panose="020F0502020204030204" pitchFamily="34" charset="0"/>
                </a:rPr>
                <a:t> </a:t>
              </a:r>
              <a:r>
                <a:rPr kumimoji="0" lang="en-US" sz="3600" b="1" i="0" u="none" strike="noStrike" kern="1200" cap="none" spc="0" normalizeH="0" baseline="0" noProof="0" dirty="0" err="1">
                  <a:ln>
                    <a:noFill/>
                  </a:ln>
                  <a:solidFill>
                    <a:srgbClr val="002060"/>
                  </a:solidFill>
                  <a:effectLst/>
                  <a:uLnTx/>
                  <a:uFillTx/>
                  <a:latin typeface="Calibri" panose="020F0502020204030204" pitchFamily="34" charset="0"/>
                  <a:ea typeface="Calibri" panose="020F0502020204030204" pitchFamily="34" charset="0"/>
                  <a:cs typeface="Calibri" panose="020F0502020204030204" pitchFamily="34" charset="0"/>
                </a:rPr>
                <a:t>là</a:t>
              </a:r>
              <a:r>
                <a:rPr kumimoji="0" lang="en-US" sz="3600" b="1" i="0" u="none" strike="noStrike" kern="1200" cap="none" spc="0" normalizeH="0" baseline="0" noProof="0" dirty="0">
                  <a:ln>
                    <a:noFill/>
                  </a:ln>
                  <a:solidFill>
                    <a:srgbClr val="002060"/>
                  </a:solidFill>
                  <a:effectLst/>
                  <a:uLnTx/>
                  <a:uFillTx/>
                  <a:latin typeface="Calibri" panose="020F0502020204030204" pitchFamily="34" charset="0"/>
                  <a:ea typeface="Calibri" panose="020F0502020204030204" pitchFamily="34" charset="0"/>
                  <a:cs typeface="Calibri" panose="020F0502020204030204" pitchFamily="34" charset="0"/>
                </a:rPr>
                <a:t> </a:t>
              </a:r>
              <a:r>
                <a:rPr kumimoji="0" lang="en-US" sz="3600" b="1" i="0" u="none" strike="noStrike" kern="1200" cap="none" spc="0" normalizeH="0" baseline="0" noProof="0" dirty="0" err="1">
                  <a:ln>
                    <a:noFill/>
                  </a:ln>
                  <a:solidFill>
                    <a:srgbClr val="002060"/>
                  </a:solidFill>
                  <a:effectLst/>
                  <a:uLnTx/>
                  <a:uFillTx/>
                  <a:latin typeface="Calibri" panose="020F0502020204030204" pitchFamily="34" charset="0"/>
                  <a:ea typeface="Calibri" panose="020F0502020204030204" pitchFamily="34" charset="0"/>
                  <a:cs typeface="Calibri" panose="020F0502020204030204" pitchFamily="34" charset="0"/>
                </a:rPr>
                <a:t>gì</a:t>
              </a:r>
              <a:r>
                <a:rPr kumimoji="0" lang="en-US" sz="3600" b="1" i="0" u="none" strike="noStrike" kern="1200" cap="none" spc="0" normalizeH="0" baseline="0" noProof="0" dirty="0">
                  <a:ln>
                    <a:noFill/>
                  </a:ln>
                  <a:solidFill>
                    <a:srgbClr val="002060"/>
                  </a:solidFill>
                  <a:effectLst/>
                  <a:uLnTx/>
                  <a:uFillTx/>
                  <a:latin typeface="Calibri" panose="020F0502020204030204" pitchFamily="34" charset="0"/>
                  <a:ea typeface="Calibri" panose="020F0502020204030204" pitchFamily="34" charset="0"/>
                  <a:cs typeface="Calibri" panose="020F0502020204030204" pitchFamily="34" charset="0"/>
                </a:rPr>
                <a:t>?</a:t>
              </a:r>
            </a:p>
          </p:txBody>
        </p:sp>
      </p:grpSp>
      <p:sp>
        <p:nvSpPr>
          <p:cNvPr id="10" name="TextBox 9">
            <a:extLst>
              <a:ext uri="{FF2B5EF4-FFF2-40B4-BE49-F238E27FC236}">
                <a16:creationId xmlns:a16="http://schemas.microsoft.com/office/drawing/2014/main" xmlns="" id="{AFC5FF1D-923B-624E-8B94-DBC8F34A570E}"/>
              </a:ext>
            </a:extLst>
          </p:cNvPr>
          <p:cNvSpPr txBox="1"/>
          <p:nvPr/>
        </p:nvSpPr>
        <p:spPr>
          <a:xfrm>
            <a:off x="7878726" y="1992683"/>
            <a:ext cx="4313274" cy="1223070"/>
          </a:xfrm>
          <a:custGeom>
            <a:avLst/>
            <a:gdLst>
              <a:gd name="connsiteX0" fmla="*/ 0 w 4313274"/>
              <a:gd name="connsiteY0" fmla="*/ 251353 h 1223070"/>
              <a:gd name="connsiteX1" fmla="*/ 251353 w 4313274"/>
              <a:gd name="connsiteY1" fmla="*/ 0 h 1223070"/>
              <a:gd name="connsiteX2" fmla="*/ 4061921 w 4313274"/>
              <a:gd name="connsiteY2" fmla="*/ 0 h 1223070"/>
              <a:gd name="connsiteX3" fmla="*/ 4313274 w 4313274"/>
              <a:gd name="connsiteY3" fmla="*/ 251353 h 1223070"/>
              <a:gd name="connsiteX4" fmla="*/ 4313274 w 4313274"/>
              <a:gd name="connsiteY4" fmla="*/ 971717 h 1223070"/>
              <a:gd name="connsiteX5" fmla="*/ 4061921 w 4313274"/>
              <a:gd name="connsiteY5" fmla="*/ 1223070 h 1223070"/>
              <a:gd name="connsiteX6" fmla="*/ 251353 w 4313274"/>
              <a:gd name="connsiteY6" fmla="*/ 1223070 h 1223070"/>
              <a:gd name="connsiteX7" fmla="*/ 0 w 4313274"/>
              <a:gd name="connsiteY7" fmla="*/ 971717 h 1223070"/>
              <a:gd name="connsiteX8" fmla="*/ 0 w 4313274"/>
              <a:gd name="connsiteY8" fmla="*/ 251353 h 12230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313274" h="1223070" fill="none" extrusionOk="0">
                <a:moveTo>
                  <a:pt x="0" y="251353"/>
                </a:moveTo>
                <a:cubicBezTo>
                  <a:pt x="5665" y="116821"/>
                  <a:pt x="107954" y="-3249"/>
                  <a:pt x="251353" y="0"/>
                </a:cubicBezTo>
                <a:cubicBezTo>
                  <a:pt x="2069627" y="123767"/>
                  <a:pt x="2785224" y="-161828"/>
                  <a:pt x="4061921" y="0"/>
                </a:cubicBezTo>
                <a:cubicBezTo>
                  <a:pt x="4206879" y="-1222"/>
                  <a:pt x="4316324" y="108969"/>
                  <a:pt x="4313274" y="251353"/>
                </a:cubicBezTo>
                <a:cubicBezTo>
                  <a:pt x="4325220" y="330819"/>
                  <a:pt x="4371159" y="789080"/>
                  <a:pt x="4313274" y="971717"/>
                </a:cubicBezTo>
                <a:cubicBezTo>
                  <a:pt x="4319609" y="1131128"/>
                  <a:pt x="4210143" y="1225014"/>
                  <a:pt x="4061921" y="1223070"/>
                </a:cubicBezTo>
                <a:cubicBezTo>
                  <a:pt x="3229441" y="1298259"/>
                  <a:pt x="1752815" y="1364148"/>
                  <a:pt x="251353" y="1223070"/>
                </a:cubicBezTo>
                <a:cubicBezTo>
                  <a:pt x="117687" y="1234248"/>
                  <a:pt x="-10397" y="1116113"/>
                  <a:pt x="0" y="971717"/>
                </a:cubicBezTo>
                <a:cubicBezTo>
                  <a:pt x="-49598" y="629116"/>
                  <a:pt x="-23989" y="591327"/>
                  <a:pt x="0" y="251353"/>
                </a:cubicBezTo>
                <a:close/>
              </a:path>
              <a:path w="4313274" h="1223070" stroke="0" extrusionOk="0">
                <a:moveTo>
                  <a:pt x="0" y="251353"/>
                </a:moveTo>
                <a:cubicBezTo>
                  <a:pt x="2107" y="105991"/>
                  <a:pt x="133393" y="-1186"/>
                  <a:pt x="251353" y="0"/>
                </a:cubicBezTo>
                <a:cubicBezTo>
                  <a:pt x="1790681" y="56199"/>
                  <a:pt x="2867677" y="59470"/>
                  <a:pt x="4061921" y="0"/>
                </a:cubicBezTo>
                <a:cubicBezTo>
                  <a:pt x="4190369" y="13305"/>
                  <a:pt x="4291999" y="116027"/>
                  <a:pt x="4313274" y="251353"/>
                </a:cubicBezTo>
                <a:cubicBezTo>
                  <a:pt x="4364938" y="417190"/>
                  <a:pt x="4270524" y="884571"/>
                  <a:pt x="4313274" y="971717"/>
                </a:cubicBezTo>
                <a:cubicBezTo>
                  <a:pt x="4315969" y="1131837"/>
                  <a:pt x="4197176" y="1209538"/>
                  <a:pt x="4061921" y="1223070"/>
                </a:cubicBezTo>
                <a:cubicBezTo>
                  <a:pt x="2291415" y="1300564"/>
                  <a:pt x="2079326" y="1241984"/>
                  <a:pt x="251353" y="1223070"/>
                </a:cubicBezTo>
                <a:cubicBezTo>
                  <a:pt x="105716" y="1244465"/>
                  <a:pt x="1275" y="1101345"/>
                  <a:pt x="0" y="971717"/>
                </a:cubicBezTo>
                <a:cubicBezTo>
                  <a:pt x="17477" y="889300"/>
                  <a:pt x="-8928" y="465328"/>
                  <a:pt x="0" y="251353"/>
                </a:cubicBezTo>
                <a:close/>
              </a:path>
            </a:pathLst>
          </a:custGeom>
          <a:solidFill>
            <a:schemeClr val="accent4">
              <a:lumMod val="40000"/>
              <a:lumOff val="60000"/>
            </a:schemeClr>
          </a:solidFill>
          <a:ln w="38100">
            <a:solidFill>
              <a:srgbClr val="00B050"/>
            </a:solidFill>
            <a:extLst>
              <a:ext uri="{C807C97D-BFC1-408E-A445-0C87EB9F89A2}">
                <ask:lineSketchStyleProps xmlns:ask="http://schemas.microsoft.com/office/drawing/2018/sketchyshapes" xmlns="" sd="2806969348">
                  <a:prstGeom prst="roundRect">
                    <a:avLst>
                      <a:gd name="adj" fmla="val 20551"/>
                    </a:avLst>
                  </a:prstGeom>
                  <ask:type>
                    <ask:lineSketchCurved/>
                  </ask:type>
                </ask:lineSketchStyleProps>
              </a:ext>
            </a:extLst>
          </a:ln>
        </p:spPr>
        <p:txBody>
          <a:bodyPr wrap="square">
            <a:spAutoFit/>
          </a:bodyPr>
          <a:lstStyle/>
          <a:p>
            <a:pPr algn="ctr"/>
            <a:r>
              <a:rPr lang="vi-VN" sz="3200" b="1" dirty="0">
                <a:solidFill>
                  <a:srgbClr val="FF0000"/>
                </a:solidFill>
                <a:latin typeface="Calibri" panose="020F0502020204030204"/>
              </a:rPr>
              <a:t>Mọi người chuẩn bị cho cuộc khiêu vũ</a:t>
            </a:r>
          </a:p>
        </p:txBody>
      </p:sp>
      <p:sp>
        <p:nvSpPr>
          <p:cNvPr id="11" name="TextBox 10">
            <a:extLst>
              <a:ext uri="{FF2B5EF4-FFF2-40B4-BE49-F238E27FC236}">
                <a16:creationId xmlns:a16="http://schemas.microsoft.com/office/drawing/2014/main" xmlns="" id="{B9D1C0A8-D5F9-7442-C65C-98FF939BFA98}"/>
              </a:ext>
            </a:extLst>
          </p:cNvPr>
          <p:cNvSpPr txBox="1"/>
          <p:nvPr/>
        </p:nvSpPr>
        <p:spPr>
          <a:xfrm>
            <a:off x="7878726" y="4140459"/>
            <a:ext cx="4313274" cy="1223070"/>
          </a:xfrm>
          <a:custGeom>
            <a:avLst/>
            <a:gdLst>
              <a:gd name="connsiteX0" fmla="*/ 0 w 4313274"/>
              <a:gd name="connsiteY0" fmla="*/ 251353 h 1223070"/>
              <a:gd name="connsiteX1" fmla="*/ 251353 w 4313274"/>
              <a:gd name="connsiteY1" fmla="*/ 0 h 1223070"/>
              <a:gd name="connsiteX2" fmla="*/ 4061921 w 4313274"/>
              <a:gd name="connsiteY2" fmla="*/ 0 h 1223070"/>
              <a:gd name="connsiteX3" fmla="*/ 4313274 w 4313274"/>
              <a:gd name="connsiteY3" fmla="*/ 251353 h 1223070"/>
              <a:gd name="connsiteX4" fmla="*/ 4313274 w 4313274"/>
              <a:gd name="connsiteY4" fmla="*/ 971717 h 1223070"/>
              <a:gd name="connsiteX5" fmla="*/ 4061921 w 4313274"/>
              <a:gd name="connsiteY5" fmla="*/ 1223070 h 1223070"/>
              <a:gd name="connsiteX6" fmla="*/ 251353 w 4313274"/>
              <a:gd name="connsiteY6" fmla="*/ 1223070 h 1223070"/>
              <a:gd name="connsiteX7" fmla="*/ 0 w 4313274"/>
              <a:gd name="connsiteY7" fmla="*/ 971717 h 1223070"/>
              <a:gd name="connsiteX8" fmla="*/ 0 w 4313274"/>
              <a:gd name="connsiteY8" fmla="*/ 251353 h 12230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313274" h="1223070" fill="none" extrusionOk="0">
                <a:moveTo>
                  <a:pt x="0" y="251353"/>
                </a:moveTo>
                <a:cubicBezTo>
                  <a:pt x="5665" y="116821"/>
                  <a:pt x="107954" y="-3249"/>
                  <a:pt x="251353" y="0"/>
                </a:cubicBezTo>
                <a:cubicBezTo>
                  <a:pt x="2069627" y="123767"/>
                  <a:pt x="2785224" y="-161828"/>
                  <a:pt x="4061921" y="0"/>
                </a:cubicBezTo>
                <a:cubicBezTo>
                  <a:pt x="4206879" y="-1222"/>
                  <a:pt x="4316324" y="108969"/>
                  <a:pt x="4313274" y="251353"/>
                </a:cubicBezTo>
                <a:cubicBezTo>
                  <a:pt x="4325220" y="330819"/>
                  <a:pt x="4371159" y="789080"/>
                  <a:pt x="4313274" y="971717"/>
                </a:cubicBezTo>
                <a:cubicBezTo>
                  <a:pt x="4319609" y="1131128"/>
                  <a:pt x="4210143" y="1225014"/>
                  <a:pt x="4061921" y="1223070"/>
                </a:cubicBezTo>
                <a:cubicBezTo>
                  <a:pt x="3229441" y="1298259"/>
                  <a:pt x="1752815" y="1364148"/>
                  <a:pt x="251353" y="1223070"/>
                </a:cubicBezTo>
                <a:cubicBezTo>
                  <a:pt x="117687" y="1234248"/>
                  <a:pt x="-10397" y="1116113"/>
                  <a:pt x="0" y="971717"/>
                </a:cubicBezTo>
                <a:cubicBezTo>
                  <a:pt x="-49598" y="629116"/>
                  <a:pt x="-23989" y="591327"/>
                  <a:pt x="0" y="251353"/>
                </a:cubicBezTo>
                <a:close/>
              </a:path>
              <a:path w="4313274" h="1223070" stroke="0" extrusionOk="0">
                <a:moveTo>
                  <a:pt x="0" y="251353"/>
                </a:moveTo>
                <a:cubicBezTo>
                  <a:pt x="2107" y="105991"/>
                  <a:pt x="133393" y="-1186"/>
                  <a:pt x="251353" y="0"/>
                </a:cubicBezTo>
                <a:cubicBezTo>
                  <a:pt x="1790681" y="56199"/>
                  <a:pt x="2867677" y="59470"/>
                  <a:pt x="4061921" y="0"/>
                </a:cubicBezTo>
                <a:cubicBezTo>
                  <a:pt x="4190369" y="13305"/>
                  <a:pt x="4291999" y="116027"/>
                  <a:pt x="4313274" y="251353"/>
                </a:cubicBezTo>
                <a:cubicBezTo>
                  <a:pt x="4364938" y="417190"/>
                  <a:pt x="4270524" y="884571"/>
                  <a:pt x="4313274" y="971717"/>
                </a:cubicBezTo>
                <a:cubicBezTo>
                  <a:pt x="4315969" y="1131837"/>
                  <a:pt x="4197176" y="1209538"/>
                  <a:pt x="4061921" y="1223070"/>
                </a:cubicBezTo>
                <a:cubicBezTo>
                  <a:pt x="2291415" y="1300564"/>
                  <a:pt x="2079326" y="1241984"/>
                  <a:pt x="251353" y="1223070"/>
                </a:cubicBezTo>
                <a:cubicBezTo>
                  <a:pt x="105716" y="1244465"/>
                  <a:pt x="1275" y="1101345"/>
                  <a:pt x="0" y="971717"/>
                </a:cubicBezTo>
                <a:cubicBezTo>
                  <a:pt x="17477" y="889300"/>
                  <a:pt x="-8928" y="465328"/>
                  <a:pt x="0" y="251353"/>
                </a:cubicBezTo>
                <a:close/>
              </a:path>
            </a:pathLst>
          </a:custGeom>
          <a:solidFill>
            <a:schemeClr val="accent4">
              <a:lumMod val="40000"/>
              <a:lumOff val="60000"/>
            </a:schemeClr>
          </a:solidFill>
          <a:ln w="38100">
            <a:solidFill>
              <a:srgbClr val="00B050"/>
            </a:solidFill>
            <a:extLst>
              <a:ext uri="{C807C97D-BFC1-408E-A445-0C87EB9F89A2}">
                <ask:lineSketchStyleProps xmlns:ask="http://schemas.microsoft.com/office/drawing/2018/sketchyshapes" xmlns="" sd="2806969348">
                  <a:prstGeom prst="roundRect">
                    <a:avLst>
                      <a:gd name="adj" fmla="val 20551"/>
                    </a:avLst>
                  </a:prstGeom>
                  <ask:type>
                    <ask:lineSketchCurved/>
                  </ask:type>
                </ask:lineSketchStyleProps>
              </a:ext>
            </a:extLst>
          </a:ln>
        </p:spPr>
        <p:txBody>
          <a:bodyPr wrap="square">
            <a:spAutoFit/>
          </a:bodyPr>
          <a:lstStyle/>
          <a:p>
            <a:pPr algn="ctr"/>
            <a:r>
              <a:rPr lang="vi-VN" sz="3200" b="1" dirty="0">
                <a:solidFill>
                  <a:srgbClr val="FF0000"/>
                </a:solidFill>
                <a:latin typeface="Calibri" panose="020F0502020204030204"/>
              </a:rPr>
              <a:t>Những loài vật chăm chỉ diệt sâu bọ</a:t>
            </a:r>
          </a:p>
        </p:txBody>
      </p:sp>
    </p:spTree>
    <p:extLst>
      <p:ext uri="{BB962C8B-B14F-4D97-AF65-F5344CB8AC3E}">
        <p14:creationId xmlns:p14="http://schemas.microsoft.com/office/powerpoint/2010/main" val="2265836580"/>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1"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0-#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6" presetClass="entr" presetSubtype="21" fill="hold" grpId="0" nodeType="clickEffect">
                                  <p:stCondLst>
                                    <p:cond delay="0"/>
                                  </p:stCondLst>
                                  <p:childTnLst>
                                    <p:set>
                                      <p:cBhvr>
                                        <p:cTn id="12" dur="1" fill="hold">
                                          <p:stCondLst>
                                            <p:cond delay="0"/>
                                          </p:stCondLst>
                                        </p:cTn>
                                        <p:tgtEl>
                                          <p:spTgt spid="10"/>
                                        </p:tgtEl>
                                        <p:attrNameLst>
                                          <p:attrName>style.visibility</p:attrName>
                                        </p:attrNameLst>
                                      </p:cBhvr>
                                      <p:to>
                                        <p:strVal val="visible"/>
                                      </p:to>
                                    </p:set>
                                    <p:animEffect transition="in" filter="barn(inVertical)">
                                      <p:cBhvr>
                                        <p:cTn id="13" dur="500"/>
                                        <p:tgtEl>
                                          <p:spTgt spid="10"/>
                                        </p:tgtEl>
                                      </p:cBhvr>
                                    </p:animEffect>
                                  </p:childTnLst>
                                </p:cTn>
                              </p:par>
                            </p:childTnLst>
                          </p:cTn>
                        </p:par>
                      </p:childTnLst>
                    </p:cTn>
                  </p:par>
                  <p:par>
                    <p:cTn id="14" fill="hold">
                      <p:stCondLst>
                        <p:cond delay="indefinite"/>
                      </p:stCondLst>
                      <p:childTnLst>
                        <p:par>
                          <p:cTn id="15" fill="hold">
                            <p:stCondLst>
                              <p:cond delay="0"/>
                            </p:stCondLst>
                            <p:childTnLst>
                              <p:par>
                                <p:cTn id="16" presetID="16" presetClass="entr" presetSubtype="21" fill="hold" grpId="0" nodeType="clickEffect">
                                  <p:stCondLst>
                                    <p:cond delay="0"/>
                                  </p:stCondLst>
                                  <p:childTnLst>
                                    <p:set>
                                      <p:cBhvr>
                                        <p:cTn id="17" dur="1" fill="hold">
                                          <p:stCondLst>
                                            <p:cond delay="0"/>
                                          </p:stCondLst>
                                        </p:cTn>
                                        <p:tgtEl>
                                          <p:spTgt spid="11"/>
                                        </p:tgtEl>
                                        <p:attrNameLst>
                                          <p:attrName>style.visibility</p:attrName>
                                        </p:attrNameLst>
                                      </p:cBhvr>
                                      <p:to>
                                        <p:strVal val="visible"/>
                                      </p:to>
                                    </p:set>
                                    <p:animEffect transition="in" filter="barn(inVertical)">
                                      <p:cBhvr>
                                        <p:cTn id="18"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1"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2" name="Picture 71" descr="A picture containing calendar&#10;&#10;Description automatically generated">
            <a:extLst>
              <a:ext uri="{FF2B5EF4-FFF2-40B4-BE49-F238E27FC236}">
                <a16:creationId xmlns:a16="http://schemas.microsoft.com/office/drawing/2014/main" xmlns="" id="{611D10C7-9856-7164-5297-5BD275B8D56D}"/>
              </a:ext>
            </a:extLst>
          </p:cNvPr>
          <p:cNvPicPr>
            <a:picLocks noChangeAspect="1"/>
          </p:cNvPicPr>
          <p:nvPr/>
        </p:nvPicPr>
        <p:blipFill rotWithShape="1">
          <a:blip r:embed="rId2">
            <a:extLst>
              <a:ext uri="{28A0092B-C50C-407E-A947-70E740481C1C}">
                <a14:useLocalDpi xmlns:a14="http://schemas.microsoft.com/office/drawing/2010/main" val="0"/>
              </a:ext>
            </a:extLst>
          </a:blip>
          <a:srcRect r="19573"/>
          <a:stretch/>
        </p:blipFill>
        <p:spPr>
          <a:xfrm>
            <a:off x="-2" y="2"/>
            <a:ext cx="12192002" cy="6886662"/>
          </a:xfrm>
          <a:prstGeom prst="rect">
            <a:avLst/>
          </a:prstGeom>
        </p:spPr>
      </p:pic>
      <p:pic>
        <p:nvPicPr>
          <p:cNvPr id="57" name="Picture 56" descr="A picture containing text&#10;&#10;Description automatically generated">
            <a:extLst>
              <a:ext uri="{FF2B5EF4-FFF2-40B4-BE49-F238E27FC236}">
                <a16:creationId xmlns:a16="http://schemas.microsoft.com/office/drawing/2014/main" xmlns="" id="{66D3B937-A6C1-EDB2-029A-9677FB30039B}"/>
              </a:ext>
            </a:extLst>
          </p:cNvPr>
          <p:cNvPicPr>
            <a:picLocks noChangeAspect="1"/>
          </p:cNvPicPr>
          <p:nvPr/>
        </p:nvPicPr>
        <p:blipFill rotWithShape="1">
          <a:blip r:embed="rId3">
            <a:extLst>
              <a:ext uri="{28A0092B-C50C-407E-A947-70E740481C1C}">
                <a14:useLocalDpi xmlns:a14="http://schemas.microsoft.com/office/drawing/2010/main" val="0"/>
              </a:ext>
            </a:extLst>
          </a:blip>
          <a:srcRect l="15035" t="1992" r="16215" b="9538"/>
          <a:stretch/>
        </p:blipFill>
        <p:spPr>
          <a:xfrm>
            <a:off x="-574158" y="-1669311"/>
            <a:ext cx="13155392" cy="8878186"/>
          </a:xfrm>
          <a:prstGeom prst="rect">
            <a:avLst/>
          </a:prstGeom>
        </p:spPr>
      </p:pic>
      <p:pic>
        <p:nvPicPr>
          <p:cNvPr id="3" name="Picture 2">
            <a:extLst>
              <a:ext uri="{FF2B5EF4-FFF2-40B4-BE49-F238E27FC236}">
                <a16:creationId xmlns:a16="http://schemas.microsoft.com/office/drawing/2014/main" xmlns="" id="{92E58119-D6DD-793B-875B-D9A520D60844}"/>
              </a:ext>
            </a:extLst>
          </p:cNvPr>
          <p:cNvPicPr>
            <a:picLocks noChangeAspect="1"/>
          </p:cNvPicPr>
          <p:nvPr/>
        </p:nvPicPr>
        <p:blipFill>
          <a:blip r:embed="rId4"/>
          <a:stretch>
            <a:fillRect/>
          </a:stretch>
        </p:blipFill>
        <p:spPr>
          <a:xfrm>
            <a:off x="2153991" y="1775636"/>
            <a:ext cx="8308445" cy="5000645"/>
          </a:xfrm>
          <a:prstGeom prst="rect">
            <a:avLst/>
          </a:prstGeom>
        </p:spPr>
      </p:pic>
      <p:grpSp>
        <p:nvGrpSpPr>
          <p:cNvPr id="5" name="Group 4">
            <a:extLst>
              <a:ext uri="{FF2B5EF4-FFF2-40B4-BE49-F238E27FC236}">
                <a16:creationId xmlns:a16="http://schemas.microsoft.com/office/drawing/2014/main" xmlns="" id="{53A82C8D-07BA-D671-15BE-C5615CC33B01}"/>
              </a:ext>
            </a:extLst>
          </p:cNvPr>
          <p:cNvGrpSpPr/>
          <p:nvPr/>
        </p:nvGrpSpPr>
        <p:grpSpPr>
          <a:xfrm>
            <a:off x="926365" y="728556"/>
            <a:ext cx="11265635" cy="1200329"/>
            <a:chOff x="4764966" y="2653533"/>
            <a:chExt cx="10103762" cy="1200329"/>
          </a:xfrm>
        </p:grpSpPr>
        <p:pic>
          <p:nvPicPr>
            <p:cNvPr id="6" name="Picture 5">
              <a:extLst>
                <a:ext uri="{FF2B5EF4-FFF2-40B4-BE49-F238E27FC236}">
                  <a16:creationId xmlns:a16="http://schemas.microsoft.com/office/drawing/2014/main" xmlns="" id="{CE9C9916-3E6F-9B9F-C4B2-EEBD037AAC15}"/>
                </a:ext>
              </a:extLst>
            </p:cNvPr>
            <p:cNvPicPr>
              <a:picLocks noChangeAspect="1"/>
            </p:cNvPicPr>
            <p:nvPr/>
          </p:nvPicPr>
          <p:blipFill>
            <a:blip r:embed="rId5">
              <a:extLst>
                <a:ext uri="{BEBA8EAE-BF5A-486C-A8C5-ECC9F3942E4B}">
                  <a14:imgProps xmlns:a14="http://schemas.microsoft.com/office/drawing/2010/main">
                    <a14:imgLayer r:embed="rId6">
                      <a14:imgEffect>
                        <a14:backgroundRemoval t="10000" b="90000" l="10000" r="90000"/>
                      </a14:imgEffect>
                    </a14:imgLayer>
                  </a14:imgProps>
                </a:ext>
              </a:extLst>
            </a:blip>
            <a:stretch>
              <a:fillRect/>
            </a:stretch>
          </p:blipFill>
          <p:spPr>
            <a:xfrm>
              <a:off x="4764966" y="2931105"/>
              <a:ext cx="395472" cy="398627"/>
            </a:xfrm>
            <a:prstGeom prst="rect">
              <a:avLst/>
            </a:prstGeom>
          </p:spPr>
        </p:pic>
        <p:sp>
          <p:nvSpPr>
            <p:cNvPr id="7" name="TextBox 6">
              <a:extLst>
                <a:ext uri="{FF2B5EF4-FFF2-40B4-BE49-F238E27FC236}">
                  <a16:creationId xmlns:a16="http://schemas.microsoft.com/office/drawing/2014/main" xmlns="" id="{FA5C4A16-5742-4F78-A353-920A4F63D30E}"/>
                </a:ext>
              </a:extLst>
            </p:cNvPr>
            <p:cNvSpPr txBox="1"/>
            <p:nvPr/>
          </p:nvSpPr>
          <p:spPr>
            <a:xfrm>
              <a:off x="5283840" y="2653533"/>
              <a:ext cx="9584888" cy="1200329"/>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srgbClr val="002060"/>
                  </a:solidFill>
                  <a:effectLst/>
                  <a:uLnTx/>
                  <a:uFillTx/>
                  <a:latin typeface="Calibri" panose="020F0502020204030204" pitchFamily="34" charset="0"/>
                  <a:ea typeface="Calibri" panose="020F0502020204030204" pitchFamily="34" charset="0"/>
                  <a:cs typeface="Calibri" panose="020F0502020204030204" pitchFamily="34" charset="0"/>
                </a:rPr>
                <a:t>c. </a:t>
              </a:r>
              <a:r>
                <a:rPr kumimoji="0" lang="en-US" sz="3600" b="1" i="0" u="none" strike="noStrike" kern="1200" cap="none" spc="0" normalizeH="0" baseline="0" noProof="0" dirty="0" err="1">
                  <a:ln>
                    <a:noFill/>
                  </a:ln>
                  <a:solidFill>
                    <a:srgbClr val="002060"/>
                  </a:solidFill>
                  <a:effectLst/>
                  <a:uLnTx/>
                  <a:uFillTx/>
                  <a:latin typeface="Calibri" panose="020F0502020204030204" pitchFamily="34" charset="0"/>
                  <a:ea typeface="Calibri" panose="020F0502020204030204" pitchFamily="34" charset="0"/>
                  <a:cs typeface="Calibri" panose="020F0502020204030204" pitchFamily="34" charset="0"/>
                </a:rPr>
                <a:t>Tìm</a:t>
              </a:r>
              <a:r>
                <a:rPr kumimoji="0" lang="en-US" sz="3600" b="1" i="0" u="none" strike="noStrike" kern="1200" cap="none" spc="0" normalizeH="0" baseline="0" noProof="0" dirty="0">
                  <a:ln>
                    <a:noFill/>
                  </a:ln>
                  <a:solidFill>
                    <a:srgbClr val="002060"/>
                  </a:solidFill>
                  <a:effectLst/>
                  <a:uLnTx/>
                  <a:uFillTx/>
                  <a:latin typeface="Calibri" panose="020F0502020204030204" pitchFamily="34" charset="0"/>
                  <a:ea typeface="Calibri" panose="020F0502020204030204" pitchFamily="34" charset="0"/>
                  <a:cs typeface="Calibri" panose="020F0502020204030204" pitchFamily="34" charset="0"/>
                </a:rPr>
                <a:t> </a:t>
              </a:r>
              <a:r>
                <a:rPr kumimoji="0" lang="en-US" sz="3600" b="1" i="0" u="none" strike="noStrike" kern="1200" cap="none" spc="0" normalizeH="0" baseline="0" noProof="0" dirty="0" err="1">
                  <a:ln>
                    <a:noFill/>
                  </a:ln>
                  <a:solidFill>
                    <a:srgbClr val="002060"/>
                  </a:solidFill>
                  <a:effectLst/>
                  <a:uLnTx/>
                  <a:uFillTx/>
                  <a:latin typeface="Calibri" panose="020F0502020204030204" pitchFamily="34" charset="0"/>
                  <a:ea typeface="Calibri" panose="020F0502020204030204" pitchFamily="34" charset="0"/>
                  <a:cs typeface="Calibri" panose="020F0502020204030204" pitchFamily="34" charset="0"/>
                </a:rPr>
                <a:t>câu</a:t>
              </a:r>
              <a:r>
                <a:rPr kumimoji="0" lang="en-US" sz="3600" b="1" i="0" u="none" strike="noStrike" kern="1200" cap="none" spc="0" normalizeH="0" baseline="0" noProof="0" dirty="0">
                  <a:ln>
                    <a:noFill/>
                  </a:ln>
                  <a:solidFill>
                    <a:srgbClr val="002060"/>
                  </a:solidFill>
                  <a:effectLst/>
                  <a:uLnTx/>
                  <a:uFillTx/>
                  <a:latin typeface="Calibri" panose="020F0502020204030204" pitchFamily="34" charset="0"/>
                  <a:ea typeface="Calibri" panose="020F0502020204030204" pitchFamily="34" charset="0"/>
                  <a:cs typeface="Calibri" panose="020F0502020204030204" pitchFamily="34" charset="0"/>
                </a:rPr>
                <a:t> </a:t>
              </a:r>
              <a:r>
                <a:rPr kumimoji="0" lang="en-US" sz="3600" b="1" i="0" u="none" strike="noStrike" kern="1200" cap="none" spc="0" normalizeH="0" baseline="0" noProof="0" dirty="0" err="1">
                  <a:ln>
                    <a:noFill/>
                  </a:ln>
                  <a:solidFill>
                    <a:srgbClr val="002060"/>
                  </a:solidFill>
                  <a:effectLst/>
                  <a:uLnTx/>
                  <a:uFillTx/>
                  <a:latin typeface="Calibri" panose="020F0502020204030204" pitchFamily="34" charset="0"/>
                  <a:ea typeface="Calibri" panose="020F0502020204030204" pitchFamily="34" charset="0"/>
                  <a:cs typeface="Calibri" panose="020F0502020204030204" pitchFamily="34" charset="0"/>
                </a:rPr>
                <a:t>nêu</a:t>
              </a:r>
              <a:r>
                <a:rPr kumimoji="0" lang="en-US" sz="3600" b="1" i="0" u="none" strike="noStrike" kern="1200" cap="none" spc="0" normalizeH="0" baseline="0" noProof="0" dirty="0">
                  <a:ln>
                    <a:noFill/>
                  </a:ln>
                  <a:solidFill>
                    <a:srgbClr val="002060"/>
                  </a:solidFill>
                  <a:effectLst/>
                  <a:uLnTx/>
                  <a:uFillTx/>
                  <a:latin typeface="Calibri" panose="020F0502020204030204" pitchFamily="34" charset="0"/>
                  <a:ea typeface="Calibri" panose="020F0502020204030204" pitchFamily="34" charset="0"/>
                  <a:cs typeface="Calibri" panose="020F0502020204030204" pitchFamily="34" charset="0"/>
                </a:rPr>
                <a:t> ý </a:t>
              </a:r>
              <a:r>
                <a:rPr kumimoji="0" lang="en-US" sz="3600" b="1" i="0" u="none" strike="noStrike" kern="1200" cap="none" spc="0" normalizeH="0" baseline="0" noProof="0" dirty="0" err="1">
                  <a:ln>
                    <a:noFill/>
                  </a:ln>
                  <a:solidFill>
                    <a:srgbClr val="002060"/>
                  </a:solidFill>
                  <a:effectLst/>
                  <a:uLnTx/>
                  <a:uFillTx/>
                  <a:latin typeface="Calibri" panose="020F0502020204030204" pitchFamily="34" charset="0"/>
                  <a:ea typeface="Calibri" panose="020F0502020204030204" pitchFamily="34" charset="0"/>
                  <a:cs typeface="Calibri" panose="020F0502020204030204" pitchFamily="34" charset="0"/>
                </a:rPr>
                <a:t>chính</a:t>
              </a:r>
              <a:r>
                <a:rPr kumimoji="0" lang="en-US" sz="3600" b="1" i="0" u="none" strike="noStrike" kern="1200" cap="none" spc="0" normalizeH="0" baseline="0" noProof="0" dirty="0">
                  <a:ln>
                    <a:noFill/>
                  </a:ln>
                  <a:solidFill>
                    <a:srgbClr val="002060"/>
                  </a:solidFill>
                  <a:effectLst/>
                  <a:uLnTx/>
                  <a:uFillTx/>
                  <a:latin typeface="Calibri" panose="020F0502020204030204" pitchFamily="34" charset="0"/>
                  <a:ea typeface="Calibri" panose="020F0502020204030204" pitchFamily="34" charset="0"/>
                  <a:cs typeface="Calibri" panose="020F0502020204030204" pitchFamily="34" charset="0"/>
                </a:rPr>
                <a:t> </a:t>
              </a:r>
              <a:r>
                <a:rPr kumimoji="0" lang="en-US" sz="3600" b="1" i="0" u="none" strike="noStrike" kern="1200" cap="none" spc="0" normalizeH="0" baseline="0" noProof="0" dirty="0" err="1">
                  <a:ln>
                    <a:noFill/>
                  </a:ln>
                  <a:solidFill>
                    <a:srgbClr val="002060"/>
                  </a:solidFill>
                  <a:effectLst/>
                  <a:uLnTx/>
                  <a:uFillTx/>
                  <a:latin typeface="Calibri" panose="020F0502020204030204" pitchFamily="34" charset="0"/>
                  <a:ea typeface="Calibri" panose="020F0502020204030204" pitchFamily="34" charset="0"/>
                  <a:cs typeface="Calibri" panose="020F0502020204030204" pitchFamily="34" charset="0"/>
                </a:rPr>
                <a:t>của</a:t>
              </a:r>
              <a:r>
                <a:rPr kumimoji="0" lang="en-US" sz="3600" b="1" i="0" u="none" strike="noStrike" kern="1200" cap="none" spc="0" normalizeH="0" baseline="0" noProof="0" dirty="0">
                  <a:ln>
                    <a:noFill/>
                  </a:ln>
                  <a:solidFill>
                    <a:srgbClr val="002060"/>
                  </a:solidFill>
                  <a:effectLst/>
                  <a:uLnTx/>
                  <a:uFillTx/>
                  <a:latin typeface="Calibri" panose="020F0502020204030204" pitchFamily="34" charset="0"/>
                  <a:ea typeface="Calibri" panose="020F0502020204030204" pitchFamily="34" charset="0"/>
                  <a:cs typeface="Calibri" panose="020F0502020204030204" pitchFamily="34" charset="0"/>
                </a:rPr>
                <a:t> </a:t>
              </a:r>
              <a:r>
                <a:rPr kumimoji="0" lang="en-US" sz="3600" b="1" i="0" u="none" strike="noStrike" kern="1200" cap="none" spc="0" normalizeH="0" baseline="0" noProof="0" dirty="0" err="1">
                  <a:ln>
                    <a:noFill/>
                  </a:ln>
                  <a:solidFill>
                    <a:srgbClr val="002060"/>
                  </a:solidFill>
                  <a:effectLst/>
                  <a:uLnTx/>
                  <a:uFillTx/>
                  <a:latin typeface="Calibri" panose="020F0502020204030204" pitchFamily="34" charset="0"/>
                  <a:ea typeface="Calibri" panose="020F0502020204030204" pitchFamily="34" charset="0"/>
                  <a:cs typeface="Calibri" panose="020F0502020204030204" pitchFamily="34" charset="0"/>
                </a:rPr>
                <a:t>mỗi</a:t>
              </a:r>
              <a:r>
                <a:rPr kumimoji="0" lang="en-US" sz="3600" b="1" i="0" u="none" strike="noStrike" kern="1200" cap="none" spc="0" normalizeH="0" baseline="0" noProof="0" dirty="0">
                  <a:ln>
                    <a:noFill/>
                  </a:ln>
                  <a:solidFill>
                    <a:srgbClr val="002060"/>
                  </a:solidFill>
                  <a:effectLst/>
                  <a:uLnTx/>
                  <a:uFillTx/>
                  <a:latin typeface="Calibri" panose="020F0502020204030204" pitchFamily="34" charset="0"/>
                  <a:ea typeface="Calibri" panose="020F0502020204030204" pitchFamily="34" charset="0"/>
                  <a:cs typeface="Calibri" panose="020F0502020204030204" pitchFamily="34" charset="0"/>
                </a:rPr>
                <a:t> </a:t>
              </a:r>
              <a:r>
                <a:rPr kumimoji="0" lang="en-US" sz="3600" b="1" i="0" u="none" strike="noStrike" kern="1200" cap="none" spc="0" normalizeH="0" baseline="0" noProof="0" dirty="0" err="1">
                  <a:ln>
                    <a:noFill/>
                  </a:ln>
                  <a:solidFill>
                    <a:srgbClr val="002060"/>
                  </a:solidFill>
                  <a:effectLst/>
                  <a:uLnTx/>
                  <a:uFillTx/>
                  <a:latin typeface="Calibri" panose="020F0502020204030204" pitchFamily="34" charset="0"/>
                  <a:ea typeface="Calibri" panose="020F0502020204030204" pitchFamily="34" charset="0"/>
                  <a:cs typeface="Calibri" panose="020F0502020204030204" pitchFamily="34" charset="0"/>
                </a:rPr>
                <a:t>đoạn</a:t>
              </a:r>
              <a:r>
                <a:rPr kumimoji="0" lang="en-US" sz="3600" b="1" i="0" u="none" strike="noStrike" kern="1200" cap="none" spc="0" normalizeH="0" baseline="0" noProof="0" dirty="0">
                  <a:ln>
                    <a:noFill/>
                  </a:ln>
                  <a:solidFill>
                    <a:srgbClr val="002060"/>
                  </a:solidFill>
                  <a:effectLst/>
                  <a:uLnTx/>
                  <a:uFillTx/>
                  <a:latin typeface="Calibri" panose="020F0502020204030204" pitchFamily="34" charset="0"/>
                  <a:ea typeface="Calibri" panose="020F0502020204030204" pitchFamily="34" charset="0"/>
                  <a:cs typeface="Calibri" panose="020F0502020204030204" pitchFamily="34" charset="0"/>
                </a:rPr>
                <a:t>. </a:t>
              </a:r>
              <a:r>
                <a:rPr kumimoji="0" lang="en-US" sz="3600" b="1" i="0" u="none" strike="noStrike" kern="1200" cap="none" spc="0" normalizeH="0" baseline="0" noProof="0" dirty="0" err="1">
                  <a:ln>
                    <a:noFill/>
                  </a:ln>
                  <a:solidFill>
                    <a:srgbClr val="002060"/>
                  </a:solidFill>
                  <a:effectLst/>
                  <a:uLnTx/>
                  <a:uFillTx/>
                  <a:latin typeface="Calibri" panose="020F0502020204030204" pitchFamily="34" charset="0"/>
                  <a:ea typeface="Calibri" panose="020F0502020204030204" pitchFamily="34" charset="0"/>
                  <a:cs typeface="Calibri" panose="020F0502020204030204" pitchFamily="34" charset="0"/>
                </a:rPr>
                <a:t>Câu</a:t>
              </a:r>
              <a:r>
                <a:rPr kumimoji="0" lang="en-US" sz="3600" b="1" i="0" u="none" strike="noStrike" kern="1200" cap="none" spc="0" normalizeH="0" baseline="0" noProof="0" dirty="0">
                  <a:ln>
                    <a:noFill/>
                  </a:ln>
                  <a:solidFill>
                    <a:srgbClr val="002060"/>
                  </a:solidFill>
                  <a:effectLst/>
                  <a:uLnTx/>
                  <a:uFillTx/>
                  <a:latin typeface="Calibri" panose="020F0502020204030204" pitchFamily="34" charset="0"/>
                  <a:ea typeface="Calibri" panose="020F0502020204030204" pitchFamily="34" charset="0"/>
                  <a:cs typeface="Calibri" panose="020F0502020204030204" pitchFamily="34" charset="0"/>
                </a:rPr>
                <a:t> </a:t>
              </a:r>
              <a:r>
                <a:rPr kumimoji="0" lang="en-US" sz="3600" b="1" i="0" u="none" strike="noStrike" kern="1200" cap="none" spc="0" normalizeH="0" baseline="0" noProof="0" dirty="0" err="1">
                  <a:ln>
                    <a:noFill/>
                  </a:ln>
                  <a:solidFill>
                    <a:srgbClr val="002060"/>
                  </a:solidFill>
                  <a:effectLst/>
                  <a:uLnTx/>
                  <a:uFillTx/>
                  <a:latin typeface="Calibri" panose="020F0502020204030204" pitchFamily="34" charset="0"/>
                  <a:ea typeface="Calibri" panose="020F0502020204030204" pitchFamily="34" charset="0"/>
                  <a:cs typeface="Calibri" panose="020F0502020204030204" pitchFamily="34" charset="0"/>
                </a:rPr>
                <a:t>đó</a:t>
              </a:r>
              <a:r>
                <a:rPr kumimoji="0" lang="en-US" sz="3600" b="1" i="0" u="none" strike="noStrike" kern="1200" cap="none" spc="0" normalizeH="0" baseline="0" noProof="0" dirty="0">
                  <a:ln>
                    <a:noFill/>
                  </a:ln>
                  <a:solidFill>
                    <a:srgbClr val="002060"/>
                  </a:solidFill>
                  <a:effectLst/>
                  <a:uLnTx/>
                  <a:uFillTx/>
                  <a:latin typeface="Calibri" panose="020F0502020204030204" pitchFamily="34" charset="0"/>
                  <a:ea typeface="Calibri" panose="020F0502020204030204" pitchFamily="34" charset="0"/>
                  <a:cs typeface="Calibri" panose="020F0502020204030204" pitchFamily="34" charset="0"/>
                </a:rPr>
                <a:t> </a:t>
              </a:r>
              <a:r>
                <a:rPr kumimoji="0" lang="en-US" sz="3600" b="1" i="0" u="none" strike="noStrike" kern="1200" cap="none" spc="0" normalizeH="0" baseline="0" noProof="0" dirty="0" err="1">
                  <a:ln>
                    <a:noFill/>
                  </a:ln>
                  <a:solidFill>
                    <a:srgbClr val="002060"/>
                  </a:solidFill>
                  <a:effectLst/>
                  <a:uLnTx/>
                  <a:uFillTx/>
                  <a:latin typeface="Calibri" panose="020F0502020204030204" pitchFamily="34" charset="0"/>
                  <a:ea typeface="Calibri" panose="020F0502020204030204" pitchFamily="34" charset="0"/>
                  <a:cs typeface="Calibri" panose="020F0502020204030204" pitchFamily="34" charset="0"/>
                </a:rPr>
                <a:t>nằm</a:t>
              </a:r>
              <a:r>
                <a:rPr kumimoji="0" lang="en-US" sz="3600" b="1" i="0" u="none" strike="noStrike" kern="1200" cap="none" spc="0" normalizeH="0" baseline="0" noProof="0" dirty="0">
                  <a:ln>
                    <a:noFill/>
                  </a:ln>
                  <a:solidFill>
                    <a:srgbClr val="002060"/>
                  </a:solidFill>
                  <a:effectLst/>
                  <a:uLnTx/>
                  <a:uFillTx/>
                  <a:latin typeface="Calibri" panose="020F0502020204030204" pitchFamily="34" charset="0"/>
                  <a:ea typeface="Calibri" panose="020F0502020204030204" pitchFamily="34" charset="0"/>
                  <a:cs typeface="Calibri" panose="020F0502020204030204" pitchFamily="34" charset="0"/>
                </a:rPr>
                <a:t> ở </a:t>
              </a:r>
              <a:r>
                <a:rPr kumimoji="0" lang="en-US" sz="3600" b="1" i="0" u="none" strike="noStrike" kern="1200" cap="none" spc="0" normalizeH="0" baseline="0" noProof="0" dirty="0" err="1">
                  <a:ln>
                    <a:noFill/>
                  </a:ln>
                  <a:solidFill>
                    <a:srgbClr val="002060"/>
                  </a:solidFill>
                  <a:effectLst/>
                  <a:uLnTx/>
                  <a:uFillTx/>
                  <a:latin typeface="Calibri" panose="020F0502020204030204" pitchFamily="34" charset="0"/>
                  <a:ea typeface="Calibri" panose="020F0502020204030204" pitchFamily="34" charset="0"/>
                  <a:cs typeface="Calibri" panose="020F0502020204030204" pitchFamily="34" charset="0"/>
                </a:rPr>
                <a:t>vị</a:t>
              </a:r>
              <a:r>
                <a:rPr kumimoji="0" lang="en-US" sz="3600" b="1" i="0" u="none" strike="noStrike" kern="1200" cap="none" spc="0" normalizeH="0" baseline="0" noProof="0" dirty="0">
                  <a:ln>
                    <a:noFill/>
                  </a:ln>
                  <a:solidFill>
                    <a:srgbClr val="002060"/>
                  </a:solidFill>
                  <a:effectLst/>
                  <a:uLnTx/>
                  <a:uFillTx/>
                  <a:latin typeface="Calibri" panose="020F0502020204030204" pitchFamily="34" charset="0"/>
                  <a:ea typeface="Calibri" panose="020F0502020204030204" pitchFamily="34" charset="0"/>
                  <a:cs typeface="Calibri" panose="020F0502020204030204" pitchFamily="34" charset="0"/>
                </a:rPr>
                <a:t> </a:t>
              </a:r>
              <a:r>
                <a:rPr kumimoji="0" lang="en-US" sz="3600" b="1" i="0" u="none" strike="noStrike" kern="1200" cap="none" spc="0" normalizeH="0" baseline="0" noProof="0" dirty="0" err="1">
                  <a:ln>
                    <a:noFill/>
                  </a:ln>
                  <a:solidFill>
                    <a:srgbClr val="002060"/>
                  </a:solidFill>
                  <a:effectLst/>
                  <a:uLnTx/>
                  <a:uFillTx/>
                  <a:latin typeface="Calibri" panose="020F0502020204030204" pitchFamily="34" charset="0"/>
                  <a:ea typeface="Calibri" panose="020F0502020204030204" pitchFamily="34" charset="0"/>
                  <a:cs typeface="Calibri" panose="020F0502020204030204" pitchFamily="34" charset="0"/>
                </a:rPr>
                <a:t>trí</a:t>
              </a:r>
              <a:r>
                <a:rPr kumimoji="0" lang="en-US" sz="3600" b="1" i="0" u="none" strike="noStrike" kern="1200" cap="none" spc="0" normalizeH="0" baseline="0" noProof="0" dirty="0">
                  <a:ln>
                    <a:noFill/>
                  </a:ln>
                  <a:solidFill>
                    <a:srgbClr val="002060"/>
                  </a:solidFill>
                  <a:effectLst/>
                  <a:uLnTx/>
                  <a:uFillTx/>
                  <a:latin typeface="Calibri" panose="020F0502020204030204" pitchFamily="34" charset="0"/>
                  <a:ea typeface="Calibri" panose="020F0502020204030204" pitchFamily="34" charset="0"/>
                  <a:cs typeface="Calibri" panose="020F0502020204030204" pitchFamily="34" charset="0"/>
                </a:rPr>
                <a:t> </a:t>
              </a:r>
              <a:r>
                <a:rPr kumimoji="0" lang="en-US" sz="3600" b="1" i="0" u="none" strike="noStrike" kern="1200" cap="none" spc="0" normalizeH="0" baseline="0" noProof="0" dirty="0" err="1">
                  <a:ln>
                    <a:noFill/>
                  </a:ln>
                  <a:solidFill>
                    <a:srgbClr val="002060"/>
                  </a:solidFill>
                  <a:effectLst/>
                  <a:uLnTx/>
                  <a:uFillTx/>
                  <a:latin typeface="Calibri" panose="020F0502020204030204" pitchFamily="34" charset="0"/>
                  <a:ea typeface="Calibri" panose="020F0502020204030204" pitchFamily="34" charset="0"/>
                  <a:cs typeface="Calibri" panose="020F0502020204030204" pitchFamily="34" charset="0"/>
                </a:rPr>
                <a:t>nào</a:t>
              </a:r>
              <a:r>
                <a:rPr kumimoji="0" lang="en-US" sz="3600" b="1" i="0" u="none" strike="noStrike" kern="1200" cap="none" spc="0" normalizeH="0" baseline="0" noProof="0" dirty="0">
                  <a:ln>
                    <a:noFill/>
                  </a:ln>
                  <a:solidFill>
                    <a:srgbClr val="002060"/>
                  </a:solidFill>
                  <a:effectLst/>
                  <a:uLnTx/>
                  <a:uFillTx/>
                  <a:latin typeface="Calibri" panose="020F0502020204030204" pitchFamily="34" charset="0"/>
                  <a:ea typeface="Calibri" panose="020F0502020204030204" pitchFamily="34" charset="0"/>
                  <a:cs typeface="Calibri" panose="020F0502020204030204" pitchFamily="34" charset="0"/>
                </a:rPr>
                <a:t> </a:t>
              </a:r>
              <a:r>
                <a:rPr kumimoji="0" lang="en-US" sz="3600" b="1" i="0" u="none" strike="noStrike" kern="1200" cap="none" spc="0" normalizeH="0" baseline="0" noProof="0" dirty="0" err="1">
                  <a:ln>
                    <a:noFill/>
                  </a:ln>
                  <a:solidFill>
                    <a:srgbClr val="002060"/>
                  </a:solidFill>
                  <a:effectLst/>
                  <a:uLnTx/>
                  <a:uFillTx/>
                  <a:latin typeface="Calibri" panose="020F0502020204030204" pitchFamily="34" charset="0"/>
                  <a:ea typeface="Calibri" panose="020F0502020204030204" pitchFamily="34" charset="0"/>
                  <a:cs typeface="Calibri" panose="020F0502020204030204" pitchFamily="34" charset="0"/>
                </a:rPr>
                <a:t>trong</a:t>
              </a:r>
              <a:r>
                <a:rPr kumimoji="0" lang="en-US" sz="3600" b="1" i="0" u="none" strike="noStrike" kern="1200" cap="none" spc="0" normalizeH="0" baseline="0" noProof="0" dirty="0">
                  <a:ln>
                    <a:noFill/>
                  </a:ln>
                  <a:solidFill>
                    <a:srgbClr val="002060"/>
                  </a:solidFill>
                  <a:effectLst/>
                  <a:uLnTx/>
                  <a:uFillTx/>
                  <a:latin typeface="Calibri" panose="020F0502020204030204" pitchFamily="34" charset="0"/>
                  <a:ea typeface="Calibri" panose="020F0502020204030204" pitchFamily="34" charset="0"/>
                  <a:cs typeface="Calibri" panose="020F0502020204030204" pitchFamily="34" charset="0"/>
                </a:rPr>
                <a:t> </a:t>
              </a:r>
              <a:r>
                <a:rPr kumimoji="0" lang="en-US" sz="3600" b="1" i="0" u="none" strike="noStrike" kern="1200" cap="none" spc="0" normalizeH="0" baseline="0" noProof="0" dirty="0" err="1">
                  <a:ln>
                    <a:noFill/>
                  </a:ln>
                  <a:solidFill>
                    <a:srgbClr val="002060"/>
                  </a:solidFill>
                  <a:effectLst/>
                  <a:uLnTx/>
                  <a:uFillTx/>
                  <a:latin typeface="Calibri" panose="020F0502020204030204" pitchFamily="34" charset="0"/>
                  <a:ea typeface="Calibri" panose="020F0502020204030204" pitchFamily="34" charset="0"/>
                  <a:cs typeface="Calibri" panose="020F0502020204030204" pitchFamily="34" charset="0"/>
                </a:rPr>
                <a:t>đoạn</a:t>
              </a:r>
              <a:r>
                <a:rPr kumimoji="0" lang="en-US" sz="3600" b="1" i="0" u="none" strike="noStrike" kern="1200" cap="none" spc="0" normalizeH="0" baseline="0" noProof="0" dirty="0">
                  <a:ln>
                    <a:noFill/>
                  </a:ln>
                  <a:solidFill>
                    <a:srgbClr val="002060"/>
                  </a:solidFill>
                  <a:effectLst/>
                  <a:uLnTx/>
                  <a:uFillTx/>
                  <a:latin typeface="Calibri" panose="020F0502020204030204" pitchFamily="34" charset="0"/>
                  <a:ea typeface="Calibri" panose="020F0502020204030204" pitchFamily="34" charset="0"/>
                  <a:cs typeface="Calibri" panose="020F0502020204030204" pitchFamily="34" charset="0"/>
                </a:rPr>
                <a:t>?</a:t>
              </a:r>
            </a:p>
          </p:txBody>
        </p:sp>
      </p:grpSp>
      <p:cxnSp>
        <p:nvCxnSpPr>
          <p:cNvPr id="4" name="Straight Connector 3">
            <a:extLst>
              <a:ext uri="{FF2B5EF4-FFF2-40B4-BE49-F238E27FC236}">
                <a16:creationId xmlns:a16="http://schemas.microsoft.com/office/drawing/2014/main" xmlns="" id="{DBFDB02F-B586-61A8-D006-88008DD6E387}"/>
              </a:ext>
            </a:extLst>
          </p:cNvPr>
          <p:cNvCxnSpPr/>
          <p:nvPr/>
        </p:nvCxnSpPr>
        <p:spPr>
          <a:xfrm>
            <a:off x="3019647" y="2498651"/>
            <a:ext cx="5656521" cy="0"/>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xmlns="" id="{D70E1EBE-3C24-186B-8FEF-2A86A524FCD8}"/>
              </a:ext>
            </a:extLst>
          </p:cNvPr>
          <p:cNvCxnSpPr>
            <a:cxnSpLocks/>
          </p:cNvCxnSpPr>
          <p:nvPr/>
        </p:nvCxnSpPr>
        <p:spPr>
          <a:xfrm>
            <a:off x="7751135" y="5901070"/>
            <a:ext cx="2477386" cy="0"/>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xmlns="" id="{5A1F9766-A084-E818-7426-8E6E7D797D5E}"/>
              </a:ext>
            </a:extLst>
          </p:cNvPr>
          <p:cNvCxnSpPr>
            <a:cxnSpLocks/>
          </p:cNvCxnSpPr>
          <p:nvPr/>
        </p:nvCxnSpPr>
        <p:spPr>
          <a:xfrm>
            <a:off x="2466753" y="6241312"/>
            <a:ext cx="2190307" cy="0"/>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98946616"/>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1"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0-#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2" presetClass="entr" presetSubtype="4" fill="hold" nodeType="clickEffect">
                                  <p:stCondLst>
                                    <p:cond delay="0"/>
                                  </p:stCondLst>
                                  <p:childTnLst>
                                    <p:set>
                                      <p:cBhvr>
                                        <p:cTn id="12" dur="1" fill="hold">
                                          <p:stCondLst>
                                            <p:cond delay="0"/>
                                          </p:stCondLst>
                                        </p:cTn>
                                        <p:tgtEl>
                                          <p:spTgt spid="4"/>
                                        </p:tgtEl>
                                        <p:attrNameLst>
                                          <p:attrName>style.visibility</p:attrName>
                                        </p:attrNameLst>
                                      </p:cBhvr>
                                      <p:to>
                                        <p:strVal val="visible"/>
                                      </p:to>
                                    </p:set>
                                    <p:animEffect transition="in" filter="wipe(down)">
                                      <p:cBhvr>
                                        <p:cTn id="13" dur="500"/>
                                        <p:tgtEl>
                                          <p:spTgt spid="4"/>
                                        </p:tgtEl>
                                      </p:cBhvr>
                                    </p:animEffect>
                                  </p:childTnLst>
                                </p:cTn>
                              </p:par>
                            </p:childTnLst>
                          </p:cTn>
                        </p:par>
                      </p:childTnLst>
                    </p:cTn>
                  </p:par>
                  <p:par>
                    <p:cTn id="14" fill="hold">
                      <p:stCondLst>
                        <p:cond delay="indefinite"/>
                      </p:stCondLst>
                      <p:childTnLst>
                        <p:par>
                          <p:cTn id="15" fill="hold">
                            <p:stCondLst>
                              <p:cond delay="0"/>
                            </p:stCondLst>
                            <p:childTnLst>
                              <p:par>
                                <p:cTn id="16" presetID="22" presetClass="entr" presetSubtype="4" fill="hold" nodeType="clickEffect">
                                  <p:stCondLst>
                                    <p:cond delay="0"/>
                                  </p:stCondLst>
                                  <p:childTnLst>
                                    <p:set>
                                      <p:cBhvr>
                                        <p:cTn id="17" dur="1" fill="hold">
                                          <p:stCondLst>
                                            <p:cond delay="0"/>
                                          </p:stCondLst>
                                        </p:cTn>
                                        <p:tgtEl>
                                          <p:spTgt spid="11"/>
                                        </p:tgtEl>
                                        <p:attrNameLst>
                                          <p:attrName>style.visibility</p:attrName>
                                        </p:attrNameLst>
                                      </p:cBhvr>
                                      <p:to>
                                        <p:strVal val="visible"/>
                                      </p:to>
                                    </p:set>
                                    <p:animEffect transition="in" filter="wipe(down)">
                                      <p:cBhvr>
                                        <p:cTn id="18" dur="500"/>
                                        <p:tgtEl>
                                          <p:spTgt spid="11"/>
                                        </p:tgtEl>
                                      </p:cBhvr>
                                    </p:animEffect>
                                  </p:childTnLst>
                                </p:cTn>
                              </p:par>
                              <p:par>
                                <p:cTn id="19" presetID="22" presetClass="entr" presetSubtype="4" fill="hold" nodeType="withEffect">
                                  <p:stCondLst>
                                    <p:cond delay="0"/>
                                  </p:stCondLst>
                                  <p:childTnLst>
                                    <p:set>
                                      <p:cBhvr>
                                        <p:cTn id="20" dur="1" fill="hold">
                                          <p:stCondLst>
                                            <p:cond delay="0"/>
                                          </p:stCondLst>
                                        </p:cTn>
                                        <p:tgtEl>
                                          <p:spTgt spid="13"/>
                                        </p:tgtEl>
                                        <p:attrNameLst>
                                          <p:attrName>style.visibility</p:attrName>
                                        </p:attrNameLst>
                                      </p:cBhvr>
                                      <p:to>
                                        <p:strVal val="visible"/>
                                      </p:to>
                                    </p:set>
                                    <p:animEffect transition="in" filter="wipe(down)">
                                      <p:cBhvr>
                                        <p:cTn id="21"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2.xml><?xml version="1.0" encoding="utf-8"?>
<a:theme xmlns:a="http://schemas.openxmlformats.org/drawingml/2006/main" name="2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3.xml><?xml version="1.0" encoding="utf-8"?>
<a:theme xmlns:a="http://schemas.openxmlformats.org/drawingml/2006/main" name="1_PPT定制1801380800">
  <a:themeElements>
    <a:clrScheme name="MC-欧美风主题色">
      <a:dk1>
        <a:srgbClr val="000000"/>
      </a:dk1>
      <a:lt1>
        <a:srgbClr val="FFFFFF"/>
      </a:lt1>
      <a:dk2>
        <a:srgbClr val="44546A"/>
      </a:dk2>
      <a:lt2>
        <a:srgbClr val="E7E6E6"/>
      </a:lt2>
      <a:accent1>
        <a:srgbClr val="ADB146"/>
      </a:accent1>
      <a:accent2>
        <a:srgbClr val="DEB313"/>
      </a:accent2>
      <a:accent3>
        <a:srgbClr val="CB634F"/>
      </a:accent3>
      <a:accent4>
        <a:srgbClr val="ADB146"/>
      </a:accent4>
      <a:accent5>
        <a:srgbClr val="DEB313"/>
      </a:accent5>
      <a:accent6>
        <a:srgbClr val="CB634F"/>
      </a:accent6>
      <a:hlink>
        <a:srgbClr val="0563C1"/>
      </a:hlink>
      <a:folHlink>
        <a:srgbClr val="954F72"/>
      </a:folHlink>
    </a:clrScheme>
    <a:fontScheme name="自定义 4">
      <a:majorFont>
        <a:latin typeface="等线 Light"/>
        <a:ea typeface="方正有猫在_GBK"/>
        <a:cs typeface=""/>
      </a:majorFont>
      <a:minorFont>
        <a:latin typeface="等线"/>
        <a:ea typeface="汉仪全唐诗简"/>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txDef>
      <a:spPr>
        <a:noFill/>
      </a:spPr>
      <a:bodyPr wrap="none" rtlCol="0" anchor="ctr">
        <a:spAutoFit/>
      </a:bodyPr>
      <a:lstStyle>
        <a:defPPr>
          <a:lnSpc>
            <a:spcPct val="120000"/>
          </a:lnSpc>
          <a:defRPr dirty="0" smtClean="0">
            <a:solidFill>
              <a:schemeClr val="tx1">
                <a:lumMod val="75000"/>
                <a:lumOff val="25000"/>
              </a:schemeClr>
            </a:solidFill>
          </a:defRPr>
        </a:defPPr>
      </a:lstStyle>
    </a:txDef>
  </a:objectDefaults>
  <a:extraClrSchemeLst/>
  <a:extLst>
    <a:ext uri="{05A4C25C-085E-4340-85A3-A5531E510DB2}">
      <thm15:themeFamily xmlns:thm15="http://schemas.microsoft.com/office/thememl/2012/main" xmlns="" name="1.potx" id="{686BFE9D-0620-4036-A638-EF6EF9C97193}" vid="{3A6DB355-AB88-4F00-A581-7F597D416C5D}"/>
    </a:ext>
  </a:extLst>
</a:theme>
</file>

<file path=ppt/theme/theme4.xml><?xml version="1.0" encoding="utf-8"?>
<a:theme xmlns:a="http://schemas.openxmlformats.org/drawingml/2006/main" name="3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108</TotalTime>
  <Words>861</Words>
  <Application>Microsoft Office PowerPoint</Application>
  <PresentationFormat>Custom</PresentationFormat>
  <Paragraphs>46</Paragraphs>
  <Slides>18</Slides>
  <Notes>0</Notes>
  <HiddenSlides>0</HiddenSlides>
  <MMClips>0</MMClips>
  <ScaleCrop>false</ScaleCrop>
  <HeadingPairs>
    <vt:vector size="4" baseType="variant">
      <vt:variant>
        <vt:lpstr>Theme</vt:lpstr>
      </vt:variant>
      <vt:variant>
        <vt:i4>4</vt:i4>
      </vt:variant>
      <vt:variant>
        <vt:lpstr>Slide Titles</vt:lpstr>
      </vt:variant>
      <vt:variant>
        <vt:i4>18</vt:i4>
      </vt:variant>
    </vt:vector>
  </HeadingPairs>
  <TitlesOfParts>
    <vt:vector size="22" baseType="lpstr">
      <vt:lpstr>1_Office Theme</vt:lpstr>
      <vt:lpstr>2_Office Theme</vt:lpstr>
      <vt:lpstr>1_PPT定制1801380800</vt:lpstr>
      <vt:lpstr>3_Office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Thao Tran</dc:creator>
  <cp:lastModifiedBy>Hung</cp:lastModifiedBy>
  <cp:revision>35</cp:revision>
  <dcterms:created xsi:type="dcterms:W3CDTF">2023-06-07T12:25:13Z</dcterms:created>
  <dcterms:modified xsi:type="dcterms:W3CDTF">2023-08-11T04:51:36Z</dcterms:modified>
</cp:coreProperties>
</file>