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9" r:id="rId10"/>
    <p:sldId id="265" r:id="rId11"/>
    <p:sldId id="266" r:id="rId12"/>
    <p:sldId id="267" r:id="rId13"/>
    <p:sldId id="268" r:id="rId14"/>
    <p:sldId id="26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F6F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8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8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71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6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5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63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9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5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7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7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45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0FB56-FD80-4A0F-A125-391753F1F0B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55186-C49B-481F-82D4-C4BD04D706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6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-51816" y="19050"/>
            <a:ext cx="9220200" cy="5124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" y="209550"/>
            <a:ext cx="887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vi-VN" sz="4800" dirty="0">
                <a:solidFill>
                  <a:srgbClr val="FF0000"/>
                </a:solidFill>
                <a:latin typeface="UTM Avo" panose="02040603050506020204" pitchFamily="18" charset="0"/>
              </a:rPr>
              <a:t>đế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n 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vần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Những bài hát hay nhất về thầy cô giáo 20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1600" y="14744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6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609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00" b="83193"/>
          <a:stretch/>
        </p:blipFill>
        <p:spPr bwMode="auto">
          <a:xfrm>
            <a:off x="-5644" y="6350"/>
            <a:ext cx="1862666" cy="678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t="13087" r="1583"/>
          <a:stretch/>
        </p:blipFill>
        <p:spPr bwMode="auto">
          <a:xfrm>
            <a:off x="-5644" y="688622"/>
            <a:ext cx="9144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304800" y="1267884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4191000" y="1243189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8297334" y="1267884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304800" y="2558344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10" name="Oval 9"/>
          <p:cNvSpPr/>
          <p:nvPr/>
        </p:nvSpPr>
        <p:spPr>
          <a:xfrm>
            <a:off x="7298267" y="2464505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1" name="Oval 10"/>
          <p:cNvSpPr/>
          <p:nvPr/>
        </p:nvSpPr>
        <p:spPr>
          <a:xfrm>
            <a:off x="6920090" y="3093861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4229100" y="1572684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411634" y="1572684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603044" y="2139950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351889" y="2780595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976534" y="3409244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882423" y="3954639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00" b="83193"/>
          <a:stretch/>
        </p:blipFill>
        <p:spPr bwMode="auto">
          <a:xfrm>
            <a:off x="-5644" y="6350"/>
            <a:ext cx="1862666" cy="678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t="13087" r="1583"/>
          <a:stretch/>
        </p:blipFill>
        <p:spPr bwMode="auto">
          <a:xfrm>
            <a:off x="-8466" y="685094"/>
            <a:ext cx="9144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04800" y="1267884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4603044" y="2139950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37066" y="2701572"/>
            <a:ext cx="304800" cy="30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879600" y="3977217"/>
            <a:ext cx="76200" cy="313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1267884"/>
            <a:ext cx="8991600" cy="13038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734" y="2629516"/>
            <a:ext cx="8991600" cy="184723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1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 r="11234"/>
          <a:stretch/>
        </p:blipFill>
        <p:spPr>
          <a:xfrm>
            <a:off x="304800" y="285748"/>
            <a:ext cx="8763000" cy="381000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352800" y="2190748"/>
            <a:ext cx="1600200" cy="8382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505200" y="2190748"/>
            <a:ext cx="1447800" cy="9906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77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4" t="13370" r="15679" b="18997"/>
          <a:stretch/>
        </p:blipFill>
        <p:spPr>
          <a:xfrm>
            <a:off x="533400" y="31750"/>
            <a:ext cx="8048978" cy="514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24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-51816" y="19050"/>
            <a:ext cx="9220200" cy="5124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609600" y="514350"/>
            <a:ext cx="887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Tạm</a:t>
            </a:r>
            <a:r>
              <a:rPr lang="en-US" sz="4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UTM Avo" panose="02040603050506020204" pitchFamily="18" charset="0"/>
              </a:rPr>
              <a:t>biệt</a:t>
            </a:r>
            <a:endParaRPr lang="en-US" sz="4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20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2400" y="970788"/>
            <a:ext cx="4114800" cy="307042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13800" dirty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</a:p>
        </p:txBody>
      </p:sp>
      <p:sp>
        <p:nvSpPr>
          <p:cNvPr id="3" name="Oval 2"/>
          <p:cNvSpPr/>
          <p:nvPr/>
        </p:nvSpPr>
        <p:spPr>
          <a:xfrm>
            <a:off x="4724400" y="934757"/>
            <a:ext cx="4114800" cy="307042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13800" dirty="0">
                <a:solidFill>
                  <a:srgbClr val="FF0000"/>
                </a:solidFill>
                <a:latin typeface="UTM Avo" panose="02040603050506020204" pitchFamily="18" charset="0"/>
              </a:rPr>
              <a:t>up</a:t>
            </a:r>
          </a:p>
        </p:txBody>
      </p:sp>
    </p:spTree>
    <p:extLst>
      <p:ext uri="{BB962C8B-B14F-4D97-AF65-F5344CB8AC3E}">
        <p14:creationId xmlns:p14="http://schemas.microsoft.com/office/powerpoint/2010/main" val="422165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65200" y="361949"/>
            <a:ext cx="3048000" cy="2170393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</a:p>
        </p:txBody>
      </p:sp>
      <p:sp>
        <p:nvSpPr>
          <p:cNvPr id="3" name="Oval 2"/>
          <p:cNvSpPr/>
          <p:nvPr/>
        </p:nvSpPr>
        <p:spPr>
          <a:xfrm>
            <a:off x="5334000" y="361948"/>
            <a:ext cx="3048000" cy="2170393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9089" y="669570"/>
            <a:ext cx="99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74644" y="669570"/>
            <a:ext cx="99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5688" y="669168"/>
            <a:ext cx="1309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1243" y="661104"/>
            <a:ext cx="99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886200" y="3257550"/>
            <a:ext cx="990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86200" y="3790950"/>
            <a:ext cx="9906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3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51742E-6 L 0.16128 0.42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56" y="21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51742E-6 L -0.33264 0.42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32" y="21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37 -0.00493 L 0.27674 0.3157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60" y="160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1788 L -0.21319 0.5562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6" y="28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533400" y="1790700"/>
            <a:ext cx="83463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dirty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 52: um - up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9849"/>
            <a:ext cx="8458199" cy="156965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….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…..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99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2" t="12912" r="37037" b="28667"/>
          <a:stretch/>
        </p:blipFill>
        <p:spPr>
          <a:xfrm>
            <a:off x="764823" y="114300"/>
            <a:ext cx="2819400" cy="30617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9534" y="3409950"/>
            <a:ext cx="3349977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UTM Avo" panose="02040603050506020204" pitchFamily="18" charset="0"/>
              </a:rPr>
              <a:t>chum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73769" y="3410656"/>
            <a:ext cx="20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  <a:latin typeface="UTM Avo" panose="02040603050506020204" pitchFamily="18" charset="0"/>
              </a:rPr>
              <a:t>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4" t="16095" r="38734" b="29834"/>
          <a:stretch/>
        </p:blipFill>
        <p:spPr>
          <a:xfrm>
            <a:off x="5562600" y="209550"/>
            <a:ext cx="2840182" cy="3124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69933" y="3383048"/>
            <a:ext cx="3886200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0" dirty="0" err="1">
                <a:latin typeface="UTM Avo" panose="02040603050506020204" pitchFamily="18" charset="0"/>
              </a:rPr>
              <a:t>búp</a:t>
            </a:r>
            <a:r>
              <a:rPr lang="en-US" sz="8000" dirty="0">
                <a:latin typeface="UTM Avo" panose="02040603050506020204" pitchFamily="18" charset="0"/>
              </a:rPr>
              <a:t> </a:t>
            </a:r>
            <a:r>
              <a:rPr lang="en-US" sz="8000" dirty="0" err="1">
                <a:latin typeface="UTM Avo" panose="02040603050506020204" pitchFamily="18" charset="0"/>
              </a:rPr>
              <a:t>bê</a:t>
            </a:r>
            <a:endParaRPr lang="en-US" sz="8000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9070" y="3390195"/>
            <a:ext cx="1943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  <a:latin typeface="UTM Avo" panose="02040603050506020204" pitchFamily="18" charset="0"/>
              </a:rPr>
              <a:t>up</a:t>
            </a:r>
          </a:p>
        </p:txBody>
      </p:sp>
    </p:spTree>
    <p:extLst>
      <p:ext uri="{BB962C8B-B14F-4D97-AF65-F5344CB8AC3E}">
        <p14:creationId xmlns:p14="http://schemas.microsoft.com/office/powerpoint/2010/main" val="105249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r="4938" b="8039"/>
          <a:stretch/>
        </p:blipFill>
        <p:spPr>
          <a:xfrm>
            <a:off x="533400" y="0"/>
            <a:ext cx="8077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71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5" t="12864" r="5673" b="53213"/>
          <a:stretch/>
        </p:blipFill>
        <p:spPr bwMode="auto">
          <a:xfrm>
            <a:off x="381000" y="28927"/>
            <a:ext cx="8382000" cy="504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733800" y="2647950"/>
            <a:ext cx="762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5410200" y="2838450"/>
            <a:ext cx="762000" cy="1257300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581400" y="3257550"/>
            <a:ext cx="1143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410200" y="3790950"/>
            <a:ext cx="762000" cy="5334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505200" y="4324350"/>
            <a:ext cx="990600" cy="381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334000" y="3257550"/>
            <a:ext cx="838200" cy="1066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00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67" y="133350"/>
            <a:ext cx="6400800" cy="493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96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200" b="83193"/>
          <a:stretch/>
        </p:blipFill>
        <p:spPr bwMode="auto">
          <a:xfrm>
            <a:off x="-5644" y="6350"/>
            <a:ext cx="1862666" cy="6787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t="13087" r="1583"/>
          <a:stretch/>
        </p:blipFill>
        <p:spPr bwMode="auto">
          <a:xfrm>
            <a:off x="0" y="685094"/>
            <a:ext cx="9144000" cy="388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inus 3"/>
          <p:cNvSpPr/>
          <p:nvPr/>
        </p:nvSpPr>
        <p:spPr>
          <a:xfrm>
            <a:off x="2362200" y="1937736"/>
            <a:ext cx="19812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2057400" y="2529417"/>
            <a:ext cx="16002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6096000" y="1945634"/>
            <a:ext cx="9144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>
            <a:off x="5486400" y="3714750"/>
            <a:ext cx="160020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-124178" y="3760469"/>
            <a:ext cx="2181578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9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49</Words>
  <Application>Microsoft Office PowerPoint</Application>
  <PresentationFormat>On-screen Show (16:9)</PresentationFormat>
  <Paragraphs>25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VGC</dc:creator>
  <cp:lastModifiedBy>Lê Thị Hoa (421000574)</cp:lastModifiedBy>
  <cp:revision>14</cp:revision>
  <dcterms:created xsi:type="dcterms:W3CDTF">2021-11-17T04:15:49Z</dcterms:created>
  <dcterms:modified xsi:type="dcterms:W3CDTF">2024-04-16T07:37:08Z</dcterms:modified>
</cp:coreProperties>
</file>