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5" r:id="rId5"/>
    <p:sldId id="266" r:id="rId6"/>
    <p:sldId id="268" r:id="rId7"/>
    <p:sldId id="270" r:id="rId8"/>
    <p:sldId id="272" r:id="rId9"/>
    <p:sldId id="267" r:id="rId10"/>
    <p:sldId id="269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51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49" autoAdjust="0"/>
  </p:normalViewPr>
  <p:slideViewPr>
    <p:cSldViewPr>
      <p:cViewPr varScale="1">
        <p:scale>
          <a:sx n="62" d="100"/>
          <a:sy n="62" d="100"/>
        </p:scale>
        <p:origin x="-667" y="-86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61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22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722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14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251674" y="4343401"/>
            <a:ext cx="11773290" cy="26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84: CHIA CHO SỐ CÓ MỘT CHỮ SỐ TRONG PHẠM VI 100 000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539380" y="5776642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>
          <a:xfrm>
            <a:off x="5007280" y="-77890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>
                <a:spLocks/>
              </p:cNvSpPr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>
                <a:spLocks/>
              </p:cNvSpPr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>
              <a:cxnSpLocks/>
            </p:cNvCxnSpPr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/>
          </p:cNvSpPr>
          <p:nvPr/>
        </p:nvSpPr>
        <p:spPr bwMode="auto">
          <a:xfrm>
            <a:off x="2429669" y="872959"/>
            <a:ext cx="114173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84: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8520B34C-5CE6-9AB1-D1BF-D625C6EFE5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006" y="1447800"/>
            <a:ext cx="8041837" cy="349055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A5619826-736C-3133-70EE-D8634C49EFAA}"/>
              </a:ext>
            </a:extLst>
          </p:cNvPr>
          <p:cNvSpPr txBox="1">
            <a:spLocks/>
          </p:cNvSpPr>
          <p:nvPr/>
        </p:nvSpPr>
        <p:spPr>
          <a:xfrm>
            <a:off x="11135071" y="2663797"/>
            <a:ext cx="3498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3 936 : 3 = 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CC8CDED-E8C5-495F-9D3A-F808BBA8D601}"/>
              </a:ext>
            </a:extLst>
          </p:cNvPr>
          <p:cNvSpPr txBox="1">
            <a:spLocks/>
          </p:cNvSpPr>
          <p:nvPr/>
        </p:nvSpPr>
        <p:spPr>
          <a:xfrm>
            <a:off x="8841812" y="5040715"/>
            <a:ext cx="64990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chia 3 được 1, viết 1.</a:t>
            </a:r>
          </a:p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nhân 3 bằng 3, 3 trừ 3 bằng 0.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 9, 9 chia 3 được 3, viết 3. </a:t>
            </a:r>
          </a:p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nhân 3 bằng 9, 9 trừ 9 bằng 0.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 3, 3 chia 3 được 1, viết 1.</a:t>
            </a:r>
          </a:p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nhân 3 bằng 3, 3 trừ 3 bằng 0.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 6, 6 chia 3 được 2, viết 2.</a:t>
            </a:r>
          </a:p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nhân 3 bằng 6, 6 trừ 6 bằng 0.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D411D0E2-E6AA-47CB-C993-F65B42B3AC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56919" y="4882764"/>
            <a:ext cx="2513806" cy="3563404"/>
          </a:xfrm>
          <a:prstGeom prst="roundRect">
            <a:avLst/>
          </a:prstGeom>
          <a:solidFill>
            <a:srgbClr val="00B0F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559D1688-CEB4-260B-E9EC-8DED1E35F0C0}"/>
              </a:ext>
            </a:extLst>
          </p:cNvPr>
          <p:cNvSpPr txBox="1">
            <a:spLocks/>
          </p:cNvSpPr>
          <p:nvPr/>
        </p:nvSpPr>
        <p:spPr>
          <a:xfrm>
            <a:off x="4801515" y="5280267"/>
            <a:ext cx="42127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675A8DE-F33D-1F84-9A29-59CFFD24C75A}"/>
              </a:ext>
            </a:extLst>
          </p:cNvPr>
          <p:cNvGrpSpPr/>
          <p:nvPr/>
        </p:nvGrpSpPr>
        <p:grpSpPr>
          <a:xfrm>
            <a:off x="4784725" y="4844287"/>
            <a:ext cx="2077012" cy="933058"/>
            <a:chOff x="4784725" y="5130322"/>
            <a:chExt cx="2077012" cy="93305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5213D369-3D6C-385F-3A67-7D713FF61F97}"/>
                </a:ext>
              </a:extLst>
            </p:cNvPr>
            <p:cNvGrpSpPr>
              <a:grpSpLocks/>
            </p:cNvGrpSpPr>
            <p:nvPr/>
          </p:nvGrpSpPr>
          <p:grpSpPr>
            <a:xfrm>
              <a:off x="5738881" y="5162835"/>
              <a:ext cx="685800" cy="900545"/>
              <a:chOff x="9357519" y="2559628"/>
              <a:chExt cx="685800" cy="900545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xmlns="" id="{3A66171E-857B-3A59-6FB6-65AC9784B3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2559628"/>
                <a:ext cx="0" cy="900545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xmlns="" id="{71774934-A882-718A-5C2F-F0C45A8139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3053209"/>
                <a:ext cx="685800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B1F3B827-76E1-4452-C454-1D5567997132}"/>
                </a:ext>
              </a:extLst>
            </p:cNvPr>
            <p:cNvSpPr txBox="1">
              <a:spLocks/>
            </p:cNvSpPr>
            <p:nvPr/>
          </p:nvSpPr>
          <p:spPr>
            <a:xfrm>
              <a:off x="4784725" y="5147867"/>
              <a:ext cx="106680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3936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1DF2CC49-286A-3C19-8740-D4065DEF4A4B}"/>
                </a:ext>
              </a:extLst>
            </p:cNvPr>
            <p:cNvSpPr txBox="1">
              <a:spLocks/>
            </p:cNvSpPr>
            <p:nvPr/>
          </p:nvSpPr>
          <p:spPr>
            <a:xfrm>
              <a:off x="5794937" y="5130322"/>
              <a:ext cx="106680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E4232ED3-D8B4-E7A9-2613-0DC23E9C5A13}"/>
              </a:ext>
            </a:extLst>
          </p:cNvPr>
          <p:cNvSpPr txBox="1">
            <a:spLocks/>
          </p:cNvSpPr>
          <p:nvPr/>
        </p:nvSpPr>
        <p:spPr>
          <a:xfrm>
            <a:off x="5709859" y="5288830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0B92E9A5-8E0E-85CC-28EE-04EE94456B3F}"/>
              </a:ext>
            </a:extLst>
          </p:cNvPr>
          <p:cNvCxnSpPr>
            <a:cxnSpLocks/>
          </p:cNvCxnSpPr>
          <p:nvPr/>
        </p:nvCxnSpPr>
        <p:spPr>
          <a:xfrm>
            <a:off x="4886001" y="5722861"/>
            <a:ext cx="356718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2C89AD4C-8A00-758F-2729-243092D17A48}"/>
              </a:ext>
            </a:extLst>
          </p:cNvPr>
          <p:cNvSpPr txBox="1">
            <a:spLocks/>
          </p:cNvSpPr>
          <p:nvPr/>
        </p:nvSpPr>
        <p:spPr>
          <a:xfrm>
            <a:off x="4784725" y="5739364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B0295AF6-B28B-78A5-2C3B-425D0DC54D15}"/>
              </a:ext>
            </a:extLst>
          </p:cNvPr>
          <p:cNvSpPr txBox="1">
            <a:spLocks/>
          </p:cNvSpPr>
          <p:nvPr/>
        </p:nvSpPr>
        <p:spPr>
          <a:xfrm>
            <a:off x="4996121" y="5740221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B6341BD2-CC5B-E2F5-A620-EE53704583EE}"/>
              </a:ext>
            </a:extLst>
          </p:cNvPr>
          <p:cNvSpPr txBox="1">
            <a:spLocks/>
          </p:cNvSpPr>
          <p:nvPr/>
        </p:nvSpPr>
        <p:spPr>
          <a:xfrm>
            <a:off x="5921973" y="5288830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140DC251-FEDA-0FB4-19E1-FD3F5FD6D380}"/>
              </a:ext>
            </a:extLst>
          </p:cNvPr>
          <p:cNvSpPr txBox="1">
            <a:spLocks/>
          </p:cNvSpPr>
          <p:nvPr/>
        </p:nvSpPr>
        <p:spPr>
          <a:xfrm>
            <a:off x="5011631" y="6120364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DD9B39EE-410A-7185-74CE-72A35C9164E7}"/>
              </a:ext>
            </a:extLst>
          </p:cNvPr>
          <p:cNvCxnSpPr>
            <a:cxnSpLocks/>
          </p:cNvCxnSpPr>
          <p:nvPr/>
        </p:nvCxnSpPr>
        <p:spPr>
          <a:xfrm>
            <a:off x="5014119" y="6552540"/>
            <a:ext cx="39239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2686AC2E-F4F4-2464-87BA-7F5324A654CC}"/>
              </a:ext>
            </a:extLst>
          </p:cNvPr>
          <p:cNvSpPr txBox="1">
            <a:spLocks/>
          </p:cNvSpPr>
          <p:nvPr/>
        </p:nvSpPr>
        <p:spPr>
          <a:xfrm>
            <a:off x="5011631" y="6524890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13B50DC5-3273-10FF-9CDC-597E74316298}"/>
              </a:ext>
            </a:extLst>
          </p:cNvPr>
          <p:cNvSpPr txBox="1">
            <a:spLocks/>
          </p:cNvSpPr>
          <p:nvPr/>
        </p:nvSpPr>
        <p:spPr>
          <a:xfrm>
            <a:off x="5225359" y="6524890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13019B0D-719A-95F8-DD6A-119A217E665C}"/>
              </a:ext>
            </a:extLst>
          </p:cNvPr>
          <p:cNvSpPr txBox="1">
            <a:spLocks/>
          </p:cNvSpPr>
          <p:nvPr/>
        </p:nvSpPr>
        <p:spPr>
          <a:xfrm>
            <a:off x="6104197" y="5288830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C6204177-B168-8DF1-8C9B-1F08516C2ED7}"/>
              </a:ext>
            </a:extLst>
          </p:cNvPr>
          <p:cNvSpPr txBox="1">
            <a:spLocks/>
          </p:cNvSpPr>
          <p:nvPr/>
        </p:nvSpPr>
        <p:spPr>
          <a:xfrm>
            <a:off x="5240596" y="6897980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C12C2321-598E-BF7E-04AB-A8C82526CA76}"/>
              </a:ext>
            </a:extLst>
          </p:cNvPr>
          <p:cNvCxnSpPr>
            <a:cxnSpLocks/>
          </p:cNvCxnSpPr>
          <p:nvPr/>
        </p:nvCxnSpPr>
        <p:spPr>
          <a:xfrm>
            <a:off x="5242719" y="7336100"/>
            <a:ext cx="324289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7A422CF6-8B16-E69A-F801-B736957F5628}"/>
              </a:ext>
            </a:extLst>
          </p:cNvPr>
          <p:cNvSpPr txBox="1">
            <a:spLocks/>
          </p:cNvSpPr>
          <p:nvPr/>
        </p:nvSpPr>
        <p:spPr>
          <a:xfrm>
            <a:off x="5224165" y="7270312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1B975E5B-4E23-CF32-0521-5F54B6FFD726}"/>
              </a:ext>
            </a:extLst>
          </p:cNvPr>
          <p:cNvSpPr txBox="1">
            <a:spLocks/>
          </p:cNvSpPr>
          <p:nvPr/>
        </p:nvSpPr>
        <p:spPr>
          <a:xfrm>
            <a:off x="5453130" y="7267284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C8F3DF6E-4562-58BA-72FE-F2F3ACA143E7}"/>
              </a:ext>
            </a:extLst>
          </p:cNvPr>
          <p:cNvSpPr txBox="1">
            <a:spLocks/>
          </p:cNvSpPr>
          <p:nvPr/>
        </p:nvSpPr>
        <p:spPr>
          <a:xfrm>
            <a:off x="6291241" y="5288830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FBB942D6-692E-5DF1-3440-F3CD707BF328}"/>
              </a:ext>
            </a:extLst>
          </p:cNvPr>
          <p:cNvSpPr txBox="1">
            <a:spLocks/>
          </p:cNvSpPr>
          <p:nvPr/>
        </p:nvSpPr>
        <p:spPr>
          <a:xfrm>
            <a:off x="5450176" y="7617761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7B4AC861-533B-D0B8-F863-0B140715D727}"/>
              </a:ext>
            </a:extLst>
          </p:cNvPr>
          <p:cNvSpPr txBox="1">
            <a:spLocks/>
          </p:cNvSpPr>
          <p:nvPr/>
        </p:nvSpPr>
        <p:spPr>
          <a:xfrm>
            <a:off x="5469561" y="8004176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30F5215B-A622-A37C-A8F5-E2CE01D5823E}"/>
              </a:ext>
            </a:extLst>
          </p:cNvPr>
          <p:cNvCxnSpPr>
            <a:cxnSpLocks/>
          </p:cNvCxnSpPr>
          <p:nvPr/>
        </p:nvCxnSpPr>
        <p:spPr>
          <a:xfrm>
            <a:off x="5419401" y="8085165"/>
            <a:ext cx="356718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C10D03F-C810-9D58-0E10-2CBB63FA25EB}"/>
              </a:ext>
            </a:extLst>
          </p:cNvPr>
          <p:cNvSpPr/>
          <p:nvPr/>
        </p:nvSpPr>
        <p:spPr>
          <a:xfrm>
            <a:off x="3908822" y="8533979"/>
            <a:ext cx="3810000" cy="538609"/>
          </a:xfrm>
          <a:prstGeom prst="roundRect">
            <a:avLst/>
          </a:prstGeom>
          <a:solidFill>
            <a:srgbClr val="FF3399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3936 : 3 = 1312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5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5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500" fill="hold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500" fill="hold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8" grpId="0" animBg="1"/>
      <p:bldP spid="47" grpId="0"/>
      <p:bldP spid="48" grpId="0"/>
      <p:bldP spid="51" grpId="0"/>
      <p:bldP spid="52" grpId="0"/>
      <p:bldP spid="53" grpId="0"/>
      <p:bldP spid="55" grpId="0"/>
      <p:bldP spid="57" grpId="0"/>
      <p:bldP spid="58" grpId="0"/>
      <p:bldP spid="59" grpId="0"/>
      <p:bldP spid="60" grpId="0"/>
      <p:bldP spid="62" grpId="0"/>
      <p:bldP spid="63" grpId="0"/>
      <p:bldP spid="64" grpId="0"/>
      <p:bldP spid="65" grpId="0"/>
      <p:bldP spid="66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Tính.</a:t>
              </a: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01EB9F56-59D5-2311-F53B-E98895D98897}"/>
              </a:ext>
            </a:extLst>
          </p:cNvPr>
          <p:cNvSpPr txBox="1">
            <a:spLocks/>
          </p:cNvSpPr>
          <p:nvPr/>
        </p:nvSpPr>
        <p:spPr>
          <a:xfrm>
            <a:off x="1457940" y="3146952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15B2CAC1-9D31-8817-85D2-6DF1D5CFB3D2}"/>
              </a:ext>
            </a:extLst>
          </p:cNvPr>
          <p:cNvSpPr txBox="1">
            <a:spLocks/>
          </p:cNvSpPr>
          <p:nvPr/>
        </p:nvSpPr>
        <p:spPr>
          <a:xfrm>
            <a:off x="3473878" y="320593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xmlns="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2153687" y="6152761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4517E5FD-7B39-719B-06E9-8D4D60A3B7DB}"/>
              </a:ext>
            </a:extLst>
          </p:cNvPr>
          <p:cNvSpPr txBox="1">
            <a:spLocks/>
          </p:cNvSpPr>
          <p:nvPr/>
        </p:nvSpPr>
        <p:spPr>
          <a:xfrm>
            <a:off x="1457940" y="37774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F4EB255E-C1D7-EBCF-A1CC-DD00B5EB0EB5}"/>
              </a:ext>
            </a:extLst>
          </p:cNvPr>
          <p:cNvSpPr txBox="1">
            <a:spLocks/>
          </p:cNvSpPr>
          <p:nvPr/>
        </p:nvSpPr>
        <p:spPr>
          <a:xfrm>
            <a:off x="1872099" y="378424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B7EB7AC4-EAC7-4AFE-4DD1-643B7543681F}"/>
              </a:ext>
            </a:extLst>
          </p:cNvPr>
          <p:cNvSpPr txBox="1">
            <a:spLocks/>
          </p:cNvSpPr>
          <p:nvPr/>
        </p:nvSpPr>
        <p:spPr>
          <a:xfrm>
            <a:off x="3755826" y="321718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386F10C4-8A00-E5F7-E5D4-D47E69F8B727}"/>
              </a:ext>
            </a:extLst>
          </p:cNvPr>
          <p:cNvSpPr txBox="1">
            <a:spLocks/>
          </p:cNvSpPr>
          <p:nvPr/>
        </p:nvSpPr>
        <p:spPr>
          <a:xfrm>
            <a:off x="1870605" y="439385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75E95097-7067-71F1-8E0E-DF4284BA3F2F}"/>
              </a:ext>
            </a:extLst>
          </p:cNvPr>
          <p:cNvSpPr txBox="1">
            <a:spLocks/>
          </p:cNvSpPr>
          <p:nvPr/>
        </p:nvSpPr>
        <p:spPr>
          <a:xfrm>
            <a:off x="1884978" y="498301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B70FF918-8E41-F747-53E1-05EA0F0A15DB}"/>
              </a:ext>
            </a:extLst>
          </p:cNvPr>
          <p:cNvSpPr txBox="1">
            <a:spLocks/>
          </p:cNvSpPr>
          <p:nvPr/>
        </p:nvSpPr>
        <p:spPr>
          <a:xfrm>
            <a:off x="4060526" y="322875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A58450D7-4717-8F56-AD74-6275769C4A0F}"/>
              </a:ext>
            </a:extLst>
          </p:cNvPr>
          <p:cNvSpPr txBox="1">
            <a:spLocks/>
          </p:cNvSpPr>
          <p:nvPr/>
        </p:nvSpPr>
        <p:spPr>
          <a:xfrm>
            <a:off x="2157956" y="553057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D58294FE-9F91-6B77-35A0-88352C02CCF9}"/>
              </a:ext>
            </a:extLst>
          </p:cNvPr>
          <p:cNvSpPr txBox="1">
            <a:spLocks/>
          </p:cNvSpPr>
          <p:nvPr/>
        </p:nvSpPr>
        <p:spPr>
          <a:xfrm>
            <a:off x="2164950" y="620502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A505344C-B444-850C-5A8C-63AB4FF18B57}"/>
              </a:ext>
            </a:extLst>
          </p:cNvPr>
          <p:cNvSpPr txBox="1">
            <a:spLocks/>
          </p:cNvSpPr>
          <p:nvPr/>
        </p:nvSpPr>
        <p:spPr>
          <a:xfrm>
            <a:off x="2164950" y="498082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1A3155F5-10A1-F0D3-E5D2-E10FF8CC7927}"/>
              </a:ext>
            </a:extLst>
          </p:cNvPr>
          <p:cNvSpPr txBox="1">
            <a:spLocks/>
          </p:cNvSpPr>
          <p:nvPr/>
        </p:nvSpPr>
        <p:spPr>
          <a:xfrm>
            <a:off x="4326588" y="321718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D273B1A3-48C7-9A87-9647-4AFE2E5F7141}"/>
              </a:ext>
            </a:extLst>
          </p:cNvPr>
          <p:cNvSpPr txBox="1">
            <a:spLocks/>
          </p:cNvSpPr>
          <p:nvPr/>
        </p:nvSpPr>
        <p:spPr>
          <a:xfrm>
            <a:off x="2485462" y="671629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340F9A8B-4DA3-3438-0849-900BE5DA315D}"/>
              </a:ext>
            </a:extLst>
          </p:cNvPr>
          <p:cNvSpPr txBox="1">
            <a:spLocks/>
          </p:cNvSpPr>
          <p:nvPr/>
        </p:nvSpPr>
        <p:spPr>
          <a:xfrm>
            <a:off x="2486572" y="736564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9B1CEEAF-F9C7-29F9-FD0B-895FE4F3A320}"/>
              </a:ext>
            </a:extLst>
          </p:cNvPr>
          <p:cNvSpPr txBox="1">
            <a:spLocks/>
          </p:cNvSpPr>
          <p:nvPr/>
        </p:nvSpPr>
        <p:spPr>
          <a:xfrm>
            <a:off x="2485462" y="619629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xmlns="" id="{210D6A8A-C9BB-60A8-B3BE-B65266E3BE41}"/>
              </a:ext>
            </a:extLst>
          </p:cNvPr>
          <p:cNvSpPr txBox="1">
            <a:spLocks/>
          </p:cNvSpPr>
          <p:nvPr/>
        </p:nvSpPr>
        <p:spPr>
          <a:xfrm>
            <a:off x="1280319" y="2530077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4 862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333382" y="2531790"/>
            <a:ext cx="1295400" cy="1963967"/>
            <a:chOff x="3333382" y="2531790"/>
            <a:chExt cx="1295400" cy="1963967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xmlns="" id="{1463E924-8BA6-1539-FFE0-8A9F073E814E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xmlns="" id="{813A846E-8FF8-152E-3597-F86DBB41A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xmlns="" id="{813A846E-8FF8-152E-3597-F86DBB41A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xmlns="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1496890" y="3769202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1771359" y="4947397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2194719" y="7327005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75A22485-DBC1-7820-0674-2AABBA80D061}"/>
              </a:ext>
            </a:extLst>
          </p:cNvPr>
          <p:cNvSpPr txBox="1">
            <a:spLocks/>
          </p:cNvSpPr>
          <p:nvPr/>
        </p:nvSpPr>
        <p:spPr>
          <a:xfrm>
            <a:off x="6046754" y="3108315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C064B17D-3EF2-1B0E-E79C-F71E8BF7A218}"/>
              </a:ext>
            </a:extLst>
          </p:cNvPr>
          <p:cNvSpPr txBox="1">
            <a:spLocks/>
          </p:cNvSpPr>
          <p:nvPr/>
        </p:nvSpPr>
        <p:spPr>
          <a:xfrm>
            <a:off x="8062692" y="316730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46132465-D73D-011F-25A6-AE510829ED49}"/>
              </a:ext>
            </a:extLst>
          </p:cNvPr>
          <p:cNvCxnSpPr>
            <a:cxnSpLocks/>
          </p:cNvCxnSpPr>
          <p:nvPr/>
        </p:nvCxnSpPr>
        <p:spPr>
          <a:xfrm>
            <a:off x="6742501" y="6114124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946A329D-CF71-118B-D15D-304379AFD380}"/>
              </a:ext>
            </a:extLst>
          </p:cNvPr>
          <p:cNvSpPr txBox="1">
            <a:spLocks/>
          </p:cNvSpPr>
          <p:nvPr/>
        </p:nvSpPr>
        <p:spPr>
          <a:xfrm>
            <a:off x="6046754" y="373879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036DC0FB-DEE8-12C6-2E7C-AB3E0DB431E8}"/>
              </a:ext>
            </a:extLst>
          </p:cNvPr>
          <p:cNvSpPr txBox="1">
            <a:spLocks/>
          </p:cNvSpPr>
          <p:nvPr/>
        </p:nvSpPr>
        <p:spPr>
          <a:xfrm>
            <a:off x="6460913" y="374560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4DA6D69-63EA-E261-1258-E2DD435E256B}"/>
              </a:ext>
            </a:extLst>
          </p:cNvPr>
          <p:cNvSpPr txBox="1">
            <a:spLocks/>
          </p:cNvSpPr>
          <p:nvPr/>
        </p:nvSpPr>
        <p:spPr>
          <a:xfrm>
            <a:off x="8344640" y="317854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82F95EA7-8DFB-0843-A0F8-52C75F0B41A1}"/>
              </a:ext>
            </a:extLst>
          </p:cNvPr>
          <p:cNvSpPr txBox="1">
            <a:spLocks/>
          </p:cNvSpPr>
          <p:nvPr/>
        </p:nvSpPr>
        <p:spPr>
          <a:xfrm>
            <a:off x="6459419" y="435521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AD66BD8B-DCC0-C85D-F3E2-1D4C4A1A5842}"/>
              </a:ext>
            </a:extLst>
          </p:cNvPr>
          <p:cNvSpPr txBox="1">
            <a:spLocks/>
          </p:cNvSpPr>
          <p:nvPr/>
        </p:nvSpPr>
        <p:spPr>
          <a:xfrm>
            <a:off x="6473792" y="494437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00C29CE-D664-6B93-3C5A-58CCCC4707A1}"/>
              </a:ext>
            </a:extLst>
          </p:cNvPr>
          <p:cNvSpPr txBox="1">
            <a:spLocks/>
          </p:cNvSpPr>
          <p:nvPr/>
        </p:nvSpPr>
        <p:spPr>
          <a:xfrm>
            <a:off x="8649340" y="319011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500B4401-2840-6328-13A4-CE407DB536B5}"/>
              </a:ext>
            </a:extLst>
          </p:cNvPr>
          <p:cNvSpPr txBox="1">
            <a:spLocks/>
          </p:cNvSpPr>
          <p:nvPr/>
        </p:nvSpPr>
        <p:spPr>
          <a:xfrm>
            <a:off x="6746770" y="549193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DEB865E7-B722-F586-4AC7-338CE4F941A7}"/>
              </a:ext>
            </a:extLst>
          </p:cNvPr>
          <p:cNvSpPr txBox="1">
            <a:spLocks/>
          </p:cNvSpPr>
          <p:nvPr/>
        </p:nvSpPr>
        <p:spPr>
          <a:xfrm>
            <a:off x="6753764" y="616638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EABDB6E8-3C48-6DB4-225A-79DF2A984397}"/>
              </a:ext>
            </a:extLst>
          </p:cNvPr>
          <p:cNvSpPr txBox="1">
            <a:spLocks/>
          </p:cNvSpPr>
          <p:nvPr/>
        </p:nvSpPr>
        <p:spPr>
          <a:xfrm>
            <a:off x="6753764" y="494218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ED719934-621F-9D5B-1C49-32CE85915225}"/>
              </a:ext>
            </a:extLst>
          </p:cNvPr>
          <p:cNvSpPr txBox="1">
            <a:spLocks/>
          </p:cNvSpPr>
          <p:nvPr/>
        </p:nvSpPr>
        <p:spPr>
          <a:xfrm>
            <a:off x="8915402" y="317854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EE7BBCD9-0CF0-D559-104C-5AD331C3C1F8}"/>
              </a:ext>
            </a:extLst>
          </p:cNvPr>
          <p:cNvSpPr txBox="1">
            <a:spLocks/>
          </p:cNvSpPr>
          <p:nvPr/>
        </p:nvSpPr>
        <p:spPr>
          <a:xfrm>
            <a:off x="7074276" y="667765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BEC388D1-B754-B61E-AC60-36934B762BD3}"/>
              </a:ext>
            </a:extLst>
          </p:cNvPr>
          <p:cNvSpPr txBox="1">
            <a:spLocks/>
          </p:cNvSpPr>
          <p:nvPr/>
        </p:nvSpPr>
        <p:spPr>
          <a:xfrm>
            <a:off x="7075386" y="732700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AE568CD0-4D46-8843-A10D-96AAD6686CA8}"/>
              </a:ext>
            </a:extLst>
          </p:cNvPr>
          <p:cNvSpPr txBox="1">
            <a:spLocks/>
          </p:cNvSpPr>
          <p:nvPr/>
        </p:nvSpPr>
        <p:spPr>
          <a:xfrm>
            <a:off x="7074276" y="615765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7849B8F-5889-3AFC-3977-5A54A9F9C4F9}"/>
              </a:ext>
            </a:extLst>
          </p:cNvPr>
          <p:cNvSpPr txBox="1">
            <a:spLocks/>
          </p:cNvSpPr>
          <p:nvPr/>
        </p:nvSpPr>
        <p:spPr>
          <a:xfrm>
            <a:off x="5869133" y="2491440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9 639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000595E1-1AC0-CA04-85A8-38C46AFC0EBE}"/>
              </a:ext>
            </a:extLst>
          </p:cNvPr>
          <p:cNvGrpSpPr/>
          <p:nvPr/>
        </p:nvGrpSpPr>
        <p:grpSpPr>
          <a:xfrm>
            <a:off x="7922196" y="2493153"/>
            <a:ext cx="1295400" cy="1963967"/>
            <a:chOff x="3333382" y="2531790"/>
            <a:chExt cx="1295400" cy="1963967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BEE5E766-D913-1D28-15A0-E62A980FA7AA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xmlns="" id="{6E306749-FDD4-43EF-DA96-C2ACD3FA9B84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xmlns="" id="{64828B94-E468-3BAA-CE21-5DDE3FE327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xmlns="" id="{E0D24B30-A4CC-2589-F528-3E61EF8DDC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49FD495F-C55E-B727-B13B-E478DA2B0DB8}"/>
              </a:ext>
            </a:extLst>
          </p:cNvPr>
          <p:cNvCxnSpPr>
            <a:cxnSpLocks/>
          </p:cNvCxnSpPr>
          <p:nvPr/>
        </p:nvCxnSpPr>
        <p:spPr>
          <a:xfrm>
            <a:off x="6085704" y="3730565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007A2994-DCA0-8612-B8EB-7C06AF2A272B}"/>
              </a:ext>
            </a:extLst>
          </p:cNvPr>
          <p:cNvCxnSpPr>
            <a:cxnSpLocks/>
          </p:cNvCxnSpPr>
          <p:nvPr/>
        </p:nvCxnSpPr>
        <p:spPr>
          <a:xfrm>
            <a:off x="6360173" y="4908760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219180DE-A6C2-7E80-ABE5-06E252416561}"/>
              </a:ext>
            </a:extLst>
          </p:cNvPr>
          <p:cNvCxnSpPr>
            <a:cxnSpLocks/>
          </p:cNvCxnSpPr>
          <p:nvPr/>
        </p:nvCxnSpPr>
        <p:spPr>
          <a:xfrm>
            <a:off x="6783533" y="7288368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5385759F-48A2-8FC4-FCF3-7CB9EB4B505A}"/>
              </a:ext>
            </a:extLst>
          </p:cNvPr>
          <p:cNvSpPr txBox="1">
            <a:spLocks/>
          </p:cNvSpPr>
          <p:nvPr/>
        </p:nvSpPr>
        <p:spPr>
          <a:xfrm>
            <a:off x="11059637" y="3000952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4FF4AA08-401D-C6F8-EE21-7F4D7923788A}"/>
              </a:ext>
            </a:extLst>
          </p:cNvPr>
          <p:cNvSpPr txBox="1">
            <a:spLocks/>
          </p:cNvSpPr>
          <p:nvPr/>
        </p:nvSpPr>
        <p:spPr>
          <a:xfrm>
            <a:off x="13075575" y="305993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xmlns="" id="{327286F5-17A3-2C97-B40D-14B19A1F6044}"/>
              </a:ext>
            </a:extLst>
          </p:cNvPr>
          <p:cNvCxnSpPr>
            <a:cxnSpLocks/>
          </p:cNvCxnSpPr>
          <p:nvPr/>
        </p:nvCxnSpPr>
        <p:spPr>
          <a:xfrm>
            <a:off x="11755384" y="6006761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F3E27FEE-EB86-7AF2-F0AD-FFC591600A87}"/>
              </a:ext>
            </a:extLst>
          </p:cNvPr>
          <p:cNvSpPr txBox="1">
            <a:spLocks/>
          </p:cNvSpPr>
          <p:nvPr/>
        </p:nvSpPr>
        <p:spPr>
          <a:xfrm>
            <a:off x="11059637" y="36314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E0CA7575-4023-C631-B1ED-C155CC454C9E}"/>
              </a:ext>
            </a:extLst>
          </p:cNvPr>
          <p:cNvSpPr txBox="1">
            <a:spLocks/>
          </p:cNvSpPr>
          <p:nvPr/>
        </p:nvSpPr>
        <p:spPr>
          <a:xfrm>
            <a:off x="11355808" y="366773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DED354A4-992D-C399-D6F8-3F9D646E8CE2}"/>
              </a:ext>
            </a:extLst>
          </p:cNvPr>
          <p:cNvSpPr txBox="1">
            <a:spLocks/>
          </p:cNvSpPr>
          <p:nvPr/>
        </p:nvSpPr>
        <p:spPr>
          <a:xfrm>
            <a:off x="13357523" y="307118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9988B810-72B5-9CBF-7309-F827F3CFF006}"/>
              </a:ext>
            </a:extLst>
          </p:cNvPr>
          <p:cNvSpPr txBox="1">
            <a:spLocks/>
          </p:cNvSpPr>
          <p:nvPr/>
        </p:nvSpPr>
        <p:spPr>
          <a:xfrm>
            <a:off x="11383811" y="424785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616DBAF3-C681-C364-A98F-F5D7C95CBF90}"/>
              </a:ext>
            </a:extLst>
          </p:cNvPr>
          <p:cNvSpPr txBox="1">
            <a:spLocks/>
          </p:cNvSpPr>
          <p:nvPr/>
        </p:nvSpPr>
        <p:spPr>
          <a:xfrm>
            <a:off x="11368216" y="483701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xmlns="" id="{E707D1CE-7C87-6E7C-5099-87CA73B5D27B}"/>
              </a:ext>
            </a:extLst>
          </p:cNvPr>
          <p:cNvSpPr txBox="1">
            <a:spLocks/>
          </p:cNvSpPr>
          <p:nvPr/>
        </p:nvSpPr>
        <p:spPr>
          <a:xfrm>
            <a:off x="13662223" y="308275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465D4BDB-A8A0-167F-C13B-7AFCAB9306B3}"/>
              </a:ext>
            </a:extLst>
          </p:cNvPr>
          <p:cNvSpPr txBox="1">
            <a:spLocks/>
          </p:cNvSpPr>
          <p:nvPr/>
        </p:nvSpPr>
        <p:spPr>
          <a:xfrm>
            <a:off x="11759653" y="538457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EB2EEB45-8C21-C5B5-6340-D8BBA07E49C5}"/>
              </a:ext>
            </a:extLst>
          </p:cNvPr>
          <p:cNvSpPr txBox="1">
            <a:spLocks/>
          </p:cNvSpPr>
          <p:nvPr/>
        </p:nvSpPr>
        <p:spPr>
          <a:xfrm>
            <a:off x="11766647" y="605902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1A461013-8082-2C70-143F-FB0859DFCF15}"/>
              </a:ext>
            </a:extLst>
          </p:cNvPr>
          <p:cNvSpPr txBox="1">
            <a:spLocks/>
          </p:cNvSpPr>
          <p:nvPr/>
        </p:nvSpPr>
        <p:spPr>
          <a:xfrm>
            <a:off x="11735175" y="483701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xmlns="" id="{FF30D20E-F77E-E7C0-A513-A64CA12BE8E3}"/>
              </a:ext>
            </a:extLst>
          </p:cNvPr>
          <p:cNvSpPr txBox="1">
            <a:spLocks/>
          </p:cNvSpPr>
          <p:nvPr/>
        </p:nvSpPr>
        <p:spPr>
          <a:xfrm>
            <a:off x="13928285" y="307118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CC54878A-C00E-235D-7B46-7DF88EE37351}"/>
              </a:ext>
            </a:extLst>
          </p:cNvPr>
          <p:cNvSpPr txBox="1">
            <a:spLocks/>
          </p:cNvSpPr>
          <p:nvPr/>
        </p:nvSpPr>
        <p:spPr>
          <a:xfrm>
            <a:off x="12087159" y="657029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9560309F-ED1E-B277-E4EB-CFAB39B5B269}"/>
              </a:ext>
            </a:extLst>
          </p:cNvPr>
          <p:cNvSpPr txBox="1">
            <a:spLocks/>
          </p:cNvSpPr>
          <p:nvPr/>
        </p:nvSpPr>
        <p:spPr>
          <a:xfrm>
            <a:off x="12088269" y="721964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xmlns="" id="{D71C9315-43DD-86B4-DCD3-98EE885825A9}"/>
              </a:ext>
            </a:extLst>
          </p:cNvPr>
          <p:cNvSpPr txBox="1">
            <a:spLocks/>
          </p:cNvSpPr>
          <p:nvPr/>
        </p:nvSpPr>
        <p:spPr>
          <a:xfrm>
            <a:off x="12087159" y="605029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F476C17E-82F1-9307-C88C-3FA59B72BA8B}"/>
              </a:ext>
            </a:extLst>
          </p:cNvPr>
          <p:cNvSpPr txBox="1">
            <a:spLocks/>
          </p:cNvSpPr>
          <p:nvPr/>
        </p:nvSpPr>
        <p:spPr>
          <a:xfrm>
            <a:off x="10660479" y="2384077"/>
            <a:ext cx="2126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48 488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xmlns="" id="{72FF0B95-23C9-30E3-DB00-7441C021852C}"/>
              </a:ext>
            </a:extLst>
          </p:cNvPr>
          <p:cNvGrpSpPr/>
          <p:nvPr/>
        </p:nvGrpSpPr>
        <p:grpSpPr>
          <a:xfrm>
            <a:off x="12935079" y="2385790"/>
            <a:ext cx="1295400" cy="1963967"/>
            <a:chOff x="3333382" y="2531790"/>
            <a:chExt cx="1295400" cy="1963967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xmlns="" id="{8895AF3D-2559-E26C-D43C-72A359AAE4D8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xmlns="" id="{9D6120AA-5256-068B-F84E-C640A1EB63BC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xmlns="" id="{C4ADB8A1-B1D8-5D36-0B9B-B328415BE6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xmlns="" id="{6ED0AC77-F7F3-9C83-80F2-C693594E6F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xmlns="" id="{ED106575-91EB-E63C-770D-B5E88BDDE499}"/>
              </a:ext>
            </a:extLst>
          </p:cNvPr>
          <p:cNvCxnSpPr>
            <a:cxnSpLocks/>
          </p:cNvCxnSpPr>
          <p:nvPr/>
        </p:nvCxnSpPr>
        <p:spPr>
          <a:xfrm>
            <a:off x="11098587" y="3623202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xmlns="" id="{F73DABFF-B77E-5B95-EC08-86357872EF32}"/>
              </a:ext>
            </a:extLst>
          </p:cNvPr>
          <p:cNvCxnSpPr>
            <a:cxnSpLocks/>
          </p:cNvCxnSpPr>
          <p:nvPr/>
        </p:nvCxnSpPr>
        <p:spPr>
          <a:xfrm>
            <a:off x="11373056" y="4801397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xmlns="" id="{BDFA464E-0E47-55A9-0403-1E18418AA753}"/>
              </a:ext>
            </a:extLst>
          </p:cNvPr>
          <p:cNvCxnSpPr>
            <a:cxnSpLocks/>
          </p:cNvCxnSpPr>
          <p:nvPr/>
        </p:nvCxnSpPr>
        <p:spPr>
          <a:xfrm>
            <a:off x="11914404" y="7181005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xmlns="" id="{6F7A737B-617A-F195-7D66-2DAA7A8F54D2}"/>
              </a:ext>
            </a:extLst>
          </p:cNvPr>
          <p:cNvSpPr txBox="1">
            <a:spLocks/>
          </p:cNvSpPr>
          <p:nvPr/>
        </p:nvSpPr>
        <p:spPr>
          <a:xfrm>
            <a:off x="12414162" y="724891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xmlns="" id="{A63F66D5-EE81-B5AA-4693-6C1D8A4CDBF0}"/>
              </a:ext>
            </a:extLst>
          </p:cNvPr>
          <p:cNvSpPr txBox="1">
            <a:spLocks/>
          </p:cNvSpPr>
          <p:nvPr/>
        </p:nvSpPr>
        <p:spPr>
          <a:xfrm>
            <a:off x="14287407" y="307594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xmlns="" id="{5D0F122D-77B1-16B3-995B-0230524E71C1}"/>
              </a:ext>
            </a:extLst>
          </p:cNvPr>
          <p:cNvSpPr txBox="1">
            <a:spLocks/>
          </p:cNvSpPr>
          <p:nvPr/>
        </p:nvSpPr>
        <p:spPr>
          <a:xfrm>
            <a:off x="12440283" y="769569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xmlns="" id="{6B519193-8C0D-5EB7-E0A0-7FC846620D5D}"/>
              </a:ext>
            </a:extLst>
          </p:cNvPr>
          <p:cNvCxnSpPr>
            <a:cxnSpLocks/>
          </p:cNvCxnSpPr>
          <p:nvPr/>
        </p:nvCxnSpPr>
        <p:spPr>
          <a:xfrm>
            <a:off x="12169347" y="8259097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xmlns="" id="{DDDFE90D-E334-D7A8-2C0C-114D38C51FAF}"/>
              </a:ext>
            </a:extLst>
          </p:cNvPr>
          <p:cNvSpPr txBox="1">
            <a:spLocks/>
          </p:cNvSpPr>
          <p:nvPr/>
        </p:nvSpPr>
        <p:spPr>
          <a:xfrm>
            <a:off x="12446577" y="825913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4" name="Text Box 14">
            <a:extLst>
              <a:ext uri="{FF2B5EF4-FFF2-40B4-BE49-F238E27FC236}">
                <a16:creationId xmlns:a16="http://schemas.microsoft.com/office/drawing/2014/main" xmlns="" id="{5F687AF4-6EAC-E617-9F6D-095897ACDDD2}"/>
              </a:ext>
            </a:extLst>
          </p:cNvPr>
          <p:cNvSpPr txBox="1">
            <a:spLocks/>
          </p:cNvSpPr>
          <p:nvPr/>
        </p:nvSpPr>
        <p:spPr bwMode="auto">
          <a:xfrm>
            <a:off x="2436019" y="1024222"/>
            <a:ext cx="114173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84: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79" grpId="0"/>
      <p:bldP spid="80" grpId="0"/>
      <p:bldP spid="81" grpId="0"/>
      <p:bldP spid="82" grpId="0"/>
      <p:bldP spid="84" grpId="0"/>
      <p:bldP spid="86" grpId="0"/>
      <p:bldP spid="87" grpId="0"/>
      <p:bldP spid="89" grpId="0"/>
      <p:bldP spid="90" grpId="0"/>
      <p:bldP spid="91" grpId="0"/>
      <p:bldP spid="92" grpId="0"/>
      <p:bldP spid="93" grpId="0"/>
      <p:bldP spid="95" grpId="0"/>
      <p:bldP spid="141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107" grpId="0"/>
      <p:bldP spid="108" grpId="0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65" grpId="0"/>
      <p:bldP spid="166" grpId="0"/>
      <p:bldP spid="167" grpId="0"/>
      <p:bldP spid="1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1379356" cy="681454"/>
            <a:chOff x="1470819" y="1943100"/>
            <a:chExt cx="11379356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0731656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a, Tính rồi nêu thương và số dư mỗi phép chia sau.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5DD6D08-48A4-109B-30D0-63D9486EE98C}"/>
              </a:ext>
            </a:extLst>
          </p:cNvPr>
          <p:cNvSpPr txBox="1"/>
          <p:nvPr/>
        </p:nvSpPr>
        <p:spPr>
          <a:xfrm>
            <a:off x="2357897" y="7234359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425 : 2 = 212 (dư 1)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B89C2CB5-C843-659A-B937-18FA1943A4B8}"/>
              </a:ext>
            </a:extLst>
          </p:cNvPr>
          <p:cNvSpPr txBox="1"/>
          <p:nvPr/>
        </p:nvSpPr>
        <p:spPr>
          <a:xfrm>
            <a:off x="11089214" y="8595887"/>
            <a:ext cx="5354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55558 : 5 = 11111 (dư 3)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AF23EA6E-50AB-31DE-25A4-5CBFE440E966}"/>
              </a:ext>
            </a:extLst>
          </p:cNvPr>
          <p:cNvSpPr txBox="1">
            <a:spLocks/>
          </p:cNvSpPr>
          <p:nvPr/>
        </p:nvSpPr>
        <p:spPr>
          <a:xfrm>
            <a:off x="3608096" y="3225910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2309FA08-C630-13F7-4D6C-0C90950AD780}"/>
              </a:ext>
            </a:extLst>
          </p:cNvPr>
          <p:cNvSpPr txBox="1">
            <a:spLocks/>
          </p:cNvSpPr>
          <p:nvPr/>
        </p:nvSpPr>
        <p:spPr>
          <a:xfrm>
            <a:off x="5016594" y="344141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xmlns="" id="{8B86FDFD-3A19-3FE8-DE65-1C97FDDE9D49}"/>
              </a:ext>
            </a:extLst>
          </p:cNvPr>
          <p:cNvCxnSpPr>
            <a:cxnSpLocks/>
          </p:cNvCxnSpPr>
          <p:nvPr/>
        </p:nvCxnSpPr>
        <p:spPr>
          <a:xfrm>
            <a:off x="4341780" y="6347228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0FB58EAA-AE43-7AEA-A2B2-55BECBAE159C}"/>
              </a:ext>
            </a:extLst>
          </p:cNvPr>
          <p:cNvSpPr txBox="1">
            <a:spLocks/>
          </p:cNvSpPr>
          <p:nvPr/>
        </p:nvSpPr>
        <p:spPr>
          <a:xfrm>
            <a:off x="3646033" y="393379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F7AA7377-BC36-9C83-D2C6-440C554E8504}"/>
              </a:ext>
            </a:extLst>
          </p:cNvPr>
          <p:cNvSpPr txBox="1">
            <a:spLocks/>
          </p:cNvSpPr>
          <p:nvPr/>
        </p:nvSpPr>
        <p:spPr>
          <a:xfrm>
            <a:off x="4060192" y="394060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156FA3BD-3808-551C-15F6-2F442C97FD93}"/>
              </a:ext>
            </a:extLst>
          </p:cNvPr>
          <p:cNvSpPr txBox="1">
            <a:spLocks/>
          </p:cNvSpPr>
          <p:nvPr/>
        </p:nvSpPr>
        <p:spPr>
          <a:xfrm>
            <a:off x="5298542" y="345266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FE19F4A0-BA98-3DF3-DC1E-2F242E721B63}"/>
              </a:ext>
            </a:extLst>
          </p:cNvPr>
          <p:cNvSpPr txBox="1">
            <a:spLocks/>
          </p:cNvSpPr>
          <p:nvPr/>
        </p:nvSpPr>
        <p:spPr>
          <a:xfrm>
            <a:off x="4058698" y="455022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60EED649-4701-AB6A-8974-75911946CADD}"/>
              </a:ext>
            </a:extLst>
          </p:cNvPr>
          <p:cNvSpPr txBox="1">
            <a:spLocks/>
          </p:cNvSpPr>
          <p:nvPr/>
        </p:nvSpPr>
        <p:spPr>
          <a:xfrm>
            <a:off x="4073071" y="517747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6CDF09CB-E69D-5440-2AC4-5A9C5C3DB0DE}"/>
              </a:ext>
            </a:extLst>
          </p:cNvPr>
          <p:cNvSpPr txBox="1">
            <a:spLocks/>
          </p:cNvSpPr>
          <p:nvPr/>
        </p:nvSpPr>
        <p:spPr>
          <a:xfrm>
            <a:off x="5603242" y="346423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47454DE3-A22C-0DAD-468F-83312C981D0B}"/>
              </a:ext>
            </a:extLst>
          </p:cNvPr>
          <p:cNvSpPr txBox="1">
            <a:spLocks/>
          </p:cNvSpPr>
          <p:nvPr/>
        </p:nvSpPr>
        <p:spPr>
          <a:xfrm>
            <a:off x="4346049" y="5725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6F7107E7-19FA-8869-D35C-69ADE8CDE70E}"/>
              </a:ext>
            </a:extLst>
          </p:cNvPr>
          <p:cNvSpPr txBox="1">
            <a:spLocks/>
          </p:cNvSpPr>
          <p:nvPr/>
        </p:nvSpPr>
        <p:spPr>
          <a:xfrm>
            <a:off x="4353043" y="639948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9B904542-DF2B-D665-0C0D-4964BD24656B}"/>
              </a:ext>
            </a:extLst>
          </p:cNvPr>
          <p:cNvSpPr txBox="1">
            <a:spLocks/>
          </p:cNvSpPr>
          <p:nvPr/>
        </p:nvSpPr>
        <p:spPr>
          <a:xfrm>
            <a:off x="4353043" y="517529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0A75F844-BE63-37E2-C330-C7F5DA02D3D2}"/>
              </a:ext>
            </a:extLst>
          </p:cNvPr>
          <p:cNvSpPr txBox="1">
            <a:spLocks/>
          </p:cNvSpPr>
          <p:nvPr/>
        </p:nvSpPr>
        <p:spPr>
          <a:xfrm>
            <a:off x="3164937" y="2686444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4 25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xmlns="" id="{AA260040-6BA9-0DF8-6458-08278FC99937}"/>
              </a:ext>
            </a:extLst>
          </p:cNvPr>
          <p:cNvGrpSpPr/>
          <p:nvPr/>
        </p:nvGrpSpPr>
        <p:grpSpPr>
          <a:xfrm>
            <a:off x="4874711" y="2689391"/>
            <a:ext cx="1295400" cy="1963967"/>
            <a:chOff x="3333382" y="2531790"/>
            <a:chExt cx="1295400" cy="1963967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xmlns="" id="{F0B264C4-48E3-68E3-0E57-250FF782CD83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xmlns="" id="{36F8A82B-E2C2-B66A-5E58-368C8D494BEB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xmlns="" id="{35246668-1F09-B540-B397-F5B00A586E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xmlns="" id="{D3040612-F42F-ECFB-879A-247B0A3DFE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xmlns="" id="{1022E566-9D6D-5D5B-07F7-B8CBAC0ED717}"/>
              </a:ext>
            </a:extLst>
          </p:cNvPr>
          <p:cNvCxnSpPr>
            <a:cxnSpLocks/>
          </p:cNvCxnSpPr>
          <p:nvPr/>
        </p:nvCxnSpPr>
        <p:spPr>
          <a:xfrm>
            <a:off x="3684983" y="3925569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xmlns="" id="{392CEAD3-AC6D-2983-3FAF-DFE5135B33FA}"/>
              </a:ext>
            </a:extLst>
          </p:cNvPr>
          <p:cNvCxnSpPr>
            <a:cxnSpLocks/>
          </p:cNvCxnSpPr>
          <p:nvPr/>
        </p:nvCxnSpPr>
        <p:spPr>
          <a:xfrm>
            <a:off x="3959452" y="5141864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6CF5F839-AD8E-96B0-E3D2-050964319D5F}"/>
              </a:ext>
            </a:extLst>
          </p:cNvPr>
          <p:cNvSpPr txBox="1">
            <a:spLocks/>
          </p:cNvSpPr>
          <p:nvPr/>
        </p:nvSpPr>
        <p:spPr>
          <a:xfrm>
            <a:off x="9418223" y="3054460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465DD2EB-E4FD-A79C-EE58-3B1110897C04}"/>
              </a:ext>
            </a:extLst>
          </p:cNvPr>
          <p:cNvSpPr txBox="1">
            <a:spLocks/>
          </p:cNvSpPr>
          <p:nvPr/>
        </p:nvSpPr>
        <p:spPr>
          <a:xfrm>
            <a:off x="11158218" y="3175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xmlns="" id="{97084F06-AF81-456F-E1A0-80323634AA70}"/>
              </a:ext>
            </a:extLst>
          </p:cNvPr>
          <p:cNvCxnSpPr>
            <a:cxnSpLocks/>
          </p:cNvCxnSpPr>
          <p:nvPr/>
        </p:nvCxnSpPr>
        <p:spPr>
          <a:xfrm>
            <a:off x="9942357" y="6175778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xmlns="" id="{66532A70-FF28-FF47-F93D-FB3830070788}"/>
              </a:ext>
            </a:extLst>
          </p:cNvPr>
          <p:cNvSpPr txBox="1">
            <a:spLocks/>
          </p:cNvSpPr>
          <p:nvPr/>
        </p:nvSpPr>
        <p:spPr>
          <a:xfrm>
            <a:off x="9456160" y="376234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9498D47A-5498-5AD3-AF34-2C028D422633}"/>
              </a:ext>
            </a:extLst>
          </p:cNvPr>
          <p:cNvSpPr txBox="1">
            <a:spLocks/>
          </p:cNvSpPr>
          <p:nvPr/>
        </p:nvSpPr>
        <p:spPr>
          <a:xfrm>
            <a:off x="9756284" y="374995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6FFE5E97-B799-5547-81CA-E917D79A1FA8}"/>
              </a:ext>
            </a:extLst>
          </p:cNvPr>
          <p:cNvSpPr txBox="1">
            <a:spLocks/>
          </p:cNvSpPr>
          <p:nvPr/>
        </p:nvSpPr>
        <p:spPr>
          <a:xfrm>
            <a:off x="11513610" y="3175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xmlns="" id="{FAC23E4B-C55B-6B69-7500-52CC07626BF0}"/>
              </a:ext>
            </a:extLst>
          </p:cNvPr>
          <p:cNvSpPr txBox="1">
            <a:spLocks/>
          </p:cNvSpPr>
          <p:nvPr/>
        </p:nvSpPr>
        <p:spPr>
          <a:xfrm>
            <a:off x="9774692" y="434000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1573D34F-48F6-77EE-9E70-CD8518BD3E34}"/>
              </a:ext>
            </a:extLst>
          </p:cNvPr>
          <p:cNvSpPr txBox="1">
            <a:spLocks/>
          </p:cNvSpPr>
          <p:nvPr/>
        </p:nvSpPr>
        <p:spPr>
          <a:xfrm>
            <a:off x="9768898" y="500602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xmlns="" id="{521BC4AC-62DF-243E-7068-714B7DF20FF7}"/>
              </a:ext>
            </a:extLst>
          </p:cNvPr>
          <p:cNvSpPr txBox="1">
            <a:spLocks/>
          </p:cNvSpPr>
          <p:nvPr/>
        </p:nvSpPr>
        <p:spPr>
          <a:xfrm>
            <a:off x="11819558" y="3175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BFA905D2-86E9-A32F-38EA-461AC41E6589}"/>
              </a:ext>
            </a:extLst>
          </p:cNvPr>
          <p:cNvSpPr txBox="1">
            <a:spLocks/>
          </p:cNvSpPr>
          <p:nvPr/>
        </p:nvSpPr>
        <p:spPr>
          <a:xfrm>
            <a:off x="10172785" y="555358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826E9A05-8341-D2B4-9D0F-6123C07EEE92}"/>
              </a:ext>
            </a:extLst>
          </p:cNvPr>
          <p:cNvSpPr txBox="1">
            <a:spLocks/>
          </p:cNvSpPr>
          <p:nvPr/>
        </p:nvSpPr>
        <p:spPr>
          <a:xfrm>
            <a:off x="10172785" y="614811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1E15AA71-8F71-9DD9-8BAF-DE7268B44F2E}"/>
              </a:ext>
            </a:extLst>
          </p:cNvPr>
          <p:cNvSpPr txBox="1">
            <a:spLocks/>
          </p:cNvSpPr>
          <p:nvPr/>
        </p:nvSpPr>
        <p:spPr>
          <a:xfrm>
            <a:off x="10161550" y="502274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1FB6ED3B-3AFA-AA29-AA42-98A20941D1B5}"/>
              </a:ext>
            </a:extLst>
          </p:cNvPr>
          <p:cNvSpPr txBox="1">
            <a:spLocks/>
          </p:cNvSpPr>
          <p:nvPr/>
        </p:nvSpPr>
        <p:spPr>
          <a:xfrm>
            <a:off x="8865522" y="2514994"/>
            <a:ext cx="230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55 558</a:t>
            </a: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xmlns="" id="{E57C06D2-5FA6-3ADD-E74E-C4C2C30872B4}"/>
              </a:ext>
            </a:extLst>
          </p:cNvPr>
          <p:cNvGrpSpPr/>
          <p:nvPr/>
        </p:nvGrpSpPr>
        <p:grpSpPr>
          <a:xfrm>
            <a:off x="11180138" y="2517941"/>
            <a:ext cx="1295400" cy="1963967"/>
            <a:chOff x="3333382" y="2531790"/>
            <a:chExt cx="1295400" cy="1963967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xmlns="" id="{09725B24-ED51-48E5-F1AC-16EF63F0EFA5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xmlns="" id="{59DEB8EA-C016-E181-A691-62FBA7914065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xmlns="" id="{12762AD7-FCEA-CB73-B344-11827D1693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xmlns="" id="{58F7B754-52AA-B30F-F839-749435CD1D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xmlns="" id="{7536E1E5-AA40-3A7D-195A-8B856D588B61}"/>
              </a:ext>
            </a:extLst>
          </p:cNvPr>
          <p:cNvCxnSpPr>
            <a:cxnSpLocks/>
          </p:cNvCxnSpPr>
          <p:nvPr/>
        </p:nvCxnSpPr>
        <p:spPr>
          <a:xfrm>
            <a:off x="9495110" y="3754119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xmlns="" id="{F9C90EE9-A3C2-FAFA-191A-14B01C882B3D}"/>
              </a:ext>
            </a:extLst>
          </p:cNvPr>
          <p:cNvCxnSpPr>
            <a:cxnSpLocks/>
          </p:cNvCxnSpPr>
          <p:nvPr/>
        </p:nvCxnSpPr>
        <p:spPr>
          <a:xfrm>
            <a:off x="9769579" y="4970414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xmlns="" id="{6054264B-5FA0-C6FF-4D9D-0662EE0B8E6E}"/>
              </a:ext>
            </a:extLst>
          </p:cNvPr>
          <p:cNvSpPr txBox="1">
            <a:spLocks/>
          </p:cNvSpPr>
          <p:nvPr/>
        </p:nvSpPr>
        <p:spPr>
          <a:xfrm>
            <a:off x="10487783" y="616737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A2521E9F-2294-B15C-3B81-ACCBA78BC3A7}"/>
              </a:ext>
            </a:extLst>
          </p:cNvPr>
          <p:cNvSpPr txBox="1">
            <a:spLocks/>
          </p:cNvSpPr>
          <p:nvPr/>
        </p:nvSpPr>
        <p:spPr>
          <a:xfrm>
            <a:off x="12085621" y="3175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xmlns="" id="{2769AB6A-68AB-8EE3-D345-C5D51192AAE3}"/>
              </a:ext>
            </a:extLst>
          </p:cNvPr>
          <p:cNvSpPr txBox="1">
            <a:spLocks/>
          </p:cNvSpPr>
          <p:nvPr/>
        </p:nvSpPr>
        <p:spPr>
          <a:xfrm>
            <a:off x="10507062" y="662797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xmlns="" id="{4CEAEA18-0D69-527D-8EED-D74812049830}"/>
              </a:ext>
            </a:extLst>
          </p:cNvPr>
          <p:cNvCxnSpPr>
            <a:cxnSpLocks/>
          </p:cNvCxnSpPr>
          <p:nvPr/>
        </p:nvCxnSpPr>
        <p:spPr>
          <a:xfrm>
            <a:off x="10151907" y="7217531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xmlns="" id="{FF9FD033-03CF-3B8F-94D0-EB478740D75B}"/>
              </a:ext>
            </a:extLst>
          </p:cNvPr>
          <p:cNvSpPr txBox="1">
            <a:spLocks/>
          </p:cNvSpPr>
          <p:nvPr/>
        </p:nvSpPr>
        <p:spPr>
          <a:xfrm>
            <a:off x="10534235" y="713510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xmlns="" id="{F5309DBA-770E-89E4-068C-EC8EADE2E13B}"/>
              </a:ext>
            </a:extLst>
          </p:cNvPr>
          <p:cNvSpPr txBox="1">
            <a:spLocks/>
          </p:cNvSpPr>
          <p:nvPr/>
        </p:nvSpPr>
        <p:spPr>
          <a:xfrm>
            <a:off x="10804589" y="715976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xmlns="" id="{2AC1AA30-1BBB-18F7-19CD-990A3DFF912F}"/>
              </a:ext>
            </a:extLst>
          </p:cNvPr>
          <p:cNvSpPr txBox="1">
            <a:spLocks/>
          </p:cNvSpPr>
          <p:nvPr/>
        </p:nvSpPr>
        <p:spPr>
          <a:xfrm>
            <a:off x="12351684" y="3175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xmlns="" id="{4DB50A6A-AC44-A534-D6B4-BAFD6CA46D37}"/>
              </a:ext>
            </a:extLst>
          </p:cNvPr>
          <p:cNvSpPr txBox="1">
            <a:spLocks/>
          </p:cNvSpPr>
          <p:nvPr/>
        </p:nvSpPr>
        <p:spPr>
          <a:xfrm>
            <a:off x="10804589" y="758190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xmlns="" id="{BEE1431F-72E9-A481-B8A9-5468124674CC}"/>
              </a:ext>
            </a:extLst>
          </p:cNvPr>
          <p:cNvSpPr txBox="1">
            <a:spLocks/>
          </p:cNvSpPr>
          <p:nvPr/>
        </p:nvSpPr>
        <p:spPr>
          <a:xfrm>
            <a:off x="10824369" y="811226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xmlns="" id="{5A61607E-C229-57EF-04EB-07D15E99DE95}"/>
              </a:ext>
            </a:extLst>
          </p:cNvPr>
          <p:cNvCxnSpPr>
            <a:cxnSpLocks/>
          </p:cNvCxnSpPr>
          <p:nvPr/>
        </p:nvCxnSpPr>
        <p:spPr>
          <a:xfrm>
            <a:off x="10582663" y="8211167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" name="Text Box 14">
            <a:extLst>
              <a:ext uri="{FF2B5EF4-FFF2-40B4-BE49-F238E27FC236}">
                <a16:creationId xmlns:a16="http://schemas.microsoft.com/office/drawing/2014/main" xmlns="" id="{0DD8924A-05C0-EBC0-30A7-1D221F9EE421}"/>
              </a:ext>
            </a:extLst>
          </p:cNvPr>
          <p:cNvSpPr txBox="1">
            <a:spLocks/>
          </p:cNvSpPr>
          <p:nvPr/>
        </p:nvSpPr>
        <p:spPr bwMode="auto">
          <a:xfrm>
            <a:off x="2429669" y="1100422"/>
            <a:ext cx="114173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84: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</a:t>
            </a:r>
          </a:p>
        </p:txBody>
      </p:sp>
    </p:spTree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95" grpId="0"/>
      <p:bldP spid="66" grpId="0"/>
      <p:bldP spid="67" grpId="0"/>
      <p:bldP spid="77" grpId="0"/>
      <p:bldP spid="78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7" grpId="0"/>
      <p:bldP spid="116" grpId="0"/>
      <p:bldP spid="117" grpId="0"/>
      <p:bldP spid="119" grpId="0"/>
      <p:bldP spid="120" grpId="0"/>
      <p:bldP spid="121" grpId="0"/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136" grpId="0"/>
      <p:bldP spid="138" grpId="0"/>
      <p:bldP spid="139" grpId="0"/>
      <p:bldP spid="141" grpId="0"/>
      <p:bldP spid="142" grpId="0"/>
      <p:bldP spid="143" grpId="0"/>
      <p:bldP spid="144" grpId="0"/>
      <p:bldP spid="1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0754185" cy="681454"/>
            <a:chOff x="1470819" y="1943100"/>
            <a:chExt cx="10754185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0106485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b) Thực lại các phép chia rồi thử lại (theo mẫu).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8E1BAAC-7933-6DB8-9A60-26BB95B9B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004" y="2434054"/>
            <a:ext cx="10226624" cy="6313188"/>
          </a:xfrm>
          <a:prstGeom prst="rect">
            <a:avLst/>
          </a:prstGeom>
        </p:spPr>
      </p:pic>
      <p:sp>
        <p:nvSpPr>
          <p:cNvPr id="15" name="Text Box 14">
            <a:extLst>
              <a:ext uri="{FF2B5EF4-FFF2-40B4-BE49-F238E27FC236}">
                <a16:creationId xmlns:a16="http://schemas.microsoft.com/office/drawing/2014/main" xmlns="" id="{E50EB6FE-AF02-E2D8-0891-AC46B521693E}"/>
              </a:ext>
            </a:extLst>
          </p:cNvPr>
          <p:cNvSpPr txBox="1">
            <a:spLocks/>
          </p:cNvSpPr>
          <p:nvPr/>
        </p:nvSpPr>
        <p:spPr bwMode="auto">
          <a:xfrm>
            <a:off x="2426249" y="1061442"/>
            <a:ext cx="114173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84: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</a:t>
            </a:r>
          </a:p>
        </p:txBody>
      </p:sp>
    </p:spTree>
    <p:extLst>
      <p:ext uri="{BB962C8B-B14F-4D97-AF65-F5344CB8AC3E}">
        <p14:creationId xmlns:p14="http://schemas.microsoft.com/office/powerpoint/2010/main" val="321762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86479AB2-EECF-4E5E-7908-65E9AD6A4FF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797797" y="1540588"/>
            <a:ext cx="6328544" cy="5990378"/>
            <a:chOff x="8139113" y="2286000"/>
            <a:chExt cx="5438619" cy="51480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D5B04C06-EC68-3A77-29A7-6AD3AC9292C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39113" y="2286000"/>
              <a:ext cx="5438619" cy="5148006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E5E1DBB0-6E24-FE55-1DB8-94AC140C1A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91513" y="2667000"/>
              <a:ext cx="2742406" cy="3733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5548381A-6188-17A8-3E4C-5CBD9AFCCBA4}"/>
              </a:ext>
            </a:extLst>
          </p:cNvPr>
          <p:cNvGrpSpPr/>
          <p:nvPr/>
        </p:nvGrpSpPr>
        <p:grpSpPr>
          <a:xfrm>
            <a:off x="981207" y="272916"/>
            <a:ext cx="6477000" cy="7258050"/>
            <a:chOff x="2148411" y="1204656"/>
            <a:chExt cx="5504940" cy="618674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3D654DBC-A66D-EA33-0718-80F474714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48411" y="1204656"/>
              <a:ext cx="5504940" cy="618674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20BA5460-B649-6BD8-9CF4-43B2CAA73807}"/>
                </a:ext>
              </a:extLst>
            </p:cNvPr>
            <p:cNvSpPr/>
            <p:nvPr/>
          </p:nvSpPr>
          <p:spPr>
            <a:xfrm>
              <a:off x="4376497" y="2667000"/>
              <a:ext cx="2999822" cy="3733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2A7F7C00-74FF-B61A-ADB6-62D6E709945B}"/>
              </a:ext>
            </a:extLst>
          </p:cNvPr>
          <p:cNvSpPr/>
          <p:nvPr/>
        </p:nvSpPr>
        <p:spPr>
          <a:xfrm>
            <a:off x="7057508" y="231579"/>
            <a:ext cx="2161622" cy="77654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4 247 :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1D56053-00D5-1E6C-4F3A-66CB184374C4}"/>
              </a:ext>
            </a:extLst>
          </p:cNvPr>
          <p:cNvSpPr txBox="1">
            <a:spLocks/>
          </p:cNvSpPr>
          <p:nvPr/>
        </p:nvSpPr>
        <p:spPr>
          <a:xfrm>
            <a:off x="4118762" y="2365270"/>
            <a:ext cx="42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FB0CD47-C4AF-50BE-3A82-A034706C0064}"/>
              </a:ext>
            </a:extLst>
          </p:cNvPr>
          <p:cNvSpPr txBox="1">
            <a:spLocks/>
          </p:cNvSpPr>
          <p:nvPr/>
        </p:nvSpPr>
        <p:spPr>
          <a:xfrm>
            <a:off x="5499423" y="2447538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F2B3762-0136-6450-82DD-E42A2B5D2DB4}"/>
              </a:ext>
            </a:extLst>
          </p:cNvPr>
          <p:cNvCxnSpPr>
            <a:cxnSpLocks/>
          </p:cNvCxnSpPr>
          <p:nvPr/>
        </p:nvCxnSpPr>
        <p:spPr>
          <a:xfrm>
            <a:off x="4233975" y="2949310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430D1EE-9339-41A0-751E-CBF90360C901}"/>
              </a:ext>
            </a:extLst>
          </p:cNvPr>
          <p:cNvSpPr txBox="1">
            <a:spLocks/>
          </p:cNvSpPr>
          <p:nvPr/>
        </p:nvSpPr>
        <p:spPr>
          <a:xfrm>
            <a:off x="4120958" y="2921938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936A2A6-2D01-F2E7-D64E-E58BDC7043D9}"/>
              </a:ext>
            </a:extLst>
          </p:cNvPr>
          <p:cNvSpPr txBox="1">
            <a:spLocks/>
          </p:cNvSpPr>
          <p:nvPr/>
        </p:nvSpPr>
        <p:spPr>
          <a:xfrm>
            <a:off x="4450444" y="2932966"/>
            <a:ext cx="430165" cy="646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2BDB9F7-2B43-2C22-38E7-9434FE37EBE6}"/>
              </a:ext>
            </a:extLst>
          </p:cNvPr>
          <p:cNvSpPr txBox="1">
            <a:spLocks/>
          </p:cNvSpPr>
          <p:nvPr/>
        </p:nvSpPr>
        <p:spPr>
          <a:xfrm>
            <a:off x="5765486" y="2447538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F2BF54E-4088-5159-E004-1596191BD6F5}"/>
              </a:ext>
            </a:extLst>
          </p:cNvPr>
          <p:cNvSpPr txBox="1">
            <a:spLocks/>
          </p:cNvSpPr>
          <p:nvPr/>
        </p:nvSpPr>
        <p:spPr>
          <a:xfrm>
            <a:off x="4477351" y="3369966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A7310CEF-3DA2-515A-D115-AC27E39A2E8F}"/>
              </a:ext>
            </a:extLst>
          </p:cNvPr>
          <p:cNvCxnSpPr>
            <a:cxnSpLocks/>
          </p:cNvCxnSpPr>
          <p:nvPr/>
        </p:nvCxnSpPr>
        <p:spPr>
          <a:xfrm>
            <a:off x="4541935" y="3918393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A7286BC-3C4D-5AB7-18E9-F761A700C7D4}"/>
              </a:ext>
            </a:extLst>
          </p:cNvPr>
          <p:cNvSpPr txBox="1">
            <a:spLocks/>
          </p:cNvSpPr>
          <p:nvPr/>
        </p:nvSpPr>
        <p:spPr>
          <a:xfrm>
            <a:off x="4477262" y="3851060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8831A75-2871-8C0D-AA68-9AA446E19DEA}"/>
              </a:ext>
            </a:extLst>
          </p:cNvPr>
          <p:cNvSpPr txBox="1">
            <a:spLocks/>
          </p:cNvSpPr>
          <p:nvPr/>
        </p:nvSpPr>
        <p:spPr>
          <a:xfrm>
            <a:off x="6031549" y="2459108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939D6AA-1E61-F92A-EC10-D50085E67435}"/>
              </a:ext>
            </a:extLst>
          </p:cNvPr>
          <p:cNvSpPr txBox="1">
            <a:spLocks/>
          </p:cNvSpPr>
          <p:nvPr/>
        </p:nvSpPr>
        <p:spPr>
          <a:xfrm>
            <a:off x="4744173" y="4268651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EACBF1A6-47A3-AF95-53A0-44B1BFE4370A}"/>
              </a:ext>
            </a:extLst>
          </p:cNvPr>
          <p:cNvCxnSpPr>
            <a:cxnSpLocks/>
          </p:cNvCxnSpPr>
          <p:nvPr/>
        </p:nvCxnSpPr>
        <p:spPr>
          <a:xfrm>
            <a:off x="4556919" y="4840718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0B344B8-7166-26F7-3383-C804DD527B66}"/>
              </a:ext>
            </a:extLst>
          </p:cNvPr>
          <p:cNvSpPr txBox="1">
            <a:spLocks/>
          </p:cNvSpPr>
          <p:nvPr/>
        </p:nvSpPr>
        <p:spPr>
          <a:xfrm>
            <a:off x="4758993" y="4774930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C7500AC-D2BF-8CE6-925E-D904AFB51A21}"/>
              </a:ext>
            </a:extLst>
          </p:cNvPr>
          <p:cNvSpPr txBox="1">
            <a:spLocks/>
          </p:cNvSpPr>
          <p:nvPr/>
        </p:nvSpPr>
        <p:spPr>
          <a:xfrm>
            <a:off x="4742689" y="3841418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ED8538A-A116-1AFE-5CD9-5989378839EE}"/>
              </a:ext>
            </a:extLst>
          </p:cNvPr>
          <p:cNvSpPr txBox="1">
            <a:spLocks/>
          </p:cNvSpPr>
          <p:nvPr/>
        </p:nvSpPr>
        <p:spPr>
          <a:xfrm>
            <a:off x="6297611" y="2447538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DD2DADF-2A83-1CB7-4B36-E7A1076DFD1B}"/>
              </a:ext>
            </a:extLst>
          </p:cNvPr>
          <p:cNvSpPr txBox="1">
            <a:spLocks/>
          </p:cNvSpPr>
          <p:nvPr/>
        </p:nvSpPr>
        <p:spPr>
          <a:xfrm>
            <a:off x="5002778" y="4784572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B079D5B-093B-A06F-7B84-F74350E402E3}"/>
              </a:ext>
            </a:extLst>
          </p:cNvPr>
          <p:cNvSpPr txBox="1">
            <a:spLocks/>
          </p:cNvSpPr>
          <p:nvPr/>
        </p:nvSpPr>
        <p:spPr>
          <a:xfrm>
            <a:off x="4986247" y="5814103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56577FB5-BF42-D84E-CFF9-A917E2D8DE80}"/>
              </a:ext>
            </a:extLst>
          </p:cNvPr>
          <p:cNvCxnSpPr>
            <a:cxnSpLocks/>
          </p:cNvCxnSpPr>
          <p:nvPr/>
        </p:nvCxnSpPr>
        <p:spPr>
          <a:xfrm>
            <a:off x="4882073" y="5844910"/>
            <a:ext cx="474792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EC6BCB9-DA7F-79F2-78B9-E30D4EFF6A86}"/>
              </a:ext>
            </a:extLst>
          </p:cNvPr>
          <p:cNvSpPr txBox="1">
            <a:spLocks/>
          </p:cNvSpPr>
          <p:nvPr/>
        </p:nvSpPr>
        <p:spPr>
          <a:xfrm>
            <a:off x="5015332" y="5223919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77BC7227-1F3A-67C2-68A4-85D21A87BED6}"/>
              </a:ext>
            </a:extLst>
          </p:cNvPr>
          <p:cNvGrpSpPr/>
          <p:nvPr/>
        </p:nvGrpSpPr>
        <p:grpSpPr>
          <a:xfrm>
            <a:off x="4103606" y="1827083"/>
            <a:ext cx="2709343" cy="976212"/>
            <a:chOff x="4650362" y="5087168"/>
            <a:chExt cx="2177039" cy="976212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2E53A69C-9780-8B32-AE28-6886D6D37486}"/>
                </a:ext>
              </a:extLst>
            </p:cNvPr>
            <p:cNvGrpSpPr>
              <a:grpSpLocks/>
            </p:cNvGrpSpPr>
            <p:nvPr/>
          </p:nvGrpSpPr>
          <p:grpSpPr>
            <a:xfrm>
              <a:off x="5738881" y="5162835"/>
              <a:ext cx="685800" cy="900545"/>
              <a:chOff x="9357519" y="2559628"/>
              <a:chExt cx="685800" cy="900545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xmlns="" id="{82043240-FD62-6CB6-80A3-48AB64BE10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2559628"/>
                <a:ext cx="0" cy="900545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xmlns="" id="{29789821-2648-6F9B-2594-F0AD11504E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3053209"/>
                <a:ext cx="685800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C9241E4F-5D14-01F7-C19D-AB007578FCAE}"/>
                </a:ext>
              </a:extLst>
            </p:cNvPr>
            <p:cNvSpPr txBox="1">
              <a:spLocks/>
            </p:cNvSpPr>
            <p:nvPr/>
          </p:nvSpPr>
          <p:spPr>
            <a:xfrm>
              <a:off x="4650362" y="5152365"/>
              <a:ext cx="11439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4 247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ACB2DB64-639D-DF68-3D8E-2FA3BAA78EB9}"/>
                </a:ext>
              </a:extLst>
            </p:cNvPr>
            <p:cNvSpPr txBox="1">
              <a:spLocks/>
            </p:cNvSpPr>
            <p:nvPr/>
          </p:nvSpPr>
          <p:spPr>
            <a:xfrm>
              <a:off x="5760601" y="5087168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5A9D859F-6BF7-A68E-3A09-2A7324F053BE}"/>
              </a:ext>
            </a:extLst>
          </p:cNvPr>
          <p:cNvSpPr txBox="1"/>
          <p:nvPr/>
        </p:nvSpPr>
        <p:spPr>
          <a:xfrm>
            <a:off x="8976519" y="1981200"/>
            <a:ext cx="1768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 lại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89C498EC-E454-B817-C17B-119C072775DB}"/>
              </a:ext>
            </a:extLst>
          </p:cNvPr>
          <p:cNvSpPr txBox="1"/>
          <p:nvPr/>
        </p:nvSpPr>
        <p:spPr>
          <a:xfrm>
            <a:off x="9436885" y="2731846"/>
            <a:ext cx="1312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2123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C0705049-02F2-35E3-ECC3-2BB2E1BA3837}"/>
              </a:ext>
            </a:extLst>
          </p:cNvPr>
          <p:cNvSpPr txBox="1"/>
          <p:nvPr/>
        </p:nvSpPr>
        <p:spPr>
          <a:xfrm>
            <a:off x="10203910" y="2757349"/>
            <a:ext cx="603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D4AD8AAE-8667-EEF2-0B50-2BACBBB18D10}"/>
              </a:ext>
            </a:extLst>
          </p:cNvPr>
          <p:cNvCxnSpPr/>
          <p:nvPr/>
        </p:nvCxnSpPr>
        <p:spPr>
          <a:xfrm>
            <a:off x="9353466" y="3831929"/>
            <a:ext cx="1171962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1815C6E2-C439-53CA-E678-37673E344128}"/>
                  </a:ext>
                </a:extLst>
              </p:cNvPr>
              <p:cNvSpPr txBox="1"/>
              <p:nvPr/>
            </p:nvSpPr>
            <p:spPr>
              <a:xfrm>
                <a:off x="9082113" y="3125480"/>
                <a:ext cx="43441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3600" b="1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815C6E2-C439-53CA-E678-37673E3441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2113" y="3125480"/>
                <a:ext cx="434413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AAD25118-0240-5636-9565-CEC865B5CE75}"/>
              </a:ext>
            </a:extLst>
          </p:cNvPr>
          <p:cNvSpPr txBox="1"/>
          <p:nvPr/>
        </p:nvSpPr>
        <p:spPr>
          <a:xfrm>
            <a:off x="9444506" y="3814915"/>
            <a:ext cx="1312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4246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ABA1FABE-AD9E-6F79-D277-59355AD1C10A}"/>
              </a:ext>
            </a:extLst>
          </p:cNvPr>
          <p:cNvSpPr txBox="1"/>
          <p:nvPr/>
        </p:nvSpPr>
        <p:spPr>
          <a:xfrm>
            <a:off x="10974763" y="2731846"/>
            <a:ext cx="1312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4246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5D2710D0-C18C-6CA4-6B97-3BCB667689FF}"/>
              </a:ext>
            </a:extLst>
          </p:cNvPr>
          <p:cNvSpPr txBox="1"/>
          <p:nvPr/>
        </p:nvSpPr>
        <p:spPr>
          <a:xfrm>
            <a:off x="11743472" y="3247154"/>
            <a:ext cx="1312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125E8699-65EF-6A57-BFF8-89A53CE7E9A1}"/>
                  </a:ext>
                </a:extLst>
              </p:cNvPr>
              <p:cNvSpPr txBox="1"/>
              <p:nvPr/>
            </p:nvSpPr>
            <p:spPr>
              <a:xfrm>
                <a:off x="10652919" y="3111646"/>
                <a:ext cx="4488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3600" b="1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25E8699-65EF-6A57-BFF8-89A53CE7E9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2919" y="3111646"/>
                <a:ext cx="44884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BD32A512-D46C-CAD0-8B24-8855FE849663}"/>
              </a:ext>
            </a:extLst>
          </p:cNvPr>
          <p:cNvCxnSpPr/>
          <p:nvPr/>
        </p:nvCxnSpPr>
        <p:spPr>
          <a:xfrm>
            <a:off x="10943271" y="3826876"/>
            <a:ext cx="1171962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43E34CFE-DB3D-F720-DE86-64EF44267A82}"/>
              </a:ext>
            </a:extLst>
          </p:cNvPr>
          <p:cNvSpPr txBox="1"/>
          <p:nvPr/>
        </p:nvSpPr>
        <p:spPr>
          <a:xfrm>
            <a:off x="10969646" y="3821520"/>
            <a:ext cx="1312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4247</a:t>
            </a:r>
          </a:p>
        </p:txBody>
      </p:sp>
    </p:spTree>
    <p:extLst>
      <p:ext uri="{BB962C8B-B14F-4D97-AF65-F5344CB8AC3E}">
        <p14:creationId xmlns:p14="http://schemas.microsoft.com/office/powerpoint/2010/main" val="135358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4" grpId="0"/>
      <p:bldP spid="42" grpId="0"/>
      <p:bldP spid="43" grpId="0"/>
      <p:bldP spid="44" grpId="0"/>
      <p:bldP spid="50" grpId="0"/>
      <p:bldP spid="51" grpId="0"/>
      <p:bldP spid="52" grpId="0"/>
      <p:bldP spid="53" grpId="0"/>
      <p:bldP spid="54" grpId="0"/>
      <p:bldP spid="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86479AB2-EECF-4E5E-7908-65E9AD6A4FF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797797" y="1540588"/>
            <a:ext cx="6328544" cy="5990378"/>
            <a:chOff x="8139113" y="2286000"/>
            <a:chExt cx="5438619" cy="51480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D5B04C06-EC68-3A77-29A7-6AD3AC9292C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39113" y="2286000"/>
              <a:ext cx="5438619" cy="5148006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E5E1DBB0-6E24-FE55-1DB8-94AC140C1A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91513" y="2667000"/>
              <a:ext cx="2742406" cy="3733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5548381A-6188-17A8-3E4C-5CBD9AFCCBA4}"/>
              </a:ext>
            </a:extLst>
          </p:cNvPr>
          <p:cNvGrpSpPr/>
          <p:nvPr/>
        </p:nvGrpSpPr>
        <p:grpSpPr>
          <a:xfrm>
            <a:off x="957423" y="229734"/>
            <a:ext cx="6477000" cy="7258050"/>
            <a:chOff x="2148411" y="1204656"/>
            <a:chExt cx="5504940" cy="618674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3D654DBC-A66D-EA33-0718-80F474714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48411" y="1204656"/>
              <a:ext cx="5504940" cy="618674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20BA5460-B649-6BD8-9CF4-43B2CAA73807}"/>
                </a:ext>
              </a:extLst>
            </p:cNvPr>
            <p:cNvSpPr/>
            <p:nvPr/>
          </p:nvSpPr>
          <p:spPr>
            <a:xfrm>
              <a:off x="4376497" y="2667000"/>
              <a:ext cx="2999822" cy="3733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1D56053-00D5-1E6C-4F3A-66CB184374C4}"/>
              </a:ext>
            </a:extLst>
          </p:cNvPr>
          <p:cNvSpPr txBox="1">
            <a:spLocks/>
          </p:cNvSpPr>
          <p:nvPr/>
        </p:nvSpPr>
        <p:spPr>
          <a:xfrm>
            <a:off x="4118762" y="2305636"/>
            <a:ext cx="42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FB0CD47-C4AF-50BE-3A82-A034706C0064}"/>
              </a:ext>
            </a:extLst>
          </p:cNvPr>
          <p:cNvSpPr txBox="1">
            <a:spLocks/>
          </p:cNvSpPr>
          <p:nvPr/>
        </p:nvSpPr>
        <p:spPr>
          <a:xfrm>
            <a:off x="5499423" y="2387904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F2B3762-0136-6450-82DD-E42A2B5D2DB4}"/>
              </a:ext>
            </a:extLst>
          </p:cNvPr>
          <p:cNvCxnSpPr>
            <a:cxnSpLocks/>
          </p:cNvCxnSpPr>
          <p:nvPr/>
        </p:nvCxnSpPr>
        <p:spPr>
          <a:xfrm>
            <a:off x="4191159" y="2889676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430D1EE-9339-41A0-751E-CBF90360C901}"/>
              </a:ext>
            </a:extLst>
          </p:cNvPr>
          <p:cNvSpPr txBox="1">
            <a:spLocks/>
          </p:cNvSpPr>
          <p:nvPr/>
        </p:nvSpPr>
        <p:spPr>
          <a:xfrm>
            <a:off x="4120958" y="2862304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936A2A6-2D01-F2E7-D64E-E58BDC7043D9}"/>
              </a:ext>
            </a:extLst>
          </p:cNvPr>
          <p:cNvSpPr txBox="1">
            <a:spLocks/>
          </p:cNvSpPr>
          <p:nvPr/>
        </p:nvSpPr>
        <p:spPr>
          <a:xfrm>
            <a:off x="4460975" y="2881941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2BDB9F7-2B43-2C22-38E7-9434FE37EBE6}"/>
              </a:ext>
            </a:extLst>
          </p:cNvPr>
          <p:cNvSpPr txBox="1">
            <a:spLocks/>
          </p:cNvSpPr>
          <p:nvPr/>
        </p:nvSpPr>
        <p:spPr>
          <a:xfrm>
            <a:off x="5765486" y="2387904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F2BF54E-4088-5159-E004-1596191BD6F5}"/>
              </a:ext>
            </a:extLst>
          </p:cNvPr>
          <p:cNvSpPr txBox="1">
            <a:spLocks/>
          </p:cNvSpPr>
          <p:nvPr/>
        </p:nvSpPr>
        <p:spPr>
          <a:xfrm>
            <a:off x="4477351" y="3310332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A7310CEF-3DA2-515A-D115-AC27E39A2E8F}"/>
              </a:ext>
            </a:extLst>
          </p:cNvPr>
          <p:cNvCxnSpPr>
            <a:cxnSpLocks/>
          </p:cNvCxnSpPr>
          <p:nvPr/>
        </p:nvCxnSpPr>
        <p:spPr>
          <a:xfrm>
            <a:off x="4430599" y="3858759"/>
            <a:ext cx="574498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A7286BC-3C4D-5AB7-18E9-F761A700C7D4}"/>
              </a:ext>
            </a:extLst>
          </p:cNvPr>
          <p:cNvSpPr txBox="1">
            <a:spLocks/>
          </p:cNvSpPr>
          <p:nvPr/>
        </p:nvSpPr>
        <p:spPr>
          <a:xfrm>
            <a:off x="4477262" y="3791426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8831A75-2871-8C0D-AA68-9AA446E19DEA}"/>
              </a:ext>
            </a:extLst>
          </p:cNvPr>
          <p:cNvSpPr txBox="1">
            <a:spLocks/>
          </p:cNvSpPr>
          <p:nvPr/>
        </p:nvSpPr>
        <p:spPr>
          <a:xfrm>
            <a:off x="6031549" y="2399474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939D6AA-1E61-F92A-EC10-D50085E67435}"/>
              </a:ext>
            </a:extLst>
          </p:cNvPr>
          <p:cNvSpPr txBox="1">
            <a:spLocks/>
          </p:cNvSpPr>
          <p:nvPr/>
        </p:nvSpPr>
        <p:spPr>
          <a:xfrm>
            <a:off x="4744173" y="4209017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EACBF1A6-47A3-AF95-53A0-44B1BFE4370A}"/>
              </a:ext>
            </a:extLst>
          </p:cNvPr>
          <p:cNvCxnSpPr>
            <a:cxnSpLocks/>
          </p:cNvCxnSpPr>
          <p:nvPr/>
        </p:nvCxnSpPr>
        <p:spPr>
          <a:xfrm>
            <a:off x="4720448" y="4781084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0B344B8-7166-26F7-3383-C804DD527B66}"/>
              </a:ext>
            </a:extLst>
          </p:cNvPr>
          <p:cNvSpPr txBox="1">
            <a:spLocks/>
          </p:cNvSpPr>
          <p:nvPr/>
        </p:nvSpPr>
        <p:spPr>
          <a:xfrm>
            <a:off x="4758993" y="4715296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C7500AC-D2BF-8CE6-925E-D904AFB51A21}"/>
              </a:ext>
            </a:extLst>
          </p:cNvPr>
          <p:cNvSpPr txBox="1">
            <a:spLocks/>
          </p:cNvSpPr>
          <p:nvPr/>
        </p:nvSpPr>
        <p:spPr>
          <a:xfrm>
            <a:off x="4748233" y="3791426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ED8538A-A116-1AFE-5CD9-5989378839EE}"/>
              </a:ext>
            </a:extLst>
          </p:cNvPr>
          <p:cNvSpPr txBox="1">
            <a:spLocks/>
          </p:cNvSpPr>
          <p:nvPr/>
        </p:nvSpPr>
        <p:spPr>
          <a:xfrm>
            <a:off x="6297611" y="2387904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DD2DADF-2A83-1CB7-4B36-E7A1076DFD1B}"/>
              </a:ext>
            </a:extLst>
          </p:cNvPr>
          <p:cNvSpPr txBox="1">
            <a:spLocks/>
          </p:cNvSpPr>
          <p:nvPr/>
        </p:nvSpPr>
        <p:spPr>
          <a:xfrm>
            <a:off x="5002778" y="4724938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B079D5B-093B-A06F-7B84-F74350E402E3}"/>
              </a:ext>
            </a:extLst>
          </p:cNvPr>
          <p:cNvSpPr txBox="1">
            <a:spLocks/>
          </p:cNvSpPr>
          <p:nvPr/>
        </p:nvSpPr>
        <p:spPr>
          <a:xfrm>
            <a:off x="4986247" y="5754469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56577FB5-BF42-D84E-CFF9-A917E2D8DE80}"/>
              </a:ext>
            </a:extLst>
          </p:cNvPr>
          <p:cNvCxnSpPr>
            <a:cxnSpLocks/>
          </p:cNvCxnSpPr>
          <p:nvPr/>
        </p:nvCxnSpPr>
        <p:spPr>
          <a:xfrm>
            <a:off x="4994768" y="5785276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EC6BCB9-DA7F-79F2-78B9-E30D4EFF6A86}"/>
              </a:ext>
            </a:extLst>
          </p:cNvPr>
          <p:cNvSpPr txBox="1">
            <a:spLocks/>
          </p:cNvSpPr>
          <p:nvPr/>
        </p:nvSpPr>
        <p:spPr>
          <a:xfrm>
            <a:off x="5015332" y="5164285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77BC7227-1F3A-67C2-68A4-85D21A87BED6}"/>
              </a:ext>
            </a:extLst>
          </p:cNvPr>
          <p:cNvGrpSpPr/>
          <p:nvPr/>
        </p:nvGrpSpPr>
        <p:grpSpPr>
          <a:xfrm>
            <a:off x="4103605" y="1800982"/>
            <a:ext cx="2696120" cy="942679"/>
            <a:chOff x="4650362" y="5120701"/>
            <a:chExt cx="2166414" cy="942679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2E53A69C-9780-8B32-AE28-6886D6D37486}"/>
                </a:ext>
              </a:extLst>
            </p:cNvPr>
            <p:cNvGrpSpPr>
              <a:grpSpLocks/>
            </p:cNvGrpSpPr>
            <p:nvPr/>
          </p:nvGrpSpPr>
          <p:grpSpPr>
            <a:xfrm>
              <a:off x="5738881" y="5162835"/>
              <a:ext cx="685800" cy="900545"/>
              <a:chOff x="9357519" y="2559628"/>
              <a:chExt cx="685800" cy="900545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xmlns="" id="{82043240-FD62-6CB6-80A3-48AB64BE10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2559628"/>
                <a:ext cx="0" cy="900545"/>
              </a:xfrm>
              <a:prstGeom prst="line">
                <a:avLst/>
              </a:prstGeom>
              <a:ln w="19050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xmlns="" id="{29789821-2648-6F9B-2594-F0AD11504E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3053209"/>
                <a:ext cx="685800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C9241E4F-5D14-01F7-C19D-AB007578FCAE}"/>
                </a:ext>
              </a:extLst>
            </p:cNvPr>
            <p:cNvSpPr txBox="1">
              <a:spLocks/>
            </p:cNvSpPr>
            <p:nvPr/>
          </p:nvSpPr>
          <p:spPr>
            <a:xfrm>
              <a:off x="4650362" y="5152365"/>
              <a:ext cx="11439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8 446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ACB2DB64-639D-DF68-3D8E-2FA3BAA78EB9}"/>
                </a:ext>
              </a:extLst>
            </p:cNvPr>
            <p:cNvSpPr txBox="1">
              <a:spLocks/>
            </p:cNvSpPr>
            <p:nvPr/>
          </p:nvSpPr>
          <p:spPr>
            <a:xfrm>
              <a:off x="5749976" y="5120701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5A9D859F-6BF7-A68E-3A09-2A7324F053BE}"/>
              </a:ext>
            </a:extLst>
          </p:cNvPr>
          <p:cNvSpPr txBox="1"/>
          <p:nvPr/>
        </p:nvSpPr>
        <p:spPr>
          <a:xfrm>
            <a:off x="9078238" y="1886506"/>
            <a:ext cx="1768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 lại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89C498EC-E454-B817-C17B-119C072775DB}"/>
              </a:ext>
            </a:extLst>
          </p:cNvPr>
          <p:cNvSpPr txBox="1"/>
          <p:nvPr/>
        </p:nvSpPr>
        <p:spPr>
          <a:xfrm>
            <a:off x="9436885" y="2408552"/>
            <a:ext cx="1312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2111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C0705049-02F2-35E3-ECC3-2BB2E1BA3837}"/>
              </a:ext>
            </a:extLst>
          </p:cNvPr>
          <p:cNvSpPr txBox="1"/>
          <p:nvPr/>
        </p:nvSpPr>
        <p:spPr>
          <a:xfrm>
            <a:off x="10116826" y="2434055"/>
            <a:ext cx="6037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D4AD8AAE-8667-EEF2-0B50-2BACBBB18D10}"/>
              </a:ext>
            </a:extLst>
          </p:cNvPr>
          <p:cNvCxnSpPr/>
          <p:nvPr/>
        </p:nvCxnSpPr>
        <p:spPr>
          <a:xfrm>
            <a:off x="9353466" y="3508635"/>
            <a:ext cx="1171962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1815C6E2-C439-53CA-E678-37673E344128}"/>
                  </a:ext>
                </a:extLst>
              </p:cNvPr>
              <p:cNvSpPr txBox="1"/>
              <p:nvPr/>
            </p:nvSpPr>
            <p:spPr>
              <a:xfrm>
                <a:off x="9140638" y="2743661"/>
                <a:ext cx="34945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b="1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815C6E2-C439-53CA-E678-37673E3441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0638" y="2743661"/>
                <a:ext cx="349455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AAD25118-0240-5636-9565-CEC865B5CE75}"/>
              </a:ext>
            </a:extLst>
          </p:cNvPr>
          <p:cNvSpPr txBox="1"/>
          <p:nvPr/>
        </p:nvSpPr>
        <p:spPr>
          <a:xfrm>
            <a:off x="9419891" y="3498685"/>
            <a:ext cx="1312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8444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ABA1FABE-AD9E-6F79-D277-59355AD1C10A}"/>
              </a:ext>
            </a:extLst>
          </p:cNvPr>
          <p:cNvSpPr txBox="1"/>
          <p:nvPr/>
        </p:nvSpPr>
        <p:spPr>
          <a:xfrm>
            <a:off x="10974763" y="2408552"/>
            <a:ext cx="1312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8444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5D2710D0-C18C-6CA4-6B97-3BCB667689FF}"/>
              </a:ext>
            </a:extLst>
          </p:cNvPr>
          <p:cNvSpPr txBox="1"/>
          <p:nvPr/>
        </p:nvSpPr>
        <p:spPr>
          <a:xfrm>
            <a:off x="11670902" y="2923860"/>
            <a:ext cx="1312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125E8699-65EF-6A57-BFF8-89A53CE7E9A1}"/>
                  </a:ext>
                </a:extLst>
              </p:cNvPr>
              <p:cNvSpPr txBox="1"/>
              <p:nvPr/>
            </p:nvSpPr>
            <p:spPr>
              <a:xfrm>
                <a:off x="10736943" y="2758855"/>
                <a:ext cx="360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b="1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25E8699-65EF-6A57-BFF8-89A53CE7E9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6943" y="2758855"/>
                <a:ext cx="360675" cy="4462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BD32A512-D46C-CAD0-8B24-8855FE849663}"/>
              </a:ext>
            </a:extLst>
          </p:cNvPr>
          <p:cNvCxnSpPr/>
          <p:nvPr/>
        </p:nvCxnSpPr>
        <p:spPr>
          <a:xfrm>
            <a:off x="10906953" y="3503582"/>
            <a:ext cx="1171962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43E34CFE-DB3D-F720-DE86-64EF44267A82}"/>
              </a:ext>
            </a:extLst>
          </p:cNvPr>
          <p:cNvSpPr txBox="1"/>
          <p:nvPr/>
        </p:nvSpPr>
        <p:spPr>
          <a:xfrm>
            <a:off x="10976998" y="3459089"/>
            <a:ext cx="1312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8446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xmlns="" id="{CF6E2A51-44AF-51A3-B835-16F8CBEAE89E}"/>
              </a:ext>
            </a:extLst>
          </p:cNvPr>
          <p:cNvSpPr/>
          <p:nvPr/>
        </p:nvSpPr>
        <p:spPr>
          <a:xfrm>
            <a:off x="7057508" y="234132"/>
            <a:ext cx="2161622" cy="77654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8 446 : 4</a:t>
            </a:r>
          </a:p>
        </p:txBody>
      </p:sp>
    </p:spTree>
    <p:extLst>
      <p:ext uri="{BB962C8B-B14F-4D97-AF65-F5344CB8AC3E}">
        <p14:creationId xmlns:p14="http://schemas.microsoft.com/office/powerpoint/2010/main" val="73466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4" grpId="0"/>
      <p:bldP spid="42" grpId="0"/>
      <p:bldP spid="43" grpId="0"/>
      <p:bldP spid="44" grpId="0"/>
      <p:bldP spid="50" grpId="0"/>
      <p:bldP spid="51" grpId="0"/>
      <p:bldP spid="52" grpId="0"/>
      <p:bldP spid="53" grpId="0"/>
      <p:bldP spid="54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931500" y="1776818"/>
            <a:ext cx="9962825" cy="2671957"/>
            <a:chOff x="1470819" y="1943100"/>
            <a:chExt cx="6360307" cy="2435782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7"/>
              <a:ext cx="5712607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Có 930 g đỗ xanh, chia đều vào 3 túi. Hỏi mỗi túi đỗ xanh như thế cân nặng bao nhiêu gam?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36DCC55-F219-9AD7-5E71-393018CA46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57" b="97468" l="64628" r="96011">
                        <a14:foregroundMark x1="66755" y1="14557" x2="75266" y2="18354"/>
                        <a14:foregroundMark x1="87766" y1="25316" x2="90160" y2="40506"/>
                        <a14:foregroundMark x1="93883" y1="36709" x2="94415" y2="54430"/>
                        <a14:foregroundMark x1="84309" y1="55696" x2="95745" y2="55696"/>
                        <a14:foregroundMark x1="84840" y1="18987" x2="92090" y2="20314"/>
                        <a14:foregroundMark x1="66755" y1="75949" x2="66755" y2="83544"/>
                        <a14:foregroundMark x1="67287" y1="71519" x2="67287" y2="71519"/>
                        <a14:foregroundMark x1="65426" y1="75949" x2="65691" y2="80380"/>
                        <a14:foregroundMark x1="64894" y1="79747" x2="64894" y2="81646"/>
                        <a14:foregroundMark x1="65160" y1="89241" x2="65160" y2="89241"/>
                        <a14:foregroundMark x1="67553" y1="89241" x2="67553" y2="89241"/>
                        <a14:foregroundMark x1="70213" y1="91139" x2="70213" y2="91139"/>
                        <a14:foregroundMark x1="64628" y1="93038" x2="64628" y2="93038"/>
                        <a14:foregroundMark x1="65160" y1="97468" x2="65160" y2="97468"/>
                        <a14:foregroundMark x1="78191" y1="82278" x2="78191" y2="82278"/>
                        <a14:foregroundMark x1="92287" y1="80380" x2="92287" y2="80380"/>
                        <a14:backgroundMark x1="93351" y1="22785" x2="93351" y2="22785"/>
                        <a14:backgroundMark x1="92287" y1="22152" x2="92287" y2="22152"/>
                        <a14:backgroundMark x1="91755" y1="21519" x2="96277" y2="22152"/>
                      </a14:backgroundRemoval>
                    </a14:imgEffect>
                  </a14:imgLayer>
                </a14:imgProps>
              </a:ext>
            </a:extLst>
          </a:blip>
          <a:srcRect l="61523" t="8637"/>
          <a:stretch/>
        </p:blipFill>
        <p:spPr>
          <a:xfrm>
            <a:off x="11457448" y="1555739"/>
            <a:ext cx="2971070" cy="2671958"/>
          </a:xfrm>
          <a:prstGeom prst="rect">
            <a:avLst/>
          </a:prstGeom>
        </p:spPr>
      </p:pic>
      <p:sp>
        <p:nvSpPr>
          <p:cNvPr id="18" name="Text Box 14">
            <a:extLst>
              <a:ext uri="{FF2B5EF4-FFF2-40B4-BE49-F238E27FC236}">
                <a16:creationId xmlns:a16="http://schemas.microsoft.com/office/drawing/2014/main" xmlns="" id="{CB8FC3C3-DF5B-F99D-3E95-CBAE2AAEC3DF}"/>
              </a:ext>
            </a:extLst>
          </p:cNvPr>
          <p:cNvSpPr txBox="1">
            <a:spLocks/>
          </p:cNvSpPr>
          <p:nvPr/>
        </p:nvSpPr>
        <p:spPr bwMode="auto">
          <a:xfrm>
            <a:off x="2429669" y="1100422"/>
            <a:ext cx="114173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84: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7252E4A-2199-B555-81A7-6452EB70216B}"/>
              </a:ext>
            </a:extLst>
          </p:cNvPr>
          <p:cNvSpPr txBox="1"/>
          <p:nvPr/>
        </p:nvSpPr>
        <p:spPr>
          <a:xfrm>
            <a:off x="3136990" y="4687992"/>
            <a:ext cx="184858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u="sng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28A1B8E-CC1A-A007-58FC-C12D752645B1}"/>
              </a:ext>
            </a:extLst>
          </p:cNvPr>
          <p:cNvSpPr txBox="1"/>
          <p:nvPr/>
        </p:nvSpPr>
        <p:spPr>
          <a:xfrm>
            <a:off x="1619473" y="5419531"/>
            <a:ext cx="4487126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8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Có: 930 g đỗ xanh.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8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Chia đều: 3 túi.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8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Cân nặng mỗi túi:?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DED630F-E1E7-2312-7364-C9C296DCB690}"/>
              </a:ext>
            </a:extLst>
          </p:cNvPr>
          <p:cNvSpPr txBox="1"/>
          <p:nvPr/>
        </p:nvSpPr>
        <p:spPr>
          <a:xfrm>
            <a:off x="10894326" y="4754935"/>
            <a:ext cx="176683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E1D7768-01E2-5552-2AE2-521FFB64415F}"/>
              </a:ext>
            </a:extLst>
          </p:cNvPr>
          <p:cNvSpPr txBox="1"/>
          <p:nvPr/>
        </p:nvSpPr>
        <p:spPr>
          <a:xfrm>
            <a:off x="7897216" y="5503251"/>
            <a:ext cx="7761051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 túi cân nặng số gam là:</a:t>
            </a:r>
          </a:p>
          <a:p>
            <a:pPr algn="ctr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930 : 3 = 310 (g)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Đáp số: 310 g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58E3B3B1-4277-B955-172C-0A9152ABE800}"/>
              </a:ext>
            </a:extLst>
          </p:cNvPr>
          <p:cNvCxnSpPr/>
          <p:nvPr/>
        </p:nvCxnSpPr>
        <p:spPr>
          <a:xfrm>
            <a:off x="7833519" y="4204733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25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1935</TotalTime>
  <Words>577</Words>
  <Application>Microsoft Office PowerPoint</Application>
  <PresentationFormat>Custom</PresentationFormat>
  <Paragraphs>215</Paragraphs>
  <Slides>10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198</cp:revision>
  <dcterms:created xsi:type="dcterms:W3CDTF">2022-07-10T01:37:20Z</dcterms:created>
  <dcterms:modified xsi:type="dcterms:W3CDTF">2022-08-21T14:55:38Z</dcterms:modified>
</cp:coreProperties>
</file>