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5" r:id="rId5"/>
    <p:sldId id="277" r:id="rId6"/>
    <p:sldId id="269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688" userDrawn="1">
          <p15:clr>
            <a:srgbClr val="A4A3A4"/>
          </p15:clr>
        </p15:guide>
        <p15:guide id="2" pos="17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49" autoAdjust="0"/>
  </p:normalViewPr>
  <p:slideViewPr>
    <p:cSldViewPr>
      <p:cViewPr varScale="1">
        <p:scale>
          <a:sx n="60" d="100"/>
          <a:sy n="60" d="100"/>
        </p:scale>
        <p:origin x="-288" y="-90"/>
      </p:cViewPr>
      <p:guideLst>
        <p:guide orient="horz" pos="2688"/>
        <p:guide pos="17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19/03/2024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61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19/03/2024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19/03/2024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19/03/2024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19/03/2024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19/03/2024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19/03/2024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19/03/2024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19/03/2024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19/03/2024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19/03/2024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19/03/2024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19/03/2024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251674" y="3962400"/>
            <a:ext cx="11773290" cy="3484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84: CHIA CHO SỐ CÓ MỘT CHỮ SỐ TRONG PHẠM VI 100 000 (Tiếp theo)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539380" y="5776642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>
          <a:xfrm>
            <a:off x="5007280" y="-77890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>
                <a:spLocks/>
              </p:cNvSpPr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>
                <a:spLocks/>
              </p:cNvSpPr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>
              <a:cxnSpLocks/>
            </p:cNvCxnSpPr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/>
          </p:cNvSpPr>
          <p:nvPr/>
        </p:nvSpPr>
        <p:spPr bwMode="auto">
          <a:xfrm>
            <a:off x="740960" y="835032"/>
            <a:ext cx="14787878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85: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 (tiếp theo) (tiết 1)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A5619826-736C-3133-70EE-D8634C49EFAA}"/>
              </a:ext>
            </a:extLst>
          </p:cNvPr>
          <p:cNvSpPr txBox="1">
            <a:spLocks/>
          </p:cNvSpPr>
          <p:nvPr/>
        </p:nvSpPr>
        <p:spPr>
          <a:xfrm>
            <a:off x="10235283" y="2587024"/>
            <a:ext cx="3498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685 : </a:t>
            </a:r>
            <a:r>
              <a:rPr lang="en-US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CC8CDED-E8C5-495F-9D3A-F808BBA8D601}"/>
              </a:ext>
            </a:extLst>
          </p:cNvPr>
          <p:cNvSpPr txBox="1">
            <a:spLocks/>
          </p:cNvSpPr>
          <p:nvPr/>
        </p:nvSpPr>
        <p:spPr>
          <a:xfrm>
            <a:off x="8134899" y="4894663"/>
            <a:ext cx="76996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chia 5 được 1, viết 1.</a:t>
            </a:r>
          </a:p>
          <a:p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nhân 5 bằng 5, 6 trừ 5 bằng 1.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 8, được 18, 18 chia 5 được 3, viết 3. </a:t>
            </a:r>
          </a:p>
          <a:p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nhân 5 bằng 15, 18 trừ 15 bằng 3.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 5, được 35, 35 chia 5 được 7, viết 7.</a:t>
            </a:r>
          </a:p>
          <a:p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nhân </a:t>
            </a:r>
            <a:r>
              <a:rPr lang="en-US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 35, 35 trừ 35 bằng 0.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="" xmlns:a16="http://schemas.microsoft.com/office/drawing/2014/main" id="{D411D0E2-E6AA-47CB-C993-F65B42B3AC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56919" y="4882764"/>
            <a:ext cx="2513806" cy="3563404"/>
          </a:xfrm>
          <a:prstGeom prst="roundRect">
            <a:avLst/>
          </a:prstGeom>
          <a:solidFill>
            <a:srgbClr val="00B0F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559D1688-CEB4-260B-E9EC-8DED1E35F0C0}"/>
              </a:ext>
            </a:extLst>
          </p:cNvPr>
          <p:cNvSpPr txBox="1">
            <a:spLocks/>
          </p:cNvSpPr>
          <p:nvPr/>
        </p:nvSpPr>
        <p:spPr>
          <a:xfrm>
            <a:off x="5163697" y="5551031"/>
            <a:ext cx="42127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6675A8DE-F33D-1F84-9A29-59CFFD24C75A}"/>
              </a:ext>
            </a:extLst>
          </p:cNvPr>
          <p:cNvGrpSpPr/>
          <p:nvPr/>
        </p:nvGrpSpPr>
        <p:grpSpPr>
          <a:xfrm>
            <a:off x="5146907" y="5115051"/>
            <a:ext cx="2077012" cy="933058"/>
            <a:chOff x="4784725" y="5130322"/>
            <a:chExt cx="2077012" cy="933058"/>
          </a:xfrm>
        </p:grpSpPr>
        <p:grpSp>
          <p:nvGrpSpPr>
            <p:cNvPr id="44" name="Group 43">
              <a:extLst>
                <a:ext uri="{FF2B5EF4-FFF2-40B4-BE49-F238E27FC236}">
                  <a16:creationId xmlns="" xmlns:a16="http://schemas.microsoft.com/office/drawing/2014/main" id="{5213D369-3D6C-385F-3A67-7D713FF61F97}"/>
                </a:ext>
              </a:extLst>
            </p:cNvPr>
            <p:cNvGrpSpPr>
              <a:grpSpLocks/>
            </p:cNvGrpSpPr>
            <p:nvPr/>
          </p:nvGrpSpPr>
          <p:grpSpPr>
            <a:xfrm>
              <a:off x="5738881" y="5162835"/>
              <a:ext cx="685800" cy="900545"/>
              <a:chOff x="9357519" y="2559628"/>
              <a:chExt cx="685800" cy="900545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="" xmlns:a16="http://schemas.microsoft.com/office/drawing/2014/main" id="{3A66171E-857B-3A59-6FB6-65AC9784B3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7519" y="2559628"/>
                <a:ext cx="0" cy="900545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="" xmlns:a16="http://schemas.microsoft.com/office/drawing/2014/main" id="{71774934-A882-718A-5C2F-F0C45A8139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7519" y="3053209"/>
                <a:ext cx="685800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B1F3B827-76E1-4452-C454-1D5567997132}"/>
                </a:ext>
              </a:extLst>
            </p:cNvPr>
            <p:cNvSpPr txBox="1">
              <a:spLocks/>
            </p:cNvSpPr>
            <p:nvPr/>
          </p:nvSpPr>
          <p:spPr>
            <a:xfrm>
              <a:off x="4784725" y="5147867"/>
              <a:ext cx="1066800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685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1DF2CC49-286A-3C19-8740-D4065DEF4A4B}"/>
                </a:ext>
              </a:extLst>
            </p:cNvPr>
            <p:cNvSpPr txBox="1">
              <a:spLocks/>
            </p:cNvSpPr>
            <p:nvPr/>
          </p:nvSpPr>
          <p:spPr>
            <a:xfrm>
              <a:off x="5794937" y="5130322"/>
              <a:ext cx="1066800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E4232ED3-D8B4-E7A9-2613-0DC23E9C5A13}"/>
              </a:ext>
            </a:extLst>
          </p:cNvPr>
          <p:cNvSpPr txBox="1">
            <a:spLocks/>
          </p:cNvSpPr>
          <p:nvPr/>
        </p:nvSpPr>
        <p:spPr>
          <a:xfrm>
            <a:off x="6072041" y="5559594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="" xmlns:a16="http://schemas.microsoft.com/office/drawing/2014/main" id="{0B92E9A5-8E0E-85CC-28EE-04EE94456B3F}"/>
              </a:ext>
            </a:extLst>
          </p:cNvPr>
          <p:cNvCxnSpPr>
            <a:cxnSpLocks/>
          </p:cNvCxnSpPr>
          <p:nvPr/>
        </p:nvCxnSpPr>
        <p:spPr>
          <a:xfrm>
            <a:off x="5248183" y="5993625"/>
            <a:ext cx="356718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2C89AD4C-8A00-758F-2729-243092D17A48}"/>
              </a:ext>
            </a:extLst>
          </p:cNvPr>
          <p:cNvSpPr txBox="1">
            <a:spLocks/>
          </p:cNvSpPr>
          <p:nvPr/>
        </p:nvSpPr>
        <p:spPr>
          <a:xfrm>
            <a:off x="5146907" y="6010128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B0295AF6-B28B-78A5-2C3B-425D0DC54D15}"/>
              </a:ext>
            </a:extLst>
          </p:cNvPr>
          <p:cNvSpPr txBox="1">
            <a:spLocks/>
          </p:cNvSpPr>
          <p:nvPr/>
        </p:nvSpPr>
        <p:spPr>
          <a:xfrm>
            <a:off x="5358303" y="6010985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B6341BD2-CC5B-E2F5-A620-EE53704583EE}"/>
              </a:ext>
            </a:extLst>
          </p:cNvPr>
          <p:cNvSpPr txBox="1">
            <a:spLocks/>
          </p:cNvSpPr>
          <p:nvPr/>
        </p:nvSpPr>
        <p:spPr>
          <a:xfrm>
            <a:off x="6284155" y="5559594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140DC251-FEDA-0FB4-19E1-FD3F5FD6D380}"/>
              </a:ext>
            </a:extLst>
          </p:cNvPr>
          <p:cNvSpPr txBox="1">
            <a:spLocks/>
          </p:cNvSpPr>
          <p:nvPr/>
        </p:nvSpPr>
        <p:spPr>
          <a:xfrm>
            <a:off x="5149994" y="6391128"/>
            <a:ext cx="70007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="" xmlns:a16="http://schemas.microsoft.com/office/drawing/2014/main" id="{DD9B39EE-410A-7185-74CE-72A35C9164E7}"/>
              </a:ext>
            </a:extLst>
          </p:cNvPr>
          <p:cNvCxnSpPr>
            <a:cxnSpLocks/>
          </p:cNvCxnSpPr>
          <p:nvPr/>
        </p:nvCxnSpPr>
        <p:spPr>
          <a:xfrm>
            <a:off x="5376301" y="6823304"/>
            <a:ext cx="39239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2686AC2E-F4F4-2464-87BA-7F5324A654CC}"/>
              </a:ext>
            </a:extLst>
          </p:cNvPr>
          <p:cNvSpPr txBox="1">
            <a:spLocks/>
          </p:cNvSpPr>
          <p:nvPr/>
        </p:nvSpPr>
        <p:spPr>
          <a:xfrm>
            <a:off x="5373813" y="6795654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13B50DC5-3273-10FF-9CDC-597E74316298}"/>
              </a:ext>
            </a:extLst>
          </p:cNvPr>
          <p:cNvSpPr txBox="1">
            <a:spLocks/>
          </p:cNvSpPr>
          <p:nvPr/>
        </p:nvSpPr>
        <p:spPr>
          <a:xfrm>
            <a:off x="5587541" y="6795654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13019B0D-719A-95F8-DD6A-119A217E665C}"/>
              </a:ext>
            </a:extLst>
          </p:cNvPr>
          <p:cNvSpPr txBox="1">
            <a:spLocks/>
          </p:cNvSpPr>
          <p:nvPr/>
        </p:nvSpPr>
        <p:spPr>
          <a:xfrm>
            <a:off x="6466379" y="5559594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C6204177-B168-8DF1-8C9B-1F08516C2ED7}"/>
              </a:ext>
            </a:extLst>
          </p:cNvPr>
          <p:cNvSpPr txBox="1">
            <a:spLocks/>
          </p:cNvSpPr>
          <p:nvPr/>
        </p:nvSpPr>
        <p:spPr>
          <a:xfrm>
            <a:off x="5163697" y="7168744"/>
            <a:ext cx="93736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35</a:t>
            </a:r>
            <a:endParaRPr lang="en-US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="" xmlns:a16="http://schemas.microsoft.com/office/drawing/2014/main" id="{C12C2321-598E-BF7E-04AB-A8C82526CA76}"/>
              </a:ext>
            </a:extLst>
          </p:cNvPr>
          <p:cNvCxnSpPr>
            <a:cxnSpLocks/>
          </p:cNvCxnSpPr>
          <p:nvPr/>
        </p:nvCxnSpPr>
        <p:spPr>
          <a:xfrm>
            <a:off x="5604901" y="7606864"/>
            <a:ext cx="324289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7A422CF6-8B16-E69A-F801-B736957F5628}"/>
              </a:ext>
            </a:extLst>
          </p:cNvPr>
          <p:cNvSpPr txBox="1">
            <a:spLocks/>
          </p:cNvSpPr>
          <p:nvPr/>
        </p:nvSpPr>
        <p:spPr>
          <a:xfrm>
            <a:off x="5586347" y="7541076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EC10D03F-C810-9D58-0E10-2CBB63FA25EB}"/>
              </a:ext>
            </a:extLst>
          </p:cNvPr>
          <p:cNvSpPr/>
          <p:nvPr/>
        </p:nvSpPr>
        <p:spPr>
          <a:xfrm>
            <a:off x="3908822" y="8533979"/>
            <a:ext cx="3810000" cy="538609"/>
          </a:xfrm>
          <a:prstGeom prst="roundRect">
            <a:avLst/>
          </a:prstGeom>
          <a:solidFill>
            <a:srgbClr val="FF3399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 686 : 5 = 117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C6BF720-4803-A1FD-D4C0-4F31FEF30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300" y="1344987"/>
            <a:ext cx="7831847" cy="34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5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5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5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5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8" grpId="0" animBg="1"/>
      <p:bldP spid="47" grpId="0"/>
      <p:bldP spid="48" grpId="0"/>
      <p:bldP spid="51" grpId="0"/>
      <p:bldP spid="52" grpId="0"/>
      <p:bldP spid="53" grpId="0"/>
      <p:bldP spid="55" grpId="0"/>
      <p:bldP spid="57" grpId="0"/>
      <p:bldP spid="58" grpId="0"/>
      <p:bldP spid="59" grpId="0"/>
      <p:bldP spid="60" grpId="0"/>
      <p:bldP spid="62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1956071" cy="681454"/>
            <a:chOff x="1470819" y="1943100"/>
            <a:chExt cx="1956071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08371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8D98E881-0658-B809-2A75-4EA4DE530FCC}"/>
              </a:ext>
            </a:extLst>
          </p:cNvPr>
          <p:cNvGrpSpPr/>
          <p:nvPr/>
        </p:nvGrpSpPr>
        <p:grpSpPr>
          <a:xfrm>
            <a:off x="1541522" y="2528091"/>
            <a:ext cx="3014869" cy="1963967"/>
            <a:chOff x="-18394" y="2493278"/>
            <a:chExt cx="3014869" cy="1963967"/>
          </a:xfrm>
        </p:grpSpPr>
        <p:sp>
          <p:nvSpPr>
            <p:cNvPr id="141" name="TextBox 140">
              <a:extLst>
                <a:ext uri="{FF2B5EF4-FFF2-40B4-BE49-F238E27FC236}">
                  <a16:creationId xmlns="" xmlns:a16="http://schemas.microsoft.com/office/drawing/2014/main" id="{210D6A8A-C9BB-60A8-B3BE-B65266E3BE41}"/>
                </a:ext>
              </a:extLst>
            </p:cNvPr>
            <p:cNvSpPr txBox="1">
              <a:spLocks/>
            </p:cNvSpPr>
            <p:nvPr/>
          </p:nvSpPr>
          <p:spPr>
            <a:xfrm>
              <a:off x="-18394" y="2571077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348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1701075" y="2493278"/>
              <a:ext cx="1295400" cy="1963967"/>
              <a:chOff x="3373138" y="2452278"/>
              <a:chExt cx="1295400" cy="1963967"/>
            </a:xfrm>
          </p:grpSpPr>
          <p:sp>
            <p:nvSpPr>
              <p:cNvPr id="142" name="TextBox 141">
                <a:extLst>
                  <a:ext uri="{FF2B5EF4-FFF2-40B4-BE49-F238E27FC236}">
                    <a16:creationId xmlns="" xmlns:a16="http://schemas.microsoft.com/office/drawing/2014/main" id="{1463E924-8BA6-1539-FFE0-8A9F073E814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07045" y="2531790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grpSp>
            <p:nvGrpSpPr>
              <p:cNvPr id="15" name="Group 14"/>
              <p:cNvGrpSpPr/>
              <p:nvPr/>
            </p:nvGrpSpPr>
            <p:grpSpPr>
              <a:xfrm>
                <a:off x="3373138" y="2452278"/>
                <a:ext cx="1295400" cy="1963967"/>
                <a:chOff x="4167666" y="2022788"/>
                <a:chExt cx="1295400" cy="1963967"/>
              </a:xfrm>
            </p:grpSpPr>
            <p:cxnSp>
              <p:nvCxnSpPr>
                <p:cNvPr id="143" name="Straight Connector 142">
                  <a:extLst>
                    <a:ext uri="{FF2B5EF4-FFF2-40B4-BE49-F238E27FC236}">
                      <a16:creationId xmlns="" xmlns:a16="http://schemas.microsoft.com/office/drawing/2014/main" id="{813A846E-8FF8-152E-3597-F86DBB41AF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>
                  <a:extLst>
                    <a:ext uri="{FF2B5EF4-FFF2-40B4-BE49-F238E27FC236}">
                      <a16:creationId xmlns="" xmlns:a16="http://schemas.microsoft.com/office/drawing/2014/main" id="{813A846E-8FF8-152E-3597-F86DBB41AF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DE4DB854-242C-59E9-AE44-599027BCC89A}"/>
              </a:ext>
            </a:extLst>
          </p:cNvPr>
          <p:cNvGrpSpPr/>
          <p:nvPr/>
        </p:nvGrpSpPr>
        <p:grpSpPr>
          <a:xfrm>
            <a:off x="6321803" y="2528091"/>
            <a:ext cx="3034304" cy="1963967"/>
            <a:chOff x="3426890" y="2533034"/>
            <a:chExt cx="3034304" cy="1963967"/>
          </a:xfrm>
        </p:grpSpPr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97849B8F-5889-3AFC-3977-5A54A9F9C4F9}"/>
                </a:ext>
              </a:extLst>
            </p:cNvPr>
            <p:cNvSpPr txBox="1">
              <a:spLocks/>
            </p:cNvSpPr>
            <p:nvPr/>
          </p:nvSpPr>
          <p:spPr>
            <a:xfrm>
              <a:off x="3426890" y="2612011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728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="" xmlns:a16="http://schemas.microsoft.com/office/drawing/2014/main" id="{000595E1-1AC0-CA04-85A8-38C46AFC0EBE}"/>
                </a:ext>
              </a:extLst>
            </p:cNvPr>
            <p:cNvGrpSpPr/>
            <p:nvPr/>
          </p:nvGrpSpPr>
          <p:grpSpPr>
            <a:xfrm>
              <a:off x="5165794" y="2533034"/>
              <a:ext cx="1295400" cy="1963967"/>
              <a:chOff x="3313504" y="2492034"/>
              <a:chExt cx="1295400" cy="1963967"/>
            </a:xfrm>
          </p:grpSpPr>
          <p:sp>
            <p:nvSpPr>
              <p:cNvPr id="56" name="TextBox 55">
                <a:extLst>
                  <a:ext uri="{FF2B5EF4-FFF2-40B4-BE49-F238E27FC236}">
                    <a16:creationId xmlns="" xmlns:a16="http://schemas.microsoft.com/office/drawing/2014/main" id="{BEE5E766-D913-1D28-15A0-E62A980FA7A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7411" y="2551668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="" xmlns:a16="http://schemas.microsoft.com/office/drawing/2014/main" id="{6E306749-FDD4-43EF-DA96-C2ACD3FA9B84}"/>
                  </a:ext>
                </a:extLst>
              </p:cNvPr>
              <p:cNvGrpSpPr/>
              <p:nvPr/>
            </p:nvGrpSpPr>
            <p:grpSpPr>
              <a:xfrm>
                <a:off x="3313504" y="2492034"/>
                <a:ext cx="1295400" cy="1963967"/>
                <a:chOff x="4108032" y="2062544"/>
                <a:chExt cx="1295400" cy="1963967"/>
              </a:xfrm>
            </p:grpSpPr>
            <p:cxnSp>
              <p:nvCxnSpPr>
                <p:cNvPr id="58" name="Straight Connector 57">
                  <a:extLst>
                    <a:ext uri="{FF2B5EF4-FFF2-40B4-BE49-F238E27FC236}">
                      <a16:creationId xmlns="" xmlns:a16="http://schemas.microsoft.com/office/drawing/2014/main" id="{64828B94-E468-3BAA-CE21-5DDE3FE327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62544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="" xmlns:a16="http://schemas.microsoft.com/office/drawing/2014/main" id="{E0D24B30-A4CC-2589-F528-3E61EF8DDC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729182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3309A115-E179-0E44-2CE6-6F77344B9B43}"/>
              </a:ext>
            </a:extLst>
          </p:cNvPr>
          <p:cNvGrpSpPr/>
          <p:nvPr/>
        </p:nvGrpSpPr>
        <p:grpSpPr>
          <a:xfrm>
            <a:off x="11121519" y="2528091"/>
            <a:ext cx="3550122" cy="1963967"/>
            <a:chOff x="10257252" y="2404725"/>
            <a:chExt cx="3550122" cy="1963967"/>
          </a:xfrm>
        </p:grpSpPr>
        <p:sp>
          <p:nvSpPr>
            <p:cNvPr id="123" name="TextBox 122">
              <a:extLst>
                <a:ext uri="{FF2B5EF4-FFF2-40B4-BE49-F238E27FC236}">
                  <a16:creationId xmlns="" xmlns:a16="http://schemas.microsoft.com/office/drawing/2014/main" id="{F476C17E-82F1-9307-C88C-3FA59B72BA8B}"/>
                </a:ext>
              </a:extLst>
            </p:cNvPr>
            <p:cNvSpPr txBox="1">
              <a:spLocks/>
            </p:cNvSpPr>
            <p:nvPr/>
          </p:nvSpPr>
          <p:spPr>
            <a:xfrm>
              <a:off x="10257252" y="2482524"/>
              <a:ext cx="21260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847</a:t>
              </a:r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="" xmlns:a16="http://schemas.microsoft.com/office/drawing/2014/main" id="{72FF0B95-23C9-30E3-DB00-7441C021852C}"/>
                </a:ext>
              </a:extLst>
            </p:cNvPr>
            <p:cNvGrpSpPr/>
            <p:nvPr/>
          </p:nvGrpSpPr>
          <p:grpSpPr>
            <a:xfrm>
              <a:off x="12506125" y="2404725"/>
              <a:ext cx="1301249" cy="1963967"/>
              <a:chOff x="3307655" y="2452278"/>
              <a:chExt cx="1301249" cy="1963967"/>
            </a:xfrm>
          </p:grpSpPr>
          <p:sp>
            <p:nvSpPr>
              <p:cNvPr id="125" name="TextBox 124">
                <a:extLst>
                  <a:ext uri="{FF2B5EF4-FFF2-40B4-BE49-F238E27FC236}">
                    <a16:creationId xmlns="" xmlns:a16="http://schemas.microsoft.com/office/drawing/2014/main" id="{8895AF3D-2559-E26C-D43C-72A359AAE4D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07655" y="2511912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</a:p>
            </p:txBody>
          </p:sp>
          <p:grpSp>
            <p:nvGrpSpPr>
              <p:cNvPr id="126" name="Group 125">
                <a:extLst>
                  <a:ext uri="{FF2B5EF4-FFF2-40B4-BE49-F238E27FC236}">
                    <a16:creationId xmlns="" xmlns:a16="http://schemas.microsoft.com/office/drawing/2014/main" id="{9D6120AA-5256-068B-F84E-C640A1EB63BC}"/>
                  </a:ext>
                </a:extLst>
              </p:cNvPr>
              <p:cNvGrpSpPr/>
              <p:nvPr/>
            </p:nvGrpSpPr>
            <p:grpSpPr>
              <a:xfrm>
                <a:off x="3313504" y="2452278"/>
                <a:ext cx="1295400" cy="1963967"/>
                <a:chOff x="4108032" y="2022788"/>
                <a:chExt cx="1295400" cy="1963967"/>
              </a:xfrm>
            </p:grpSpPr>
            <p:cxnSp>
              <p:nvCxnSpPr>
                <p:cNvPr id="127" name="Straight Connector 126">
                  <a:extLst>
                    <a:ext uri="{FF2B5EF4-FFF2-40B4-BE49-F238E27FC236}">
                      <a16:creationId xmlns="" xmlns:a16="http://schemas.microsoft.com/office/drawing/2014/main" id="{C4ADB8A1-B1D8-5D36-0B9B-B328415BE6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>
                  <a:extLst>
                    <a:ext uri="{FF2B5EF4-FFF2-40B4-BE49-F238E27FC236}">
                      <a16:creationId xmlns="" xmlns:a16="http://schemas.microsoft.com/office/drawing/2014/main" id="{6ED0AC77-F7F3-9C83-80F2-C693594E6F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99" name="Group 98">
            <a:extLst>
              <a:ext uri="{FF2B5EF4-FFF2-40B4-BE49-F238E27FC236}">
                <a16:creationId xmlns="" xmlns:a16="http://schemas.microsoft.com/office/drawing/2014/main" id="{E27F5593-454F-4366-6247-A95F911CEAE4}"/>
              </a:ext>
            </a:extLst>
          </p:cNvPr>
          <p:cNvGrpSpPr/>
          <p:nvPr/>
        </p:nvGrpSpPr>
        <p:grpSpPr>
          <a:xfrm>
            <a:off x="1536632" y="5067053"/>
            <a:ext cx="3014869" cy="1963967"/>
            <a:chOff x="-18394" y="2493278"/>
            <a:chExt cx="3014869" cy="1963967"/>
          </a:xfrm>
        </p:grpSpPr>
        <p:sp>
          <p:nvSpPr>
            <p:cNvPr id="100" name="TextBox 99">
              <a:extLst>
                <a:ext uri="{FF2B5EF4-FFF2-40B4-BE49-F238E27FC236}">
                  <a16:creationId xmlns="" xmlns:a16="http://schemas.microsoft.com/office/drawing/2014/main" id="{0002A114-976C-BCBF-5B29-17AC78CEDF90}"/>
                </a:ext>
              </a:extLst>
            </p:cNvPr>
            <p:cNvSpPr txBox="1">
              <a:spLocks/>
            </p:cNvSpPr>
            <p:nvPr/>
          </p:nvSpPr>
          <p:spPr>
            <a:xfrm>
              <a:off x="-18394" y="2571077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896</a:t>
              </a: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="" xmlns:a16="http://schemas.microsoft.com/office/drawing/2014/main" id="{1412E6F2-90BB-667E-F2FF-260B91C9124A}"/>
                </a:ext>
              </a:extLst>
            </p:cNvPr>
            <p:cNvGrpSpPr/>
            <p:nvPr/>
          </p:nvGrpSpPr>
          <p:grpSpPr>
            <a:xfrm>
              <a:off x="1701075" y="2493278"/>
              <a:ext cx="1295400" cy="1963967"/>
              <a:chOff x="3373138" y="2452278"/>
              <a:chExt cx="1295400" cy="1963967"/>
            </a:xfrm>
          </p:grpSpPr>
          <p:sp>
            <p:nvSpPr>
              <p:cNvPr id="102" name="TextBox 101">
                <a:extLst>
                  <a:ext uri="{FF2B5EF4-FFF2-40B4-BE49-F238E27FC236}">
                    <a16:creationId xmlns="" xmlns:a16="http://schemas.microsoft.com/office/drawing/2014/main" id="{4F960BC2-62F5-E19E-6B15-E8CA8C94F3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07045" y="2531790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="" xmlns:a16="http://schemas.microsoft.com/office/drawing/2014/main" id="{59A98961-EA1B-F726-3C06-F91C673B0B7F}"/>
                  </a:ext>
                </a:extLst>
              </p:cNvPr>
              <p:cNvGrpSpPr/>
              <p:nvPr/>
            </p:nvGrpSpPr>
            <p:grpSpPr>
              <a:xfrm>
                <a:off x="3373138" y="2452278"/>
                <a:ext cx="1295400" cy="1963967"/>
                <a:chOff x="4167666" y="2022788"/>
                <a:chExt cx="1295400" cy="1963967"/>
              </a:xfrm>
            </p:grpSpPr>
            <p:cxnSp>
              <p:nvCxnSpPr>
                <p:cNvPr id="104" name="Straight Connector 103">
                  <a:extLst>
                    <a:ext uri="{FF2B5EF4-FFF2-40B4-BE49-F238E27FC236}">
                      <a16:creationId xmlns="" xmlns:a16="http://schemas.microsoft.com/office/drawing/2014/main" id="{C4ED1D18-72CC-E888-01B6-7841F7C88AB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>
                  <a:extLst>
                    <a:ext uri="{FF2B5EF4-FFF2-40B4-BE49-F238E27FC236}">
                      <a16:creationId xmlns="" xmlns:a16="http://schemas.microsoft.com/office/drawing/2014/main" id="{53533944-1D6C-861E-3A94-A6F57B8B0F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06" name="Group 105">
            <a:extLst>
              <a:ext uri="{FF2B5EF4-FFF2-40B4-BE49-F238E27FC236}">
                <a16:creationId xmlns="" xmlns:a16="http://schemas.microsoft.com/office/drawing/2014/main" id="{83E2DDA1-D83F-311E-2A9F-84F2D9079638}"/>
              </a:ext>
            </a:extLst>
          </p:cNvPr>
          <p:cNvGrpSpPr/>
          <p:nvPr/>
        </p:nvGrpSpPr>
        <p:grpSpPr>
          <a:xfrm>
            <a:off x="6316913" y="5067053"/>
            <a:ext cx="3034304" cy="1963967"/>
            <a:chOff x="3426890" y="2533034"/>
            <a:chExt cx="3034304" cy="1963967"/>
          </a:xfrm>
        </p:grpSpPr>
        <p:sp>
          <p:nvSpPr>
            <p:cNvPr id="132" name="TextBox 131">
              <a:extLst>
                <a:ext uri="{FF2B5EF4-FFF2-40B4-BE49-F238E27FC236}">
                  <a16:creationId xmlns="" xmlns:a16="http://schemas.microsoft.com/office/drawing/2014/main" id="{3C10D303-4330-5B56-2E7F-E38F514C79C0}"/>
                </a:ext>
              </a:extLst>
            </p:cNvPr>
            <p:cNvSpPr txBox="1">
              <a:spLocks/>
            </p:cNvSpPr>
            <p:nvPr/>
          </p:nvSpPr>
          <p:spPr>
            <a:xfrm>
              <a:off x="3426890" y="2612011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651</a:t>
              </a:r>
            </a:p>
          </p:txBody>
        </p:sp>
        <p:grpSp>
          <p:nvGrpSpPr>
            <p:cNvPr id="133" name="Group 132">
              <a:extLst>
                <a:ext uri="{FF2B5EF4-FFF2-40B4-BE49-F238E27FC236}">
                  <a16:creationId xmlns="" xmlns:a16="http://schemas.microsoft.com/office/drawing/2014/main" id="{B89CEFF0-AA57-2456-F3BE-7E88EAC2392B}"/>
                </a:ext>
              </a:extLst>
            </p:cNvPr>
            <p:cNvGrpSpPr/>
            <p:nvPr/>
          </p:nvGrpSpPr>
          <p:grpSpPr>
            <a:xfrm>
              <a:off x="5165794" y="2533034"/>
              <a:ext cx="1295400" cy="1963967"/>
              <a:chOff x="3313504" y="2492034"/>
              <a:chExt cx="1295400" cy="1963967"/>
            </a:xfrm>
          </p:grpSpPr>
          <p:sp>
            <p:nvSpPr>
              <p:cNvPr id="134" name="TextBox 133">
                <a:extLst>
                  <a:ext uri="{FF2B5EF4-FFF2-40B4-BE49-F238E27FC236}">
                    <a16:creationId xmlns="" xmlns:a16="http://schemas.microsoft.com/office/drawing/2014/main" id="{E2720575-023D-EBCE-0D30-F8537D6D6DE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7411" y="2551668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grpSp>
            <p:nvGrpSpPr>
              <p:cNvPr id="135" name="Group 134">
                <a:extLst>
                  <a:ext uri="{FF2B5EF4-FFF2-40B4-BE49-F238E27FC236}">
                    <a16:creationId xmlns="" xmlns:a16="http://schemas.microsoft.com/office/drawing/2014/main" id="{B78D5694-4CB6-9773-BE02-E3BE08A102BE}"/>
                  </a:ext>
                </a:extLst>
              </p:cNvPr>
              <p:cNvGrpSpPr/>
              <p:nvPr/>
            </p:nvGrpSpPr>
            <p:grpSpPr>
              <a:xfrm>
                <a:off x="3313504" y="2492034"/>
                <a:ext cx="1295400" cy="1963967"/>
                <a:chOff x="4108032" y="2062544"/>
                <a:chExt cx="1295400" cy="1963967"/>
              </a:xfrm>
            </p:grpSpPr>
            <p:cxnSp>
              <p:nvCxnSpPr>
                <p:cNvPr id="136" name="Straight Connector 135">
                  <a:extLst>
                    <a:ext uri="{FF2B5EF4-FFF2-40B4-BE49-F238E27FC236}">
                      <a16:creationId xmlns="" xmlns:a16="http://schemas.microsoft.com/office/drawing/2014/main" id="{EAD39CE3-6E2F-4255-2F6D-72257787D4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62544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>
                  <a:extLst>
                    <a:ext uri="{FF2B5EF4-FFF2-40B4-BE49-F238E27FC236}">
                      <a16:creationId xmlns="" xmlns:a16="http://schemas.microsoft.com/office/drawing/2014/main" id="{8F3FBB1D-ECC9-2565-2185-395C20A492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729182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38" name="Group 137">
            <a:extLst>
              <a:ext uri="{FF2B5EF4-FFF2-40B4-BE49-F238E27FC236}">
                <a16:creationId xmlns="" xmlns:a16="http://schemas.microsoft.com/office/drawing/2014/main" id="{4DCF3C6D-153A-27D4-6035-4A1CBF82D582}"/>
              </a:ext>
            </a:extLst>
          </p:cNvPr>
          <p:cNvGrpSpPr/>
          <p:nvPr/>
        </p:nvGrpSpPr>
        <p:grpSpPr>
          <a:xfrm>
            <a:off x="11116629" y="5067053"/>
            <a:ext cx="3550122" cy="1963967"/>
            <a:chOff x="10257252" y="2404725"/>
            <a:chExt cx="3550122" cy="1963967"/>
          </a:xfrm>
        </p:grpSpPr>
        <p:sp>
          <p:nvSpPr>
            <p:cNvPr id="139" name="TextBox 138">
              <a:extLst>
                <a:ext uri="{FF2B5EF4-FFF2-40B4-BE49-F238E27FC236}">
                  <a16:creationId xmlns="" xmlns:a16="http://schemas.microsoft.com/office/drawing/2014/main" id="{74134A97-C4CD-F853-110B-63F7E5D68978}"/>
                </a:ext>
              </a:extLst>
            </p:cNvPr>
            <p:cNvSpPr txBox="1">
              <a:spLocks/>
            </p:cNvSpPr>
            <p:nvPr/>
          </p:nvSpPr>
          <p:spPr>
            <a:xfrm>
              <a:off x="10257252" y="2482524"/>
              <a:ext cx="21260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846</a:t>
              </a:r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="" xmlns:a16="http://schemas.microsoft.com/office/drawing/2014/main" id="{635F79BA-9714-C0BF-4778-FE01FB0B01A2}"/>
                </a:ext>
              </a:extLst>
            </p:cNvPr>
            <p:cNvGrpSpPr/>
            <p:nvPr/>
          </p:nvGrpSpPr>
          <p:grpSpPr>
            <a:xfrm>
              <a:off x="12506125" y="2404725"/>
              <a:ext cx="1301249" cy="1963967"/>
              <a:chOff x="3307655" y="2452278"/>
              <a:chExt cx="1301249" cy="1963967"/>
            </a:xfrm>
          </p:grpSpPr>
          <p:sp>
            <p:nvSpPr>
              <p:cNvPr id="144" name="TextBox 143">
                <a:extLst>
                  <a:ext uri="{FF2B5EF4-FFF2-40B4-BE49-F238E27FC236}">
                    <a16:creationId xmlns="" xmlns:a16="http://schemas.microsoft.com/office/drawing/2014/main" id="{32B47D5B-A68D-8C2C-C91D-A8C6D0EAB9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07655" y="2511912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</a:p>
            </p:txBody>
          </p:sp>
          <p:grpSp>
            <p:nvGrpSpPr>
              <p:cNvPr id="145" name="Group 144">
                <a:extLst>
                  <a:ext uri="{FF2B5EF4-FFF2-40B4-BE49-F238E27FC236}">
                    <a16:creationId xmlns="" xmlns:a16="http://schemas.microsoft.com/office/drawing/2014/main" id="{A4AD5CF4-FD1E-2CB7-0F01-96A74F66AD0D}"/>
                  </a:ext>
                </a:extLst>
              </p:cNvPr>
              <p:cNvGrpSpPr/>
              <p:nvPr/>
            </p:nvGrpSpPr>
            <p:grpSpPr>
              <a:xfrm>
                <a:off x="3313504" y="2452278"/>
                <a:ext cx="1295400" cy="1963967"/>
                <a:chOff x="4108032" y="2022788"/>
                <a:chExt cx="1295400" cy="1963967"/>
              </a:xfrm>
            </p:grpSpPr>
            <p:cxnSp>
              <p:nvCxnSpPr>
                <p:cNvPr id="146" name="Straight Connector 145">
                  <a:extLst>
                    <a:ext uri="{FF2B5EF4-FFF2-40B4-BE49-F238E27FC236}">
                      <a16:creationId xmlns="" xmlns:a16="http://schemas.microsoft.com/office/drawing/2014/main" id="{BF6EB516-8D36-0274-A722-61478CEE19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>
                  <a:extLst>
                    <a:ext uri="{FF2B5EF4-FFF2-40B4-BE49-F238E27FC236}">
                      <a16:creationId xmlns="" xmlns:a16="http://schemas.microsoft.com/office/drawing/2014/main" id="{4C090CFC-6A19-D53A-FB28-79588244E6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60" name="Text Box 14">
            <a:extLst>
              <a:ext uri="{FF2B5EF4-FFF2-40B4-BE49-F238E27FC236}">
                <a16:creationId xmlns="" xmlns:a16="http://schemas.microsoft.com/office/drawing/2014/main" id="{9C0BE38D-C295-C67B-FA37-37AD18E0F6F3}"/>
              </a:ext>
            </a:extLst>
          </p:cNvPr>
          <p:cNvSpPr txBox="1">
            <a:spLocks/>
          </p:cNvSpPr>
          <p:nvPr/>
        </p:nvSpPr>
        <p:spPr bwMode="auto">
          <a:xfrm>
            <a:off x="740960" y="1113414"/>
            <a:ext cx="14787878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85: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 (tiếp theo) (tiết 1)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52332" y="1600200"/>
            <a:ext cx="1956071" cy="681454"/>
            <a:chOff x="1470819" y="1943100"/>
            <a:chExt cx="1956071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08371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Tính.</a:t>
              </a: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01EB9F56-59D5-2311-F53B-E98895D98897}"/>
              </a:ext>
            </a:extLst>
          </p:cNvPr>
          <p:cNvSpPr txBox="1">
            <a:spLocks/>
          </p:cNvSpPr>
          <p:nvPr/>
        </p:nvSpPr>
        <p:spPr>
          <a:xfrm>
            <a:off x="149440" y="3220360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15B2CAC1-9D31-8817-85D2-6DF1D5CFB3D2}"/>
              </a:ext>
            </a:extLst>
          </p:cNvPr>
          <p:cNvSpPr txBox="1">
            <a:spLocks/>
          </p:cNvSpPr>
          <p:nvPr/>
        </p:nvSpPr>
        <p:spPr>
          <a:xfrm>
            <a:off x="1317086" y="324907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="" xmlns:a16="http://schemas.microsoft.com/office/drawing/2014/main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776232" y="6246951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4517E5FD-7B39-719B-06E9-8D4D60A3B7DB}"/>
              </a:ext>
            </a:extLst>
          </p:cNvPr>
          <p:cNvSpPr txBox="1">
            <a:spLocks/>
          </p:cNvSpPr>
          <p:nvPr/>
        </p:nvSpPr>
        <p:spPr>
          <a:xfrm>
            <a:off x="149440" y="385083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F4EB255E-C1D7-EBCF-A1CC-DD00B5EB0EB5}"/>
              </a:ext>
            </a:extLst>
          </p:cNvPr>
          <p:cNvSpPr txBox="1">
            <a:spLocks/>
          </p:cNvSpPr>
          <p:nvPr/>
        </p:nvSpPr>
        <p:spPr>
          <a:xfrm>
            <a:off x="445144" y="385708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B7EB7AC4-EAC7-4AFE-4DD1-643B7543681F}"/>
              </a:ext>
            </a:extLst>
          </p:cNvPr>
          <p:cNvSpPr txBox="1">
            <a:spLocks/>
          </p:cNvSpPr>
          <p:nvPr/>
        </p:nvSpPr>
        <p:spPr>
          <a:xfrm>
            <a:off x="1599034" y="324907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386F10C4-8A00-E5F7-E5D4-D47E69F8B727}"/>
              </a:ext>
            </a:extLst>
          </p:cNvPr>
          <p:cNvSpPr txBox="1">
            <a:spLocks/>
          </p:cNvSpPr>
          <p:nvPr/>
        </p:nvSpPr>
        <p:spPr>
          <a:xfrm>
            <a:off x="162319" y="4450778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75E95097-7067-71F1-8E0E-DF4284BA3F2F}"/>
              </a:ext>
            </a:extLst>
          </p:cNvPr>
          <p:cNvSpPr txBox="1">
            <a:spLocks/>
          </p:cNvSpPr>
          <p:nvPr/>
        </p:nvSpPr>
        <p:spPr>
          <a:xfrm>
            <a:off x="506068" y="505641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="" xmlns:a16="http://schemas.microsoft.com/office/drawing/2014/main" id="{B70FF918-8E41-F747-53E1-05EA0F0A15DB}"/>
              </a:ext>
            </a:extLst>
          </p:cNvPr>
          <p:cNvSpPr txBox="1">
            <a:spLocks/>
          </p:cNvSpPr>
          <p:nvPr/>
        </p:nvSpPr>
        <p:spPr>
          <a:xfrm>
            <a:off x="1903734" y="324907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A58450D7-4717-8F56-AD74-6275769C4A0F}"/>
              </a:ext>
            </a:extLst>
          </p:cNvPr>
          <p:cNvSpPr txBox="1">
            <a:spLocks/>
          </p:cNvSpPr>
          <p:nvPr/>
        </p:nvSpPr>
        <p:spPr>
          <a:xfrm>
            <a:off x="766328" y="560397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D58294FE-9F91-6B77-35A0-88352C02CCF9}"/>
              </a:ext>
            </a:extLst>
          </p:cNvPr>
          <p:cNvSpPr txBox="1">
            <a:spLocks/>
          </p:cNvSpPr>
          <p:nvPr/>
        </p:nvSpPr>
        <p:spPr>
          <a:xfrm>
            <a:off x="752540" y="627842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="" xmlns:a16="http://schemas.microsoft.com/office/drawing/2014/main" id="{A505344C-B444-850C-5A8C-63AB4FF18B57}"/>
              </a:ext>
            </a:extLst>
          </p:cNvPr>
          <p:cNvSpPr txBox="1">
            <a:spLocks/>
          </p:cNvSpPr>
          <p:nvPr/>
        </p:nvSpPr>
        <p:spPr>
          <a:xfrm>
            <a:off x="773322" y="505423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="" xmlns:a16="http://schemas.microsoft.com/office/drawing/2014/main" id="{210D6A8A-C9BB-60A8-B3BE-B65266E3BE41}"/>
              </a:ext>
            </a:extLst>
          </p:cNvPr>
          <p:cNvSpPr txBox="1">
            <a:spLocks/>
          </p:cNvSpPr>
          <p:nvPr/>
        </p:nvSpPr>
        <p:spPr>
          <a:xfrm>
            <a:off x="-442968" y="2603485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348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313924" y="2584025"/>
            <a:ext cx="1295400" cy="1963967"/>
            <a:chOff x="3333382" y="2531790"/>
            <a:chExt cx="1295400" cy="1963967"/>
          </a:xfrm>
        </p:grpSpPr>
        <p:sp>
          <p:nvSpPr>
            <p:cNvPr id="142" name="TextBox 141">
              <a:extLst>
                <a:ext uri="{FF2B5EF4-FFF2-40B4-BE49-F238E27FC236}">
                  <a16:creationId xmlns="" xmlns:a16="http://schemas.microsoft.com/office/drawing/2014/main" id="{1463E924-8BA6-1539-FFE0-8A9F073E814E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43" name="Straight Connector 142">
                <a:extLst>
                  <a:ext uri="{FF2B5EF4-FFF2-40B4-BE49-F238E27FC236}">
                    <a16:creationId xmlns="" xmlns:a16="http://schemas.microsoft.com/office/drawing/2014/main" id="{813A846E-8FF8-152E-3597-F86DBB41AF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="" xmlns:a16="http://schemas.microsoft.com/office/drawing/2014/main" id="{813A846E-8FF8-152E-3597-F86DBB41AF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4" name="Straight Connector 63">
            <a:extLst>
              <a:ext uri="{FF2B5EF4-FFF2-40B4-BE49-F238E27FC236}">
                <a16:creationId xmlns="" xmlns:a16="http://schemas.microsoft.com/office/drawing/2014/main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188390" y="3842610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="" xmlns:a16="http://schemas.microsoft.com/office/drawing/2014/main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242832" y="5102608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75A22485-DBC1-7820-0674-2AABBA80D061}"/>
              </a:ext>
            </a:extLst>
          </p:cNvPr>
          <p:cNvSpPr txBox="1">
            <a:spLocks/>
          </p:cNvSpPr>
          <p:nvPr/>
        </p:nvSpPr>
        <p:spPr>
          <a:xfrm>
            <a:off x="2887266" y="3232114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C064B17D-3EF2-1B0E-E79C-F71E8BF7A218}"/>
              </a:ext>
            </a:extLst>
          </p:cNvPr>
          <p:cNvSpPr txBox="1">
            <a:spLocks/>
          </p:cNvSpPr>
          <p:nvPr/>
        </p:nvSpPr>
        <p:spPr>
          <a:xfrm>
            <a:off x="4362706" y="329153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="" xmlns:a16="http://schemas.microsoft.com/office/drawing/2014/main" id="{46132465-D73D-011F-25A6-AE510829ED49}"/>
              </a:ext>
            </a:extLst>
          </p:cNvPr>
          <p:cNvCxnSpPr>
            <a:cxnSpLocks/>
          </p:cNvCxnSpPr>
          <p:nvPr/>
        </p:nvCxnSpPr>
        <p:spPr>
          <a:xfrm>
            <a:off x="3405824" y="6237923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946A329D-CF71-118B-D15D-304379AFD380}"/>
              </a:ext>
            </a:extLst>
          </p:cNvPr>
          <p:cNvSpPr txBox="1">
            <a:spLocks/>
          </p:cNvSpPr>
          <p:nvPr/>
        </p:nvSpPr>
        <p:spPr>
          <a:xfrm>
            <a:off x="2887266" y="386259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036DC0FB-DEE8-12C6-2E7C-AB3E0DB431E8}"/>
              </a:ext>
            </a:extLst>
          </p:cNvPr>
          <p:cNvSpPr txBox="1">
            <a:spLocks/>
          </p:cNvSpPr>
          <p:nvPr/>
        </p:nvSpPr>
        <p:spPr>
          <a:xfrm>
            <a:off x="3177695" y="387068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E4DA6D69-63EA-E261-1258-E2DD435E256B}"/>
              </a:ext>
            </a:extLst>
          </p:cNvPr>
          <p:cNvSpPr txBox="1">
            <a:spLocks/>
          </p:cNvSpPr>
          <p:nvPr/>
        </p:nvSpPr>
        <p:spPr>
          <a:xfrm>
            <a:off x="4038355" y="330234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82F95EA7-8DFB-0843-A0F8-52C75F0B41A1}"/>
              </a:ext>
            </a:extLst>
          </p:cNvPr>
          <p:cNvSpPr txBox="1">
            <a:spLocks/>
          </p:cNvSpPr>
          <p:nvPr/>
        </p:nvSpPr>
        <p:spPr>
          <a:xfrm>
            <a:off x="2902998" y="4479016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AD66BD8B-DCC0-C85D-F3E2-1D4C4A1A5842}"/>
              </a:ext>
            </a:extLst>
          </p:cNvPr>
          <p:cNvSpPr txBox="1">
            <a:spLocks/>
          </p:cNvSpPr>
          <p:nvPr/>
        </p:nvSpPr>
        <p:spPr>
          <a:xfrm>
            <a:off x="3169593" y="506598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200C29CE-D664-6B93-3C5A-58CCCC4707A1}"/>
              </a:ext>
            </a:extLst>
          </p:cNvPr>
          <p:cNvSpPr txBox="1">
            <a:spLocks/>
          </p:cNvSpPr>
          <p:nvPr/>
        </p:nvSpPr>
        <p:spPr>
          <a:xfrm>
            <a:off x="4674456" y="330292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500B4401-2840-6328-13A4-CE407DB536B5}"/>
              </a:ext>
            </a:extLst>
          </p:cNvPr>
          <p:cNvSpPr txBox="1">
            <a:spLocks/>
          </p:cNvSpPr>
          <p:nvPr/>
        </p:nvSpPr>
        <p:spPr>
          <a:xfrm>
            <a:off x="3484980" y="563490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DEB865E7-B722-F586-4AC7-338CE4F941A7}"/>
              </a:ext>
            </a:extLst>
          </p:cNvPr>
          <p:cNvSpPr txBox="1">
            <a:spLocks/>
          </p:cNvSpPr>
          <p:nvPr/>
        </p:nvSpPr>
        <p:spPr>
          <a:xfrm>
            <a:off x="3512927" y="626938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EABDB6E8-3C48-6DB4-225A-79DF2A984397}"/>
              </a:ext>
            </a:extLst>
          </p:cNvPr>
          <p:cNvSpPr txBox="1">
            <a:spLocks/>
          </p:cNvSpPr>
          <p:nvPr/>
        </p:nvSpPr>
        <p:spPr>
          <a:xfrm>
            <a:off x="3468290" y="506598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97849B8F-5889-3AFC-3977-5A54A9F9C4F9}"/>
              </a:ext>
            </a:extLst>
          </p:cNvPr>
          <p:cNvSpPr txBox="1">
            <a:spLocks/>
          </p:cNvSpPr>
          <p:nvPr/>
        </p:nvSpPr>
        <p:spPr>
          <a:xfrm>
            <a:off x="2289484" y="2615239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728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000595E1-1AC0-CA04-85A8-38C46AFC0EBE}"/>
              </a:ext>
            </a:extLst>
          </p:cNvPr>
          <p:cNvGrpSpPr/>
          <p:nvPr/>
        </p:nvGrpSpPr>
        <p:grpSpPr>
          <a:xfrm>
            <a:off x="3968471" y="2616952"/>
            <a:ext cx="1295400" cy="1963967"/>
            <a:chOff x="3333382" y="2531790"/>
            <a:chExt cx="1295400" cy="1963967"/>
          </a:xfrm>
        </p:grpSpPr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BEE5E766-D913-1D28-15A0-E62A980FA7AA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="" xmlns:a16="http://schemas.microsoft.com/office/drawing/2014/main" id="{6E306749-FDD4-43EF-DA96-C2ACD3FA9B84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58" name="Straight Connector 57">
                <a:extLst>
                  <a:ext uri="{FF2B5EF4-FFF2-40B4-BE49-F238E27FC236}">
                    <a16:creationId xmlns="" xmlns:a16="http://schemas.microsoft.com/office/drawing/2014/main" id="{64828B94-E468-3BAA-CE21-5DDE3FE327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="" xmlns:a16="http://schemas.microsoft.com/office/drawing/2014/main" id="{E0D24B30-A4CC-2589-F528-3E61EF8DDC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0" name="Straight Connector 59">
            <a:extLst>
              <a:ext uri="{FF2B5EF4-FFF2-40B4-BE49-F238E27FC236}">
                <a16:creationId xmlns="" xmlns:a16="http://schemas.microsoft.com/office/drawing/2014/main" id="{49FD495F-C55E-B727-B13B-E478DA2B0DB8}"/>
              </a:ext>
            </a:extLst>
          </p:cNvPr>
          <p:cNvCxnSpPr>
            <a:cxnSpLocks/>
          </p:cNvCxnSpPr>
          <p:nvPr/>
        </p:nvCxnSpPr>
        <p:spPr>
          <a:xfrm>
            <a:off x="2926216" y="3854364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="" xmlns:a16="http://schemas.microsoft.com/office/drawing/2014/main" id="{007A2994-DCA0-8612-B8EB-7C06AF2A272B}"/>
              </a:ext>
            </a:extLst>
          </p:cNvPr>
          <p:cNvCxnSpPr>
            <a:cxnSpLocks/>
          </p:cNvCxnSpPr>
          <p:nvPr/>
        </p:nvCxnSpPr>
        <p:spPr>
          <a:xfrm>
            <a:off x="2993227" y="5115687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0D1B4518-A6DE-069E-C870-B93533985C83}"/>
              </a:ext>
            </a:extLst>
          </p:cNvPr>
          <p:cNvSpPr txBox="1">
            <a:spLocks/>
          </p:cNvSpPr>
          <p:nvPr/>
        </p:nvSpPr>
        <p:spPr>
          <a:xfrm>
            <a:off x="5616823" y="3162800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83B48F94-B6BF-716D-7FB8-D55578B145C7}"/>
              </a:ext>
            </a:extLst>
          </p:cNvPr>
          <p:cNvSpPr txBox="1">
            <a:spLocks/>
          </p:cNvSpPr>
          <p:nvPr/>
        </p:nvSpPr>
        <p:spPr>
          <a:xfrm>
            <a:off x="7092263" y="322221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="" xmlns:a16="http://schemas.microsoft.com/office/drawing/2014/main" id="{8255CFC5-B48D-0CD4-EC2F-EB57D0C9AD98}"/>
              </a:ext>
            </a:extLst>
          </p:cNvPr>
          <p:cNvCxnSpPr>
            <a:cxnSpLocks/>
          </p:cNvCxnSpPr>
          <p:nvPr/>
        </p:nvCxnSpPr>
        <p:spPr>
          <a:xfrm>
            <a:off x="6135381" y="6168609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A304BD56-14EF-8FD6-0C20-A7D97B1BC42B}"/>
              </a:ext>
            </a:extLst>
          </p:cNvPr>
          <p:cNvSpPr txBox="1">
            <a:spLocks/>
          </p:cNvSpPr>
          <p:nvPr/>
        </p:nvSpPr>
        <p:spPr>
          <a:xfrm>
            <a:off x="5616823" y="379327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2EB11677-1F83-A1A1-853A-981E23648960}"/>
              </a:ext>
            </a:extLst>
          </p:cNvPr>
          <p:cNvSpPr txBox="1">
            <a:spLocks/>
          </p:cNvSpPr>
          <p:nvPr/>
        </p:nvSpPr>
        <p:spPr>
          <a:xfrm>
            <a:off x="5907252" y="380137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="" xmlns:a16="http://schemas.microsoft.com/office/drawing/2014/main" id="{281D0CEE-C102-82B9-B065-00CEA10D714E}"/>
              </a:ext>
            </a:extLst>
          </p:cNvPr>
          <p:cNvSpPr txBox="1">
            <a:spLocks/>
          </p:cNvSpPr>
          <p:nvPr/>
        </p:nvSpPr>
        <p:spPr>
          <a:xfrm>
            <a:off x="6767912" y="323303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41CEDEF3-A446-1635-BBAD-597720314975}"/>
              </a:ext>
            </a:extLst>
          </p:cNvPr>
          <p:cNvSpPr txBox="1">
            <a:spLocks/>
          </p:cNvSpPr>
          <p:nvPr/>
        </p:nvSpPr>
        <p:spPr>
          <a:xfrm>
            <a:off x="5632555" y="4409702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="" xmlns:a16="http://schemas.microsoft.com/office/drawing/2014/main" id="{91894759-0FEB-F9DE-4A68-6C125BA34CDA}"/>
              </a:ext>
            </a:extLst>
          </p:cNvPr>
          <p:cNvSpPr txBox="1">
            <a:spLocks/>
          </p:cNvSpPr>
          <p:nvPr/>
        </p:nvSpPr>
        <p:spPr>
          <a:xfrm>
            <a:off x="5899150" y="499667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="" xmlns:a16="http://schemas.microsoft.com/office/drawing/2014/main" id="{F78C61DF-C138-2F2E-CCF3-CB4659D95D25}"/>
              </a:ext>
            </a:extLst>
          </p:cNvPr>
          <p:cNvSpPr txBox="1">
            <a:spLocks/>
          </p:cNvSpPr>
          <p:nvPr/>
        </p:nvSpPr>
        <p:spPr>
          <a:xfrm>
            <a:off x="7404013" y="323361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="" xmlns:a16="http://schemas.microsoft.com/office/drawing/2014/main" id="{CFB33CD7-501F-ECF1-FA09-6DB6F3EA63E3}"/>
              </a:ext>
            </a:extLst>
          </p:cNvPr>
          <p:cNvSpPr txBox="1">
            <a:spLocks/>
          </p:cNvSpPr>
          <p:nvPr/>
        </p:nvSpPr>
        <p:spPr>
          <a:xfrm>
            <a:off x="6214537" y="556559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="" xmlns:a16="http://schemas.microsoft.com/office/drawing/2014/main" id="{4600A8F0-69AE-C1CC-F3C1-9C7EDFC4EB94}"/>
              </a:ext>
            </a:extLst>
          </p:cNvPr>
          <p:cNvSpPr txBox="1">
            <a:spLocks/>
          </p:cNvSpPr>
          <p:nvPr/>
        </p:nvSpPr>
        <p:spPr>
          <a:xfrm>
            <a:off x="6242484" y="620007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="" xmlns:a16="http://schemas.microsoft.com/office/drawing/2014/main" id="{923C478C-A8B4-B35E-7606-EFFC6FF2CCC8}"/>
              </a:ext>
            </a:extLst>
          </p:cNvPr>
          <p:cNvSpPr txBox="1">
            <a:spLocks/>
          </p:cNvSpPr>
          <p:nvPr/>
        </p:nvSpPr>
        <p:spPr>
          <a:xfrm>
            <a:off x="6197847" y="499667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="" xmlns:a16="http://schemas.microsoft.com/office/drawing/2014/main" id="{347F04ED-E354-9FDA-642A-0429F7FC9004}"/>
              </a:ext>
            </a:extLst>
          </p:cNvPr>
          <p:cNvSpPr txBox="1">
            <a:spLocks/>
          </p:cNvSpPr>
          <p:nvPr/>
        </p:nvSpPr>
        <p:spPr>
          <a:xfrm>
            <a:off x="5019041" y="2545925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847</a:t>
            </a:r>
          </a:p>
        </p:txBody>
      </p:sp>
      <p:grpSp>
        <p:nvGrpSpPr>
          <p:cNvPr id="133" name="Group 132">
            <a:extLst>
              <a:ext uri="{FF2B5EF4-FFF2-40B4-BE49-F238E27FC236}">
                <a16:creationId xmlns="" xmlns:a16="http://schemas.microsoft.com/office/drawing/2014/main" id="{DEA1F574-D36B-8470-2DFC-CFAD4E376D4D}"/>
              </a:ext>
            </a:extLst>
          </p:cNvPr>
          <p:cNvGrpSpPr/>
          <p:nvPr/>
        </p:nvGrpSpPr>
        <p:grpSpPr>
          <a:xfrm>
            <a:off x="6698028" y="2547638"/>
            <a:ext cx="1295400" cy="1963967"/>
            <a:chOff x="3333382" y="2531790"/>
            <a:chExt cx="1295400" cy="1963967"/>
          </a:xfrm>
        </p:grpSpPr>
        <p:sp>
          <p:nvSpPr>
            <p:cNvPr id="134" name="TextBox 133">
              <a:extLst>
                <a:ext uri="{FF2B5EF4-FFF2-40B4-BE49-F238E27FC236}">
                  <a16:creationId xmlns="" xmlns:a16="http://schemas.microsoft.com/office/drawing/2014/main" id="{C301E8F5-BBE6-5A0A-BFE1-465C3732EC8F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="" xmlns:a16="http://schemas.microsoft.com/office/drawing/2014/main" id="{D4745170-0221-C4C9-8B38-02CB7519B4CF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36" name="Straight Connector 135">
                <a:extLst>
                  <a:ext uri="{FF2B5EF4-FFF2-40B4-BE49-F238E27FC236}">
                    <a16:creationId xmlns="" xmlns:a16="http://schemas.microsoft.com/office/drawing/2014/main" id="{3D4BFB86-7572-F45F-09CE-5D2A8C6378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>
                <a:extLst>
                  <a:ext uri="{FF2B5EF4-FFF2-40B4-BE49-F238E27FC236}">
                    <a16:creationId xmlns="" xmlns:a16="http://schemas.microsoft.com/office/drawing/2014/main" id="{C3CAAF93-118B-F643-1BC0-B5B8ADA2A1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38" name="Straight Connector 137">
            <a:extLst>
              <a:ext uri="{FF2B5EF4-FFF2-40B4-BE49-F238E27FC236}">
                <a16:creationId xmlns="" xmlns:a16="http://schemas.microsoft.com/office/drawing/2014/main" id="{83549702-92E7-7659-A53C-4ADADAAB3826}"/>
              </a:ext>
            </a:extLst>
          </p:cNvPr>
          <p:cNvCxnSpPr>
            <a:cxnSpLocks/>
          </p:cNvCxnSpPr>
          <p:nvPr/>
        </p:nvCxnSpPr>
        <p:spPr>
          <a:xfrm>
            <a:off x="5655773" y="3785050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="" xmlns:a16="http://schemas.microsoft.com/office/drawing/2014/main" id="{3B96BC93-5C75-9F2A-0796-2F6AC88F5D64}"/>
              </a:ext>
            </a:extLst>
          </p:cNvPr>
          <p:cNvCxnSpPr>
            <a:cxnSpLocks/>
          </p:cNvCxnSpPr>
          <p:nvPr/>
        </p:nvCxnSpPr>
        <p:spPr>
          <a:xfrm>
            <a:off x="5722784" y="5046373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="" xmlns:a16="http://schemas.microsoft.com/office/drawing/2014/main" id="{D0911F15-D791-F0B4-5CB6-BD7E9B5E22ED}"/>
              </a:ext>
            </a:extLst>
          </p:cNvPr>
          <p:cNvSpPr txBox="1">
            <a:spLocks/>
          </p:cNvSpPr>
          <p:nvPr/>
        </p:nvSpPr>
        <p:spPr>
          <a:xfrm>
            <a:off x="8433120" y="3131338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="" xmlns:a16="http://schemas.microsoft.com/office/drawing/2014/main" id="{5797AD30-1446-C855-1361-B36B56356690}"/>
              </a:ext>
            </a:extLst>
          </p:cNvPr>
          <p:cNvSpPr txBox="1">
            <a:spLocks/>
          </p:cNvSpPr>
          <p:nvPr/>
        </p:nvSpPr>
        <p:spPr>
          <a:xfrm>
            <a:off x="9908560" y="319075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45" name="Straight Connector 144">
            <a:extLst>
              <a:ext uri="{FF2B5EF4-FFF2-40B4-BE49-F238E27FC236}">
                <a16:creationId xmlns="" xmlns:a16="http://schemas.microsoft.com/office/drawing/2014/main" id="{069A1F32-C451-EB77-33FE-BF95B783EC18}"/>
              </a:ext>
            </a:extLst>
          </p:cNvPr>
          <p:cNvCxnSpPr>
            <a:cxnSpLocks/>
          </p:cNvCxnSpPr>
          <p:nvPr/>
        </p:nvCxnSpPr>
        <p:spPr>
          <a:xfrm>
            <a:off x="8951678" y="6137147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="" xmlns:a16="http://schemas.microsoft.com/office/drawing/2014/main" id="{3B321E96-EA85-34C8-D54C-3C6EE21BD693}"/>
              </a:ext>
            </a:extLst>
          </p:cNvPr>
          <p:cNvSpPr txBox="1">
            <a:spLocks/>
          </p:cNvSpPr>
          <p:nvPr/>
        </p:nvSpPr>
        <p:spPr>
          <a:xfrm>
            <a:off x="8433120" y="376181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="" xmlns:a16="http://schemas.microsoft.com/office/drawing/2014/main" id="{EFC87AEB-14C1-1088-6521-59ED26E700C9}"/>
              </a:ext>
            </a:extLst>
          </p:cNvPr>
          <p:cNvSpPr txBox="1">
            <a:spLocks/>
          </p:cNvSpPr>
          <p:nvPr/>
        </p:nvSpPr>
        <p:spPr>
          <a:xfrm>
            <a:off x="8723549" y="376991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="" xmlns:a16="http://schemas.microsoft.com/office/drawing/2014/main" id="{C76922C6-2190-506D-8650-0E946B880E1B}"/>
              </a:ext>
            </a:extLst>
          </p:cNvPr>
          <p:cNvSpPr txBox="1">
            <a:spLocks/>
          </p:cNvSpPr>
          <p:nvPr/>
        </p:nvSpPr>
        <p:spPr>
          <a:xfrm>
            <a:off x="9584209" y="320157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="" xmlns:a16="http://schemas.microsoft.com/office/drawing/2014/main" id="{3764B123-E8D2-F006-1021-764A8AE2EB22}"/>
              </a:ext>
            </a:extLst>
          </p:cNvPr>
          <p:cNvSpPr txBox="1">
            <a:spLocks/>
          </p:cNvSpPr>
          <p:nvPr/>
        </p:nvSpPr>
        <p:spPr>
          <a:xfrm>
            <a:off x="8692786" y="4358102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="" xmlns:a16="http://schemas.microsoft.com/office/drawing/2014/main" id="{3623D2CC-455A-B4D5-2B5B-6F5E5F8C6A94}"/>
              </a:ext>
            </a:extLst>
          </p:cNvPr>
          <p:cNvSpPr txBox="1">
            <a:spLocks/>
          </p:cNvSpPr>
          <p:nvPr/>
        </p:nvSpPr>
        <p:spPr>
          <a:xfrm>
            <a:off x="8715447" y="496521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="" xmlns:a16="http://schemas.microsoft.com/office/drawing/2014/main" id="{CE440612-00FA-876A-7DAF-FEB4A0ACC2BB}"/>
              </a:ext>
            </a:extLst>
          </p:cNvPr>
          <p:cNvSpPr txBox="1">
            <a:spLocks/>
          </p:cNvSpPr>
          <p:nvPr/>
        </p:nvSpPr>
        <p:spPr>
          <a:xfrm>
            <a:off x="10220310" y="320215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="" xmlns:a16="http://schemas.microsoft.com/office/drawing/2014/main" id="{B0F7CBAB-95C9-2048-1796-3164C359B373}"/>
              </a:ext>
            </a:extLst>
          </p:cNvPr>
          <p:cNvSpPr txBox="1">
            <a:spLocks/>
          </p:cNvSpPr>
          <p:nvPr/>
        </p:nvSpPr>
        <p:spPr>
          <a:xfrm>
            <a:off x="8726095" y="5471207"/>
            <a:ext cx="770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="" xmlns:a16="http://schemas.microsoft.com/office/drawing/2014/main" id="{2243E238-A555-7E5E-3833-2CDD803EF3E6}"/>
              </a:ext>
            </a:extLst>
          </p:cNvPr>
          <p:cNvSpPr txBox="1">
            <a:spLocks/>
          </p:cNvSpPr>
          <p:nvPr/>
        </p:nvSpPr>
        <p:spPr>
          <a:xfrm>
            <a:off x="9058781" y="616860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="" xmlns:a16="http://schemas.microsoft.com/office/drawing/2014/main" id="{3673395F-978A-80BB-E862-AFAE6DCBD9F9}"/>
              </a:ext>
            </a:extLst>
          </p:cNvPr>
          <p:cNvSpPr txBox="1">
            <a:spLocks/>
          </p:cNvSpPr>
          <p:nvPr/>
        </p:nvSpPr>
        <p:spPr>
          <a:xfrm>
            <a:off x="9014144" y="496521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="" xmlns:a16="http://schemas.microsoft.com/office/drawing/2014/main" id="{CDF8D764-A3FC-0B73-0324-FD9A5B77DA89}"/>
              </a:ext>
            </a:extLst>
          </p:cNvPr>
          <p:cNvSpPr txBox="1">
            <a:spLocks/>
          </p:cNvSpPr>
          <p:nvPr/>
        </p:nvSpPr>
        <p:spPr>
          <a:xfrm>
            <a:off x="7835338" y="2514463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896</a:t>
            </a:r>
          </a:p>
        </p:txBody>
      </p:sp>
      <p:grpSp>
        <p:nvGrpSpPr>
          <p:cNvPr id="156" name="Group 155">
            <a:extLst>
              <a:ext uri="{FF2B5EF4-FFF2-40B4-BE49-F238E27FC236}">
                <a16:creationId xmlns="" xmlns:a16="http://schemas.microsoft.com/office/drawing/2014/main" id="{86425F3E-ED6B-C5AE-7048-BEC9205FE27B}"/>
              </a:ext>
            </a:extLst>
          </p:cNvPr>
          <p:cNvGrpSpPr/>
          <p:nvPr/>
        </p:nvGrpSpPr>
        <p:grpSpPr>
          <a:xfrm>
            <a:off x="9514325" y="2516176"/>
            <a:ext cx="1295400" cy="1963967"/>
            <a:chOff x="3333382" y="2531790"/>
            <a:chExt cx="1295400" cy="1963967"/>
          </a:xfrm>
        </p:grpSpPr>
        <p:sp>
          <p:nvSpPr>
            <p:cNvPr id="157" name="TextBox 156">
              <a:extLst>
                <a:ext uri="{FF2B5EF4-FFF2-40B4-BE49-F238E27FC236}">
                  <a16:creationId xmlns="" xmlns:a16="http://schemas.microsoft.com/office/drawing/2014/main" id="{10D09D2D-53B9-F780-C6DE-330BBD1AC7E0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</a:p>
          </p:txBody>
        </p:sp>
        <p:grpSp>
          <p:nvGrpSpPr>
            <p:cNvPr id="158" name="Group 157">
              <a:extLst>
                <a:ext uri="{FF2B5EF4-FFF2-40B4-BE49-F238E27FC236}">
                  <a16:creationId xmlns="" xmlns:a16="http://schemas.microsoft.com/office/drawing/2014/main" id="{86FBCD27-1AEA-6651-68DD-804DFEB73C95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59" name="Straight Connector 158">
                <a:extLst>
                  <a:ext uri="{FF2B5EF4-FFF2-40B4-BE49-F238E27FC236}">
                    <a16:creationId xmlns="" xmlns:a16="http://schemas.microsoft.com/office/drawing/2014/main" id="{49F0EF97-964F-97B8-8E5A-5FBFD3F52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>
                <a:extLst>
                  <a:ext uri="{FF2B5EF4-FFF2-40B4-BE49-F238E27FC236}">
                    <a16:creationId xmlns="" xmlns:a16="http://schemas.microsoft.com/office/drawing/2014/main" id="{7CD373CF-20D4-A099-0B8D-B4568BE121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61" name="Straight Connector 160">
            <a:extLst>
              <a:ext uri="{FF2B5EF4-FFF2-40B4-BE49-F238E27FC236}">
                <a16:creationId xmlns="" xmlns:a16="http://schemas.microsoft.com/office/drawing/2014/main" id="{34113A2F-D572-A3A8-40F0-E8400D5E134B}"/>
              </a:ext>
            </a:extLst>
          </p:cNvPr>
          <p:cNvCxnSpPr>
            <a:cxnSpLocks/>
          </p:cNvCxnSpPr>
          <p:nvPr/>
        </p:nvCxnSpPr>
        <p:spPr>
          <a:xfrm>
            <a:off x="8472070" y="3753588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="" xmlns:a16="http://schemas.microsoft.com/office/drawing/2014/main" id="{3A463726-1CD3-61FE-A842-3135078F3D3A}"/>
              </a:ext>
            </a:extLst>
          </p:cNvPr>
          <p:cNvCxnSpPr>
            <a:cxnSpLocks/>
          </p:cNvCxnSpPr>
          <p:nvPr/>
        </p:nvCxnSpPr>
        <p:spPr>
          <a:xfrm>
            <a:off x="8539081" y="5014911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="" xmlns:a16="http://schemas.microsoft.com/office/drawing/2014/main" id="{2E87223B-745F-4A6C-B3F5-F055A0D37F66}"/>
              </a:ext>
            </a:extLst>
          </p:cNvPr>
          <p:cNvSpPr txBox="1">
            <a:spLocks/>
          </p:cNvSpPr>
          <p:nvPr/>
        </p:nvSpPr>
        <p:spPr>
          <a:xfrm>
            <a:off x="11136401" y="3099876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="" xmlns:a16="http://schemas.microsoft.com/office/drawing/2014/main" id="{822E2001-0678-F2DF-7EA0-BD02FC1B7ADC}"/>
              </a:ext>
            </a:extLst>
          </p:cNvPr>
          <p:cNvSpPr txBox="1">
            <a:spLocks/>
          </p:cNvSpPr>
          <p:nvPr/>
        </p:nvSpPr>
        <p:spPr>
          <a:xfrm>
            <a:off x="12611841" y="3159295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70" name="Straight Connector 169">
            <a:extLst>
              <a:ext uri="{FF2B5EF4-FFF2-40B4-BE49-F238E27FC236}">
                <a16:creationId xmlns="" xmlns:a16="http://schemas.microsoft.com/office/drawing/2014/main" id="{E7CBAF5D-3D2B-BA9D-1304-AB49AECD0AAF}"/>
              </a:ext>
            </a:extLst>
          </p:cNvPr>
          <p:cNvCxnSpPr>
            <a:cxnSpLocks/>
          </p:cNvCxnSpPr>
          <p:nvPr/>
        </p:nvCxnSpPr>
        <p:spPr>
          <a:xfrm>
            <a:off x="11654959" y="6105685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="" xmlns:a16="http://schemas.microsoft.com/office/drawing/2014/main" id="{898D7F9F-5A9B-9CAC-3EF6-49B6479111E0}"/>
              </a:ext>
            </a:extLst>
          </p:cNvPr>
          <p:cNvSpPr txBox="1">
            <a:spLocks/>
          </p:cNvSpPr>
          <p:nvPr/>
        </p:nvSpPr>
        <p:spPr>
          <a:xfrm>
            <a:off x="11136401" y="373035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="" xmlns:a16="http://schemas.microsoft.com/office/drawing/2014/main" id="{06C9B385-ADFF-2B64-5BFC-26D51B579144}"/>
              </a:ext>
            </a:extLst>
          </p:cNvPr>
          <p:cNvSpPr txBox="1">
            <a:spLocks/>
          </p:cNvSpPr>
          <p:nvPr/>
        </p:nvSpPr>
        <p:spPr>
          <a:xfrm>
            <a:off x="11426830" y="373844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="" xmlns:a16="http://schemas.microsoft.com/office/drawing/2014/main" id="{725C2769-AC1A-6136-ADE3-FDBA1707E9E3}"/>
              </a:ext>
            </a:extLst>
          </p:cNvPr>
          <p:cNvSpPr txBox="1">
            <a:spLocks/>
          </p:cNvSpPr>
          <p:nvPr/>
        </p:nvSpPr>
        <p:spPr>
          <a:xfrm>
            <a:off x="12287490" y="317011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="" xmlns:a16="http://schemas.microsoft.com/office/drawing/2014/main" id="{EC27B1C6-289D-E338-E92F-714A68AD1AF7}"/>
              </a:ext>
            </a:extLst>
          </p:cNvPr>
          <p:cNvSpPr txBox="1">
            <a:spLocks/>
          </p:cNvSpPr>
          <p:nvPr/>
        </p:nvSpPr>
        <p:spPr>
          <a:xfrm>
            <a:off x="11424528" y="4307025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="" xmlns:a16="http://schemas.microsoft.com/office/drawing/2014/main" id="{BA8A2E68-0206-8557-AFAD-DF4DDDF18AB8}"/>
              </a:ext>
            </a:extLst>
          </p:cNvPr>
          <p:cNvSpPr txBox="1">
            <a:spLocks/>
          </p:cNvSpPr>
          <p:nvPr/>
        </p:nvSpPr>
        <p:spPr>
          <a:xfrm>
            <a:off x="11418728" y="493375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="" xmlns:a16="http://schemas.microsoft.com/office/drawing/2014/main" id="{6D2ADF3D-B39B-B690-FEA9-8CCE626E3116}"/>
              </a:ext>
            </a:extLst>
          </p:cNvPr>
          <p:cNvSpPr txBox="1">
            <a:spLocks/>
          </p:cNvSpPr>
          <p:nvPr/>
        </p:nvSpPr>
        <p:spPr>
          <a:xfrm>
            <a:off x="12923591" y="317069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="" xmlns:a16="http://schemas.microsoft.com/office/drawing/2014/main" id="{CF733C4A-F504-299B-27E7-1F8ECC89A391}"/>
              </a:ext>
            </a:extLst>
          </p:cNvPr>
          <p:cNvSpPr txBox="1">
            <a:spLocks/>
          </p:cNvSpPr>
          <p:nvPr/>
        </p:nvSpPr>
        <p:spPr>
          <a:xfrm>
            <a:off x="11426830" y="5502327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="" xmlns:a16="http://schemas.microsoft.com/office/drawing/2014/main" id="{5CFA1504-4D2B-4E43-C3B1-344708B36137}"/>
              </a:ext>
            </a:extLst>
          </p:cNvPr>
          <p:cNvSpPr txBox="1">
            <a:spLocks/>
          </p:cNvSpPr>
          <p:nvPr/>
        </p:nvSpPr>
        <p:spPr>
          <a:xfrm>
            <a:off x="11700792" y="613714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="" xmlns:a16="http://schemas.microsoft.com/office/drawing/2014/main" id="{90E83E02-5402-442B-9DB6-C9199A830F69}"/>
              </a:ext>
            </a:extLst>
          </p:cNvPr>
          <p:cNvSpPr txBox="1">
            <a:spLocks/>
          </p:cNvSpPr>
          <p:nvPr/>
        </p:nvSpPr>
        <p:spPr>
          <a:xfrm>
            <a:off x="11717425" y="493375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="" xmlns:a16="http://schemas.microsoft.com/office/drawing/2014/main" id="{0EAFE7B7-1D1C-35E0-40E2-48A75B34BD45}"/>
              </a:ext>
            </a:extLst>
          </p:cNvPr>
          <p:cNvSpPr txBox="1">
            <a:spLocks/>
          </p:cNvSpPr>
          <p:nvPr/>
        </p:nvSpPr>
        <p:spPr>
          <a:xfrm>
            <a:off x="10538619" y="2483001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651</a:t>
            </a:r>
          </a:p>
        </p:txBody>
      </p:sp>
      <p:grpSp>
        <p:nvGrpSpPr>
          <p:cNvPr id="181" name="Group 180">
            <a:extLst>
              <a:ext uri="{FF2B5EF4-FFF2-40B4-BE49-F238E27FC236}">
                <a16:creationId xmlns="" xmlns:a16="http://schemas.microsoft.com/office/drawing/2014/main" id="{7FB03C47-1BE4-46EF-C0F8-AA4B91016FC1}"/>
              </a:ext>
            </a:extLst>
          </p:cNvPr>
          <p:cNvGrpSpPr/>
          <p:nvPr/>
        </p:nvGrpSpPr>
        <p:grpSpPr>
          <a:xfrm>
            <a:off x="12217606" y="2484714"/>
            <a:ext cx="1295400" cy="1963967"/>
            <a:chOff x="3333382" y="2531790"/>
            <a:chExt cx="1295400" cy="1963967"/>
          </a:xfrm>
        </p:grpSpPr>
        <p:sp>
          <p:nvSpPr>
            <p:cNvPr id="183" name="TextBox 182">
              <a:extLst>
                <a:ext uri="{FF2B5EF4-FFF2-40B4-BE49-F238E27FC236}">
                  <a16:creationId xmlns="" xmlns:a16="http://schemas.microsoft.com/office/drawing/2014/main" id="{4DB41C70-A116-969A-1B57-877E19D3DA27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grpSp>
          <p:nvGrpSpPr>
            <p:cNvPr id="184" name="Group 183">
              <a:extLst>
                <a:ext uri="{FF2B5EF4-FFF2-40B4-BE49-F238E27FC236}">
                  <a16:creationId xmlns="" xmlns:a16="http://schemas.microsoft.com/office/drawing/2014/main" id="{05BAF1E7-BD71-F72B-01B2-AAD3C6FB8875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85" name="Straight Connector 184">
                <a:extLst>
                  <a:ext uri="{FF2B5EF4-FFF2-40B4-BE49-F238E27FC236}">
                    <a16:creationId xmlns="" xmlns:a16="http://schemas.microsoft.com/office/drawing/2014/main" id="{907FDB5A-6E7C-EAB3-6987-D2680570B8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="" xmlns:a16="http://schemas.microsoft.com/office/drawing/2014/main" id="{4987F0CD-F008-3083-07F6-89BEB4A27B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87" name="Straight Connector 186">
            <a:extLst>
              <a:ext uri="{FF2B5EF4-FFF2-40B4-BE49-F238E27FC236}">
                <a16:creationId xmlns="" xmlns:a16="http://schemas.microsoft.com/office/drawing/2014/main" id="{93B795E6-FC6F-3106-8766-04BDD422F818}"/>
              </a:ext>
            </a:extLst>
          </p:cNvPr>
          <p:cNvCxnSpPr>
            <a:cxnSpLocks/>
          </p:cNvCxnSpPr>
          <p:nvPr/>
        </p:nvCxnSpPr>
        <p:spPr>
          <a:xfrm>
            <a:off x="11175351" y="3722126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="" xmlns:a16="http://schemas.microsoft.com/office/drawing/2014/main" id="{87811CDD-FC46-8FC0-F50F-9276697F5A7C}"/>
              </a:ext>
            </a:extLst>
          </p:cNvPr>
          <p:cNvCxnSpPr>
            <a:cxnSpLocks/>
          </p:cNvCxnSpPr>
          <p:nvPr/>
        </p:nvCxnSpPr>
        <p:spPr>
          <a:xfrm>
            <a:off x="11242362" y="4983449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9" name="TextBox 188">
            <a:extLst>
              <a:ext uri="{FF2B5EF4-FFF2-40B4-BE49-F238E27FC236}">
                <a16:creationId xmlns="" xmlns:a16="http://schemas.microsoft.com/office/drawing/2014/main" id="{DC0B6372-399C-C53C-C6B1-550BAFF80F86}"/>
              </a:ext>
            </a:extLst>
          </p:cNvPr>
          <p:cNvSpPr txBox="1">
            <a:spLocks/>
          </p:cNvSpPr>
          <p:nvPr/>
        </p:nvSpPr>
        <p:spPr>
          <a:xfrm>
            <a:off x="13806359" y="3068414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="" xmlns:a16="http://schemas.microsoft.com/office/drawing/2014/main" id="{FAB0EFB4-4C08-19E7-94F9-6FAD2222A1E3}"/>
              </a:ext>
            </a:extLst>
          </p:cNvPr>
          <p:cNvSpPr txBox="1">
            <a:spLocks/>
          </p:cNvSpPr>
          <p:nvPr/>
        </p:nvSpPr>
        <p:spPr>
          <a:xfrm>
            <a:off x="15281799" y="312783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191" name="Straight Connector 190">
            <a:extLst>
              <a:ext uri="{FF2B5EF4-FFF2-40B4-BE49-F238E27FC236}">
                <a16:creationId xmlns="" xmlns:a16="http://schemas.microsoft.com/office/drawing/2014/main" id="{34C927ED-8D9C-ABD4-4D71-4C8CFEBD2470}"/>
              </a:ext>
            </a:extLst>
          </p:cNvPr>
          <p:cNvCxnSpPr>
            <a:cxnSpLocks/>
          </p:cNvCxnSpPr>
          <p:nvPr/>
        </p:nvCxnSpPr>
        <p:spPr>
          <a:xfrm>
            <a:off x="14324917" y="6074223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2" name="TextBox 191">
            <a:extLst>
              <a:ext uri="{FF2B5EF4-FFF2-40B4-BE49-F238E27FC236}">
                <a16:creationId xmlns="" xmlns:a16="http://schemas.microsoft.com/office/drawing/2014/main" id="{A0F443E0-4FEE-8C52-F57E-D6009B1791A1}"/>
              </a:ext>
            </a:extLst>
          </p:cNvPr>
          <p:cNvSpPr txBox="1">
            <a:spLocks/>
          </p:cNvSpPr>
          <p:nvPr/>
        </p:nvSpPr>
        <p:spPr>
          <a:xfrm>
            <a:off x="13806359" y="369889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="" xmlns:a16="http://schemas.microsoft.com/office/drawing/2014/main" id="{627A64BC-5635-6E3A-310E-BE756E826F57}"/>
              </a:ext>
            </a:extLst>
          </p:cNvPr>
          <p:cNvSpPr txBox="1">
            <a:spLocks/>
          </p:cNvSpPr>
          <p:nvPr/>
        </p:nvSpPr>
        <p:spPr>
          <a:xfrm>
            <a:off x="14096788" y="370698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="" xmlns:a16="http://schemas.microsoft.com/office/drawing/2014/main" id="{D8E81A80-3239-2254-5525-39E88B2633C4}"/>
              </a:ext>
            </a:extLst>
          </p:cNvPr>
          <p:cNvSpPr txBox="1">
            <a:spLocks/>
          </p:cNvSpPr>
          <p:nvPr/>
        </p:nvSpPr>
        <p:spPr>
          <a:xfrm>
            <a:off x="14957448" y="313864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="" xmlns:a16="http://schemas.microsoft.com/office/drawing/2014/main" id="{98B762F8-F51A-9DB8-FACC-9576B44A16AE}"/>
              </a:ext>
            </a:extLst>
          </p:cNvPr>
          <p:cNvSpPr txBox="1">
            <a:spLocks/>
          </p:cNvSpPr>
          <p:nvPr/>
        </p:nvSpPr>
        <p:spPr>
          <a:xfrm>
            <a:off x="13822091" y="4315316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="" xmlns:a16="http://schemas.microsoft.com/office/drawing/2014/main" id="{96DCEB4C-5DA3-175F-BE78-4B84ED5ED341}"/>
              </a:ext>
            </a:extLst>
          </p:cNvPr>
          <p:cNvSpPr txBox="1">
            <a:spLocks/>
          </p:cNvSpPr>
          <p:nvPr/>
        </p:nvSpPr>
        <p:spPr>
          <a:xfrm>
            <a:off x="14088686" y="490228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="" xmlns:a16="http://schemas.microsoft.com/office/drawing/2014/main" id="{2B886A6F-2C34-8773-E301-87C4CF0E78F6}"/>
              </a:ext>
            </a:extLst>
          </p:cNvPr>
          <p:cNvSpPr txBox="1">
            <a:spLocks/>
          </p:cNvSpPr>
          <p:nvPr/>
        </p:nvSpPr>
        <p:spPr>
          <a:xfrm>
            <a:off x="15593549" y="313922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="" xmlns:a16="http://schemas.microsoft.com/office/drawing/2014/main" id="{5620BD48-8E39-004F-9FCB-6023102C3DE6}"/>
              </a:ext>
            </a:extLst>
          </p:cNvPr>
          <p:cNvSpPr txBox="1">
            <a:spLocks/>
          </p:cNvSpPr>
          <p:nvPr/>
        </p:nvSpPr>
        <p:spPr>
          <a:xfrm>
            <a:off x="14404073" y="547120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="" xmlns:a16="http://schemas.microsoft.com/office/drawing/2014/main" id="{6A1B06ED-23C7-B307-A0C0-C75EE2760AFF}"/>
              </a:ext>
            </a:extLst>
          </p:cNvPr>
          <p:cNvSpPr txBox="1">
            <a:spLocks/>
          </p:cNvSpPr>
          <p:nvPr/>
        </p:nvSpPr>
        <p:spPr>
          <a:xfrm>
            <a:off x="14432020" y="610568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="" xmlns:a16="http://schemas.microsoft.com/office/drawing/2014/main" id="{81F56388-8052-B3B6-6CF5-D072F8ADF6ED}"/>
              </a:ext>
            </a:extLst>
          </p:cNvPr>
          <p:cNvSpPr txBox="1">
            <a:spLocks/>
          </p:cNvSpPr>
          <p:nvPr/>
        </p:nvSpPr>
        <p:spPr>
          <a:xfrm>
            <a:off x="14387383" y="490228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="" xmlns:a16="http://schemas.microsoft.com/office/drawing/2014/main" id="{36005024-B448-44F0-AD5C-7DD29984E67F}"/>
              </a:ext>
            </a:extLst>
          </p:cNvPr>
          <p:cNvSpPr txBox="1">
            <a:spLocks/>
          </p:cNvSpPr>
          <p:nvPr/>
        </p:nvSpPr>
        <p:spPr>
          <a:xfrm>
            <a:off x="13208577" y="2451539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846</a:t>
            </a:r>
          </a:p>
        </p:txBody>
      </p:sp>
      <p:grpSp>
        <p:nvGrpSpPr>
          <p:cNvPr id="202" name="Group 201">
            <a:extLst>
              <a:ext uri="{FF2B5EF4-FFF2-40B4-BE49-F238E27FC236}">
                <a16:creationId xmlns="" xmlns:a16="http://schemas.microsoft.com/office/drawing/2014/main" id="{948766C1-9A71-05F1-235A-E80209D226F5}"/>
              </a:ext>
            </a:extLst>
          </p:cNvPr>
          <p:cNvGrpSpPr/>
          <p:nvPr/>
        </p:nvGrpSpPr>
        <p:grpSpPr>
          <a:xfrm>
            <a:off x="14887564" y="2453252"/>
            <a:ext cx="1295400" cy="1963967"/>
            <a:chOff x="3333382" y="2531790"/>
            <a:chExt cx="1295400" cy="1963967"/>
          </a:xfrm>
        </p:grpSpPr>
        <p:sp>
          <p:nvSpPr>
            <p:cNvPr id="203" name="TextBox 202">
              <a:extLst>
                <a:ext uri="{FF2B5EF4-FFF2-40B4-BE49-F238E27FC236}">
                  <a16:creationId xmlns="" xmlns:a16="http://schemas.microsoft.com/office/drawing/2014/main" id="{6194697B-7283-3CC1-09A6-48188D3BED8D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="" xmlns:a16="http://schemas.microsoft.com/office/drawing/2014/main" id="{965EA1FB-192F-6DF3-C72C-A4F91B41EAE9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205" name="Straight Connector 204">
                <a:extLst>
                  <a:ext uri="{FF2B5EF4-FFF2-40B4-BE49-F238E27FC236}">
                    <a16:creationId xmlns="" xmlns:a16="http://schemas.microsoft.com/office/drawing/2014/main" id="{770339A8-53BA-5C1C-5541-717890E350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="" xmlns:a16="http://schemas.microsoft.com/office/drawing/2014/main" id="{67B3977A-3CB9-9072-D50B-A95B46E86E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7" name="Straight Connector 206">
            <a:extLst>
              <a:ext uri="{FF2B5EF4-FFF2-40B4-BE49-F238E27FC236}">
                <a16:creationId xmlns="" xmlns:a16="http://schemas.microsoft.com/office/drawing/2014/main" id="{EEFD56C2-C623-3F06-BBC6-51BF2FA5E6E9}"/>
              </a:ext>
            </a:extLst>
          </p:cNvPr>
          <p:cNvCxnSpPr>
            <a:cxnSpLocks/>
          </p:cNvCxnSpPr>
          <p:nvPr/>
        </p:nvCxnSpPr>
        <p:spPr>
          <a:xfrm>
            <a:off x="13845309" y="3690664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="" xmlns:a16="http://schemas.microsoft.com/office/drawing/2014/main" id="{71AB043A-712F-75C3-C822-342003CF5CDD}"/>
              </a:ext>
            </a:extLst>
          </p:cNvPr>
          <p:cNvCxnSpPr>
            <a:cxnSpLocks/>
          </p:cNvCxnSpPr>
          <p:nvPr/>
        </p:nvCxnSpPr>
        <p:spPr>
          <a:xfrm>
            <a:off x="13912320" y="4951987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5" name="Text Box 14">
            <a:extLst>
              <a:ext uri="{FF2B5EF4-FFF2-40B4-BE49-F238E27FC236}">
                <a16:creationId xmlns="" xmlns:a16="http://schemas.microsoft.com/office/drawing/2014/main" id="{C6FEF318-3034-2F12-945B-79EE14D58351}"/>
              </a:ext>
            </a:extLst>
          </p:cNvPr>
          <p:cNvSpPr txBox="1">
            <a:spLocks/>
          </p:cNvSpPr>
          <p:nvPr/>
        </p:nvSpPr>
        <p:spPr bwMode="auto">
          <a:xfrm>
            <a:off x="740960" y="835032"/>
            <a:ext cx="14787878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85: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 (tiếp theo) (tiết 1)</a:t>
            </a:r>
          </a:p>
        </p:txBody>
      </p:sp>
    </p:spTree>
    <p:extLst>
      <p:ext uri="{BB962C8B-B14F-4D97-AF65-F5344CB8AC3E}">
        <p14:creationId xmlns:p14="http://schemas.microsoft.com/office/powerpoint/2010/main" val="228624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" fill="hold">
                      <p:stCondLst>
                        <p:cond delay="indefinite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8" fill="hold">
                      <p:stCondLst>
                        <p:cond delay="indefinite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5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0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0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5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6" fill="hold">
                      <p:stCondLst>
                        <p:cond delay="indefinite"/>
                      </p:stCondLst>
                      <p:childTnLst>
                        <p:par>
                          <p:cTn id="457" fill="hold">
                            <p:stCondLst>
                              <p:cond delay="0"/>
                            </p:stCondLst>
                            <p:childTnLst>
                              <p:par>
                                <p:cTn id="4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0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5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0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5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  <p:bldP spid="79" grpId="0"/>
      <p:bldP spid="80" grpId="0"/>
      <p:bldP spid="81" grpId="0"/>
      <p:bldP spid="82" grpId="0"/>
      <p:bldP spid="84" grpId="0"/>
      <p:bldP spid="86" grpId="0"/>
      <p:bldP spid="87" grpId="0"/>
      <p:bldP spid="89" grpId="0"/>
      <p:bldP spid="90" grpId="0"/>
      <p:bldP spid="141" grpId="0"/>
      <p:bldP spid="38" grpId="0"/>
      <p:bldP spid="39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4" grpId="0"/>
      <p:bldP spid="94" grpId="0"/>
      <p:bldP spid="96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32" grpId="0"/>
      <p:bldP spid="140" grpId="0"/>
      <p:bldP spid="144" grpId="0"/>
      <p:bldP spid="146" grpId="0"/>
      <p:bldP spid="147" grpId="0"/>
      <p:bldP spid="148" grpId="0"/>
      <p:bldP spid="149" grpId="0"/>
      <p:bldP spid="150" grpId="0"/>
      <p:bldP spid="151" grpId="0"/>
      <p:bldP spid="152" grpId="0"/>
      <p:bldP spid="153" grpId="0"/>
      <p:bldP spid="154" grpId="0"/>
      <p:bldP spid="155" grpId="0"/>
      <p:bldP spid="163" grpId="0"/>
      <p:bldP spid="164" grpId="0"/>
      <p:bldP spid="171" grpId="0"/>
      <p:bldP spid="172" grpId="0"/>
      <p:bldP spid="173" grpId="0"/>
      <p:bldP spid="174" grpId="0"/>
      <p:bldP spid="175" grpId="0"/>
      <p:bldP spid="176" grpId="0"/>
      <p:bldP spid="177" grpId="0"/>
      <p:bldP spid="178" grpId="0"/>
      <p:bldP spid="179" grpId="0"/>
      <p:bldP spid="180" grpId="0"/>
      <p:bldP spid="189" grpId="0"/>
      <p:bldP spid="190" grpId="0"/>
      <p:bldP spid="192" grpId="0"/>
      <p:bldP spid="193" grpId="0"/>
      <p:bldP spid="194" grpId="0"/>
      <p:bldP spid="195" grpId="0"/>
      <p:bldP spid="196" grpId="0"/>
      <p:bldP spid="197" grpId="0"/>
      <p:bldP spid="198" grpId="0"/>
      <p:bldP spid="199" grpId="0"/>
      <p:bldP spid="200" grpId="0"/>
      <p:bldP spid="20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1994</TotalTime>
  <Words>347</Words>
  <Application>Microsoft Office PowerPoint</Application>
  <PresentationFormat>Custom</PresentationFormat>
  <Paragraphs>133</Paragraphs>
  <Slides>6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211</cp:revision>
  <dcterms:created xsi:type="dcterms:W3CDTF">2022-07-10T01:37:20Z</dcterms:created>
  <dcterms:modified xsi:type="dcterms:W3CDTF">2024-03-19T03:48:13Z</dcterms:modified>
</cp:coreProperties>
</file>