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</p:sldMasterIdLst>
  <p:sldIdLst>
    <p:sldId id="258" r:id="rId2"/>
    <p:sldId id="277" r:id="rId3"/>
    <p:sldId id="278" r:id="rId4"/>
    <p:sldId id="281" r:id="rId5"/>
    <p:sldId id="282" r:id="rId6"/>
    <p:sldId id="256" r:id="rId7"/>
    <p:sldId id="262" r:id="rId8"/>
    <p:sldId id="288" r:id="rId9"/>
    <p:sldId id="270" r:id="rId10"/>
    <p:sldId id="289" r:id="rId11"/>
    <p:sldId id="290" r:id="rId12"/>
    <p:sldId id="265" r:id="rId13"/>
    <p:sldId id="285" r:id="rId14"/>
    <p:sldId id="291" r:id="rId15"/>
    <p:sldId id="295" r:id="rId16"/>
    <p:sldId id="296" r:id="rId17"/>
    <p:sldId id="297" r:id="rId18"/>
    <p:sldId id="298" r:id="rId19"/>
    <p:sldId id="299" r:id="rId20"/>
    <p:sldId id="300" r:id="rId21"/>
    <p:sldId id="266" r:id="rId22"/>
    <p:sldId id="286" r:id="rId23"/>
    <p:sldId id="287" r:id="rId24"/>
    <p:sldId id="271" r:id="rId2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84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FBDB-570B-47DF-96E0-31EC931D5420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788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FBDB-570B-47DF-96E0-31EC931D5420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17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FBDB-570B-47DF-96E0-31EC931D5420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1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FBDB-570B-47DF-96E0-31EC931D5420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12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FBDB-570B-47DF-96E0-31EC931D5420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018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FBDB-570B-47DF-96E0-31EC931D5420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817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FBDB-570B-47DF-96E0-31EC931D5420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012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FBDB-570B-47DF-96E0-31EC931D5420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060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FBDB-570B-47DF-96E0-31EC931D5420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762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FBDB-570B-47DF-96E0-31EC931D5420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299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FBDB-570B-47DF-96E0-31EC931D5420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041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4FBDB-570B-47DF-96E0-31EC931D5420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922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image" Target="../media/image28.gif"/><Relationship Id="rId7" Type="http://schemas.openxmlformats.org/officeDocument/2006/relationships/slide" Target="slide18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11" Type="http://schemas.openxmlformats.org/officeDocument/2006/relationships/slide" Target="slide21.xml"/><Relationship Id="rId5" Type="http://schemas.openxmlformats.org/officeDocument/2006/relationships/image" Target="../media/image30.png"/><Relationship Id="rId10" Type="http://schemas.openxmlformats.org/officeDocument/2006/relationships/slide" Target="slide20.xml"/><Relationship Id="rId4" Type="http://schemas.openxmlformats.org/officeDocument/2006/relationships/image" Target="../media/image29.gif"/><Relationship Id="rId9" Type="http://schemas.openxmlformats.org/officeDocument/2006/relationships/slide" Target="slide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microsoft.com/office/2007/relationships/hdphoto" Target="../media/hdphoto2.wdp"/><Relationship Id="rId15" Type="http://schemas.openxmlformats.org/officeDocument/2006/relationships/image" Target="../media/image11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slide" Target="slide3.xml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microsoft.com/office/2007/relationships/hdphoto" Target="../media/hdphoto2.wdp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D5ACDB-A708-4EE0-B48C-F3BB09CA9E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4" y="3892728"/>
            <a:ext cx="9144000" cy="123901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90415" y="751825"/>
            <a:ext cx="8303492" cy="1731243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54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Chào</a:t>
            </a:r>
            <a:r>
              <a:rPr lang="en-US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54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mừng</a:t>
            </a:r>
            <a:r>
              <a:rPr lang="en-US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54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các</a:t>
            </a:r>
            <a:r>
              <a:rPr lang="en-US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54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thầy</a:t>
            </a:r>
            <a:r>
              <a:rPr lang="en-US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54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cô</a:t>
            </a:r>
            <a:r>
              <a:rPr lang="en-US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54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giáo</a:t>
            </a:r>
            <a:r>
              <a:rPr lang="en-US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n-US" sz="54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về</a:t>
            </a:r>
            <a:r>
              <a:rPr lang="en-US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54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dự</a:t>
            </a:r>
            <a:r>
              <a:rPr lang="en-US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54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giờ</a:t>
            </a:r>
            <a:r>
              <a:rPr lang="en-US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54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th</a:t>
            </a:r>
            <a:r>
              <a:rPr lang="vi-VN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ă</a:t>
            </a:r>
            <a:r>
              <a:rPr lang="en-US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 </a:t>
            </a:r>
            <a:r>
              <a:rPr lang="en-US" sz="54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lớp</a:t>
            </a:r>
            <a:endParaRPr lang="en-US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944" y="35472"/>
            <a:ext cx="37722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</a:t>
            </a:r>
            <a:r>
              <a:rPr lang="vi-VN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ường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Tiểu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Xuân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Nộn</a:t>
            </a:r>
            <a:endParaRPr lang="en-US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90433" y="2794691"/>
            <a:ext cx="6846176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5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40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5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0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vần</a:t>
            </a:r>
            <a:endParaRPr lang="en-US" sz="405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8"/>
          <a:stretch/>
        </p:blipFill>
        <p:spPr>
          <a:xfrm>
            <a:off x="1022700" y="0"/>
            <a:ext cx="6804880" cy="5205181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" y="1"/>
            <a:ext cx="3476296" cy="461141"/>
          </a:xfrm>
          <a:prstGeom prst="rect">
            <a:avLst/>
          </a:prstGeom>
          <a:solidFill>
            <a:srgbClr val="FFFF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UTM Avo" panose="02040603050506020204" pitchFamily="18" charset="0"/>
              </a:rPr>
              <a:t>2. </a:t>
            </a:r>
            <a:r>
              <a:rPr lang="en-US" sz="2400" dirty="0" err="1">
                <a:latin typeface="UTM Avo" panose="02040603050506020204" pitchFamily="18" charset="0"/>
              </a:rPr>
              <a:t>Tiếng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âm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ơ</a:t>
            </a:r>
            <a:r>
              <a:rPr lang="en-US" sz="2400" dirty="0">
                <a:latin typeface="UTM Avo" panose="020406030505060202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87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7" y="209271"/>
            <a:ext cx="3618618" cy="2327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130" y="226351"/>
            <a:ext cx="3471656" cy="2310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139" y="2705881"/>
            <a:ext cx="3897819" cy="2259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59221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8"/>
          <a:stretch/>
        </p:blipFill>
        <p:spPr>
          <a:xfrm>
            <a:off x="1022700" y="0"/>
            <a:ext cx="6804880" cy="5205181"/>
          </a:xfrm>
          <a:prstGeom prst="rect">
            <a:avLst/>
          </a:prstGeom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1" y="1"/>
            <a:ext cx="3476296" cy="461141"/>
          </a:xfrm>
          <a:prstGeom prst="rect">
            <a:avLst/>
          </a:prstGeom>
          <a:solidFill>
            <a:srgbClr val="FFFF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UTM Avo" panose="02040603050506020204" pitchFamily="18" charset="0"/>
              </a:rPr>
              <a:t>2. </a:t>
            </a:r>
            <a:r>
              <a:rPr lang="en-US" sz="2400" dirty="0" err="1">
                <a:latin typeface="UTM Avo" panose="02040603050506020204" pitchFamily="18" charset="0"/>
              </a:rPr>
              <a:t>Tiếng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âm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ơ</a:t>
            </a:r>
            <a:r>
              <a:rPr lang="en-US" sz="2400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638825" y="-76857"/>
            <a:ext cx="955329" cy="61485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dirty="0">
                <a:solidFill>
                  <a:schemeClr val="tx1"/>
                </a:solidFill>
                <a:latin typeface="UTM Avo" pitchFamily="18" charset="0"/>
              </a:rPr>
              <a:t>n</a:t>
            </a:r>
            <a:r>
              <a:rPr lang="vi-VN" sz="4950" dirty="0">
                <a:solidFill>
                  <a:schemeClr val="tx1"/>
                </a:solidFill>
                <a:latin typeface="UTM Avo" pitchFamily="18" charset="0"/>
              </a:rPr>
              <a:t>ơ</a:t>
            </a:r>
            <a:endParaRPr lang="en-US" sz="495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390086" y="917720"/>
            <a:ext cx="1340069" cy="72127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dirty="0" err="1">
                <a:solidFill>
                  <a:schemeClr val="tx1"/>
                </a:solidFill>
                <a:latin typeface="UTM Avo" pitchFamily="18" charset="0"/>
              </a:rPr>
              <a:t>chợ</a:t>
            </a:r>
            <a:endParaRPr lang="en-US" sz="495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858000" y="3224044"/>
            <a:ext cx="969580" cy="76462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dirty="0" err="1">
                <a:solidFill>
                  <a:schemeClr val="tx1"/>
                </a:solidFill>
                <a:latin typeface="UTM Avo" pitchFamily="18" charset="0"/>
              </a:rPr>
              <a:t>rổ</a:t>
            </a:r>
            <a:endParaRPr lang="en-US" sz="495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786356" y="4355221"/>
            <a:ext cx="1615596" cy="689741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dirty="0" err="1">
                <a:solidFill>
                  <a:schemeClr val="tx1"/>
                </a:solidFill>
                <a:latin typeface="UTM Avo" pitchFamily="18" charset="0"/>
              </a:rPr>
              <a:t>phở</a:t>
            </a:r>
            <a:endParaRPr lang="en-US" sz="495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32086" y="3377753"/>
            <a:ext cx="1615596" cy="61485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dirty="0">
                <a:solidFill>
                  <a:schemeClr val="tx1"/>
                </a:solidFill>
                <a:latin typeface="UTM Avo" pitchFamily="18" charset="0"/>
              </a:rPr>
              <a:t>m</a:t>
            </a:r>
            <a:r>
              <a:rPr lang="vi-VN" sz="4950" dirty="0">
                <a:solidFill>
                  <a:schemeClr val="tx1"/>
                </a:solidFill>
                <a:latin typeface="UTM Avo" pitchFamily="18" charset="0"/>
              </a:rPr>
              <a:t>ơ</a:t>
            </a:r>
            <a:endParaRPr lang="en-US" sz="495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32086" y="1638992"/>
            <a:ext cx="969581" cy="61485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dirty="0" err="1">
                <a:solidFill>
                  <a:schemeClr val="tx1"/>
                </a:solidFill>
                <a:latin typeface="UTM Avo" pitchFamily="18" charset="0"/>
              </a:rPr>
              <a:t>xe</a:t>
            </a:r>
            <a:endParaRPr lang="en-US" sz="4950" dirty="0">
              <a:solidFill>
                <a:schemeClr val="tx1"/>
              </a:solidFill>
              <a:latin typeface="UTM Avo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Vở 4 ôly Hồng Hà 48tr 0580 - Mua 10 tặng 5 – THẾ GIỚI VĂN PHÒNG PHẨM - ĐỒ  DÙNG HỌC SINH GIÁ RẺ"/>
          <p:cNvSpPr>
            <a:spLocks noChangeAspect="1" noChangeArrowheads="1"/>
          </p:cNvSpPr>
          <p:nvPr/>
        </p:nvSpPr>
        <p:spPr bwMode="auto">
          <a:xfrm>
            <a:off x="116681" y="388282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013"/>
          </a:p>
        </p:txBody>
      </p:sp>
      <p:sp>
        <p:nvSpPr>
          <p:cNvPr id="9" name="AutoShape 4" descr="Vở 4 ôly Hồng Hà 48tr 0580 - Mua 10 tặng 5 – THẾ GIỚI VĂN PHÒNG PHẨM - ĐỒ  DÙNG HỌC SINH GIÁ RẺ"/>
          <p:cNvSpPr>
            <a:spLocks noChangeAspect="1" noChangeArrowheads="1"/>
          </p:cNvSpPr>
          <p:nvPr/>
        </p:nvSpPr>
        <p:spPr bwMode="auto">
          <a:xfrm>
            <a:off x="230981" y="502582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013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81" y="685743"/>
            <a:ext cx="1999840" cy="1999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451" y="731183"/>
            <a:ext cx="1557338" cy="16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973" y="814589"/>
            <a:ext cx="1989945" cy="149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560866" y="2621150"/>
            <a:ext cx="1340069" cy="72509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dirty="0" err="1">
                <a:solidFill>
                  <a:schemeClr val="tx1"/>
                </a:solidFill>
                <a:latin typeface="UTM Avo" pitchFamily="18" charset="0"/>
              </a:rPr>
              <a:t>v</a:t>
            </a:r>
            <a:r>
              <a:rPr lang="en-US" sz="4950" dirty="0" err="1">
                <a:solidFill>
                  <a:srgbClr val="FF0000"/>
                </a:solidFill>
                <a:latin typeface="UTM Avo" pitchFamily="18" charset="0"/>
              </a:rPr>
              <a:t>ở</a:t>
            </a:r>
            <a:endParaRPr lang="en-US" sz="495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846943" y="2621150"/>
            <a:ext cx="1340069" cy="72509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dirty="0" err="1">
                <a:solidFill>
                  <a:schemeClr val="tx1"/>
                </a:solidFill>
                <a:latin typeface="UTM Avo" pitchFamily="18" charset="0"/>
              </a:rPr>
              <a:t>th</a:t>
            </a:r>
            <a:r>
              <a:rPr lang="en-US" sz="4950" dirty="0" err="1">
                <a:solidFill>
                  <a:srgbClr val="FF0000"/>
                </a:solidFill>
                <a:latin typeface="UTM Avo" pitchFamily="18" charset="0"/>
              </a:rPr>
              <a:t>ợ</a:t>
            </a:r>
            <a:endParaRPr lang="en-US" sz="495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901666" y="2621150"/>
            <a:ext cx="1340069" cy="72509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dirty="0">
                <a:solidFill>
                  <a:schemeClr val="tx1"/>
                </a:solidFill>
                <a:latin typeface="UTM Avo" pitchFamily="18" charset="0"/>
              </a:rPr>
              <a:t>b</a:t>
            </a:r>
            <a:r>
              <a:rPr lang="vi-VN" sz="4950" dirty="0">
                <a:solidFill>
                  <a:srgbClr val="FF0000"/>
                </a:solidFill>
                <a:latin typeface="UTM Avo" pitchFamily="18" charset="0"/>
              </a:rPr>
              <a:t>ơ</a:t>
            </a:r>
            <a:endParaRPr lang="en-US" sz="495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59582" y="4228151"/>
            <a:ext cx="7237933" cy="6148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950" dirty="0" err="1">
                <a:solidFill>
                  <a:schemeClr val="tx1"/>
                </a:solidFill>
                <a:latin typeface="UTM Avo" pitchFamily="18" charset="0"/>
              </a:rPr>
              <a:t>nh</a:t>
            </a:r>
            <a:r>
              <a:rPr lang="en-US" sz="4950" dirty="0" err="1">
                <a:solidFill>
                  <a:srgbClr val="FF0000"/>
                </a:solidFill>
                <a:latin typeface="UTM Avo" pitchFamily="18" charset="0"/>
              </a:rPr>
              <a:t>ớ</a:t>
            </a:r>
            <a:r>
              <a:rPr lang="en-US" sz="4950" dirty="0">
                <a:solidFill>
                  <a:schemeClr val="tx1"/>
                </a:solidFill>
                <a:latin typeface="UTM Avo" pitchFamily="18" charset="0"/>
              </a:rPr>
              <a:t>, </a:t>
            </a:r>
            <a:r>
              <a:rPr lang="en-US" sz="4950" dirty="0" err="1">
                <a:solidFill>
                  <a:schemeClr val="tx1"/>
                </a:solidFill>
                <a:latin typeface="UTM Avo" pitchFamily="18" charset="0"/>
              </a:rPr>
              <a:t>s</a:t>
            </a:r>
            <a:r>
              <a:rPr lang="en-US" sz="4950" dirty="0" err="1">
                <a:solidFill>
                  <a:srgbClr val="FF0000"/>
                </a:solidFill>
                <a:latin typeface="UTM Avo" pitchFamily="18" charset="0"/>
              </a:rPr>
              <a:t>ợ</a:t>
            </a:r>
            <a:r>
              <a:rPr lang="en-US" sz="4950" dirty="0">
                <a:solidFill>
                  <a:schemeClr val="tx1"/>
                </a:solidFill>
                <a:latin typeface="UTM Avo" pitchFamily="18" charset="0"/>
              </a:rPr>
              <a:t>, </a:t>
            </a:r>
            <a:r>
              <a:rPr lang="en-US" sz="4950" dirty="0" err="1">
                <a:solidFill>
                  <a:schemeClr val="tx1"/>
                </a:solidFill>
                <a:latin typeface="UTM Avo" pitchFamily="18" charset="0"/>
              </a:rPr>
              <a:t>ch</a:t>
            </a:r>
            <a:r>
              <a:rPr lang="en-US" sz="4950" dirty="0" err="1">
                <a:solidFill>
                  <a:srgbClr val="FF0000"/>
                </a:solidFill>
                <a:latin typeface="UTM Avo" pitchFamily="18" charset="0"/>
              </a:rPr>
              <a:t>ờ</a:t>
            </a:r>
            <a:r>
              <a:rPr lang="en-US" sz="4950" dirty="0">
                <a:solidFill>
                  <a:schemeClr val="tx1"/>
                </a:solidFill>
                <a:latin typeface="UTM Avo" pitchFamily="18" charset="0"/>
              </a:rPr>
              <a:t>, </a:t>
            </a:r>
            <a:r>
              <a:rPr lang="en-US" sz="4950" dirty="0" err="1">
                <a:solidFill>
                  <a:schemeClr val="tx1"/>
                </a:solidFill>
                <a:latin typeface="UTM Avo" pitchFamily="18" charset="0"/>
              </a:rPr>
              <a:t>m</a:t>
            </a:r>
            <a:r>
              <a:rPr lang="en-US" sz="4950" dirty="0" err="1">
                <a:solidFill>
                  <a:srgbClr val="FF0000"/>
                </a:solidFill>
                <a:latin typeface="UTM Avo" pitchFamily="18" charset="0"/>
              </a:rPr>
              <a:t>ở</a:t>
            </a:r>
            <a:r>
              <a:rPr lang="en-US" sz="4950" dirty="0">
                <a:solidFill>
                  <a:schemeClr val="tx1"/>
                </a:solidFill>
                <a:latin typeface="UTM Avo" pitchFamily="18" charset="0"/>
              </a:rPr>
              <a:t>,……</a:t>
            </a:r>
          </a:p>
        </p:txBody>
      </p:sp>
    </p:spTree>
    <p:extLst>
      <p:ext uri="{BB962C8B-B14F-4D97-AF65-F5344CB8AC3E}">
        <p14:creationId xmlns:p14="http://schemas.microsoft.com/office/powerpoint/2010/main" val="67940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5" grpId="0" animBg="1"/>
      <p:bldP spid="16" grpId="0" animBg="1"/>
      <p:bldP spid="17" grpId="0" animBg="1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-493603" y="-555734"/>
            <a:ext cx="10662362" cy="6397106"/>
            <a:chOff x="-195" y="0"/>
            <a:chExt cx="5955" cy="4392"/>
          </a:xfrm>
        </p:grpSpPr>
        <p:pic>
          <p:nvPicPr>
            <p:cNvPr id="3" name="Picture 4" descr="nha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4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13" descr="fduende3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5" y="2140"/>
              <a:ext cx="1265" cy="2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Picture 2" descr="F:\Relax\Pictures\Anh lam Slide\Garfield-01-june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93421" y="3747606"/>
            <a:ext cx="1447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WordArt 6"/>
          <p:cNvSpPr>
            <a:spLocks noChangeArrowheads="1" noChangeShapeType="1" noTextEdit="1"/>
          </p:cNvSpPr>
          <p:nvPr/>
        </p:nvSpPr>
        <p:spPr bwMode="auto">
          <a:xfrm>
            <a:off x="1371600" y="0"/>
            <a:ext cx="6629400" cy="6858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Inflate">
              <a:avLst>
                <a:gd name="adj" fmla="val 21431"/>
              </a:avLst>
            </a:prstTxWarp>
          </a:bodyPr>
          <a:lstStyle/>
          <a:p>
            <a:pPr algn="ctr"/>
            <a:r>
              <a:rPr lang="en-US" sz="2700" b="1" kern="10" dirty="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/>
                <a:cs typeface="Arial"/>
              </a:rPr>
              <a:t>Ô </a:t>
            </a:r>
            <a:r>
              <a:rPr lang="en-US" sz="2700" b="1" kern="10" dirty="0" err="1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/>
                <a:cs typeface="Arial"/>
              </a:rPr>
              <a:t>cửa</a:t>
            </a:r>
            <a:r>
              <a:rPr lang="en-US" sz="2700" b="1" kern="10" dirty="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700" b="1" kern="10" dirty="0" err="1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/>
                <a:cs typeface="Arial"/>
              </a:rPr>
              <a:t>bí</a:t>
            </a:r>
            <a:r>
              <a:rPr lang="en-US" sz="2700" b="1" kern="10" dirty="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700" b="1" kern="10" dirty="0" err="1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/>
                <a:cs typeface="Arial"/>
              </a:rPr>
              <a:t>mật</a:t>
            </a:r>
            <a:endParaRPr lang="en-US" sz="2700" b="1" kern="10" dirty="0">
              <a:ln w="9525">
                <a:solidFill>
                  <a:srgbClr val="FF3300"/>
                </a:solidFill>
                <a:round/>
                <a:headEnd/>
                <a:tailEnd/>
              </a:ln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164" y="1318939"/>
            <a:ext cx="2362200" cy="1225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399" y="1318939"/>
            <a:ext cx="2362200" cy="1225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603" y="2657475"/>
            <a:ext cx="2362200" cy="1225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004" y="2561253"/>
            <a:ext cx="2362200" cy="1225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540086" y="1371842"/>
            <a:ext cx="1712082" cy="971550"/>
          </a:xfrm>
          <a:prstGeom prst="actionButtonBlank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sz="4500" b="1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16" name="AutoShape 1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056151" y="1342589"/>
            <a:ext cx="1772987" cy="971550"/>
          </a:xfrm>
          <a:prstGeom prst="actionButtonBlank">
            <a:avLst/>
          </a:prstGeom>
          <a:solidFill>
            <a:srgbClr val="FF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500" b="1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17" name="AutoShape 1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021552" y="2723525"/>
            <a:ext cx="1767895" cy="971550"/>
          </a:xfrm>
          <a:prstGeom prst="actionButtonBlank">
            <a:avLst/>
          </a:prstGeom>
          <a:solidFill>
            <a:srgbClr val="00B0F0"/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sz="4500" b="1" dirty="0">
                <a:solidFill>
                  <a:srgbClr val="FFFF00"/>
                </a:solidFill>
              </a:rPr>
              <a:t>4</a:t>
            </a:r>
          </a:p>
        </p:txBody>
      </p:sp>
      <p:sp>
        <p:nvSpPr>
          <p:cNvPr id="18" name="AutoShape 2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492018" y="2629089"/>
            <a:ext cx="1718579" cy="971550"/>
          </a:xfrm>
          <a:prstGeom prst="actionButtonBlank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500" b="1" dirty="0">
                <a:solidFill>
                  <a:srgbClr val="FFFF00"/>
                </a:solidFill>
              </a:rPr>
              <a:t>3</a:t>
            </a:r>
          </a:p>
        </p:txBody>
      </p:sp>
      <p:pic>
        <p:nvPicPr>
          <p:cNvPr id="19" name="Picture 4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796" y="3941009"/>
            <a:ext cx="2362200" cy="1225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546" y="3941009"/>
            <a:ext cx="2362200" cy="1225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AutoShape 1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492019" y="3971280"/>
            <a:ext cx="1767895" cy="971550"/>
          </a:xfrm>
          <a:prstGeom prst="actionButtonBlank">
            <a:avLst/>
          </a:prstGeom>
          <a:solidFill>
            <a:srgbClr val="00B050"/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sz="4500" b="1" dirty="0">
                <a:solidFill>
                  <a:srgbClr val="FFFF00"/>
                </a:solidFill>
              </a:rPr>
              <a:t>5</a:t>
            </a:r>
          </a:p>
        </p:txBody>
      </p:sp>
      <p:sp>
        <p:nvSpPr>
          <p:cNvPr id="22" name="AutoShape 1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092656" y="4018517"/>
            <a:ext cx="1767895" cy="971550"/>
          </a:xfrm>
          <a:prstGeom prst="actionButtonBlank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sz="4500" b="1" dirty="0">
                <a:solidFill>
                  <a:srgbClr val="FFFF00"/>
                </a:solidFill>
              </a:rPr>
              <a:t>6</a:t>
            </a:r>
          </a:p>
        </p:txBody>
      </p:sp>
      <p:sp>
        <p:nvSpPr>
          <p:cNvPr id="23" name="5-Point Star 22">
            <a:hlinkClick r:id="rId11" action="ppaction://hlinksldjump"/>
          </p:cNvPr>
          <p:cNvSpPr/>
          <p:nvPr/>
        </p:nvSpPr>
        <p:spPr>
          <a:xfrm>
            <a:off x="8383314" y="118242"/>
            <a:ext cx="638504" cy="567559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</p:spTree>
    <p:extLst>
      <p:ext uri="{BB962C8B-B14F-4D97-AF65-F5344CB8AC3E}">
        <p14:creationId xmlns:p14="http://schemas.microsoft.com/office/powerpoint/2010/main" val="1663747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2" grpId="0" animBg="1"/>
      <p:bldP spid="16" grpId="0" animBg="1"/>
      <p:bldP spid="17" grpId="0" animBg="1"/>
      <p:bldP spid="18" grpId="0" animBg="1"/>
      <p:bldP spid="21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5200" y="4041154"/>
            <a:ext cx="1800225" cy="11011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7202" t="22610" r="56308" b="51221"/>
          <a:stretch/>
        </p:blipFill>
        <p:spPr>
          <a:xfrm>
            <a:off x="590722" y="167699"/>
            <a:ext cx="4907503" cy="437853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498225" y="552139"/>
            <a:ext cx="1500540" cy="61485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dirty="0" err="1">
                <a:solidFill>
                  <a:schemeClr val="tx1"/>
                </a:solidFill>
                <a:latin typeface="UTM Avo" pitchFamily="18" charset="0"/>
              </a:rPr>
              <a:t>dê</a:t>
            </a:r>
            <a:endParaRPr lang="en-US" sz="4950" dirty="0">
              <a:solidFill>
                <a:schemeClr val="tx1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696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5200" y="4041154"/>
            <a:ext cx="1800225" cy="11011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42730" t="21035" r="42749" b="56595"/>
          <a:stretch/>
        </p:blipFill>
        <p:spPr>
          <a:xfrm>
            <a:off x="450128" y="403991"/>
            <a:ext cx="4539659" cy="393162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125933" y="439465"/>
            <a:ext cx="1614840" cy="61485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dirty="0" err="1">
                <a:solidFill>
                  <a:schemeClr val="tx1"/>
                </a:solidFill>
                <a:latin typeface="UTM Avo" pitchFamily="18" charset="0"/>
              </a:rPr>
              <a:t>dế</a:t>
            </a:r>
            <a:endParaRPr lang="en-US" sz="4950" dirty="0">
              <a:solidFill>
                <a:schemeClr val="tx1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685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5200" y="4041154"/>
            <a:ext cx="1800225" cy="11011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57527" t="22610" r="26512" b="52687"/>
          <a:stretch/>
        </p:blipFill>
        <p:spPr>
          <a:xfrm>
            <a:off x="3878320" y="0"/>
            <a:ext cx="4907015" cy="426983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05845" y="516667"/>
            <a:ext cx="1614840" cy="61485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dirty="0" err="1">
                <a:solidFill>
                  <a:schemeClr val="tx1"/>
                </a:solidFill>
                <a:latin typeface="UTM Avo" pitchFamily="18" charset="0"/>
              </a:rPr>
              <a:t>khỉ</a:t>
            </a:r>
            <a:endParaRPr lang="en-US" sz="4950" dirty="0">
              <a:solidFill>
                <a:schemeClr val="tx1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760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5200" y="4041154"/>
            <a:ext cx="1800225" cy="11011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57159" t="50837" r="30206" b="32657"/>
          <a:stretch/>
        </p:blipFill>
        <p:spPr>
          <a:xfrm>
            <a:off x="4363269" y="41000"/>
            <a:ext cx="4623076" cy="400015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30958" y="782514"/>
            <a:ext cx="1614840" cy="61485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dirty="0" err="1">
                <a:solidFill>
                  <a:schemeClr val="tx1"/>
                </a:solidFill>
                <a:latin typeface="UTM Avo" pitchFamily="18" charset="0"/>
              </a:rPr>
              <a:t>dâu</a:t>
            </a:r>
            <a:endParaRPr lang="en-US" sz="4950" dirty="0">
              <a:solidFill>
                <a:schemeClr val="tx1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684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5200" y="4041154"/>
            <a:ext cx="1800225" cy="11011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43427" t="58224" r="41924" b="20936"/>
          <a:stretch/>
        </p:blipFill>
        <p:spPr>
          <a:xfrm>
            <a:off x="331885" y="508289"/>
            <a:ext cx="4527836" cy="362156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124569" y="1133343"/>
            <a:ext cx="1614840" cy="61485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dirty="0" err="1">
                <a:solidFill>
                  <a:schemeClr val="tx1"/>
                </a:solidFill>
                <a:latin typeface="UTM Avo" pitchFamily="18" charset="0"/>
              </a:rPr>
              <a:t>dừa</a:t>
            </a:r>
            <a:endParaRPr lang="en-US" sz="4950" dirty="0">
              <a:solidFill>
                <a:schemeClr val="tx1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317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51434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5416">
            <a:off x="7587863" y="2475902"/>
            <a:ext cx="1354823" cy="25741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0544">
            <a:off x="8026920" y="252709"/>
            <a:ext cx="933293" cy="18770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2681" flipH="1">
            <a:off x="238598" y="35174"/>
            <a:ext cx="707574" cy="145174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9852">
            <a:off x="125859" y="1824439"/>
            <a:ext cx="2304782" cy="35870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2933">
            <a:off x="1182623" y="-1048071"/>
            <a:ext cx="1441267" cy="23271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0358">
            <a:off x="6055488" y="-1555540"/>
            <a:ext cx="1797853" cy="3089846"/>
          </a:xfrm>
          <a:prstGeom prst="rect">
            <a:avLst/>
          </a:prstGeom>
        </p:spPr>
      </p:pic>
      <p:pic>
        <p:nvPicPr>
          <p:cNvPr id="2050" name="Picture 2" descr="Káº¿t quáº£ hÃ¬nh áº£nh cho frame cloud cartoon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18927" y1="8621" x2="13277" y2="23276"/>
                        <a14:foregroundMark x1="3672" y1="32328" x2="62429" y2="87931"/>
                        <a14:foregroundMark x1="72316" y1="4741" x2="32768" y2="8190"/>
                        <a14:foregroundMark x1="32486" y1="9052" x2="21751" y2="24138"/>
                        <a14:foregroundMark x1="3107" y1="30603" x2="5932" y2="74138"/>
                        <a14:foregroundMark x1="4802" y1="77155" x2="33333" y2="65948"/>
                        <a14:foregroundMark x1="9322" y1="84483" x2="39831" y2="84914"/>
                        <a14:foregroundMark x1="30791" y1="90948" x2="47740" y2="94397"/>
                        <a14:foregroundMark x1="97458" y1="61638" x2="75141" y2="80172"/>
                        <a14:foregroundMark x1="75706" y1="9483" x2="94633" y2="43534"/>
                        <a14:foregroundMark x1="91525" y1="21121" x2="94350" y2="33621"/>
                        <a14:backgroundMark x1="84463" y1="5172" x2="94350" y2="10345"/>
                        <a14:backgroundMark x1="94350" y1="84483" x2="82768" y2="93103"/>
                        <a14:backgroundMark x1="7062" y1="91379" x2="15819" y2="95259"/>
                        <a14:backgroundMark x1="9887" y1="4310" x2="7062" y2="17241"/>
                        <a14:backgroundMark x1="847" y1="48707" x2="847" y2="53879"/>
                        <a14:backgroundMark x1="58475" y1="1293" x2="60169" y2="17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0402" y="210199"/>
            <a:ext cx="3717548" cy="2247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3149">
            <a:off x="5709739" y="2408051"/>
            <a:ext cx="1045241" cy="1738943"/>
          </a:xfrm>
          <a:prstGeom prst="rect">
            <a:avLst/>
          </a:prstGeom>
        </p:spPr>
      </p:pic>
      <p:pic>
        <p:nvPicPr>
          <p:cNvPr id="14" name="Picture 10" descr="C:\Users\ADMIN\Desktop\Tai nguyen thiet ke tro choi\Angry birds epic birds\1505573783630 (2)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944" y="2653817"/>
            <a:ext cx="864145" cy="525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148738" y="1022135"/>
            <a:ext cx="305404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3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 LÊN NÀO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5200" y="4041154"/>
            <a:ext cx="1800225" cy="11011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7202" t="51059" r="57031" b="31354"/>
          <a:stretch/>
        </p:blipFill>
        <p:spPr>
          <a:xfrm>
            <a:off x="374526" y="591207"/>
            <a:ext cx="5029105" cy="315391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714773" y="863507"/>
            <a:ext cx="1500540" cy="61485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dirty="0" err="1">
                <a:solidFill>
                  <a:schemeClr val="tx1"/>
                </a:solidFill>
                <a:latin typeface="UTM Avo" pitchFamily="18" charset="0"/>
              </a:rPr>
              <a:t>táo</a:t>
            </a:r>
            <a:endParaRPr lang="en-US" sz="4950" dirty="0">
              <a:solidFill>
                <a:schemeClr val="tx1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172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/>
          <p:nvPr/>
        </p:nvSpPr>
        <p:spPr>
          <a:xfrm>
            <a:off x="1" y="1"/>
            <a:ext cx="3262448" cy="413844"/>
          </a:xfrm>
          <a:prstGeom prst="rect">
            <a:avLst/>
          </a:prstGeom>
          <a:solidFill>
            <a:srgbClr val="FFFF00"/>
          </a:solidFill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UTM Avo" panose="02040603050506020204" pitchFamily="18" charset="0"/>
              </a:rPr>
              <a:t>3. </a:t>
            </a:r>
            <a:r>
              <a:rPr lang="en-US" sz="2400" dirty="0" err="1">
                <a:latin typeface="UTM Avo" panose="02040603050506020204" pitchFamily="18" charset="0"/>
              </a:rPr>
              <a:t>Tìm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tiếng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âm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d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7202" t="22610" r="24417" b="20936"/>
          <a:stretch>
            <a:fillRect/>
          </a:stretch>
        </p:blipFill>
        <p:spPr>
          <a:xfrm>
            <a:off x="1903740" y="664263"/>
            <a:ext cx="6248273" cy="409909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318513" y="11825"/>
            <a:ext cx="1614840" cy="61485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dirty="0" err="1">
                <a:solidFill>
                  <a:schemeClr val="tx1"/>
                </a:solidFill>
                <a:latin typeface="UTM Avo" pitchFamily="18" charset="0"/>
              </a:rPr>
              <a:t>dế</a:t>
            </a:r>
            <a:endParaRPr lang="en-US" sz="495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510131" y="646732"/>
            <a:ext cx="1614840" cy="61485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dirty="0" err="1">
                <a:solidFill>
                  <a:schemeClr val="tx1"/>
                </a:solidFill>
                <a:latin typeface="UTM Avo" pitchFamily="18" charset="0"/>
              </a:rPr>
              <a:t>khỉ</a:t>
            </a:r>
            <a:endParaRPr lang="en-US" sz="495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127817" y="3348352"/>
            <a:ext cx="1614840" cy="61485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dirty="0" err="1">
                <a:solidFill>
                  <a:schemeClr val="tx1"/>
                </a:solidFill>
                <a:latin typeface="UTM Avo" pitchFamily="18" charset="0"/>
              </a:rPr>
              <a:t>dâu</a:t>
            </a:r>
            <a:endParaRPr lang="en-US" sz="495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604307" y="4455925"/>
            <a:ext cx="1614840" cy="61485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dirty="0" err="1">
                <a:solidFill>
                  <a:schemeClr val="tx1"/>
                </a:solidFill>
                <a:latin typeface="UTM Avo" pitchFamily="18" charset="0"/>
              </a:rPr>
              <a:t>dừa</a:t>
            </a:r>
            <a:endParaRPr lang="en-US" sz="495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80954" y="3677652"/>
            <a:ext cx="1500540" cy="61485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dirty="0" err="1">
                <a:solidFill>
                  <a:schemeClr val="tx1"/>
                </a:solidFill>
                <a:latin typeface="UTM Avo" pitchFamily="18" charset="0"/>
              </a:rPr>
              <a:t>táo</a:t>
            </a:r>
            <a:endParaRPr lang="en-US" sz="495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04101" y="1261587"/>
            <a:ext cx="1500540" cy="61485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dirty="0" err="1">
                <a:solidFill>
                  <a:schemeClr val="tx1"/>
                </a:solidFill>
                <a:latin typeface="UTM Avo" pitchFamily="18" charset="0"/>
              </a:rPr>
              <a:t>dê</a:t>
            </a:r>
            <a:endParaRPr lang="en-US" sz="495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113893" y="11825"/>
            <a:ext cx="1614840" cy="6148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dirty="0">
                <a:solidFill>
                  <a:srgbClr val="FF0000"/>
                </a:solidFill>
                <a:latin typeface="UTM Avo" pitchFamily="18" charset="0"/>
              </a:rPr>
              <a:t>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727692" y="3348352"/>
            <a:ext cx="1614840" cy="6148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dirty="0">
                <a:solidFill>
                  <a:srgbClr val="FF0000"/>
                </a:solidFill>
                <a:latin typeface="UTM Avo" pitchFamily="18" charset="0"/>
              </a:rPr>
              <a:t>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204846" y="4457698"/>
            <a:ext cx="1614840" cy="6148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dirty="0">
                <a:solidFill>
                  <a:srgbClr val="FF0000"/>
                </a:solidFill>
                <a:latin typeface="UTM Avo" pitchFamily="18" charset="0"/>
              </a:rPr>
              <a:t>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40158" y="1261587"/>
            <a:ext cx="1614840" cy="6148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dirty="0">
                <a:solidFill>
                  <a:srgbClr val="FF0000"/>
                </a:solidFill>
                <a:latin typeface="UTM Avo" pitchFamily="18" charset="0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7" grpId="0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27" y="400789"/>
            <a:ext cx="2150680" cy="153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318" y="372786"/>
            <a:ext cx="2125676" cy="1592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456" y="308477"/>
            <a:ext cx="1720823" cy="1720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6634662" y="2238821"/>
            <a:ext cx="1792138" cy="72509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dirty="0" err="1">
                <a:solidFill>
                  <a:srgbClr val="FF0000"/>
                </a:solidFill>
                <a:latin typeface="UTM Avo" pitchFamily="18" charset="0"/>
              </a:rPr>
              <a:t>d</a:t>
            </a:r>
            <a:r>
              <a:rPr lang="en-US" sz="4950" dirty="0" err="1">
                <a:solidFill>
                  <a:schemeClr val="tx1"/>
                </a:solidFill>
                <a:latin typeface="UTM Avo" pitchFamily="18" charset="0"/>
              </a:rPr>
              <a:t>ao</a:t>
            </a:r>
            <a:endParaRPr lang="en-US" sz="495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75165" y="2238821"/>
            <a:ext cx="1792138" cy="72509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dirty="0" err="1">
                <a:solidFill>
                  <a:srgbClr val="FF0000"/>
                </a:solidFill>
                <a:latin typeface="UTM Avo" pitchFamily="18" charset="0"/>
              </a:rPr>
              <a:t>d</a:t>
            </a:r>
            <a:r>
              <a:rPr lang="en-US" sz="4950" dirty="0" err="1">
                <a:solidFill>
                  <a:schemeClr val="tx1"/>
                </a:solidFill>
                <a:latin typeface="UTM Avo" pitchFamily="18" charset="0"/>
              </a:rPr>
              <a:t>ứa</a:t>
            </a:r>
            <a:endParaRPr lang="en-US" sz="495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70629" y="2238821"/>
            <a:ext cx="1792138" cy="72509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dirty="0">
                <a:solidFill>
                  <a:srgbClr val="FF0000"/>
                </a:solidFill>
                <a:latin typeface="UTM Avo" pitchFamily="18" charset="0"/>
              </a:rPr>
              <a:t>d</a:t>
            </a:r>
            <a:r>
              <a:rPr lang="vi-VN" sz="4950" dirty="0">
                <a:solidFill>
                  <a:schemeClr val="tx1"/>
                </a:solidFill>
                <a:latin typeface="UTM Avo" pitchFamily="18" charset="0"/>
              </a:rPr>
              <a:t>ư</a:t>
            </a:r>
            <a:r>
              <a:rPr lang="en-US" sz="4950" dirty="0">
                <a:solidFill>
                  <a:schemeClr val="tx1"/>
                </a:solidFill>
                <a:latin typeface="UTM Avo" pitchFamily="18" charset="0"/>
              </a:rPr>
              <a:t>a </a:t>
            </a:r>
            <a:endParaRPr lang="en-US" sz="495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9581" y="3731522"/>
            <a:ext cx="7850697" cy="6148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950" dirty="0" err="1">
                <a:solidFill>
                  <a:srgbClr val="FF0000"/>
                </a:solidFill>
                <a:latin typeface="UTM Avo" pitchFamily="18" charset="0"/>
              </a:rPr>
              <a:t>d</a:t>
            </a:r>
            <a:r>
              <a:rPr lang="en-US" sz="4950" dirty="0" err="1">
                <a:solidFill>
                  <a:schemeClr val="tx1"/>
                </a:solidFill>
                <a:latin typeface="UTM Avo" pitchFamily="18" charset="0"/>
              </a:rPr>
              <a:t>ù</a:t>
            </a:r>
            <a:r>
              <a:rPr lang="en-US" sz="4950" dirty="0">
                <a:solidFill>
                  <a:schemeClr val="tx1"/>
                </a:solidFill>
                <a:latin typeface="UTM Avo" pitchFamily="18" charset="0"/>
              </a:rPr>
              <a:t>, </a:t>
            </a:r>
            <a:r>
              <a:rPr lang="en-US" sz="4950" dirty="0" err="1">
                <a:solidFill>
                  <a:srgbClr val="FF0000"/>
                </a:solidFill>
                <a:latin typeface="UTM Avo" pitchFamily="18" charset="0"/>
              </a:rPr>
              <a:t>d</a:t>
            </a:r>
            <a:r>
              <a:rPr lang="en-US" sz="4950" dirty="0" err="1">
                <a:solidFill>
                  <a:schemeClr val="tx1"/>
                </a:solidFill>
                <a:latin typeface="UTM Avo" pitchFamily="18" charset="0"/>
              </a:rPr>
              <a:t>án</a:t>
            </a:r>
            <a:r>
              <a:rPr lang="en-US" sz="4950" dirty="0">
                <a:solidFill>
                  <a:schemeClr val="tx1"/>
                </a:solidFill>
                <a:latin typeface="UTM Avo" pitchFamily="18" charset="0"/>
              </a:rPr>
              <a:t>, </a:t>
            </a:r>
            <a:r>
              <a:rPr lang="en-US" sz="4950" dirty="0" err="1">
                <a:solidFill>
                  <a:srgbClr val="FF0000"/>
                </a:solidFill>
                <a:latin typeface="UTM Avo" pitchFamily="18" charset="0"/>
              </a:rPr>
              <a:t>d</a:t>
            </a:r>
            <a:r>
              <a:rPr lang="en-US" sz="4950" dirty="0" err="1">
                <a:solidFill>
                  <a:schemeClr val="tx1"/>
                </a:solidFill>
                <a:latin typeface="UTM Avo" pitchFamily="18" charset="0"/>
              </a:rPr>
              <a:t>uy</a:t>
            </a:r>
            <a:r>
              <a:rPr lang="en-US" sz="4950" dirty="0">
                <a:solidFill>
                  <a:schemeClr val="tx1"/>
                </a:solidFill>
                <a:latin typeface="UTM Avo" pitchFamily="18" charset="0"/>
              </a:rPr>
              <a:t>, </a:t>
            </a:r>
            <a:r>
              <a:rPr lang="en-US" sz="4950" dirty="0" err="1">
                <a:solidFill>
                  <a:srgbClr val="FF0000"/>
                </a:solidFill>
                <a:latin typeface="UTM Avo" pitchFamily="18" charset="0"/>
              </a:rPr>
              <a:t>d</a:t>
            </a:r>
            <a:r>
              <a:rPr lang="en-US" sz="4950" dirty="0" err="1">
                <a:solidFill>
                  <a:schemeClr val="tx1"/>
                </a:solidFill>
                <a:latin typeface="UTM Avo" pitchFamily="18" charset="0"/>
              </a:rPr>
              <a:t>ân</a:t>
            </a:r>
            <a:r>
              <a:rPr lang="en-US" sz="4950" dirty="0">
                <a:solidFill>
                  <a:schemeClr val="tx1"/>
                </a:solidFill>
                <a:latin typeface="UTM Avo" pitchFamily="18" charset="0"/>
              </a:rPr>
              <a:t>,……</a:t>
            </a:r>
          </a:p>
        </p:txBody>
      </p:sp>
    </p:spTree>
    <p:extLst>
      <p:ext uri="{BB962C8B-B14F-4D97-AF65-F5344CB8AC3E}">
        <p14:creationId xmlns:p14="http://schemas.microsoft.com/office/powerpoint/2010/main" val="4054233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48289" y="460285"/>
            <a:ext cx="6838121" cy="1419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8625" b="1" dirty="0">
                <a:solidFill>
                  <a:schemeClr val="accent1">
                    <a:lumMod val="75000"/>
                  </a:schemeClr>
                </a:solidFill>
                <a:latin typeface="UTM Avo" pitchFamily="18" charset="0"/>
              </a:rPr>
              <a:t>ơ</a:t>
            </a:r>
            <a:r>
              <a:rPr lang="en-US" sz="8625" b="1" dirty="0">
                <a:solidFill>
                  <a:schemeClr val="accent1">
                    <a:lumMod val="75000"/>
                  </a:schemeClr>
                </a:solidFill>
                <a:latin typeface="UTM Avo" pitchFamily="18" charset="0"/>
              </a:rPr>
              <a:t>       -      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28746" y="2419154"/>
            <a:ext cx="6838121" cy="1419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625" b="1" dirty="0" err="1">
                <a:solidFill>
                  <a:srgbClr val="7030A0"/>
                </a:solidFill>
                <a:latin typeface="UTM Avo" pitchFamily="18" charset="0"/>
              </a:rPr>
              <a:t>cờ</a:t>
            </a:r>
            <a:r>
              <a:rPr lang="en-US" sz="8625" b="1" dirty="0">
                <a:solidFill>
                  <a:srgbClr val="7030A0"/>
                </a:solidFill>
                <a:latin typeface="UTM Avo" pitchFamily="18" charset="0"/>
              </a:rPr>
              <a:t>     -    da</a:t>
            </a:r>
          </a:p>
        </p:txBody>
      </p:sp>
    </p:spTree>
    <p:extLst>
      <p:ext uri="{BB962C8B-B14F-4D97-AF65-F5344CB8AC3E}">
        <p14:creationId xmlns:p14="http://schemas.microsoft.com/office/powerpoint/2010/main" val="400833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12076" y="1369219"/>
            <a:ext cx="53198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Thank you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55"/>
            <a:ext cx="9144000" cy="51435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16" y="2125750"/>
            <a:ext cx="1354823" cy="257416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824" y="1284864"/>
            <a:ext cx="1277003" cy="256832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969" y="1869778"/>
            <a:ext cx="1299033" cy="283013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215" y="1199393"/>
            <a:ext cx="1631350" cy="253894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148" y="2446638"/>
            <a:ext cx="1441267" cy="232712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693" y="1284863"/>
            <a:ext cx="1451136" cy="249396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715" y="2405213"/>
            <a:ext cx="1419416" cy="2361450"/>
          </a:xfrm>
          <a:prstGeom prst="rect">
            <a:avLst/>
          </a:prstGeom>
        </p:spPr>
      </p:pic>
      <p:sp>
        <p:nvSpPr>
          <p:cNvPr id="29" name="Rounded Rectangle 28">
            <a:hlinkClick r:id="rId11" action="ppaction://hlinksldjump"/>
          </p:cNvPr>
          <p:cNvSpPr/>
          <p:nvPr/>
        </p:nvSpPr>
        <p:spPr>
          <a:xfrm>
            <a:off x="1488282" y="3850006"/>
            <a:ext cx="1101566" cy="756761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dirty="0">
                <a:solidFill>
                  <a:schemeClr val="tx1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ô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2761298" y="4197667"/>
            <a:ext cx="1083945" cy="818198"/>
          </a:xfrm>
          <a:prstGeom prst="roundRect">
            <a:avLst>
              <a:gd name="adj" fmla="val 25844"/>
            </a:avLst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dirty="0">
                <a:solidFill>
                  <a:schemeClr val="tx1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cỏ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113770" y="3470658"/>
            <a:ext cx="1079183" cy="727010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dirty="0" err="1">
                <a:solidFill>
                  <a:schemeClr val="tx1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cọ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355383" y="4447699"/>
            <a:ext cx="1143465" cy="695801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dirty="0">
                <a:solidFill>
                  <a:schemeClr val="tx1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co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498848" y="3317484"/>
            <a:ext cx="1238826" cy="726372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dirty="0">
                <a:solidFill>
                  <a:schemeClr val="tx1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cộ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706201" y="4447699"/>
            <a:ext cx="1397318" cy="655796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dirty="0">
                <a:solidFill>
                  <a:schemeClr val="tx1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cổ</a:t>
            </a:r>
          </a:p>
        </p:txBody>
      </p:sp>
      <p:sp>
        <p:nvSpPr>
          <p:cNvPr id="17" name="Rounded Rectangle 16">
            <a:hlinkClick r:id="rId11" action="ppaction://hlinksldjump"/>
          </p:cNvPr>
          <p:cNvSpPr/>
          <p:nvPr/>
        </p:nvSpPr>
        <p:spPr>
          <a:xfrm>
            <a:off x="170923" y="4378362"/>
            <a:ext cx="987743" cy="678656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dirty="0">
                <a:solidFill>
                  <a:schemeClr val="tx1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o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170923" y="4378362"/>
            <a:ext cx="987743" cy="6786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0" name="Rounded Rectangle 19"/>
          <p:cNvSpPr/>
          <p:nvPr/>
        </p:nvSpPr>
        <p:spPr>
          <a:xfrm>
            <a:off x="1488281" y="3858340"/>
            <a:ext cx="1101688" cy="7484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5" name="Rounded Rectangle 34"/>
          <p:cNvSpPr/>
          <p:nvPr/>
        </p:nvSpPr>
        <p:spPr>
          <a:xfrm>
            <a:off x="2773925" y="4222636"/>
            <a:ext cx="1071317" cy="7932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6" name="Rounded Rectangle 35"/>
          <p:cNvSpPr/>
          <p:nvPr/>
        </p:nvSpPr>
        <p:spPr>
          <a:xfrm>
            <a:off x="4078129" y="3470658"/>
            <a:ext cx="1114824" cy="7270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7" name="Rounded Rectangle 36"/>
          <p:cNvSpPr/>
          <p:nvPr/>
        </p:nvSpPr>
        <p:spPr>
          <a:xfrm>
            <a:off x="6510672" y="3317484"/>
            <a:ext cx="1207354" cy="7263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b="1" dirty="0"/>
          </a:p>
        </p:txBody>
      </p:sp>
      <p:sp>
        <p:nvSpPr>
          <p:cNvPr id="38" name="Rounded Rectangle 37"/>
          <p:cNvSpPr/>
          <p:nvPr/>
        </p:nvSpPr>
        <p:spPr>
          <a:xfrm>
            <a:off x="5350910" y="4464844"/>
            <a:ext cx="1147938" cy="6786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b="1" dirty="0"/>
          </a:p>
        </p:txBody>
      </p:sp>
      <p:sp>
        <p:nvSpPr>
          <p:cNvPr id="39" name="Rounded Rectangle 38"/>
          <p:cNvSpPr/>
          <p:nvPr/>
        </p:nvSpPr>
        <p:spPr>
          <a:xfrm>
            <a:off x="7731485" y="4424260"/>
            <a:ext cx="1360209" cy="6786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07407E-6 L 0.01237 -1.02107 " pathEditMode="relative" rAng="0" ptsTypes="AA">
                                      <p:cBhvr>
                                        <p:cTn id="51" dur="7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2" y="-5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44444E-6 L -0.00234 -0.7882 " pathEditMode="relative" rAng="0" ptsTypes="AA">
                                      <p:cBhvr>
                                        <p:cTn id="56" dur="8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-39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07407E-6 L -0.01081 -0.98866 " pathEditMode="relative" rAng="0" ptsTypes="AA">
                                      <p:cBhvr>
                                        <p:cTn id="61" dur="7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7" y="-4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11111E-6 L -0.01446 -0.73819 " pathEditMode="relative" rAng="0" ptsTypes="AA">
                                      <p:cBhvr>
                                        <p:cTn id="66" dur="8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9" y="-3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1.85185E-6 L -0.00547 -0.99213 " pathEditMode="relative" rAng="0" ptsTypes="AA">
                                      <p:cBhvr>
                                        <p:cTn id="71" dur="7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" y="-49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7 L -0.00651 -0.74769 " pathEditMode="relative" rAng="0" ptsTypes="AA">
                                      <p:cBhvr>
                                        <p:cTn id="76" dur="8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" y="-37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7.40741E-7 L -0.00104 -0.96829 " pathEditMode="relative" rAng="0" ptsTypes="AA">
                                      <p:cBhvr>
                                        <p:cTn id="81" dur="7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48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29" grpId="0" bldLvl="0" animBg="1"/>
      <p:bldP spid="30" grpId="0" bldLvl="0" animBg="1"/>
      <p:bldP spid="31" grpId="0" bldLvl="0" animBg="1"/>
      <p:bldP spid="32" grpId="0" bldLvl="0" animBg="1"/>
      <p:bldP spid="33" grpId="0" bldLvl="0" animBg="1"/>
      <p:bldP spid="34" grpId="0" bldLvl="0" animBg="1"/>
      <p:bldP spid="17" grpId="0" bldLvl="0" animBg="1"/>
      <p:bldP spid="2" grpId="0" animBg="1"/>
      <p:bldP spid="20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921819" y="1015363"/>
            <a:ext cx="3113468" cy="2838293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7" rIns="68573" bIns="34287" rtlCol="0" anchor="ctr"/>
          <a:lstStyle/>
          <a:p>
            <a:pPr algn="ctr"/>
            <a:endParaRPr lang="en-US" sz="1013"/>
          </a:p>
        </p:txBody>
      </p:sp>
      <p:sp>
        <p:nvSpPr>
          <p:cNvPr id="3" name="TextBox 2"/>
          <p:cNvSpPr txBox="1"/>
          <p:nvPr/>
        </p:nvSpPr>
        <p:spPr>
          <a:xfrm>
            <a:off x="1634707" y="1171082"/>
            <a:ext cx="1428750" cy="2227527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/>
            <a:r>
              <a:rPr lang="en-US" sz="14025" dirty="0">
                <a:solidFill>
                  <a:srgbClr val="FF0000"/>
                </a:solidFill>
                <a:latin typeface="UTM Avo" panose="02040603050506020204" pitchFamily="18" charset="0"/>
              </a:rPr>
              <a:t>ơ</a:t>
            </a:r>
          </a:p>
        </p:txBody>
      </p:sp>
      <p:sp>
        <p:nvSpPr>
          <p:cNvPr id="4" name="Oval 3"/>
          <p:cNvSpPr/>
          <p:nvPr/>
        </p:nvSpPr>
        <p:spPr>
          <a:xfrm>
            <a:off x="4887533" y="1091485"/>
            <a:ext cx="3028950" cy="2762172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7" rIns="68573" bIns="34287" rtlCol="0" anchor="ctr"/>
          <a:lstStyle/>
          <a:p>
            <a:pPr algn="ctr"/>
            <a:endParaRPr lang="en-US" sz="1013"/>
          </a:p>
        </p:txBody>
      </p:sp>
      <p:sp>
        <p:nvSpPr>
          <p:cNvPr id="5" name="TextBox 4"/>
          <p:cNvSpPr txBox="1"/>
          <p:nvPr/>
        </p:nvSpPr>
        <p:spPr>
          <a:xfrm>
            <a:off x="5687633" y="1171082"/>
            <a:ext cx="1428750" cy="2227527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/>
            <a:r>
              <a:rPr lang="en-US" sz="14025" dirty="0">
                <a:solidFill>
                  <a:schemeClr val="accent1"/>
                </a:solidFill>
                <a:latin typeface=".VnAvant" panose="020B7200000000000000" pitchFamily="34" charset="0"/>
              </a:rPr>
              <a:t>o</a:t>
            </a:r>
          </a:p>
        </p:txBody>
      </p:sp>
      <p:sp>
        <p:nvSpPr>
          <p:cNvPr id="7" name="Oval 6"/>
          <p:cNvSpPr/>
          <p:nvPr/>
        </p:nvSpPr>
        <p:spPr>
          <a:xfrm>
            <a:off x="4887533" y="1091485"/>
            <a:ext cx="3028950" cy="2762172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7" rIns="68573" bIns="34287" rtlCol="0" anchor="ctr"/>
          <a:lstStyle/>
          <a:p>
            <a:pPr algn="ctr"/>
            <a:r>
              <a:rPr lang="en-US" sz="1013" dirty="0"/>
              <a:t>`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87633" y="1171082"/>
            <a:ext cx="1428750" cy="2227527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/>
            <a:r>
              <a:rPr lang="en-US" sz="14025" dirty="0">
                <a:solidFill>
                  <a:srgbClr val="FF0000"/>
                </a:solidFill>
                <a:latin typeface=".VnAvant" panose="020B7200000000000000" pitchFamily="34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4149257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7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9502" y="-11824"/>
            <a:ext cx="6958766" cy="1419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8625" b="1" dirty="0">
                <a:solidFill>
                  <a:srgbClr val="FF0000"/>
                </a:solidFill>
                <a:latin typeface="UTM Avo" pitchFamily="18" charset="0"/>
              </a:rPr>
              <a:t>ơ</a:t>
            </a:r>
            <a:r>
              <a:rPr lang="en-US" sz="8625" b="1" dirty="0">
                <a:solidFill>
                  <a:srgbClr val="FF0000"/>
                </a:solidFill>
                <a:latin typeface="UTM Avo" pitchFamily="18" charset="0"/>
              </a:rPr>
              <a:t>               d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98880" y="1525745"/>
            <a:ext cx="6838121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8625" b="1" dirty="0">
                <a:solidFill>
                  <a:schemeClr val="accent5"/>
                </a:solidFill>
                <a:latin typeface="UTM Avo" pitchFamily="18" charset="0"/>
              </a:rPr>
              <a:t>Ơ</a:t>
            </a:r>
            <a:r>
              <a:rPr lang="en-US" sz="8625" b="1" dirty="0">
                <a:solidFill>
                  <a:schemeClr val="accent5"/>
                </a:solidFill>
                <a:latin typeface="UTM Avo" pitchFamily="18" charset="0"/>
              </a:rPr>
              <a:t>               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54098" y="2991327"/>
            <a:ext cx="7026968" cy="2008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2450" b="1" dirty="0">
                <a:latin typeface="HP001 4 hang 1 ô ly" pitchFamily="34" charset="0"/>
              </a:rPr>
              <a:t>ơ</a:t>
            </a:r>
            <a:r>
              <a:rPr lang="en-US" sz="12450" b="1" dirty="0">
                <a:latin typeface="HP001 4 hang 1 ô ly" pitchFamily="34" charset="0"/>
              </a:rPr>
              <a:t>        d</a:t>
            </a:r>
          </a:p>
        </p:txBody>
      </p:sp>
    </p:spTree>
    <p:extLst>
      <p:ext uri="{BB962C8B-B14F-4D97-AF65-F5344CB8AC3E}">
        <p14:creationId xmlns:p14="http://schemas.microsoft.com/office/powerpoint/2010/main" val="802855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4095" t="24642" r="47291" b="26251"/>
          <a:stretch>
            <a:fillRect/>
          </a:stretch>
        </p:blipFill>
        <p:spPr>
          <a:xfrm>
            <a:off x="328030" y="268499"/>
            <a:ext cx="3507377" cy="2694214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931015" y="28469"/>
            <a:ext cx="3174274" cy="48005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latin typeface="UTM Avo" panose="02040603050506020204" pitchFamily="18" charset="0"/>
              </a:rPr>
              <a:t>1. </a:t>
            </a:r>
            <a:r>
              <a:rPr lang="en-US" sz="2700" dirty="0" err="1">
                <a:latin typeface="UTM Avo" panose="02040603050506020204" pitchFamily="18" charset="0"/>
              </a:rPr>
              <a:t>Làm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quen</a:t>
            </a:r>
            <a:endParaRPr lang="en-US" sz="2700" dirty="0">
              <a:latin typeface="UTM Avo" panose="020406030505060202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091559" y="3396568"/>
            <a:ext cx="1248307" cy="1437846"/>
            <a:chOff x="1378132" y="5159829"/>
            <a:chExt cx="1664409" cy="1917128"/>
          </a:xfrm>
        </p:grpSpPr>
        <p:sp>
          <p:nvSpPr>
            <p:cNvPr id="6" name="TextBox 5"/>
            <p:cNvSpPr txBox="1"/>
            <p:nvPr/>
          </p:nvSpPr>
          <p:spPr>
            <a:xfrm>
              <a:off x="1378132" y="5159829"/>
              <a:ext cx="751115" cy="1892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625" dirty="0">
                  <a:latin typeface="UTM Avo" panose="02040603050506020204" pitchFamily="18" charset="0"/>
                </a:rPr>
                <a:t>c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291426" y="5184132"/>
              <a:ext cx="751115" cy="1892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625" dirty="0">
                  <a:latin typeface="UTM Avo" panose="02040603050506020204" pitchFamily="18" charset="0"/>
                </a:rPr>
                <a:t>ơ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2808653" y="5562615"/>
              <a:ext cx="195943" cy="10450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/>
          <p:cNvSpPr txBox="1"/>
          <p:nvPr/>
        </p:nvSpPr>
        <p:spPr>
          <a:xfrm>
            <a:off x="1776529" y="3414796"/>
            <a:ext cx="563336" cy="1419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625" dirty="0">
                <a:solidFill>
                  <a:srgbClr val="FF0000"/>
                </a:solidFill>
                <a:latin typeface="UTM Avo" panose="02040603050506020204" pitchFamily="18" charset="0"/>
              </a:rPr>
              <a:t>ơ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/>
          <a:srcRect l="62246" t="34284" r="14462" b="30717"/>
          <a:stretch>
            <a:fillRect/>
          </a:stretch>
        </p:blipFill>
        <p:spPr>
          <a:xfrm>
            <a:off x="4578940" y="679764"/>
            <a:ext cx="3585755" cy="237091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937148" y="3414796"/>
            <a:ext cx="2422518" cy="1419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625" dirty="0">
                <a:latin typeface="UTM Avo" panose="02040603050506020204" pitchFamily="18" charset="0"/>
              </a:rPr>
              <a:t>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39746" y="3421631"/>
            <a:ext cx="1548697" cy="1419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625" dirty="0">
                <a:solidFill>
                  <a:srgbClr val="FF0000"/>
                </a:solidFill>
                <a:latin typeface="UTM Avo" panose="02040603050506020204" pitchFamily="18" charset="0"/>
              </a:rPr>
              <a:t>d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5771119" y="3498769"/>
            <a:ext cx="1885950" cy="1242260"/>
            <a:chOff x="3810000" y="1447800"/>
            <a:chExt cx="2209800" cy="1524000"/>
          </a:xfrm>
        </p:grpSpPr>
        <p:sp>
          <p:nvSpPr>
            <p:cNvPr id="22" name="Rectangle 21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500" dirty="0">
                  <a:solidFill>
                    <a:srgbClr val="008000"/>
                  </a:solidFill>
                  <a:latin typeface="UTM Avo" pitchFamily="18" charset="0"/>
                </a:rPr>
                <a:t>d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500">
                  <a:solidFill>
                    <a:schemeClr val="tx1"/>
                  </a:solidFill>
                  <a:latin typeface="UTM Avo" pitchFamily="18" charset="0"/>
                </a:rPr>
                <a:t>a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500">
                  <a:solidFill>
                    <a:schemeClr val="tx1"/>
                  </a:solidFill>
                  <a:latin typeface="UTM Avo" pitchFamily="18" charset="0"/>
                </a:rPr>
                <a:t>da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l="24095" t="24642" r="47291" b="26251"/>
          <a:stretch>
            <a:fillRect/>
          </a:stretch>
        </p:blipFill>
        <p:spPr>
          <a:xfrm>
            <a:off x="328030" y="268499"/>
            <a:ext cx="3507377" cy="2694214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2931015" y="28469"/>
            <a:ext cx="3174274" cy="48005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latin typeface="UTM Avo" panose="02040603050506020204" pitchFamily="18" charset="0"/>
              </a:rPr>
              <a:t>1. </a:t>
            </a:r>
            <a:r>
              <a:rPr lang="en-US" sz="2700" dirty="0" err="1">
                <a:latin typeface="UTM Avo" panose="02040603050506020204" pitchFamily="18" charset="0"/>
              </a:rPr>
              <a:t>Làm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quen</a:t>
            </a:r>
            <a:endParaRPr lang="en-US" sz="2700" dirty="0">
              <a:latin typeface="UTM Avo" panose="02040603050506020204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091559" y="3396568"/>
            <a:ext cx="1248307" cy="1437846"/>
            <a:chOff x="1378132" y="5159829"/>
            <a:chExt cx="1664409" cy="1917128"/>
          </a:xfrm>
        </p:grpSpPr>
        <p:sp>
          <p:nvSpPr>
            <p:cNvPr id="16" name="TextBox 15"/>
            <p:cNvSpPr txBox="1"/>
            <p:nvPr/>
          </p:nvSpPr>
          <p:spPr>
            <a:xfrm>
              <a:off x="1378132" y="5159829"/>
              <a:ext cx="751115" cy="1892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625" dirty="0">
                  <a:latin typeface="UTM Avo" panose="02040603050506020204" pitchFamily="18" charset="0"/>
                </a:rPr>
                <a:t>c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291426" y="5184132"/>
              <a:ext cx="751115" cy="1892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625" dirty="0">
                  <a:latin typeface="UTM Avo" panose="02040603050506020204" pitchFamily="18" charset="0"/>
                </a:rPr>
                <a:t>ơ</a:t>
              </a: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2808653" y="5562615"/>
              <a:ext cx="195943" cy="10450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1776529" y="3414796"/>
            <a:ext cx="563336" cy="1419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625" dirty="0">
                <a:solidFill>
                  <a:srgbClr val="FF0000"/>
                </a:solidFill>
                <a:latin typeface="UTM Avo" panose="02040603050506020204" pitchFamily="18" charset="0"/>
              </a:rPr>
              <a:t>ơ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/>
          <a:srcRect l="62246" t="34284" r="14462" b="30717"/>
          <a:stretch>
            <a:fillRect/>
          </a:stretch>
        </p:blipFill>
        <p:spPr>
          <a:xfrm>
            <a:off x="4578940" y="679764"/>
            <a:ext cx="3585755" cy="237091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937148" y="3414796"/>
            <a:ext cx="2422518" cy="1419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625" dirty="0">
                <a:latin typeface="UTM Avo" panose="02040603050506020204" pitchFamily="18" charset="0"/>
              </a:rPr>
              <a:t>da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939746" y="3421631"/>
            <a:ext cx="1548697" cy="1419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625" dirty="0">
                <a:solidFill>
                  <a:srgbClr val="FF0000"/>
                </a:solidFill>
                <a:latin typeface="UTM Avo" panose="02040603050506020204" pitchFamily="18" charset="0"/>
              </a:rPr>
              <a:t>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48289" y="460285"/>
            <a:ext cx="6838121" cy="1419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8625" b="1" dirty="0">
                <a:solidFill>
                  <a:srgbClr val="FF0000"/>
                </a:solidFill>
                <a:latin typeface="UTM Avo" pitchFamily="18" charset="0"/>
              </a:rPr>
              <a:t>ơ</a:t>
            </a:r>
            <a:r>
              <a:rPr lang="en-US" sz="8625" b="1" dirty="0">
                <a:solidFill>
                  <a:srgbClr val="FF0000"/>
                </a:solidFill>
                <a:latin typeface="UTM Avo" pitchFamily="18" charset="0"/>
              </a:rPr>
              <a:t>       -      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76044" y="2324558"/>
            <a:ext cx="6838121" cy="1419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625" b="1" dirty="0" err="1">
                <a:solidFill>
                  <a:srgbClr val="7030A0"/>
                </a:solidFill>
                <a:latin typeface="UTM Avo" pitchFamily="18" charset="0"/>
              </a:rPr>
              <a:t>c</a:t>
            </a:r>
            <a:r>
              <a:rPr lang="en-US" sz="8625" b="1" dirty="0" err="1">
                <a:solidFill>
                  <a:srgbClr val="FF0000"/>
                </a:solidFill>
                <a:latin typeface="UTM Avo" pitchFamily="18" charset="0"/>
              </a:rPr>
              <a:t>ờ</a:t>
            </a:r>
            <a:r>
              <a:rPr lang="en-US" sz="8625" b="1" dirty="0">
                <a:solidFill>
                  <a:srgbClr val="7030A0"/>
                </a:solidFill>
                <a:latin typeface="UTM Avo" pitchFamily="18" charset="0"/>
              </a:rPr>
              <a:t>     -   </a:t>
            </a:r>
            <a:r>
              <a:rPr lang="en-US" sz="8625" b="1" dirty="0">
                <a:solidFill>
                  <a:srgbClr val="FF0000"/>
                </a:solidFill>
                <a:latin typeface="UTM Avo" pitchFamily="18" charset="0"/>
              </a:rPr>
              <a:t>d</a:t>
            </a:r>
            <a:r>
              <a:rPr lang="en-US" sz="8625" b="1" dirty="0">
                <a:solidFill>
                  <a:srgbClr val="7030A0"/>
                </a:solidFill>
                <a:latin typeface="UTM Avo" pitchFamily="18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220297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2463085" cy="395390"/>
          </a:xfr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err="1">
                <a:latin typeface="UTM Avo" panose="02040603050506020204" pitchFamily="18" charset="0"/>
              </a:rPr>
              <a:t>Nghỉ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giải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lao</a:t>
            </a:r>
            <a:endParaRPr lang="en-US" dirty="0">
              <a:latin typeface="UTM Avo" panose="02040603050506020204" pitchFamily="18" charset="0"/>
            </a:endParaRPr>
          </a:p>
        </p:txBody>
      </p:sp>
      <p:pic>
        <p:nvPicPr>
          <p:cNvPr id="4" name="11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013" y="0"/>
            <a:ext cx="6910387" cy="518318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1205</TotalTime>
  <Words>164</Words>
  <Application>Microsoft Office PowerPoint</Application>
  <PresentationFormat>On-screen Show (16:9)</PresentationFormat>
  <Paragraphs>80</Paragraphs>
  <Slides>24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.VnAvant</vt:lpstr>
      <vt:lpstr>Arial</vt:lpstr>
      <vt:lpstr>Calibri</vt:lpstr>
      <vt:lpstr>Calibri Light</vt:lpstr>
      <vt:lpstr>HP001 4 hang 1 ô ly</vt:lpstr>
      <vt:lpstr>Times New Roman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Nghỉ giải lao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Lê Thị Hoa (421000574)</cp:lastModifiedBy>
  <cp:revision>85</cp:revision>
  <dcterms:created xsi:type="dcterms:W3CDTF">2020-08-03T08:34:00Z</dcterms:created>
  <dcterms:modified xsi:type="dcterms:W3CDTF">2024-04-16T07:33:25Z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1033-11.2.0.9453</vt:lpwstr>
  </property>
</Properties>
</file>