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6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7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8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9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31" r:id="rId3"/>
    <p:sldMasterId id="2147483761" r:id="rId4"/>
    <p:sldMasterId id="2147483785" r:id="rId5"/>
    <p:sldMasterId id="2147483809" r:id="rId6"/>
    <p:sldMasterId id="2147483827" r:id="rId7"/>
    <p:sldMasterId id="2147483859" r:id="rId8"/>
    <p:sldMasterId id="2147483895" r:id="rId9"/>
    <p:sldMasterId id="2147483899" r:id="rId10"/>
  </p:sldMasterIdLst>
  <p:notesMasterIdLst>
    <p:notesMasterId r:id="rId21"/>
  </p:notesMasterIdLst>
  <p:sldIdLst>
    <p:sldId id="3401" r:id="rId11"/>
    <p:sldId id="515" r:id="rId12"/>
    <p:sldId id="3402" r:id="rId13"/>
    <p:sldId id="340" r:id="rId14"/>
    <p:sldId id="3398" r:id="rId15"/>
    <p:sldId id="257" r:id="rId16"/>
    <p:sldId id="265" r:id="rId17"/>
    <p:sldId id="496" r:id="rId18"/>
    <p:sldId id="3397" r:id="rId19"/>
    <p:sldId id="340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7" autoAdjust="0"/>
    <p:restoredTop sz="94660"/>
  </p:normalViewPr>
  <p:slideViewPr>
    <p:cSldViewPr snapToGrid="0">
      <p:cViewPr varScale="1">
        <p:scale>
          <a:sx n="79" d="100"/>
          <a:sy n="79" d="100"/>
        </p:scale>
        <p:origin x="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3F73CF-F6A6-4CA6-A9DA-9A35694212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9749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5921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ferris dir="l"/>
      </p:transition>
    </mc:Choice>
    <mc:Fallback xmlns="">
      <p:transition spd="slow" advTm="0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ferris dir="l"/>
      </p:transition>
    </mc:Choice>
    <mc:Fallback xmlns="">
      <p:transition spd="slow" advTm="0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>
        <p14:ferris dir="l"/>
      </p:transition>
    </mc:Choice>
    <mc:Fallback xmlns="">
      <p:transition spd="slow" advTm="0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9967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308919"/>
            <a:ext cx="11640697" cy="6293261"/>
          </a:xfrm>
          <a:prstGeom prst="roundRect">
            <a:avLst>
              <a:gd name="adj" fmla="val 11169"/>
            </a:avLst>
          </a:prstGeom>
          <a:solidFill>
            <a:srgbClr val="FFFFFF"/>
          </a:solidFill>
          <a:ln w="25400" cap="flat" cmpd="sng" algn="ctr">
            <a:solidFill>
              <a:schemeClr val="bg2">
                <a:lumMod val="7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090256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51406091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7644980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107361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rgbClr val="FF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C413F-1C14-4F01-95DF-C21A0294F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80793" y="1122217"/>
            <a:ext cx="11697847" cy="5599257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C7D77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4D309D3-D471-4F60-BAF5-84FC57DE863F}"/>
              </a:ext>
            </a:extLst>
          </p:cNvPr>
          <p:cNvGrpSpPr/>
          <p:nvPr userDrawn="1"/>
        </p:nvGrpSpPr>
        <p:grpSpPr>
          <a:xfrm>
            <a:off x="377049" y="255821"/>
            <a:ext cx="2632037" cy="2075610"/>
            <a:chOff x="237072" y="234585"/>
            <a:chExt cx="1448294" cy="1448294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9D3C1B0-FB97-45E0-B76D-1C8A801FEE3A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C7D77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4794393D-301C-4659-BBCA-281D2C010711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0A22E59-CF8B-4136-A69F-75E63F01160F}"/>
                </a:ext>
              </a:extLst>
            </p:cNvPr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220631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2220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301807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47C95-0654-4CFB-89B1-FBB04BE79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13C135-2EE2-4584-B084-345C0B088A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E1CE5B-AD0C-4FF0-917D-7437F60898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DB618D-B73D-43D0-8377-801B77CE2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EF31C4-6B8F-44F1-993D-594760891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CBA786-EC9B-4536-A5E3-FB7EC29F9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82883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2829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9BBCE0-AED8-4E4B-9B05-261E8CA187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062ECC-5999-422C-A3DF-DCFA4B1CF5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C3794-7BE6-4A2A-9468-C7FC51EAA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279640-B044-45DF-A253-99F525CE7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40F97-40D1-4185-8811-2F94EC728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96580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92771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8FA92-DCEB-416D-A3AA-345BE494323E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7AED0-1251-46AC-8102-BF35D3C7A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84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1432111"/>
      </p:ext>
    </p:extLst>
  </p:cSld>
  <p:clrMapOvr>
    <a:masterClrMapping/>
  </p:clrMapOvr>
  <p:transition spd="slow" advClick="0" advTm="1000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5000">
        <p14:prism isInverted="1"/>
      </p:transition>
    </mc:Choice>
    <mc:Fallback xmlns="">
      <p:transition spd="slow" advClick="0" advTm="5000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0">
        <p:blinds/>
      </p:transition>
    </mc:Choice>
    <mc:Fallback xmlns="">
      <p:transition spd="slow" advTm="0">
        <p:blinds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2024/4/16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p:transition spd="med" advClick="0" advTm="0"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2000">
        <p14:gallery dir="l"/>
      </p:transition>
    </mc:Choice>
    <mc:Fallback xmlns="">
      <p:transition spd="slow" advClick="0" advTm="2000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1313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866446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2523" y="-46891"/>
            <a:ext cx="12285784" cy="694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65917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25040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250647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7703" y="284915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11100304" y="8727233"/>
            <a:ext cx="1033515" cy="296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33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5646666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215810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501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131060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066217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72089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EEB48-1DE6-45AD-BE3A-3BB5ADA466F2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041606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390D2D-7907-4188-BA24-1D61789C3E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43EF2F1-17D3-4FB7-A52E-29697AEA4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8407C1-25D4-4F8F-8534-3C1C7E2D8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94DABB3-CCEA-41FF-82FD-65C2DA75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12A5EA-2A58-4B3E-9790-65C98DD04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87330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0F80B2-7552-4C24-81E0-C0BC26BA5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6E120CE-3401-4E23-9732-09DBB7D00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171012-CDED-4137-8EEE-1F77AB7EF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7984408-CD5D-47B8-9FA8-0E1DC0167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EEE771A-ADBE-44E7-8D2B-42DAE823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695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00686E-13BF-4555-AE51-871C47634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6A2A8A0-8D43-4974-A196-A3C86E46E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526B46A-383C-412D-B6F0-557D7CC5D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FE2FD2-D9E1-4937-B5EF-6E2878238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2DBC719-0B2F-4354-A923-041DC8DAD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50585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D3FB5B-83D0-45B6-8013-43986B79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682E1DB-9D73-4321-837F-81E4D0E4BA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99D1CC2-A317-4E7B-AA98-F01DA3915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48C778E-0E68-411A-9345-88BC1338A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C294A31-FF45-4C38-9008-081544A0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C8152DD-6B00-4F60-895B-79F302690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39077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321263-EB73-4F88-A057-EC2A4796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2393544-8B5D-4DC0-ACB9-4E92B798A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37D18CE-5D6D-459D-AD7E-2DFA09A657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2EC7C903-B206-4394-98C5-F6F140CCFA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6317B6A-FBC4-4E38-9366-9A60736D85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5292B69-A2CD-4501-8E0F-1108C8DFC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318F084-F18B-48B2-B28D-0BD363143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9678FF3-A88D-4EE3-B2CB-7936D39A5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136445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F6729C-6CCD-464E-A893-CB8A58511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61E4C40-4A52-49CF-9624-16D9C7886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8AE2B7B-559E-4190-BB52-5BBE96370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5BF2E60D-2EF6-4DDC-90F5-DCB4DB67D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372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C5A1017-DD93-4D4E-BE93-30A1B0D2C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ADE874B-B36B-4AFF-953E-25760E6B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56EADDB-861A-452F-AEEA-59B532356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502064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7FA183-630C-40AD-85BD-8BC1419B7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BFBF088-B1CD-4EDE-886A-B1D004CAB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A1067F9-7C3E-423E-8A33-4FBEC5AA3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D1016E-F403-4E55-BEA1-585ADEE1C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5D91DCC-2A50-40D3-AF42-3C3FB5E73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A18DFCD-05D5-494E-821E-89D33D087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15821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C55986-7877-42CD-A1D5-A2E882E8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F5262C6-72BE-474C-981D-8CFC72C630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9B3D02E-1940-403D-80F4-090911D696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013E6DE-1E4E-43F1-B43D-B40BEF00A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7119EC0-FBFE-4A9D-8E79-C5756354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2509CED-ED73-4ED7-9632-64176BC37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328125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2B2715-33FD-4A50-AAC0-CF70D4664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363FA54-9E61-45F3-8B2C-73DD096C78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185B41-5636-496F-A5CF-CF5306782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8AA082-2188-42C4-815D-CBF967696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5D517A0-61D6-4DCF-9ACC-8939AB7C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036240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B694206-5EF8-4DB3-A474-98ED35C1F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0BCECCB-B84C-4E2C-90C8-1FE9CF842F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FDC912F-2427-49A5-B457-2DDCD4995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CFAF7EF-7F7E-455A-9752-629B82DDB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01CE35-84D6-4D79-A68F-CEFFE1C86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350480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90952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slideLayout" Target="../slideLayouts/slideLayout125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Relationship Id="rId14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5" Type="http://schemas.openxmlformats.org/officeDocument/2006/relationships/image" Target="../media/image44.jpg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913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4/16/2024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047419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  <p:sldLayoutId id="214748391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EEB48-1DE6-45AD-BE3A-3BB5ADA466F2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1472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华康海报体W12(P)" panose="040B0C00000000000000" pitchFamily="82" charset="-122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14671DC-4077-4FC6-9574-841BC2E1D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D53E0D-D05E-450E-A332-527C721C5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9E14D5-65BE-45C8-ADD2-0CC29D0A84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8AC5EDB2-2432-4562-A07F-96DD67ADB98D}" type="datetimeFigureOut">
              <a:rPr lang="zh-CN" altLang="en-US" smtClean="0"/>
              <a:pPr/>
              <a:t>2024/4/16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146C09-A769-4DF6-9276-C88A3FF9E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DD58443-23D1-4E91-AD50-B9E3DCAC8F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3EBA6181-1769-4B1D-B02E-B5069CD68A8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81022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4/16/2024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2024/4/16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Tm="0">
        <p14:ferris dir="l"/>
      </p:transition>
    </mc:Choice>
    <mc:Fallback xmlns="">
      <p:transition spd="slow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0.xml"/><Relationship Id="rId6" Type="http://schemas.openxmlformats.org/officeDocument/2006/relationships/image" Target="../media/image49.png"/><Relationship Id="rId5" Type="http://schemas.openxmlformats.org/officeDocument/2006/relationships/image" Target="../media/image45.png"/><Relationship Id="rId10" Type="http://schemas.openxmlformats.org/officeDocument/2006/relationships/image" Target="../media/image53.png"/><Relationship Id="rId4" Type="http://schemas.openxmlformats.org/officeDocument/2006/relationships/image" Target="../media/image48.png"/><Relationship Id="rId9" Type="http://schemas.openxmlformats.org/officeDocument/2006/relationships/image" Target="../media/image5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19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6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4.xml"/><Relationship Id="rId6" Type="http://schemas.openxmlformats.org/officeDocument/2006/relationships/image" Target="../media/image63.png"/><Relationship Id="rId5" Type="http://schemas.microsoft.com/office/2007/relationships/hdphoto" Target="../media/hdphoto2.wdp"/><Relationship Id="rId4" Type="http://schemas.openxmlformats.org/officeDocument/2006/relationships/image" Target="../media/image6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Tiếng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Việt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HOẠT</a:t>
            </a:r>
            <a:r>
              <a:rPr kumimoji="0" lang="en-US" sz="8000" b="1" i="0" u="none" strike="noStrike" kern="10" cap="none" spc="0" normalizeH="0" noProof="0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Times New Roman" panose="02020603050405020304"/>
              </a:rPr>
              <a:t> ĐỘNG NỐI TIẾP</a:t>
            </a:r>
            <a:endParaRPr kumimoji="0" lang="en-US" sz="8000" b="1" i="0" u="none" strike="noStrike" kern="1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/>
              <a:ea typeface="+mn-ea"/>
              <a:cs typeface="Times New Roman" panose="02020603050405020304"/>
            </a:endParaRP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04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27C27E7-3EBB-44E4-B587-606D4BE648FB}"/>
              </a:ext>
            </a:extLst>
          </p:cNvPr>
          <p:cNvSpPr txBox="1"/>
          <p:nvPr/>
        </p:nvSpPr>
        <p:spPr>
          <a:xfrm>
            <a:off x="2810540" y="2690037"/>
            <a:ext cx="68048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/>
              <a:t>Tiết</a:t>
            </a:r>
            <a:r>
              <a:rPr lang="en-US" sz="5400" dirty="0"/>
              <a:t> 4</a:t>
            </a:r>
          </a:p>
          <a:p>
            <a:pPr algn="ctr"/>
            <a:r>
              <a:rPr lang="en-US" sz="5400" dirty="0" err="1"/>
              <a:t>Nghe</a:t>
            </a:r>
            <a:r>
              <a:rPr lang="en-US" sz="5400" dirty="0"/>
              <a:t> </a:t>
            </a:r>
            <a:r>
              <a:rPr lang="en-US" sz="5400" dirty="0" err="1"/>
              <a:t>viết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907210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 descr="ô li vàn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35" y="635"/>
            <a:ext cx="12191365" cy="685736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984393" y="976312"/>
            <a:ext cx="75149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vi-VN" sz="3200" b="1" i="0" u="none" strike="noStrike" kern="1200" cap="none" spc="0" normalizeH="0" baseline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N</a:t>
            </a:r>
            <a:r>
              <a:rPr lang="en-US" sz="3200" b="1" noProof="0" dirty="0" err="1">
                <a:solidFill>
                  <a:prstClr val="white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lang="vi-VN" sz="3200" b="1" noProof="0" dirty="0" smtClean="0">
                <a:solidFill>
                  <a:prstClr val="white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1</a:t>
            </a:r>
            <a:r>
              <a:rPr lang="en-US" sz="3200" b="1" dirty="0">
                <a:solidFill>
                  <a:prstClr val="white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1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lang="en-US" sz="3200" b="1" dirty="0">
                <a:solidFill>
                  <a:prstClr val="white"/>
                </a:solidFill>
                <a:latin typeface="HP001 5 hàng" panose="020B0603050302020204" pitchFamily="34" charset="0"/>
                <a:cs typeface="HP001 4 hàng" panose="020B0603050302020204" pitchFamily="34" charset="0"/>
              </a:rPr>
              <a:t>4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202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HP001 4 hàng" panose="020B0603050302020204" pitchFamily="34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3716485" y="1650542"/>
            <a:ext cx="2061210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Tiếng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Việt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HP001 4 hàng" panose="020B0603050302020204" pitchFamily="34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320551" y="2301875"/>
            <a:ext cx="755089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Nghe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-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viết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: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Thư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gửi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bố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ngoài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đảo</a:t>
            </a:r>
            <a:r>
              <a:rPr kumimoji="0" lang="en-US" altLang="en-US" sz="3200" b="1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HP001 4 hàng" panose="020B0603050302020204" pitchFamily="34" charset="0"/>
              </a:rPr>
              <a:t>.</a:t>
            </a:r>
            <a:endParaRPr kumimoji="0" lang="vi-V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15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C8FAFC-C1D0-49BB-A45E-D744951A028F}"/>
              </a:ext>
            </a:extLst>
          </p:cNvPr>
          <p:cNvSpPr txBox="1"/>
          <p:nvPr/>
        </p:nvSpPr>
        <p:spPr>
          <a:xfrm>
            <a:off x="3155607" y="440147"/>
            <a:ext cx="61807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Thư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gửi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bố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ngoài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đảo</a:t>
            </a:r>
            <a:r>
              <a:rPr lang="en-US" sz="4000" b="1" dirty="0">
                <a:solidFill>
                  <a:srgbClr val="7030A0"/>
                </a:solidFill>
                <a:latin typeface="HP001 4 hàng" panose="020B0603050302020204" pitchFamily="34" charset="0"/>
                <a:ea typeface="Arial-Rounded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Arial-Rounded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F6BCDF-9F5D-43EF-8D2F-74DA0EBB0C5C}"/>
              </a:ext>
            </a:extLst>
          </p:cNvPr>
          <p:cNvSpPr txBox="1"/>
          <p:nvPr/>
        </p:nvSpPr>
        <p:spPr>
          <a:xfrm>
            <a:off x="944091" y="16276"/>
            <a:ext cx="3187641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Nghe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rial-Rounded"/>
                <a:cs typeface="Times New Roman" panose="02020603050405020304" pitchFamily="18" charset="0"/>
              </a:rPr>
              <a:t>: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Arial-Rounded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3E844FE-0BF0-4B56-ABD9-C2A5F1A9EE3E}"/>
              </a:ext>
            </a:extLst>
          </p:cNvPr>
          <p:cNvSpPr txBox="1"/>
          <p:nvPr/>
        </p:nvSpPr>
        <p:spPr>
          <a:xfrm>
            <a:off x="6656128" y="1587040"/>
            <a:ext cx="563132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Gửi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hoa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lại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sợ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héo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Arial-Rounded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Đường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ǟa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đảo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xa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xôi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Arial-Rounded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Con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viết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thư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gửi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vậy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Arial-Rounded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Hẳn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bố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bằng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lòng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thôi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Arial-Rounded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Ngoài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ấy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chắc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nhiều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gió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Arial-Rounded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Đảo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không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gì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che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Arial-Rounded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Ngoài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ấy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chắc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nhiều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sóng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Arial-Rounded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Bố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lúc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nào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cũng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nghe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  <a:ea typeface="Arial-Rounded"/>
              </a:rPr>
              <a:t>            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0"/>
                <a:ea typeface="Arial-Rounded"/>
              </a:rPr>
              <a:t>Xuân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  <a:ea typeface="Arial-Rounded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0"/>
                <a:ea typeface="Arial-Rounded"/>
              </a:rPr>
              <a:t>Quỳnh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Arial-Rounded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A8ACF9-A3CB-42DE-8673-F52D40C92D57}"/>
              </a:ext>
            </a:extLst>
          </p:cNvPr>
          <p:cNvSpPr txBox="1"/>
          <p:nvPr/>
        </p:nvSpPr>
        <p:spPr>
          <a:xfrm>
            <a:off x="861745" y="1729083"/>
            <a:ext cx="579438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Bây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giờ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sắp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Tết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lang="en-US" sz="3600" b="1" dirty="0">
                <a:solidFill>
                  <a:srgbClr val="7030A0"/>
                </a:solidFill>
                <a:latin typeface="HP001 4 hàng" panose="020B0603050302020204" pitchFamily="34" charset="0"/>
                <a:ea typeface="Arial-Rounded"/>
              </a:rPr>
              <a:t>ǟ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ồi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Arial-Rounded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Con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viết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thư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gửi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bố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(…)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Arial-Rounded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Tết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con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muốn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gửi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bố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Arial-Rounded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Cái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bánh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chưng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cho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vui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Arial-Rounded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Nhưng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bánh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thì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to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quá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ea typeface="Arial-Rounded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Mà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hòm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thư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nhỏ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thôi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/>
                <a:cs typeface="+mn-cs"/>
              </a:rPr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91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80F510E-0095-4928-A770-56AD303C68FF}"/>
              </a:ext>
            </a:extLst>
          </p:cNvPr>
          <p:cNvSpPr/>
          <p:nvPr/>
        </p:nvSpPr>
        <p:spPr>
          <a:xfrm>
            <a:off x="0" y="6456219"/>
            <a:ext cx="12192000" cy="401781"/>
          </a:xfrm>
          <a:prstGeom prst="rect">
            <a:avLst/>
          </a:prstGeom>
          <a:solidFill>
            <a:srgbClr val="7BC6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01A796B-5B8C-4573-9C98-0C14BCBB88A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20" t="85409"/>
          <a:stretch/>
        </p:blipFill>
        <p:spPr>
          <a:xfrm>
            <a:off x="3934691" y="6363855"/>
            <a:ext cx="8257308" cy="49414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2E21CC96-6F31-4D80-AEE7-E455F2199BE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3" t="16608" r="6038"/>
          <a:stretch/>
        </p:blipFill>
        <p:spPr>
          <a:xfrm>
            <a:off x="10359018" y="2254959"/>
            <a:ext cx="1832982" cy="460304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59C9393-DB2E-42F8-9E61-0F6A2CC7C99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7" t="3897" r="72099" b="65660"/>
          <a:stretch/>
        </p:blipFill>
        <p:spPr>
          <a:xfrm>
            <a:off x="123729" y="123045"/>
            <a:ext cx="1466162" cy="102292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2A265DC-9A6B-4C5C-B5C9-AB39A9B523EF}"/>
              </a:ext>
            </a:extLst>
          </p:cNvPr>
          <p:cNvSpPr txBox="1"/>
          <p:nvPr/>
        </p:nvSpPr>
        <p:spPr>
          <a:xfrm>
            <a:off x="1745673" y="195857"/>
            <a:ext cx="84436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800" b="1" dirty="0" err="1">
                <a:solidFill>
                  <a:srgbClr val="C00000"/>
                </a:solidFill>
                <a:latin typeface="+mj-lt"/>
              </a:rPr>
              <a:t>Viết</a:t>
            </a:r>
            <a:r>
              <a:rPr lang="en-US" sz="48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+mj-lt"/>
              </a:rPr>
              <a:t>bảng</a:t>
            </a:r>
            <a:r>
              <a:rPr lang="en-US" sz="4800" b="1" dirty="0">
                <a:solidFill>
                  <a:srgbClr val="C00000"/>
                </a:solidFill>
                <a:latin typeface="+mj-lt"/>
              </a:rPr>
              <a:t> con c</a:t>
            </a:r>
            <a:r>
              <a:rPr lang="vi-VN" sz="4800" b="1" dirty="0">
                <a:solidFill>
                  <a:srgbClr val="C00000"/>
                </a:solidFill>
                <a:latin typeface="+mj-lt"/>
              </a:rPr>
              <a:t>ác từ </a:t>
            </a:r>
            <a:r>
              <a:rPr lang="en-US" sz="4800" b="1" dirty="0" err="1">
                <a:solidFill>
                  <a:srgbClr val="C00000"/>
                </a:solidFill>
                <a:latin typeface="+mj-lt"/>
              </a:rPr>
              <a:t>khó</a:t>
            </a:r>
            <a:r>
              <a:rPr lang="en-US" sz="4800" b="1" dirty="0">
                <a:solidFill>
                  <a:srgbClr val="C00000"/>
                </a:solidFill>
                <a:latin typeface="+mj-lt"/>
              </a:rPr>
              <a:t>: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BE346BB-BA8F-4E1A-98A5-15B3CF5D1BD3}"/>
              </a:ext>
            </a:extLst>
          </p:cNvPr>
          <p:cNvSpPr/>
          <p:nvPr/>
        </p:nvSpPr>
        <p:spPr>
          <a:xfrm>
            <a:off x="1260051" y="3570610"/>
            <a:ext cx="7995683" cy="809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dirty="0">
                <a:latin typeface="+mj-lt"/>
              </a:rPr>
              <a:t>     </a:t>
            </a:r>
            <a:r>
              <a:rPr lang="en-US" sz="3600" dirty="0" err="1">
                <a:latin typeface="+mj-lt"/>
              </a:rPr>
              <a:t>sóng</a:t>
            </a:r>
            <a:endParaRPr lang="vi-VN" sz="3600" dirty="0">
              <a:latin typeface="+mj-lt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EAC6DA0-4BF6-4CF9-9643-AA7BC175186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1498" y="4244399"/>
            <a:ext cx="3967861" cy="2073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3AC089-7AFD-47FA-8C55-536DDB40014E}"/>
              </a:ext>
            </a:extLst>
          </p:cNvPr>
          <p:cNvSpPr/>
          <p:nvPr/>
        </p:nvSpPr>
        <p:spPr>
          <a:xfrm>
            <a:off x="856810" y="1313412"/>
            <a:ext cx="7995683" cy="809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dirty="0">
                <a:latin typeface="+mj-lt"/>
              </a:rPr>
              <a:t>     </a:t>
            </a:r>
            <a:r>
              <a:rPr lang="en-US" sz="3600" dirty="0">
                <a:latin typeface="+mj-lt"/>
              </a:rPr>
              <a:t>bánh </a:t>
            </a:r>
            <a:r>
              <a:rPr lang="en-US" sz="3600" dirty="0" err="1">
                <a:latin typeface="+mj-lt"/>
              </a:rPr>
              <a:t>chưng</a:t>
            </a:r>
            <a:endParaRPr lang="vi-VN" sz="3600" dirty="0"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98B9E9B-BE15-469F-AF03-ADA57D4C2E16}"/>
              </a:ext>
            </a:extLst>
          </p:cNvPr>
          <p:cNvSpPr/>
          <p:nvPr/>
        </p:nvSpPr>
        <p:spPr>
          <a:xfrm>
            <a:off x="1252609" y="2399920"/>
            <a:ext cx="7995683" cy="809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600" dirty="0">
                <a:latin typeface="+mj-lt"/>
              </a:rPr>
              <a:t>     </a:t>
            </a:r>
            <a:r>
              <a:rPr lang="en-US" sz="3600" dirty="0" err="1">
                <a:latin typeface="+mj-lt"/>
              </a:rPr>
              <a:t>xa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xôi</a:t>
            </a:r>
            <a:endParaRPr lang="vi-VN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3448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>
        <p14:ferris dir="l"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 noChangeAspect="1"/>
          </p:cNvGrpSpPr>
          <p:nvPr/>
        </p:nvGrpSpPr>
        <p:grpSpPr bwMode="auto">
          <a:xfrm flipH="1">
            <a:off x="668866" y="1133667"/>
            <a:ext cx="4476381" cy="5781484"/>
            <a:chOff x="316" y="897"/>
            <a:chExt cx="1835" cy="2370"/>
          </a:xfrm>
        </p:grpSpPr>
        <p:grpSp>
          <p:nvGrpSpPr>
            <p:cNvPr id="6" name="Group 205"/>
            <p:cNvGrpSpPr>
              <a:grpSpLocks/>
            </p:cNvGrpSpPr>
            <p:nvPr/>
          </p:nvGrpSpPr>
          <p:grpSpPr bwMode="auto">
            <a:xfrm>
              <a:off x="618" y="1602"/>
              <a:ext cx="504" cy="430"/>
              <a:chOff x="618" y="1602"/>
              <a:chExt cx="504" cy="430"/>
            </a:xfrm>
          </p:grpSpPr>
          <p:sp>
            <p:nvSpPr>
              <p:cNvPr id="1510" name="Freeform 5"/>
              <p:cNvSpPr>
                <a:spLocks/>
              </p:cNvSpPr>
              <p:nvPr/>
            </p:nvSpPr>
            <p:spPr bwMode="auto">
              <a:xfrm>
                <a:off x="1108" y="2007"/>
                <a:ext cx="11" cy="9"/>
              </a:xfrm>
              <a:custGeom>
                <a:avLst/>
                <a:gdLst>
                  <a:gd name="T0" fmla="*/ 11 w 11"/>
                  <a:gd name="T1" fmla="*/ 9 h 9"/>
                  <a:gd name="T2" fmla="*/ 3 w 11"/>
                  <a:gd name="T3" fmla="*/ 0 h 9"/>
                  <a:gd name="T4" fmla="*/ 0 w 11"/>
                  <a:gd name="T5" fmla="*/ 0 h 9"/>
                  <a:gd name="T6" fmla="*/ 11 w 11"/>
                  <a:gd name="T7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9">
                    <a:moveTo>
                      <a:pt x="11" y="9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11" y="9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11" name="Freeform 6"/>
              <p:cNvSpPr>
                <a:spLocks/>
              </p:cNvSpPr>
              <p:nvPr/>
            </p:nvSpPr>
            <p:spPr bwMode="auto">
              <a:xfrm>
                <a:off x="1067" y="1964"/>
                <a:ext cx="44" cy="43"/>
              </a:xfrm>
              <a:custGeom>
                <a:avLst/>
                <a:gdLst>
                  <a:gd name="T0" fmla="*/ 8 w 16"/>
                  <a:gd name="T1" fmla="*/ 4 h 16"/>
                  <a:gd name="T2" fmla="*/ 2 w 16"/>
                  <a:gd name="T3" fmla="*/ 0 h 16"/>
                  <a:gd name="T4" fmla="*/ 6 w 16"/>
                  <a:gd name="T5" fmla="*/ 10 h 16"/>
                  <a:gd name="T6" fmla="*/ 16 w 16"/>
                  <a:gd name="T7" fmla="*/ 14 h 16"/>
                  <a:gd name="T8" fmla="*/ 8 w 16"/>
                  <a:gd name="T9" fmla="*/ 9 h 16"/>
                  <a:gd name="T10" fmla="*/ 15 w 16"/>
                  <a:gd name="T11" fmla="*/ 12 h 16"/>
                  <a:gd name="T12" fmla="*/ 6 w 16"/>
                  <a:gd name="T13" fmla="*/ 5 h 16"/>
                  <a:gd name="T14" fmla="*/ 8 w 16"/>
                  <a:gd name="T15" fmla="*/ 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" h="16">
                    <a:moveTo>
                      <a:pt x="8" y="4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3" y="5"/>
                      <a:pt x="0" y="1"/>
                      <a:pt x="6" y="10"/>
                    </a:cubicBezTo>
                    <a:cubicBezTo>
                      <a:pt x="9" y="12"/>
                      <a:pt x="16" y="16"/>
                      <a:pt x="16" y="14"/>
                    </a:cubicBezTo>
                    <a:cubicBezTo>
                      <a:pt x="14" y="13"/>
                      <a:pt x="10" y="12"/>
                      <a:pt x="8" y="9"/>
                    </a:cubicBezTo>
                    <a:cubicBezTo>
                      <a:pt x="9" y="9"/>
                      <a:pt x="13" y="12"/>
                      <a:pt x="15" y="12"/>
                    </a:cubicBezTo>
                    <a:cubicBezTo>
                      <a:pt x="11" y="7"/>
                      <a:pt x="11" y="10"/>
                      <a:pt x="6" y="5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12" name="Freeform 7"/>
              <p:cNvSpPr>
                <a:spLocks/>
              </p:cNvSpPr>
              <p:nvPr/>
            </p:nvSpPr>
            <p:spPr bwMode="auto">
              <a:xfrm>
                <a:off x="1062" y="1964"/>
                <a:ext cx="11" cy="5"/>
              </a:xfrm>
              <a:custGeom>
                <a:avLst/>
                <a:gdLst>
                  <a:gd name="T0" fmla="*/ 2 w 4"/>
                  <a:gd name="T1" fmla="*/ 2 h 2"/>
                  <a:gd name="T2" fmla="*/ 4 w 4"/>
                  <a:gd name="T3" fmla="*/ 1 h 2"/>
                  <a:gd name="T4" fmla="*/ 2 w 4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2" y="2"/>
                    </a:moveTo>
                    <a:cubicBezTo>
                      <a:pt x="2" y="2"/>
                      <a:pt x="3" y="2"/>
                      <a:pt x="4" y="1"/>
                    </a:cubicBezTo>
                    <a:cubicBezTo>
                      <a:pt x="3" y="1"/>
                      <a:pt x="0" y="0"/>
                      <a:pt x="2" y="2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13" name="Freeform 8"/>
              <p:cNvSpPr>
                <a:spLocks/>
              </p:cNvSpPr>
              <p:nvPr/>
            </p:nvSpPr>
            <p:spPr bwMode="auto">
              <a:xfrm>
                <a:off x="1045" y="1953"/>
                <a:ext cx="14" cy="8"/>
              </a:xfrm>
              <a:custGeom>
                <a:avLst/>
                <a:gdLst>
                  <a:gd name="T0" fmla="*/ 4 w 5"/>
                  <a:gd name="T1" fmla="*/ 3 h 3"/>
                  <a:gd name="T2" fmla="*/ 5 w 5"/>
                  <a:gd name="T3" fmla="*/ 2 h 3"/>
                  <a:gd name="T4" fmla="*/ 0 w 5"/>
                  <a:gd name="T5" fmla="*/ 0 h 3"/>
                  <a:gd name="T6" fmla="*/ 4 w 5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3">
                    <a:moveTo>
                      <a:pt x="4" y="3"/>
                    </a:moveTo>
                    <a:cubicBezTo>
                      <a:pt x="1" y="0"/>
                      <a:pt x="5" y="2"/>
                      <a:pt x="5" y="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14" name="Freeform 9"/>
              <p:cNvSpPr>
                <a:spLocks/>
              </p:cNvSpPr>
              <p:nvPr/>
            </p:nvSpPr>
            <p:spPr bwMode="auto">
              <a:xfrm>
                <a:off x="1018" y="1928"/>
                <a:ext cx="6" cy="3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2" y="1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15" name="Freeform 10"/>
              <p:cNvSpPr>
                <a:spLocks/>
              </p:cNvSpPr>
              <p:nvPr/>
            </p:nvSpPr>
            <p:spPr bwMode="auto">
              <a:xfrm>
                <a:off x="1005" y="1915"/>
                <a:ext cx="38" cy="27"/>
              </a:xfrm>
              <a:custGeom>
                <a:avLst/>
                <a:gdLst>
                  <a:gd name="T0" fmla="*/ 0 w 14"/>
                  <a:gd name="T1" fmla="*/ 0 h 10"/>
                  <a:gd name="T2" fmla="*/ 5 w 14"/>
                  <a:gd name="T3" fmla="*/ 5 h 10"/>
                  <a:gd name="T4" fmla="*/ 5 w 14"/>
                  <a:gd name="T5" fmla="*/ 4 h 10"/>
                  <a:gd name="T6" fmla="*/ 9 w 14"/>
                  <a:gd name="T7" fmla="*/ 5 h 10"/>
                  <a:gd name="T8" fmla="*/ 14 w 14"/>
                  <a:gd name="T9" fmla="*/ 10 h 10"/>
                  <a:gd name="T10" fmla="*/ 11 w 14"/>
                  <a:gd name="T11" fmla="*/ 6 h 10"/>
                  <a:gd name="T12" fmla="*/ 0 w 14"/>
                  <a:gd name="T1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" h="10">
                    <a:moveTo>
                      <a:pt x="0" y="0"/>
                    </a:moveTo>
                    <a:cubicBezTo>
                      <a:pt x="1" y="2"/>
                      <a:pt x="3" y="3"/>
                      <a:pt x="5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2"/>
                      <a:pt x="6" y="2"/>
                      <a:pt x="9" y="5"/>
                    </a:cubicBezTo>
                    <a:cubicBezTo>
                      <a:pt x="12" y="8"/>
                      <a:pt x="11" y="9"/>
                      <a:pt x="14" y="10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7" y="2"/>
                      <a:pt x="2" y="1"/>
                      <a:pt x="0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16" name="Freeform 11"/>
              <p:cNvSpPr>
                <a:spLocks/>
              </p:cNvSpPr>
              <p:nvPr/>
            </p:nvSpPr>
            <p:spPr bwMode="auto">
              <a:xfrm>
                <a:off x="1024" y="1931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17" name="Freeform 12"/>
              <p:cNvSpPr>
                <a:spLocks/>
              </p:cNvSpPr>
              <p:nvPr/>
            </p:nvSpPr>
            <p:spPr bwMode="auto">
              <a:xfrm>
                <a:off x="1040" y="1948"/>
                <a:ext cx="5" cy="2"/>
              </a:xfrm>
              <a:custGeom>
                <a:avLst/>
                <a:gdLst>
                  <a:gd name="T0" fmla="*/ 0 w 5"/>
                  <a:gd name="T1" fmla="*/ 0 h 2"/>
                  <a:gd name="T2" fmla="*/ 5 w 5"/>
                  <a:gd name="T3" fmla="*/ 2 h 2"/>
                  <a:gd name="T4" fmla="*/ 5 w 5"/>
                  <a:gd name="T5" fmla="*/ 0 h 2"/>
                  <a:gd name="T6" fmla="*/ 0 w 5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2">
                    <a:moveTo>
                      <a:pt x="0" y="0"/>
                    </a:moveTo>
                    <a:lnTo>
                      <a:pt x="5" y="2"/>
                    </a:lnTo>
                    <a:lnTo>
                      <a:pt x="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18" name="Freeform 13"/>
              <p:cNvSpPr>
                <a:spLocks/>
              </p:cNvSpPr>
              <p:nvPr/>
            </p:nvSpPr>
            <p:spPr bwMode="auto">
              <a:xfrm>
                <a:off x="969" y="1874"/>
                <a:ext cx="33" cy="35"/>
              </a:xfrm>
              <a:custGeom>
                <a:avLst/>
                <a:gdLst>
                  <a:gd name="T0" fmla="*/ 2 w 12"/>
                  <a:gd name="T1" fmla="*/ 6 h 13"/>
                  <a:gd name="T2" fmla="*/ 12 w 12"/>
                  <a:gd name="T3" fmla="*/ 12 h 13"/>
                  <a:gd name="T4" fmla="*/ 7 w 12"/>
                  <a:gd name="T5" fmla="*/ 5 h 13"/>
                  <a:gd name="T6" fmla="*/ 2 w 12"/>
                  <a:gd name="T7" fmla="*/ 1 h 13"/>
                  <a:gd name="T8" fmla="*/ 2 w 12"/>
                  <a:gd name="T9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3">
                    <a:moveTo>
                      <a:pt x="2" y="6"/>
                    </a:moveTo>
                    <a:cubicBezTo>
                      <a:pt x="4" y="5"/>
                      <a:pt x="10" y="13"/>
                      <a:pt x="12" y="12"/>
                    </a:cubicBezTo>
                    <a:cubicBezTo>
                      <a:pt x="7" y="9"/>
                      <a:pt x="5" y="5"/>
                      <a:pt x="7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0" y="0"/>
                      <a:pt x="0" y="3"/>
                      <a:pt x="2" y="6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19" name="Freeform 14"/>
              <p:cNvSpPr>
                <a:spLocks/>
              </p:cNvSpPr>
              <p:nvPr/>
            </p:nvSpPr>
            <p:spPr bwMode="auto">
              <a:xfrm>
                <a:off x="956" y="1858"/>
                <a:ext cx="5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20" name="Freeform 15"/>
              <p:cNvSpPr>
                <a:spLocks/>
              </p:cNvSpPr>
              <p:nvPr/>
            </p:nvSpPr>
            <p:spPr bwMode="auto">
              <a:xfrm>
                <a:off x="890" y="1809"/>
                <a:ext cx="71" cy="62"/>
              </a:xfrm>
              <a:custGeom>
                <a:avLst/>
                <a:gdLst>
                  <a:gd name="T0" fmla="*/ 0 w 26"/>
                  <a:gd name="T1" fmla="*/ 1 h 23"/>
                  <a:gd name="T2" fmla="*/ 12 w 26"/>
                  <a:gd name="T3" fmla="*/ 9 h 23"/>
                  <a:gd name="T4" fmla="*/ 8 w 26"/>
                  <a:gd name="T5" fmla="*/ 7 h 23"/>
                  <a:gd name="T6" fmla="*/ 18 w 26"/>
                  <a:gd name="T7" fmla="*/ 15 h 23"/>
                  <a:gd name="T8" fmla="*/ 12 w 26"/>
                  <a:gd name="T9" fmla="*/ 12 h 23"/>
                  <a:gd name="T10" fmla="*/ 22 w 26"/>
                  <a:gd name="T11" fmla="*/ 19 h 23"/>
                  <a:gd name="T12" fmla="*/ 26 w 26"/>
                  <a:gd name="T13" fmla="*/ 23 h 23"/>
                  <a:gd name="T14" fmla="*/ 26 w 26"/>
                  <a:gd name="T15" fmla="*/ 20 h 23"/>
                  <a:gd name="T16" fmla="*/ 21 w 26"/>
                  <a:gd name="T17" fmla="*/ 17 h 23"/>
                  <a:gd name="T18" fmla="*/ 24 w 26"/>
                  <a:gd name="T19" fmla="*/ 18 h 23"/>
                  <a:gd name="T20" fmla="*/ 11 w 26"/>
                  <a:gd name="T21" fmla="*/ 5 h 23"/>
                  <a:gd name="T22" fmla="*/ 0 w 26"/>
                  <a:gd name="T23" fmla="*/ 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6" h="23">
                    <a:moveTo>
                      <a:pt x="0" y="1"/>
                    </a:moveTo>
                    <a:cubicBezTo>
                      <a:pt x="12" y="9"/>
                      <a:pt x="12" y="9"/>
                      <a:pt x="12" y="9"/>
                    </a:cubicBezTo>
                    <a:cubicBezTo>
                      <a:pt x="10" y="8"/>
                      <a:pt x="10" y="9"/>
                      <a:pt x="8" y="7"/>
                    </a:cubicBezTo>
                    <a:cubicBezTo>
                      <a:pt x="12" y="12"/>
                      <a:pt x="14" y="11"/>
                      <a:pt x="18" y="15"/>
                    </a:cubicBezTo>
                    <a:cubicBezTo>
                      <a:pt x="18" y="17"/>
                      <a:pt x="10" y="9"/>
                      <a:pt x="12" y="12"/>
                    </a:cubicBezTo>
                    <a:cubicBezTo>
                      <a:pt x="14" y="14"/>
                      <a:pt x="19" y="18"/>
                      <a:pt x="22" y="19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4" y="18"/>
                      <a:pt x="21" y="19"/>
                      <a:pt x="21" y="17"/>
                    </a:cubicBezTo>
                    <a:cubicBezTo>
                      <a:pt x="21" y="15"/>
                      <a:pt x="23" y="17"/>
                      <a:pt x="24" y="18"/>
                    </a:cubicBezTo>
                    <a:cubicBezTo>
                      <a:pt x="21" y="16"/>
                      <a:pt x="17" y="10"/>
                      <a:pt x="11" y="5"/>
                    </a:cubicBezTo>
                    <a:cubicBezTo>
                      <a:pt x="5" y="0"/>
                      <a:pt x="4" y="3"/>
                      <a:pt x="0" y="1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21" name="Freeform 16"/>
              <p:cNvSpPr>
                <a:spLocks/>
              </p:cNvSpPr>
              <p:nvPr/>
            </p:nvSpPr>
            <p:spPr bwMode="auto">
              <a:xfrm>
                <a:off x="893" y="1801"/>
                <a:ext cx="0" cy="5"/>
              </a:xfrm>
              <a:custGeom>
                <a:avLst/>
                <a:gdLst>
                  <a:gd name="T0" fmla="*/ 5 h 5"/>
                  <a:gd name="T1" fmla="*/ 0 h 5"/>
                  <a:gd name="T2" fmla="*/ 5 h 5"/>
                  <a:gd name="T3" fmla="*/ 5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">
                    <a:moveTo>
                      <a:pt x="0" y="5"/>
                    </a:moveTo>
                    <a:lnTo>
                      <a:pt x="0" y="0"/>
                    </a:lnTo>
                    <a:lnTo>
                      <a:pt x="0" y="5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22" name="Freeform 17"/>
              <p:cNvSpPr>
                <a:spLocks/>
              </p:cNvSpPr>
              <p:nvPr/>
            </p:nvSpPr>
            <p:spPr bwMode="auto">
              <a:xfrm>
                <a:off x="808" y="1746"/>
                <a:ext cx="74" cy="52"/>
              </a:xfrm>
              <a:custGeom>
                <a:avLst/>
                <a:gdLst>
                  <a:gd name="T0" fmla="*/ 18 w 27"/>
                  <a:gd name="T1" fmla="*/ 13 h 19"/>
                  <a:gd name="T2" fmla="*/ 24 w 27"/>
                  <a:gd name="T3" fmla="*/ 17 h 19"/>
                  <a:gd name="T4" fmla="*/ 25 w 27"/>
                  <a:gd name="T5" fmla="*/ 19 h 19"/>
                  <a:gd name="T6" fmla="*/ 27 w 27"/>
                  <a:gd name="T7" fmla="*/ 19 h 19"/>
                  <a:gd name="T8" fmla="*/ 17 w 27"/>
                  <a:gd name="T9" fmla="*/ 10 h 19"/>
                  <a:gd name="T10" fmla="*/ 17 w 27"/>
                  <a:gd name="T11" fmla="*/ 5 h 19"/>
                  <a:gd name="T12" fmla="*/ 21 w 27"/>
                  <a:gd name="T13" fmla="*/ 11 h 19"/>
                  <a:gd name="T14" fmla="*/ 15 w 27"/>
                  <a:gd name="T15" fmla="*/ 3 h 19"/>
                  <a:gd name="T16" fmla="*/ 13 w 27"/>
                  <a:gd name="T17" fmla="*/ 2 h 19"/>
                  <a:gd name="T18" fmla="*/ 12 w 27"/>
                  <a:gd name="T19" fmla="*/ 1 h 19"/>
                  <a:gd name="T20" fmla="*/ 12 w 27"/>
                  <a:gd name="T21" fmla="*/ 1 h 19"/>
                  <a:gd name="T22" fmla="*/ 6 w 27"/>
                  <a:gd name="T23" fmla="*/ 9 h 19"/>
                  <a:gd name="T24" fmla="*/ 6 w 27"/>
                  <a:gd name="T25" fmla="*/ 9 h 19"/>
                  <a:gd name="T26" fmla="*/ 6 w 27"/>
                  <a:gd name="T27" fmla="*/ 9 h 19"/>
                  <a:gd name="T28" fmla="*/ 6 w 27"/>
                  <a:gd name="T29" fmla="*/ 9 h 19"/>
                  <a:gd name="T30" fmla="*/ 6 w 27"/>
                  <a:gd name="T31" fmla="*/ 9 h 19"/>
                  <a:gd name="T32" fmla="*/ 6 w 27"/>
                  <a:gd name="T33" fmla="*/ 9 h 19"/>
                  <a:gd name="T34" fmla="*/ 7 w 27"/>
                  <a:gd name="T35" fmla="*/ 9 h 19"/>
                  <a:gd name="T36" fmla="*/ 8 w 27"/>
                  <a:gd name="T37" fmla="*/ 10 h 19"/>
                  <a:gd name="T38" fmla="*/ 11 w 27"/>
                  <a:gd name="T39" fmla="*/ 11 h 19"/>
                  <a:gd name="T40" fmla="*/ 8 w 27"/>
                  <a:gd name="T41" fmla="*/ 9 h 19"/>
                  <a:gd name="T42" fmla="*/ 12 w 27"/>
                  <a:gd name="T43" fmla="*/ 11 h 19"/>
                  <a:gd name="T44" fmla="*/ 10 w 27"/>
                  <a:gd name="T45" fmla="*/ 4 h 19"/>
                  <a:gd name="T46" fmla="*/ 18 w 27"/>
                  <a:gd name="T47" fmla="*/ 1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" h="19">
                    <a:moveTo>
                      <a:pt x="18" y="13"/>
                    </a:moveTo>
                    <a:cubicBezTo>
                      <a:pt x="24" y="17"/>
                      <a:pt x="24" y="17"/>
                      <a:pt x="24" y="17"/>
                    </a:cubicBezTo>
                    <a:cubicBezTo>
                      <a:pt x="24" y="18"/>
                      <a:pt x="24" y="18"/>
                      <a:pt x="25" y="19"/>
                    </a:cubicBezTo>
                    <a:cubicBezTo>
                      <a:pt x="25" y="18"/>
                      <a:pt x="27" y="19"/>
                      <a:pt x="27" y="19"/>
                    </a:cubicBezTo>
                    <a:cubicBezTo>
                      <a:pt x="26" y="15"/>
                      <a:pt x="20" y="13"/>
                      <a:pt x="17" y="10"/>
                    </a:cubicBezTo>
                    <a:cubicBezTo>
                      <a:pt x="10" y="2"/>
                      <a:pt x="18" y="10"/>
                      <a:pt x="17" y="5"/>
                    </a:cubicBezTo>
                    <a:cubicBezTo>
                      <a:pt x="19" y="8"/>
                      <a:pt x="18" y="8"/>
                      <a:pt x="21" y="11"/>
                    </a:cubicBezTo>
                    <a:cubicBezTo>
                      <a:pt x="20" y="8"/>
                      <a:pt x="17" y="5"/>
                      <a:pt x="15" y="3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4" y="0"/>
                      <a:pt x="0" y="15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10"/>
                      <a:pt x="10" y="11"/>
                      <a:pt x="11" y="11"/>
                    </a:cubicBezTo>
                    <a:cubicBezTo>
                      <a:pt x="10" y="11"/>
                      <a:pt x="10" y="10"/>
                      <a:pt x="8" y="9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8"/>
                      <a:pt x="7" y="8"/>
                      <a:pt x="10" y="4"/>
                    </a:cubicBezTo>
                    <a:cubicBezTo>
                      <a:pt x="12" y="7"/>
                      <a:pt x="14" y="9"/>
                      <a:pt x="18" y="13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23" name="Freeform 18"/>
              <p:cNvSpPr>
                <a:spLocks/>
              </p:cNvSpPr>
              <p:nvPr/>
            </p:nvSpPr>
            <p:spPr bwMode="auto">
              <a:xfrm>
                <a:off x="874" y="1798"/>
                <a:ext cx="8" cy="8"/>
              </a:xfrm>
              <a:custGeom>
                <a:avLst/>
                <a:gdLst>
                  <a:gd name="T0" fmla="*/ 3 w 3"/>
                  <a:gd name="T1" fmla="*/ 3 h 3"/>
                  <a:gd name="T2" fmla="*/ 1 w 3"/>
                  <a:gd name="T3" fmla="*/ 0 h 3"/>
                  <a:gd name="T4" fmla="*/ 3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cubicBezTo>
                      <a:pt x="1" y="1"/>
                      <a:pt x="0" y="0"/>
                      <a:pt x="1" y="0"/>
                    </a:cubicBezTo>
                    <a:cubicBezTo>
                      <a:pt x="1" y="1"/>
                      <a:pt x="1" y="2"/>
                      <a:pt x="3" y="3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24" name="Freeform 19"/>
              <p:cNvSpPr>
                <a:spLocks/>
              </p:cNvSpPr>
              <p:nvPr/>
            </p:nvSpPr>
            <p:spPr bwMode="auto">
              <a:xfrm>
                <a:off x="838" y="1776"/>
                <a:ext cx="6" cy="6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2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cubicBezTo>
                      <a:pt x="2" y="1"/>
                      <a:pt x="1" y="1"/>
                      <a:pt x="0" y="0"/>
                    </a:cubicBezTo>
                    <a:cubicBezTo>
                      <a:pt x="0" y="1"/>
                      <a:pt x="1" y="1"/>
                      <a:pt x="2" y="2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25" name="Freeform 20"/>
              <p:cNvSpPr>
                <a:spLocks/>
              </p:cNvSpPr>
              <p:nvPr/>
            </p:nvSpPr>
            <p:spPr bwMode="auto">
              <a:xfrm>
                <a:off x="838" y="1768"/>
                <a:ext cx="11" cy="8"/>
              </a:xfrm>
              <a:custGeom>
                <a:avLst/>
                <a:gdLst>
                  <a:gd name="T0" fmla="*/ 0 w 4"/>
                  <a:gd name="T1" fmla="*/ 0 h 3"/>
                  <a:gd name="T2" fmla="*/ 4 w 4"/>
                  <a:gd name="T3" fmla="*/ 3 h 3"/>
                  <a:gd name="T4" fmla="*/ 3 w 4"/>
                  <a:gd name="T5" fmla="*/ 2 h 3"/>
                  <a:gd name="T6" fmla="*/ 0 w 4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0" y="0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26" name="Freeform 21"/>
              <p:cNvSpPr>
                <a:spLocks/>
              </p:cNvSpPr>
              <p:nvPr/>
            </p:nvSpPr>
            <p:spPr bwMode="auto">
              <a:xfrm>
                <a:off x="852" y="1779"/>
                <a:ext cx="270" cy="237"/>
              </a:xfrm>
              <a:custGeom>
                <a:avLst/>
                <a:gdLst>
                  <a:gd name="T0" fmla="*/ 46 w 99"/>
                  <a:gd name="T1" fmla="*/ 36 h 87"/>
                  <a:gd name="T2" fmla="*/ 51 w 99"/>
                  <a:gd name="T3" fmla="*/ 41 h 87"/>
                  <a:gd name="T4" fmla="*/ 43 w 99"/>
                  <a:gd name="T5" fmla="*/ 37 h 87"/>
                  <a:gd name="T6" fmla="*/ 43 w 99"/>
                  <a:gd name="T7" fmla="*/ 39 h 87"/>
                  <a:gd name="T8" fmla="*/ 55 w 99"/>
                  <a:gd name="T9" fmla="*/ 48 h 87"/>
                  <a:gd name="T10" fmla="*/ 55 w 99"/>
                  <a:gd name="T11" fmla="*/ 50 h 87"/>
                  <a:gd name="T12" fmla="*/ 77 w 99"/>
                  <a:gd name="T13" fmla="*/ 67 h 87"/>
                  <a:gd name="T14" fmla="*/ 93 w 99"/>
                  <a:gd name="T15" fmla="*/ 81 h 87"/>
                  <a:gd name="T16" fmla="*/ 93 w 99"/>
                  <a:gd name="T17" fmla="*/ 84 h 87"/>
                  <a:gd name="T18" fmla="*/ 89 w 99"/>
                  <a:gd name="T19" fmla="*/ 81 h 87"/>
                  <a:gd name="T20" fmla="*/ 82 w 99"/>
                  <a:gd name="T21" fmla="*/ 74 h 87"/>
                  <a:gd name="T22" fmla="*/ 67 w 99"/>
                  <a:gd name="T23" fmla="*/ 61 h 87"/>
                  <a:gd name="T24" fmla="*/ 37 w 99"/>
                  <a:gd name="T25" fmla="*/ 32 h 87"/>
                  <a:gd name="T26" fmla="*/ 32 w 99"/>
                  <a:gd name="T27" fmla="*/ 31 h 87"/>
                  <a:gd name="T28" fmla="*/ 29 w 99"/>
                  <a:gd name="T29" fmla="*/ 26 h 87"/>
                  <a:gd name="T30" fmla="*/ 32 w 99"/>
                  <a:gd name="T31" fmla="*/ 29 h 87"/>
                  <a:gd name="T32" fmla="*/ 16 w 99"/>
                  <a:gd name="T33" fmla="*/ 13 h 87"/>
                  <a:gd name="T34" fmla="*/ 14 w 99"/>
                  <a:gd name="T35" fmla="*/ 14 h 87"/>
                  <a:gd name="T36" fmla="*/ 8 w 99"/>
                  <a:gd name="T37" fmla="*/ 5 h 87"/>
                  <a:gd name="T38" fmla="*/ 1 w 99"/>
                  <a:gd name="T39" fmla="*/ 2 h 87"/>
                  <a:gd name="T40" fmla="*/ 7 w 99"/>
                  <a:gd name="T41" fmla="*/ 8 h 87"/>
                  <a:gd name="T42" fmla="*/ 1 w 99"/>
                  <a:gd name="T43" fmla="*/ 5 h 87"/>
                  <a:gd name="T44" fmla="*/ 41 w 99"/>
                  <a:gd name="T45" fmla="*/ 39 h 87"/>
                  <a:gd name="T46" fmla="*/ 39 w 99"/>
                  <a:gd name="T47" fmla="*/ 39 h 87"/>
                  <a:gd name="T48" fmla="*/ 62 w 99"/>
                  <a:gd name="T49" fmla="*/ 61 h 87"/>
                  <a:gd name="T50" fmla="*/ 73 w 99"/>
                  <a:gd name="T51" fmla="*/ 68 h 87"/>
                  <a:gd name="T52" fmla="*/ 77 w 99"/>
                  <a:gd name="T53" fmla="*/ 73 h 87"/>
                  <a:gd name="T54" fmla="*/ 78 w 99"/>
                  <a:gd name="T55" fmla="*/ 73 h 87"/>
                  <a:gd name="T56" fmla="*/ 85 w 99"/>
                  <a:gd name="T57" fmla="*/ 81 h 87"/>
                  <a:gd name="T58" fmla="*/ 88 w 99"/>
                  <a:gd name="T59" fmla="*/ 80 h 87"/>
                  <a:gd name="T60" fmla="*/ 91 w 99"/>
                  <a:gd name="T61" fmla="*/ 84 h 87"/>
                  <a:gd name="T62" fmla="*/ 93 w 99"/>
                  <a:gd name="T63" fmla="*/ 86 h 87"/>
                  <a:gd name="T64" fmla="*/ 93 w 99"/>
                  <a:gd name="T65" fmla="*/ 86 h 87"/>
                  <a:gd name="T66" fmla="*/ 93 w 99"/>
                  <a:gd name="T67" fmla="*/ 86 h 87"/>
                  <a:gd name="T68" fmla="*/ 93 w 99"/>
                  <a:gd name="T69" fmla="*/ 86 h 87"/>
                  <a:gd name="T70" fmla="*/ 96 w 99"/>
                  <a:gd name="T71" fmla="*/ 83 h 87"/>
                  <a:gd name="T72" fmla="*/ 96 w 99"/>
                  <a:gd name="T73" fmla="*/ 83 h 87"/>
                  <a:gd name="T74" fmla="*/ 96 w 99"/>
                  <a:gd name="T75" fmla="*/ 83 h 87"/>
                  <a:gd name="T76" fmla="*/ 96 w 99"/>
                  <a:gd name="T77" fmla="*/ 83 h 87"/>
                  <a:gd name="T78" fmla="*/ 96 w 99"/>
                  <a:gd name="T79" fmla="*/ 82 h 87"/>
                  <a:gd name="T80" fmla="*/ 96 w 99"/>
                  <a:gd name="T81" fmla="*/ 82 h 87"/>
                  <a:gd name="T82" fmla="*/ 95 w 99"/>
                  <a:gd name="T83" fmla="*/ 81 h 87"/>
                  <a:gd name="T84" fmla="*/ 90 w 99"/>
                  <a:gd name="T85" fmla="*/ 72 h 87"/>
                  <a:gd name="T86" fmla="*/ 91 w 99"/>
                  <a:gd name="T87" fmla="*/ 75 h 87"/>
                  <a:gd name="T88" fmla="*/ 87 w 99"/>
                  <a:gd name="T89" fmla="*/ 73 h 87"/>
                  <a:gd name="T90" fmla="*/ 86 w 99"/>
                  <a:gd name="T91" fmla="*/ 69 h 87"/>
                  <a:gd name="T92" fmla="*/ 74 w 99"/>
                  <a:gd name="T93" fmla="*/ 61 h 87"/>
                  <a:gd name="T94" fmla="*/ 74 w 99"/>
                  <a:gd name="T95" fmla="*/ 63 h 87"/>
                  <a:gd name="T96" fmla="*/ 59 w 99"/>
                  <a:gd name="T97" fmla="*/ 49 h 87"/>
                  <a:gd name="T98" fmla="*/ 67 w 99"/>
                  <a:gd name="T99" fmla="*/ 54 h 87"/>
                  <a:gd name="T100" fmla="*/ 63 w 99"/>
                  <a:gd name="T101" fmla="*/ 49 h 87"/>
                  <a:gd name="T102" fmla="*/ 52 w 99"/>
                  <a:gd name="T103" fmla="*/ 43 h 87"/>
                  <a:gd name="T104" fmla="*/ 46 w 99"/>
                  <a:gd name="T105" fmla="*/ 36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99" h="87">
                    <a:moveTo>
                      <a:pt x="46" y="36"/>
                    </a:moveTo>
                    <a:cubicBezTo>
                      <a:pt x="46" y="37"/>
                      <a:pt x="47" y="38"/>
                      <a:pt x="51" y="41"/>
                    </a:cubicBezTo>
                    <a:cubicBezTo>
                      <a:pt x="50" y="42"/>
                      <a:pt x="46" y="38"/>
                      <a:pt x="43" y="37"/>
                    </a:cubicBezTo>
                    <a:cubicBezTo>
                      <a:pt x="47" y="41"/>
                      <a:pt x="42" y="38"/>
                      <a:pt x="43" y="39"/>
                    </a:cubicBezTo>
                    <a:cubicBezTo>
                      <a:pt x="47" y="43"/>
                      <a:pt x="50" y="44"/>
                      <a:pt x="55" y="48"/>
                    </a:cubicBezTo>
                    <a:cubicBezTo>
                      <a:pt x="55" y="48"/>
                      <a:pt x="54" y="49"/>
                      <a:pt x="55" y="50"/>
                    </a:cubicBezTo>
                    <a:cubicBezTo>
                      <a:pt x="61" y="54"/>
                      <a:pt x="72" y="61"/>
                      <a:pt x="77" y="67"/>
                    </a:cubicBezTo>
                    <a:cubicBezTo>
                      <a:pt x="82" y="72"/>
                      <a:pt x="87" y="75"/>
                      <a:pt x="93" y="81"/>
                    </a:cubicBezTo>
                    <a:cubicBezTo>
                      <a:pt x="93" y="82"/>
                      <a:pt x="98" y="83"/>
                      <a:pt x="93" y="84"/>
                    </a:cubicBezTo>
                    <a:cubicBezTo>
                      <a:pt x="89" y="81"/>
                      <a:pt x="89" y="81"/>
                      <a:pt x="89" y="81"/>
                    </a:cubicBezTo>
                    <a:cubicBezTo>
                      <a:pt x="86" y="79"/>
                      <a:pt x="84" y="77"/>
                      <a:pt x="82" y="74"/>
                    </a:cubicBezTo>
                    <a:cubicBezTo>
                      <a:pt x="67" y="61"/>
                      <a:pt x="67" y="61"/>
                      <a:pt x="67" y="61"/>
                    </a:cubicBezTo>
                    <a:cubicBezTo>
                      <a:pt x="57" y="52"/>
                      <a:pt x="46" y="42"/>
                      <a:pt x="37" y="32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2" y="29"/>
                      <a:pt x="27" y="26"/>
                      <a:pt x="29" y="26"/>
                    </a:cubicBezTo>
                    <a:cubicBezTo>
                      <a:pt x="30" y="27"/>
                      <a:pt x="31" y="28"/>
                      <a:pt x="32" y="29"/>
                    </a:cubicBezTo>
                    <a:cubicBezTo>
                      <a:pt x="29" y="24"/>
                      <a:pt x="21" y="18"/>
                      <a:pt x="16" y="13"/>
                    </a:cubicBezTo>
                    <a:cubicBezTo>
                      <a:pt x="16" y="13"/>
                      <a:pt x="16" y="16"/>
                      <a:pt x="14" y="14"/>
                    </a:cubicBezTo>
                    <a:cubicBezTo>
                      <a:pt x="16" y="13"/>
                      <a:pt x="8" y="9"/>
                      <a:pt x="8" y="5"/>
                    </a:cubicBezTo>
                    <a:cubicBezTo>
                      <a:pt x="3" y="0"/>
                      <a:pt x="7" y="6"/>
                      <a:pt x="1" y="2"/>
                    </a:cubicBezTo>
                    <a:cubicBezTo>
                      <a:pt x="0" y="2"/>
                      <a:pt x="6" y="6"/>
                      <a:pt x="7" y="8"/>
                    </a:cubicBezTo>
                    <a:cubicBezTo>
                      <a:pt x="4" y="8"/>
                      <a:pt x="2" y="4"/>
                      <a:pt x="1" y="5"/>
                    </a:cubicBezTo>
                    <a:cubicBezTo>
                      <a:pt x="10" y="13"/>
                      <a:pt x="27" y="27"/>
                      <a:pt x="41" y="39"/>
                    </a:cubicBezTo>
                    <a:cubicBezTo>
                      <a:pt x="39" y="39"/>
                      <a:pt x="39" y="39"/>
                      <a:pt x="39" y="39"/>
                    </a:cubicBezTo>
                    <a:cubicBezTo>
                      <a:pt x="47" y="44"/>
                      <a:pt x="58" y="55"/>
                      <a:pt x="62" y="61"/>
                    </a:cubicBezTo>
                    <a:cubicBezTo>
                      <a:pt x="62" y="59"/>
                      <a:pt x="72" y="71"/>
                      <a:pt x="73" y="68"/>
                    </a:cubicBezTo>
                    <a:cubicBezTo>
                      <a:pt x="74" y="70"/>
                      <a:pt x="75" y="71"/>
                      <a:pt x="77" y="73"/>
                    </a:cubicBezTo>
                    <a:cubicBezTo>
                      <a:pt x="78" y="73"/>
                      <a:pt x="78" y="73"/>
                      <a:pt x="78" y="73"/>
                    </a:cubicBezTo>
                    <a:cubicBezTo>
                      <a:pt x="82" y="76"/>
                      <a:pt x="80" y="77"/>
                      <a:pt x="85" y="81"/>
                    </a:cubicBezTo>
                    <a:cubicBezTo>
                      <a:pt x="83" y="77"/>
                      <a:pt x="86" y="80"/>
                      <a:pt x="88" y="80"/>
                    </a:cubicBezTo>
                    <a:cubicBezTo>
                      <a:pt x="91" y="84"/>
                      <a:pt x="91" y="84"/>
                      <a:pt x="91" y="84"/>
                    </a:cubicBezTo>
                    <a:cubicBezTo>
                      <a:pt x="93" y="86"/>
                      <a:pt x="93" y="86"/>
                      <a:pt x="93" y="86"/>
                    </a:cubicBezTo>
                    <a:cubicBezTo>
                      <a:pt x="93" y="86"/>
                      <a:pt x="93" y="86"/>
                      <a:pt x="93" y="86"/>
                    </a:cubicBezTo>
                    <a:cubicBezTo>
                      <a:pt x="93" y="86"/>
                      <a:pt x="93" y="86"/>
                      <a:pt x="93" y="86"/>
                    </a:cubicBezTo>
                    <a:cubicBezTo>
                      <a:pt x="93" y="86"/>
                      <a:pt x="93" y="86"/>
                      <a:pt x="93" y="86"/>
                    </a:cubicBezTo>
                    <a:cubicBezTo>
                      <a:pt x="93" y="87"/>
                      <a:pt x="99" y="79"/>
                      <a:pt x="96" y="83"/>
                    </a:cubicBezTo>
                    <a:cubicBezTo>
                      <a:pt x="96" y="83"/>
                      <a:pt x="96" y="83"/>
                      <a:pt x="96" y="83"/>
                    </a:cubicBezTo>
                    <a:cubicBezTo>
                      <a:pt x="96" y="83"/>
                      <a:pt x="96" y="83"/>
                      <a:pt x="96" y="83"/>
                    </a:cubicBezTo>
                    <a:cubicBezTo>
                      <a:pt x="96" y="83"/>
                      <a:pt x="96" y="83"/>
                      <a:pt x="96" y="83"/>
                    </a:cubicBezTo>
                    <a:cubicBezTo>
                      <a:pt x="96" y="82"/>
                      <a:pt x="96" y="82"/>
                      <a:pt x="96" y="82"/>
                    </a:cubicBezTo>
                    <a:cubicBezTo>
                      <a:pt x="96" y="82"/>
                      <a:pt x="96" y="82"/>
                      <a:pt x="96" y="82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93" y="78"/>
                      <a:pt x="91" y="75"/>
                      <a:pt x="90" y="72"/>
                    </a:cubicBezTo>
                    <a:cubicBezTo>
                      <a:pt x="90" y="73"/>
                      <a:pt x="90" y="74"/>
                      <a:pt x="91" y="75"/>
                    </a:cubicBezTo>
                    <a:cubicBezTo>
                      <a:pt x="88" y="72"/>
                      <a:pt x="88" y="74"/>
                      <a:pt x="87" y="73"/>
                    </a:cubicBezTo>
                    <a:cubicBezTo>
                      <a:pt x="84" y="71"/>
                      <a:pt x="85" y="70"/>
                      <a:pt x="86" y="69"/>
                    </a:cubicBezTo>
                    <a:cubicBezTo>
                      <a:pt x="81" y="64"/>
                      <a:pt x="77" y="65"/>
                      <a:pt x="74" y="61"/>
                    </a:cubicBezTo>
                    <a:cubicBezTo>
                      <a:pt x="74" y="63"/>
                      <a:pt x="74" y="63"/>
                      <a:pt x="74" y="63"/>
                    </a:cubicBezTo>
                    <a:cubicBezTo>
                      <a:pt x="68" y="59"/>
                      <a:pt x="65" y="54"/>
                      <a:pt x="59" y="49"/>
                    </a:cubicBezTo>
                    <a:cubicBezTo>
                      <a:pt x="57" y="46"/>
                      <a:pt x="64" y="52"/>
                      <a:pt x="67" y="54"/>
                    </a:cubicBezTo>
                    <a:cubicBezTo>
                      <a:pt x="66" y="52"/>
                      <a:pt x="64" y="50"/>
                      <a:pt x="63" y="49"/>
                    </a:cubicBezTo>
                    <a:cubicBezTo>
                      <a:pt x="60" y="48"/>
                      <a:pt x="55" y="45"/>
                      <a:pt x="52" y="43"/>
                    </a:cubicBezTo>
                    <a:cubicBezTo>
                      <a:pt x="56" y="44"/>
                      <a:pt x="48" y="38"/>
                      <a:pt x="46" y="36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27" name="Freeform 22"/>
              <p:cNvSpPr>
                <a:spLocks/>
              </p:cNvSpPr>
              <p:nvPr/>
            </p:nvSpPr>
            <p:spPr bwMode="auto">
              <a:xfrm>
                <a:off x="1024" y="1912"/>
                <a:ext cx="8" cy="3"/>
              </a:xfrm>
              <a:custGeom>
                <a:avLst/>
                <a:gdLst>
                  <a:gd name="T0" fmla="*/ 0 w 3"/>
                  <a:gd name="T1" fmla="*/ 0 h 1"/>
                  <a:gd name="T2" fmla="*/ 3 w 3"/>
                  <a:gd name="T3" fmla="*/ 1 h 1"/>
                  <a:gd name="T4" fmla="*/ 1 w 3"/>
                  <a:gd name="T5" fmla="*/ 0 h 1"/>
                  <a:gd name="T6" fmla="*/ 0 w 3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0" y="0"/>
                    </a:moveTo>
                    <a:cubicBezTo>
                      <a:pt x="1" y="1"/>
                      <a:pt x="2" y="1"/>
                      <a:pt x="3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28" name="Freeform 23"/>
              <p:cNvSpPr>
                <a:spLocks/>
              </p:cNvSpPr>
              <p:nvPr/>
            </p:nvSpPr>
            <p:spPr bwMode="auto">
              <a:xfrm>
                <a:off x="977" y="1874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29" name="Freeform 24"/>
              <p:cNvSpPr>
                <a:spLocks/>
              </p:cNvSpPr>
              <p:nvPr/>
            </p:nvSpPr>
            <p:spPr bwMode="auto">
              <a:xfrm>
                <a:off x="1059" y="1958"/>
                <a:ext cx="5" cy="6"/>
              </a:xfrm>
              <a:custGeom>
                <a:avLst/>
                <a:gdLst>
                  <a:gd name="T0" fmla="*/ 5 w 5"/>
                  <a:gd name="T1" fmla="*/ 6 h 6"/>
                  <a:gd name="T2" fmla="*/ 3 w 5"/>
                  <a:gd name="T3" fmla="*/ 3 h 6"/>
                  <a:gd name="T4" fmla="*/ 0 w 5"/>
                  <a:gd name="T5" fmla="*/ 0 h 6"/>
                  <a:gd name="T6" fmla="*/ 5 w 5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6">
                    <a:moveTo>
                      <a:pt x="5" y="6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5" y="6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30" name="Freeform 25"/>
              <p:cNvSpPr>
                <a:spLocks/>
              </p:cNvSpPr>
              <p:nvPr/>
            </p:nvSpPr>
            <p:spPr bwMode="auto">
              <a:xfrm>
                <a:off x="1086" y="1961"/>
                <a:ext cx="11" cy="14"/>
              </a:xfrm>
              <a:custGeom>
                <a:avLst/>
                <a:gdLst>
                  <a:gd name="T0" fmla="*/ 0 w 4"/>
                  <a:gd name="T1" fmla="*/ 0 h 5"/>
                  <a:gd name="T2" fmla="*/ 4 w 4"/>
                  <a:gd name="T3" fmla="*/ 5 h 5"/>
                  <a:gd name="T4" fmla="*/ 0 w 4"/>
                  <a:gd name="T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5">
                    <a:moveTo>
                      <a:pt x="0" y="0"/>
                    </a:moveTo>
                    <a:cubicBezTo>
                      <a:pt x="1" y="2"/>
                      <a:pt x="2" y="3"/>
                      <a:pt x="4" y="5"/>
                    </a:cubicBezTo>
                    <a:cubicBezTo>
                      <a:pt x="4" y="4"/>
                      <a:pt x="3" y="4"/>
                      <a:pt x="0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31" name="Freeform 26"/>
              <p:cNvSpPr>
                <a:spLocks/>
              </p:cNvSpPr>
              <p:nvPr/>
            </p:nvSpPr>
            <p:spPr bwMode="auto">
              <a:xfrm>
                <a:off x="1034" y="1961"/>
                <a:ext cx="11" cy="8"/>
              </a:xfrm>
              <a:custGeom>
                <a:avLst/>
                <a:gdLst>
                  <a:gd name="T0" fmla="*/ 2 w 4"/>
                  <a:gd name="T1" fmla="*/ 1 h 3"/>
                  <a:gd name="T2" fmla="*/ 0 w 4"/>
                  <a:gd name="T3" fmla="*/ 1 h 3"/>
                  <a:gd name="T4" fmla="*/ 2 w 4"/>
                  <a:gd name="T5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">
                    <a:moveTo>
                      <a:pt x="2" y="1"/>
                    </a:moveTo>
                    <a:cubicBezTo>
                      <a:pt x="1" y="0"/>
                      <a:pt x="1" y="1"/>
                      <a:pt x="0" y="1"/>
                    </a:cubicBezTo>
                    <a:cubicBezTo>
                      <a:pt x="3" y="3"/>
                      <a:pt x="4" y="3"/>
                      <a:pt x="2" y="1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32" name="Freeform 27"/>
              <p:cNvSpPr>
                <a:spLocks/>
              </p:cNvSpPr>
              <p:nvPr/>
            </p:nvSpPr>
            <p:spPr bwMode="auto">
              <a:xfrm>
                <a:off x="988" y="1885"/>
                <a:ext cx="19" cy="14"/>
              </a:xfrm>
              <a:custGeom>
                <a:avLst/>
                <a:gdLst>
                  <a:gd name="T0" fmla="*/ 19 w 19"/>
                  <a:gd name="T1" fmla="*/ 14 h 14"/>
                  <a:gd name="T2" fmla="*/ 6 w 19"/>
                  <a:gd name="T3" fmla="*/ 3 h 14"/>
                  <a:gd name="T4" fmla="*/ 0 w 19"/>
                  <a:gd name="T5" fmla="*/ 0 h 14"/>
                  <a:gd name="T6" fmla="*/ 19 w 19"/>
                  <a:gd name="T7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" h="14">
                    <a:moveTo>
                      <a:pt x="19" y="14"/>
                    </a:moveTo>
                    <a:lnTo>
                      <a:pt x="6" y="3"/>
                    </a:lnTo>
                    <a:lnTo>
                      <a:pt x="0" y="0"/>
                    </a:lnTo>
                    <a:lnTo>
                      <a:pt x="19" y="14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33" name="Freeform 28"/>
              <p:cNvSpPr>
                <a:spLocks/>
              </p:cNvSpPr>
              <p:nvPr/>
            </p:nvSpPr>
            <p:spPr bwMode="auto">
              <a:xfrm>
                <a:off x="857" y="1763"/>
                <a:ext cx="126" cy="127"/>
              </a:xfrm>
              <a:custGeom>
                <a:avLst/>
                <a:gdLst>
                  <a:gd name="T0" fmla="*/ 42 w 46"/>
                  <a:gd name="T1" fmla="*/ 42 h 47"/>
                  <a:gd name="T2" fmla="*/ 28 w 46"/>
                  <a:gd name="T3" fmla="*/ 28 h 47"/>
                  <a:gd name="T4" fmla="*/ 17 w 46"/>
                  <a:gd name="T5" fmla="*/ 22 h 47"/>
                  <a:gd name="T6" fmla="*/ 20 w 46"/>
                  <a:gd name="T7" fmla="*/ 21 h 47"/>
                  <a:gd name="T8" fmla="*/ 6 w 46"/>
                  <a:gd name="T9" fmla="*/ 9 h 47"/>
                  <a:gd name="T10" fmla="*/ 6 w 46"/>
                  <a:gd name="T11" fmla="*/ 13 h 47"/>
                  <a:gd name="T12" fmla="*/ 13 w 46"/>
                  <a:gd name="T13" fmla="*/ 18 h 47"/>
                  <a:gd name="T14" fmla="*/ 12 w 46"/>
                  <a:gd name="T15" fmla="*/ 19 h 47"/>
                  <a:gd name="T16" fmla="*/ 24 w 46"/>
                  <a:gd name="T17" fmla="*/ 26 h 47"/>
                  <a:gd name="T18" fmla="*/ 22 w 46"/>
                  <a:gd name="T19" fmla="*/ 29 h 47"/>
                  <a:gd name="T20" fmla="*/ 20 w 46"/>
                  <a:gd name="T21" fmla="*/ 28 h 47"/>
                  <a:gd name="T22" fmla="*/ 35 w 46"/>
                  <a:gd name="T23" fmla="*/ 40 h 47"/>
                  <a:gd name="T24" fmla="*/ 38 w 46"/>
                  <a:gd name="T25" fmla="*/ 40 h 47"/>
                  <a:gd name="T26" fmla="*/ 38 w 46"/>
                  <a:gd name="T27" fmla="*/ 38 h 47"/>
                  <a:gd name="T28" fmla="*/ 28 w 46"/>
                  <a:gd name="T29" fmla="*/ 31 h 47"/>
                  <a:gd name="T30" fmla="*/ 28 w 46"/>
                  <a:gd name="T31" fmla="*/ 29 h 47"/>
                  <a:gd name="T32" fmla="*/ 24 w 46"/>
                  <a:gd name="T33" fmla="*/ 26 h 47"/>
                  <a:gd name="T34" fmla="*/ 24 w 46"/>
                  <a:gd name="T35" fmla="*/ 24 h 47"/>
                  <a:gd name="T36" fmla="*/ 17 w 46"/>
                  <a:gd name="T37" fmla="*/ 19 h 47"/>
                  <a:gd name="T38" fmla="*/ 18 w 46"/>
                  <a:gd name="T39" fmla="*/ 20 h 47"/>
                  <a:gd name="T40" fmla="*/ 13 w 46"/>
                  <a:gd name="T41" fmla="*/ 16 h 47"/>
                  <a:gd name="T42" fmla="*/ 11 w 46"/>
                  <a:gd name="T43" fmla="*/ 12 h 47"/>
                  <a:gd name="T44" fmla="*/ 11 w 46"/>
                  <a:gd name="T45" fmla="*/ 14 h 47"/>
                  <a:gd name="T46" fmla="*/ 8 w 46"/>
                  <a:gd name="T47" fmla="*/ 9 h 47"/>
                  <a:gd name="T48" fmla="*/ 7 w 46"/>
                  <a:gd name="T49" fmla="*/ 7 h 47"/>
                  <a:gd name="T50" fmla="*/ 6 w 46"/>
                  <a:gd name="T51" fmla="*/ 6 h 47"/>
                  <a:gd name="T52" fmla="*/ 6 w 46"/>
                  <a:gd name="T53" fmla="*/ 6 h 47"/>
                  <a:gd name="T54" fmla="*/ 6 w 46"/>
                  <a:gd name="T55" fmla="*/ 5 h 47"/>
                  <a:gd name="T56" fmla="*/ 6 w 46"/>
                  <a:gd name="T57" fmla="*/ 5 h 47"/>
                  <a:gd name="T58" fmla="*/ 6 w 46"/>
                  <a:gd name="T59" fmla="*/ 5 h 47"/>
                  <a:gd name="T60" fmla="*/ 6 w 46"/>
                  <a:gd name="T61" fmla="*/ 5 h 47"/>
                  <a:gd name="T62" fmla="*/ 1 w 46"/>
                  <a:gd name="T63" fmla="*/ 12 h 47"/>
                  <a:gd name="T64" fmla="*/ 1 w 46"/>
                  <a:gd name="T65" fmla="*/ 12 h 47"/>
                  <a:gd name="T66" fmla="*/ 1 w 46"/>
                  <a:gd name="T67" fmla="*/ 12 h 47"/>
                  <a:gd name="T68" fmla="*/ 1 w 46"/>
                  <a:gd name="T69" fmla="*/ 12 h 47"/>
                  <a:gd name="T70" fmla="*/ 10 w 46"/>
                  <a:gd name="T71" fmla="*/ 19 h 47"/>
                  <a:gd name="T72" fmla="*/ 12 w 46"/>
                  <a:gd name="T73" fmla="*/ 19 h 47"/>
                  <a:gd name="T74" fmla="*/ 4 w 46"/>
                  <a:gd name="T75" fmla="*/ 14 h 47"/>
                  <a:gd name="T76" fmla="*/ 7 w 46"/>
                  <a:gd name="T77" fmla="*/ 12 h 47"/>
                  <a:gd name="T78" fmla="*/ 15 w 46"/>
                  <a:gd name="T79" fmla="*/ 22 h 47"/>
                  <a:gd name="T80" fmla="*/ 28 w 46"/>
                  <a:gd name="T81" fmla="*/ 34 h 47"/>
                  <a:gd name="T82" fmla="*/ 27 w 46"/>
                  <a:gd name="T83" fmla="*/ 34 h 47"/>
                  <a:gd name="T84" fmla="*/ 36 w 46"/>
                  <a:gd name="T85" fmla="*/ 41 h 47"/>
                  <a:gd name="T86" fmla="*/ 34 w 46"/>
                  <a:gd name="T87" fmla="*/ 38 h 47"/>
                  <a:gd name="T88" fmla="*/ 38 w 46"/>
                  <a:gd name="T89" fmla="*/ 40 h 47"/>
                  <a:gd name="T90" fmla="*/ 38 w 46"/>
                  <a:gd name="T91" fmla="*/ 41 h 47"/>
                  <a:gd name="T92" fmla="*/ 46 w 46"/>
                  <a:gd name="T93" fmla="*/ 47 h 47"/>
                  <a:gd name="T94" fmla="*/ 37 w 46"/>
                  <a:gd name="T95" fmla="*/ 40 h 47"/>
                  <a:gd name="T96" fmla="*/ 42 w 46"/>
                  <a:gd name="T97" fmla="*/ 42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6" h="47">
                    <a:moveTo>
                      <a:pt x="42" y="42"/>
                    </a:moveTo>
                    <a:cubicBezTo>
                      <a:pt x="39" y="37"/>
                      <a:pt x="33" y="32"/>
                      <a:pt x="28" y="28"/>
                    </a:cubicBezTo>
                    <a:cubicBezTo>
                      <a:pt x="19" y="20"/>
                      <a:pt x="25" y="29"/>
                      <a:pt x="17" y="22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16" y="17"/>
                      <a:pt x="11" y="12"/>
                      <a:pt x="6" y="9"/>
                    </a:cubicBezTo>
                    <a:cubicBezTo>
                      <a:pt x="0" y="5"/>
                      <a:pt x="4" y="12"/>
                      <a:pt x="6" y="13"/>
                    </a:cubicBezTo>
                    <a:cubicBezTo>
                      <a:pt x="9" y="15"/>
                      <a:pt x="11" y="17"/>
                      <a:pt x="13" y="18"/>
                    </a:cubicBezTo>
                    <a:cubicBezTo>
                      <a:pt x="13" y="19"/>
                      <a:pt x="14" y="21"/>
                      <a:pt x="12" y="19"/>
                    </a:cubicBezTo>
                    <a:cubicBezTo>
                      <a:pt x="17" y="24"/>
                      <a:pt x="17" y="18"/>
                      <a:pt x="24" y="26"/>
                    </a:cubicBezTo>
                    <a:cubicBezTo>
                      <a:pt x="16" y="21"/>
                      <a:pt x="25" y="29"/>
                      <a:pt x="22" y="29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25" y="32"/>
                      <a:pt x="32" y="37"/>
                      <a:pt x="35" y="40"/>
                    </a:cubicBezTo>
                    <a:cubicBezTo>
                      <a:pt x="36" y="39"/>
                      <a:pt x="34" y="36"/>
                      <a:pt x="38" y="40"/>
                    </a:cubicBezTo>
                    <a:cubicBezTo>
                      <a:pt x="36" y="38"/>
                      <a:pt x="38" y="38"/>
                      <a:pt x="38" y="38"/>
                    </a:cubicBezTo>
                    <a:cubicBezTo>
                      <a:pt x="33" y="34"/>
                      <a:pt x="31" y="32"/>
                      <a:pt x="28" y="31"/>
                    </a:cubicBezTo>
                    <a:cubicBezTo>
                      <a:pt x="27" y="28"/>
                      <a:pt x="30" y="32"/>
                      <a:pt x="28" y="29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2" y="24"/>
                      <a:pt x="28" y="28"/>
                      <a:pt x="24" y="24"/>
                    </a:cubicBezTo>
                    <a:cubicBezTo>
                      <a:pt x="23" y="24"/>
                      <a:pt x="20" y="22"/>
                      <a:pt x="17" y="19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5" y="18"/>
                      <a:pt x="13" y="14"/>
                      <a:pt x="13" y="16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1" y="14"/>
                      <a:pt x="11" y="14"/>
                      <a:pt x="11" y="14"/>
                    </a:cubicBezTo>
                    <a:cubicBezTo>
                      <a:pt x="10" y="12"/>
                      <a:pt x="9" y="10"/>
                      <a:pt x="8" y="9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10" y="0"/>
                      <a:pt x="0" y="13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3" y="14"/>
                      <a:pt x="6" y="16"/>
                      <a:pt x="10" y="19"/>
                    </a:cubicBezTo>
                    <a:cubicBezTo>
                      <a:pt x="8" y="17"/>
                      <a:pt x="11" y="18"/>
                      <a:pt x="12" y="19"/>
                    </a:cubicBezTo>
                    <a:cubicBezTo>
                      <a:pt x="9" y="15"/>
                      <a:pt x="7" y="15"/>
                      <a:pt x="4" y="14"/>
                    </a:cubicBezTo>
                    <a:cubicBezTo>
                      <a:pt x="4" y="12"/>
                      <a:pt x="10" y="15"/>
                      <a:pt x="7" y="12"/>
                    </a:cubicBezTo>
                    <a:cubicBezTo>
                      <a:pt x="10" y="16"/>
                      <a:pt x="15" y="19"/>
                      <a:pt x="15" y="22"/>
                    </a:cubicBezTo>
                    <a:cubicBezTo>
                      <a:pt x="20" y="28"/>
                      <a:pt x="23" y="28"/>
                      <a:pt x="28" y="34"/>
                    </a:cubicBezTo>
                    <a:cubicBezTo>
                      <a:pt x="27" y="34"/>
                      <a:pt x="27" y="34"/>
                      <a:pt x="27" y="34"/>
                    </a:cubicBezTo>
                    <a:cubicBezTo>
                      <a:pt x="30" y="33"/>
                      <a:pt x="31" y="39"/>
                      <a:pt x="36" y="41"/>
                    </a:cubicBezTo>
                    <a:cubicBezTo>
                      <a:pt x="34" y="38"/>
                      <a:pt x="34" y="38"/>
                      <a:pt x="34" y="38"/>
                    </a:cubicBezTo>
                    <a:cubicBezTo>
                      <a:pt x="34" y="37"/>
                      <a:pt x="36" y="39"/>
                      <a:pt x="38" y="40"/>
                    </a:cubicBezTo>
                    <a:cubicBezTo>
                      <a:pt x="37" y="40"/>
                      <a:pt x="37" y="40"/>
                      <a:pt x="38" y="41"/>
                    </a:cubicBezTo>
                    <a:cubicBezTo>
                      <a:pt x="39" y="41"/>
                      <a:pt x="45" y="46"/>
                      <a:pt x="46" y="47"/>
                    </a:cubicBezTo>
                    <a:cubicBezTo>
                      <a:pt x="44" y="44"/>
                      <a:pt x="40" y="42"/>
                      <a:pt x="37" y="40"/>
                    </a:cubicBezTo>
                    <a:cubicBezTo>
                      <a:pt x="39" y="40"/>
                      <a:pt x="39" y="39"/>
                      <a:pt x="42" y="42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34" name="Freeform 29"/>
              <p:cNvSpPr>
                <a:spLocks/>
              </p:cNvSpPr>
              <p:nvPr/>
            </p:nvSpPr>
            <p:spPr bwMode="auto">
              <a:xfrm>
                <a:off x="906" y="1817"/>
                <a:ext cx="6" cy="3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35" name="Freeform 30"/>
              <p:cNvSpPr>
                <a:spLocks/>
              </p:cNvSpPr>
              <p:nvPr/>
            </p:nvSpPr>
            <p:spPr bwMode="auto">
              <a:xfrm>
                <a:off x="980" y="1904"/>
                <a:ext cx="142" cy="120"/>
              </a:xfrm>
              <a:custGeom>
                <a:avLst/>
                <a:gdLst>
                  <a:gd name="T0" fmla="*/ 18 w 52"/>
                  <a:gd name="T1" fmla="*/ 14 h 44"/>
                  <a:gd name="T2" fmla="*/ 19 w 52"/>
                  <a:gd name="T3" fmla="*/ 17 h 44"/>
                  <a:gd name="T4" fmla="*/ 21 w 52"/>
                  <a:gd name="T5" fmla="*/ 14 h 44"/>
                  <a:gd name="T6" fmla="*/ 28 w 52"/>
                  <a:gd name="T7" fmla="*/ 20 h 44"/>
                  <a:gd name="T8" fmla="*/ 26 w 52"/>
                  <a:gd name="T9" fmla="*/ 22 h 44"/>
                  <a:gd name="T10" fmla="*/ 32 w 52"/>
                  <a:gd name="T11" fmla="*/ 29 h 44"/>
                  <a:gd name="T12" fmla="*/ 33 w 52"/>
                  <a:gd name="T13" fmla="*/ 27 h 44"/>
                  <a:gd name="T14" fmla="*/ 41 w 52"/>
                  <a:gd name="T15" fmla="*/ 33 h 44"/>
                  <a:gd name="T16" fmla="*/ 37 w 52"/>
                  <a:gd name="T17" fmla="*/ 31 h 44"/>
                  <a:gd name="T18" fmla="*/ 40 w 52"/>
                  <a:gd name="T19" fmla="*/ 36 h 44"/>
                  <a:gd name="T20" fmla="*/ 46 w 52"/>
                  <a:gd name="T21" fmla="*/ 41 h 44"/>
                  <a:gd name="T22" fmla="*/ 50 w 52"/>
                  <a:gd name="T23" fmla="*/ 40 h 44"/>
                  <a:gd name="T24" fmla="*/ 48 w 52"/>
                  <a:gd name="T25" fmla="*/ 38 h 44"/>
                  <a:gd name="T26" fmla="*/ 44 w 52"/>
                  <a:gd name="T27" fmla="*/ 36 h 44"/>
                  <a:gd name="T28" fmla="*/ 37 w 52"/>
                  <a:gd name="T29" fmla="*/ 34 h 44"/>
                  <a:gd name="T30" fmla="*/ 43 w 52"/>
                  <a:gd name="T31" fmla="*/ 38 h 44"/>
                  <a:gd name="T32" fmla="*/ 45 w 52"/>
                  <a:gd name="T33" fmla="*/ 37 h 44"/>
                  <a:gd name="T34" fmla="*/ 48 w 52"/>
                  <a:gd name="T35" fmla="*/ 40 h 44"/>
                  <a:gd name="T36" fmla="*/ 48 w 52"/>
                  <a:gd name="T37" fmla="*/ 40 h 44"/>
                  <a:gd name="T38" fmla="*/ 49 w 52"/>
                  <a:gd name="T39" fmla="*/ 40 h 44"/>
                  <a:gd name="T40" fmla="*/ 47 w 52"/>
                  <a:gd name="T41" fmla="*/ 41 h 44"/>
                  <a:gd name="T42" fmla="*/ 45 w 52"/>
                  <a:gd name="T43" fmla="*/ 40 h 44"/>
                  <a:gd name="T44" fmla="*/ 47 w 52"/>
                  <a:gd name="T45" fmla="*/ 42 h 44"/>
                  <a:gd name="T46" fmla="*/ 48 w 52"/>
                  <a:gd name="T47" fmla="*/ 38 h 44"/>
                  <a:gd name="T48" fmla="*/ 43 w 52"/>
                  <a:gd name="T49" fmla="*/ 33 h 44"/>
                  <a:gd name="T50" fmla="*/ 33 w 52"/>
                  <a:gd name="T51" fmla="*/ 23 h 44"/>
                  <a:gd name="T52" fmla="*/ 12 w 52"/>
                  <a:gd name="T53" fmla="*/ 4 h 44"/>
                  <a:gd name="T54" fmla="*/ 18 w 52"/>
                  <a:gd name="T55" fmla="*/ 9 h 44"/>
                  <a:gd name="T56" fmla="*/ 12 w 52"/>
                  <a:gd name="T57" fmla="*/ 5 h 44"/>
                  <a:gd name="T58" fmla="*/ 13 w 52"/>
                  <a:gd name="T59" fmla="*/ 9 h 44"/>
                  <a:gd name="T60" fmla="*/ 10 w 52"/>
                  <a:gd name="T61" fmla="*/ 6 h 44"/>
                  <a:gd name="T62" fmla="*/ 9 w 52"/>
                  <a:gd name="T63" fmla="*/ 7 h 44"/>
                  <a:gd name="T64" fmla="*/ 0 w 52"/>
                  <a:gd name="T65" fmla="*/ 0 h 44"/>
                  <a:gd name="T66" fmla="*/ 14 w 52"/>
                  <a:gd name="T67" fmla="*/ 14 h 44"/>
                  <a:gd name="T68" fmla="*/ 18 w 52"/>
                  <a:gd name="T69" fmla="*/ 1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2" h="44">
                    <a:moveTo>
                      <a:pt x="18" y="14"/>
                    </a:moveTo>
                    <a:cubicBezTo>
                      <a:pt x="21" y="17"/>
                      <a:pt x="16" y="14"/>
                      <a:pt x="19" y="17"/>
                    </a:cubicBezTo>
                    <a:cubicBezTo>
                      <a:pt x="23" y="20"/>
                      <a:pt x="17" y="12"/>
                      <a:pt x="21" y="14"/>
                    </a:cubicBezTo>
                    <a:cubicBezTo>
                      <a:pt x="22" y="17"/>
                      <a:pt x="27" y="19"/>
                      <a:pt x="28" y="20"/>
                    </a:cubicBezTo>
                    <a:cubicBezTo>
                      <a:pt x="26" y="19"/>
                      <a:pt x="25" y="21"/>
                      <a:pt x="26" y="22"/>
                    </a:cubicBezTo>
                    <a:cubicBezTo>
                      <a:pt x="27" y="23"/>
                      <a:pt x="30" y="26"/>
                      <a:pt x="32" y="29"/>
                    </a:cubicBezTo>
                    <a:cubicBezTo>
                      <a:pt x="27" y="23"/>
                      <a:pt x="37" y="32"/>
                      <a:pt x="33" y="27"/>
                    </a:cubicBezTo>
                    <a:cubicBezTo>
                      <a:pt x="34" y="26"/>
                      <a:pt x="39" y="31"/>
                      <a:pt x="41" y="33"/>
                    </a:cubicBezTo>
                    <a:cubicBezTo>
                      <a:pt x="40" y="34"/>
                      <a:pt x="39" y="32"/>
                      <a:pt x="37" y="31"/>
                    </a:cubicBezTo>
                    <a:cubicBezTo>
                      <a:pt x="35" y="31"/>
                      <a:pt x="40" y="35"/>
                      <a:pt x="40" y="36"/>
                    </a:cubicBezTo>
                    <a:cubicBezTo>
                      <a:pt x="41" y="37"/>
                      <a:pt x="44" y="39"/>
                      <a:pt x="46" y="41"/>
                    </a:cubicBezTo>
                    <a:cubicBezTo>
                      <a:pt x="47" y="40"/>
                      <a:pt x="45" y="44"/>
                      <a:pt x="50" y="40"/>
                    </a:cubicBezTo>
                    <a:cubicBezTo>
                      <a:pt x="48" y="38"/>
                      <a:pt x="48" y="38"/>
                      <a:pt x="48" y="38"/>
                    </a:cubicBezTo>
                    <a:cubicBezTo>
                      <a:pt x="44" y="36"/>
                      <a:pt x="44" y="36"/>
                      <a:pt x="44" y="36"/>
                    </a:cubicBezTo>
                    <a:cubicBezTo>
                      <a:pt x="39" y="33"/>
                      <a:pt x="36" y="31"/>
                      <a:pt x="37" y="34"/>
                    </a:cubicBezTo>
                    <a:cubicBezTo>
                      <a:pt x="38" y="36"/>
                      <a:pt x="41" y="37"/>
                      <a:pt x="43" y="38"/>
                    </a:cubicBezTo>
                    <a:cubicBezTo>
                      <a:pt x="37" y="33"/>
                      <a:pt x="44" y="37"/>
                      <a:pt x="45" y="37"/>
                    </a:cubicBezTo>
                    <a:cubicBezTo>
                      <a:pt x="46" y="38"/>
                      <a:pt x="47" y="39"/>
                      <a:pt x="48" y="40"/>
                    </a:cubicBezTo>
                    <a:cubicBezTo>
                      <a:pt x="48" y="42"/>
                      <a:pt x="47" y="39"/>
                      <a:pt x="48" y="40"/>
                    </a:cubicBezTo>
                    <a:cubicBezTo>
                      <a:pt x="49" y="40"/>
                      <a:pt x="49" y="40"/>
                      <a:pt x="49" y="40"/>
                    </a:cubicBezTo>
                    <a:cubicBezTo>
                      <a:pt x="47" y="43"/>
                      <a:pt x="48" y="41"/>
                      <a:pt x="47" y="41"/>
                    </a:cubicBezTo>
                    <a:cubicBezTo>
                      <a:pt x="45" y="40"/>
                      <a:pt x="45" y="40"/>
                      <a:pt x="45" y="40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52" y="38"/>
                      <a:pt x="47" y="39"/>
                      <a:pt x="48" y="38"/>
                    </a:cubicBezTo>
                    <a:cubicBezTo>
                      <a:pt x="43" y="33"/>
                      <a:pt x="43" y="33"/>
                      <a:pt x="43" y="33"/>
                    </a:cubicBezTo>
                    <a:cubicBezTo>
                      <a:pt x="40" y="30"/>
                      <a:pt x="37" y="27"/>
                      <a:pt x="33" y="23"/>
                    </a:cubicBezTo>
                    <a:cubicBezTo>
                      <a:pt x="26" y="17"/>
                      <a:pt x="19" y="10"/>
                      <a:pt x="12" y="4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7" y="9"/>
                      <a:pt x="14" y="7"/>
                      <a:pt x="12" y="5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1" y="7"/>
                      <a:pt x="10" y="6"/>
                      <a:pt x="10" y="6"/>
                    </a:cubicBezTo>
                    <a:cubicBezTo>
                      <a:pt x="8" y="4"/>
                      <a:pt x="8" y="6"/>
                      <a:pt x="9" y="7"/>
                    </a:cubicBezTo>
                    <a:cubicBezTo>
                      <a:pt x="4" y="4"/>
                      <a:pt x="4" y="2"/>
                      <a:pt x="0" y="0"/>
                    </a:cubicBezTo>
                    <a:cubicBezTo>
                      <a:pt x="6" y="8"/>
                      <a:pt x="7" y="5"/>
                      <a:pt x="14" y="14"/>
                    </a:cubicBezTo>
                    <a:lnTo>
                      <a:pt x="18" y="14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36" name="Freeform 31"/>
              <p:cNvSpPr>
                <a:spLocks/>
              </p:cNvSpPr>
              <p:nvPr/>
            </p:nvSpPr>
            <p:spPr bwMode="auto">
              <a:xfrm>
                <a:off x="983" y="1899"/>
                <a:ext cx="8" cy="8"/>
              </a:xfrm>
              <a:custGeom>
                <a:avLst/>
                <a:gdLst>
                  <a:gd name="T0" fmla="*/ 2 w 8"/>
                  <a:gd name="T1" fmla="*/ 5 h 8"/>
                  <a:gd name="T2" fmla="*/ 8 w 8"/>
                  <a:gd name="T3" fmla="*/ 8 h 8"/>
                  <a:gd name="T4" fmla="*/ 0 w 8"/>
                  <a:gd name="T5" fmla="*/ 0 h 8"/>
                  <a:gd name="T6" fmla="*/ 2 w 8"/>
                  <a:gd name="T7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8">
                    <a:moveTo>
                      <a:pt x="2" y="5"/>
                    </a:moveTo>
                    <a:lnTo>
                      <a:pt x="8" y="8"/>
                    </a:lnTo>
                    <a:lnTo>
                      <a:pt x="0" y="0"/>
                    </a:ln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37" name="Freeform 32"/>
              <p:cNvSpPr>
                <a:spLocks/>
              </p:cNvSpPr>
              <p:nvPr/>
            </p:nvSpPr>
            <p:spPr bwMode="auto">
              <a:xfrm>
                <a:off x="996" y="1899"/>
                <a:ext cx="9" cy="10"/>
              </a:xfrm>
              <a:custGeom>
                <a:avLst/>
                <a:gdLst>
                  <a:gd name="T0" fmla="*/ 2 w 3"/>
                  <a:gd name="T1" fmla="*/ 1 h 4"/>
                  <a:gd name="T2" fmla="*/ 0 w 3"/>
                  <a:gd name="T3" fmla="*/ 1 h 4"/>
                  <a:gd name="T4" fmla="*/ 2 w 3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4">
                    <a:moveTo>
                      <a:pt x="2" y="1"/>
                    </a:moveTo>
                    <a:cubicBezTo>
                      <a:pt x="2" y="1"/>
                      <a:pt x="1" y="0"/>
                      <a:pt x="0" y="1"/>
                    </a:cubicBezTo>
                    <a:cubicBezTo>
                      <a:pt x="3" y="4"/>
                      <a:pt x="3" y="3"/>
                      <a:pt x="2" y="1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38" name="Freeform 33"/>
              <p:cNvSpPr>
                <a:spLocks/>
              </p:cNvSpPr>
              <p:nvPr/>
            </p:nvSpPr>
            <p:spPr bwMode="auto">
              <a:xfrm>
                <a:off x="1097" y="2007"/>
                <a:ext cx="22" cy="25"/>
              </a:xfrm>
              <a:custGeom>
                <a:avLst/>
                <a:gdLst>
                  <a:gd name="T0" fmla="*/ 1 w 8"/>
                  <a:gd name="T1" fmla="*/ 2 h 9"/>
                  <a:gd name="T2" fmla="*/ 3 w 8"/>
                  <a:gd name="T3" fmla="*/ 4 h 9"/>
                  <a:gd name="T4" fmla="*/ 4 w 8"/>
                  <a:gd name="T5" fmla="*/ 5 h 9"/>
                  <a:gd name="T6" fmla="*/ 4 w 8"/>
                  <a:gd name="T7" fmla="*/ 5 h 9"/>
                  <a:gd name="T8" fmla="*/ 4 w 8"/>
                  <a:gd name="T9" fmla="*/ 5 h 9"/>
                  <a:gd name="T10" fmla="*/ 4 w 8"/>
                  <a:gd name="T11" fmla="*/ 5 h 9"/>
                  <a:gd name="T12" fmla="*/ 4 w 8"/>
                  <a:gd name="T13" fmla="*/ 5 h 9"/>
                  <a:gd name="T14" fmla="*/ 4 w 8"/>
                  <a:gd name="T15" fmla="*/ 5 h 9"/>
                  <a:gd name="T16" fmla="*/ 8 w 8"/>
                  <a:gd name="T17" fmla="*/ 1 h 9"/>
                  <a:gd name="T18" fmla="*/ 8 w 8"/>
                  <a:gd name="T19" fmla="*/ 1 h 9"/>
                  <a:gd name="T20" fmla="*/ 8 w 8"/>
                  <a:gd name="T21" fmla="*/ 1 h 9"/>
                  <a:gd name="T22" fmla="*/ 8 w 8"/>
                  <a:gd name="T23" fmla="*/ 1 h 9"/>
                  <a:gd name="T24" fmla="*/ 7 w 8"/>
                  <a:gd name="T25" fmla="*/ 0 h 9"/>
                  <a:gd name="T26" fmla="*/ 6 w 8"/>
                  <a:gd name="T27" fmla="*/ 0 h 9"/>
                  <a:gd name="T28" fmla="*/ 7 w 8"/>
                  <a:gd name="T29" fmla="*/ 1 h 9"/>
                  <a:gd name="T30" fmla="*/ 7 w 8"/>
                  <a:gd name="T31" fmla="*/ 1 h 9"/>
                  <a:gd name="T32" fmla="*/ 7 w 8"/>
                  <a:gd name="T33" fmla="*/ 1 h 9"/>
                  <a:gd name="T34" fmla="*/ 7 w 8"/>
                  <a:gd name="T35" fmla="*/ 1 h 9"/>
                  <a:gd name="T36" fmla="*/ 7 w 8"/>
                  <a:gd name="T37" fmla="*/ 1 h 9"/>
                  <a:gd name="T38" fmla="*/ 7 w 8"/>
                  <a:gd name="T39" fmla="*/ 1 h 9"/>
                  <a:gd name="T40" fmla="*/ 4 w 8"/>
                  <a:gd name="T41" fmla="*/ 5 h 9"/>
                  <a:gd name="T42" fmla="*/ 4 w 8"/>
                  <a:gd name="T43" fmla="*/ 5 h 9"/>
                  <a:gd name="T44" fmla="*/ 4 w 8"/>
                  <a:gd name="T45" fmla="*/ 5 h 9"/>
                  <a:gd name="T46" fmla="*/ 4 w 8"/>
                  <a:gd name="T47" fmla="*/ 5 h 9"/>
                  <a:gd name="T48" fmla="*/ 4 w 8"/>
                  <a:gd name="T49" fmla="*/ 4 h 9"/>
                  <a:gd name="T50" fmla="*/ 4 w 8"/>
                  <a:gd name="T51" fmla="*/ 4 h 9"/>
                  <a:gd name="T52" fmla="*/ 3 w 8"/>
                  <a:gd name="T53" fmla="*/ 3 h 9"/>
                  <a:gd name="T54" fmla="*/ 1 w 8"/>
                  <a:gd name="T55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" h="9">
                    <a:moveTo>
                      <a:pt x="1" y="2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3"/>
                      <a:pt x="0" y="9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1" y="8"/>
                      <a:pt x="5" y="3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4"/>
                      <a:pt x="2" y="3"/>
                      <a:pt x="1" y="2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39" name="Freeform 34"/>
              <p:cNvSpPr>
                <a:spLocks/>
              </p:cNvSpPr>
              <p:nvPr/>
            </p:nvSpPr>
            <p:spPr bwMode="auto">
              <a:xfrm>
                <a:off x="1032" y="1953"/>
                <a:ext cx="54" cy="43"/>
              </a:xfrm>
              <a:custGeom>
                <a:avLst/>
                <a:gdLst>
                  <a:gd name="T0" fmla="*/ 0 w 20"/>
                  <a:gd name="T1" fmla="*/ 0 h 16"/>
                  <a:gd name="T2" fmla="*/ 15 w 20"/>
                  <a:gd name="T3" fmla="*/ 14 h 16"/>
                  <a:gd name="T4" fmla="*/ 18 w 20"/>
                  <a:gd name="T5" fmla="*/ 11 h 16"/>
                  <a:gd name="T6" fmla="*/ 10 w 20"/>
                  <a:gd name="T7" fmla="*/ 7 h 16"/>
                  <a:gd name="T8" fmla="*/ 1 w 20"/>
                  <a:gd name="T9" fmla="*/ 0 h 16"/>
                  <a:gd name="T10" fmla="*/ 0 w 20"/>
                  <a:gd name="T11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16">
                    <a:moveTo>
                      <a:pt x="0" y="0"/>
                    </a:moveTo>
                    <a:cubicBezTo>
                      <a:pt x="6" y="6"/>
                      <a:pt x="9" y="7"/>
                      <a:pt x="15" y="14"/>
                    </a:cubicBezTo>
                    <a:cubicBezTo>
                      <a:pt x="20" y="16"/>
                      <a:pt x="16" y="11"/>
                      <a:pt x="18" y="11"/>
                    </a:cubicBezTo>
                    <a:cubicBezTo>
                      <a:pt x="15" y="8"/>
                      <a:pt x="13" y="10"/>
                      <a:pt x="10" y="7"/>
                    </a:cubicBezTo>
                    <a:cubicBezTo>
                      <a:pt x="9" y="5"/>
                      <a:pt x="4" y="3"/>
                      <a:pt x="1" y="0"/>
                    </a:cubicBezTo>
                    <a:cubicBezTo>
                      <a:pt x="1" y="0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40" name="Freeform 35"/>
              <p:cNvSpPr>
                <a:spLocks/>
              </p:cNvSpPr>
              <p:nvPr/>
            </p:nvSpPr>
            <p:spPr bwMode="auto">
              <a:xfrm>
                <a:off x="836" y="1771"/>
                <a:ext cx="218" cy="193"/>
              </a:xfrm>
              <a:custGeom>
                <a:avLst/>
                <a:gdLst>
                  <a:gd name="T0" fmla="*/ 53 w 80"/>
                  <a:gd name="T1" fmla="*/ 46 h 71"/>
                  <a:gd name="T2" fmla="*/ 45 w 80"/>
                  <a:gd name="T3" fmla="*/ 39 h 71"/>
                  <a:gd name="T4" fmla="*/ 49 w 80"/>
                  <a:gd name="T5" fmla="*/ 42 h 71"/>
                  <a:gd name="T6" fmla="*/ 44 w 80"/>
                  <a:gd name="T7" fmla="*/ 36 h 71"/>
                  <a:gd name="T8" fmla="*/ 44 w 80"/>
                  <a:gd name="T9" fmla="*/ 37 h 71"/>
                  <a:gd name="T10" fmla="*/ 30 w 80"/>
                  <a:gd name="T11" fmla="*/ 25 h 71"/>
                  <a:gd name="T12" fmla="*/ 26 w 80"/>
                  <a:gd name="T13" fmla="*/ 24 h 71"/>
                  <a:gd name="T14" fmla="*/ 19 w 80"/>
                  <a:gd name="T15" fmla="*/ 13 h 71"/>
                  <a:gd name="T16" fmla="*/ 19 w 80"/>
                  <a:gd name="T17" fmla="*/ 18 h 71"/>
                  <a:gd name="T18" fmla="*/ 5 w 80"/>
                  <a:gd name="T19" fmla="*/ 2 h 71"/>
                  <a:gd name="T20" fmla="*/ 8 w 80"/>
                  <a:gd name="T21" fmla="*/ 5 h 71"/>
                  <a:gd name="T22" fmla="*/ 5 w 80"/>
                  <a:gd name="T23" fmla="*/ 1 h 71"/>
                  <a:gd name="T24" fmla="*/ 4 w 80"/>
                  <a:gd name="T25" fmla="*/ 0 h 71"/>
                  <a:gd name="T26" fmla="*/ 3 w 80"/>
                  <a:gd name="T27" fmla="*/ 3 h 71"/>
                  <a:gd name="T28" fmla="*/ 6 w 80"/>
                  <a:gd name="T29" fmla="*/ 5 h 71"/>
                  <a:gd name="T30" fmla="*/ 5 w 80"/>
                  <a:gd name="T31" fmla="*/ 6 h 71"/>
                  <a:gd name="T32" fmla="*/ 18 w 80"/>
                  <a:gd name="T33" fmla="*/ 16 h 71"/>
                  <a:gd name="T34" fmla="*/ 16 w 80"/>
                  <a:gd name="T35" fmla="*/ 16 h 71"/>
                  <a:gd name="T36" fmla="*/ 41 w 80"/>
                  <a:gd name="T37" fmla="*/ 35 h 71"/>
                  <a:gd name="T38" fmla="*/ 44 w 80"/>
                  <a:gd name="T39" fmla="*/ 39 h 71"/>
                  <a:gd name="T40" fmla="*/ 44 w 80"/>
                  <a:gd name="T41" fmla="*/ 34 h 71"/>
                  <a:gd name="T42" fmla="*/ 54 w 80"/>
                  <a:gd name="T43" fmla="*/ 43 h 71"/>
                  <a:gd name="T44" fmla="*/ 50 w 80"/>
                  <a:gd name="T45" fmla="*/ 43 h 71"/>
                  <a:gd name="T46" fmla="*/ 56 w 80"/>
                  <a:gd name="T47" fmla="*/ 47 h 71"/>
                  <a:gd name="T48" fmla="*/ 59 w 80"/>
                  <a:gd name="T49" fmla="*/ 52 h 71"/>
                  <a:gd name="T50" fmla="*/ 71 w 80"/>
                  <a:gd name="T51" fmla="*/ 58 h 71"/>
                  <a:gd name="T52" fmla="*/ 78 w 80"/>
                  <a:gd name="T53" fmla="*/ 64 h 71"/>
                  <a:gd name="T54" fmla="*/ 75 w 80"/>
                  <a:gd name="T55" fmla="*/ 58 h 71"/>
                  <a:gd name="T56" fmla="*/ 40 w 80"/>
                  <a:gd name="T57" fmla="*/ 29 h 71"/>
                  <a:gd name="T58" fmla="*/ 30 w 80"/>
                  <a:gd name="T59" fmla="*/ 23 h 71"/>
                  <a:gd name="T60" fmla="*/ 30 w 80"/>
                  <a:gd name="T61" fmla="*/ 20 h 71"/>
                  <a:gd name="T62" fmla="*/ 29 w 80"/>
                  <a:gd name="T63" fmla="*/ 21 h 71"/>
                  <a:gd name="T64" fmla="*/ 24 w 80"/>
                  <a:gd name="T65" fmla="*/ 16 h 71"/>
                  <a:gd name="T66" fmla="*/ 20 w 80"/>
                  <a:gd name="T67" fmla="*/ 14 h 71"/>
                  <a:gd name="T68" fmla="*/ 18 w 80"/>
                  <a:gd name="T69" fmla="*/ 10 h 71"/>
                  <a:gd name="T70" fmla="*/ 4 w 80"/>
                  <a:gd name="T71" fmla="*/ 0 h 71"/>
                  <a:gd name="T72" fmla="*/ 15 w 80"/>
                  <a:gd name="T73" fmla="*/ 14 h 71"/>
                  <a:gd name="T74" fmla="*/ 42 w 80"/>
                  <a:gd name="T75" fmla="*/ 40 h 71"/>
                  <a:gd name="T76" fmla="*/ 41 w 80"/>
                  <a:gd name="T77" fmla="*/ 38 h 71"/>
                  <a:gd name="T78" fmla="*/ 62 w 80"/>
                  <a:gd name="T79" fmla="*/ 56 h 71"/>
                  <a:gd name="T80" fmla="*/ 66 w 80"/>
                  <a:gd name="T81" fmla="*/ 57 h 71"/>
                  <a:gd name="T82" fmla="*/ 63 w 80"/>
                  <a:gd name="T83" fmla="*/ 59 h 71"/>
                  <a:gd name="T84" fmla="*/ 70 w 80"/>
                  <a:gd name="T85" fmla="*/ 64 h 71"/>
                  <a:gd name="T86" fmla="*/ 66 w 80"/>
                  <a:gd name="T87" fmla="*/ 60 h 71"/>
                  <a:gd name="T88" fmla="*/ 73 w 80"/>
                  <a:gd name="T89" fmla="*/ 67 h 71"/>
                  <a:gd name="T90" fmla="*/ 70 w 80"/>
                  <a:gd name="T91" fmla="*/ 60 h 71"/>
                  <a:gd name="T92" fmla="*/ 54 w 80"/>
                  <a:gd name="T93" fmla="*/ 44 h 71"/>
                  <a:gd name="T94" fmla="*/ 53 w 80"/>
                  <a:gd name="T95" fmla="*/ 4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80" h="71">
                    <a:moveTo>
                      <a:pt x="53" y="46"/>
                    </a:moveTo>
                    <a:cubicBezTo>
                      <a:pt x="50" y="43"/>
                      <a:pt x="47" y="42"/>
                      <a:pt x="45" y="39"/>
                    </a:cubicBezTo>
                    <a:cubicBezTo>
                      <a:pt x="46" y="39"/>
                      <a:pt x="48" y="40"/>
                      <a:pt x="49" y="42"/>
                    </a:cubicBezTo>
                    <a:cubicBezTo>
                      <a:pt x="49" y="39"/>
                      <a:pt x="46" y="39"/>
                      <a:pt x="44" y="36"/>
                    </a:cubicBezTo>
                    <a:cubicBezTo>
                      <a:pt x="44" y="36"/>
                      <a:pt x="45" y="37"/>
                      <a:pt x="44" y="37"/>
                    </a:cubicBezTo>
                    <a:cubicBezTo>
                      <a:pt x="37" y="30"/>
                      <a:pt x="39" y="34"/>
                      <a:pt x="30" y="25"/>
                    </a:cubicBezTo>
                    <a:cubicBezTo>
                      <a:pt x="28" y="24"/>
                      <a:pt x="27" y="23"/>
                      <a:pt x="26" y="24"/>
                    </a:cubicBezTo>
                    <a:cubicBezTo>
                      <a:pt x="22" y="17"/>
                      <a:pt x="24" y="20"/>
                      <a:pt x="19" y="13"/>
                    </a:cubicBezTo>
                    <a:cubicBezTo>
                      <a:pt x="19" y="14"/>
                      <a:pt x="20" y="17"/>
                      <a:pt x="19" y="18"/>
                    </a:cubicBezTo>
                    <a:cubicBezTo>
                      <a:pt x="11" y="7"/>
                      <a:pt x="9" y="9"/>
                      <a:pt x="5" y="2"/>
                    </a:cubicBezTo>
                    <a:cubicBezTo>
                      <a:pt x="6" y="3"/>
                      <a:pt x="7" y="3"/>
                      <a:pt x="8" y="5"/>
                    </a:cubicBezTo>
                    <a:cubicBezTo>
                      <a:pt x="8" y="4"/>
                      <a:pt x="7" y="3"/>
                      <a:pt x="5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0" y="4"/>
                      <a:pt x="4" y="2"/>
                      <a:pt x="3" y="3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8" y="8"/>
                      <a:pt x="15" y="11"/>
                      <a:pt x="18" y="16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25" y="21"/>
                      <a:pt x="34" y="29"/>
                      <a:pt x="41" y="35"/>
                    </a:cubicBezTo>
                    <a:cubicBezTo>
                      <a:pt x="44" y="39"/>
                      <a:pt x="44" y="39"/>
                      <a:pt x="44" y="39"/>
                    </a:cubicBezTo>
                    <a:cubicBezTo>
                      <a:pt x="54" y="46"/>
                      <a:pt x="36" y="30"/>
                      <a:pt x="44" y="34"/>
                    </a:cubicBezTo>
                    <a:cubicBezTo>
                      <a:pt x="43" y="38"/>
                      <a:pt x="49" y="38"/>
                      <a:pt x="54" y="43"/>
                    </a:cubicBezTo>
                    <a:cubicBezTo>
                      <a:pt x="56" y="47"/>
                      <a:pt x="48" y="39"/>
                      <a:pt x="50" y="43"/>
                    </a:cubicBezTo>
                    <a:cubicBezTo>
                      <a:pt x="52" y="43"/>
                      <a:pt x="53" y="45"/>
                      <a:pt x="56" y="47"/>
                    </a:cubicBezTo>
                    <a:cubicBezTo>
                      <a:pt x="55" y="48"/>
                      <a:pt x="62" y="52"/>
                      <a:pt x="59" y="52"/>
                    </a:cubicBezTo>
                    <a:cubicBezTo>
                      <a:pt x="71" y="58"/>
                      <a:pt x="71" y="58"/>
                      <a:pt x="71" y="58"/>
                    </a:cubicBezTo>
                    <a:cubicBezTo>
                      <a:pt x="72" y="60"/>
                      <a:pt x="75" y="63"/>
                      <a:pt x="78" y="64"/>
                    </a:cubicBezTo>
                    <a:cubicBezTo>
                      <a:pt x="72" y="60"/>
                      <a:pt x="80" y="64"/>
                      <a:pt x="75" y="58"/>
                    </a:cubicBezTo>
                    <a:cubicBezTo>
                      <a:pt x="65" y="51"/>
                      <a:pt x="50" y="39"/>
                      <a:pt x="40" y="29"/>
                    </a:cubicBezTo>
                    <a:cubicBezTo>
                      <a:pt x="37" y="29"/>
                      <a:pt x="33" y="23"/>
                      <a:pt x="30" y="23"/>
                    </a:cubicBezTo>
                    <a:cubicBezTo>
                      <a:pt x="30" y="22"/>
                      <a:pt x="30" y="21"/>
                      <a:pt x="30" y="20"/>
                    </a:cubicBezTo>
                    <a:cubicBezTo>
                      <a:pt x="22" y="14"/>
                      <a:pt x="31" y="22"/>
                      <a:pt x="29" y="21"/>
                    </a:cubicBezTo>
                    <a:cubicBezTo>
                      <a:pt x="25" y="19"/>
                      <a:pt x="24" y="16"/>
                      <a:pt x="24" y="16"/>
                    </a:cubicBezTo>
                    <a:cubicBezTo>
                      <a:pt x="19" y="11"/>
                      <a:pt x="23" y="16"/>
                      <a:pt x="20" y="14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4" y="7"/>
                      <a:pt x="9" y="4"/>
                      <a:pt x="4" y="0"/>
                    </a:cubicBezTo>
                    <a:cubicBezTo>
                      <a:pt x="3" y="7"/>
                      <a:pt x="11" y="9"/>
                      <a:pt x="15" y="14"/>
                    </a:cubicBezTo>
                    <a:cubicBezTo>
                      <a:pt x="24" y="23"/>
                      <a:pt x="33" y="32"/>
                      <a:pt x="42" y="40"/>
                    </a:cubicBezTo>
                    <a:cubicBezTo>
                      <a:pt x="41" y="38"/>
                      <a:pt x="41" y="38"/>
                      <a:pt x="41" y="38"/>
                    </a:cubicBezTo>
                    <a:cubicBezTo>
                      <a:pt x="49" y="46"/>
                      <a:pt x="57" y="47"/>
                      <a:pt x="62" y="56"/>
                    </a:cubicBezTo>
                    <a:cubicBezTo>
                      <a:pt x="66" y="57"/>
                      <a:pt x="66" y="57"/>
                      <a:pt x="66" y="57"/>
                    </a:cubicBezTo>
                    <a:cubicBezTo>
                      <a:pt x="64" y="56"/>
                      <a:pt x="66" y="60"/>
                      <a:pt x="63" y="59"/>
                    </a:cubicBezTo>
                    <a:cubicBezTo>
                      <a:pt x="65" y="60"/>
                      <a:pt x="67" y="63"/>
                      <a:pt x="70" y="64"/>
                    </a:cubicBezTo>
                    <a:cubicBezTo>
                      <a:pt x="66" y="60"/>
                      <a:pt x="66" y="60"/>
                      <a:pt x="66" y="60"/>
                    </a:cubicBezTo>
                    <a:cubicBezTo>
                      <a:pt x="70" y="62"/>
                      <a:pt x="73" y="65"/>
                      <a:pt x="73" y="67"/>
                    </a:cubicBezTo>
                    <a:cubicBezTo>
                      <a:pt x="80" y="71"/>
                      <a:pt x="71" y="62"/>
                      <a:pt x="70" y="60"/>
                    </a:cubicBezTo>
                    <a:cubicBezTo>
                      <a:pt x="60" y="54"/>
                      <a:pt x="63" y="50"/>
                      <a:pt x="54" y="44"/>
                    </a:cubicBezTo>
                    <a:cubicBezTo>
                      <a:pt x="49" y="40"/>
                      <a:pt x="54" y="46"/>
                      <a:pt x="53" y="46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41" name="Freeform 36"/>
              <p:cNvSpPr>
                <a:spLocks/>
              </p:cNvSpPr>
              <p:nvPr/>
            </p:nvSpPr>
            <p:spPr bwMode="auto">
              <a:xfrm>
                <a:off x="1002" y="1928"/>
                <a:ext cx="5" cy="3"/>
              </a:xfrm>
              <a:custGeom>
                <a:avLst/>
                <a:gdLst>
                  <a:gd name="T0" fmla="*/ 0 w 5"/>
                  <a:gd name="T1" fmla="*/ 0 h 3"/>
                  <a:gd name="T2" fmla="*/ 5 w 5"/>
                  <a:gd name="T3" fmla="*/ 3 h 3"/>
                  <a:gd name="T4" fmla="*/ 0 w 5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">
                    <a:moveTo>
                      <a:pt x="0" y="0"/>
                    </a:moveTo>
                    <a:lnTo>
                      <a:pt x="5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42" name="Freeform 37"/>
              <p:cNvSpPr>
                <a:spLocks/>
              </p:cNvSpPr>
              <p:nvPr/>
            </p:nvSpPr>
            <p:spPr bwMode="auto">
              <a:xfrm>
                <a:off x="1048" y="1945"/>
                <a:ext cx="8" cy="8"/>
              </a:xfrm>
              <a:custGeom>
                <a:avLst/>
                <a:gdLst>
                  <a:gd name="T0" fmla="*/ 0 w 3"/>
                  <a:gd name="T1" fmla="*/ 0 h 3"/>
                  <a:gd name="T2" fmla="*/ 2 w 3"/>
                  <a:gd name="T3" fmla="*/ 2 h 3"/>
                  <a:gd name="T4" fmla="*/ 0 w 3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cubicBezTo>
                      <a:pt x="0" y="1"/>
                      <a:pt x="1" y="1"/>
                      <a:pt x="2" y="2"/>
                    </a:cubicBezTo>
                    <a:cubicBezTo>
                      <a:pt x="3" y="3"/>
                      <a:pt x="2" y="2"/>
                      <a:pt x="0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43" name="Rectangle 38"/>
              <p:cNvSpPr>
                <a:spLocks noChangeArrowheads="1"/>
              </p:cNvSpPr>
              <p:nvPr/>
            </p:nvSpPr>
            <p:spPr bwMode="auto">
              <a:xfrm>
                <a:off x="1034" y="1953"/>
                <a:ext cx="1" cy="1"/>
              </a:xfrm>
              <a:prstGeom prst="rect">
                <a:avLst/>
              </a:pr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44" name="Freeform 39"/>
              <p:cNvSpPr>
                <a:spLocks/>
              </p:cNvSpPr>
              <p:nvPr/>
            </p:nvSpPr>
            <p:spPr bwMode="auto">
              <a:xfrm>
                <a:off x="1045" y="1948"/>
                <a:ext cx="6" cy="5"/>
              </a:xfrm>
              <a:custGeom>
                <a:avLst/>
                <a:gdLst>
                  <a:gd name="T0" fmla="*/ 6 w 6"/>
                  <a:gd name="T1" fmla="*/ 5 h 5"/>
                  <a:gd name="T2" fmla="*/ 0 w 6"/>
                  <a:gd name="T3" fmla="*/ 0 h 5"/>
                  <a:gd name="T4" fmla="*/ 0 w 6"/>
                  <a:gd name="T5" fmla="*/ 2 h 5"/>
                  <a:gd name="T6" fmla="*/ 6 w 6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5">
                    <a:moveTo>
                      <a:pt x="6" y="5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6" y="5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45" name="Freeform 40"/>
              <p:cNvSpPr>
                <a:spLocks/>
              </p:cNvSpPr>
              <p:nvPr/>
            </p:nvSpPr>
            <p:spPr bwMode="auto">
              <a:xfrm>
                <a:off x="1108" y="1994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46" name="Freeform 41"/>
              <p:cNvSpPr>
                <a:spLocks/>
              </p:cNvSpPr>
              <p:nvPr/>
            </p:nvSpPr>
            <p:spPr bwMode="auto">
              <a:xfrm>
                <a:off x="931" y="1841"/>
                <a:ext cx="5" cy="3"/>
              </a:xfrm>
              <a:custGeom>
                <a:avLst/>
                <a:gdLst>
                  <a:gd name="T0" fmla="*/ 0 w 5"/>
                  <a:gd name="T1" fmla="*/ 0 h 3"/>
                  <a:gd name="T2" fmla="*/ 5 w 5"/>
                  <a:gd name="T3" fmla="*/ 3 h 3"/>
                  <a:gd name="T4" fmla="*/ 0 w 5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3">
                    <a:moveTo>
                      <a:pt x="0" y="0"/>
                    </a:moveTo>
                    <a:lnTo>
                      <a:pt x="5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47" name="Freeform 42"/>
              <p:cNvSpPr>
                <a:spLocks/>
              </p:cNvSpPr>
              <p:nvPr/>
            </p:nvSpPr>
            <p:spPr bwMode="auto">
              <a:xfrm>
                <a:off x="833" y="1763"/>
                <a:ext cx="275" cy="244"/>
              </a:xfrm>
              <a:custGeom>
                <a:avLst/>
                <a:gdLst>
                  <a:gd name="T0" fmla="*/ 47 w 101"/>
                  <a:gd name="T1" fmla="*/ 48 h 90"/>
                  <a:gd name="T2" fmla="*/ 41 w 101"/>
                  <a:gd name="T3" fmla="*/ 46 h 90"/>
                  <a:gd name="T4" fmla="*/ 50 w 101"/>
                  <a:gd name="T5" fmla="*/ 54 h 90"/>
                  <a:gd name="T6" fmla="*/ 65 w 101"/>
                  <a:gd name="T7" fmla="*/ 64 h 90"/>
                  <a:gd name="T8" fmla="*/ 83 w 101"/>
                  <a:gd name="T9" fmla="*/ 78 h 90"/>
                  <a:gd name="T10" fmla="*/ 91 w 101"/>
                  <a:gd name="T11" fmla="*/ 85 h 90"/>
                  <a:gd name="T12" fmla="*/ 92 w 101"/>
                  <a:gd name="T13" fmla="*/ 83 h 90"/>
                  <a:gd name="T14" fmla="*/ 73 w 101"/>
                  <a:gd name="T15" fmla="*/ 68 h 90"/>
                  <a:gd name="T16" fmla="*/ 54 w 101"/>
                  <a:gd name="T17" fmla="*/ 50 h 90"/>
                  <a:gd name="T18" fmla="*/ 48 w 101"/>
                  <a:gd name="T19" fmla="*/ 43 h 90"/>
                  <a:gd name="T20" fmla="*/ 35 w 101"/>
                  <a:gd name="T21" fmla="*/ 32 h 90"/>
                  <a:gd name="T22" fmla="*/ 19 w 101"/>
                  <a:gd name="T23" fmla="*/ 16 h 90"/>
                  <a:gd name="T24" fmla="*/ 5 w 101"/>
                  <a:gd name="T25" fmla="*/ 10 h 90"/>
                  <a:gd name="T26" fmla="*/ 20 w 101"/>
                  <a:gd name="T27" fmla="*/ 16 h 90"/>
                  <a:gd name="T28" fmla="*/ 2 w 101"/>
                  <a:gd name="T29" fmla="*/ 3 h 90"/>
                  <a:gd name="T30" fmla="*/ 7 w 101"/>
                  <a:gd name="T31" fmla="*/ 10 h 90"/>
                  <a:gd name="T32" fmla="*/ 22 w 101"/>
                  <a:gd name="T33" fmla="*/ 22 h 90"/>
                  <a:gd name="T34" fmla="*/ 42 w 101"/>
                  <a:gd name="T35" fmla="*/ 37 h 90"/>
                  <a:gd name="T36" fmla="*/ 68 w 101"/>
                  <a:gd name="T37" fmla="*/ 57 h 90"/>
                  <a:gd name="T38" fmla="*/ 55 w 101"/>
                  <a:gd name="T39" fmla="*/ 52 h 90"/>
                  <a:gd name="T40" fmla="*/ 69 w 101"/>
                  <a:gd name="T41" fmla="*/ 64 h 90"/>
                  <a:gd name="T42" fmla="*/ 80 w 101"/>
                  <a:gd name="T43" fmla="*/ 72 h 90"/>
                  <a:gd name="T44" fmla="*/ 85 w 101"/>
                  <a:gd name="T45" fmla="*/ 71 h 90"/>
                  <a:gd name="T46" fmla="*/ 100 w 101"/>
                  <a:gd name="T47" fmla="*/ 87 h 90"/>
                  <a:gd name="T48" fmla="*/ 96 w 101"/>
                  <a:gd name="T49" fmla="*/ 85 h 90"/>
                  <a:gd name="T50" fmla="*/ 94 w 101"/>
                  <a:gd name="T51" fmla="*/ 78 h 90"/>
                  <a:gd name="T52" fmla="*/ 89 w 101"/>
                  <a:gd name="T53" fmla="*/ 74 h 90"/>
                  <a:gd name="T54" fmla="*/ 76 w 101"/>
                  <a:gd name="T55" fmla="*/ 64 h 90"/>
                  <a:gd name="T56" fmla="*/ 66 w 101"/>
                  <a:gd name="T57" fmla="*/ 54 h 90"/>
                  <a:gd name="T58" fmla="*/ 49 w 101"/>
                  <a:gd name="T59" fmla="*/ 39 h 90"/>
                  <a:gd name="T60" fmla="*/ 35 w 101"/>
                  <a:gd name="T61" fmla="*/ 28 h 90"/>
                  <a:gd name="T62" fmla="*/ 34 w 101"/>
                  <a:gd name="T63" fmla="*/ 27 h 90"/>
                  <a:gd name="T64" fmla="*/ 30 w 101"/>
                  <a:gd name="T65" fmla="*/ 23 h 90"/>
                  <a:gd name="T66" fmla="*/ 19 w 101"/>
                  <a:gd name="T67" fmla="*/ 14 h 90"/>
                  <a:gd name="T68" fmla="*/ 6 w 101"/>
                  <a:gd name="T69" fmla="*/ 5 h 90"/>
                  <a:gd name="T70" fmla="*/ 6 w 101"/>
                  <a:gd name="T71" fmla="*/ 9 h 90"/>
                  <a:gd name="T72" fmla="*/ 15 w 101"/>
                  <a:gd name="T73" fmla="*/ 17 h 90"/>
                  <a:gd name="T74" fmla="*/ 22 w 101"/>
                  <a:gd name="T75" fmla="*/ 23 h 90"/>
                  <a:gd name="T76" fmla="*/ 33 w 101"/>
                  <a:gd name="T77" fmla="*/ 35 h 90"/>
                  <a:gd name="T78" fmla="*/ 58 w 101"/>
                  <a:gd name="T79" fmla="*/ 55 h 90"/>
                  <a:gd name="T80" fmla="*/ 60 w 101"/>
                  <a:gd name="T81" fmla="*/ 59 h 90"/>
                  <a:gd name="T82" fmla="*/ 73 w 101"/>
                  <a:gd name="T83" fmla="*/ 72 h 90"/>
                  <a:gd name="T84" fmla="*/ 90 w 101"/>
                  <a:gd name="T85" fmla="*/ 85 h 90"/>
                  <a:gd name="T86" fmla="*/ 92 w 101"/>
                  <a:gd name="T87" fmla="*/ 82 h 90"/>
                  <a:gd name="T88" fmla="*/ 91 w 101"/>
                  <a:gd name="T89" fmla="*/ 84 h 90"/>
                  <a:gd name="T90" fmla="*/ 87 w 101"/>
                  <a:gd name="T91" fmla="*/ 79 h 90"/>
                  <a:gd name="T92" fmla="*/ 85 w 101"/>
                  <a:gd name="T93" fmla="*/ 78 h 90"/>
                  <a:gd name="T94" fmla="*/ 62 w 101"/>
                  <a:gd name="T95" fmla="*/ 56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01" h="90">
                    <a:moveTo>
                      <a:pt x="62" y="56"/>
                    </a:moveTo>
                    <a:cubicBezTo>
                      <a:pt x="57" y="53"/>
                      <a:pt x="51" y="49"/>
                      <a:pt x="47" y="48"/>
                    </a:cubicBezTo>
                    <a:cubicBezTo>
                      <a:pt x="48" y="47"/>
                      <a:pt x="48" y="47"/>
                      <a:pt x="48" y="47"/>
                    </a:cubicBezTo>
                    <a:cubicBezTo>
                      <a:pt x="45" y="46"/>
                      <a:pt x="37" y="41"/>
                      <a:pt x="41" y="46"/>
                    </a:cubicBezTo>
                    <a:cubicBezTo>
                      <a:pt x="42" y="46"/>
                      <a:pt x="42" y="46"/>
                      <a:pt x="42" y="46"/>
                    </a:cubicBezTo>
                    <a:cubicBezTo>
                      <a:pt x="49" y="49"/>
                      <a:pt x="45" y="50"/>
                      <a:pt x="50" y="54"/>
                    </a:cubicBezTo>
                    <a:cubicBezTo>
                      <a:pt x="55" y="58"/>
                      <a:pt x="60" y="58"/>
                      <a:pt x="64" y="62"/>
                    </a:cubicBezTo>
                    <a:cubicBezTo>
                      <a:pt x="66" y="63"/>
                      <a:pt x="66" y="64"/>
                      <a:pt x="65" y="64"/>
                    </a:cubicBezTo>
                    <a:cubicBezTo>
                      <a:pt x="69" y="67"/>
                      <a:pt x="73" y="67"/>
                      <a:pt x="76" y="69"/>
                    </a:cubicBezTo>
                    <a:cubicBezTo>
                      <a:pt x="75" y="72"/>
                      <a:pt x="79" y="75"/>
                      <a:pt x="83" y="78"/>
                    </a:cubicBezTo>
                    <a:cubicBezTo>
                      <a:pt x="85" y="79"/>
                      <a:pt x="87" y="81"/>
                      <a:pt x="89" y="83"/>
                    </a:cubicBezTo>
                    <a:cubicBezTo>
                      <a:pt x="91" y="85"/>
                      <a:pt x="91" y="85"/>
                      <a:pt x="91" y="85"/>
                    </a:cubicBezTo>
                    <a:cubicBezTo>
                      <a:pt x="92" y="84"/>
                      <a:pt x="90" y="87"/>
                      <a:pt x="93" y="84"/>
                    </a:cubicBezTo>
                    <a:cubicBezTo>
                      <a:pt x="92" y="83"/>
                      <a:pt x="92" y="83"/>
                      <a:pt x="92" y="83"/>
                    </a:cubicBezTo>
                    <a:cubicBezTo>
                      <a:pt x="91" y="82"/>
                      <a:pt x="90" y="81"/>
                      <a:pt x="90" y="80"/>
                    </a:cubicBezTo>
                    <a:cubicBezTo>
                      <a:pt x="85" y="77"/>
                      <a:pt x="79" y="72"/>
                      <a:pt x="73" y="68"/>
                    </a:cubicBezTo>
                    <a:cubicBezTo>
                      <a:pt x="77" y="70"/>
                      <a:pt x="69" y="64"/>
                      <a:pt x="71" y="64"/>
                    </a:cubicBezTo>
                    <a:cubicBezTo>
                      <a:pt x="67" y="65"/>
                      <a:pt x="57" y="48"/>
                      <a:pt x="54" y="50"/>
                    </a:cubicBezTo>
                    <a:cubicBezTo>
                      <a:pt x="48" y="43"/>
                      <a:pt x="53" y="50"/>
                      <a:pt x="46" y="42"/>
                    </a:cubicBezTo>
                    <a:cubicBezTo>
                      <a:pt x="46" y="41"/>
                      <a:pt x="48" y="43"/>
                      <a:pt x="48" y="43"/>
                    </a:cubicBezTo>
                    <a:cubicBezTo>
                      <a:pt x="46" y="39"/>
                      <a:pt x="42" y="40"/>
                      <a:pt x="41" y="36"/>
                    </a:cubicBezTo>
                    <a:cubicBezTo>
                      <a:pt x="35" y="29"/>
                      <a:pt x="39" y="35"/>
                      <a:pt x="35" y="32"/>
                    </a:cubicBezTo>
                    <a:cubicBezTo>
                      <a:pt x="28" y="25"/>
                      <a:pt x="31" y="27"/>
                      <a:pt x="28" y="22"/>
                    </a:cubicBezTo>
                    <a:cubicBezTo>
                      <a:pt x="26" y="23"/>
                      <a:pt x="23" y="19"/>
                      <a:pt x="19" y="16"/>
                    </a:cubicBezTo>
                    <a:cubicBezTo>
                      <a:pt x="19" y="17"/>
                      <a:pt x="24" y="22"/>
                      <a:pt x="20" y="19"/>
                    </a:cubicBezTo>
                    <a:cubicBezTo>
                      <a:pt x="12" y="12"/>
                      <a:pt x="13" y="15"/>
                      <a:pt x="5" y="10"/>
                    </a:cubicBezTo>
                    <a:cubicBezTo>
                      <a:pt x="2" y="5"/>
                      <a:pt x="13" y="15"/>
                      <a:pt x="7" y="9"/>
                    </a:cubicBezTo>
                    <a:cubicBezTo>
                      <a:pt x="13" y="11"/>
                      <a:pt x="16" y="15"/>
                      <a:pt x="20" y="16"/>
                    </a:cubicBezTo>
                    <a:cubicBezTo>
                      <a:pt x="17" y="13"/>
                      <a:pt x="13" y="10"/>
                      <a:pt x="9" y="7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6"/>
                      <a:pt x="6" y="6"/>
                      <a:pt x="7" y="8"/>
                    </a:cubicBezTo>
                    <a:cubicBezTo>
                      <a:pt x="11" y="11"/>
                      <a:pt x="4" y="7"/>
                      <a:pt x="7" y="10"/>
                    </a:cubicBezTo>
                    <a:cubicBezTo>
                      <a:pt x="14" y="16"/>
                      <a:pt x="19" y="17"/>
                      <a:pt x="24" y="23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7" y="24"/>
                      <a:pt x="34" y="34"/>
                      <a:pt x="41" y="39"/>
                    </a:cubicBezTo>
                    <a:cubicBezTo>
                      <a:pt x="41" y="38"/>
                      <a:pt x="41" y="37"/>
                      <a:pt x="42" y="37"/>
                    </a:cubicBezTo>
                    <a:cubicBezTo>
                      <a:pt x="40" y="39"/>
                      <a:pt x="52" y="44"/>
                      <a:pt x="57" y="51"/>
                    </a:cubicBezTo>
                    <a:cubicBezTo>
                      <a:pt x="57" y="49"/>
                      <a:pt x="64" y="54"/>
                      <a:pt x="68" y="57"/>
                    </a:cubicBezTo>
                    <a:cubicBezTo>
                      <a:pt x="70" y="59"/>
                      <a:pt x="69" y="59"/>
                      <a:pt x="68" y="59"/>
                    </a:cubicBezTo>
                    <a:cubicBezTo>
                      <a:pt x="63" y="53"/>
                      <a:pt x="61" y="56"/>
                      <a:pt x="55" y="52"/>
                    </a:cubicBezTo>
                    <a:cubicBezTo>
                      <a:pt x="60" y="55"/>
                      <a:pt x="66" y="62"/>
                      <a:pt x="71" y="64"/>
                    </a:cubicBezTo>
                    <a:cubicBezTo>
                      <a:pt x="69" y="64"/>
                      <a:pt x="69" y="64"/>
                      <a:pt x="69" y="64"/>
                    </a:cubicBezTo>
                    <a:cubicBezTo>
                      <a:pt x="75" y="69"/>
                      <a:pt x="76" y="66"/>
                      <a:pt x="81" y="72"/>
                    </a:cubicBezTo>
                    <a:cubicBezTo>
                      <a:pt x="80" y="72"/>
                      <a:pt x="80" y="72"/>
                      <a:pt x="80" y="72"/>
                    </a:cubicBezTo>
                    <a:cubicBezTo>
                      <a:pt x="86" y="77"/>
                      <a:pt x="93" y="83"/>
                      <a:pt x="100" y="89"/>
                    </a:cubicBezTo>
                    <a:cubicBezTo>
                      <a:pt x="99" y="80"/>
                      <a:pt x="90" y="75"/>
                      <a:pt x="85" y="71"/>
                    </a:cubicBezTo>
                    <a:cubicBezTo>
                      <a:pt x="84" y="71"/>
                      <a:pt x="87" y="77"/>
                      <a:pt x="87" y="78"/>
                    </a:cubicBezTo>
                    <a:cubicBezTo>
                      <a:pt x="92" y="82"/>
                      <a:pt x="98" y="88"/>
                      <a:pt x="100" y="87"/>
                    </a:cubicBezTo>
                    <a:cubicBezTo>
                      <a:pt x="101" y="86"/>
                      <a:pt x="101" y="86"/>
                      <a:pt x="101" y="86"/>
                    </a:cubicBezTo>
                    <a:cubicBezTo>
                      <a:pt x="99" y="86"/>
                      <a:pt x="93" y="82"/>
                      <a:pt x="96" y="85"/>
                    </a:cubicBezTo>
                    <a:cubicBezTo>
                      <a:pt x="91" y="82"/>
                      <a:pt x="94" y="81"/>
                      <a:pt x="89" y="78"/>
                    </a:cubicBezTo>
                    <a:cubicBezTo>
                      <a:pt x="90" y="77"/>
                      <a:pt x="93" y="79"/>
                      <a:pt x="94" y="78"/>
                    </a:cubicBezTo>
                    <a:cubicBezTo>
                      <a:pt x="90" y="76"/>
                      <a:pt x="90" y="76"/>
                      <a:pt x="90" y="76"/>
                    </a:cubicBezTo>
                    <a:cubicBezTo>
                      <a:pt x="91" y="76"/>
                      <a:pt x="88" y="74"/>
                      <a:pt x="89" y="74"/>
                    </a:cubicBezTo>
                    <a:cubicBezTo>
                      <a:pt x="81" y="70"/>
                      <a:pt x="80" y="65"/>
                      <a:pt x="72" y="60"/>
                    </a:cubicBezTo>
                    <a:cubicBezTo>
                      <a:pt x="76" y="64"/>
                      <a:pt x="76" y="64"/>
                      <a:pt x="76" y="64"/>
                    </a:cubicBezTo>
                    <a:cubicBezTo>
                      <a:pt x="76" y="64"/>
                      <a:pt x="73" y="62"/>
                      <a:pt x="71" y="61"/>
                    </a:cubicBezTo>
                    <a:cubicBezTo>
                      <a:pt x="70" y="58"/>
                      <a:pt x="69" y="58"/>
                      <a:pt x="66" y="54"/>
                    </a:cubicBezTo>
                    <a:cubicBezTo>
                      <a:pt x="62" y="52"/>
                      <a:pt x="59" y="52"/>
                      <a:pt x="55" y="48"/>
                    </a:cubicBezTo>
                    <a:cubicBezTo>
                      <a:pt x="57" y="48"/>
                      <a:pt x="49" y="41"/>
                      <a:pt x="49" y="39"/>
                    </a:cubicBezTo>
                    <a:cubicBezTo>
                      <a:pt x="47" y="40"/>
                      <a:pt x="41" y="33"/>
                      <a:pt x="39" y="33"/>
                    </a:cubicBezTo>
                    <a:cubicBezTo>
                      <a:pt x="37" y="31"/>
                      <a:pt x="34" y="28"/>
                      <a:pt x="35" y="28"/>
                    </a:cubicBezTo>
                    <a:cubicBezTo>
                      <a:pt x="35" y="28"/>
                      <a:pt x="36" y="28"/>
                      <a:pt x="36" y="29"/>
                    </a:cubicBezTo>
                    <a:cubicBezTo>
                      <a:pt x="34" y="27"/>
                      <a:pt x="34" y="27"/>
                      <a:pt x="34" y="27"/>
                    </a:cubicBezTo>
                    <a:cubicBezTo>
                      <a:pt x="35" y="27"/>
                      <a:pt x="35" y="27"/>
                      <a:pt x="35" y="27"/>
                    </a:cubicBezTo>
                    <a:cubicBezTo>
                      <a:pt x="33" y="25"/>
                      <a:pt x="32" y="26"/>
                      <a:pt x="30" y="23"/>
                    </a:cubicBezTo>
                    <a:cubicBezTo>
                      <a:pt x="30" y="23"/>
                      <a:pt x="32" y="24"/>
                      <a:pt x="33" y="25"/>
                    </a:cubicBezTo>
                    <a:cubicBezTo>
                      <a:pt x="28" y="20"/>
                      <a:pt x="22" y="19"/>
                      <a:pt x="19" y="14"/>
                    </a:cubicBezTo>
                    <a:cubicBezTo>
                      <a:pt x="17" y="13"/>
                      <a:pt x="11" y="8"/>
                      <a:pt x="11" y="11"/>
                    </a:cubicBezTo>
                    <a:cubicBezTo>
                      <a:pt x="10" y="9"/>
                      <a:pt x="11" y="8"/>
                      <a:pt x="6" y="5"/>
                    </a:cubicBezTo>
                    <a:cubicBezTo>
                      <a:pt x="4" y="6"/>
                      <a:pt x="4" y="0"/>
                      <a:pt x="1" y="5"/>
                    </a:cubicBezTo>
                    <a:cubicBezTo>
                      <a:pt x="3" y="6"/>
                      <a:pt x="4" y="8"/>
                      <a:pt x="6" y="9"/>
                    </a:cubicBezTo>
                    <a:cubicBezTo>
                      <a:pt x="0" y="7"/>
                      <a:pt x="6" y="9"/>
                      <a:pt x="1" y="7"/>
                    </a:cubicBezTo>
                    <a:cubicBezTo>
                      <a:pt x="4" y="10"/>
                      <a:pt x="10" y="12"/>
                      <a:pt x="15" y="17"/>
                    </a:cubicBezTo>
                    <a:cubicBezTo>
                      <a:pt x="15" y="17"/>
                      <a:pt x="15" y="18"/>
                      <a:pt x="15" y="18"/>
                    </a:cubicBezTo>
                    <a:cubicBezTo>
                      <a:pt x="18" y="20"/>
                      <a:pt x="21" y="21"/>
                      <a:pt x="22" y="23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6" y="26"/>
                      <a:pt x="30" y="30"/>
                      <a:pt x="33" y="35"/>
                    </a:cubicBezTo>
                    <a:cubicBezTo>
                      <a:pt x="39" y="37"/>
                      <a:pt x="39" y="37"/>
                      <a:pt x="39" y="37"/>
                    </a:cubicBezTo>
                    <a:cubicBezTo>
                      <a:pt x="43" y="45"/>
                      <a:pt x="52" y="51"/>
                      <a:pt x="58" y="55"/>
                    </a:cubicBezTo>
                    <a:cubicBezTo>
                      <a:pt x="60" y="57"/>
                      <a:pt x="63" y="60"/>
                      <a:pt x="62" y="60"/>
                    </a:cubicBezTo>
                    <a:cubicBezTo>
                      <a:pt x="62" y="60"/>
                      <a:pt x="61" y="59"/>
                      <a:pt x="60" y="59"/>
                    </a:cubicBezTo>
                    <a:cubicBezTo>
                      <a:pt x="63" y="62"/>
                      <a:pt x="66" y="67"/>
                      <a:pt x="69" y="67"/>
                    </a:cubicBezTo>
                    <a:cubicBezTo>
                      <a:pt x="72" y="69"/>
                      <a:pt x="70" y="70"/>
                      <a:pt x="73" y="72"/>
                    </a:cubicBezTo>
                    <a:cubicBezTo>
                      <a:pt x="77" y="75"/>
                      <a:pt x="82" y="79"/>
                      <a:pt x="87" y="83"/>
                    </a:cubicBezTo>
                    <a:cubicBezTo>
                      <a:pt x="90" y="85"/>
                      <a:pt x="90" y="85"/>
                      <a:pt x="90" y="85"/>
                    </a:cubicBezTo>
                    <a:cubicBezTo>
                      <a:pt x="91" y="84"/>
                      <a:pt x="89" y="90"/>
                      <a:pt x="94" y="83"/>
                    </a:cubicBezTo>
                    <a:cubicBezTo>
                      <a:pt x="92" y="82"/>
                      <a:pt x="92" y="82"/>
                      <a:pt x="92" y="82"/>
                    </a:cubicBezTo>
                    <a:cubicBezTo>
                      <a:pt x="91" y="80"/>
                      <a:pt x="89" y="79"/>
                      <a:pt x="88" y="80"/>
                    </a:cubicBezTo>
                    <a:cubicBezTo>
                      <a:pt x="89" y="80"/>
                      <a:pt x="92" y="84"/>
                      <a:pt x="91" y="84"/>
                    </a:cubicBezTo>
                    <a:cubicBezTo>
                      <a:pt x="89" y="82"/>
                      <a:pt x="86" y="80"/>
                      <a:pt x="83" y="78"/>
                    </a:cubicBezTo>
                    <a:cubicBezTo>
                      <a:pt x="85" y="79"/>
                      <a:pt x="84" y="77"/>
                      <a:pt x="87" y="79"/>
                    </a:cubicBezTo>
                    <a:cubicBezTo>
                      <a:pt x="88" y="81"/>
                      <a:pt x="94" y="82"/>
                      <a:pt x="91" y="85"/>
                    </a:cubicBezTo>
                    <a:cubicBezTo>
                      <a:pt x="89" y="83"/>
                      <a:pt x="88" y="81"/>
                      <a:pt x="85" y="78"/>
                    </a:cubicBezTo>
                    <a:cubicBezTo>
                      <a:pt x="87" y="77"/>
                      <a:pt x="87" y="77"/>
                      <a:pt x="87" y="77"/>
                    </a:cubicBezTo>
                    <a:cubicBezTo>
                      <a:pt x="80" y="66"/>
                      <a:pt x="67" y="65"/>
                      <a:pt x="62" y="56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48" name="Freeform 43"/>
              <p:cNvSpPr>
                <a:spLocks/>
              </p:cNvSpPr>
              <p:nvPr/>
            </p:nvSpPr>
            <p:spPr bwMode="auto">
              <a:xfrm>
                <a:off x="980" y="1909"/>
                <a:ext cx="8" cy="11"/>
              </a:xfrm>
              <a:custGeom>
                <a:avLst/>
                <a:gdLst>
                  <a:gd name="T0" fmla="*/ 0 w 3"/>
                  <a:gd name="T1" fmla="*/ 0 h 4"/>
                  <a:gd name="T2" fmla="*/ 3 w 3"/>
                  <a:gd name="T3" fmla="*/ 4 h 4"/>
                  <a:gd name="T4" fmla="*/ 3 w 3"/>
                  <a:gd name="T5" fmla="*/ 3 h 4"/>
                  <a:gd name="T6" fmla="*/ 0 w 3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2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49" name="Freeform 44"/>
              <p:cNvSpPr>
                <a:spLocks/>
              </p:cNvSpPr>
              <p:nvPr/>
            </p:nvSpPr>
            <p:spPr bwMode="auto">
              <a:xfrm>
                <a:off x="988" y="1918"/>
                <a:ext cx="8" cy="5"/>
              </a:xfrm>
              <a:custGeom>
                <a:avLst/>
                <a:gdLst>
                  <a:gd name="T0" fmla="*/ 0 w 3"/>
                  <a:gd name="T1" fmla="*/ 0 h 2"/>
                  <a:gd name="T2" fmla="*/ 3 w 3"/>
                  <a:gd name="T3" fmla="*/ 2 h 2"/>
                  <a:gd name="T4" fmla="*/ 0 w 3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50" name="Freeform 45"/>
              <p:cNvSpPr>
                <a:spLocks/>
              </p:cNvSpPr>
              <p:nvPr/>
            </p:nvSpPr>
            <p:spPr bwMode="auto">
              <a:xfrm>
                <a:off x="945" y="1874"/>
                <a:ext cx="11" cy="8"/>
              </a:xfrm>
              <a:custGeom>
                <a:avLst/>
                <a:gdLst>
                  <a:gd name="T0" fmla="*/ 4 w 4"/>
                  <a:gd name="T1" fmla="*/ 3 h 3"/>
                  <a:gd name="T2" fmla="*/ 0 w 4"/>
                  <a:gd name="T3" fmla="*/ 0 h 3"/>
                  <a:gd name="T4" fmla="*/ 4 w 4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3">
                    <a:moveTo>
                      <a:pt x="4" y="3"/>
                    </a:moveTo>
                    <a:cubicBezTo>
                      <a:pt x="3" y="2"/>
                      <a:pt x="2" y="1"/>
                      <a:pt x="0" y="0"/>
                    </a:cubicBezTo>
                    <a:cubicBezTo>
                      <a:pt x="1" y="1"/>
                      <a:pt x="3" y="3"/>
                      <a:pt x="4" y="3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51" name="Freeform 46"/>
              <p:cNvSpPr>
                <a:spLocks/>
              </p:cNvSpPr>
              <p:nvPr/>
            </p:nvSpPr>
            <p:spPr bwMode="auto">
              <a:xfrm>
                <a:off x="942" y="1874"/>
                <a:ext cx="5" cy="6"/>
              </a:xfrm>
              <a:custGeom>
                <a:avLst/>
                <a:gdLst>
                  <a:gd name="T0" fmla="*/ 0 w 5"/>
                  <a:gd name="T1" fmla="*/ 0 h 6"/>
                  <a:gd name="T2" fmla="*/ 5 w 5"/>
                  <a:gd name="T3" fmla="*/ 6 h 6"/>
                  <a:gd name="T4" fmla="*/ 5 w 5"/>
                  <a:gd name="T5" fmla="*/ 6 h 6"/>
                  <a:gd name="T6" fmla="*/ 0 w 5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6">
                    <a:moveTo>
                      <a:pt x="0" y="0"/>
                    </a:moveTo>
                    <a:lnTo>
                      <a:pt x="5" y="6"/>
                    </a:lnTo>
                    <a:lnTo>
                      <a:pt x="5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52" name="Freeform 47"/>
              <p:cNvSpPr>
                <a:spLocks/>
              </p:cNvSpPr>
              <p:nvPr/>
            </p:nvSpPr>
            <p:spPr bwMode="auto">
              <a:xfrm>
                <a:off x="819" y="1757"/>
                <a:ext cx="264" cy="229"/>
              </a:xfrm>
              <a:custGeom>
                <a:avLst/>
                <a:gdLst>
                  <a:gd name="T0" fmla="*/ 84 w 97"/>
                  <a:gd name="T1" fmla="*/ 70 h 84"/>
                  <a:gd name="T2" fmla="*/ 90 w 97"/>
                  <a:gd name="T3" fmla="*/ 75 h 84"/>
                  <a:gd name="T4" fmla="*/ 90 w 97"/>
                  <a:gd name="T5" fmla="*/ 75 h 84"/>
                  <a:gd name="T6" fmla="*/ 90 w 97"/>
                  <a:gd name="T7" fmla="*/ 75 h 84"/>
                  <a:gd name="T8" fmla="*/ 87 w 97"/>
                  <a:gd name="T9" fmla="*/ 80 h 84"/>
                  <a:gd name="T10" fmla="*/ 87 w 97"/>
                  <a:gd name="T11" fmla="*/ 80 h 84"/>
                  <a:gd name="T12" fmla="*/ 87 w 97"/>
                  <a:gd name="T13" fmla="*/ 80 h 84"/>
                  <a:gd name="T14" fmla="*/ 77 w 97"/>
                  <a:gd name="T15" fmla="*/ 74 h 84"/>
                  <a:gd name="T16" fmla="*/ 86 w 97"/>
                  <a:gd name="T17" fmla="*/ 81 h 84"/>
                  <a:gd name="T18" fmla="*/ 86 w 97"/>
                  <a:gd name="T19" fmla="*/ 81 h 84"/>
                  <a:gd name="T20" fmla="*/ 91 w 97"/>
                  <a:gd name="T21" fmla="*/ 74 h 84"/>
                  <a:gd name="T22" fmla="*/ 91 w 97"/>
                  <a:gd name="T23" fmla="*/ 74 h 84"/>
                  <a:gd name="T24" fmla="*/ 89 w 97"/>
                  <a:gd name="T25" fmla="*/ 72 h 84"/>
                  <a:gd name="T26" fmla="*/ 68 w 97"/>
                  <a:gd name="T27" fmla="*/ 56 h 84"/>
                  <a:gd name="T28" fmla="*/ 38 w 97"/>
                  <a:gd name="T29" fmla="*/ 30 h 84"/>
                  <a:gd name="T30" fmla="*/ 15 w 97"/>
                  <a:gd name="T31" fmla="*/ 10 h 84"/>
                  <a:gd name="T32" fmla="*/ 4 w 97"/>
                  <a:gd name="T33" fmla="*/ 5 h 84"/>
                  <a:gd name="T34" fmla="*/ 4 w 97"/>
                  <a:gd name="T35" fmla="*/ 5 h 84"/>
                  <a:gd name="T36" fmla="*/ 4 w 97"/>
                  <a:gd name="T37" fmla="*/ 5 h 84"/>
                  <a:gd name="T38" fmla="*/ 0 w 97"/>
                  <a:gd name="T39" fmla="*/ 9 h 84"/>
                  <a:gd name="T40" fmla="*/ 0 w 97"/>
                  <a:gd name="T41" fmla="*/ 9 h 84"/>
                  <a:gd name="T42" fmla="*/ 3 w 97"/>
                  <a:gd name="T43" fmla="*/ 12 h 84"/>
                  <a:gd name="T44" fmla="*/ 6 w 97"/>
                  <a:gd name="T45" fmla="*/ 15 h 84"/>
                  <a:gd name="T46" fmla="*/ 9 w 97"/>
                  <a:gd name="T47" fmla="*/ 18 h 84"/>
                  <a:gd name="T48" fmla="*/ 16 w 97"/>
                  <a:gd name="T49" fmla="*/ 23 h 84"/>
                  <a:gd name="T50" fmla="*/ 22 w 97"/>
                  <a:gd name="T51" fmla="*/ 30 h 84"/>
                  <a:gd name="T52" fmla="*/ 44 w 97"/>
                  <a:gd name="T53" fmla="*/ 43 h 84"/>
                  <a:gd name="T54" fmla="*/ 29 w 97"/>
                  <a:gd name="T55" fmla="*/ 33 h 84"/>
                  <a:gd name="T56" fmla="*/ 26 w 97"/>
                  <a:gd name="T57" fmla="*/ 29 h 84"/>
                  <a:gd name="T58" fmla="*/ 12 w 97"/>
                  <a:gd name="T59" fmla="*/ 15 h 84"/>
                  <a:gd name="T60" fmla="*/ 9 w 97"/>
                  <a:gd name="T61" fmla="*/ 15 h 84"/>
                  <a:gd name="T62" fmla="*/ 2 w 97"/>
                  <a:gd name="T63" fmla="*/ 11 h 84"/>
                  <a:gd name="T64" fmla="*/ 1 w 97"/>
                  <a:gd name="T65" fmla="*/ 9 h 84"/>
                  <a:gd name="T66" fmla="*/ 1 w 97"/>
                  <a:gd name="T67" fmla="*/ 9 h 84"/>
                  <a:gd name="T68" fmla="*/ 3 w 97"/>
                  <a:gd name="T69" fmla="*/ 5 h 84"/>
                  <a:gd name="T70" fmla="*/ 3 w 97"/>
                  <a:gd name="T71" fmla="*/ 5 h 84"/>
                  <a:gd name="T72" fmla="*/ 3 w 97"/>
                  <a:gd name="T73" fmla="*/ 5 h 84"/>
                  <a:gd name="T74" fmla="*/ 5 w 97"/>
                  <a:gd name="T75" fmla="*/ 6 h 84"/>
                  <a:gd name="T76" fmla="*/ 4 w 97"/>
                  <a:gd name="T77" fmla="*/ 10 h 84"/>
                  <a:gd name="T78" fmla="*/ 5 w 97"/>
                  <a:gd name="T79" fmla="*/ 7 h 84"/>
                  <a:gd name="T80" fmla="*/ 12 w 97"/>
                  <a:gd name="T81" fmla="*/ 11 h 84"/>
                  <a:gd name="T82" fmla="*/ 33 w 97"/>
                  <a:gd name="T83" fmla="*/ 32 h 84"/>
                  <a:gd name="T84" fmla="*/ 56 w 97"/>
                  <a:gd name="T85" fmla="*/ 49 h 84"/>
                  <a:gd name="T86" fmla="*/ 72 w 97"/>
                  <a:gd name="T87" fmla="*/ 62 h 84"/>
                  <a:gd name="T88" fmla="*/ 82 w 97"/>
                  <a:gd name="T89" fmla="*/ 67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7" h="84">
                    <a:moveTo>
                      <a:pt x="77" y="66"/>
                    </a:moveTo>
                    <a:cubicBezTo>
                      <a:pt x="84" y="70"/>
                      <a:pt x="84" y="70"/>
                      <a:pt x="84" y="70"/>
                    </a:cubicBezTo>
                    <a:cubicBezTo>
                      <a:pt x="85" y="71"/>
                      <a:pt x="87" y="73"/>
                      <a:pt x="89" y="74"/>
                    </a:cubicBezTo>
                    <a:cubicBezTo>
                      <a:pt x="90" y="75"/>
                      <a:pt x="90" y="75"/>
                      <a:pt x="90" y="75"/>
                    </a:cubicBezTo>
                    <a:cubicBezTo>
                      <a:pt x="90" y="75"/>
                      <a:pt x="90" y="75"/>
                      <a:pt x="90" y="75"/>
                    </a:cubicBezTo>
                    <a:cubicBezTo>
                      <a:pt x="90" y="75"/>
                      <a:pt x="90" y="75"/>
                      <a:pt x="90" y="75"/>
                    </a:cubicBezTo>
                    <a:cubicBezTo>
                      <a:pt x="90" y="75"/>
                      <a:pt x="90" y="75"/>
                      <a:pt x="90" y="75"/>
                    </a:cubicBezTo>
                    <a:cubicBezTo>
                      <a:pt x="90" y="75"/>
                      <a:pt x="90" y="75"/>
                      <a:pt x="90" y="75"/>
                    </a:cubicBezTo>
                    <a:cubicBezTo>
                      <a:pt x="90" y="75"/>
                      <a:pt x="90" y="75"/>
                      <a:pt x="90" y="75"/>
                    </a:cubicBezTo>
                    <a:cubicBezTo>
                      <a:pt x="84" y="84"/>
                      <a:pt x="89" y="78"/>
                      <a:pt x="87" y="80"/>
                    </a:cubicBezTo>
                    <a:cubicBezTo>
                      <a:pt x="87" y="80"/>
                      <a:pt x="87" y="80"/>
                      <a:pt x="87" y="80"/>
                    </a:cubicBezTo>
                    <a:cubicBezTo>
                      <a:pt x="87" y="80"/>
                      <a:pt x="87" y="80"/>
                      <a:pt x="87" y="80"/>
                    </a:cubicBezTo>
                    <a:cubicBezTo>
                      <a:pt x="87" y="80"/>
                      <a:pt x="87" y="80"/>
                      <a:pt x="87" y="80"/>
                    </a:cubicBezTo>
                    <a:cubicBezTo>
                      <a:pt x="87" y="80"/>
                      <a:pt x="87" y="80"/>
                      <a:pt x="87" y="80"/>
                    </a:cubicBezTo>
                    <a:cubicBezTo>
                      <a:pt x="88" y="78"/>
                      <a:pt x="85" y="82"/>
                      <a:pt x="90" y="76"/>
                    </a:cubicBezTo>
                    <a:cubicBezTo>
                      <a:pt x="81" y="81"/>
                      <a:pt x="76" y="68"/>
                      <a:pt x="77" y="74"/>
                    </a:cubicBezTo>
                    <a:cubicBezTo>
                      <a:pt x="85" y="80"/>
                      <a:pt x="85" y="80"/>
                      <a:pt x="85" y="80"/>
                    </a:cubicBezTo>
                    <a:cubicBezTo>
                      <a:pt x="86" y="81"/>
                      <a:pt x="86" y="81"/>
                      <a:pt x="86" y="81"/>
                    </a:cubicBezTo>
                    <a:cubicBezTo>
                      <a:pt x="86" y="81"/>
                      <a:pt x="86" y="81"/>
                      <a:pt x="86" y="81"/>
                    </a:cubicBezTo>
                    <a:cubicBezTo>
                      <a:pt x="86" y="81"/>
                      <a:pt x="86" y="81"/>
                      <a:pt x="86" y="81"/>
                    </a:cubicBezTo>
                    <a:cubicBezTo>
                      <a:pt x="97" y="67"/>
                      <a:pt x="89" y="77"/>
                      <a:pt x="91" y="74"/>
                    </a:cubicBezTo>
                    <a:cubicBezTo>
                      <a:pt x="91" y="74"/>
                      <a:pt x="91" y="74"/>
                      <a:pt x="91" y="74"/>
                    </a:cubicBezTo>
                    <a:cubicBezTo>
                      <a:pt x="91" y="74"/>
                      <a:pt x="91" y="74"/>
                      <a:pt x="91" y="74"/>
                    </a:cubicBezTo>
                    <a:cubicBezTo>
                      <a:pt x="91" y="74"/>
                      <a:pt x="91" y="74"/>
                      <a:pt x="91" y="74"/>
                    </a:cubicBezTo>
                    <a:cubicBezTo>
                      <a:pt x="91" y="74"/>
                      <a:pt x="91" y="74"/>
                      <a:pt x="91" y="74"/>
                    </a:cubicBezTo>
                    <a:cubicBezTo>
                      <a:pt x="89" y="72"/>
                      <a:pt x="89" y="72"/>
                      <a:pt x="89" y="72"/>
                    </a:cubicBezTo>
                    <a:cubicBezTo>
                      <a:pt x="85" y="69"/>
                      <a:pt x="85" y="69"/>
                      <a:pt x="85" y="69"/>
                    </a:cubicBezTo>
                    <a:cubicBezTo>
                      <a:pt x="80" y="65"/>
                      <a:pt x="74" y="60"/>
                      <a:pt x="68" y="56"/>
                    </a:cubicBezTo>
                    <a:cubicBezTo>
                      <a:pt x="57" y="46"/>
                      <a:pt x="45" y="36"/>
                      <a:pt x="33" y="28"/>
                    </a:cubicBezTo>
                    <a:cubicBezTo>
                      <a:pt x="38" y="30"/>
                      <a:pt x="38" y="30"/>
                      <a:pt x="38" y="30"/>
                    </a:cubicBezTo>
                    <a:cubicBezTo>
                      <a:pt x="25" y="22"/>
                      <a:pt x="24" y="16"/>
                      <a:pt x="12" y="11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2" y="8"/>
                      <a:pt x="9" y="6"/>
                      <a:pt x="5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2" y="7"/>
                      <a:pt x="7" y="0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4" y="13"/>
                      <a:pt x="5" y="15"/>
                      <a:pt x="6" y="16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7" y="16"/>
                      <a:pt x="8" y="17"/>
                      <a:pt x="9" y="18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13" y="20"/>
                      <a:pt x="15" y="22"/>
                      <a:pt x="19" y="26"/>
                    </a:cubicBezTo>
                    <a:cubicBezTo>
                      <a:pt x="19" y="26"/>
                      <a:pt x="17" y="24"/>
                      <a:pt x="16" y="23"/>
                    </a:cubicBezTo>
                    <a:cubicBezTo>
                      <a:pt x="17" y="25"/>
                      <a:pt x="21" y="27"/>
                      <a:pt x="24" y="29"/>
                    </a:cubicBezTo>
                    <a:cubicBezTo>
                      <a:pt x="26" y="31"/>
                      <a:pt x="23" y="30"/>
                      <a:pt x="22" y="30"/>
                    </a:cubicBezTo>
                    <a:cubicBezTo>
                      <a:pt x="32" y="36"/>
                      <a:pt x="34" y="41"/>
                      <a:pt x="43" y="44"/>
                    </a:cubicBezTo>
                    <a:cubicBezTo>
                      <a:pt x="43" y="44"/>
                      <a:pt x="41" y="41"/>
                      <a:pt x="44" y="43"/>
                    </a:cubicBezTo>
                    <a:cubicBezTo>
                      <a:pt x="39" y="38"/>
                      <a:pt x="34" y="35"/>
                      <a:pt x="28" y="32"/>
                    </a:cubicBezTo>
                    <a:cubicBezTo>
                      <a:pt x="29" y="33"/>
                      <a:pt x="29" y="33"/>
                      <a:pt x="29" y="33"/>
                    </a:cubicBezTo>
                    <a:cubicBezTo>
                      <a:pt x="23" y="32"/>
                      <a:pt x="27" y="30"/>
                      <a:pt x="19" y="25"/>
                    </a:cubicBezTo>
                    <a:cubicBezTo>
                      <a:pt x="22" y="26"/>
                      <a:pt x="25" y="28"/>
                      <a:pt x="26" y="29"/>
                    </a:cubicBezTo>
                    <a:cubicBezTo>
                      <a:pt x="20" y="20"/>
                      <a:pt x="14" y="21"/>
                      <a:pt x="11" y="14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1" y="14"/>
                      <a:pt x="8" y="12"/>
                      <a:pt x="6" y="11"/>
                    </a:cubicBezTo>
                    <a:cubicBezTo>
                      <a:pt x="7" y="12"/>
                      <a:pt x="8" y="13"/>
                      <a:pt x="9" y="15"/>
                    </a:cubicBezTo>
                    <a:cubicBezTo>
                      <a:pt x="7" y="13"/>
                      <a:pt x="5" y="13"/>
                      <a:pt x="4" y="13"/>
                    </a:cubicBezTo>
                    <a:cubicBezTo>
                      <a:pt x="4" y="12"/>
                      <a:pt x="3" y="11"/>
                      <a:pt x="2" y="11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6" y="1"/>
                      <a:pt x="2" y="7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7"/>
                      <a:pt x="5" y="7"/>
                      <a:pt x="4" y="7"/>
                    </a:cubicBezTo>
                    <a:cubicBezTo>
                      <a:pt x="0" y="10"/>
                      <a:pt x="4" y="9"/>
                      <a:pt x="4" y="10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4" y="5"/>
                      <a:pt x="4" y="8"/>
                      <a:pt x="5" y="7"/>
                    </a:cubicBezTo>
                    <a:cubicBezTo>
                      <a:pt x="9" y="9"/>
                      <a:pt x="8" y="11"/>
                      <a:pt x="10" y="12"/>
                    </a:cubicBezTo>
                    <a:cubicBezTo>
                      <a:pt x="13" y="14"/>
                      <a:pt x="8" y="11"/>
                      <a:pt x="12" y="11"/>
                    </a:cubicBezTo>
                    <a:cubicBezTo>
                      <a:pt x="14" y="16"/>
                      <a:pt x="30" y="29"/>
                      <a:pt x="38" y="34"/>
                    </a:cubicBezTo>
                    <a:cubicBezTo>
                      <a:pt x="36" y="32"/>
                      <a:pt x="36" y="34"/>
                      <a:pt x="33" y="32"/>
                    </a:cubicBezTo>
                    <a:cubicBezTo>
                      <a:pt x="34" y="33"/>
                      <a:pt x="39" y="36"/>
                      <a:pt x="39" y="35"/>
                    </a:cubicBezTo>
                    <a:cubicBezTo>
                      <a:pt x="45" y="39"/>
                      <a:pt x="51" y="45"/>
                      <a:pt x="56" y="49"/>
                    </a:cubicBezTo>
                    <a:cubicBezTo>
                      <a:pt x="55" y="47"/>
                      <a:pt x="55" y="47"/>
                      <a:pt x="55" y="47"/>
                    </a:cubicBezTo>
                    <a:cubicBezTo>
                      <a:pt x="60" y="49"/>
                      <a:pt x="64" y="57"/>
                      <a:pt x="72" y="62"/>
                    </a:cubicBezTo>
                    <a:cubicBezTo>
                      <a:pt x="72" y="62"/>
                      <a:pt x="72" y="62"/>
                      <a:pt x="72" y="62"/>
                    </a:cubicBezTo>
                    <a:cubicBezTo>
                      <a:pt x="74" y="64"/>
                      <a:pt x="78" y="64"/>
                      <a:pt x="82" y="67"/>
                    </a:cubicBezTo>
                    <a:cubicBezTo>
                      <a:pt x="80" y="67"/>
                      <a:pt x="78" y="65"/>
                      <a:pt x="77" y="66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53" name="Freeform 48"/>
              <p:cNvSpPr>
                <a:spLocks/>
              </p:cNvSpPr>
              <p:nvPr/>
            </p:nvSpPr>
            <p:spPr bwMode="auto">
              <a:xfrm>
                <a:off x="1010" y="1942"/>
                <a:ext cx="19" cy="11"/>
              </a:xfrm>
              <a:custGeom>
                <a:avLst/>
                <a:gdLst>
                  <a:gd name="T0" fmla="*/ 3 w 7"/>
                  <a:gd name="T1" fmla="*/ 2 h 4"/>
                  <a:gd name="T2" fmla="*/ 7 w 7"/>
                  <a:gd name="T3" fmla="*/ 3 h 4"/>
                  <a:gd name="T4" fmla="*/ 0 w 7"/>
                  <a:gd name="T5" fmla="*/ 1 h 4"/>
                  <a:gd name="T6" fmla="*/ 5 w 7"/>
                  <a:gd name="T7" fmla="*/ 4 h 4"/>
                  <a:gd name="T8" fmla="*/ 3 w 7"/>
                  <a:gd name="T9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4">
                    <a:moveTo>
                      <a:pt x="3" y="2"/>
                    </a:moveTo>
                    <a:cubicBezTo>
                      <a:pt x="7" y="3"/>
                      <a:pt x="7" y="3"/>
                      <a:pt x="7" y="3"/>
                    </a:cubicBezTo>
                    <a:cubicBezTo>
                      <a:pt x="4" y="1"/>
                      <a:pt x="0" y="0"/>
                      <a:pt x="0" y="1"/>
                    </a:cubicBezTo>
                    <a:cubicBezTo>
                      <a:pt x="2" y="2"/>
                      <a:pt x="4" y="4"/>
                      <a:pt x="5" y="4"/>
                    </a:cubicBezTo>
                    <a:cubicBezTo>
                      <a:pt x="4" y="3"/>
                      <a:pt x="5" y="3"/>
                      <a:pt x="3" y="2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54" name="Freeform 49"/>
              <p:cNvSpPr>
                <a:spLocks/>
              </p:cNvSpPr>
              <p:nvPr/>
            </p:nvSpPr>
            <p:spPr bwMode="auto">
              <a:xfrm>
                <a:off x="817" y="1795"/>
                <a:ext cx="193" cy="150"/>
              </a:xfrm>
              <a:custGeom>
                <a:avLst/>
                <a:gdLst>
                  <a:gd name="T0" fmla="*/ 25 w 71"/>
                  <a:gd name="T1" fmla="*/ 18 h 55"/>
                  <a:gd name="T2" fmla="*/ 23 w 71"/>
                  <a:gd name="T3" fmla="*/ 18 h 55"/>
                  <a:gd name="T4" fmla="*/ 50 w 71"/>
                  <a:gd name="T5" fmla="*/ 40 h 55"/>
                  <a:gd name="T6" fmla="*/ 60 w 71"/>
                  <a:gd name="T7" fmla="*/ 45 h 55"/>
                  <a:gd name="T8" fmla="*/ 61 w 71"/>
                  <a:gd name="T9" fmla="*/ 47 h 55"/>
                  <a:gd name="T10" fmla="*/ 70 w 71"/>
                  <a:gd name="T11" fmla="*/ 52 h 55"/>
                  <a:gd name="T12" fmla="*/ 65 w 71"/>
                  <a:gd name="T13" fmla="*/ 49 h 55"/>
                  <a:gd name="T14" fmla="*/ 66 w 71"/>
                  <a:gd name="T15" fmla="*/ 49 h 55"/>
                  <a:gd name="T16" fmla="*/ 61 w 71"/>
                  <a:gd name="T17" fmla="*/ 45 h 55"/>
                  <a:gd name="T18" fmla="*/ 63 w 71"/>
                  <a:gd name="T19" fmla="*/ 46 h 55"/>
                  <a:gd name="T20" fmla="*/ 49 w 71"/>
                  <a:gd name="T21" fmla="*/ 37 h 55"/>
                  <a:gd name="T22" fmla="*/ 51 w 71"/>
                  <a:gd name="T23" fmla="*/ 36 h 55"/>
                  <a:gd name="T24" fmla="*/ 38 w 71"/>
                  <a:gd name="T25" fmla="*/ 26 h 55"/>
                  <a:gd name="T26" fmla="*/ 39 w 71"/>
                  <a:gd name="T27" fmla="*/ 27 h 55"/>
                  <a:gd name="T28" fmla="*/ 40 w 71"/>
                  <a:gd name="T29" fmla="*/ 29 h 55"/>
                  <a:gd name="T30" fmla="*/ 36 w 71"/>
                  <a:gd name="T31" fmla="*/ 24 h 55"/>
                  <a:gd name="T32" fmla="*/ 12 w 71"/>
                  <a:gd name="T33" fmla="*/ 6 h 55"/>
                  <a:gd name="T34" fmla="*/ 5 w 71"/>
                  <a:gd name="T35" fmla="*/ 4 h 55"/>
                  <a:gd name="T36" fmla="*/ 8 w 71"/>
                  <a:gd name="T37" fmla="*/ 4 h 55"/>
                  <a:gd name="T38" fmla="*/ 4 w 71"/>
                  <a:gd name="T39" fmla="*/ 0 h 55"/>
                  <a:gd name="T40" fmla="*/ 0 w 71"/>
                  <a:gd name="T41" fmla="*/ 0 h 55"/>
                  <a:gd name="T42" fmla="*/ 25 w 71"/>
                  <a:gd name="T43" fmla="*/ 18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1" h="55">
                    <a:moveTo>
                      <a:pt x="25" y="18"/>
                    </a:moveTo>
                    <a:cubicBezTo>
                      <a:pt x="24" y="17"/>
                      <a:pt x="24" y="18"/>
                      <a:pt x="23" y="18"/>
                    </a:cubicBezTo>
                    <a:cubicBezTo>
                      <a:pt x="34" y="26"/>
                      <a:pt x="47" y="36"/>
                      <a:pt x="50" y="40"/>
                    </a:cubicBezTo>
                    <a:cubicBezTo>
                      <a:pt x="54" y="43"/>
                      <a:pt x="56" y="42"/>
                      <a:pt x="60" y="45"/>
                    </a:cubicBezTo>
                    <a:cubicBezTo>
                      <a:pt x="61" y="47"/>
                      <a:pt x="61" y="47"/>
                      <a:pt x="61" y="47"/>
                    </a:cubicBezTo>
                    <a:cubicBezTo>
                      <a:pt x="64" y="48"/>
                      <a:pt x="71" y="55"/>
                      <a:pt x="70" y="52"/>
                    </a:cubicBezTo>
                    <a:cubicBezTo>
                      <a:pt x="69" y="51"/>
                      <a:pt x="67" y="51"/>
                      <a:pt x="65" y="49"/>
                    </a:cubicBezTo>
                    <a:cubicBezTo>
                      <a:pt x="66" y="49"/>
                      <a:pt x="66" y="49"/>
                      <a:pt x="66" y="49"/>
                    </a:cubicBezTo>
                    <a:cubicBezTo>
                      <a:pt x="61" y="45"/>
                      <a:pt x="61" y="45"/>
                      <a:pt x="61" y="45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57" y="39"/>
                      <a:pt x="57" y="44"/>
                      <a:pt x="49" y="37"/>
                    </a:cubicBezTo>
                    <a:cubicBezTo>
                      <a:pt x="51" y="36"/>
                      <a:pt x="51" y="36"/>
                      <a:pt x="51" y="36"/>
                    </a:cubicBezTo>
                    <a:cubicBezTo>
                      <a:pt x="45" y="32"/>
                      <a:pt x="42" y="30"/>
                      <a:pt x="38" y="26"/>
                    </a:cubicBezTo>
                    <a:cubicBezTo>
                      <a:pt x="38" y="26"/>
                      <a:pt x="38" y="26"/>
                      <a:pt x="39" y="27"/>
                    </a:cubicBezTo>
                    <a:cubicBezTo>
                      <a:pt x="40" y="28"/>
                      <a:pt x="40" y="29"/>
                      <a:pt x="40" y="29"/>
                    </a:cubicBezTo>
                    <a:cubicBezTo>
                      <a:pt x="31" y="24"/>
                      <a:pt x="41" y="29"/>
                      <a:pt x="36" y="24"/>
                    </a:cubicBezTo>
                    <a:cubicBezTo>
                      <a:pt x="29" y="20"/>
                      <a:pt x="15" y="11"/>
                      <a:pt x="12" y="6"/>
                    </a:cubicBezTo>
                    <a:cubicBezTo>
                      <a:pt x="15" y="10"/>
                      <a:pt x="9" y="7"/>
                      <a:pt x="5" y="4"/>
                    </a:cubicBezTo>
                    <a:cubicBezTo>
                      <a:pt x="4" y="2"/>
                      <a:pt x="7" y="4"/>
                      <a:pt x="8" y="4"/>
                    </a:cubicBezTo>
                    <a:cubicBezTo>
                      <a:pt x="7" y="2"/>
                      <a:pt x="6" y="1"/>
                      <a:pt x="4" y="0"/>
                    </a:cubicBezTo>
                    <a:cubicBezTo>
                      <a:pt x="6" y="3"/>
                      <a:pt x="2" y="1"/>
                      <a:pt x="0" y="0"/>
                    </a:cubicBezTo>
                    <a:cubicBezTo>
                      <a:pt x="5" y="6"/>
                      <a:pt x="17" y="11"/>
                      <a:pt x="25" y="18"/>
                    </a:cubicBez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55" name="Freeform 50"/>
              <p:cNvSpPr>
                <a:spLocks/>
              </p:cNvSpPr>
              <p:nvPr/>
            </p:nvSpPr>
            <p:spPr bwMode="auto">
              <a:xfrm>
                <a:off x="868" y="1836"/>
                <a:ext cx="11" cy="8"/>
              </a:xfrm>
              <a:custGeom>
                <a:avLst/>
                <a:gdLst>
                  <a:gd name="T0" fmla="*/ 2 w 4"/>
                  <a:gd name="T1" fmla="*/ 2 h 3"/>
                  <a:gd name="T2" fmla="*/ 4 w 4"/>
                  <a:gd name="T3" fmla="*/ 3 h 3"/>
                  <a:gd name="T4" fmla="*/ 0 w 4"/>
                  <a:gd name="T5" fmla="*/ 0 h 3"/>
                  <a:gd name="T6" fmla="*/ 2 w 4"/>
                  <a:gd name="T7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2" y="2"/>
                    </a:moveTo>
                    <a:cubicBezTo>
                      <a:pt x="3" y="3"/>
                      <a:pt x="4" y="3"/>
                      <a:pt x="4" y="3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56" name="Freeform 51"/>
              <p:cNvSpPr>
                <a:spLocks/>
              </p:cNvSpPr>
              <p:nvPr/>
            </p:nvSpPr>
            <p:spPr bwMode="auto">
              <a:xfrm>
                <a:off x="670" y="1643"/>
                <a:ext cx="223" cy="179"/>
              </a:xfrm>
              <a:custGeom>
                <a:avLst/>
                <a:gdLst>
                  <a:gd name="T0" fmla="*/ 54 w 82"/>
                  <a:gd name="T1" fmla="*/ 53 h 66"/>
                  <a:gd name="T2" fmla="*/ 45 w 82"/>
                  <a:gd name="T3" fmla="*/ 63 h 66"/>
                  <a:gd name="T4" fmla="*/ 29 w 82"/>
                  <a:gd name="T5" fmla="*/ 59 h 66"/>
                  <a:gd name="T6" fmla="*/ 0 w 82"/>
                  <a:gd name="T7" fmla="*/ 42 h 66"/>
                  <a:gd name="T8" fmla="*/ 38 w 82"/>
                  <a:gd name="T9" fmla="*/ 0 h 66"/>
                  <a:gd name="T10" fmla="*/ 49 w 82"/>
                  <a:gd name="T11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2" h="66">
                    <a:moveTo>
                      <a:pt x="54" y="53"/>
                    </a:moveTo>
                    <a:cubicBezTo>
                      <a:pt x="55" y="56"/>
                      <a:pt x="49" y="61"/>
                      <a:pt x="45" y="63"/>
                    </a:cubicBezTo>
                    <a:cubicBezTo>
                      <a:pt x="38" y="66"/>
                      <a:pt x="35" y="63"/>
                      <a:pt x="29" y="59"/>
                    </a:cubicBezTo>
                    <a:cubicBezTo>
                      <a:pt x="20" y="54"/>
                      <a:pt x="10" y="45"/>
                      <a:pt x="0" y="42"/>
                    </a:cubicBezTo>
                    <a:cubicBezTo>
                      <a:pt x="14" y="29"/>
                      <a:pt x="25" y="14"/>
                      <a:pt x="38" y="0"/>
                    </a:cubicBezTo>
                    <a:cubicBezTo>
                      <a:pt x="60" y="12"/>
                      <a:pt x="82" y="40"/>
                      <a:pt x="49" y="54"/>
                    </a:cubicBezTo>
                  </a:path>
                </a:pathLst>
              </a:custGeom>
              <a:solidFill>
                <a:srgbClr val="56AD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57" name="Freeform 52"/>
              <p:cNvSpPr>
                <a:spLocks/>
              </p:cNvSpPr>
              <p:nvPr/>
            </p:nvSpPr>
            <p:spPr bwMode="auto">
              <a:xfrm>
                <a:off x="803" y="1787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3 h 3"/>
                  <a:gd name="T4" fmla="*/ 0 w 3"/>
                  <a:gd name="T5" fmla="*/ 0 h 3"/>
                  <a:gd name="T6" fmla="*/ 0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58" name="Freeform 53"/>
              <p:cNvSpPr>
                <a:spLocks/>
              </p:cNvSpPr>
              <p:nvPr/>
            </p:nvSpPr>
            <p:spPr bwMode="auto">
              <a:xfrm>
                <a:off x="806" y="1784"/>
                <a:ext cx="11" cy="14"/>
              </a:xfrm>
              <a:custGeom>
                <a:avLst/>
                <a:gdLst>
                  <a:gd name="T0" fmla="*/ 3 w 4"/>
                  <a:gd name="T1" fmla="*/ 4 h 5"/>
                  <a:gd name="T2" fmla="*/ 4 w 4"/>
                  <a:gd name="T3" fmla="*/ 3 h 5"/>
                  <a:gd name="T4" fmla="*/ 0 w 4"/>
                  <a:gd name="T5" fmla="*/ 0 h 5"/>
                  <a:gd name="T6" fmla="*/ 0 w 4"/>
                  <a:gd name="T7" fmla="*/ 3 h 5"/>
                  <a:gd name="T8" fmla="*/ 1 w 4"/>
                  <a:gd name="T9" fmla="*/ 2 h 5"/>
                  <a:gd name="T10" fmla="*/ 1 w 4"/>
                  <a:gd name="T11" fmla="*/ 4 h 5"/>
                  <a:gd name="T12" fmla="*/ 2 w 4"/>
                  <a:gd name="T13" fmla="*/ 3 h 5"/>
                  <a:gd name="T14" fmla="*/ 3 w 4"/>
                  <a:gd name="T15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5">
                    <a:moveTo>
                      <a:pt x="3" y="4"/>
                    </a:moveTo>
                    <a:cubicBezTo>
                      <a:pt x="4" y="3"/>
                      <a:pt x="4" y="3"/>
                      <a:pt x="4" y="3"/>
                    </a:cubicBezTo>
                    <a:cubicBezTo>
                      <a:pt x="2" y="1"/>
                      <a:pt x="3" y="1"/>
                      <a:pt x="0" y="0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1" y="3"/>
                      <a:pt x="1" y="1"/>
                      <a:pt x="1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2" y="5"/>
                      <a:pt x="1" y="3"/>
                      <a:pt x="2" y="3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59" name="Freeform 54"/>
              <p:cNvSpPr>
                <a:spLocks/>
              </p:cNvSpPr>
              <p:nvPr/>
            </p:nvSpPr>
            <p:spPr bwMode="auto">
              <a:xfrm>
                <a:off x="814" y="1787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60" name="Freeform 55"/>
              <p:cNvSpPr>
                <a:spLocks/>
              </p:cNvSpPr>
              <p:nvPr/>
            </p:nvSpPr>
            <p:spPr bwMode="auto">
              <a:xfrm>
                <a:off x="814" y="1782"/>
                <a:ext cx="3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1"/>
                      <a:pt x="1" y="2"/>
                      <a:pt x="1" y="2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61" name="Freeform 56"/>
              <p:cNvSpPr>
                <a:spLocks/>
              </p:cNvSpPr>
              <p:nvPr/>
            </p:nvSpPr>
            <p:spPr bwMode="auto">
              <a:xfrm>
                <a:off x="819" y="17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62" name="Freeform 57"/>
              <p:cNvSpPr>
                <a:spLocks/>
              </p:cNvSpPr>
              <p:nvPr/>
            </p:nvSpPr>
            <p:spPr bwMode="auto">
              <a:xfrm>
                <a:off x="819" y="1779"/>
                <a:ext cx="6" cy="11"/>
              </a:xfrm>
              <a:custGeom>
                <a:avLst/>
                <a:gdLst>
                  <a:gd name="T0" fmla="*/ 1 w 2"/>
                  <a:gd name="T1" fmla="*/ 0 h 4"/>
                  <a:gd name="T2" fmla="*/ 0 w 2"/>
                  <a:gd name="T3" fmla="*/ 1 h 4"/>
                  <a:gd name="T4" fmla="*/ 0 w 2"/>
                  <a:gd name="T5" fmla="*/ 1 h 4"/>
                  <a:gd name="T6" fmla="*/ 1 w 2"/>
                  <a:gd name="T7" fmla="*/ 3 h 4"/>
                  <a:gd name="T8" fmla="*/ 0 w 2"/>
                  <a:gd name="T9" fmla="*/ 3 h 4"/>
                  <a:gd name="T10" fmla="*/ 1 w 2"/>
                  <a:gd name="T11" fmla="*/ 4 h 4"/>
                  <a:gd name="T12" fmla="*/ 1 w 2"/>
                  <a:gd name="T13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4">
                    <a:moveTo>
                      <a:pt x="1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2" y="3"/>
                      <a:pt x="1" y="3"/>
                    </a:cubicBezTo>
                    <a:cubicBezTo>
                      <a:pt x="1" y="3"/>
                      <a:pt x="0" y="2"/>
                      <a:pt x="0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63" name="Freeform 58"/>
              <p:cNvSpPr>
                <a:spLocks/>
              </p:cNvSpPr>
              <p:nvPr/>
            </p:nvSpPr>
            <p:spPr bwMode="auto">
              <a:xfrm>
                <a:off x="819" y="1782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64" name="Freeform 59"/>
              <p:cNvSpPr>
                <a:spLocks/>
              </p:cNvSpPr>
              <p:nvPr/>
            </p:nvSpPr>
            <p:spPr bwMode="auto">
              <a:xfrm>
                <a:off x="817" y="1784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65" name="Freeform 60"/>
              <p:cNvSpPr>
                <a:spLocks/>
              </p:cNvSpPr>
              <p:nvPr/>
            </p:nvSpPr>
            <p:spPr bwMode="auto">
              <a:xfrm>
                <a:off x="822" y="1776"/>
                <a:ext cx="11" cy="11"/>
              </a:xfrm>
              <a:custGeom>
                <a:avLst/>
                <a:gdLst>
                  <a:gd name="T0" fmla="*/ 2 w 4"/>
                  <a:gd name="T1" fmla="*/ 0 h 4"/>
                  <a:gd name="T2" fmla="*/ 1 w 4"/>
                  <a:gd name="T3" fmla="*/ 2 h 4"/>
                  <a:gd name="T4" fmla="*/ 4 w 4"/>
                  <a:gd name="T5" fmla="*/ 4 h 4"/>
                  <a:gd name="T6" fmla="*/ 4 w 4"/>
                  <a:gd name="T7" fmla="*/ 2 h 4"/>
                  <a:gd name="T8" fmla="*/ 2 w 4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2" y="0"/>
                    </a:moveTo>
                    <a:cubicBezTo>
                      <a:pt x="3" y="2"/>
                      <a:pt x="0" y="1"/>
                      <a:pt x="1" y="2"/>
                    </a:cubicBezTo>
                    <a:cubicBezTo>
                      <a:pt x="2" y="2"/>
                      <a:pt x="3" y="2"/>
                      <a:pt x="4" y="4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3" y="1"/>
                      <a:pt x="2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66" name="Freeform 61"/>
              <p:cNvSpPr>
                <a:spLocks/>
              </p:cNvSpPr>
              <p:nvPr/>
            </p:nvSpPr>
            <p:spPr bwMode="auto">
              <a:xfrm>
                <a:off x="838" y="178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67" name="Freeform 62"/>
              <p:cNvSpPr>
                <a:spLocks/>
              </p:cNvSpPr>
              <p:nvPr/>
            </p:nvSpPr>
            <p:spPr bwMode="auto">
              <a:xfrm>
                <a:off x="833" y="1768"/>
                <a:ext cx="16" cy="16"/>
              </a:xfrm>
              <a:custGeom>
                <a:avLst/>
                <a:gdLst>
                  <a:gd name="T0" fmla="*/ 3 w 6"/>
                  <a:gd name="T1" fmla="*/ 0 h 6"/>
                  <a:gd name="T2" fmla="*/ 3 w 6"/>
                  <a:gd name="T3" fmla="*/ 3 h 6"/>
                  <a:gd name="T4" fmla="*/ 3 w 6"/>
                  <a:gd name="T5" fmla="*/ 1 h 6"/>
                  <a:gd name="T6" fmla="*/ 2 w 6"/>
                  <a:gd name="T7" fmla="*/ 3 h 6"/>
                  <a:gd name="T8" fmla="*/ 1 w 6"/>
                  <a:gd name="T9" fmla="*/ 1 h 6"/>
                  <a:gd name="T10" fmla="*/ 1 w 6"/>
                  <a:gd name="T11" fmla="*/ 4 h 6"/>
                  <a:gd name="T12" fmla="*/ 0 w 6"/>
                  <a:gd name="T13" fmla="*/ 4 h 6"/>
                  <a:gd name="T14" fmla="*/ 1 w 6"/>
                  <a:gd name="T15" fmla="*/ 5 h 6"/>
                  <a:gd name="T16" fmla="*/ 2 w 6"/>
                  <a:gd name="T17" fmla="*/ 4 h 6"/>
                  <a:gd name="T18" fmla="*/ 2 w 6"/>
                  <a:gd name="T19" fmla="*/ 6 h 6"/>
                  <a:gd name="T20" fmla="*/ 6 w 6"/>
                  <a:gd name="T21" fmla="*/ 4 h 6"/>
                  <a:gd name="T22" fmla="*/ 3 w 6"/>
                  <a:gd name="T2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6">
                    <a:moveTo>
                      <a:pt x="3" y="0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2" y="2"/>
                      <a:pt x="3" y="1"/>
                    </a:cubicBezTo>
                    <a:cubicBezTo>
                      <a:pt x="2" y="2"/>
                      <a:pt x="3" y="3"/>
                      <a:pt x="2" y="3"/>
                    </a:cubicBezTo>
                    <a:cubicBezTo>
                      <a:pt x="0" y="2"/>
                      <a:pt x="3" y="2"/>
                      <a:pt x="1" y="1"/>
                    </a:cubicBezTo>
                    <a:cubicBezTo>
                      <a:pt x="1" y="2"/>
                      <a:pt x="0" y="3"/>
                      <a:pt x="1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5"/>
                      <a:pt x="1" y="3"/>
                      <a:pt x="2" y="4"/>
                    </a:cubicBezTo>
                    <a:cubicBezTo>
                      <a:pt x="3" y="5"/>
                      <a:pt x="2" y="5"/>
                      <a:pt x="2" y="6"/>
                    </a:cubicBezTo>
                    <a:cubicBezTo>
                      <a:pt x="3" y="5"/>
                      <a:pt x="5" y="6"/>
                      <a:pt x="6" y="4"/>
                    </a:cubicBezTo>
                    <a:cubicBezTo>
                      <a:pt x="6" y="3"/>
                      <a:pt x="4" y="1"/>
                      <a:pt x="3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68" name="Freeform 63"/>
              <p:cNvSpPr>
                <a:spLocks/>
              </p:cNvSpPr>
              <p:nvPr/>
            </p:nvSpPr>
            <p:spPr bwMode="auto">
              <a:xfrm>
                <a:off x="847" y="1771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0 w 2"/>
                  <a:gd name="T5" fmla="*/ 0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69" name="Freeform 64"/>
              <p:cNvSpPr>
                <a:spLocks/>
              </p:cNvSpPr>
              <p:nvPr/>
            </p:nvSpPr>
            <p:spPr bwMode="auto">
              <a:xfrm>
                <a:off x="844" y="1757"/>
                <a:ext cx="16" cy="14"/>
              </a:xfrm>
              <a:custGeom>
                <a:avLst/>
                <a:gdLst>
                  <a:gd name="T0" fmla="*/ 0 w 6"/>
                  <a:gd name="T1" fmla="*/ 2 h 5"/>
                  <a:gd name="T2" fmla="*/ 1 w 6"/>
                  <a:gd name="T3" fmla="*/ 3 h 5"/>
                  <a:gd name="T4" fmla="*/ 0 w 6"/>
                  <a:gd name="T5" fmla="*/ 3 h 5"/>
                  <a:gd name="T6" fmla="*/ 1 w 6"/>
                  <a:gd name="T7" fmla="*/ 4 h 5"/>
                  <a:gd name="T8" fmla="*/ 1 w 6"/>
                  <a:gd name="T9" fmla="*/ 2 h 5"/>
                  <a:gd name="T10" fmla="*/ 4 w 6"/>
                  <a:gd name="T11" fmla="*/ 3 h 5"/>
                  <a:gd name="T12" fmla="*/ 3 w 6"/>
                  <a:gd name="T13" fmla="*/ 4 h 5"/>
                  <a:gd name="T14" fmla="*/ 4 w 6"/>
                  <a:gd name="T15" fmla="*/ 0 h 5"/>
                  <a:gd name="T16" fmla="*/ 4 w 6"/>
                  <a:gd name="T17" fmla="*/ 1 h 5"/>
                  <a:gd name="T18" fmla="*/ 3 w 6"/>
                  <a:gd name="T19" fmla="*/ 0 h 5"/>
                  <a:gd name="T20" fmla="*/ 0 w 6"/>
                  <a:gd name="T2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5">
                    <a:moveTo>
                      <a:pt x="0" y="2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4"/>
                      <a:pt x="1" y="4"/>
                    </a:cubicBezTo>
                    <a:cubicBezTo>
                      <a:pt x="3" y="5"/>
                      <a:pt x="1" y="3"/>
                      <a:pt x="1" y="2"/>
                    </a:cubicBezTo>
                    <a:cubicBezTo>
                      <a:pt x="3" y="1"/>
                      <a:pt x="2" y="2"/>
                      <a:pt x="4" y="3"/>
                    </a:cubicBezTo>
                    <a:cubicBezTo>
                      <a:pt x="4" y="3"/>
                      <a:pt x="4" y="3"/>
                      <a:pt x="3" y="4"/>
                    </a:cubicBezTo>
                    <a:cubicBezTo>
                      <a:pt x="6" y="4"/>
                      <a:pt x="5" y="1"/>
                      <a:pt x="4" y="0"/>
                    </a:cubicBezTo>
                    <a:cubicBezTo>
                      <a:pt x="4" y="1"/>
                      <a:pt x="3" y="0"/>
                      <a:pt x="4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1" y="0"/>
                      <a:pt x="0" y="2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70" name="Freeform 65"/>
              <p:cNvSpPr>
                <a:spLocks/>
              </p:cNvSpPr>
              <p:nvPr/>
            </p:nvSpPr>
            <p:spPr bwMode="auto">
              <a:xfrm>
                <a:off x="841" y="1765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71" name="Freeform 66"/>
              <p:cNvSpPr>
                <a:spLocks/>
              </p:cNvSpPr>
              <p:nvPr/>
            </p:nvSpPr>
            <p:spPr bwMode="auto">
              <a:xfrm>
                <a:off x="855" y="17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72" name="Freeform 67"/>
              <p:cNvSpPr>
                <a:spLocks/>
              </p:cNvSpPr>
              <p:nvPr/>
            </p:nvSpPr>
            <p:spPr bwMode="auto">
              <a:xfrm>
                <a:off x="847" y="1754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73" name="Freeform 68"/>
              <p:cNvSpPr>
                <a:spLocks/>
              </p:cNvSpPr>
              <p:nvPr/>
            </p:nvSpPr>
            <p:spPr bwMode="auto">
              <a:xfrm>
                <a:off x="825" y="1675"/>
                <a:ext cx="38" cy="79"/>
              </a:xfrm>
              <a:custGeom>
                <a:avLst/>
                <a:gdLst>
                  <a:gd name="T0" fmla="*/ 4 w 14"/>
                  <a:gd name="T1" fmla="*/ 0 h 29"/>
                  <a:gd name="T2" fmla="*/ 3 w 14"/>
                  <a:gd name="T3" fmla="*/ 2 h 29"/>
                  <a:gd name="T4" fmla="*/ 2 w 14"/>
                  <a:gd name="T5" fmla="*/ 2 h 29"/>
                  <a:gd name="T6" fmla="*/ 0 w 14"/>
                  <a:gd name="T7" fmla="*/ 3 h 29"/>
                  <a:gd name="T8" fmla="*/ 2 w 14"/>
                  <a:gd name="T9" fmla="*/ 4 h 29"/>
                  <a:gd name="T10" fmla="*/ 1 w 14"/>
                  <a:gd name="T11" fmla="*/ 5 h 29"/>
                  <a:gd name="T12" fmla="*/ 4 w 14"/>
                  <a:gd name="T13" fmla="*/ 8 h 29"/>
                  <a:gd name="T14" fmla="*/ 6 w 14"/>
                  <a:gd name="T15" fmla="*/ 10 h 29"/>
                  <a:gd name="T16" fmla="*/ 9 w 14"/>
                  <a:gd name="T17" fmla="*/ 22 h 29"/>
                  <a:gd name="T18" fmla="*/ 12 w 14"/>
                  <a:gd name="T19" fmla="*/ 22 h 29"/>
                  <a:gd name="T20" fmla="*/ 10 w 14"/>
                  <a:gd name="T21" fmla="*/ 23 h 29"/>
                  <a:gd name="T22" fmla="*/ 10 w 14"/>
                  <a:gd name="T23" fmla="*/ 22 h 29"/>
                  <a:gd name="T24" fmla="*/ 9 w 14"/>
                  <a:gd name="T25" fmla="*/ 26 h 29"/>
                  <a:gd name="T26" fmla="*/ 12 w 14"/>
                  <a:gd name="T27" fmla="*/ 26 h 29"/>
                  <a:gd name="T28" fmla="*/ 9 w 14"/>
                  <a:gd name="T29" fmla="*/ 27 h 29"/>
                  <a:gd name="T30" fmla="*/ 10 w 14"/>
                  <a:gd name="T31" fmla="*/ 29 h 29"/>
                  <a:gd name="T32" fmla="*/ 12 w 14"/>
                  <a:gd name="T33" fmla="*/ 28 h 29"/>
                  <a:gd name="T34" fmla="*/ 13 w 14"/>
                  <a:gd name="T35" fmla="*/ 29 h 29"/>
                  <a:gd name="T36" fmla="*/ 11 w 14"/>
                  <a:gd name="T37" fmla="*/ 20 h 29"/>
                  <a:gd name="T38" fmla="*/ 12 w 14"/>
                  <a:gd name="T39" fmla="*/ 20 h 29"/>
                  <a:gd name="T40" fmla="*/ 12 w 14"/>
                  <a:gd name="T41" fmla="*/ 15 h 29"/>
                  <a:gd name="T42" fmla="*/ 9 w 14"/>
                  <a:gd name="T43" fmla="*/ 14 h 29"/>
                  <a:gd name="T44" fmla="*/ 10 w 14"/>
                  <a:gd name="T45" fmla="*/ 12 h 29"/>
                  <a:gd name="T46" fmla="*/ 9 w 14"/>
                  <a:gd name="T47" fmla="*/ 13 h 29"/>
                  <a:gd name="T48" fmla="*/ 9 w 14"/>
                  <a:gd name="T49" fmla="*/ 11 h 29"/>
                  <a:gd name="T50" fmla="*/ 7 w 14"/>
                  <a:gd name="T51" fmla="*/ 12 h 29"/>
                  <a:gd name="T52" fmla="*/ 9 w 14"/>
                  <a:gd name="T53" fmla="*/ 7 h 29"/>
                  <a:gd name="T54" fmla="*/ 8 w 14"/>
                  <a:gd name="T55" fmla="*/ 8 h 29"/>
                  <a:gd name="T56" fmla="*/ 6 w 14"/>
                  <a:gd name="T57" fmla="*/ 8 h 29"/>
                  <a:gd name="T58" fmla="*/ 8 w 14"/>
                  <a:gd name="T59" fmla="*/ 7 h 29"/>
                  <a:gd name="T60" fmla="*/ 6 w 14"/>
                  <a:gd name="T61" fmla="*/ 6 h 29"/>
                  <a:gd name="T62" fmla="*/ 5 w 14"/>
                  <a:gd name="T63" fmla="*/ 7 h 29"/>
                  <a:gd name="T64" fmla="*/ 4 w 14"/>
                  <a:gd name="T65" fmla="*/ 4 h 29"/>
                  <a:gd name="T66" fmla="*/ 6 w 14"/>
                  <a:gd name="T67" fmla="*/ 4 h 29"/>
                  <a:gd name="T68" fmla="*/ 6 w 14"/>
                  <a:gd name="T69" fmla="*/ 2 h 29"/>
                  <a:gd name="T70" fmla="*/ 3 w 14"/>
                  <a:gd name="T71" fmla="*/ 2 h 29"/>
                  <a:gd name="T72" fmla="*/ 4 w 14"/>
                  <a:gd name="T7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" h="29">
                    <a:moveTo>
                      <a:pt x="4" y="0"/>
                    </a:moveTo>
                    <a:cubicBezTo>
                      <a:pt x="3" y="1"/>
                      <a:pt x="3" y="1"/>
                      <a:pt x="3" y="2"/>
                    </a:cubicBezTo>
                    <a:cubicBezTo>
                      <a:pt x="3" y="2"/>
                      <a:pt x="2" y="1"/>
                      <a:pt x="2" y="2"/>
                    </a:cubicBezTo>
                    <a:cubicBezTo>
                      <a:pt x="1" y="3"/>
                      <a:pt x="1" y="2"/>
                      <a:pt x="0" y="3"/>
                    </a:cubicBezTo>
                    <a:cubicBezTo>
                      <a:pt x="0" y="4"/>
                      <a:pt x="2" y="3"/>
                      <a:pt x="2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5"/>
                      <a:pt x="4" y="6"/>
                      <a:pt x="4" y="8"/>
                    </a:cubicBezTo>
                    <a:cubicBezTo>
                      <a:pt x="4" y="9"/>
                      <a:pt x="5" y="9"/>
                      <a:pt x="6" y="10"/>
                    </a:cubicBezTo>
                    <a:cubicBezTo>
                      <a:pt x="7" y="14"/>
                      <a:pt x="10" y="17"/>
                      <a:pt x="9" y="22"/>
                    </a:cubicBezTo>
                    <a:cubicBezTo>
                      <a:pt x="12" y="22"/>
                      <a:pt x="12" y="22"/>
                      <a:pt x="12" y="22"/>
                    </a:cubicBezTo>
                    <a:cubicBezTo>
                      <a:pt x="11" y="22"/>
                      <a:pt x="11" y="23"/>
                      <a:pt x="10" y="23"/>
                    </a:cubicBezTo>
                    <a:cubicBezTo>
                      <a:pt x="10" y="23"/>
                      <a:pt x="10" y="23"/>
                      <a:pt x="10" y="22"/>
                    </a:cubicBezTo>
                    <a:cubicBezTo>
                      <a:pt x="8" y="23"/>
                      <a:pt x="10" y="25"/>
                      <a:pt x="9" y="26"/>
                    </a:cubicBezTo>
                    <a:cubicBezTo>
                      <a:pt x="10" y="26"/>
                      <a:pt x="12" y="26"/>
                      <a:pt x="12" y="26"/>
                    </a:cubicBezTo>
                    <a:cubicBezTo>
                      <a:pt x="10" y="26"/>
                      <a:pt x="12" y="28"/>
                      <a:pt x="9" y="27"/>
                    </a:cubicBezTo>
                    <a:cubicBezTo>
                      <a:pt x="8" y="28"/>
                      <a:pt x="11" y="28"/>
                      <a:pt x="10" y="29"/>
                    </a:cubicBezTo>
                    <a:cubicBezTo>
                      <a:pt x="11" y="29"/>
                      <a:pt x="11" y="28"/>
                      <a:pt x="12" y="28"/>
                    </a:cubicBezTo>
                    <a:cubicBezTo>
                      <a:pt x="13" y="29"/>
                      <a:pt x="11" y="29"/>
                      <a:pt x="13" y="29"/>
                    </a:cubicBezTo>
                    <a:cubicBezTo>
                      <a:pt x="14" y="27"/>
                      <a:pt x="12" y="23"/>
                      <a:pt x="11" y="20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1" y="19"/>
                      <a:pt x="11" y="17"/>
                      <a:pt x="12" y="15"/>
                    </a:cubicBezTo>
                    <a:cubicBezTo>
                      <a:pt x="11" y="16"/>
                      <a:pt x="12" y="12"/>
                      <a:pt x="9" y="14"/>
                    </a:cubicBezTo>
                    <a:cubicBezTo>
                      <a:pt x="10" y="13"/>
                      <a:pt x="10" y="13"/>
                      <a:pt x="10" y="12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2"/>
                      <a:pt x="10" y="12"/>
                      <a:pt x="9" y="11"/>
                    </a:cubicBezTo>
                    <a:cubicBezTo>
                      <a:pt x="9" y="12"/>
                      <a:pt x="8" y="11"/>
                      <a:pt x="7" y="12"/>
                    </a:cubicBezTo>
                    <a:cubicBezTo>
                      <a:pt x="8" y="10"/>
                      <a:pt x="8" y="9"/>
                      <a:pt x="9" y="7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7" y="8"/>
                      <a:pt x="6" y="8"/>
                    </a:cubicBezTo>
                    <a:cubicBezTo>
                      <a:pt x="6" y="8"/>
                      <a:pt x="7" y="7"/>
                      <a:pt x="8" y="7"/>
                    </a:cubicBezTo>
                    <a:cubicBezTo>
                      <a:pt x="8" y="6"/>
                      <a:pt x="5" y="7"/>
                      <a:pt x="6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4" y="6"/>
                      <a:pt x="5" y="4"/>
                      <a:pt x="4" y="4"/>
                    </a:cubicBezTo>
                    <a:cubicBezTo>
                      <a:pt x="4" y="2"/>
                      <a:pt x="5" y="4"/>
                      <a:pt x="6" y="4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5" y="2"/>
                      <a:pt x="4" y="2"/>
                      <a:pt x="3" y="2"/>
                    </a:cubicBezTo>
                    <a:cubicBezTo>
                      <a:pt x="5" y="2"/>
                      <a:pt x="4" y="1"/>
                      <a:pt x="4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74" name="Rectangle 69"/>
              <p:cNvSpPr>
                <a:spLocks noChangeArrowheads="1"/>
              </p:cNvSpPr>
              <p:nvPr/>
            </p:nvSpPr>
            <p:spPr bwMode="auto">
              <a:xfrm>
                <a:off x="841" y="1681"/>
                <a:ext cx="3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75" name="Freeform 70"/>
              <p:cNvSpPr>
                <a:spLocks/>
              </p:cNvSpPr>
              <p:nvPr/>
            </p:nvSpPr>
            <p:spPr bwMode="auto">
              <a:xfrm>
                <a:off x="836" y="167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76" name="Rectangle 71"/>
              <p:cNvSpPr>
                <a:spLocks noChangeArrowheads="1"/>
              </p:cNvSpPr>
              <p:nvPr/>
            </p:nvSpPr>
            <p:spPr bwMode="auto">
              <a:xfrm>
                <a:off x="836" y="1697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77" name="Freeform 72"/>
              <p:cNvSpPr>
                <a:spLocks/>
              </p:cNvSpPr>
              <p:nvPr/>
            </p:nvSpPr>
            <p:spPr bwMode="auto">
              <a:xfrm>
                <a:off x="849" y="1692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78" name="Freeform 73"/>
              <p:cNvSpPr>
                <a:spLocks/>
              </p:cNvSpPr>
              <p:nvPr/>
            </p:nvSpPr>
            <p:spPr bwMode="auto">
              <a:xfrm>
                <a:off x="857" y="1711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79" name="Freeform 74"/>
              <p:cNvSpPr>
                <a:spLocks/>
              </p:cNvSpPr>
              <p:nvPr/>
            </p:nvSpPr>
            <p:spPr bwMode="auto">
              <a:xfrm>
                <a:off x="836" y="1675"/>
                <a:ext cx="5" cy="3"/>
              </a:xfrm>
              <a:custGeom>
                <a:avLst/>
                <a:gdLst>
                  <a:gd name="T0" fmla="*/ 5 w 5"/>
                  <a:gd name="T1" fmla="*/ 3 h 3"/>
                  <a:gd name="T2" fmla="*/ 2 w 5"/>
                  <a:gd name="T3" fmla="*/ 3 h 3"/>
                  <a:gd name="T4" fmla="*/ 0 w 5"/>
                  <a:gd name="T5" fmla="*/ 0 h 3"/>
                  <a:gd name="T6" fmla="*/ 5 w 5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3">
                    <a:moveTo>
                      <a:pt x="5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80" name="Freeform 75"/>
              <p:cNvSpPr>
                <a:spLocks/>
              </p:cNvSpPr>
              <p:nvPr/>
            </p:nvSpPr>
            <p:spPr bwMode="auto">
              <a:xfrm>
                <a:off x="792" y="1648"/>
                <a:ext cx="41" cy="33"/>
              </a:xfrm>
              <a:custGeom>
                <a:avLst/>
                <a:gdLst>
                  <a:gd name="T0" fmla="*/ 1 w 15"/>
                  <a:gd name="T1" fmla="*/ 3 h 12"/>
                  <a:gd name="T2" fmla="*/ 2 w 15"/>
                  <a:gd name="T3" fmla="*/ 6 h 12"/>
                  <a:gd name="T4" fmla="*/ 6 w 15"/>
                  <a:gd name="T5" fmla="*/ 4 h 12"/>
                  <a:gd name="T6" fmla="*/ 4 w 15"/>
                  <a:gd name="T7" fmla="*/ 6 h 12"/>
                  <a:gd name="T8" fmla="*/ 9 w 15"/>
                  <a:gd name="T9" fmla="*/ 8 h 12"/>
                  <a:gd name="T10" fmla="*/ 8 w 15"/>
                  <a:gd name="T11" fmla="*/ 9 h 12"/>
                  <a:gd name="T12" fmla="*/ 12 w 15"/>
                  <a:gd name="T13" fmla="*/ 8 h 12"/>
                  <a:gd name="T14" fmla="*/ 9 w 15"/>
                  <a:gd name="T15" fmla="*/ 11 h 12"/>
                  <a:gd name="T16" fmla="*/ 9 w 15"/>
                  <a:gd name="T17" fmla="*/ 11 h 12"/>
                  <a:gd name="T18" fmla="*/ 12 w 15"/>
                  <a:gd name="T19" fmla="*/ 12 h 12"/>
                  <a:gd name="T20" fmla="*/ 13 w 15"/>
                  <a:gd name="T21" fmla="*/ 11 h 12"/>
                  <a:gd name="T22" fmla="*/ 15 w 15"/>
                  <a:gd name="T23" fmla="*/ 10 h 12"/>
                  <a:gd name="T24" fmla="*/ 12 w 15"/>
                  <a:gd name="T25" fmla="*/ 9 h 12"/>
                  <a:gd name="T26" fmla="*/ 13 w 15"/>
                  <a:gd name="T27" fmla="*/ 8 h 12"/>
                  <a:gd name="T28" fmla="*/ 12 w 15"/>
                  <a:gd name="T29" fmla="*/ 8 h 12"/>
                  <a:gd name="T30" fmla="*/ 13 w 15"/>
                  <a:gd name="T31" fmla="*/ 7 h 12"/>
                  <a:gd name="T32" fmla="*/ 11 w 15"/>
                  <a:gd name="T33" fmla="*/ 7 h 12"/>
                  <a:gd name="T34" fmla="*/ 11 w 15"/>
                  <a:gd name="T35" fmla="*/ 7 h 12"/>
                  <a:gd name="T36" fmla="*/ 10 w 15"/>
                  <a:gd name="T37" fmla="*/ 7 h 12"/>
                  <a:gd name="T38" fmla="*/ 10 w 15"/>
                  <a:gd name="T39" fmla="*/ 6 h 12"/>
                  <a:gd name="T40" fmla="*/ 10 w 15"/>
                  <a:gd name="T41" fmla="*/ 7 h 12"/>
                  <a:gd name="T42" fmla="*/ 8 w 15"/>
                  <a:gd name="T43" fmla="*/ 3 h 12"/>
                  <a:gd name="T44" fmla="*/ 7 w 15"/>
                  <a:gd name="T45" fmla="*/ 4 h 12"/>
                  <a:gd name="T46" fmla="*/ 9 w 15"/>
                  <a:gd name="T47" fmla="*/ 4 h 12"/>
                  <a:gd name="T48" fmla="*/ 7 w 15"/>
                  <a:gd name="T49" fmla="*/ 6 h 12"/>
                  <a:gd name="T50" fmla="*/ 7 w 15"/>
                  <a:gd name="T51" fmla="*/ 3 h 12"/>
                  <a:gd name="T52" fmla="*/ 5 w 15"/>
                  <a:gd name="T53" fmla="*/ 2 h 12"/>
                  <a:gd name="T54" fmla="*/ 5 w 15"/>
                  <a:gd name="T55" fmla="*/ 2 h 12"/>
                  <a:gd name="T56" fmla="*/ 3 w 15"/>
                  <a:gd name="T57" fmla="*/ 1 h 12"/>
                  <a:gd name="T58" fmla="*/ 3 w 15"/>
                  <a:gd name="T59" fmla="*/ 2 h 12"/>
                  <a:gd name="T60" fmla="*/ 2 w 15"/>
                  <a:gd name="T61" fmla="*/ 2 h 12"/>
                  <a:gd name="T62" fmla="*/ 3 w 15"/>
                  <a:gd name="T63" fmla="*/ 2 h 12"/>
                  <a:gd name="T64" fmla="*/ 0 w 15"/>
                  <a:gd name="T65" fmla="*/ 3 h 12"/>
                  <a:gd name="T66" fmla="*/ 2 w 15"/>
                  <a:gd name="T67" fmla="*/ 3 h 12"/>
                  <a:gd name="T68" fmla="*/ 1 w 15"/>
                  <a:gd name="T69" fmla="*/ 3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5" h="12">
                    <a:moveTo>
                      <a:pt x="1" y="3"/>
                    </a:moveTo>
                    <a:cubicBezTo>
                      <a:pt x="0" y="5"/>
                      <a:pt x="2" y="5"/>
                      <a:pt x="2" y="6"/>
                    </a:cubicBezTo>
                    <a:cubicBezTo>
                      <a:pt x="4" y="6"/>
                      <a:pt x="4" y="3"/>
                      <a:pt x="6" y="4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7"/>
                      <a:pt x="6" y="9"/>
                      <a:pt x="9" y="8"/>
                    </a:cubicBezTo>
                    <a:cubicBezTo>
                      <a:pt x="9" y="9"/>
                      <a:pt x="9" y="9"/>
                      <a:pt x="8" y="9"/>
                    </a:cubicBezTo>
                    <a:cubicBezTo>
                      <a:pt x="9" y="10"/>
                      <a:pt x="12" y="6"/>
                      <a:pt x="12" y="8"/>
                    </a:cubicBezTo>
                    <a:cubicBezTo>
                      <a:pt x="10" y="9"/>
                      <a:pt x="11" y="10"/>
                      <a:pt x="9" y="11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11"/>
                      <a:pt x="11" y="12"/>
                      <a:pt x="12" y="12"/>
                    </a:cubicBezTo>
                    <a:cubicBezTo>
                      <a:pt x="12" y="12"/>
                      <a:pt x="13" y="10"/>
                      <a:pt x="13" y="11"/>
                    </a:cubicBezTo>
                    <a:cubicBezTo>
                      <a:pt x="13" y="11"/>
                      <a:pt x="14" y="10"/>
                      <a:pt x="15" y="10"/>
                    </a:cubicBezTo>
                    <a:cubicBezTo>
                      <a:pt x="13" y="10"/>
                      <a:pt x="13" y="9"/>
                      <a:pt x="12" y="9"/>
                    </a:cubicBezTo>
                    <a:cubicBezTo>
                      <a:pt x="13" y="8"/>
                      <a:pt x="13" y="9"/>
                      <a:pt x="13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2" y="8"/>
                      <a:pt x="13" y="8"/>
                      <a:pt x="13" y="7"/>
                    </a:cubicBezTo>
                    <a:cubicBezTo>
                      <a:pt x="12" y="8"/>
                      <a:pt x="11" y="8"/>
                      <a:pt x="11" y="7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1" y="7"/>
                      <a:pt x="11" y="6"/>
                      <a:pt x="10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9" y="6"/>
                      <a:pt x="10" y="3"/>
                      <a:pt x="8" y="3"/>
                    </a:cubicBezTo>
                    <a:cubicBezTo>
                      <a:pt x="8" y="4"/>
                      <a:pt x="8" y="4"/>
                      <a:pt x="7" y="4"/>
                    </a:cubicBezTo>
                    <a:cubicBezTo>
                      <a:pt x="7" y="5"/>
                      <a:pt x="9" y="4"/>
                      <a:pt x="9" y="4"/>
                    </a:cubicBezTo>
                    <a:cubicBezTo>
                      <a:pt x="8" y="5"/>
                      <a:pt x="7" y="5"/>
                      <a:pt x="7" y="6"/>
                    </a:cubicBezTo>
                    <a:cubicBezTo>
                      <a:pt x="7" y="5"/>
                      <a:pt x="6" y="5"/>
                      <a:pt x="7" y="3"/>
                    </a:cubicBezTo>
                    <a:cubicBezTo>
                      <a:pt x="6" y="2"/>
                      <a:pt x="5" y="3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3"/>
                      <a:pt x="5" y="0"/>
                      <a:pt x="3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2"/>
                      <a:pt x="2" y="2"/>
                    </a:cubicBezTo>
                    <a:cubicBezTo>
                      <a:pt x="2" y="2"/>
                      <a:pt x="2" y="2"/>
                      <a:pt x="3" y="2"/>
                    </a:cubicBezTo>
                    <a:cubicBezTo>
                      <a:pt x="2" y="3"/>
                      <a:pt x="1" y="2"/>
                      <a:pt x="0" y="3"/>
                    </a:cubicBezTo>
                    <a:cubicBezTo>
                      <a:pt x="0" y="3"/>
                      <a:pt x="2" y="2"/>
                      <a:pt x="2" y="3"/>
                    </a:cubicBezTo>
                    <a:cubicBezTo>
                      <a:pt x="2" y="3"/>
                      <a:pt x="1" y="4"/>
                      <a:pt x="1" y="3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81" name="Freeform 76"/>
              <p:cNvSpPr>
                <a:spLocks/>
              </p:cNvSpPr>
              <p:nvPr/>
            </p:nvSpPr>
            <p:spPr bwMode="auto">
              <a:xfrm>
                <a:off x="822" y="1667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82" name="Freeform 77"/>
              <p:cNvSpPr>
                <a:spLocks/>
              </p:cNvSpPr>
              <p:nvPr/>
            </p:nvSpPr>
            <p:spPr bwMode="auto">
              <a:xfrm>
                <a:off x="759" y="1637"/>
                <a:ext cx="41" cy="17"/>
              </a:xfrm>
              <a:custGeom>
                <a:avLst/>
                <a:gdLst>
                  <a:gd name="T0" fmla="*/ 10 w 15"/>
                  <a:gd name="T1" fmla="*/ 3 h 6"/>
                  <a:gd name="T2" fmla="*/ 11 w 15"/>
                  <a:gd name="T3" fmla="*/ 1 h 6"/>
                  <a:gd name="T4" fmla="*/ 9 w 15"/>
                  <a:gd name="T5" fmla="*/ 4 h 6"/>
                  <a:gd name="T6" fmla="*/ 8 w 15"/>
                  <a:gd name="T7" fmla="*/ 4 h 6"/>
                  <a:gd name="T8" fmla="*/ 9 w 15"/>
                  <a:gd name="T9" fmla="*/ 1 h 6"/>
                  <a:gd name="T10" fmla="*/ 8 w 15"/>
                  <a:gd name="T11" fmla="*/ 0 h 6"/>
                  <a:gd name="T12" fmla="*/ 7 w 15"/>
                  <a:gd name="T13" fmla="*/ 2 h 6"/>
                  <a:gd name="T14" fmla="*/ 6 w 15"/>
                  <a:gd name="T15" fmla="*/ 2 h 6"/>
                  <a:gd name="T16" fmla="*/ 7 w 15"/>
                  <a:gd name="T17" fmla="*/ 2 h 6"/>
                  <a:gd name="T18" fmla="*/ 7 w 15"/>
                  <a:gd name="T19" fmla="*/ 0 h 6"/>
                  <a:gd name="T20" fmla="*/ 5 w 15"/>
                  <a:gd name="T21" fmla="*/ 5 h 6"/>
                  <a:gd name="T22" fmla="*/ 5 w 15"/>
                  <a:gd name="T23" fmla="*/ 4 h 6"/>
                  <a:gd name="T24" fmla="*/ 4 w 15"/>
                  <a:gd name="T25" fmla="*/ 2 h 6"/>
                  <a:gd name="T26" fmla="*/ 5 w 15"/>
                  <a:gd name="T27" fmla="*/ 2 h 6"/>
                  <a:gd name="T28" fmla="*/ 5 w 15"/>
                  <a:gd name="T29" fmla="*/ 3 h 6"/>
                  <a:gd name="T30" fmla="*/ 10 w 15"/>
                  <a:gd name="T31" fmla="*/ 6 h 6"/>
                  <a:gd name="T32" fmla="*/ 9 w 15"/>
                  <a:gd name="T33" fmla="*/ 6 h 6"/>
                  <a:gd name="T34" fmla="*/ 11 w 15"/>
                  <a:gd name="T35" fmla="*/ 5 h 6"/>
                  <a:gd name="T36" fmla="*/ 11 w 15"/>
                  <a:gd name="T37" fmla="*/ 3 h 6"/>
                  <a:gd name="T38" fmla="*/ 11 w 15"/>
                  <a:gd name="T39" fmla="*/ 4 h 6"/>
                  <a:gd name="T40" fmla="*/ 13 w 15"/>
                  <a:gd name="T41" fmla="*/ 2 h 6"/>
                  <a:gd name="T42" fmla="*/ 15 w 15"/>
                  <a:gd name="T43" fmla="*/ 2 h 6"/>
                  <a:gd name="T44" fmla="*/ 12 w 15"/>
                  <a:gd name="T45" fmla="*/ 1 h 6"/>
                  <a:gd name="T46" fmla="*/ 10 w 15"/>
                  <a:gd name="T47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" h="6">
                    <a:moveTo>
                      <a:pt x="10" y="3"/>
                    </a:moveTo>
                    <a:cubicBezTo>
                      <a:pt x="10" y="2"/>
                      <a:pt x="11" y="2"/>
                      <a:pt x="11" y="1"/>
                    </a:cubicBezTo>
                    <a:cubicBezTo>
                      <a:pt x="10" y="2"/>
                      <a:pt x="10" y="3"/>
                      <a:pt x="9" y="4"/>
                    </a:cubicBezTo>
                    <a:cubicBezTo>
                      <a:pt x="9" y="3"/>
                      <a:pt x="8" y="4"/>
                      <a:pt x="8" y="4"/>
                    </a:cubicBezTo>
                    <a:cubicBezTo>
                      <a:pt x="8" y="3"/>
                      <a:pt x="9" y="2"/>
                      <a:pt x="9" y="1"/>
                    </a:cubicBezTo>
                    <a:cubicBezTo>
                      <a:pt x="9" y="2"/>
                      <a:pt x="9" y="1"/>
                      <a:pt x="8" y="0"/>
                    </a:cubicBezTo>
                    <a:cubicBezTo>
                      <a:pt x="9" y="2"/>
                      <a:pt x="7" y="0"/>
                      <a:pt x="7" y="2"/>
                    </a:cubicBezTo>
                    <a:cubicBezTo>
                      <a:pt x="7" y="3"/>
                      <a:pt x="6" y="3"/>
                      <a:pt x="6" y="2"/>
                    </a:cubicBezTo>
                    <a:cubicBezTo>
                      <a:pt x="6" y="1"/>
                      <a:pt x="6" y="2"/>
                      <a:pt x="7" y="2"/>
                    </a:cubicBezTo>
                    <a:cubicBezTo>
                      <a:pt x="7" y="1"/>
                      <a:pt x="6" y="1"/>
                      <a:pt x="7" y="0"/>
                    </a:cubicBezTo>
                    <a:cubicBezTo>
                      <a:pt x="0" y="1"/>
                      <a:pt x="4" y="4"/>
                      <a:pt x="5" y="5"/>
                    </a:cubicBezTo>
                    <a:cubicBezTo>
                      <a:pt x="6" y="5"/>
                      <a:pt x="5" y="4"/>
                      <a:pt x="5" y="4"/>
                    </a:cubicBezTo>
                    <a:cubicBezTo>
                      <a:pt x="4" y="4"/>
                      <a:pt x="4" y="3"/>
                      <a:pt x="4" y="2"/>
                    </a:cubicBezTo>
                    <a:cubicBezTo>
                      <a:pt x="4" y="2"/>
                      <a:pt x="4" y="1"/>
                      <a:pt x="5" y="2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3" y="3"/>
                      <a:pt x="8" y="6"/>
                      <a:pt x="10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5"/>
                      <a:pt x="10" y="5"/>
                      <a:pt x="11" y="5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4"/>
                      <a:pt x="12" y="3"/>
                      <a:pt x="11" y="4"/>
                    </a:cubicBezTo>
                    <a:cubicBezTo>
                      <a:pt x="12" y="4"/>
                      <a:pt x="12" y="3"/>
                      <a:pt x="13" y="2"/>
                    </a:cubicBezTo>
                    <a:cubicBezTo>
                      <a:pt x="14" y="2"/>
                      <a:pt x="13" y="3"/>
                      <a:pt x="15" y="2"/>
                    </a:cubicBezTo>
                    <a:cubicBezTo>
                      <a:pt x="14" y="0"/>
                      <a:pt x="13" y="3"/>
                      <a:pt x="12" y="1"/>
                    </a:cubicBezTo>
                    <a:lnTo>
                      <a:pt x="1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83" name="Rectangle 78"/>
              <p:cNvSpPr>
                <a:spLocks noChangeArrowheads="1"/>
              </p:cNvSpPr>
              <p:nvPr/>
            </p:nvSpPr>
            <p:spPr bwMode="auto">
              <a:xfrm>
                <a:off x="795" y="1648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84" name="Freeform 79"/>
              <p:cNvSpPr>
                <a:spLocks/>
              </p:cNvSpPr>
              <p:nvPr/>
            </p:nvSpPr>
            <p:spPr bwMode="auto">
              <a:xfrm>
                <a:off x="787" y="1654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85" name="Freeform 80"/>
              <p:cNvSpPr>
                <a:spLocks/>
              </p:cNvSpPr>
              <p:nvPr/>
            </p:nvSpPr>
            <p:spPr bwMode="auto">
              <a:xfrm>
                <a:off x="765" y="1637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86" name="Freeform 81"/>
              <p:cNvSpPr>
                <a:spLocks/>
              </p:cNvSpPr>
              <p:nvPr/>
            </p:nvSpPr>
            <p:spPr bwMode="auto">
              <a:xfrm>
                <a:off x="762" y="1646"/>
                <a:ext cx="11" cy="13"/>
              </a:xfrm>
              <a:custGeom>
                <a:avLst/>
                <a:gdLst>
                  <a:gd name="T0" fmla="*/ 2 w 4"/>
                  <a:gd name="T1" fmla="*/ 5 h 5"/>
                  <a:gd name="T2" fmla="*/ 4 w 4"/>
                  <a:gd name="T3" fmla="*/ 3 h 5"/>
                  <a:gd name="T4" fmla="*/ 1 w 4"/>
                  <a:gd name="T5" fmla="*/ 0 h 5"/>
                  <a:gd name="T6" fmla="*/ 2 w 4"/>
                  <a:gd name="T7" fmla="*/ 3 h 5"/>
                  <a:gd name="T8" fmla="*/ 1 w 4"/>
                  <a:gd name="T9" fmla="*/ 4 h 5"/>
                  <a:gd name="T10" fmla="*/ 2 w 4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5">
                    <a:moveTo>
                      <a:pt x="2" y="5"/>
                    </a:moveTo>
                    <a:cubicBezTo>
                      <a:pt x="3" y="4"/>
                      <a:pt x="2" y="3"/>
                      <a:pt x="4" y="3"/>
                    </a:cubicBezTo>
                    <a:cubicBezTo>
                      <a:pt x="3" y="1"/>
                      <a:pt x="2" y="1"/>
                      <a:pt x="1" y="0"/>
                    </a:cubicBezTo>
                    <a:cubicBezTo>
                      <a:pt x="0" y="0"/>
                      <a:pt x="2" y="2"/>
                      <a:pt x="2" y="3"/>
                    </a:cubicBezTo>
                    <a:cubicBezTo>
                      <a:pt x="1" y="2"/>
                      <a:pt x="2" y="4"/>
                      <a:pt x="1" y="4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87" name="Freeform 82"/>
              <p:cNvSpPr>
                <a:spLocks/>
              </p:cNvSpPr>
              <p:nvPr/>
            </p:nvSpPr>
            <p:spPr bwMode="auto">
              <a:xfrm>
                <a:off x="713" y="1651"/>
                <a:ext cx="52" cy="63"/>
              </a:xfrm>
              <a:custGeom>
                <a:avLst/>
                <a:gdLst>
                  <a:gd name="T0" fmla="*/ 14 w 19"/>
                  <a:gd name="T1" fmla="*/ 3 h 23"/>
                  <a:gd name="T2" fmla="*/ 13 w 19"/>
                  <a:gd name="T3" fmla="*/ 4 h 23"/>
                  <a:gd name="T4" fmla="*/ 13 w 19"/>
                  <a:gd name="T5" fmla="*/ 3 h 23"/>
                  <a:gd name="T6" fmla="*/ 12 w 19"/>
                  <a:gd name="T7" fmla="*/ 4 h 23"/>
                  <a:gd name="T8" fmla="*/ 12 w 19"/>
                  <a:gd name="T9" fmla="*/ 4 h 23"/>
                  <a:gd name="T10" fmla="*/ 11 w 19"/>
                  <a:gd name="T11" fmla="*/ 6 h 23"/>
                  <a:gd name="T12" fmla="*/ 12 w 19"/>
                  <a:gd name="T13" fmla="*/ 8 h 23"/>
                  <a:gd name="T14" fmla="*/ 9 w 19"/>
                  <a:gd name="T15" fmla="*/ 7 h 23"/>
                  <a:gd name="T16" fmla="*/ 12 w 19"/>
                  <a:gd name="T17" fmla="*/ 9 h 23"/>
                  <a:gd name="T18" fmla="*/ 9 w 19"/>
                  <a:gd name="T19" fmla="*/ 11 h 23"/>
                  <a:gd name="T20" fmla="*/ 9 w 19"/>
                  <a:gd name="T21" fmla="*/ 10 h 23"/>
                  <a:gd name="T22" fmla="*/ 8 w 19"/>
                  <a:gd name="T23" fmla="*/ 11 h 23"/>
                  <a:gd name="T24" fmla="*/ 7 w 19"/>
                  <a:gd name="T25" fmla="*/ 10 h 23"/>
                  <a:gd name="T26" fmla="*/ 5 w 19"/>
                  <a:gd name="T27" fmla="*/ 12 h 23"/>
                  <a:gd name="T28" fmla="*/ 5 w 19"/>
                  <a:gd name="T29" fmla="*/ 11 h 23"/>
                  <a:gd name="T30" fmla="*/ 3 w 19"/>
                  <a:gd name="T31" fmla="*/ 16 h 23"/>
                  <a:gd name="T32" fmla="*/ 2 w 19"/>
                  <a:gd name="T33" fmla="*/ 16 h 23"/>
                  <a:gd name="T34" fmla="*/ 5 w 19"/>
                  <a:gd name="T35" fmla="*/ 17 h 23"/>
                  <a:gd name="T36" fmla="*/ 3 w 19"/>
                  <a:gd name="T37" fmla="*/ 19 h 23"/>
                  <a:gd name="T38" fmla="*/ 2 w 19"/>
                  <a:gd name="T39" fmla="*/ 17 h 23"/>
                  <a:gd name="T40" fmla="*/ 2 w 19"/>
                  <a:gd name="T41" fmla="*/ 18 h 23"/>
                  <a:gd name="T42" fmla="*/ 0 w 19"/>
                  <a:gd name="T43" fmla="*/ 18 h 23"/>
                  <a:gd name="T44" fmla="*/ 1 w 19"/>
                  <a:gd name="T45" fmla="*/ 21 h 23"/>
                  <a:gd name="T46" fmla="*/ 0 w 19"/>
                  <a:gd name="T47" fmla="*/ 21 h 23"/>
                  <a:gd name="T48" fmla="*/ 2 w 19"/>
                  <a:gd name="T49" fmla="*/ 23 h 23"/>
                  <a:gd name="T50" fmla="*/ 6 w 19"/>
                  <a:gd name="T51" fmla="*/ 18 h 23"/>
                  <a:gd name="T52" fmla="*/ 6 w 19"/>
                  <a:gd name="T53" fmla="*/ 15 h 23"/>
                  <a:gd name="T54" fmla="*/ 8 w 19"/>
                  <a:gd name="T55" fmla="*/ 16 h 23"/>
                  <a:gd name="T56" fmla="*/ 6 w 19"/>
                  <a:gd name="T57" fmla="*/ 15 h 23"/>
                  <a:gd name="T58" fmla="*/ 8 w 19"/>
                  <a:gd name="T59" fmla="*/ 15 h 23"/>
                  <a:gd name="T60" fmla="*/ 7 w 19"/>
                  <a:gd name="T61" fmla="*/ 14 h 23"/>
                  <a:gd name="T62" fmla="*/ 9 w 19"/>
                  <a:gd name="T63" fmla="*/ 15 h 23"/>
                  <a:gd name="T64" fmla="*/ 15 w 19"/>
                  <a:gd name="T65" fmla="*/ 6 h 23"/>
                  <a:gd name="T66" fmla="*/ 14 w 19"/>
                  <a:gd name="T67" fmla="*/ 6 h 23"/>
                  <a:gd name="T68" fmla="*/ 16 w 19"/>
                  <a:gd name="T69" fmla="*/ 3 h 23"/>
                  <a:gd name="T70" fmla="*/ 16 w 19"/>
                  <a:gd name="T71" fmla="*/ 1 h 23"/>
                  <a:gd name="T72" fmla="*/ 18 w 19"/>
                  <a:gd name="T73" fmla="*/ 4 h 23"/>
                  <a:gd name="T74" fmla="*/ 19 w 19"/>
                  <a:gd name="T75" fmla="*/ 2 h 23"/>
                  <a:gd name="T76" fmla="*/ 18 w 19"/>
                  <a:gd name="T77" fmla="*/ 2 h 23"/>
                  <a:gd name="T78" fmla="*/ 19 w 19"/>
                  <a:gd name="T79" fmla="*/ 2 h 23"/>
                  <a:gd name="T80" fmla="*/ 15 w 19"/>
                  <a:gd name="T81" fmla="*/ 0 h 23"/>
                  <a:gd name="T82" fmla="*/ 12 w 19"/>
                  <a:gd name="T83" fmla="*/ 2 h 23"/>
                  <a:gd name="T84" fmla="*/ 14 w 19"/>
                  <a:gd name="T85" fmla="*/ 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9" h="23">
                    <a:moveTo>
                      <a:pt x="14" y="3"/>
                    </a:moveTo>
                    <a:cubicBezTo>
                      <a:pt x="14" y="3"/>
                      <a:pt x="14" y="4"/>
                      <a:pt x="13" y="4"/>
                    </a:cubicBezTo>
                    <a:cubicBezTo>
                      <a:pt x="13" y="4"/>
                      <a:pt x="13" y="3"/>
                      <a:pt x="13" y="3"/>
                    </a:cubicBezTo>
                    <a:cubicBezTo>
                      <a:pt x="12" y="2"/>
                      <a:pt x="13" y="4"/>
                      <a:pt x="12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5"/>
                      <a:pt x="13" y="6"/>
                      <a:pt x="11" y="6"/>
                    </a:cubicBezTo>
                    <a:cubicBezTo>
                      <a:pt x="11" y="7"/>
                      <a:pt x="11" y="7"/>
                      <a:pt x="12" y="8"/>
                    </a:cubicBezTo>
                    <a:cubicBezTo>
                      <a:pt x="10" y="8"/>
                      <a:pt x="10" y="7"/>
                      <a:pt x="9" y="7"/>
                    </a:cubicBezTo>
                    <a:cubicBezTo>
                      <a:pt x="9" y="8"/>
                      <a:pt x="11" y="8"/>
                      <a:pt x="12" y="9"/>
                    </a:cubicBezTo>
                    <a:cubicBezTo>
                      <a:pt x="9" y="9"/>
                      <a:pt x="11" y="11"/>
                      <a:pt x="9" y="11"/>
                    </a:cubicBezTo>
                    <a:cubicBezTo>
                      <a:pt x="9" y="11"/>
                      <a:pt x="9" y="10"/>
                      <a:pt x="9" y="10"/>
                    </a:cubicBezTo>
                    <a:cubicBezTo>
                      <a:pt x="7" y="9"/>
                      <a:pt x="9" y="11"/>
                      <a:pt x="8" y="11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11"/>
                      <a:pt x="7" y="12"/>
                      <a:pt x="5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3"/>
                      <a:pt x="3" y="14"/>
                      <a:pt x="3" y="16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2" y="18"/>
                      <a:pt x="3" y="15"/>
                      <a:pt x="5" y="17"/>
                    </a:cubicBezTo>
                    <a:cubicBezTo>
                      <a:pt x="2" y="15"/>
                      <a:pt x="5" y="19"/>
                      <a:pt x="3" y="19"/>
                    </a:cubicBezTo>
                    <a:cubicBezTo>
                      <a:pt x="2" y="18"/>
                      <a:pt x="3" y="17"/>
                      <a:pt x="2" y="17"/>
                    </a:cubicBezTo>
                    <a:cubicBezTo>
                      <a:pt x="3" y="18"/>
                      <a:pt x="2" y="18"/>
                      <a:pt x="2" y="18"/>
                    </a:cubicBezTo>
                    <a:cubicBezTo>
                      <a:pt x="1" y="17"/>
                      <a:pt x="1" y="19"/>
                      <a:pt x="0" y="18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0" y="20"/>
                      <a:pt x="0" y="21"/>
                      <a:pt x="0" y="21"/>
                    </a:cubicBezTo>
                    <a:cubicBezTo>
                      <a:pt x="0" y="21"/>
                      <a:pt x="1" y="23"/>
                      <a:pt x="2" y="23"/>
                    </a:cubicBezTo>
                    <a:cubicBezTo>
                      <a:pt x="3" y="21"/>
                      <a:pt x="4" y="19"/>
                      <a:pt x="6" y="18"/>
                    </a:cubicBezTo>
                    <a:cubicBezTo>
                      <a:pt x="5" y="16"/>
                      <a:pt x="7" y="17"/>
                      <a:pt x="6" y="15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5"/>
                      <a:pt x="7" y="16"/>
                      <a:pt x="6" y="15"/>
                    </a:cubicBezTo>
                    <a:cubicBezTo>
                      <a:pt x="6" y="14"/>
                      <a:pt x="8" y="15"/>
                      <a:pt x="8" y="15"/>
                    </a:cubicBezTo>
                    <a:cubicBezTo>
                      <a:pt x="9" y="15"/>
                      <a:pt x="8" y="15"/>
                      <a:pt x="7" y="14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11" y="12"/>
                      <a:pt x="12" y="8"/>
                      <a:pt x="15" y="6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6" y="5"/>
                      <a:pt x="13" y="2"/>
                      <a:pt x="16" y="3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6" y="2"/>
                      <a:pt x="18" y="3"/>
                      <a:pt x="18" y="4"/>
                    </a:cubicBezTo>
                    <a:cubicBezTo>
                      <a:pt x="18" y="3"/>
                      <a:pt x="19" y="3"/>
                      <a:pt x="19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7" y="1"/>
                      <a:pt x="18" y="1"/>
                      <a:pt x="19" y="2"/>
                    </a:cubicBezTo>
                    <a:cubicBezTo>
                      <a:pt x="19" y="0"/>
                      <a:pt x="17" y="1"/>
                      <a:pt x="15" y="0"/>
                    </a:cubicBezTo>
                    <a:cubicBezTo>
                      <a:pt x="16" y="3"/>
                      <a:pt x="12" y="0"/>
                      <a:pt x="12" y="2"/>
                    </a:cubicBezTo>
                    <a:cubicBezTo>
                      <a:pt x="12" y="3"/>
                      <a:pt x="13" y="2"/>
                      <a:pt x="14" y="3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88" name="Freeform 83"/>
              <p:cNvSpPr>
                <a:spLocks/>
              </p:cNvSpPr>
              <p:nvPr/>
            </p:nvSpPr>
            <p:spPr bwMode="auto">
              <a:xfrm>
                <a:off x="762" y="166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89" name="Freeform 84"/>
              <p:cNvSpPr>
                <a:spLocks/>
              </p:cNvSpPr>
              <p:nvPr/>
            </p:nvSpPr>
            <p:spPr bwMode="auto">
              <a:xfrm>
                <a:off x="710" y="1708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90" name="Rectangle 85"/>
              <p:cNvSpPr>
                <a:spLocks noChangeArrowheads="1"/>
              </p:cNvSpPr>
              <p:nvPr/>
            </p:nvSpPr>
            <p:spPr bwMode="auto">
              <a:xfrm>
                <a:off x="765" y="1656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91" name="Freeform 86"/>
              <p:cNvSpPr>
                <a:spLocks/>
              </p:cNvSpPr>
              <p:nvPr/>
            </p:nvSpPr>
            <p:spPr bwMode="auto">
              <a:xfrm>
                <a:off x="757" y="1648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0 h 3"/>
                  <a:gd name="T4" fmla="*/ 2 w 2"/>
                  <a:gd name="T5" fmla="*/ 3 h 3"/>
                  <a:gd name="T6" fmla="*/ 2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0"/>
                    </a:lnTo>
                    <a:lnTo>
                      <a:pt x="2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92" name="Freeform 87"/>
              <p:cNvSpPr>
                <a:spLocks/>
              </p:cNvSpPr>
              <p:nvPr/>
            </p:nvSpPr>
            <p:spPr bwMode="auto">
              <a:xfrm>
                <a:off x="700" y="1716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93" name="Freeform 88"/>
              <p:cNvSpPr>
                <a:spLocks/>
              </p:cNvSpPr>
              <p:nvPr/>
            </p:nvSpPr>
            <p:spPr bwMode="auto">
              <a:xfrm>
                <a:off x="678" y="173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94" name="Freeform 89"/>
              <p:cNvSpPr>
                <a:spLocks/>
              </p:cNvSpPr>
              <p:nvPr/>
            </p:nvSpPr>
            <p:spPr bwMode="auto">
              <a:xfrm>
                <a:off x="661" y="1708"/>
                <a:ext cx="71" cy="84"/>
              </a:xfrm>
              <a:custGeom>
                <a:avLst/>
                <a:gdLst>
                  <a:gd name="T0" fmla="*/ 25 w 26"/>
                  <a:gd name="T1" fmla="*/ 30 h 31"/>
                  <a:gd name="T2" fmla="*/ 26 w 26"/>
                  <a:gd name="T3" fmla="*/ 29 h 31"/>
                  <a:gd name="T4" fmla="*/ 26 w 26"/>
                  <a:gd name="T5" fmla="*/ 27 h 31"/>
                  <a:gd name="T6" fmla="*/ 23 w 26"/>
                  <a:gd name="T7" fmla="*/ 26 h 31"/>
                  <a:gd name="T8" fmla="*/ 18 w 26"/>
                  <a:gd name="T9" fmla="*/ 23 h 31"/>
                  <a:gd name="T10" fmla="*/ 15 w 26"/>
                  <a:gd name="T11" fmla="*/ 21 h 31"/>
                  <a:gd name="T12" fmla="*/ 10 w 26"/>
                  <a:gd name="T13" fmla="*/ 20 h 31"/>
                  <a:gd name="T14" fmla="*/ 9 w 26"/>
                  <a:gd name="T15" fmla="*/ 19 h 31"/>
                  <a:gd name="T16" fmla="*/ 7 w 26"/>
                  <a:gd name="T17" fmla="*/ 18 h 31"/>
                  <a:gd name="T18" fmla="*/ 5 w 26"/>
                  <a:gd name="T19" fmla="*/ 20 h 31"/>
                  <a:gd name="T20" fmla="*/ 3 w 26"/>
                  <a:gd name="T21" fmla="*/ 21 h 31"/>
                  <a:gd name="T22" fmla="*/ 2 w 26"/>
                  <a:gd name="T23" fmla="*/ 21 h 31"/>
                  <a:gd name="T24" fmla="*/ 2 w 26"/>
                  <a:gd name="T25" fmla="*/ 21 h 31"/>
                  <a:gd name="T26" fmla="*/ 1 w 26"/>
                  <a:gd name="T27" fmla="*/ 16 h 31"/>
                  <a:gd name="T28" fmla="*/ 1 w 26"/>
                  <a:gd name="T29" fmla="*/ 16 h 31"/>
                  <a:gd name="T30" fmla="*/ 1 w 26"/>
                  <a:gd name="T31" fmla="*/ 16 h 31"/>
                  <a:gd name="T32" fmla="*/ 3 w 26"/>
                  <a:gd name="T33" fmla="*/ 20 h 31"/>
                  <a:gd name="T34" fmla="*/ 5 w 26"/>
                  <a:gd name="T35" fmla="*/ 18 h 31"/>
                  <a:gd name="T36" fmla="*/ 4 w 26"/>
                  <a:gd name="T37" fmla="*/ 17 h 31"/>
                  <a:gd name="T38" fmla="*/ 7 w 26"/>
                  <a:gd name="T39" fmla="*/ 15 h 31"/>
                  <a:gd name="T40" fmla="*/ 9 w 26"/>
                  <a:gd name="T41" fmla="*/ 13 h 31"/>
                  <a:gd name="T42" fmla="*/ 11 w 26"/>
                  <a:gd name="T43" fmla="*/ 10 h 31"/>
                  <a:gd name="T44" fmla="*/ 11 w 26"/>
                  <a:gd name="T45" fmla="*/ 8 h 31"/>
                  <a:gd name="T46" fmla="*/ 13 w 26"/>
                  <a:gd name="T47" fmla="*/ 8 h 31"/>
                  <a:gd name="T48" fmla="*/ 14 w 26"/>
                  <a:gd name="T49" fmla="*/ 7 h 31"/>
                  <a:gd name="T50" fmla="*/ 19 w 26"/>
                  <a:gd name="T51" fmla="*/ 2 h 31"/>
                  <a:gd name="T52" fmla="*/ 16 w 26"/>
                  <a:gd name="T53" fmla="*/ 4 h 31"/>
                  <a:gd name="T54" fmla="*/ 16 w 26"/>
                  <a:gd name="T55" fmla="*/ 5 h 31"/>
                  <a:gd name="T56" fmla="*/ 13 w 26"/>
                  <a:gd name="T57" fmla="*/ 3 h 31"/>
                  <a:gd name="T58" fmla="*/ 12 w 26"/>
                  <a:gd name="T59" fmla="*/ 4 h 31"/>
                  <a:gd name="T60" fmla="*/ 11 w 26"/>
                  <a:gd name="T61" fmla="*/ 6 h 31"/>
                  <a:gd name="T62" fmla="*/ 9 w 26"/>
                  <a:gd name="T63" fmla="*/ 7 h 31"/>
                  <a:gd name="T64" fmla="*/ 7 w 26"/>
                  <a:gd name="T65" fmla="*/ 9 h 31"/>
                  <a:gd name="T66" fmla="*/ 6 w 26"/>
                  <a:gd name="T67" fmla="*/ 11 h 31"/>
                  <a:gd name="T68" fmla="*/ 5 w 26"/>
                  <a:gd name="T69" fmla="*/ 11 h 31"/>
                  <a:gd name="T70" fmla="*/ 5 w 26"/>
                  <a:gd name="T71" fmla="*/ 12 h 31"/>
                  <a:gd name="T72" fmla="*/ 4 w 26"/>
                  <a:gd name="T73" fmla="*/ 13 h 31"/>
                  <a:gd name="T74" fmla="*/ 3 w 26"/>
                  <a:gd name="T75" fmla="*/ 16 h 31"/>
                  <a:gd name="T76" fmla="*/ 1 w 26"/>
                  <a:gd name="T77" fmla="*/ 15 h 31"/>
                  <a:gd name="T78" fmla="*/ 1 w 26"/>
                  <a:gd name="T79" fmla="*/ 15 h 31"/>
                  <a:gd name="T80" fmla="*/ 1 w 26"/>
                  <a:gd name="T81" fmla="*/ 16 h 31"/>
                  <a:gd name="T82" fmla="*/ 1 w 26"/>
                  <a:gd name="T83" fmla="*/ 16 h 31"/>
                  <a:gd name="T84" fmla="*/ 2 w 26"/>
                  <a:gd name="T85" fmla="*/ 22 h 31"/>
                  <a:gd name="T86" fmla="*/ 2 w 26"/>
                  <a:gd name="T87" fmla="*/ 22 h 31"/>
                  <a:gd name="T88" fmla="*/ 2 w 26"/>
                  <a:gd name="T89" fmla="*/ 21 h 31"/>
                  <a:gd name="T90" fmla="*/ 3 w 26"/>
                  <a:gd name="T91" fmla="*/ 22 h 31"/>
                  <a:gd name="T92" fmla="*/ 5 w 26"/>
                  <a:gd name="T93" fmla="*/ 21 h 31"/>
                  <a:gd name="T94" fmla="*/ 8 w 26"/>
                  <a:gd name="T95" fmla="*/ 22 h 31"/>
                  <a:gd name="T96" fmla="*/ 12 w 26"/>
                  <a:gd name="T97" fmla="*/ 23 h 31"/>
                  <a:gd name="T98" fmla="*/ 13 w 26"/>
                  <a:gd name="T99" fmla="*/ 24 h 31"/>
                  <a:gd name="T100" fmla="*/ 18 w 26"/>
                  <a:gd name="T101" fmla="*/ 27 h 31"/>
                  <a:gd name="T102" fmla="*/ 17 w 26"/>
                  <a:gd name="T103" fmla="*/ 24 h 31"/>
                  <a:gd name="T104" fmla="*/ 18 w 26"/>
                  <a:gd name="T105" fmla="*/ 28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6" h="31">
                    <a:moveTo>
                      <a:pt x="21" y="30"/>
                    </a:moveTo>
                    <a:cubicBezTo>
                      <a:pt x="22" y="31"/>
                      <a:pt x="23" y="31"/>
                      <a:pt x="25" y="30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25" y="31"/>
                      <a:pt x="26" y="30"/>
                      <a:pt x="26" y="29"/>
                    </a:cubicBezTo>
                    <a:cubicBezTo>
                      <a:pt x="26" y="29"/>
                      <a:pt x="26" y="29"/>
                      <a:pt x="26" y="29"/>
                    </a:cubicBezTo>
                    <a:cubicBezTo>
                      <a:pt x="24" y="30"/>
                      <a:pt x="26" y="28"/>
                      <a:pt x="26" y="27"/>
                    </a:cubicBezTo>
                    <a:cubicBezTo>
                      <a:pt x="25" y="27"/>
                      <a:pt x="23" y="29"/>
                      <a:pt x="22" y="28"/>
                    </a:cubicBezTo>
                    <a:cubicBezTo>
                      <a:pt x="22" y="28"/>
                      <a:pt x="22" y="27"/>
                      <a:pt x="23" y="26"/>
                    </a:cubicBezTo>
                    <a:cubicBezTo>
                      <a:pt x="22" y="26"/>
                      <a:pt x="21" y="27"/>
                      <a:pt x="20" y="27"/>
                    </a:cubicBezTo>
                    <a:cubicBezTo>
                      <a:pt x="23" y="22"/>
                      <a:pt x="17" y="27"/>
                      <a:pt x="18" y="23"/>
                    </a:cubicBezTo>
                    <a:cubicBezTo>
                      <a:pt x="17" y="23"/>
                      <a:pt x="16" y="22"/>
                      <a:pt x="15" y="23"/>
                    </a:cubicBezTo>
                    <a:cubicBezTo>
                      <a:pt x="16" y="22"/>
                      <a:pt x="14" y="22"/>
                      <a:pt x="15" y="21"/>
                    </a:cubicBezTo>
                    <a:cubicBezTo>
                      <a:pt x="13" y="24"/>
                      <a:pt x="13" y="18"/>
                      <a:pt x="11" y="22"/>
                    </a:cubicBezTo>
                    <a:cubicBezTo>
                      <a:pt x="11" y="20"/>
                      <a:pt x="11" y="22"/>
                      <a:pt x="10" y="20"/>
                    </a:cubicBezTo>
                    <a:cubicBezTo>
                      <a:pt x="10" y="20"/>
                      <a:pt x="11" y="20"/>
                      <a:pt x="11" y="20"/>
                    </a:cubicBezTo>
                    <a:cubicBezTo>
                      <a:pt x="11" y="19"/>
                      <a:pt x="9" y="21"/>
                      <a:pt x="9" y="19"/>
                    </a:cubicBezTo>
                    <a:cubicBezTo>
                      <a:pt x="8" y="18"/>
                      <a:pt x="9" y="20"/>
                      <a:pt x="8" y="21"/>
                    </a:cubicBezTo>
                    <a:cubicBezTo>
                      <a:pt x="7" y="20"/>
                      <a:pt x="7" y="20"/>
                      <a:pt x="7" y="18"/>
                    </a:cubicBezTo>
                    <a:cubicBezTo>
                      <a:pt x="6" y="19"/>
                      <a:pt x="6" y="18"/>
                      <a:pt x="5" y="19"/>
                    </a:cubicBezTo>
                    <a:cubicBezTo>
                      <a:pt x="5" y="19"/>
                      <a:pt x="6" y="20"/>
                      <a:pt x="5" y="20"/>
                    </a:cubicBezTo>
                    <a:cubicBezTo>
                      <a:pt x="4" y="20"/>
                      <a:pt x="4" y="20"/>
                      <a:pt x="3" y="20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3" y="26"/>
                      <a:pt x="1" y="15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2" y="18"/>
                      <a:pt x="1" y="13"/>
                      <a:pt x="3" y="20"/>
                    </a:cubicBezTo>
                    <a:cubicBezTo>
                      <a:pt x="3" y="20"/>
                      <a:pt x="3" y="21"/>
                      <a:pt x="3" y="19"/>
                    </a:cubicBezTo>
                    <a:cubicBezTo>
                      <a:pt x="4" y="19"/>
                      <a:pt x="4" y="19"/>
                      <a:pt x="5" y="18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4" y="20"/>
                      <a:pt x="4" y="17"/>
                      <a:pt x="4" y="17"/>
                    </a:cubicBezTo>
                    <a:cubicBezTo>
                      <a:pt x="5" y="17"/>
                      <a:pt x="5" y="18"/>
                      <a:pt x="5" y="18"/>
                    </a:cubicBezTo>
                    <a:cubicBezTo>
                      <a:pt x="7" y="17"/>
                      <a:pt x="5" y="15"/>
                      <a:pt x="7" y="15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7" y="14"/>
                      <a:pt x="9" y="14"/>
                      <a:pt x="9" y="13"/>
                    </a:cubicBezTo>
                    <a:cubicBezTo>
                      <a:pt x="9" y="12"/>
                      <a:pt x="9" y="12"/>
                      <a:pt x="8" y="12"/>
                    </a:cubicBezTo>
                    <a:cubicBezTo>
                      <a:pt x="10" y="14"/>
                      <a:pt x="9" y="10"/>
                      <a:pt x="11" y="10"/>
                    </a:cubicBezTo>
                    <a:cubicBezTo>
                      <a:pt x="10" y="9"/>
                      <a:pt x="10" y="7"/>
                      <a:pt x="10" y="7"/>
                    </a:cubicBezTo>
                    <a:cubicBezTo>
                      <a:pt x="11" y="7"/>
                      <a:pt x="11" y="8"/>
                      <a:pt x="11" y="8"/>
                    </a:cubicBezTo>
                    <a:cubicBezTo>
                      <a:pt x="10" y="8"/>
                      <a:pt x="12" y="10"/>
                      <a:pt x="12" y="11"/>
                    </a:cubicBezTo>
                    <a:cubicBezTo>
                      <a:pt x="12" y="10"/>
                      <a:pt x="13" y="10"/>
                      <a:pt x="13" y="8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5" y="9"/>
                      <a:pt x="12" y="7"/>
                      <a:pt x="14" y="7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6" y="6"/>
                      <a:pt x="19" y="5"/>
                      <a:pt x="19" y="2"/>
                    </a:cubicBezTo>
                    <a:cubicBezTo>
                      <a:pt x="18" y="1"/>
                      <a:pt x="16" y="1"/>
                      <a:pt x="15" y="0"/>
                    </a:cubicBezTo>
                    <a:cubicBezTo>
                      <a:pt x="15" y="2"/>
                      <a:pt x="16" y="3"/>
                      <a:pt x="16" y="4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6" y="4"/>
                      <a:pt x="15" y="5"/>
                      <a:pt x="16" y="5"/>
                    </a:cubicBezTo>
                    <a:cubicBezTo>
                      <a:pt x="17" y="6"/>
                      <a:pt x="15" y="5"/>
                      <a:pt x="15" y="6"/>
                    </a:cubicBezTo>
                    <a:cubicBezTo>
                      <a:pt x="14" y="5"/>
                      <a:pt x="14" y="4"/>
                      <a:pt x="13" y="3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2" y="4"/>
                      <a:pt x="12" y="4"/>
                    </a:cubicBezTo>
                    <a:cubicBezTo>
                      <a:pt x="13" y="6"/>
                      <a:pt x="10" y="5"/>
                      <a:pt x="10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2" y="6"/>
                      <a:pt x="11" y="7"/>
                      <a:pt x="11" y="7"/>
                    </a:cubicBezTo>
                    <a:cubicBezTo>
                      <a:pt x="10" y="6"/>
                      <a:pt x="10" y="7"/>
                      <a:pt x="9" y="7"/>
                    </a:cubicBezTo>
                    <a:cubicBezTo>
                      <a:pt x="9" y="8"/>
                      <a:pt x="10" y="9"/>
                      <a:pt x="10" y="10"/>
                    </a:cubicBezTo>
                    <a:cubicBezTo>
                      <a:pt x="8" y="8"/>
                      <a:pt x="8" y="10"/>
                      <a:pt x="7" y="9"/>
                    </a:cubicBezTo>
                    <a:cubicBezTo>
                      <a:pt x="8" y="10"/>
                      <a:pt x="6" y="10"/>
                      <a:pt x="7" y="11"/>
                    </a:cubicBezTo>
                    <a:cubicBezTo>
                      <a:pt x="7" y="12"/>
                      <a:pt x="6" y="12"/>
                      <a:pt x="6" y="11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6" y="12"/>
                      <a:pt x="5" y="12"/>
                    </a:cubicBezTo>
                    <a:cubicBezTo>
                      <a:pt x="4" y="11"/>
                      <a:pt x="5" y="11"/>
                      <a:pt x="5" y="11"/>
                    </a:cubicBezTo>
                    <a:cubicBezTo>
                      <a:pt x="4" y="11"/>
                      <a:pt x="5" y="14"/>
                      <a:pt x="4" y="13"/>
                    </a:cubicBezTo>
                    <a:cubicBezTo>
                      <a:pt x="4" y="14"/>
                      <a:pt x="3" y="15"/>
                      <a:pt x="5" y="16"/>
                    </a:cubicBezTo>
                    <a:cubicBezTo>
                      <a:pt x="4" y="16"/>
                      <a:pt x="3" y="15"/>
                      <a:pt x="3" y="16"/>
                    </a:cubicBezTo>
                    <a:cubicBezTo>
                      <a:pt x="4" y="18"/>
                      <a:pt x="1" y="13"/>
                      <a:pt x="3" y="20"/>
                    </a:cubicBezTo>
                    <a:cubicBezTo>
                      <a:pt x="1" y="12"/>
                      <a:pt x="2" y="18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5"/>
                      <a:pt x="1" y="15"/>
                      <a:pt x="1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4"/>
                      <a:pt x="3" y="27"/>
                      <a:pt x="2" y="22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3" y="21"/>
                      <a:pt x="3" y="21"/>
                      <a:pt x="4" y="21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4" y="22"/>
                      <a:pt x="5" y="21"/>
                      <a:pt x="5" y="22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2"/>
                      <a:pt x="6" y="22"/>
                      <a:pt x="6" y="23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4"/>
                      <a:pt x="10" y="23"/>
                      <a:pt x="12" y="22"/>
                    </a:cubicBezTo>
                    <a:cubicBezTo>
                      <a:pt x="12" y="22"/>
                      <a:pt x="13" y="23"/>
                      <a:pt x="12" y="23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2" y="26"/>
                      <a:pt x="13" y="24"/>
                    </a:cubicBezTo>
                    <a:cubicBezTo>
                      <a:pt x="14" y="24"/>
                      <a:pt x="13" y="26"/>
                      <a:pt x="13" y="26"/>
                    </a:cubicBezTo>
                    <a:cubicBezTo>
                      <a:pt x="16" y="25"/>
                      <a:pt x="15" y="30"/>
                      <a:pt x="18" y="27"/>
                    </a:cubicBezTo>
                    <a:cubicBezTo>
                      <a:pt x="18" y="26"/>
                      <a:pt x="17" y="25"/>
                      <a:pt x="16" y="25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4"/>
                      <a:pt x="18" y="26"/>
                      <a:pt x="19" y="26"/>
                    </a:cubicBezTo>
                    <a:cubicBezTo>
                      <a:pt x="18" y="28"/>
                      <a:pt x="18" y="28"/>
                      <a:pt x="18" y="28"/>
                    </a:cubicBezTo>
                    <a:cubicBezTo>
                      <a:pt x="18" y="31"/>
                      <a:pt x="22" y="27"/>
                      <a:pt x="21" y="3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95" name="Freeform 90"/>
              <p:cNvSpPr>
                <a:spLocks/>
              </p:cNvSpPr>
              <p:nvPr/>
            </p:nvSpPr>
            <p:spPr bwMode="auto">
              <a:xfrm>
                <a:off x="691" y="1773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96" name="Freeform 91"/>
              <p:cNvSpPr>
                <a:spLocks/>
              </p:cNvSpPr>
              <p:nvPr/>
            </p:nvSpPr>
            <p:spPr bwMode="auto">
              <a:xfrm>
                <a:off x="691" y="1773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97" name="Freeform 92"/>
              <p:cNvSpPr>
                <a:spLocks/>
              </p:cNvSpPr>
              <p:nvPr/>
            </p:nvSpPr>
            <p:spPr bwMode="auto">
              <a:xfrm>
                <a:off x="727" y="1795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98" name="Rectangle 93"/>
              <p:cNvSpPr>
                <a:spLocks noChangeArrowheads="1"/>
              </p:cNvSpPr>
              <p:nvPr/>
            </p:nvSpPr>
            <p:spPr bwMode="auto">
              <a:xfrm>
                <a:off x="730" y="1792"/>
                <a:ext cx="1" cy="3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99" name="Freeform 94"/>
              <p:cNvSpPr>
                <a:spLocks/>
              </p:cNvSpPr>
              <p:nvPr/>
            </p:nvSpPr>
            <p:spPr bwMode="auto">
              <a:xfrm>
                <a:off x="732" y="1784"/>
                <a:ext cx="57" cy="30"/>
              </a:xfrm>
              <a:custGeom>
                <a:avLst/>
                <a:gdLst>
                  <a:gd name="T0" fmla="*/ 18 w 21"/>
                  <a:gd name="T1" fmla="*/ 10 h 11"/>
                  <a:gd name="T2" fmla="*/ 19 w 21"/>
                  <a:gd name="T3" fmla="*/ 9 h 11"/>
                  <a:gd name="T4" fmla="*/ 20 w 21"/>
                  <a:gd name="T5" fmla="*/ 9 h 11"/>
                  <a:gd name="T6" fmla="*/ 20 w 21"/>
                  <a:gd name="T7" fmla="*/ 7 h 11"/>
                  <a:gd name="T8" fmla="*/ 12 w 21"/>
                  <a:gd name="T9" fmla="*/ 8 h 11"/>
                  <a:gd name="T10" fmla="*/ 13 w 21"/>
                  <a:gd name="T11" fmla="*/ 7 h 11"/>
                  <a:gd name="T12" fmla="*/ 8 w 21"/>
                  <a:gd name="T13" fmla="*/ 6 h 11"/>
                  <a:gd name="T14" fmla="*/ 9 w 21"/>
                  <a:gd name="T15" fmla="*/ 5 h 11"/>
                  <a:gd name="T16" fmla="*/ 7 w 21"/>
                  <a:gd name="T17" fmla="*/ 4 h 11"/>
                  <a:gd name="T18" fmla="*/ 6 w 21"/>
                  <a:gd name="T19" fmla="*/ 5 h 11"/>
                  <a:gd name="T20" fmla="*/ 6 w 21"/>
                  <a:gd name="T21" fmla="*/ 4 h 11"/>
                  <a:gd name="T22" fmla="*/ 6 w 21"/>
                  <a:gd name="T23" fmla="*/ 4 h 11"/>
                  <a:gd name="T24" fmla="*/ 4 w 21"/>
                  <a:gd name="T25" fmla="*/ 3 h 11"/>
                  <a:gd name="T26" fmla="*/ 5 w 21"/>
                  <a:gd name="T27" fmla="*/ 3 h 11"/>
                  <a:gd name="T28" fmla="*/ 4 w 21"/>
                  <a:gd name="T29" fmla="*/ 3 h 11"/>
                  <a:gd name="T30" fmla="*/ 4 w 21"/>
                  <a:gd name="T31" fmla="*/ 2 h 11"/>
                  <a:gd name="T32" fmla="*/ 0 w 21"/>
                  <a:gd name="T33" fmla="*/ 2 h 11"/>
                  <a:gd name="T34" fmla="*/ 0 w 21"/>
                  <a:gd name="T35" fmla="*/ 3 h 11"/>
                  <a:gd name="T36" fmla="*/ 3 w 21"/>
                  <a:gd name="T37" fmla="*/ 4 h 11"/>
                  <a:gd name="T38" fmla="*/ 2 w 21"/>
                  <a:gd name="T39" fmla="*/ 3 h 11"/>
                  <a:gd name="T40" fmla="*/ 4 w 21"/>
                  <a:gd name="T41" fmla="*/ 4 h 11"/>
                  <a:gd name="T42" fmla="*/ 2 w 21"/>
                  <a:gd name="T43" fmla="*/ 5 h 11"/>
                  <a:gd name="T44" fmla="*/ 4 w 21"/>
                  <a:gd name="T45" fmla="*/ 8 h 11"/>
                  <a:gd name="T46" fmla="*/ 4 w 21"/>
                  <a:gd name="T47" fmla="*/ 8 h 11"/>
                  <a:gd name="T48" fmla="*/ 5 w 21"/>
                  <a:gd name="T49" fmla="*/ 8 h 11"/>
                  <a:gd name="T50" fmla="*/ 5 w 21"/>
                  <a:gd name="T51" fmla="*/ 7 h 11"/>
                  <a:gd name="T52" fmla="*/ 7 w 21"/>
                  <a:gd name="T53" fmla="*/ 5 h 11"/>
                  <a:gd name="T54" fmla="*/ 7 w 21"/>
                  <a:gd name="T55" fmla="*/ 5 h 11"/>
                  <a:gd name="T56" fmla="*/ 6 w 21"/>
                  <a:gd name="T57" fmla="*/ 7 h 11"/>
                  <a:gd name="T58" fmla="*/ 7 w 21"/>
                  <a:gd name="T59" fmla="*/ 6 h 11"/>
                  <a:gd name="T60" fmla="*/ 7 w 21"/>
                  <a:gd name="T61" fmla="*/ 9 h 11"/>
                  <a:gd name="T62" fmla="*/ 8 w 21"/>
                  <a:gd name="T63" fmla="*/ 7 h 11"/>
                  <a:gd name="T64" fmla="*/ 12 w 21"/>
                  <a:gd name="T65" fmla="*/ 9 h 11"/>
                  <a:gd name="T66" fmla="*/ 11 w 21"/>
                  <a:gd name="T67" fmla="*/ 10 h 11"/>
                  <a:gd name="T68" fmla="*/ 12 w 21"/>
                  <a:gd name="T69" fmla="*/ 9 h 11"/>
                  <a:gd name="T70" fmla="*/ 15 w 21"/>
                  <a:gd name="T71" fmla="*/ 11 h 11"/>
                  <a:gd name="T72" fmla="*/ 15 w 21"/>
                  <a:gd name="T73" fmla="*/ 10 h 11"/>
                  <a:gd name="T74" fmla="*/ 17 w 21"/>
                  <a:gd name="T75" fmla="*/ 10 h 11"/>
                  <a:gd name="T76" fmla="*/ 17 w 21"/>
                  <a:gd name="T77" fmla="*/ 10 h 11"/>
                  <a:gd name="T78" fmla="*/ 18 w 21"/>
                  <a:gd name="T79" fmla="*/ 8 h 11"/>
                  <a:gd name="T80" fmla="*/ 18 w 21"/>
                  <a:gd name="T81" fmla="*/ 1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1" h="11">
                    <a:moveTo>
                      <a:pt x="18" y="10"/>
                    </a:moveTo>
                    <a:cubicBezTo>
                      <a:pt x="19" y="9"/>
                      <a:pt x="19" y="9"/>
                      <a:pt x="19" y="9"/>
                    </a:cubicBezTo>
                    <a:cubicBezTo>
                      <a:pt x="19" y="9"/>
                      <a:pt x="20" y="8"/>
                      <a:pt x="20" y="9"/>
                    </a:cubicBezTo>
                    <a:cubicBezTo>
                      <a:pt x="20" y="8"/>
                      <a:pt x="21" y="9"/>
                      <a:pt x="20" y="7"/>
                    </a:cubicBezTo>
                    <a:cubicBezTo>
                      <a:pt x="18" y="8"/>
                      <a:pt x="16" y="8"/>
                      <a:pt x="12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0" y="8"/>
                      <a:pt x="12" y="3"/>
                      <a:pt x="8" y="6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4"/>
                      <a:pt x="6" y="6"/>
                      <a:pt x="7" y="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5"/>
                      <a:pt x="5" y="4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4" y="4"/>
                      <a:pt x="4" y="3"/>
                    </a:cubicBezTo>
                    <a:cubicBezTo>
                      <a:pt x="4" y="3"/>
                      <a:pt x="4" y="2"/>
                      <a:pt x="4" y="2"/>
                    </a:cubicBezTo>
                    <a:cubicBezTo>
                      <a:pt x="2" y="2"/>
                      <a:pt x="3" y="0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4"/>
                      <a:pt x="1" y="4"/>
                      <a:pt x="3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5" y="1"/>
                      <a:pt x="2" y="4"/>
                      <a:pt x="4" y="4"/>
                    </a:cubicBezTo>
                    <a:cubicBezTo>
                      <a:pt x="3" y="5"/>
                      <a:pt x="3" y="4"/>
                      <a:pt x="2" y="5"/>
                    </a:cubicBezTo>
                    <a:cubicBezTo>
                      <a:pt x="2" y="8"/>
                      <a:pt x="5" y="4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8"/>
                      <a:pt x="5" y="8"/>
                      <a:pt x="5" y="8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6"/>
                      <a:pt x="6" y="5"/>
                      <a:pt x="7" y="5"/>
                    </a:cubicBezTo>
                    <a:cubicBezTo>
                      <a:pt x="6" y="6"/>
                      <a:pt x="7" y="5"/>
                      <a:pt x="7" y="5"/>
                    </a:cubicBezTo>
                    <a:cubicBezTo>
                      <a:pt x="7" y="7"/>
                      <a:pt x="6" y="6"/>
                      <a:pt x="6" y="7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7"/>
                      <a:pt x="7" y="8"/>
                      <a:pt x="7" y="9"/>
                    </a:cubicBezTo>
                    <a:cubicBezTo>
                      <a:pt x="8" y="8"/>
                      <a:pt x="7" y="8"/>
                      <a:pt x="8" y="7"/>
                    </a:cubicBezTo>
                    <a:cubicBezTo>
                      <a:pt x="8" y="9"/>
                      <a:pt x="10" y="10"/>
                      <a:pt x="12" y="9"/>
                    </a:cubicBezTo>
                    <a:cubicBezTo>
                      <a:pt x="12" y="9"/>
                      <a:pt x="11" y="10"/>
                      <a:pt x="11" y="10"/>
                    </a:cubicBezTo>
                    <a:cubicBezTo>
                      <a:pt x="11" y="10"/>
                      <a:pt x="12" y="10"/>
                      <a:pt x="12" y="9"/>
                    </a:cubicBezTo>
                    <a:cubicBezTo>
                      <a:pt x="14" y="9"/>
                      <a:pt x="14" y="10"/>
                      <a:pt x="15" y="11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6" y="8"/>
                      <a:pt x="16" y="11"/>
                      <a:pt x="17" y="10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18" y="10"/>
                      <a:pt x="18" y="8"/>
                      <a:pt x="18" y="8"/>
                    </a:cubicBezTo>
                    <a:cubicBezTo>
                      <a:pt x="18" y="9"/>
                      <a:pt x="18" y="9"/>
                      <a:pt x="18" y="1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00" name="Freeform 95"/>
              <p:cNvSpPr>
                <a:spLocks/>
              </p:cNvSpPr>
              <p:nvPr/>
            </p:nvSpPr>
            <p:spPr bwMode="auto">
              <a:xfrm>
                <a:off x="787" y="1801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2 h 2"/>
                  <a:gd name="T4" fmla="*/ 1 w 2"/>
                  <a:gd name="T5" fmla="*/ 0 h 2"/>
                  <a:gd name="T6" fmla="*/ 0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1" y="1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01" name="Freeform 96"/>
              <p:cNvSpPr>
                <a:spLocks/>
              </p:cNvSpPr>
              <p:nvPr/>
            </p:nvSpPr>
            <p:spPr bwMode="auto">
              <a:xfrm>
                <a:off x="787" y="1784"/>
                <a:ext cx="21" cy="22"/>
              </a:xfrm>
              <a:custGeom>
                <a:avLst/>
                <a:gdLst>
                  <a:gd name="T0" fmla="*/ 6 w 8"/>
                  <a:gd name="T1" fmla="*/ 2 h 8"/>
                  <a:gd name="T2" fmla="*/ 5 w 8"/>
                  <a:gd name="T3" fmla="*/ 1 h 8"/>
                  <a:gd name="T4" fmla="*/ 2 w 8"/>
                  <a:gd name="T5" fmla="*/ 4 h 8"/>
                  <a:gd name="T6" fmla="*/ 3 w 8"/>
                  <a:gd name="T7" fmla="*/ 6 h 8"/>
                  <a:gd name="T8" fmla="*/ 2 w 8"/>
                  <a:gd name="T9" fmla="*/ 5 h 8"/>
                  <a:gd name="T10" fmla="*/ 2 w 8"/>
                  <a:gd name="T11" fmla="*/ 7 h 8"/>
                  <a:gd name="T12" fmla="*/ 2 w 8"/>
                  <a:gd name="T13" fmla="*/ 6 h 8"/>
                  <a:gd name="T14" fmla="*/ 2 w 8"/>
                  <a:gd name="T15" fmla="*/ 7 h 8"/>
                  <a:gd name="T16" fmla="*/ 3 w 8"/>
                  <a:gd name="T17" fmla="*/ 6 h 8"/>
                  <a:gd name="T18" fmla="*/ 3 w 8"/>
                  <a:gd name="T19" fmla="*/ 7 h 8"/>
                  <a:gd name="T20" fmla="*/ 3 w 8"/>
                  <a:gd name="T21" fmla="*/ 4 h 8"/>
                  <a:gd name="T22" fmla="*/ 5 w 8"/>
                  <a:gd name="T23" fmla="*/ 6 h 8"/>
                  <a:gd name="T24" fmla="*/ 7 w 8"/>
                  <a:gd name="T25" fmla="*/ 5 h 8"/>
                  <a:gd name="T26" fmla="*/ 6 w 8"/>
                  <a:gd name="T27" fmla="*/ 5 h 8"/>
                  <a:gd name="T28" fmla="*/ 5 w 8"/>
                  <a:gd name="T29" fmla="*/ 4 h 8"/>
                  <a:gd name="T30" fmla="*/ 7 w 8"/>
                  <a:gd name="T31" fmla="*/ 5 h 8"/>
                  <a:gd name="T32" fmla="*/ 8 w 8"/>
                  <a:gd name="T33" fmla="*/ 2 h 8"/>
                  <a:gd name="T34" fmla="*/ 6 w 8"/>
                  <a:gd name="T35" fmla="*/ 1 h 8"/>
                  <a:gd name="T36" fmla="*/ 7 w 8"/>
                  <a:gd name="T37" fmla="*/ 1 h 8"/>
                  <a:gd name="T38" fmla="*/ 8 w 8"/>
                  <a:gd name="T39" fmla="*/ 1 h 8"/>
                  <a:gd name="T40" fmla="*/ 5 w 8"/>
                  <a:gd name="T41" fmla="*/ 1 h 8"/>
                  <a:gd name="T42" fmla="*/ 6 w 8"/>
                  <a:gd name="T43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" h="8">
                    <a:moveTo>
                      <a:pt x="6" y="2"/>
                    </a:moveTo>
                    <a:cubicBezTo>
                      <a:pt x="5" y="1"/>
                      <a:pt x="5" y="1"/>
                      <a:pt x="5" y="1"/>
                    </a:cubicBezTo>
                    <a:cubicBezTo>
                      <a:pt x="5" y="2"/>
                      <a:pt x="3" y="4"/>
                      <a:pt x="2" y="4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6"/>
                      <a:pt x="0" y="5"/>
                      <a:pt x="2" y="7"/>
                    </a:cubicBezTo>
                    <a:cubicBezTo>
                      <a:pt x="2" y="7"/>
                      <a:pt x="1" y="6"/>
                      <a:pt x="2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5" y="8"/>
                      <a:pt x="2" y="5"/>
                      <a:pt x="3" y="4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5"/>
                      <a:pt x="5" y="5"/>
                      <a:pt x="7" y="5"/>
                    </a:cubicBezTo>
                    <a:cubicBezTo>
                      <a:pt x="7" y="5"/>
                      <a:pt x="6" y="4"/>
                      <a:pt x="6" y="5"/>
                    </a:cubicBezTo>
                    <a:cubicBezTo>
                      <a:pt x="6" y="5"/>
                      <a:pt x="5" y="4"/>
                      <a:pt x="5" y="4"/>
                    </a:cubicBezTo>
                    <a:cubicBezTo>
                      <a:pt x="5" y="2"/>
                      <a:pt x="5" y="5"/>
                      <a:pt x="7" y="5"/>
                    </a:cubicBezTo>
                    <a:cubicBezTo>
                      <a:pt x="6" y="3"/>
                      <a:pt x="7" y="1"/>
                      <a:pt x="8" y="2"/>
                    </a:cubicBezTo>
                    <a:cubicBezTo>
                      <a:pt x="7" y="1"/>
                      <a:pt x="6" y="1"/>
                      <a:pt x="6" y="1"/>
                    </a:cubicBezTo>
                    <a:cubicBezTo>
                      <a:pt x="6" y="1"/>
                      <a:pt x="7" y="1"/>
                      <a:pt x="7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1"/>
                      <a:pt x="5" y="1"/>
                      <a:pt x="5" y="1"/>
                    </a:cubicBezTo>
                    <a:cubicBezTo>
                      <a:pt x="3" y="0"/>
                      <a:pt x="8" y="1"/>
                      <a:pt x="6" y="2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02" name="Rectangle 97"/>
              <p:cNvSpPr>
                <a:spLocks noChangeArrowheads="1"/>
              </p:cNvSpPr>
              <p:nvPr/>
            </p:nvSpPr>
            <p:spPr bwMode="auto">
              <a:xfrm>
                <a:off x="800" y="1787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03" name="Freeform 98"/>
              <p:cNvSpPr>
                <a:spLocks/>
              </p:cNvSpPr>
              <p:nvPr/>
            </p:nvSpPr>
            <p:spPr bwMode="auto">
              <a:xfrm>
                <a:off x="661" y="1746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04" name="Freeform 99"/>
              <p:cNvSpPr>
                <a:spLocks/>
              </p:cNvSpPr>
              <p:nvPr/>
            </p:nvSpPr>
            <p:spPr bwMode="auto">
              <a:xfrm>
                <a:off x="659" y="1746"/>
                <a:ext cx="8" cy="17"/>
              </a:xfrm>
              <a:custGeom>
                <a:avLst/>
                <a:gdLst>
                  <a:gd name="T0" fmla="*/ 1 w 3"/>
                  <a:gd name="T1" fmla="*/ 5 h 6"/>
                  <a:gd name="T2" fmla="*/ 3 w 3"/>
                  <a:gd name="T3" fmla="*/ 4 h 6"/>
                  <a:gd name="T4" fmla="*/ 1 w 3"/>
                  <a:gd name="T5" fmla="*/ 0 h 6"/>
                  <a:gd name="T6" fmla="*/ 0 w 3"/>
                  <a:gd name="T7" fmla="*/ 3 h 6"/>
                  <a:gd name="T8" fmla="*/ 1 w 3"/>
                  <a:gd name="T9" fmla="*/ 2 h 6"/>
                  <a:gd name="T10" fmla="*/ 0 w 3"/>
                  <a:gd name="T11" fmla="*/ 4 h 6"/>
                  <a:gd name="T12" fmla="*/ 1 w 3"/>
                  <a:gd name="T13" fmla="*/ 4 h 6"/>
                  <a:gd name="T14" fmla="*/ 1 w 3"/>
                  <a:gd name="T15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6">
                    <a:moveTo>
                      <a:pt x="1" y="5"/>
                    </a:moveTo>
                    <a:cubicBezTo>
                      <a:pt x="1" y="5"/>
                      <a:pt x="1" y="6"/>
                      <a:pt x="3" y="4"/>
                    </a:cubicBezTo>
                    <a:cubicBezTo>
                      <a:pt x="0" y="2"/>
                      <a:pt x="2" y="2"/>
                      <a:pt x="1" y="0"/>
                    </a:cubicBezTo>
                    <a:cubicBezTo>
                      <a:pt x="1" y="0"/>
                      <a:pt x="1" y="1"/>
                      <a:pt x="0" y="3"/>
                    </a:cubicBezTo>
                    <a:cubicBezTo>
                      <a:pt x="0" y="3"/>
                      <a:pt x="1" y="1"/>
                      <a:pt x="1" y="2"/>
                    </a:cubicBezTo>
                    <a:cubicBezTo>
                      <a:pt x="1" y="3"/>
                      <a:pt x="1" y="3"/>
                      <a:pt x="0" y="4"/>
                    </a:cubicBezTo>
                    <a:cubicBezTo>
                      <a:pt x="0" y="5"/>
                      <a:pt x="1" y="3"/>
                      <a:pt x="1" y="4"/>
                    </a:cubicBez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05" name="Freeform 100"/>
              <p:cNvSpPr>
                <a:spLocks/>
              </p:cNvSpPr>
              <p:nvPr/>
            </p:nvSpPr>
            <p:spPr bwMode="auto">
              <a:xfrm>
                <a:off x="664" y="1749"/>
                <a:ext cx="3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1"/>
                      <a:pt x="0" y="2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06" name="Freeform 101"/>
              <p:cNvSpPr>
                <a:spLocks/>
              </p:cNvSpPr>
              <p:nvPr/>
            </p:nvSpPr>
            <p:spPr bwMode="auto">
              <a:xfrm>
                <a:off x="659" y="1749"/>
                <a:ext cx="5" cy="3"/>
              </a:xfrm>
              <a:custGeom>
                <a:avLst/>
                <a:gdLst>
                  <a:gd name="T0" fmla="*/ 1 w 2"/>
                  <a:gd name="T1" fmla="*/ 0 h 1"/>
                  <a:gd name="T2" fmla="*/ 2 w 2"/>
                  <a:gd name="T3" fmla="*/ 0 h 1"/>
                  <a:gd name="T4" fmla="*/ 0 w 2"/>
                  <a:gd name="T5" fmla="*/ 1 h 1"/>
                  <a:gd name="T6" fmla="*/ 1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07" name="Freeform 102"/>
              <p:cNvSpPr>
                <a:spLocks/>
              </p:cNvSpPr>
              <p:nvPr/>
            </p:nvSpPr>
            <p:spPr bwMode="auto">
              <a:xfrm>
                <a:off x="659" y="1749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08" name="Freeform 103"/>
              <p:cNvSpPr>
                <a:spLocks/>
              </p:cNvSpPr>
              <p:nvPr/>
            </p:nvSpPr>
            <p:spPr bwMode="auto">
              <a:xfrm>
                <a:off x="659" y="1743"/>
                <a:ext cx="8" cy="6"/>
              </a:xfrm>
              <a:custGeom>
                <a:avLst/>
                <a:gdLst>
                  <a:gd name="T0" fmla="*/ 0 w 3"/>
                  <a:gd name="T1" fmla="*/ 2 h 2"/>
                  <a:gd name="T2" fmla="*/ 1 w 3"/>
                  <a:gd name="T3" fmla="*/ 2 h 2"/>
                  <a:gd name="T4" fmla="*/ 1 w 3"/>
                  <a:gd name="T5" fmla="*/ 2 h 2"/>
                  <a:gd name="T6" fmla="*/ 2 w 3"/>
                  <a:gd name="T7" fmla="*/ 1 h 2"/>
                  <a:gd name="T8" fmla="*/ 2 w 3"/>
                  <a:gd name="T9" fmla="*/ 1 h 2"/>
                  <a:gd name="T10" fmla="*/ 3 w 3"/>
                  <a:gd name="T11" fmla="*/ 0 h 2"/>
                  <a:gd name="T12" fmla="*/ 0 w 3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cubicBezTo>
                      <a:pt x="0" y="2"/>
                      <a:pt x="0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3" y="1"/>
                      <a:pt x="1" y="2"/>
                      <a:pt x="2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09" name="Freeform 104"/>
              <p:cNvSpPr>
                <a:spLocks/>
              </p:cNvSpPr>
              <p:nvPr/>
            </p:nvSpPr>
            <p:spPr bwMode="auto">
              <a:xfrm>
                <a:off x="661" y="174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10" name="Freeform 105"/>
              <p:cNvSpPr>
                <a:spLocks/>
              </p:cNvSpPr>
              <p:nvPr/>
            </p:nvSpPr>
            <p:spPr bwMode="auto">
              <a:xfrm>
                <a:off x="661" y="1749"/>
                <a:ext cx="3" cy="0"/>
              </a:xfrm>
              <a:custGeom>
                <a:avLst/>
                <a:gdLst>
                  <a:gd name="T0" fmla="*/ 0 w 3"/>
                  <a:gd name="T1" fmla="*/ 0 w 3"/>
                  <a:gd name="T2" fmla="*/ 3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11" name="Freeform 106"/>
              <p:cNvSpPr>
                <a:spLocks/>
              </p:cNvSpPr>
              <p:nvPr/>
            </p:nvSpPr>
            <p:spPr bwMode="auto">
              <a:xfrm>
                <a:off x="659" y="1741"/>
                <a:ext cx="8" cy="8"/>
              </a:xfrm>
              <a:custGeom>
                <a:avLst/>
                <a:gdLst>
                  <a:gd name="T0" fmla="*/ 0 w 3"/>
                  <a:gd name="T1" fmla="*/ 2 h 3"/>
                  <a:gd name="T2" fmla="*/ 1 w 3"/>
                  <a:gd name="T3" fmla="*/ 2 h 3"/>
                  <a:gd name="T4" fmla="*/ 3 w 3"/>
                  <a:gd name="T5" fmla="*/ 0 h 3"/>
                  <a:gd name="T6" fmla="*/ 2 w 3"/>
                  <a:gd name="T7" fmla="*/ 0 h 3"/>
                  <a:gd name="T8" fmla="*/ 0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0" y="2"/>
                    </a:moveTo>
                    <a:cubicBezTo>
                      <a:pt x="1" y="1"/>
                      <a:pt x="0" y="3"/>
                      <a:pt x="1" y="2"/>
                    </a:cubicBezTo>
                    <a:cubicBezTo>
                      <a:pt x="1" y="2"/>
                      <a:pt x="2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12" name="Freeform 107"/>
              <p:cNvSpPr>
                <a:spLocks/>
              </p:cNvSpPr>
              <p:nvPr/>
            </p:nvSpPr>
            <p:spPr bwMode="auto">
              <a:xfrm>
                <a:off x="667" y="173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13" name="Freeform 108"/>
              <p:cNvSpPr>
                <a:spLocks/>
              </p:cNvSpPr>
              <p:nvPr/>
            </p:nvSpPr>
            <p:spPr bwMode="auto">
              <a:xfrm>
                <a:off x="659" y="1733"/>
                <a:ext cx="11" cy="10"/>
              </a:xfrm>
              <a:custGeom>
                <a:avLst/>
                <a:gdLst>
                  <a:gd name="T0" fmla="*/ 0 w 4"/>
                  <a:gd name="T1" fmla="*/ 3 h 4"/>
                  <a:gd name="T2" fmla="*/ 2 w 4"/>
                  <a:gd name="T3" fmla="*/ 2 h 4"/>
                  <a:gd name="T4" fmla="*/ 1 w 4"/>
                  <a:gd name="T5" fmla="*/ 3 h 4"/>
                  <a:gd name="T6" fmla="*/ 2 w 4"/>
                  <a:gd name="T7" fmla="*/ 3 h 4"/>
                  <a:gd name="T8" fmla="*/ 0 w 4"/>
                  <a:gd name="T9" fmla="*/ 4 h 4"/>
                  <a:gd name="T10" fmla="*/ 2 w 4"/>
                  <a:gd name="T11" fmla="*/ 3 h 4"/>
                  <a:gd name="T12" fmla="*/ 1 w 4"/>
                  <a:gd name="T13" fmla="*/ 4 h 4"/>
                  <a:gd name="T14" fmla="*/ 2 w 4"/>
                  <a:gd name="T15" fmla="*/ 2 h 4"/>
                  <a:gd name="T16" fmla="*/ 2 w 4"/>
                  <a:gd name="T17" fmla="*/ 2 h 4"/>
                  <a:gd name="T18" fmla="*/ 3 w 4"/>
                  <a:gd name="T19" fmla="*/ 1 h 4"/>
                  <a:gd name="T20" fmla="*/ 3 w 4"/>
                  <a:gd name="T21" fmla="*/ 0 h 4"/>
                  <a:gd name="T22" fmla="*/ 0 w 4"/>
                  <a:gd name="T2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">
                    <a:moveTo>
                      <a:pt x="0" y="3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1" y="2"/>
                      <a:pt x="2" y="3"/>
                    </a:cubicBezTo>
                    <a:cubicBezTo>
                      <a:pt x="0" y="4"/>
                      <a:pt x="1" y="2"/>
                      <a:pt x="0" y="4"/>
                    </a:cubicBezTo>
                    <a:cubicBezTo>
                      <a:pt x="0" y="4"/>
                      <a:pt x="0" y="4"/>
                      <a:pt x="2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2"/>
                      <a:pt x="1" y="4"/>
                      <a:pt x="2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3" y="2"/>
                      <a:pt x="4" y="0"/>
                      <a:pt x="3" y="0"/>
                    </a:cubicBezTo>
                    <a:cubicBezTo>
                      <a:pt x="3" y="0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14" name="Freeform 109"/>
              <p:cNvSpPr>
                <a:spLocks/>
              </p:cNvSpPr>
              <p:nvPr/>
            </p:nvSpPr>
            <p:spPr bwMode="auto">
              <a:xfrm>
                <a:off x="661" y="1735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15" name="Freeform 110"/>
              <p:cNvSpPr>
                <a:spLocks/>
              </p:cNvSpPr>
              <p:nvPr/>
            </p:nvSpPr>
            <p:spPr bwMode="auto">
              <a:xfrm>
                <a:off x="656" y="1730"/>
                <a:ext cx="11" cy="11"/>
              </a:xfrm>
              <a:custGeom>
                <a:avLst/>
                <a:gdLst>
                  <a:gd name="T0" fmla="*/ 0 w 4"/>
                  <a:gd name="T1" fmla="*/ 4 h 4"/>
                  <a:gd name="T2" fmla="*/ 1 w 4"/>
                  <a:gd name="T3" fmla="*/ 3 h 4"/>
                  <a:gd name="T4" fmla="*/ 1 w 4"/>
                  <a:gd name="T5" fmla="*/ 4 h 4"/>
                  <a:gd name="T6" fmla="*/ 2 w 4"/>
                  <a:gd name="T7" fmla="*/ 3 h 4"/>
                  <a:gd name="T8" fmla="*/ 1 w 4"/>
                  <a:gd name="T9" fmla="*/ 3 h 4"/>
                  <a:gd name="T10" fmla="*/ 3 w 4"/>
                  <a:gd name="T11" fmla="*/ 1 h 4"/>
                  <a:gd name="T12" fmla="*/ 2 w 4"/>
                  <a:gd name="T13" fmla="*/ 1 h 4"/>
                  <a:gd name="T14" fmla="*/ 2 w 4"/>
                  <a:gd name="T15" fmla="*/ 1 h 4"/>
                  <a:gd name="T16" fmla="*/ 1 w 4"/>
                  <a:gd name="T17" fmla="*/ 2 h 4"/>
                  <a:gd name="T18" fmla="*/ 1 w 4"/>
                  <a:gd name="T19" fmla="*/ 2 h 4"/>
                  <a:gd name="T20" fmla="*/ 0 w 4"/>
                  <a:gd name="T2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2" y="3"/>
                      <a:pt x="2" y="3"/>
                    </a:cubicBezTo>
                    <a:cubicBezTo>
                      <a:pt x="3" y="1"/>
                      <a:pt x="1" y="3"/>
                      <a:pt x="1" y="3"/>
                    </a:cubicBezTo>
                    <a:cubicBezTo>
                      <a:pt x="1" y="2"/>
                      <a:pt x="1" y="2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2" y="1"/>
                      <a:pt x="2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4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16" name="Freeform 111"/>
              <p:cNvSpPr>
                <a:spLocks/>
              </p:cNvSpPr>
              <p:nvPr/>
            </p:nvSpPr>
            <p:spPr bwMode="auto">
              <a:xfrm>
                <a:off x="656" y="1741"/>
                <a:ext cx="3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17" name="Freeform 112"/>
              <p:cNvSpPr>
                <a:spLocks/>
              </p:cNvSpPr>
              <p:nvPr/>
            </p:nvSpPr>
            <p:spPr bwMode="auto">
              <a:xfrm>
                <a:off x="659" y="1733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18" name="Freeform 113"/>
              <p:cNvSpPr>
                <a:spLocks/>
              </p:cNvSpPr>
              <p:nvPr/>
            </p:nvSpPr>
            <p:spPr bwMode="auto">
              <a:xfrm>
                <a:off x="656" y="1738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19" name="Freeform 114"/>
              <p:cNvSpPr>
                <a:spLocks/>
              </p:cNvSpPr>
              <p:nvPr/>
            </p:nvSpPr>
            <p:spPr bwMode="auto">
              <a:xfrm>
                <a:off x="629" y="1722"/>
                <a:ext cx="32" cy="30"/>
              </a:xfrm>
              <a:custGeom>
                <a:avLst/>
                <a:gdLst>
                  <a:gd name="T0" fmla="*/ 3 w 12"/>
                  <a:gd name="T1" fmla="*/ 11 h 11"/>
                  <a:gd name="T2" fmla="*/ 4 w 12"/>
                  <a:gd name="T3" fmla="*/ 10 h 11"/>
                  <a:gd name="T4" fmla="*/ 5 w 12"/>
                  <a:gd name="T5" fmla="*/ 9 h 11"/>
                  <a:gd name="T6" fmla="*/ 7 w 12"/>
                  <a:gd name="T7" fmla="*/ 8 h 11"/>
                  <a:gd name="T8" fmla="*/ 6 w 12"/>
                  <a:gd name="T9" fmla="*/ 8 h 11"/>
                  <a:gd name="T10" fmla="*/ 7 w 12"/>
                  <a:gd name="T11" fmla="*/ 7 h 11"/>
                  <a:gd name="T12" fmla="*/ 6 w 12"/>
                  <a:gd name="T13" fmla="*/ 7 h 11"/>
                  <a:gd name="T14" fmla="*/ 5 w 12"/>
                  <a:gd name="T15" fmla="*/ 6 h 11"/>
                  <a:gd name="T16" fmla="*/ 8 w 12"/>
                  <a:gd name="T17" fmla="*/ 6 h 11"/>
                  <a:gd name="T18" fmla="*/ 9 w 12"/>
                  <a:gd name="T19" fmla="*/ 4 h 11"/>
                  <a:gd name="T20" fmla="*/ 8 w 12"/>
                  <a:gd name="T21" fmla="*/ 5 h 11"/>
                  <a:gd name="T22" fmla="*/ 8 w 12"/>
                  <a:gd name="T23" fmla="*/ 5 h 11"/>
                  <a:gd name="T24" fmla="*/ 9 w 12"/>
                  <a:gd name="T25" fmla="*/ 6 h 11"/>
                  <a:gd name="T26" fmla="*/ 10 w 12"/>
                  <a:gd name="T27" fmla="*/ 4 h 11"/>
                  <a:gd name="T28" fmla="*/ 9 w 12"/>
                  <a:gd name="T29" fmla="*/ 6 h 11"/>
                  <a:gd name="T30" fmla="*/ 10 w 12"/>
                  <a:gd name="T31" fmla="*/ 5 h 11"/>
                  <a:gd name="T32" fmla="*/ 11 w 12"/>
                  <a:gd name="T33" fmla="*/ 4 h 11"/>
                  <a:gd name="T34" fmla="*/ 12 w 12"/>
                  <a:gd name="T35" fmla="*/ 3 h 11"/>
                  <a:gd name="T36" fmla="*/ 8 w 12"/>
                  <a:gd name="T37" fmla="*/ 4 h 11"/>
                  <a:gd name="T38" fmla="*/ 9 w 12"/>
                  <a:gd name="T39" fmla="*/ 3 h 11"/>
                  <a:gd name="T40" fmla="*/ 9 w 12"/>
                  <a:gd name="T41" fmla="*/ 1 h 11"/>
                  <a:gd name="T42" fmla="*/ 7 w 12"/>
                  <a:gd name="T43" fmla="*/ 3 h 11"/>
                  <a:gd name="T44" fmla="*/ 7 w 12"/>
                  <a:gd name="T45" fmla="*/ 2 h 11"/>
                  <a:gd name="T46" fmla="*/ 6 w 12"/>
                  <a:gd name="T47" fmla="*/ 3 h 11"/>
                  <a:gd name="T48" fmla="*/ 2 w 12"/>
                  <a:gd name="T49" fmla="*/ 6 h 11"/>
                  <a:gd name="T50" fmla="*/ 5 w 12"/>
                  <a:gd name="T51" fmla="*/ 5 h 11"/>
                  <a:gd name="T52" fmla="*/ 1 w 12"/>
                  <a:gd name="T53" fmla="*/ 7 h 11"/>
                  <a:gd name="T54" fmla="*/ 3 w 12"/>
                  <a:gd name="T55" fmla="*/ 7 h 11"/>
                  <a:gd name="T56" fmla="*/ 4 w 12"/>
                  <a:gd name="T57" fmla="*/ 7 h 11"/>
                  <a:gd name="T58" fmla="*/ 2 w 12"/>
                  <a:gd name="T59" fmla="*/ 8 h 11"/>
                  <a:gd name="T60" fmla="*/ 3 w 12"/>
                  <a:gd name="T61" fmla="*/ 8 h 11"/>
                  <a:gd name="T62" fmla="*/ 5 w 12"/>
                  <a:gd name="T63" fmla="*/ 7 h 11"/>
                  <a:gd name="T64" fmla="*/ 4 w 12"/>
                  <a:gd name="T65" fmla="*/ 9 h 11"/>
                  <a:gd name="T66" fmla="*/ 2 w 12"/>
                  <a:gd name="T67" fmla="*/ 9 h 11"/>
                  <a:gd name="T68" fmla="*/ 1 w 12"/>
                  <a:gd name="T69" fmla="*/ 10 h 11"/>
                  <a:gd name="T70" fmla="*/ 4 w 12"/>
                  <a:gd name="T71" fmla="*/ 9 h 11"/>
                  <a:gd name="T72" fmla="*/ 3 w 12"/>
                  <a:gd name="T73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2" h="11">
                    <a:moveTo>
                      <a:pt x="3" y="11"/>
                    </a:moveTo>
                    <a:cubicBezTo>
                      <a:pt x="4" y="10"/>
                      <a:pt x="4" y="10"/>
                      <a:pt x="4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9"/>
                      <a:pt x="6" y="8"/>
                      <a:pt x="7" y="8"/>
                    </a:cubicBezTo>
                    <a:cubicBezTo>
                      <a:pt x="7" y="8"/>
                      <a:pt x="6" y="8"/>
                      <a:pt x="6" y="8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" y="7"/>
                      <a:pt x="5" y="7"/>
                      <a:pt x="6" y="7"/>
                    </a:cubicBezTo>
                    <a:cubicBezTo>
                      <a:pt x="6" y="6"/>
                      <a:pt x="5" y="6"/>
                      <a:pt x="5" y="6"/>
                    </a:cubicBezTo>
                    <a:cubicBezTo>
                      <a:pt x="4" y="4"/>
                      <a:pt x="9" y="4"/>
                      <a:pt x="8" y="6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5"/>
                      <a:pt x="9" y="4"/>
                      <a:pt x="8" y="5"/>
                    </a:cubicBezTo>
                    <a:cubicBezTo>
                      <a:pt x="9" y="5"/>
                      <a:pt x="8" y="5"/>
                      <a:pt x="8" y="5"/>
                    </a:cubicBezTo>
                    <a:cubicBezTo>
                      <a:pt x="7" y="7"/>
                      <a:pt x="9" y="5"/>
                      <a:pt x="9" y="6"/>
                    </a:cubicBezTo>
                    <a:cubicBezTo>
                      <a:pt x="9" y="6"/>
                      <a:pt x="10" y="4"/>
                      <a:pt x="10" y="4"/>
                    </a:cubicBezTo>
                    <a:cubicBezTo>
                      <a:pt x="9" y="6"/>
                      <a:pt x="11" y="4"/>
                      <a:pt x="9" y="6"/>
                    </a:cubicBezTo>
                    <a:cubicBezTo>
                      <a:pt x="9" y="7"/>
                      <a:pt x="10" y="5"/>
                      <a:pt x="10" y="5"/>
                    </a:cubicBezTo>
                    <a:cubicBezTo>
                      <a:pt x="11" y="4"/>
                      <a:pt x="10" y="5"/>
                      <a:pt x="11" y="4"/>
                    </a:cubicBezTo>
                    <a:cubicBezTo>
                      <a:pt x="12" y="3"/>
                      <a:pt x="11" y="4"/>
                      <a:pt x="12" y="3"/>
                    </a:cubicBezTo>
                    <a:cubicBezTo>
                      <a:pt x="12" y="2"/>
                      <a:pt x="9" y="4"/>
                      <a:pt x="8" y="4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4"/>
                      <a:pt x="8" y="4"/>
                      <a:pt x="9" y="1"/>
                    </a:cubicBezTo>
                    <a:cubicBezTo>
                      <a:pt x="8" y="3"/>
                      <a:pt x="8" y="0"/>
                      <a:pt x="7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0" y="8"/>
                      <a:pt x="3" y="4"/>
                      <a:pt x="2" y="6"/>
                    </a:cubicBezTo>
                    <a:cubicBezTo>
                      <a:pt x="3" y="5"/>
                      <a:pt x="4" y="6"/>
                      <a:pt x="5" y="5"/>
                    </a:cubicBezTo>
                    <a:cubicBezTo>
                      <a:pt x="3" y="6"/>
                      <a:pt x="2" y="7"/>
                      <a:pt x="1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7"/>
                      <a:pt x="3" y="7"/>
                      <a:pt x="4" y="7"/>
                    </a:cubicBezTo>
                    <a:cubicBezTo>
                      <a:pt x="4" y="7"/>
                      <a:pt x="2" y="7"/>
                      <a:pt x="2" y="8"/>
                    </a:cubicBezTo>
                    <a:cubicBezTo>
                      <a:pt x="1" y="8"/>
                      <a:pt x="4" y="7"/>
                      <a:pt x="3" y="8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4" y="8"/>
                      <a:pt x="4" y="9"/>
                    </a:cubicBezTo>
                    <a:cubicBezTo>
                      <a:pt x="3" y="10"/>
                      <a:pt x="3" y="9"/>
                      <a:pt x="2" y="9"/>
                    </a:cubicBezTo>
                    <a:cubicBezTo>
                      <a:pt x="2" y="9"/>
                      <a:pt x="2" y="10"/>
                      <a:pt x="1" y="10"/>
                    </a:cubicBezTo>
                    <a:cubicBezTo>
                      <a:pt x="2" y="10"/>
                      <a:pt x="4" y="9"/>
                      <a:pt x="4" y="9"/>
                    </a:cubicBezTo>
                    <a:cubicBezTo>
                      <a:pt x="3" y="10"/>
                      <a:pt x="3" y="10"/>
                      <a:pt x="3" y="1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20" name="Rectangle 115"/>
              <p:cNvSpPr>
                <a:spLocks noChangeArrowheads="1"/>
              </p:cNvSpPr>
              <p:nvPr/>
            </p:nvSpPr>
            <p:spPr bwMode="auto">
              <a:xfrm>
                <a:off x="632" y="1749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21" name="Freeform 116"/>
              <p:cNvSpPr>
                <a:spLocks/>
              </p:cNvSpPr>
              <p:nvPr/>
            </p:nvSpPr>
            <p:spPr bwMode="auto">
              <a:xfrm>
                <a:off x="637" y="175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22" name="Rectangle 117"/>
              <p:cNvSpPr>
                <a:spLocks noChangeArrowheads="1"/>
              </p:cNvSpPr>
              <p:nvPr/>
            </p:nvSpPr>
            <p:spPr bwMode="auto">
              <a:xfrm>
                <a:off x="645" y="1741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23" name="Freeform 118"/>
              <p:cNvSpPr>
                <a:spLocks/>
              </p:cNvSpPr>
              <p:nvPr/>
            </p:nvSpPr>
            <p:spPr bwMode="auto">
              <a:xfrm>
                <a:off x="629" y="1741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24" name="Freeform 119"/>
              <p:cNvSpPr>
                <a:spLocks/>
              </p:cNvSpPr>
              <p:nvPr/>
            </p:nvSpPr>
            <p:spPr bwMode="auto">
              <a:xfrm>
                <a:off x="651" y="1722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25" name="Rectangle 120"/>
              <p:cNvSpPr>
                <a:spLocks noChangeArrowheads="1"/>
              </p:cNvSpPr>
              <p:nvPr/>
            </p:nvSpPr>
            <p:spPr bwMode="auto">
              <a:xfrm>
                <a:off x="634" y="1752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26" name="Freeform 121"/>
              <p:cNvSpPr>
                <a:spLocks/>
              </p:cNvSpPr>
              <p:nvPr/>
            </p:nvSpPr>
            <p:spPr bwMode="auto">
              <a:xfrm>
                <a:off x="640" y="1743"/>
                <a:ext cx="19" cy="17"/>
              </a:xfrm>
              <a:custGeom>
                <a:avLst/>
                <a:gdLst>
                  <a:gd name="T0" fmla="*/ 6 w 7"/>
                  <a:gd name="T1" fmla="*/ 2 h 6"/>
                  <a:gd name="T2" fmla="*/ 6 w 7"/>
                  <a:gd name="T3" fmla="*/ 1 h 6"/>
                  <a:gd name="T4" fmla="*/ 4 w 7"/>
                  <a:gd name="T5" fmla="*/ 3 h 6"/>
                  <a:gd name="T6" fmla="*/ 5 w 7"/>
                  <a:gd name="T7" fmla="*/ 1 h 6"/>
                  <a:gd name="T8" fmla="*/ 3 w 7"/>
                  <a:gd name="T9" fmla="*/ 2 h 6"/>
                  <a:gd name="T10" fmla="*/ 4 w 7"/>
                  <a:gd name="T11" fmla="*/ 1 h 6"/>
                  <a:gd name="T12" fmla="*/ 1 w 7"/>
                  <a:gd name="T13" fmla="*/ 3 h 6"/>
                  <a:gd name="T14" fmla="*/ 4 w 7"/>
                  <a:gd name="T15" fmla="*/ 0 h 6"/>
                  <a:gd name="T16" fmla="*/ 4 w 7"/>
                  <a:gd name="T17" fmla="*/ 0 h 6"/>
                  <a:gd name="T18" fmla="*/ 3 w 7"/>
                  <a:gd name="T19" fmla="*/ 0 h 6"/>
                  <a:gd name="T20" fmla="*/ 1 w 7"/>
                  <a:gd name="T21" fmla="*/ 2 h 6"/>
                  <a:gd name="T22" fmla="*/ 0 w 7"/>
                  <a:gd name="T23" fmla="*/ 3 h 6"/>
                  <a:gd name="T24" fmla="*/ 1 w 7"/>
                  <a:gd name="T25" fmla="*/ 2 h 6"/>
                  <a:gd name="T26" fmla="*/ 0 w 7"/>
                  <a:gd name="T27" fmla="*/ 3 h 6"/>
                  <a:gd name="T28" fmla="*/ 1 w 7"/>
                  <a:gd name="T29" fmla="*/ 3 h 6"/>
                  <a:gd name="T30" fmla="*/ 0 w 7"/>
                  <a:gd name="T31" fmla="*/ 4 h 6"/>
                  <a:gd name="T32" fmla="*/ 1 w 7"/>
                  <a:gd name="T33" fmla="*/ 3 h 6"/>
                  <a:gd name="T34" fmla="*/ 1 w 7"/>
                  <a:gd name="T35" fmla="*/ 4 h 6"/>
                  <a:gd name="T36" fmla="*/ 2 w 7"/>
                  <a:gd name="T37" fmla="*/ 3 h 6"/>
                  <a:gd name="T38" fmla="*/ 1 w 7"/>
                  <a:gd name="T39" fmla="*/ 4 h 6"/>
                  <a:gd name="T40" fmla="*/ 2 w 7"/>
                  <a:gd name="T41" fmla="*/ 3 h 6"/>
                  <a:gd name="T42" fmla="*/ 2 w 7"/>
                  <a:gd name="T43" fmla="*/ 5 h 6"/>
                  <a:gd name="T44" fmla="*/ 3 w 7"/>
                  <a:gd name="T45" fmla="*/ 4 h 6"/>
                  <a:gd name="T46" fmla="*/ 1 w 7"/>
                  <a:gd name="T47" fmla="*/ 5 h 6"/>
                  <a:gd name="T48" fmla="*/ 4 w 7"/>
                  <a:gd name="T49" fmla="*/ 2 h 6"/>
                  <a:gd name="T50" fmla="*/ 2 w 7"/>
                  <a:gd name="T51" fmla="*/ 5 h 6"/>
                  <a:gd name="T52" fmla="*/ 3 w 7"/>
                  <a:gd name="T53" fmla="*/ 5 h 6"/>
                  <a:gd name="T54" fmla="*/ 3 w 7"/>
                  <a:gd name="T55" fmla="*/ 5 h 6"/>
                  <a:gd name="T56" fmla="*/ 4 w 7"/>
                  <a:gd name="T57" fmla="*/ 5 h 6"/>
                  <a:gd name="T58" fmla="*/ 4 w 7"/>
                  <a:gd name="T59" fmla="*/ 4 h 6"/>
                  <a:gd name="T60" fmla="*/ 5 w 7"/>
                  <a:gd name="T61" fmla="*/ 4 h 6"/>
                  <a:gd name="T62" fmla="*/ 5 w 7"/>
                  <a:gd name="T63" fmla="*/ 4 h 6"/>
                  <a:gd name="T64" fmla="*/ 6 w 7"/>
                  <a:gd name="T65" fmla="*/ 3 h 6"/>
                  <a:gd name="T66" fmla="*/ 5 w 7"/>
                  <a:gd name="T67" fmla="*/ 3 h 6"/>
                  <a:gd name="T68" fmla="*/ 6 w 7"/>
                  <a:gd name="T69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" h="6">
                    <a:moveTo>
                      <a:pt x="6" y="2"/>
                    </a:moveTo>
                    <a:cubicBezTo>
                      <a:pt x="7" y="1"/>
                      <a:pt x="6" y="1"/>
                      <a:pt x="6" y="1"/>
                    </a:cubicBezTo>
                    <a:cubicBezTo>
                      <a:pt x="5" y="1"/>
                      <a:pt x="4" y="4"/>
                      <a:pt x="4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0"/>
                      <a:pt x="3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1" y="4"/>
                      <a:pt x="1" y="3"/>
                    </a:cubicBezTo>
                    <a:cubicBezTo>
                      <a:pt x="3" y="2"/>
                      <a:pt x="2" y="1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3" y="1"/>
                      <a:pt x="3" y="0"/>
                    </a:cubicBezTo>
                    <a:cubicBezTo>
                      <a:pt x="2" y="1"/>
                      <a:pt x="1" y="2"/>
                      <a:pt x="1" y="2"/>
                    </a:cubicBezTo>
                    <a:cubicBezTo>
                      <a:pt x="1" y="2"/>
                      <a:pt x="0" y="2"/>
                      <a:pt x="0" y="3"/>
                    </a:cubicBezTo>
                    <a:cubicBezTo>
                      <a:pt x="0" y="2"/>
                      <a:pt x="0" y="3"/>
                      <a:pt x="1" y="2"/>
                    </a:cubicBezTo>
                    <a:cubicBezTo>
                      <a:pt x="0" y="3"/>
                      <a:pt x="1" y="2"/>
                      <a:pt x="0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0" y="3"/>
                      <a:pt x="0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3"/>
                      <a:pt x="1" y="4"/>
                      <a:pt x="2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0" y="6"/>
                      <a:pt x="2" y="5"/>
                    </a:cubicBezTo>
                    <a:cubicBezTo>
                      <a:pt x="2" y="5"/>
                      <a:pt x="2" y="4"/>
                      <a:pt x="3" y="4"/>
                    </a:cubicBezTo>
                    <a:cubicBezTo>
                      <a:pt x="3" y="4"/>
                      <a:pt x="2" y="5"/>
                      <a:pt x="1" y="5"/>
                    </a:cubicBezTo>
                    <a:cubicBezTo>
                      <a:pt x="2" y="4"/>
                      <a:pt x="3" y="3"/>
                      <a:pt x="4" y="2"/>
                    </a:cubicBezTo>
                    <a:cubicBezTo>
                      <a:pt x="3" y="4"/>
                      <a:pt x="4" y="3"/>
                      <a:pt x="2" y="5"/>
                    </a:cubicBezTo>
                    <a:cubicBezTo>
                      <a:pt x="3" y="5"/>
                      <a:pt x="4" y="4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4"/>
                      <a:pt x="3" y="6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3"/>
                      <a:pt x="6" y="3"/>
                      <a:pt x="6" y="3"/>
                    </a:cubicBezTo>
                    <a:cubicBezTo>
                      <a:pt x="6" y="2"/>
                      <a:pt x="5" y="3"/>
                      <a:pt x="5" y="3"/>
                    </a:cubicBezTo>
                    <a:cubicBezTo>
                      <a:pt x="5" y="3"/>
                      <a:pt x="6" y="2"/>
                      <a:pt x="6" y="2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27" name="Freeform 122"/>
              <p:cNvSpPr>
                <a:spLocks/>
              </p:cNvSpPr>
              <p:nvPr/>
            </p:nvSpPr>
            <p:spPr bwMode="auto">
              <a:xfrm>
                <a:off x="640" y="1754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28" name="Freeform 123"/>
              <p:cNvSpPr>
                <a:spLocks/>
              </p:cNvSpPr>
              <p:nvPr/>
            </p:nvSpPr>
            <p:spPr bwMode="auto">
              <a:xfrm>
                <a:off x="651" y="1741"/>
                <a:ext cx="19" cy="27"/>
              </a:xfrm>
              <a:custGeom>
                <a:avLst/>
                <a:gdLst>
                  <a:gd name="T0" fmla="*/ 2 w 7"/>
                  <a:gd name="T1" fmla="*/ 6 h 10"/>
                  <a:gd name="T2" fmla="*/ 2 w 7"/>
                  <a:gd name="T3" fmla="*/ 7 h 10"/>
                  <a:gd name="T4" fmla="*/ 3 w 7"/>
                  <a:gd name="T5" fmla="*/ 4 h 10"/>
                  <a:gd name="T6" fmla="*/ 3 w 7"/>
                  <a:gd name="T7" fmla="*/ 4 h 10"/>
                  <a:gd name="T8" fmla="*/ 2 w 7"/>
                  <a:gd name="T9" fmla="*/ 7 h 10"/>
                  <a:gd name="T10" fmla="*/ 3 w 7"/>
                  <a:gd name="T11" fmla="*/ 7 h 10"/>
                  <a:gd name="T12" fmla="*/ 3 w 7"/>
                  <a:gd name="T13" fmla="*/ 5 h 10"/>
                  <a:gd name="T14" fmla="*/ 4 w 7"/>
                  <a:gd name="T15" fmla="*/ 5 h 10"/>
                  <a:gd name="T16" fmla="*/ 3 w 7"/>
                  <a:gd name="T17" fmla="*/ 5 h 10"/>
                  <a:gd name="T18" fmla="*/ 3 w 7"/>
                  <a:gd name="T19" fmla="*/ 7 h 10"/>
                  <a:gd name="T20" fmla="*/ 4 w 7"/>
                  <a:gd name="T21" fmla="*/ 6 h 10"/>
                  <a:gd name="T22" fmla="*/ 5 w 7"/>
                  <a:gd name="T23" fmla="*/ 4 h 10"/>
                  <a:gd name="T24" fmla="*/ 2 w 7"/>
                  <a:gd name="T25" fmla="*/ 5 h 10"/>
                  <a:gd name="T26" fmla="*/ 2 w 7"/>
                  <a:gd name="T27" fmla="*/ 5 h 10"/>
                  <a:gd name="T28" fmla="*/ 4 w 7"/>
                  <a:gd name="T29" fmla="*/ 4 h 10"/>
                  <a:gd name="T30" fmla="*/ 4 w 7"/>
                  <a:gd name="T31" fmla="*/ 4 h 10"/>
                  <a:gd name="T32" fmla="*/ 3 w 7"/>
                  <a:gd name="T33" fmla="*/ 5 h 10"/>
                  <a:gd name="T34" fmla="*/ 3 w 7"/>
                  <a:gd name="T35" fmla="*/ 3 h 10"/>
                  <a:gd name="T36" fmla="*/ 3 w 7"/>
                  <a:gd name="T37" fmla="*/ 3 h 10"/>
                  <a:gd name="T38" fmla="*/ 2 w 7"/>
                  <a:gd name="T39" fmla="*/ 4 h 10"/>
                  <a:gd name="T40" fmla="*/ 2 w 7"/>
                  <a:gd name="T41" fmla="*/ 6 h 10"/>
                  <a:gd name="T42" fmla="*/ 2 w 7"/>
                  <a:gd name="T43" fmla="*/ 5 h 10"/>
                  <a:gd name="T44" fmla="*/ 1 w 7"/>
                  <a:gd name="T45" fmla="*/ 7 h 10"/>
                  <a:gd name="T46" fmla="*/ 0 w 7"/>
                  <a:gd name="T47" fmla="*/ 8 h 10"/>
                  <a:gd name="T48" fmla="*/ 1 w 7"/>
                  <a:gd name="T49" fmla="*/ 8 h 10"/>
                  <a:gd name="T50" fmla="*/ 2 w 7"/>
                  <a:gd name="T51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" h="10">
                    <a:moveTo>
                      <a:pt x="2" y="6"/>
                    </a:moveTo>
                    <a:cubicBezTo>
                      <a:pt x="2" y="6"/>
                      <a:pt x="2" y="7"/>
                      <a:pt x="2" y="7"/>
                    </a:cubicBezTo>
                    <a:cubicBezTo>
                      <a:pt x="2" y="7"/>
                      <a:pt x="2" y="6"/>
                      <a:pt x="3" y="4"/>
                    </a:cubicBezTo>
                    <a:cubicBezTo>
                      <a:pt x="3" y="5"/>
                      <a:pt x="3" y="4"/>
                      <a:pt x="3" y="4"/>
                    </a:cubicBezTo>
                    <a:cubicBezTo>
                      <a:pt x="3" y="5"/>
                      <a:pt x="2" y="6"/>
                      <a:pt x="2" y="7"/>
                    </a:cubicBezTo>
                    <a:cubicBezTo>
                      <a:pt x="3" y="6"/>
                      <a:pt x="2" y="7"/>
                      <a:pt x="3" y="7"/>
                    </a:cubicBezTo>
                    <a:cubicBezTo>
                      <a:pt x="3" y="6"/>
                      <a:pt x="3" y="7"/>
                      <a:pt x="3" y="5"/>
                    </a:cubicBezTo>
                    <a:cubicBezTo>
                      <a:pt x="3" y="4"/>
                      <a:pt x="4" y="4"/>
                      <a:pt x="4" y="5"/>
                    </a:cubicBezTo>
                    <a:cubicBezTo>
                      <a:pt x="4" y="5"/>
                      <a:pt x="4" y="5"/>
                      <a:pt x="3" y="5"/>
                    </a:cubicBezTo>
                    <a:cubicBezTo>
                      <a:pt x="3" y="7"/>
                      <a:pt x="3" y="6"/>
                      <a:pt x="3" y="7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7" y="2"/>
                      <a:pt x="4" y="5"/>
                      <a:pt x="5" y="4"/>
                    </a:cubicBezTo>
                    <a:cubicBezTo>
                      <a:pt x="4" y="4"/>
                      <a:pt x="3" y="4"/>
                      <a:pt x="2" y="5"/>
                    </a:cubicBezTo>
                    <a:cubicBezTo>
                      <a:pt x="1" y="5"/>
                      <a:pt x="2" y="5"/>
                      <a:pt x="2" y="5"/>
                    </a:cubicBezTo>
                    <a:cubicBezTo>
                      <a:pt x="3" y="5"/>
                      <a:pt x="4" y="4"/>
                      <a:pt x="4" y="4"/>
                    </a:cubicBezTo>
                    <a:cubicBezTo>
                      <a:pt x="4" y="4"/>
                      <a:pt x="5" y="5"/>
                      <a:pt x="4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6" y="0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4"/>
                      <a:pt x="3" y="4"/>
                      <a:pt x="2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1" y="6"/>
                      <a:pt x="2" y="5"/>
                    </a:cubicBezTo>
                    <a:cubicBezTo>
                      <a:pt x="1" y="6"/>
                      <a:pt x="1" y="7"/>
                      <a:pt x="1" y="7"/>
                    </a:cubicBezTo>
                    <a:cubicBezTo>
                      <a:pt x="0" y="7"/>
                      <a:pt x="1" y="7"/>
                      <a:pt x="0" y="8"/>
                    </a:cubicBezTo>
                    <a:cubicBezTo>
                      <a:pt x="0" y="10"/>
                      <a:pt x="1" y="7"/>
                      <a:pt x="1" y="8"/>
                    </a:cubicBezTo>
                    <a:lnTo>
                      <a:pt x="2" y="6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29" name="Rectangle 124"/>
              <p:cNvSpPr>
                <a:spLocks noChangeArrowheads="1"/>
              </p:cNvSpPr>
              <p:nvPr/>
            </p:nvSpPr>
            <p:spPr bwMode="auto">
              <a:xfrm>
                <a:off x="653" y="1757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30" name="Freeform 125"/>
              <p:cNvSpPr>
                <a:spLocks/>
              </p:cNvSpPr>
              <p:nvPr/>
            </p:nvSpPr>
            <p:spPr bwMode="auto">
              <a:xfrm>
                <a:off x="656" y="1746"/>
                <a:ext cx="3" cy="6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31" name="Freeform 126"/>
              <p:cNvSpPr>
                <a:spLocks/>
              </p:cNvSpPr>
              <p:nvPr/>
            </p:nvSpPr>
            <p:spPr bwMode="auto">
              <a:xfrm>
                <a:off x="659" y="1741"/>
                <a:ext cx="19" cy="19"/>
              </a:xfrm>
              <a:custGeom>
                <a:avLst/>
                <a:gdLst>
                  <a:gd name="T0" fmla="*/ 0 w 7"/>
                  <a:gd name="T1" fmla="*/ 7 h 7"/>
                  <a:gd name="T2" fmla="*/ 1 w 7"/>
                  <a:gd name="T3" fmla="*/ 7 h 7"/>
                  <a:gd name="T4" fmla="*/ 1 w 7"/>
                  <a:gd name="T5" fmla="*/ 7 h 7"/>
                  <a:gd name="T6" fmla="*/ 1 w 7"/>
                  <a:gd name="T7" fmla="*/ 7 h 7"/>
                  <a:gd name="T8" fmla="*/ 1 w 7"/>
                  <a:gd name="T9" fmla="*/ 7 h 7"/>
                  <a:gd name="T10" fmla="*/ 1 w 7"/>
                  <a:gd name="T11" fmla="*/ 7 h 7"/>
                  <a:gd name="T12" fmla="*/ 1 w 7"/>
                  <a:gd name="T13" fmla="*/ 7 h 7"/>
                  <a:gd name="T14" fmla="*/ 4 w 7"/>
                  <a:gd name="T15" fmla="*/ 4 h 7"/>
                  <a:gd name="T16" fmla="*/ 4 w 7"/>
                  <a:gd name="T17" fmla="*/ 4 h 7"/>
                  <a:gd name="T18" fmla="*/ 4 w 7"/>
                  <a:gd name="T19" fmla="*/ 4 h 7"/>
                  <a:gd name="T20" fmla="*/ 4 w 7"/>
                  <a:gd name="T21" fmla="*/ 4 h 7"/>
                  <a:gd name="T22" fmla="*/ 4 w 7"/>
                  <a:gd name="T23" fmla="*/ 4 h 7"/>
                  <a:gd name="T24" fmla="*/ 4 w 7"/>
                  <a:gd name="T25" fmla="*/ 4 h 7"/>
                  <a:gd name="T26" fmla="*/ 4 w 7"/>
                  <a:gd name="T27" fmla="*/ 4 h 7"/>
                  <a:gd name="T28" fmla="*/ 1 w 7"/>
                  <a:gd name="T29" fmla="*/ 7 h 7"/>
                  <a:gd name="T30" fmla="*/ 0 w 7"/>
                  <a:gd name="T31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" h="7">
                    <a:moveTo>
                      <a:pt x="0" y="7"/>
                    </a:move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7" y="0"/>
                      <a:pt x="2" y="5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2" y="5"/>
                      <a:pt x="6" y="1"/>
                      <a:pt x="1" y="7"/>
                    </a:cubicBezTo>
                    <a:cubicBezTo>
                      <a:pt x="1" y="7"/>
                      <a:pt x="0" y="7"/>
                      <a:pt x="0" y="7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32" name="Freeform 127"/>
              <p:cNvSpPr>
                <a:spLocks/>
              </p:cNvSpPr>
              <p:nvPr/>
            </p:nvSpPr>
            <p:spPr bwMode="auto">
              <a:xfrm>
                <a:off x="653" y="1749"/>
                <a:ext cx="11" cy="5"/>
              </a:xfrm>
              <a:custGeom>
                <a:avLst/>
                <a:gdLst>
                  <a:gd name="T0" fmla="*/ 0 w 4"/>
                  <a:gd name="T1" fmla="*/ 2 h 2"/>
                  <a:gd name="T2" fmla="*/ 1 w 4"/>
                  <a:gd name="T3" fmla="*/ 2 h 2"/>
                  <a:gd name="T4" fmla="*/ 4 w 4"/>
                  <a:gd name="T5" fmla="*/ 0 h 2"/>
                  <a:gd name="T6" fmla="*/ 2 w 4"/>
                  <a:gd name="T7" fmla="*/ 1 h 2"/>
                  <a:gd name="T8" fmla="*/ 2 w 4"/>
                  <a:gd name="T9" fmla="*/ 1 h 2"/>
                  <a:gd name="T10" fmla="*/ 0 w 4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0" y="2"/>
                    </a:moveTo>
                    <a:cubicBezTo>
                      <a:pt x="0" y="2"/>
                      <a:pt x="1" y="1"/>
                      <a:pt x="1" y="2"/>
                    </a:cubicBezTo>
                    <a:cubicBezTo>
                      <a:pt x="2" y="2"/>
                      <a:pt x="3" y="1"/>
                      <a:pt x="4" y="0"/>
                    </a:cubicBezTo>
                    <a:cubicBezTo>
                      <a:pt x="4" y="0"/>
                      <a:pt x="2" y="1"/>
                      <a:pt x="2" y="1"/>
                    </a:cubicBezTo>
                    <a:cubicBezTo>
                      <a:pt x="3" y="1"/>
                      <a:pt x="1" y="1"/>
                      <a:pt x="2" y="1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33" name="Freeform 128"/>
              <p:cNvSpPr>
                <a:spLocks/>
              </p:cNvSpPr>
              <p:nvPr/>
            </p:nvSpPr>
            <p:spPr bwMode="auto">
              <a:xfrm>
                <a:off x="642" y="1730"/>
                <a:ext cx="28" cy="22"/>
              </a:xfrm>
              <a:custGeom>
                <a:avLst/>
                <a:gdLst>
                  <a:gd name="T0" fmla="*/ 7 w 10"/>
                  <a:gd name="T1" fmla="*/ 5 h 8"/>
                  <a:gd name="T2" fmla="*/ 7 w 10"/>
                  <a:gd name="T3" fmla="*/ 5 h 8"/>
                  <a:gd name="T4" fmla="*/ 8 w 10"/>
                  <a:gd name="T5" fmla="*/ 5 h 8"/>
                  <a:gd name="T6" fmla="*/ 8 w 10"/>
                  <a:gd name="T7" fmla="*/ 4 h 8"/>
                  <a:gd name="T8" fmla="*/ 7 w 10"/>
                  <a:gd name="T9" fmla="*/ 5 h 8"/>
                  <a:gd name="T10" fmla="*/ 7 w 10"/>
                  <a:gd name="T11" fmla="*/ 4 h 8"/>
                  <a:gd name="T12" fmla="*/ 5 w 10"/>
                  <a:gd name="T13" fmla="*/ 5 h 8"/>
                  <a:gd name="T14" fmla="*/ 7 w 10"/>
                  <a:gd name="T15" fmla="*/ 3 h 8"/>
                  <a:gd name="T16" fmla="*/ 4 w 10"/>
                  <a:gd name="T17" fmla="*/ 6 h 8"/>
                  <a:gd name="T18" fmla="*/ 5 w 10"/>
                  <a:gd name="T19" fmla="*/ 4 h 8"/>
                  <a:gd name="T20" fmla="*/ 5 w 10"/>
                  <a:gd name="T21" fmla="*/ 4 h 8"/>
                  <a:gd name="T22" fmla="*/ 5 w 10"/>
                  <a:gd name="T23" fmla="*/ 4 h 8"/>
                  <a:gd name="T24" fmla="*/ 6 w 10"/>
                  <a:gd name="T25" fmla="*/ 3 h 8"/>
                  <a:gd name="T26" fmla="*/ 6 w 10"/>
                  <a:gd name="T27" fmla="*/ 2 h 8"/>
                  <a:gd name="T28" fmla="*/ 6 w 10"/>
                  <a:gd name="T29" fmla="*/ 2 h 8"/>
                  <a:gd name="T30" fmla="*/ 4 w 10"/>
                  <a:gd name="T31" fmla="*/ 2 h 8"/>
                  <a:gd name="T32" fmla="*/ 5 w 10"/>
                  <a:gd name="T33" fmla="*/ 1 h 8"/>
                  <a:gd name="T34" fmla="*/ 3 w 10"/>
                  <a:gd name="T35" fmla="*/ 3 h 8"/>
                  <a:gd name="T36" fmla="*/ 3 w 10"/>
                  <a:gd name="T37" fmla="*/ 3 h 8"/>
                  <a:gd name="T38" fmla="*/ 4 w 10"/>
                  <a:gd name="T39" fmla="*/ 1 h 8"/>
                  <a:gd name="T40" fmla="*/ 3 w 10"/>
                  <a:gd name="T41" fmla="*/ 2 h 8"/>
                  <a:gd name="T42" fmla="*/ 4 w 10"/>
                  <a:gd name="T43" fmla="*/ 0 h 8"/>
                  <a:gd name="T44" fmla="*/ 2 w 10"/>
                  <a:gd name="T45" fmla="*/ 2 h 8"/>
                  <a:gd name="T46" fmla="*/ 2 w 10"/>
                  <a:gd name="T47" fmla="*/ 1 h 8"/>
                  <a:gd name="T48" fmla="*/ 0 w 10"/>
                  <a:gd name="T49" fmla="*/ 4 h 8"/>
                  <a:gd name="T50" fmla="*/ 2 w 10"/>
                  <a:gd name="T51" fmla="*/ 4 h 8"/>
                  <a:gd name="T52" fmla="*/ 3 w 10"/>
                  <a:gd name="T53" fmla="*/ 3 h 8"/>
                  <a:gd name="T54" fmla="*/ 2 w 10"/>
                  <a:gd name="T55" fmla="*/ 5 h 8"/>
                  <a:gd name="T56" fmla="*/ 3 w 10"/>
                  <a:gd name="T57" fmla="*/ 4 h 8"/>
                  <a:gd name="T58" fmla="*/ 2 w 10"/>
                  <a:gd name="T59" fmla="*/ 5 h 8"/>
                  <a:gd name="T60" fmla="*/ 4 w 10"/>
                  <a:gd name="T61" fmla="*/ 4 h 8"/>
                  <a:gd name="T62" fmla="*/ 2 w 10"/>
                  <a:gd name="T63" fmla="*/ 6 h 8"/>
                  <a:gd name="T64" fmla="*/ 5 w 10"/>
                  <a:gd name="T65" fmla="*/ 7 h 8"/>
                  <a:gd name="T66" fmla="*/ 6 w 10"/>
                  <a:gd name="T67" fmla="*/ 6 h 8"/>
                  <a:gd name="T68" fmla="*/ 6 w 10"/>
                  <a:gd name="T69" fmla="*/ 7 h 8"/>
                  <a:gd name="T70" fmla="*/ 7 w 10"/>
                  <a:gd name="T71" fmla="*/ 6 h 8"/>
                  <a:gd name="T72" fmla="*/ 5 w 10"/>
                  <a:gd name="T73" fmla="*/ 8 h 8"/>
                  <a:gd name="T74" fmla="*/ 5 w 10"/>
                  <a:gd name="T75" fmla="*/ 8 h 8"/>
                  <a:gd name="T76" fmla="*/ 6 w 10"/>
                  <a:gd name="T77" fmla="*/ 7 h 8"/>
                  <a:gd name="T78" fmla="*/ 6 w 10"/>
                  <a:gd name="T79" fmla="*/ 8 h 8"/>
                  <a:gd name="T80" fmla="*/ 8 w 10"/>
                  <a:gd name="T81" fmla="*/ 6 h 8"/>
                  <a:gd name="T82" fmla="*/ 9 w 10"/>
                  <a:gd name="T83" fmla="*/ 4 h 8"/>
                  <a:gd name="T84" fmla="*/ 7 w 10"/>
                  <a:gd name="T85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" h="8">
                    <a:moveTo>
                      <a:pt x="7" y="5"/>
                    </a:moveTo>
                    <a:cubicBezTo>
                      <a:pt x="7" y="5"/>
                      <a:pt x="6" y="6"/>
                      <a:pt x="7" y="5"/>
                    </a:cubicBezTo>
                    <a:cubicBezTo>
                      <a:pt x="7" y="5"/>
                      <a:pt x="8" y="5"/>
                      <a:pt x="8" y="5"/>
                    </a:cubicBezTo>
                    <a:cubicBezTo>
                      <a:pt x="9" y="4"/>
                      <a:pt x="7" y="5"/>
                      <a:pt x="8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6" y="5"/>
                      <a:pt x="7" y="4"/>
                    </a:cubicBezTo>
                    <a:cubicBezTo>
                      <a:pt x="6" y="4"/>
                      <a:pt x="6" y="4"/>
                      <a:pt x="5" y="5"/>
                    </a:cubicBezTo>
                    <a:cubicBezTo>
                      <a:pt x="6" y="4"/>
                      <a:pt x="6" y="4"/>
                      <a:pt x="7" y="3"/>
                    </a:cubicBezTo>
                    <a:cubicBezTo>
                      <a:pt x="7" y="3"/>
                      <a:pt x="5" y="5"/>
                      <a:pt x="4" y="6"/>
                    </a:cubicBezTo>
                    <a:cubicBezTo>
                      <a:pt x="6" y="4"/>
                      <a:pt x="4" y="5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7" y="3"/>
                      <a:pt x="5" y="4"/>
                      <a:pt x="5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5" y="3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2"/>
                      <a:pt x="5" y="1"/>
                      <a:pt x="4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1"/>
                      <a:pt x="5" y="2"/>
                      <a:pt x="3" y="3"/>
                    </a:cubicBezTo>
                    <a:cubicBezTo>
                      <a:pt x="5" y="1"/>
                      <a:pt x="2" y="4"/>
                      <a:pt x="3" y="3"/>
                    </a:cubicBezTo>
                    <a:cubicBezTo>
                      <a:pt x="3" y="2"/>
                      <a:pt x="3" y="2"/>
                      <a:pt x="4" y="1"/>
                    </a:cubicBezTo>
                    <a:cubicBezTo>
                      <a:pt x="3" y="2"/>
                      <a:pt x="4" y="1"/>
                      <a:pt x="3" y="2"/>
                    </a:cubicBezTo>
                    <a:cubicBezTo>
                      <a:pt x="4" y="1"/>
                      <a:pt x="3" y="1"/>
                      <a:pt x="4" y="0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2" y="1"/>
                      <a:pt x="1" y="3"/>
                      <a:pt x="0" y="4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3" y="3"/>
                      <a:pt x="2" y="5"/>
                      <a:pt x="3" y="3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5"/>
                      <a:pt x="3" y="4"/>
                      <a:pt x="3" y="4"/>
                    </a:cubicBezTo>
                    <a:cubicBezTo>
                      <a:pt x="4" y="3"/>
                      <a:pt x="3" y="4"/>
                      <a:pt x="2" y="5"/>
                    </a:cubicBezTo>
                    <a:cubicBezTo>
                      <a:pt x="2" y="5"/>
                      <a:pt x="3" y="5"/>
                      <a:pt x="4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3" y="6"/>
                      <a:pt x="5" y="5"/>
                      <a:pt x="5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5" y="7"/>
                      <a:pt x="9" y="5"/>
                      <a:pt x="6" y="7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6" y="7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7"/>
                      <a:pt x="6" y="7"/>
                      <a:pt x="6" y="8"/>
                    </a:cubicBezTo>
                    <a:cubicBezTo>
                      <a:pt x="7" y="7"/>
                      <a:pt x="8" y="6"/>
                      <a:pt x="8" y="6"/>
                    </a:cubicBezTo>
                    <a:cubicBezTo>
                      <a:pt x="6" y="7"/>
                      <a:pt x="10" y="4"/>
                      <a:pt x="9" y="4"/>
                    </a:cubicBezTo>
                    <a:cubicBezTo>
                      <a:pt x="8" y="4"/>
                      <a:pt x="8" y="5"/>
                      <a:pt x="7" y="5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34" name="Freeform 129"/>
              <p:cNvSpPr>
                <a:spLocks/>
              </p:cNvSpPr>
              <p:nvPr/>
            </p:nvSpPr>
            <p:spPr bwMode="auto">
              <a:xfrm>
                <a:off x="656" y="175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35" name="Freeform 130"/>
              <p:cNvSpPr>
                <a:spLocks/>
              </p:cNvSpPr>
              <p:nvPr/>
            </p:nvSpPr>
            <p:spPr bwMode="auto">
              <a:xfrm>
                <a:off x="648" y="173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36" name="Rectangle 131"/>
              <p:cNvSpPr>
                <a:spLocks noChangeArrowheads="1"/>
              </p:cNvSpPr>
              <p:nvPr/>
            </p:nvSpPr>
            <p:spPr bwMode="auto">
              <a:xfrm>
                <a:off x="659" y="1752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37" name="Freeform 132"/>
              <p:cNvSpPr>
                <a:spLocks/>
              </p:cNvSpPr>
              <p:nvPr/>
            </p:nvSpPr>
            <p:spPr bwMode="auto">
              <a:xfrm>
                <a:off x="664" y="1746"/>
                <a:ext cx="3" cy="0"/>
              </a:xfrm>
              <a:custGeom>
                <a:avLst/>
                <a:gdLst>
                  <a:gd name="T0" fmla="*/ 3 w 3"/>
                  <a:gd name="T1" fmla="*/ 3 w 3"/>
                  <a:gd name="T2" fmla="*/ 0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38" name="Freeform 133"/>
              <p:cNvSpPr>
                <a:spLocks/>
              </p:cNvSpPr>
              <p:nvPr/>
            </p:nvSpPr>
            <p:spPr bwMode="auto">
              <a:xfrm>
                <a:off x="648" y="1727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39" name="Freeform 134"/>
              <p:cNvSpPr>
                <a:spLocks/>
              </p:cNvSpPr>
              <p:nvPr/>
            </p:nvSpPr>
            <p:spPr bwMode="auto">
              <a:xfrm>
                <a:off x="640" y="172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40" name="Freeform 135"/>
              <p:cNvSpPr>
                <a:spLocks/>
              </p:cNvSpPr>
              <p:nvPr/>
            </p:nvSpPr>
            <p:spPr bwMode="auto">
              <a:xfrm>
                <a:off x="618" y="1716"/>
                <a:ext cx="33" cy="33"/>
              </a:xfrm>
              <a:custGeom>
                <a:avLst/>
                <a:gdLst>
                  <a:gd name="T0" fmla="*/ 6 w 12"/>
                  <a:gd name="T1" fmla="*/ 10 h 12"/>
                  <a:gd name="T2" fmla="*/ 8 w 12"/>
                  <a:gd name="T3" fmla="*/ 8 h 12"/>
                  <a:gd name="T4" fmla="*/ 8 w 12"/>
                  <a:gd name="T5" fmla="*/ 7 h 12"/>
                  <a:gd name="T6" fmla="*/ 7 w 12"/>
                  <a:gd name="T7" fmla="*/ 8 h 12"/>
                  <a:gd name="T8" fmla="*/ 6 w 12"/>
                  <a:gd name="T9" fmla="*/ 7 h 12"/>
                  <a:gd name="T10" fmla="*/ 7 w 12"/>
                  <a:gd name="T11" fmla="*/ 7 h 12"/>
                  <a:gd name="T12" fmla="*/ 5 w 12"/>
                  <a:gd name="T13" fmla="*/ 7 h 12"/>
                  <a:gd name="T14" fmla="*/ 5 w 12"/>
                  <a:gd name="T15" fmla="*/ 7 h 12"/>
                  <a:gd name="T16" fmla="*/ 6 w 12"/>
                  <a:gd name="T17" fmla="*/ 7 h 12"/>
                  <a:gd name="T18" fmla="*/ 4 w 12"/>
                  <a:gd name="T19" fmla="*/ 4 h 12"/>
                  <a:gd name="T20" fmla="*/ 4 w 12"/>
                  <a:gd name="T21" fmla="*/ 4 h 12"/>
                  <a:gd name="T22" fmla="*/ 5 w 12"/>
                  <a:gd name="T23" fmla="*/ 5 h 12"/>
                  <a:gd name="T24" fmla="*/ 6 w 12"/>
                  <a:gd name="T25" fmla="*/ 5 h 12"/>
                  <a:gd name="T26" fmla="*/ 7 w 12"/>
                  <a:gd name="T27" fmla="*/ 6 h 12"/>
                  <a:gd name="T28" fmla="*/ 8 w 12"/>
                  <a:gd name="T29" fmla="*/ 5 h 12"/>
                  <a:gd name="T30" fmla="*/ 9 w 12"/>
                  <a:gd name="T31" fmla="*/ 4 h 12"/>
                  <a:gd name="T32" fmla="*/ 8 w 12"/>
                  <a:gd name="T33" fmla="*/ 6 h 12"/>
                  <a:gd name="T34" fmla="*/ 9 w 12"/>
                  <a:gd name="T35" fmla="*/ 6 h 12"/>
                  <a:gd name="T36" fmla="*/ 10 w 12"/>
                  <a:gd name="T37" fmla="*/ 7 h 12"/>
                  <a:gd name="T38" fmla="*/ 10 w 12"/>
                  <a:gd name="T39" fmla="*/ 6 h 12"/>
                  <a:gd name="T40" fmla="*/ 9 w 12"/>
                  <a:gd name="T41" fmla="*/ 7 h 12"/>
                  <a:gd name="T42" fmla="*/ 11 w 12"/>
                  <a:gd name="T43" fmla="*/ 3 h 12"/>
                  <a:gd name="T44" fmla="*/ 11 w 12"/>
                  <a:gd name="T45" fmla="*/ 3 h 12"/>
                  <a:gd name="T46" fmla="*/ 10 w 12"/>
                  <a:gd name="T47" fmla="*/ 3 h 12"/>
                  <a:gd name="T48" fmla="*/ 10 w 12"/>
                  <a:gd name="T49" fmla="*/ 2 h 12"/>
                  <a:gd name="T50" fmla="*/ 9 w 12"/>
                  <a:gd name="T51" fmla="*/ 1 h 12"/>
                  <a:gd name="T52" fmla="*/ 7 w 12"/>
                  <a:gd name="T53" fmla="*/ 2 h 12"/>
                  <a:gd name="T54" fmla="*/ 7 w 12"/>
                  <a:gd name="T55" fmla="*/ 1 h 12"/>
                  <a:gd name="T56" fmla="*/ 7 w 12"/>
                  <a:gd name="T57" fmla="*/ 1 h 12"/>
                  <a:gd name="T58" fmla="*/ 6 w 12"/>
                  <a:gd name="T59" fmla="*/ 2 h 12"/>
                  <a:gd name="T60" fmla="*/ 5 w 12"/>
                  <a:gd name="T61" fmla="*/ 3 h 12"/>
                  <a:gd name="T62" fmla="*/ 4 w 12"/>
                  <a:gd name="T63" fmla="*/ 1 h 12"/>
                  <a:gd name="T64" fmla="*/ 2 w 12"/>
                  <a:gd name="T65" fmla="*/ 2 h 12"/>
                  <a:gd name="T66" fmla="*/ 3 w 12"/>
                  <a:gd name="T67" fmla="*/ 4 h 12"/>
                  <a:gd name="T68" fmla="*/ 3 w 12"/>
                  <a:gd name="T69" fmla="*/ 6 h 12"/>
                  <a:gd name="T70" fmla="*/ 3 w 12"/>
                  <a:gd name="T71" fmla="*/ 7 h 12"/>
                  <a:gd name="T72" fmla="*/ 3 w 12"/>
                  <a:gd name="T73" fmla="*/ 8 h 12"/>
                  <a:gd name="T74" fmla="*/ 4 w 12"/>
                  <a:gd name="T75" fmla="*/ 9 h 12"/>
                  <a:gd name="T76" fmla="*/ 6 w 12"/>
                  <a:gd name="T77" fmla="*/ 8 h 12"/>
                  <a:gd name="T78" fmla="*/ 3 w 12"/>
                  <a:gd name="T79" fmla="*/ 1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" h="12">
                    <a:moveTo>
                      <a:pt x="4" y="11"/>
                    </a:moveTo>
                    <a:cubicBezTo>
                      <a:pt x="5" y="11"/>
                      <a:pt x="5" y="11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0"/>
                      <a:pt x="7" y="9"/>
                      <a:pt x="8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6" y="9"/>
                      <a:pt x="8" y="7"/>
                      <a:pt x="8" y="7"/>
                    </a:cubicBezTo>
                    <a:cubicBezTo>
                      <a:pt x="8" y="7"/>
                      <a:pt x="6" y="9"/>
                      <a:pt x="6" y="9"/>
                    </a:cubicBezTo>
                    <a:cubicBezTo>
                      <a:pt x="6" y="9"/>
                      <a:pt x="7" y="8"/>
                      <a:pt x="7" y="8"/>
                    </a:cubicBezTo>
                    <a:cubicBezTo>
                      <a:pt x="7" y="7"/>
                      <a:pt x="5" y="9"/>
                      <a:pt x="5" y="9"/>
                    </a:cubicBezTo>
                    <a:cubicBezTo>
                      <a:pt x="9" y="5"/>
                      <a:pt x="4" y="10"/>
                      <a:pt x="6" y="7"/>
                    </a:cubicBezTo>
                    <a:cubicBezTo>
                      <a:pt x="6" y="7"/>
                      <a:pt x="6" y="7"/>
                      <a:pt x="5" y="7"/>
                    </a:cubicBezTo>
                    <a:cubicBezTo>
                      <a:pt x="6" y="7"/>
                      <a:pt x="5" y="7"/>
                      <a:pt x="7" y="7"/>
                    </a:cubicBezTo>
                    <a:cubicBezTo>
                      <a:pt x="3" y="7"/>
                      <a:pt x="8" y="7"/>
                      <a:pt x="4" y="7"/>
                    </a:cubicBezTo>
                    <a:cubicBezTo>
                      <a:pt x="5" y="7"/>
                      <a:pt x="4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4" y="6"/>
                      <a:pt x="5" y="7"/>
                    </a:cubicBezTo>
                    <a:cubicBezTo>
                      <a:pt x="6" y="7"/>
                      <a:pt x="4" y="6"/>
                      <a:pt x="3" y="6"/>
                    </a:cubicBezTo>
                    <a:cubicBezTo>
                      <a:pt x="4" y="5"/>
                      <a:pt x="5" y="6"/>
                      <a:pt x="6" y="7"/>
                    </a:cubicBezTo>
                    <a:cubicBezTo>
                      <a:pt x="4" y="6"/>
                      <a:pt x="5" y="6"/>
                      <a:pt x="5" y="5"/>
                    </a:cubicBezTo>
                    <a:cubicBezTo>
                      <a:pt x="5" y="5"/>
                      <a:pt x="4" y="5"/>
                      <a:pt x="4" y="4"/>
                    </a:cubicBezTo>
                    <a:cubicBezTo>
                      <a:pt x="4" y="4"/>
                      <a:pt x="3" y="3"/>
                      <a:pt x="4" y="2"/>
                    </a:cubicBezTo>
                    <a:cubicBezTo>
                      <a:pt x="5" y="4"/>
                      <a:pt x="3" y="2"/>
                      <a:pt x="4" y="4"/>
                    </a:cubicBezTo>
                    <a:cubicBezTo>
                      <a:pt x="5" y="5"/>
                      <a:pt x="4" y="5"/>
                      <a:pt x="5" y="6"/>
                    </a:cubicBezTo>
                    <a:cubicBezTo>
                      <a:pt x="6" y="6"/>
                      <a:pt x="5" y="6"/>
                      <a:pt x="5" y="5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6" y="7"/>
                      <a:pt x="6" y="4"/>
                      <a:pt x="6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4"/>
                      <a:pt x="6" y="6"/>
                      <a:pt x="7" y="6"/>
                    </a:cubicBezTo>
                    <a:cubicBezTo>
                      <a:pt x="7" y="5"/>
                      <a:pt x="7" y="5"/>
                      <a:pt x="7" y="4"/>
                    </a:cubicBezTo>
                    <a:cubicBezTo>
                      <a:pt x="6" y="7"/>
                      <a:pt x="8" y="3"/>
                      <a:pt x="8" y="5"/>
                    </a:cubicBezTo>
                    <a:cubicBezTo>
                      <a:pt x="9" y="3"/>
                      <a:pt x="9" y="3"/>
                      <a:pt x="10" y="3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3"/>
                      <a:pt x="8" y="6"/>
                      <a:pt x="7" y="6"/>
                    </a:cubicBezTo>
                    <a:cubicBezTo>
                      <a:pt x="8" y="6"/>
                      <a:pt x="8" y="7"/>
                      <a:pt x="8" y="6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7"/>
                      <a:pt x="9" y="4"/>
                      <a:pt x="9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9" y="7"/>
                      <a:pt x="8" y="8"/>
                      <a:pt x="10" y="7"/>
                    </a:cubicBezTo>
                    <a:cubicBezTo>
                      <a:pt x="11" y="6"/>
                      <a:pt x="12" y="5"/>
                      <a:pt x="12" y="4"/>
                    </a:cubicBezTo>
                    <a:cubicBezTo>
                      <a:pt x="12" y="4"/>
                      <a:pt x="10" y="5"/>
                      <a:pt x="10" y="6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5"/>
                      <a:pt x="9" y="6"/>
                      <a:pt x="9" y="7"/>
                    </a:cubicBezTo>
                    <a:cubicBezTo>
                      <a:pt x="8" y="7"/>
                      <a:pt x="10" y="5"/>
                      <a:pt x="9" y="6"/>
                    </a:cubicBezTo>
                    <a:cubicBezTo>
                      <a:pt x="10" y="5"/>
                      <a:pt x="10" y="5"/>
                      <a:pt x="11" y="3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0" y="4"/>
                      <a:pt x="11" y="2"/>
                      <a:pt x="10" y="2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4"/>
                      <a:pt x="10" y="3"/>
                      <a:pt x="9" y="4"/>
                    </a:cubicBezTo>
                    <a:cubicBezTo>
                      <a:pt x="10" y="2"/>
                      <a:pt x="10" y="3"/>
                      <a:pt x="10" y="2"/>
                    </a:cubicBezTo>
                    <a:cubicBezTo>
                      <a:pt x="9" y="2"/>
                      <a:pt x="8" y="4"/>
                      <a:pt x="8" y="4"/>
                    </a:cubicBezTo>
                    <a:cubicBezTo>
                      <a:pt x="9" y="2"/>
                      <a:pt x="8" y="3"/>
                      <a:pt x="9" y="1"/>
                    </a:cubicBezTo>
                    <a:cubicBezTo>
                      <a:pt x="8" y="3"/>
                      <a:pt x="8" y="2"/>
                      <a:pt x="8" y="3"/>
                    </a:cubicBezTo>
                    <a:cubicBezTo>
                      <a:pt x="7" y="3"/>
                      <a:pt x="7" y="3"/>
                      <a:pt x="7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7" y="1"/>
                      <a:pt x="7" y="2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0"/>
                      <a:pt x="6" y="3"/>
                      <a:pt x="6" y="2"/>
                    </a:cubicBezTo>
                    <a:cubicBezTo>
                      <a:pt x="6" y="3"/>
                      <a:pt x="5" y="3"/>
                      <a:pt x="6" y="5"/>
                    </a:cubicBezTo>
                    <a:cubicBezTo>
                      <a:pt x="5" y="4"/>
                      <a:pt x="5" y="2"/>
                      <a:pt x="5" y="3"/>
                    </a:cubicBezTo>
                    <a:cubicBezTo>
                      <a:pt x="5" y="4"/>
                      <a:pt x="4" y="2"/>
                      <a:pt x="4" y="3"/>
                    </a:cubicBezTo>
                    <a:cubicBezTo>
                      <a:pt x="4" y="2"/>
                      <a:pt x="4" y="3"/>
                      <a:pt x="4" y="1"/>
                    </a:cubicBezTo>
                    <a:cubicBezTo>
                      <a:pt x="3" y="1"/>
                      <a:pt x="4" y="3"/>
                      <a:pt x="3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3" y="4"/>
                      <a:pt x="2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4"/>
                      <a:pt x="2" y="5"/>
                      <a:pt x="1" y="4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0" y="5"/>
                      <a:pt x="2" y="7"/>
                      <a:pt x="4" y="7"/>
                    </a:cubicBezTo>
                    <a:cubicBezTo>
                      <a:pt x="4" y="7"/>
                      <a:pt x="4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8"/>
                      <a:pt x="1" y="8"/>
                      <a:pt x="3" y="8"/>
                    </a:cubicBezTo>
                    <a:cubicBezTo>
                      <a:pt x="4" y="8"/>
                      <a:pt x="2" y="8"/>
                      <a:pt x="2" y="9"/>
                    </a:cubicBezTo>
                    <a:cubicBezTo>
                      <a:pt x="4" y="8"/>
                      <a:pt x="1" y="11"/>
                      <a:pt x="4" y="9"/>
                    </a:cubicBezTo>
                    <a:cubicBezTo>
                      <a:pt x="4" y="9"/>
                      <a:pt x="5" y="8"/>
                      <a:pt x="4" y="8"/>
                    </a:cubicBezTo>
                    <a:cubicBezTo>
                      <a:pt x="5" y="8"/>
                      <a:pt x="6" y="8"/>
                      <a:pt x="6" y="8"/>
                    </a:cubicBezTo>
                    <a:cubicBezTo>
                      <a:pt x="6" y="8"/>
                      <a:pt x="5" y="8"/>
                      <a:pt x="5" y="8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2" y="12"/>
                      <a:pt x="7" y="8"/>
                      <a:pt x="4" y="1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41" name="Freeform 136"/>
              <p:cNvSpPr>
                <a:spLocks/>
              </p:cNvSpPr>
              <p:nvPr/>
            </p:nvSpPr>
            <p:spPr bwMode="auto">
              <a:xfrm>
                <a:off x="621" y="1735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42" name="Freeform 137"/>
              <p:cNvSpPr>
                <a:spLocks/>
              </p:cNvSpPr>
              <p:nvPr/>
            </p:nvSpPr>
            <p:spPr bwMode="auto">
              <a:xfrm>
                <a:off x="623" y="1735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43" name="Freeform 138"/>
              <p:cNvSpPr>
                <a:spLocks/>
              </p:cNvSpPr>
              <p:nvPr/>
            </p:nvSpPr>
            <p:spPr bwMode="auto">
              <a:xfrm>
                <a:off x="632" y="1746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1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44" name="Freeform 139"/>
              <p:cNvSpPr>
                <a:spLocks/>
              </p:cNvSpPr>
              <p:nvPr/>
            </p:nvSpPr>
            <p:spPr bwMode="auto">
              <a:xfrm>
                <a:off x="634" y="1743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45" name="Freeform 140"/>
              <p:cNvSpPr>
                <a:spLocks/>
              </p:cNvSpPr>
              <p:nvPr/>
            </p:nvSpPr>
            <p:spPr bwMode="auto">
              <a:xfrm>
                <a:off x="634" y="1733"/>
                <a:ext cx="22" cy="19"/>
              </a:xfrm>
              <a:custGeom>
                <a:avLst/>
                <a:gdLst>
                  <a:gd name="T0" fmla="*/ 6 w 8"/>
                  <a:gd name="T1" fmla="*/ 5 h 7"/>
                  <a:gd name="T2" fmla="*/ 7 w 8"/>
                  <a:gd name="T3" fmla="*/ 4 h 7"/>
                  <a:gd name="T4" fmla="*/ 7 w 8"/>
                  <a:gd name="T5" fmla="*/ 5 h 7"/>
                  <a:gd name="T6" fmla="*/ 8 w 8"/>
                  <a:gd name="T7" fmla="*/ 2 h 7"/>
                  <a:gd name="T8" fmla="*/ 5 w 8"/>
                  <a:gd name="T9" fmla="*/ 3 h 7"/>
                  <a:gd name="T10" fmla="*/ 5 w 8"/>
                  <a:gd name="T11" fmla="*/ 2 h 7"/>
                  <a:gd name="T12" fmla="*/ 3 w 8"/>
                  <a:gd name="T13" fmla="*/ 3 h 7"/>
                  <a:gd name="T14" fmla="*/ 4 w 8"/>
                  <a:gd name="T15" fmla="*/ 2 h 7"/>
                  <a:gd name="T16" fmla="*/ 3 w 8"/>
                  <a:gd name="T17" fmla="*/ 2 h 7"/>
                  <a:gd name="T18" fmla="*/ 3 w 8"/>
                  <a:gd name="T19" fmla="*/ 3 h 7"/>
                  <a:gd name="T20" fmla="*/ 3 w 8"/>
                  <a:gd name="T21" fmla="*/ 2 h 7"/>
                  <a:gd name="T22" fmla="*/ 3 w 8"/>
                  <a:gd name="T23" fmla="*/ 3 h 7"/>
                  <a:gd name="T24" fmla="*/ 3 w 8"/>
                  <a:gd name="T25" fmla="*/ 3 h 7"/>
                  <a:gd name="T26" fmla="*/ 3 w 8"/>
                  <a:gd name="T27" fmla="*/ 2 h 7"/>
                  <a:gd name="T28" fmla="*/ 2 w 8"/>
                  <a:gd name="T29" fmla="*/ 3 h 7"/>
                  <a:gd name="T30" fmla="*/ 3 w 8"/>
                  <a:gd name="T31" fmla="*/ 2 h 7"/>
                  <a:gd name="T32" fmla="*/ 1 w 8"/>
                  <a:gd name="T33" fmla="*/ 3 h 7"/>
                  <a:gd name="T34" fmla="*/ 0 w 8"/>
                  <a:gd name="T35" fmla="*/ 4 h 7"/>
                  <a:gd name="T36" fmla="*/ 2 w 8"/>
                  <a:gd name="T37" fmla="*/ 4 h 7"/>
                  <a:gd name="T38" fmla="*/ 2 w 8"/>
                  <a:gd name="T39" fmla="*/ 4 h 7"/>
                  <a:gd name="T40" fmla="*/ 2 w 8"/>
                  <a:gd name="T41" fmla="*/ 3 h 7"/>
                  <a:gd name="T42" fmla="*/ 1 w 8"/>
                  <a:gd name="T43" fmla="*/ 5 h 7"/>
                  <a:gd name="T44" fmla="*/ 1 w 8"/>
                  <a:gd name="T45" fmla="*/ 6 h 7"/>
                  <a:gd name="T46" fmla="*/ 1 w 8"/>
                  <a:gd name="T47" fmla="*/ 6 h 7"/>
                  <a:gd name="T48" fmla="*/ 2 w 8"/>
                  <a:gd name="T49" fmla="*/ 6 h 7"/>
                  <a:gd name="T50" fmla="*/ 2 w 8"/>
                  <a:gd name="T51" fmla="*/ 5 h 7"/>
                  <a:gd name="T52" fmla="*/ 3 w 8"/>
                  <a:gd name="T53" fmla="*/ 3 h 7"/>
                  <a:gd name="T54" fmla="*/ 3 w 8"/>
                  <a:gd name="T55" fmla="*/ 3 h 7"/>
                  <a:gd name="T56" fmla="*/ 2 w 8"/>
                  <a:gd name="T57" fmla="*/ 5 h 7"/>
                  <a:gd name="T58" fmla="*/ 3 w 8"/>
                  <a:gd name="T59" fmla="*/ 4 h 7"/>
                  <a:gd name="T60" fmla="*/ 2 w 8"/>
                  <a:gd name="T61" fmla="*/ 6 h 7"/>
                  <a:gd name="T62" fmla="*/ 3 w 8"/>
                  <a:gd name="T63" fmla="*/ 4 h 7"/>
                  <a:gd name="T64" fmla="*/ 4 w 8"/>
                  <a:gd name="T65" fmla="*/ 5 h 7"/>
                  <a:gd name="T66" fmla="*/ 4 w 8"/>
                  <a:gd name="T67" fmla="*/ 6 h 7"/>
                  <a:gd name="T68" fmla="*/ 4 w 8"/>
                  <a:gd name="T69" fmla="*/ 4 h 7"/>
                  <a:gd name="T70" fmla="*/ 5 w 8"/>
                  <a:gd name="T71" fmla="*/ 5 h 7"/>
                  <a:gd name="T72" fmla="*/ 5 w 8"/>
                  <a:gd name="T73" fmla="*/ 4 h 7"/>
                  <a:gd name="T74" fmla="*/ 6 w 8"/>
                  <a:gd name="T75" fmla="*/ 5 h 7"/>
                  <a:gd name="T76" fmla="*/ 6 w 8"/>
                  <a:gd name="T77" fmla="*/ 5 h 7"/>
                  <a:gd name="T78" fmla="*/ 7 w 8"/>
                  <a:gd name="T79" fmla="*/ 3 h 7"/>
                  <a:gd name="T80" fmla="*/ 6 w 8"/>
                  <a:gd name="T81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" h="7">
                    <a:moveTo>
                      <a:pt x="6" y="5"/>
                    </a:moveTo>
                    <a:cubicBezTo>
                      <a:pt x="7" y="4"/>
                      <a:pt x="7" y="4"/>
                      <a:pt x="7" y="4"/>
                    </a:cubicBezTo>
                    <a:cubicBezTo>
                      <a:pt x="6" y="4"/>
                      <a:pt x="7" y="3"/>
                      <a:pt x="7" y="5"/>
                    </a:cubicBezTo>
                    <a:cubicBezTo>
                      <a:pt x="7" y="3"/>
                      <a:pt x="7" y="5"/>
                      <a:pt x="8" y="2"/>
                    </a:cubicBezTo>
                    <a:cubicBezTo>
                      <a:pt x="7" y="3"/>
                      <a:pt x="6" y="1"/>
                      <a:pt x="5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4"/>
                      <a:pt x="5" y="0"/>
                      <a:pt x="3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3" y="4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3"/>
                      <a:pt x="2" y="3"/>
                      <a:pt x="3" y="3"/>
                    </a:cubicBezTo>
                    <a:cubicBezTo>
                      <a:pt x="3" y="2"/>
                      <a:pt x="3" y="3"/>
                      <a:pt x="3" y="2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2" y="2"/>
                      <a:pt x="3" y="1"/>
                      <a:pt x="1" y="3"/>
                    </a:cubicBezTo>
                    <a:cubicBezTo>
                      <a:pt x="1" y="3"/>
                      <a:pt x="1" y="4"/>
                      <a:pt x="0" y="4"/>
                    </a:cubicBezTo>
                    <a:cubicBezTo>
                      <a:pt x="0" y="5"/>
                      <a:pt x="1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1"/>
                      <a:pt x="1" y="4"/>
                      <a:pt x="2" y="3"/>
                    </a:cubicBezTo>
                    <a:cubicBezTo>
                      <a:pt x="2" y="4"/>
                      <a:pt x="2" y="4"/>
                      <a:pt x="1" y="5"/>
                    </a:cubicBezTo>
                    <a:cubicBezTo>
                      <a:pt x="0" y="7"/>
                      <a:pt x="2" y="3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2" y="6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3" y="4"/>
                      <a:pt x="3" y="3"/>
                    </a:cubicBezTo>
                    <a:cubicBezTo>
                      <a:pt x="3" y="4"/>
                      <a:pt x="3" y="3"/>
                      <a:pt x="3" y="3"/>
                    </a:cubicBezTo>
                    <a:cubicBezTo>
                      <a:pt x="3" y="4"/>
                      <a:pt x="3" y="4"/>
                      <a:pt x="2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2" y="5"/>
                      <a:pt x="2" y="6"/>
                    </a:cubicBezTo>
                    <a:cubicBezTo>
                      <a:pt x="3" y="5"/>
                      <a:pt x="2" y="5"/>
                      <a:pt x="3" y="4"/>
                    </a:cubicBezTo>
                    <a:cubicBezTo>
                      <a:pt x="3" y="6"/>
                      <a:pt x="3" y="6"/>
                      <a:pt x="4" y="5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6"/>
                      <a:pt x="4" y="5"/>
                      <a:pt x="4" y="4"/>
                    </a:cubicBezTo>
                    <a:cubicBezTo>
                      <a:pt x="5" y="4"/>
                      <a:pt x="5" y="4"/>
                      <a:pt x="5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3"/>
                      <a:pt x="5" y="6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7" y="2"/>
                      <a:pt x="7" y="3"/>
                    </a:cubicBezTo>
                    <a:cubicBezTo>
                      <a:pt x="6" y="4"/>
                      <a:pt x="6" y="4"/>
                      <a:pt x="6" y="5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46" name="Freeform 141"/>
              <p:cNvSpPr>
                <a:spLocks/>
              </p:cNvSpPr>
              <p:nvPr/>
            </p:nvSpPr>
            <p:spPr bwMode="auto">
              <a:xfrm>
                <a:off x="653" y="1738"/>
                <a:ext cx="3" cy="8"/>
              </a:xfrm>
              <a:custGeom>
                <a:avLst/>
                <a:gdLst>
                  <a:gd name="T0" fmla="*/ 1 w 1"/>
                  <a:gd name="T1" fmla="*/ 1 h 3"/>
                  <a:gd name="T2" fmla="*/ 0 w 1"/>
                  <a:gd name="T3" fmla="*/ 2 h 3"/>
                  <a:gd name="T4" fmla="*/ 1 w 1"/>
                  <a:gd name="T5" fmla="*/ 0 h 3"/>
                  <a:gd name="T6" fmla="*/ 1 w 1"/>
                  <a:gd name="T7" fmla="*/ 1 h 3"/>
                  <a:gd name="T8" fmla="*/ 1 w 1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1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1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47" name="Freeform 142"/>
              <p:cNvSpPr>
                <a:spLocks/>
              </p:cNvSpPr>
              <p:nvPr/>
            </p:nvSpPr>
            <p:spPr bwMode="auto">
              <a:xfrm>
                <a:off x="656" y="1733"/>
                <a:ext cx="3" cy="16"/>
              </a:xfrm>
              <a:custGeom>
                <a:avLst/>
                <a:gdLst>
                  <a:gd name="T0" fmla="*/ 1 w 1"/>
                  <a:gd name="T1" fmla="*/ 3 h 6"/>
                  <a:gd name="T2" fmla="*/ 1 w 1"/>
                  <a:gd name="T3" fmla="*/ 2 h 6"/>
                  <a:gd name="T4" fmla="*/ 1 w 1"/>
                  <a:gd name="T5" fmla="*/ 1 h 6"/>
                  <a:gd name="T6" fmla="*/ 0 w 1"/>
                  <a:gd name="T7" fmla="*/ 4 h 6"/>
                  <a:gd name="T8" fmla="*/ 0 w 1"/>
                  <a:gd name="T9" fmla="*/ 2 h 6"/>
                  <a:gd name="T10" fmla="*/ 0 w 1"/>
                  <a:gd name="T11" fmla="*/ 4 h 6"/>
                  <a:gd name="T12" fmla="*/ 0 w 1"/>
                  <a:gd name="T13" fmla="*/ 3 h 6"/>
                  <a:gd name="T14" fmla="*/ 0 w 1"/>
                  <a:gd name="T15" fmla="*/ 4 h 6"/>
                  <a:gd name="T16" fmla="*/ 0 w 1"/>
                  <a:gd name="T17" fmla="*/ 4 h 6"/>
                  <a:gd name="T18" fmla="*/ 0 w 1"/>
                  <a:gd name="T19" fmla="*/ 5 h 6"/>
                  <a:gd name="T20" fmla="*/ 0 w 1"/>
                  <a:gd name="T21" fmla="*/ 3 h 6"/>
                  <a:gd name="T22" fmla="*/ 0 w 1"/>
                  <a:gd name="T23" fmla="*/ 5 h 6"/>
                  <a:gd name="T24" fmla="*/ 1 w 1"/>
                  <a:gd name="T25" fmla="*/ 5 h 6"/>
                  <a:gd name="T26" fmla="*/ 1 w 1"/>
                  <a:gd name="T27" fmla="*/ 5 h 6"/>
                  <a:gd name="T28" fmla="*/ 1 w 1"/>
                  <a:gd name="T29" fmla="*/ 3 h 6"/>
                  <a:gd name="T30" fmla="*/ 1 w 1"/>
                  <a:gd name="T31" fmla="*/ 5 h 6"/>
                  <a:gd name="T32" fmla="*/ 1 w 1"/>
                  <a:gd name="T33" fmla="*/ 4 h 6"/>
                  <a:gd name="T34" fmla="*/ 0 w 1"/>
                  <a:gd name="T35" fmla="*/ 2 h 6"/>
                  <a:gd name="T36" fmla="*/ 1 w 1"/>
                  <a:gd name="T37" fmla="*/ 4 h 6"/>
                  <a:gd name="T38" fmla="*/ 1 w 1"/>
                  <a:gd name="T39" fmla="*/ 4 h 6"/>
                  <a:gd name="T40" fmla="*/ 0 w 1"/>
                  <a:gd name="T41" fmla="*/ 1 h 6"/>
                  <a:gd name="T42" fmla="*/ 1 w 1"/>
                  <a:gd name="T43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" h="6">
                    <a:moveTo>
                      <a:pt x="1" y="3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3"/>
                      <a:pt x="1" y="1"/>
                    </a:cubicBezTo>
                    <a:cubicBezTo>
                      <a:pt x="0" y="1"/>
                      <a:pt x="0" y="3"/>
                      <a:pt x="0" y="4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1"/>
                      <a:pt x="0" y="4"/>
                    </a:cubicBezTo>
                    <a:cubicBezTo>
                      <a:pt x="0" y="4"/>
                      <a:pt x="0" y="3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6"/>
                      <a:pt x="0" y="2"/>
                      <a:pt x="0" y="3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1" y="4"/>
                      <a:pt x="1" y="5"/>
                    </a:cubicBezTo>
                    <a:cubicBezTo>
                      <a:pt x="1" y="5"/>
                      <a:pt x="1" y="4"/>
                      <a:pt x="1" y="5"/>
                    </a:cubicBezTo>
                    <a:cubicBezTo>
                      <a:pt x="1" y="5"/>
                      <a:pt x="1" y="4"/>
                      <a:pt x="1" y="3"/>
                    </a:cubicBezTo>
                    <a:cubicBezTo>
                      <a:pt x="1" y="2"/>
                      <a:pt x="1" y="4"/>
                      <a:pt x="1" y="5"/>
                    </a:cubicBezTo>
                    <a:cubicBezTo>
                      <a:pt x="1" y="4"/>
                      <a:pt x="1" y="3"/>
                      <a:pt x="1" y="4"/>
                    </a:cubicBezTo>
                    <a:cubicBezTo>
                      <a:pt x="1" y="3"/>
                      <a:pt x="1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3"/>
                      <a:pt x="0" y="2"/>
                      <a:pt x="0" y="1"/>
                    </a:cubicBezTo>
                    <a:cubicBezTo>
                      <a:pt x="0" y="0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48" name="Rectangle 143"/>
              <p:cNvSpPr>
                <a:spLocks noChangeArrowheads="1"/>
              </p:cNvSpPr>
              <p:nvPr/>
            </p:nvSpPr>
            <p:spPr bwMode="auto">
              <a:xfrm>
                <a:off x="659" y="1735"/>
                <a:ext cx="1" cy="3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49" name="Freeform 144"/>
              <p:cNvSpPr>
                <a:spLocks/>
              </p:cNvSpPr>
              <p:nvPr/>
            </p:nvSpPr>
            <p:spPr bwMode="auto">
              <a:xfrm>
                <a:off x="735" y="1607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0 w 3"/>
                  <a:gd name="T3" fmla="*/ 3 h 3"/>
                  <a:gd name="T4" fmla="*/ 3 w 3"/>
                  <a:gd name="T5" fmla="*/ 0 h 3"/>
                  <a:gd name="T6" fmla="*/ 0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50" name="Freeform 145"/>
              <p:cNvSpPr>
                <a:spLocks/>
              </p:cNvSpPr>
              <p:nvPr/>
            </p:nvSpPr>
            <p:spPr bwMode="auto">
              <a:xfrm>
                <a:off x="730" y="1610"/>
                <a:ext cx="10" cy="11"/>
              </a:xfrm>
              <a:custGeom>
                <a:avLst/>
                <a:gdLst>
                  <a:gd name="T0" fmla="*/ 0 w 4"/>
                  <a:gd name="T1" fmla="*/ 4 h 4"/>
                  <a:gd name="T2" fmla="*/ 1 w 4"/>
                  <a:gd name="T3" fmla="*/ 4 h 4"/>
                  <a:gd name="T4" fmla="*/ 4 w 4"/>
                  <a:gd name="T5" fmla="*/ 0 h 4"/>
                  <a:gd name="T6" fmla="*/ 1 w 4"/>
                  <a:gd name="T7" fmla="*/ 1 h 4"/>
                  <a:gd name="T8" fmla="*/ 2 w 4"/>
                  <a:gd name="T9" fmla="*/ 1 h 4"/>
                  <a:gd name="T10" fmla="*/ 0 w 4"/>
                  <a:gd name="T11" fmla="*/ 2 h 4"/>
                  <a:gd name="T12" fmla="*/ 1 w 4"/>
                  <a:gd name="T13" fmla="*/ 3 h 4"/>
                  <a:gd name="T14" fmla="*/ 0 w 4"/>
                  <a:gd name="T1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3" y="1"/>
                      <a:pt x="3" y="2"/>
                      <a:pt x="4" y="0"/>
                    </a:cubicBezTo>
                    <a:cubicBezTo>
                      <a:pt x="3" y="0"/>
                      <a:pt x="2" y="0"/>
                      <a:pt x="1" y="1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2" y="2"/>
                      <a:pt x="1" y="1"/>
                      <a:pt x="0" y="2"/>
                    </a:cubicBezTo>
                    <a:cubicBezTo>
                      <a:pt x="0" y="3"/>
                      <a:pt x="1" y="2"/>
                      <a:pt x="1" y="3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51" name="Freeform 146"/>
              <p:cNvSpPr>
                <a:spLocks/>
              </p:cNvSpPr>
              <p:nvPr/>
            </p:nvSpPr>
            <p:spPr bwMode="auto">
              <a:xfrm>
                <a:off x="735" y="1616"/>
                <a:ext cx="3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52" name="Freeform 147"/>
              <p:cNvSpPr>
                <a:spLocks/>
              </p:cNvSpPr>
              <p:nvPr/>
            </p:nvSpPr>
            <p:spPr bwMode="auto">
              <a:xfrm>
                <a:off x="738" y="1616"/>
                <a:ext cx="5" cy="2"/>
              </a:xfrm>
              <a:custGeom>
                <a:avLst/>
                <a:gdLst>
                  <a:gd name="T0" fmla="*/ 1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  <a:gd name="T6" fmla="*/ 1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53" name="Freeform 148"/>
              <p:cNvSpPr>
                <a:spLocks/>
              </p:cNvSpPr>
              <p:nvPr/>
            </p:nvSpPr>
            <p:spPr bwMode="auto">
              <a:xfrm>
                <a:off x="743" y="161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54" name="Freeform 149"/>
              <p:cNvSpPr>
                <a:spLocks/>
              </p:cNvSpPr>
              <p:nvPr/>
            </p:nvSpPr>
            <p:spPr bwMode="auto">
              <a:xfrm>
                <a:off x="738" y="1618"/>
                <a:ext cx="8" cy="6"/>
              </a:xfrm>
              <a:custGeom>
                <a:avLst/>
                <a:gdLst>
                  <a:gd name="T0" fmla="*/ 3 w 3"/>
                  <a:gd name="T1" fmla="*/ 1 h 2"/>
                  <a:gd name="T2" fmla="*/ 2 w 3"/>
                  <a:gd name="T3" fmla="*/ 0 h 2"/>
                  <a:gd name="T4" fmla="*/ 2 w 3"/>
                  <a:gd name="T5" fmla="*/ 0 h 2"/>
                  <a:gd name="T6" fmla="*/ 0 w 3"/>
                  <a:gd name="T7" fmla="*/ 1 h 2"/>
                  <a:gd name="T8" fmla="*/ 0 w 3"/>
                  <a:gd name="T9" fmla="*/ 1 h 2"/>
                  <a:gd name="T10" fmla="*/ 0 w 3"/>
                  <a:gd name="T11" fmla="*/ 2 h 2"/>
                  <a:gd name="T12" fmla="*/ 3 w 3"/>
                  <a:gd name="T13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2">
                    <a:moveTo>
                      <a:pt x="3" y="1"/>
                    </a:move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"/>
                      <a:pt x="0" y="2"/>
                      <a:pt x="0" y="1"/>
                    </a:cubicBezTo>
                    <a:cubicBezTo>
                      <a:pt x="0" y="1"/>
                      <a:pt x="1" y="0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55" name="Freeform 150"/>
              <p:cNvSpPr>
                <a:spLocks/>
              </p:cNvSpPr>
              <p:nvPr/>
            </p:nvSpPr>
            <p:spPr bwMode="auto">
              <a:xfrm>
                <a:off x="740" y="1618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56" name="Freeform 151"/>
              <p:cNvSpPr>
                <a:spLocks/>
              </p:cNvSpPr>
              <p:nvPr/>
            </p:nvSpPr>
            <p:spPr bwMode="auto">
              <a:xfrm>
                <a:off x="738" y="1618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57" name="Freeform 152"/>
              <p:cNvSpPr>
                <a:spLocks/>
              </p:cNvSpPr>
              <p:nvPr/>
            </p:nvSpPr>
            <p:spPr bwMode="auto">
              <a:xfrm>
                <a:off x="740" y="1621"/>
                <a:ext cx="9" cy="8"/>
              </a:xfrm>
              <a:custGeom>
                <a:avLst/>
                <a:gdLst>
                  <a:gd name="T0" fmla="*/ 3 w 3"/>
                  <a:gd name="T1" fmla="*/ 1 h 3"/>
                  <a:gd name="T2" fmla="*/ 1 w 3"/>
                  <a:gd name="T3" fmla="*/ 1 h 3"/>
                  <a:gd name="T4" fmla="*/ 0 w 3"/>
                  <a:gd name="T5" fmla="*/ 3 h 3"/>
                  <a:gd name="T6" fmla="*/ 0 w 3"/>
                  <a:gd name="T7" fmla="*/ 3 h 3"/>
                  <a:gd name="T8" fmla="*/ 3 w 3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cubicBezTo>
                      <a:pt x="1" y="2"/>
                      <a:pt x="2" y="0"/>
                      <a:pt x="1" y="1"/>
                    </a:cubicBezTo>
                    <a:cubicBezTo>
                      <a:pt x="1" y="1"/>
                      <a:pt x="0" y="2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3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58" name="Freeform 153"/>
              <p:cNvSpPr>
                <a:spLocks/>
              </p:cNvSpPr>
              <p:nvPr/>
            </p:nvSpPr>
            <p:spPr bwMode="auto">
              <a:xfrm>
                <a:off x="738" y="1635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59" name="Freeform 154"/>
              <p:cNvSpPr>
                <a:spLocks/>
              </p:cNvSpPr>
              <p:nvPr/>
            </p:nvSpPr>
            <p:spPr bwMode="auto">
              <a:xfrm>
                <a:off x="735" y="1605"/>
                <a:ext cx="44" cy="35"/>
              </a:xfrm>
              <a:custGeom>
                <a:avLst/>
                <a:gdLst>
                  <a:gd name="T0" fmla="*/ 7 w 16"/>
                  <a:gd name="T1" fmla="*/ 8 h 13"/>
                  <a:gd name="T2" fmla="*/ 7 w 16"/>
                  <a:gd name="T3" fmla="*/ 8 h 13"/>
                  <a:gd name="T4" fmla="*/ 8 w 16"/>
                  <a:gd name="T5" fmla="*/ 8 h 13"/>
                  <a:gd name="T6" fmla="*/ 8 w 16"/>
                  <a:gd name="T7" fmla="*/ 8 h 13"/>
                  <a:gd name="T8" fmla="*/ 4 w 16"/>
                  <a:gd name="T9" fmla="*/ 11 h 13"/>
                  <a:gd name="T10" fmla="*/ 3 w 16"/>
                  <a:gd name="T11" fmla="*/ 11 h 13"/>
                  <a:gd name="T12" fmla="*/ 5 w 16"/>
                  <a:gd name="T13" fmla="*/ 10 h 13"/>
                  <a:gd name="T14" fmla="*/ 3 w 16"/>
                  <a:gd name="T15" fmla="*/ 10 h 13"/>
                  <a:gd name="T16" fmla="*/ 5 w 16"/>
                  <a:gd name="T17" fmla="*/ 9 h 13"/>
                  <a:gd name="T18" fmla="*/ 3 w 16"/>
                  <a:gd name="T19" fmla="*/ 9 h 13"/>
                  <a:gd name="T20" fmla="*/ 4 w 16"/>
                  <a:gd name="T21" fmla="*/ 8 h 13"/>
                  <a:gd name="T22" fmla="*/ 2 w 16"/>
                  <a:gd name="T23" fmla="*/ 10 h 13"/>
                  <a:gd name="T24" fmla="*/ 3 w 16"/>
                  <a:gd name="T25" fmla="*/ 10 h 13"/>
                  <a:gd name="T26" fmla="*/ 2 w 16"/>
                  <a:gd name="T27" fmla="*/ 11 h 13"/>
                  <a:gd name="T28" fmla="*/ 1 w 16"/>
                  <a:gd name="T29" fmla="*/ 12 h 13"/>
                  <a:gd name="T30" fmla="*/ 1 w 16"/>
                  <a:gd name="T31" fmla="*/ 12 h 13"/>
                  <a:gd name="T32" fmla="*/ 2 w 16"/>
                  <a:gd name="T33" fmla="*/ 12 h 13"/>
                  <a:gd name="T34" fmla="*/ 2 w 16"/>
                  <a:gd name="T35" fmla="*/ 12 h 13"/>
                  <a:gd name="T36" fmla="*/ 2 w 16"/>
                  <a:gd name="T37" fmla="*/ 12 h 13"/>
                  <a:gd name="T38" fmla="*/ 2 w 16"/>
                  <a:gd name="T39" fmla="*/ 12 h 13"/>
                  <a:gd name="T40" fmla="*/ 9 w 16"/>
                  <a:gd name="T41" fmla="*/ 5 h 13"/>
                  <a:gd name="T42" fmla="*/ 9 w 16"/>
                  <a:gd name="T43" fmla="*/ 5 h 13"/>
                  <a:gd name="T44" fmla="*/ 9 w 16"/>
                  <a:gd name="T45" fmla="*/ 5 h 13"/>
                  <a:gd name="T46" fmla="*/ 9 w 16"/>
                  <a:gd name="T47" fmla="*/ 5 h 13"/>
                  <a:gd name="T48" fmla="*/ 9 w 16"/>
                  <a:gd name="T49" fmla="*/ 5 h 13"/>
                  <a:gd name="T50" fmla="*/ 9 w 16"/>
                  <a:gd name="T51" fmla="*/ 6 h 13"/>
                  <a:gd name="T52" fmla="*/ 9 w 16"/>
                  <a:gd name="T53" fmla="*/ 6 h 13"/>
                  <a:gd name="T54" fmla="*/ 7 w 16"/>
                  <a:gd name="T55" fmla="*/ 8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" h="13">
                    <a:moveTo>
                      <a:pt x="7" y="8"/>
                    </a:moveTo>
                    <a:cubicBezTo>
                      <a:pt x="7" y="8"/>
                      <a:pt x="7" y="8"/>
                      <a:pt x="7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1" y="13"/>
                      <a:pt x="6" y="9"/>
                      <a:pt x="4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4" y="10"/>
                      <a:pt x="4" y="10"/>
                      <a:pt x="5" y="10"/>
                    </a:cubicBezTo>
                    <a:cubicBezTo>
                      <a:pt x="5" y="10"/>
                      <a:pt x="3" y="10"/>
                      <a:pt x="3" y="10"/>
                    </a:cubicBezTo>
                    <a:cubicBezTo>
                      <a:pt x="5" y="9"/>
                      <a:pt x="4" y="10"/>
                      <a:pt x="5" y="9"/>
                    </a:cubicBezTo>
                    <a:cubicBezTo>
                      <a:pt x="5" y="9"/>
                      <a:pt x="5" y="9"/>
                      <a:pt x="3" y="9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4" y="9"/>
                      <a:pt x="3" y="10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0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0" y="13"/>
                      <a:pt x="16" y="0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8" y="7"/>
                      <a:pt x="7" y="8"/>
                      <a:pt x="7" y="8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60" name="Freeform 155"/>
              <p:cNvSpPr>
                <a:spLocks/>
              </p:cNvSpPr>
              <p:nvPr/>
            </p:nvSpPr>
            <p:spPr bwMode="auto">
              <a:xfrm>
                <a:off x="757" y="1618"/>
                <a:ext cx="2" cy="3"/>
              </a:xfrm>
              <a:custGeom>
                <a:avLst/>
                <a:gdLst>
                  <a:gd name="T0" fmla="*/ 0 w 2"/>
                  <a:gd name="T1" fmla="*/ 3 h 3"/>
                  <a:gd name="T2" fmla="*/ 2 w 2"/>
                  <a:gd name="T3" fmla="*/ 0 h 3"/>
                  <a:gd name="T4" fmla="*/ 0 w 2"/>
                  <a:gd name="T5" fmla="*/ 3 h 3"/>
                  <a:gd name="T6" fmla="*/ 0 w 2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lnTo>
                      <a:pt x="2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61" name="Freeform 156"/>
              <p:cNvSpPr>
                <a:spLocks/>
              </p:cNvSpPr>
              <p:nvPr/>
            </p:nvSpPr>
            <p:spPr bwMode="auto">
              <a:xfrm>
                <a:off x="746" y="1613"/>
                <a:ext cx="11" cy="14"/>
              </a:xfrm>
              <a:custGeom>
                <a:avLst/>
                <a:gdLst>
                  <a:gd name="T0" fmla="*/ 1 w 4"/>
                  <a:gd name="T1" fmla="*/ 5 h 5"/>
                  <a:gd name="T2" fmla="*/ 3 w 4"/>
                  <a:gd name="T3" fmla="*/ 4 h 5"/>
                  <a:gd name="T4" fmla="*/ 2 w 4"/>
                  <a:gd name="T5" fmla="*/ 5 h 5"/>
                  <a:gd name="T6" fmla="*/ 3 w 4"/>
                  <a:gd name="T7" fmla="*/ 3 h 5"/>
                  <a:gd name="T8" fmla="*/ 2 w 4"/>
                  <a:gd name="T9" fmla="*/ 4 h 5"/>
                  <a:gd name="T10" fmla="*/ 3 w 4"/>
                  <a:gd name="T11" fmla="*/ 1 h 5"/>
                  <a:gd name="T12" fmla="*/ 3 w 4"/>
                  <a:gd name="T13" fmla="*/ 2 h 5"/>
                  <a:gd name="T14" fmla="*/ 1 w 4"/>
                  <a:gd name="T15" fmla="*/ 1 h 5"/>
                  <a:gd name="T16" fmla="*/ 1 w 4"/>
                  <a:gd name="T17" fmla="*/ 2 h 5"/>
                  <a:gd name="T18" fmla="*/ 1 w 4"/>
                  <a:gd name="T19" fmla="*/ 2 h 5"/>
                  <a:gd name="T20" fmla="*/ 1 w 4"/>
                  <a:gd name="T2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5">
                    <a:moveTo>
                      <a:pt x="1" y="5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4"/>
                      <a:pt x="3" y="4"/>
                      <a:pt x="3" y="3"/>
                    </a:cubicBezTo>
                    <a:cubicBezTo>
                      <a:pt x="4" y="2"/>
                      <a:pt x="2" y="4"/>
                      <a:pt x="2" y="4"/>
                    </a:cubicBezTo>
                    <a:cubicBezTo>
                      <a:pt x="1" y="2"/>
                      <a:pt x="2" y="3"/>
                      <a:pt x="3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4" y="0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4"/>
                      <a:pt x="0" y="4"/>
                      <a:pt x="1" y="5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62" name="Freeform 157"/>
              <p:cNvSpPr>
                <a:spLocks/>
              </p:cNvSpPr>
              <p:nvPr/>
            </p:nvSpPr>
            <p:spPr bwMode="auto">
              <a:xfrm>
                <a:off x="751" y="1627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63" name="Freeform 158"/>
              <p:cNvSpPr>
                <a:spLocks/>
              </p:cNvSpPr>
              <p:nvPr/>
            </p:nvSpPr>
            <p:spPr bwMode="auto">
              <a:xfrm>
                <a:off x="749" y="161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64" name="Freeform 159"/>
              <p:cNvSpPr>
                <a:spLocks/>
              </p:cNvSpPr>
              <p:nvPr/>
            </p:nvSpPr>
            <p:spPr bwMode="auto">
              <a:xfrm>
                <a:off x="746" y="1621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65" name="Freeform 160"/>
              <p:cNvSpPr>
                <a:spLocks/>
              </p:cNvSpPr>
              <p:nvPr/>
            </p:nvSpPr>
            <p:spPr bwMode="auto">
              <a:xfrm>
                <a:off x="732" y="1624"/>
                <a:ext cx="41" cy="30"/>
              </a:xfrm>
              <a:custGeom>
                <a:avLst/>
                <a:gdLst>
                  <a:gd name="T0" fmla="*/ 10 w 15"/>
                  <a:gd name="T1" fmla="*/ 0 h 11"/>
                  <a:gd name="T2" fmla="*/ 10 w 15"/>
                  <a:gd name="T3" fmla="*/ 1 h 11"/>
                  <a:gd name="T4" fmla="*/ 8 w 15"/>
                  <a:gd name="T5" fmla="*/ 2 h 11"/>
                  <a:gd name="T6" fmla="*/ 7 w 15"/>
                  <a:gd name="T7" fmla="*/ 3 h 11"/>
                  <a:gd name="T8" fmla="*/ 9 w 15"/>
                  <a:gd name="T9" fmla="*/ 4 h 11"/>
                  <a:gd name="T10" fmla="*/ 8 w 15"/>
                  <a:gd name="T11" fmla="*/ 5 h 11"/>
                  <a:gd name="T12" fmla="*/ 10 w 15"/>
                  <a:gd name="T13" fmla="*/ 6 h 11"/>
                  <a:gd name="T14" fmla="*/ 12 w 15"/>
                  <a:gd name="T15" fmla="*/ 7 h 11"/>
                  <a:gd name="T16" fmla="*/ 6 w 15"/>
                  <a:gd name="T17" fmla="*/ 4 h 11"/>
                  <a:gd name="T18" fmla="*/ 4 w 15"/>
                  <a:gd name="T19" fmla="*/ 5 h 11"/>
                  <a:gd name="T20" fmla="*/ 5 w 15"/>
                  <a:gd name="T21" fmla="*/ 4 h 11"/>
                  <a:gd name="T22" fmla="*/ 5 w 15"/>
                  <a:gd name="T23" fmla="*/ 4 h 11"/>
                  <a:gd name="T24" fmla="*/ 4 w 15"/>
                  <a:gd name="T25" fmla="*/ 2 h 11"/>
                  <a:gd name="T26" fmla="*/ 2 w 15"/>
                  <a:gd name="T27" fmla="*/ 4 h 11"/>
                  <a:gd name="T28" fmla="*/ 4 w 15"/>
                  <a:gd name="T29" fmla="*/ 1 h 11"/>
                  <a:gd name="T30" fmla="*/ 2 w 15"/>
                  <a:gd name="T31" fmla="*/ 2 h 11"/>
                  <a:gd name="T32" fmla="*/ 1 w 15"/>
                  <a:gd name="T33" fmla="*/ 4 h 11"/>
                  <a:gd name="T34" fmla="*/ 0 w 15"/>
                  <a:gd name="T35" fmla="*/ 4 h 11"/>
                  <a:gd name="T36" fmla="*/ 6 w 15"/>
                  <a:gd name="T37" fmla="*/ 6 h 11"/>
                  <a:gd name="T38" fmla="*/ 5 w 15"/>
                  <a:gd name="T39" fmla="*/ 6 h 11"/>
                  <a:gd name="T40" fmla="*/ 7 w 15"/>
                  <a:gd name="T41" fmla="*/ 10 h 11"/>
                  <a:gd name="T42" fmla="*/ 9 w 15"/>
                  <a:gd name="T43" fmla="*/ 9 h 11"/>
                  <a:gd name="T44" fmla="*/ 9 w 15"/>
                  <a:gd name="T45" fmla="*/ 10 h 11"/>
                  <a:gd name="T46" fmla="*/ 10 w 15"/>
                  <a:gd name="T47" fmla="*/ 9 h 11"/>
                  <a:gd name="T48" fmla="*/ 10 w 15"/>
                  <a:gd name="T49" fmla="*/ 11 h 11"/>
                  <a:gd name="T50" fmla="*/ 11 w 15"/>
                  <a:gd name="T51" fmla="*/ 9 h 11"/>
                  <a:gd name="T52" fmla="*/ 14 w 15"/>
                  <a:gd name="T53" fmla="*/ 4 h 11"/>
                  <a:gd name="T54" fmla="*/ 13 w 15"/>
                  <a:gd name="T55" fmla="*/ 5 h 11"/>
                  <a:gd name="T56" fmla="*/ 12 w 15"/>
                  <a:gd name="T57" fmla="*/ 6 h 11"/>
                  <a:gd name="T58" fmla="*/ 14 w 15"/>
                  <a:gd name="T59" fmla="*/ 4 h 11"/>
                  <a:gd name="T60" fmla="*/ 12 w 15"/>
                  <a:gd name="T61" fmla="*/ 4 h 11"/>
                  <a:gd name="T62" fmla="*/ 11 w 15"/>
                  <a:gd name="T63" fmla="*/ 5 h 11"/>
                  <a:gd name="T64" fmla="*/ 10 w 15"/>
                  <a:gd name="T65" fmla="*/ 3 h 11"/>
                  <a:gd name="T66" fmla="*/ 12 w 15"/>
                  <a:gd name="T67" fmla="*/ 2 h 11"/>
                  <a:gd name="T68" fmla="*/ 12 w 15"/>
                  <a:gd name="T69" fmla="*/ 1 h 11"/>
                  <a:gd name="T70" fmla="*/ 9 w 15"/>
                  <a:gd name="T71" fmla="*/ 2 h 11"/>
                  <a:gd name="T72" fmla="*/ 10 w 15"/>
                  <a:gd name="T73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5" h="11">
                    <a:moveTo>
                      <a:pt x="10" y="0"/>
                    </a:moveTo>
                    <a:cubicBezTo>
                      <a:pt x="9" y="0"/>
                      <a:pt x="9" y="1"/>
                      <a:pt x="10" y="1"/>
                    </a:cubicBezTo>
                    <a:cubicBezTo>
                      <a:pt x="9" y="2"/>
                      <a:pt x="9" y="1"/>
                      <a:pt x="8" y="2"/>
                    </a:cubicBezTo>
                    <a:cubicBezTo>
                      <a:pt x="8" y="3"/>
                      <a:pt x="7" y="3"/>
                      <a:pt x="7" y="3"/>
                    </a:cubicBezTo>
                    <a:cubicBezTo>
                      <a:pt x="7" y="4"/>
                      <a:pt x="8" y="3"/>
                      <a:pt x="9" y="4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9" y="5"/>
                      <a:pt x="10" y="5"/>
                      <a:pt x="10" y="6"/>
                    </a:cubicBezTo>
                    <a:cubicBezTo>
                      <a:pt x="10" y="7"/>
                      <a:pt x="11" y="7"/>
                      <a:pt x="12" y="7"/>
                    </a:cubicBezTo>
                    <a:cubicBezTo>
                      <a:pt x="11" y="11"/>
                      <a:pt x="7" y="6"/>
                      <a:pt x="6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4"/>
                      <a:pt x="4" y="5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3"/>
                      <a:pt x="4" y="3"/>
                      <a:pt x="4" y="2"/>
                    </a:cubicBezTo>
                    <a:cubicBezTo>
                      <a:pt x="4" y="2"/>
                      <a:pt x="3" y="4"/>
                      <a:pt x="2" y="4"/>
                    </a:cubicBezTo>
                    <a:cubicBezTo>
                      <a:pt x="4" y="2"/>
                      <a:pt x="2" y="3"/>
                      <a:pt x="4" y="1"/>
                    </a:cubicBezTo>
                    <a:cubicBezTo>
                      <a:pt x="4" y="0"/>
                      <a:pt x="2" y="3"/>
                      <a:pt x="2" y="2"/>
                    </a:cubicBezTo>
                    <a:cubicBezTo>
                      <a:pt x="1" y="3"/>
                      <a:pt x="2" y="3"/>
                      <a:pt x="1" y="4"/>
                    </a:cubicBezTo>
                    <a:cubicBezTo>
                      <a:pt x="0" y="4"/>
                      <a:pt x="1" y="3"/>
                      <a:pt x="0" y="4"/>
                    </a:cubicBezTo>
                    <a:cubicBezTo>
                      <a:pt x="0" y="5"/>
                      <a:pt x="4" y="5"/>
                      <a:pt x="6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7"/>
                      <a:pt x="7" y="8"/>
                      <a:pt x="7" y="10"/>
                    </a:cubicBezTo>
                    <a:cubicBezTo>
                      <a:pt x="7" y="9"/>
                      <a:pt x="7" y="11"/>
                      <a:pt x="9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10"/>
                      <a:pt x="9" y="11"/>
                      <a:pt x="10" y="11"/>
                    </a:cubicBezTo>
                    <a:cubicBezTo>
                      <a:pt x="10" y="10"/>
                      <a:pt x="11" y="10"/>
                      <a:pt x="11" y="9"/>
                    </a:cubicBezTo>
                    <a:cubicBezTo>
                      <a:pt x="15" y="5"/>
                      <a:pt x="13" y="6"/>
                      <a:pt x="14" y="4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2" y="6"/>
                    </a:cubicBezTo>
                    <a:cubicBezTo>
                      <a:pt x="12" y="5"/>
                      <a:pt x="13" y="4"/>
                      <a:pt x="14" y="4"/>
                    </a:cubicBezTo>
                    <a:cubicBezTo>
                      <a:pt x="13" y="3"/>
                      <a:pt x="11" y="5"/>
                      <a:pt x="12" y="4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4"/>
                      <a:pt x="11" y="3"/>
                      <a:pt x="10" y="3"/>
                    </a:cubicBezTo>
                    <a:cubicBezTo>
                      <a:pt x="11" y="1"/>
                      <a:pt x="11" y="2"/>
                      <a:pt x="12" y="2"/>
                    </a:cubicBezTo>
                    <a:cubicBezTo>
                      <a:pt x="12" y="2"/>
                      <a:pt x="12" y="1"/>
                      <a:pt x="12" y="1"/>
                    </a:cubicBezTo>
                    <a:cubicBezTo>
                      <a:pt x="11" y="1"/>
                      <a:pt x="10" y="2"/>
                      <a:pt x="9" y="2"/>
                    </a:cubicBezTo>
                    <a:cubicBezTo>
                      <a:pt x="11" y="1"/>
                      <a:pt x="10" y="0"/>
                      <a:pt x="1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66" name="Freeform 161"/>
              <p:cNvSpPr>
                <a:spLocks/>
              </p:cNvSpPr>
              <p:nvPr/>
            </p:nvSpPr>
            <p:spPr bwMode="auto">
              <a:xfrm>
                <a:off x="765" y="1624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3 w 3"/>
                  <a:gd name="T5" fmla="*/ 0 h 3"/>
                  <a:gd name="T6" fmla="*/ 0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67" name="Freeform 162"/>
              <p:cNvSpPr>
                <a:spLocks/>
              </p:cNvSpPr>
              <p:nvPr/>
            </p:nvSpPr>
            <p:spPr bwMode="auto">
              <a:xfrm>
                <a:off x="759" y="162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68" name="Rectangle 163"/>
              <p:cNvSpPr>
                <a:spLocks noChangeArrowheads="1"/>
              </p:cNvSpPr>
              <p:nvPr/>
            </p:nvSpPr>
            <p:spPr bwMode="auto">
              <a:xfrm>
                <a:off x="759" y="1640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69" name="Freeform 164"/>
              <p:cNvSpPr>
                <a:spLocks/>
              </p:cNvSpPr>
              <p:nvPr/>
            </p:nvSpPr>
            <p:spPr bwMode="auto">
              <a:xfrm>
                <a:off x="770" y="1632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70" name="Freeform 165"/>
              <p:cNvSpPr>
                <a:spLocks/>
              </p:cNvSpPr>
              <p:nvPr/>
            </p:nvSpPr>
            <p:spPr bwMode="auto">
              <a:xfrm>
                <a:off x="751" y="1651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71" name="Rectangle 166"/>
              <p:cNvSpPr>
                <a:spLocks noChangeArrowheads="1"/>
              </p:cNvSpPr>
              <p:nvPr/>
            </p:nvSpPr>
            <p:spPr bwMode="auto">
              <a:xfrm>
                <a:off x="762" y="1624"/>
                <a:ext cx="3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72" name="Freeform 167"/>
              <p:cNvSpPr>
                <a:spLocks/>
              </p:cNvSpPr>
              <p:nvPr/>
            </p:nvSpPr>
            <p:spPr bwMode="auto">
              <a:xfrm>
                <a:off x="724" y="1616"/>
                <a:ext cx="33" cy="32"/>
              </a:xfrm>
              <a:custGeom>
                <a:avLst/>
                <a:gdLst>
                  <a:gd name="T0" fmla="*/ 10 w 12"/>
                  <a:gd name="T1" fmla="*/ 9 h 12"/>
                  <a:gd name="T2" fmla="*/ 9 w 12"/>
                  <a:gd name="T3" fmla="*/ 7 h 12"/>
                  <a:gd name="T4" fmla="*/ 6 w 12"/>
                  <a:gd name="T5" fmla="*/ 8 h 12"/>
                  <a:gd name="T6" fmla="*/ 9 w 12"/>
                  <a:gd name="T7" fmla="*/ 6 h 12"/>
                  <a:gd name="T8" fmla="*/ 7 w 12"/>
                  <a:gd name="T9" fmla="*/ 3 h 12"/>
                  <a:gd name="T10" fmla="*/ 7 w 12"/>
                  <a:gd name="T11" fmla="*/ 4 h 12"/>
                  <a:gd name="T12" fmla="*/ 9 w 12"/>
                  <a:gd name="T13" fmla="*/ 2 h 12"/>
                  <a:gd name="T14" fmla="*/ 8 w 12"/>
                  <a:gd name="T15" fmla="*/ 5 h 12"/>
                  <a:gd name="T16" fmla="*/ 7 w 12"/>
                  <a:gd name="T17" fmla="*/ 5 h 12"/>
                  <a:gd name="T18" fmla="*/ 9 w 12"/>
                  <a:gd name="T19" fmla="*/ 6 h 12"/>
                  <a:gd name="T20" fmla="*/ 11 w 12"/>
                  <a:gd name="T21" fmla="*/ 4 h 12"/>
                  <a:gd name="T22" fmla="*/ 12 w 12"/>
                  <a:gd name="T23" fmla="*/ 3 h 12"/>
                  <a:gd name="T24" fmla="*/ 10 w 12"/>
                  <a:gd name="T25" fmla="*/ 3 h 12"/>
                  <a:gd name="T26" fmla="*/ 11 w 12"/>
                  <a:gd name="T27" fmla="*/ 2 h 12"/>
                  <a:gd name="T28" fmla="*/ 10 w 12"/>
                  <a:gd name="T29" fmla="*/ 2 h 12"/>
                  <a:gd name="T30" fmla="*/ 10 w 12"/>
                  <a:gd name="T31" fmla="*/ 1 h 12"/>
                  <a:gd name="T32" fmla="*/ 9 w 12"/>
                  <a:gd name="T33" fmla="*/ 1 h 12"/>
                  <a:gd name="T34" fmla="*/ 9 w 12"/>
                  <a:gd name="T35" fmla="*/ 1 h 12"/>
                  <a:gd name="T36" fmla="*/ 8 w 12"/>
                  <a:gd name="T37" fmla="*/ 2 h 12"/>
                  <a:gd name="T38" fmla="*/ 3 w 12"/>
                  <a:gd name="T39" fmla="*/ 5 h 12"/>
                  <a:gd name="T40" fmla="*/ 4 w 12"/>
                  <a:gd name="T41" fmla="*/ 4 h 12"/>
                  <a:gd name="T42" fmla="*/ 3 w 12"/>
                  <a:gd name="T43" fmla="*/ 8 h 12"/>
                  <a:gd name="T44" fmla="*/ 4 w 12"/>
                  <a:gd name="T45" fmla="*/ 8 h 12"/>
                  <a:gd name="T46" fmla="*/ 3 w 12"/>
                  <a:gd name="T47" fmla="*/ 7 h 12"/>
                  <a:gd name="T48" fmla="*/ 6 w 12"/>
                  <a:gd name="T49" fmla="*/ 6 h 12"/>
                  <a:gd name="T50" fmla="*/ 4 w 12"/>
                  <a:gd name="T51" fmla="*/ 9 h 12"/>
                  <a:gd name="T52" fmla="*/ 6 w 12"/>
                  <a:gd name="T53" fmla="*/ 10 h 12"/>
                  <a:gd name="T54" fmla="*/ 5 w 12"/>
                  <a:gd name="T55" fmla="*/ 10 h 12"/>
                  <a:gd name="T56" fmla="*/ 7 w 12"/>
                  <a:gd name="T57" fmla="*/ 11 h 12"/>
                  <a:gd name="T58" fmla="*/ 7 w 12"/>
                  <a:gd name="T59" fmla="*/ 10 h 12"/>
                  <a:gd name="T60" fmla="*/ 8 w 12"/>
                  <a:gd name="T61" fmla="*/ 10 h 12"/>
                  <a:gd name="T62" fmla="*/ 8 w 12"/>
                  <a:gd name="T63" fmla="*/ 10 h 12"/>
                  <a:gd name="T64" fmla="*/ 10 w 12"/>
                  <a:gd name="T65" fmla="*/ 10 h 12"/>
                  <a:gd name="T66" fmla="*/ 8 w 12"/>
                  <a:gd name="T67" fmla="*/ 10 h 12"/>
                  <a:gd name="T68" fmla="*/ 10 w 12"/>
                  <a:gd name="T69" fmla="*/ 9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" h="12">
                    <a:moveTo>
                      <a:pt x="10" y="9"/>
                    </a:moveTo>
                    <a:cubicBezTo>
                      <a:pt x="11" y="8"/>
                      <a:pt x="9" y="8"/>
                      <a:pt x="9" y="7"/>
                    </a:cubicBezTo>
                    <a:cubicBezTo>
                      <a:pt x="8" y="7"/>
                      <a:pt x="7" y="9"/>
                      <a:pt x="6" y="8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5"/>
                      <a:pt x="6" y="5"/>
                      <a:pt x="7" y="3"/>
                    </a:cubicBezTo>
                    <a:cubicBezTo>
                      <a:pt x="7" y="3"/>
                      <a:pt x="7" y="4"/>
                      <a:pt x="7" y="4"/>
                    </a:cubicBezTo>
                    <a:cubicBezTo>
                      <a:pt x="7" y="4"/>
                      <a:pt x="9" y="1"/>
                      <a:pt x="9" y="2"/>
                    </a:cubicBezTo>
                    <a:cubicBezTo>
                      <a:pt x="8" y="3"/>
                      <a:pt x="9" y="4"/>
                      <a:pt x="8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6"/>
                      <a:pt x="9" y="5"/>
                      <a:pt x="9" y="6"/>
                    </a:cubicBezTo>
                    <a:cubicBezTo>
                      <a:pt x="10" y="5"/>
                      <a:pt x="10" y="4"/>
                      <a:pt x="11" y="4"/>
                    </a:cubicBezTo>
                    <a:cubicBezTo>
                      <a:pt x="11" y="4"/>
                      <a:pt x="11" y="3"/>
                      <a:pt x="12" y="3"/>
                    </a:cubicBezTo>
                    <a:cubicBezTo>
                      <a:pt x="11" y="3"/>
                      <a:pt x="11" y="2"/>
                      <a:pt x="10" y="3"/>
                    </a:cubicBezTo>
                    <a:cubicBezTo>
                      <a:pt x="10" y="2"/>
                      <a:pt x="10" y="3"/>
                      <a:pt x="11" y="2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9" y="2"/>
                      <a:pt x="10" y="2"/>
                      <a:pt x="10" y="1"/>
                    </a:cubicBezTo>
                    <a:cubicBezTo>
                      <a:pt x="10" y="1"/>
                      <a:pt x="9" y="2"/>
                      <a:pt x="9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1"/>
                      <a:pt x="8" y="0"/>
                      <a:pt x="8" y="2"/>
                    </a:cubicBezTo>
                    <a:cubicBezTo>
                      <a:pt x="0" y="6"/>
                      <a:pt x="5" y="4"/>
                      <a:pt x="3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6"/>
                      <a:pt x="1" y="7"/>
                      <a:pt x="3" y="8"/>
                    </a:cubicBezTo>
                    <a:cubicBezTo>
                      <a:pt x="3" y="8"/>
                      <a:pt x="4" y="8"/>
                      <a:pt x="4" y="8"/>
                    </a:cubicBezTo>
                    <a:cubicBezTo>
                      <a:pt x="5" y="7"/>
                      <a:pt x="3" y="7"/>
                      <a:pt x="3" y="7"/>
                    </a:cubicBezTo>
                    <a:cubicBezTo>
                      <a:pt x="4" y="6"/>
                      <a:pt x="5" y="7"/>
                      <a:pt x="6" y="6"/>
                    </a:cubicBezTo>
                    <a:cubicBezTo>
                      <a:pt x="5" y="7"/>
                      <a:pt x="7" y="7"/>
                      <a:pt x="4" y="9"/>
                    </a:cubicBezTo>
                    <a:cubicBezTo>
                      <a:pt x="5" y="10"/>
                      <a:pt x="6" y="9"/>
                      <a:pt x="6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7" y="9"/>
                      <a:pt x="5" y="12"/>
                      <a:pt x="7" y="11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10"/>
                      <a:pt x="10" y="10"/>
                      <a:pt x="10" y="10"/>
                    </a:cubicBezTo>
                    <a:cubicBezTo>
                      <a:pt x="10" y="9"/>
                      <a:pt x="9" y="10"/>
                      <a:pt x="8" y="10"/>
                    </a:cubicBezTo>
                    <a:cubicBezTo>
                      <a:pt x="9" y="9"/>
                      <a:pt x="10" y="9"/>
                      <a:pt x="10" y="9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73" name="Freeform 168"/>
              <p:cNvSpPr>
                <a:spLocks/>
              </p:cNvSpPr>
              <p:nvPr/>
            </p:nvSpPr>
            <p:spPr bwMode="auto">
              <a:xfrm>
                <a:off x="749" y="1618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74" name="Freeform 169"/>
              <p:cNvSpPr>
                <a:spLocks/>
              </p:cNvSpPr>
              <p:nvPr/>
            </p:nvSpPr>
            <p:spPr bwMode="auto">
              <a:xfrm>
                <a:off x="743" y="1637"/>
                <a:ext cx="30" cy="22"/>
              </a:xfrm>
              <a:custGeom>
                <a:avLst/>
                <a:gdLst>
                  <a:gd name="T0" fmla="*/ 4 w 11"/>
                  <a:gd name="T1" fmla="*/ 5 h 8"/>
                  <a:gd name="T2" fmla="*/ 4 w 11"/>
                  <a:gd name="T3" fmla="*/ 7 h 8"/>
                  <a:gd name="T4" fmla="*/ 5 w 11"/>
                  <a:gd name="T5" fmla="*/ 3 h 8"/>
                  <a:gd name="T6" fmla="*/ 6 w 11"/>
                  <a:gd name="T7" fmla="*/ 3 h 8"/>
                  <a:gd name="T8" fmla="*/ 5 w 11"/>
                  <a:gd name="T9" fmla="*/ 6 h 8"/>
                  <a:gd name="T10" fmla="*/ 7 w 11"/>
                  <a:gd name="T11" fmla="*/ 7 h 8"/>
                  <a:gd name="T12" fmla="*/ 7 w 11"/>
                  <a:gd name="T13" fmla="*/ 5 h 8"/>
                  <a:gd name="T14" fmla="*/ 8 w 11"/>
                  <a:gd name="T15" fmla="*/ 4 h 8"/>
                  <a:gd name="T16" fmla="*/ 7 w 11"/>
                  <a:gd name="T17" fmla="*/ 4 h 8"/>
                  <a:gd name="T18" fmla="*/ 8 w 11"/>
                  <a:gd name="T19" fmla="*/ 6 h 8"/>
                  <a:gd name="T20" fmla="*/ 9 w 11"/>
                  <a:gd name="T21" fmla="*/ 1 h 8"/>
                  <a:gd name="T22" fmla="*/ 9 w 11"/>
                  <a:gd name="T23" fmla="*/ 1 h 8"/>
                  <a:gd name="T24" fmla="*/ 10 w 11"/>
                  <a:gd name="T25" fmla="*/ 4 h 8"/>
                  <a:gd name="T26" fmla="*/ 9 w 11"/>
                  <a:gd name="T27" fmla="*/ 3 h 8"/>
                  <a:gd name="T28" fmla="*/ 9 w 11"/>
                  <a:gd name="T29" fmla="*/ 2 h 8"/>
                  <a:gd name="T30" fmla="*/ 5 w 11"/>
                  <a:gd name="T31" fmla="*/ 1 h 8"/>
                  <a:gd name="T32" fmla="*/ 5 w 11"/>
                  <a:gd name="T33" fmla="*/ 2 h 8"/>
                  <a:gd name="T34" fmla="*/ 4 w 11"/>
                  <a:gd name="T35" fmla="*/ 3 h 8"/>
                  <a:gd name="T36" fmla="*/ 3 w 11"/>
                  <a:gd name="T37" fmla="*/ 5 h 8"/>
                  <a:gd name="T38" fmla="*/ 3 w 11"/>
                  <a:gd name="T39" fmla="*/ 4 h 8"/>
                  <a:gd name="T40" fmla="*/ 2 w 11"/>
                  <a:gd name="T41" fmla="*/ 6 h 8"/>
                  <a:gd name="T42" fmla="*/ 0 w 11"/>
                  <a:gd name="T43" fmla="*/ 6 h 8"/>
                  <a:gd name="T44" fmla="*/ 3 w 11"/>
                  <a:gd name="T45" fmla="*/ 7 h 8"/>
                  <a:gd name="T46" fmla="*/ 4 w 11"/>
                  <a:gd name="T47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" h="8">
                    <a:moveTo>
                      <a:pt x="4" y="5"/>
                    </a:moveTo>
                    <a:cubicBezTo>
                      <a:pt x="5" y="5"/>
                      <a:pt x="4" y="6"/>
                      <a:pt x="4" y="7"/>
                    </a:cubicBezTo>
                    <a:cubicBezTo>
                      <a:pt x="5" y="6"/>
                      <a:pt x="4" y="5"/>
                      <a:pt x="5" y="3"/>
                    </a:cubicBezTo>
                    <a:cubicBezTo>
                      <a:pt x="5" y="4"/>
                      <a:pt x="6" y="3"/>
                      <a:pt x="6" y="3"/>
                    </a:cubicBezTo>
                    <a:cubicBezTo>
                      <a:pt x="6" y="4"/>
                      <a:pt x="5" y="6"/>
                      <a:pt x="5" y="6"/>
                    </a:cubicBezTo>
                    <a:cubicBezTo>
                      <a:pt x="6" y="6"/>
                      <a:pt x="6" y="7"/>
                      <a:pt x="7" y="7"/>
                    </a:cubicBezTo>
                    <a:cubicBezTo>
                      <a:pt x="6" y="6"/>
                      <a:pt x="7" y="6"/>
                      <a:pt x="7" y="5"/>
                    </a:cubicBezTo>
                    <a:cubicBezTo>
                      <a:pt x="7" y="4"/>
                      <a:pt x="8" y="3"/>
                      <a:pt x="8" y="4"/>
                    </a:cubicBezTo>
                    <a:cubicBezTo>
                      <a:pt x="8" y="5"/>
                      <a:pt x="8" y="4"/>
                      <a:pt x="7" y="4"/>
                    </a:cubicBezTo>
                    <a:cubicBezTo>
                      <a:pt x="7" y="6"/>
                      <a:pt x="8" y="5"/>
                      <a:pt x="8" y="6"/>
                    </a:cubicBezTo>
                    <a:cubicBezTo>
                      <a:pt x="9" y="5"/>
                      <a:pt x="11" y="3"/>
                      <a:pt x="9" y="1"/>
                    </a:cubicBezTo>
                    <a:cubicBezTo>
                      <a:pt x="8" y="0"/>
                      <a:pt x="9" y="1"/>
                      <a:pt x="9" y="1"/>
                    </a:cubicBezTo>
                    <a:cubicBezTo>
                      <a:pt x="9" y="2"/>
                      <a:pt x="9" y="3"/>
                      <a:pt x="10" y="4"/>
                    </a:cubicBezTo>
                    <a:cubicBezTo>
                      <a:pt x="9" y="3"/>
                      <a:pt x="9" y="4"/>
                      <a:pt x="9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8" y="2"/>
                      <a:pt x="6" y="2"/>
                      <a:pt x="5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3"/>
                      <a:pt x="5" y="2"/>
                      <a:pt x="4" y="3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5"/>
                      <a:pt x="3" y="4"/>
                    </a:cubicBezTo>
                    <a:cubicBezTo>
                      <a:pt x="3" y="4"/>
                      <a:pt x="2" y="5"/>
                      <a:pt x="2" y="6"/>
                    </a:cubicBezTo>
                    <a:cubicBezTo>
                      <a:pt x="1" y="6"/>
                      <a:pt x="2" y="5"/>
                      <a:pt x="0" y="6"/>
                    </a:cubicBezTo>
                    <a:cubicBezTo>
                      <a:pt x="0" y="8"/>
                      <a:pt x="2" y="5"/>
                      <a:pt x="3" y="7"/>
                    </a:cubicBezTo>
                    <a:lnTo>
                      <a:pt x="4" y="5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75" name="Rectangle 170"/>
              <p:cNvSpPr>
                <a:spLocks noChangeArrowheads="1"/>
              </p:cNvSpPr>
              <p:nvPr/>
            </p:nvSpPr>
            <p:spPr bwMode="auto">
              <a:xfrm>
                <a:off x="746" y="1648"/>
                <a:ext cx="3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76" name="Freeform 171"/>
              <p:cNvSpPr>
                <a:spLocks/>
              </p:cNvSpPr>
              <p:nvPr/>
            </p:nvSpPr>
            <p:spPr bwMode="auto">
              <a:xfrm>
                <a:off x="754" y="1640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77" name="Freeform 172"/>
              <p:cNvSpPr>
                <a:spLocks/>
              </p:cNvSpPr>
              <p:nvPr/>
            </p:nvSpPr>
            <p:spPr bwMode="auto">
              <a:xfrm>
                <a:off x="768" y="1654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78" name="Freeform 173"/>
              <p:cNvSpPr>
                <a:spLocks/>
              </p:cNvSpPr>
              <p:nvPr/>
            </p:nvSpPr>
            <p:spPr bwMode="auto">
              <a:xfrm>
                <a:off x="768" y="1637"/>
                <a:ext cx="8" cy="11"/>
              </a:xfrm>
              <a:custGeom>
                <a:avLst/>
                <a:gdLst>
                  <a:gd name="T0" fmla="*/ 0 w 3"/>
                  <a:gd name="T1" fmla="*/ 0 h 4"/>
                  <a:gd name="T2" fmla="*/ 0 w 3"/>
                  <a:gd name="T3" fmla="*/ 1 h 4"/>
                  <a:gd name="T4" fmla="*/ 2 w 3"/>
                  <a:gd name="T5" fmla="*/ 4 h 4"/>
                  <a:gd name="T6" fmla="*/ 1 w 3"/>
                  <a:gd name="T7" fmla="*/ 1 h 4"/>
                  <a:gd name="T8" fmla="*/ 2 w 3"/>
                  <a:gd name="T9" fmla="*/ 1 h 4"/>
                  <a:gd name="T10" fmla="*/ 0 w 3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cubicBezTo>
                      <a:pt x="0" y="0"/>
                      <a:pt x="1" y="1"/>
                      <a:pt x="0" y="1"/>
                    </a:cubicBezTo>
                    <a:cubicBezTo>
                      <a:pt x="0" y="2"/>
                      <a:pt x="2" y="3"/>
                      <a:pt x="2" y="4"/>
                    </a:cubicBezTo>
                    <a:cubicBezTo>
                      <a:pt x="3" y="4"/>
                      <a:pt x="1" y="2"/>
                      <a:pt x="1" y="1"/>
                    </a:cubicBezTo>
                    <a:cubicBezTo>
                      <a:pt x="2" y="2"/>
                      <a:pt x="1" y="1"/>
                      <a:pt x="2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79" name="Freeform 174"/>
              <p:cNvSpPr>
                <a:spLocks/>
              </p:cNvSpPr>
              <p:nvPr/>
            </p:nvSpPr>
            <p:spPr bwMode="auto">
              <a:xfrm>
                <a:off x="732" y="1602"/>
                <a:ext cx="52" cy="41"/>
              </a:xfrm>
              <a:custGeom>
                <a:avLst/>
                <a:gdLst>
                  <a:gd name="T0" fmla="*/ 16 w 19"/>
                  <a:gd name="T1" fmla="*/ 11 h 15"/>
                  <a:gd name="T2" fmla="*/ 15 w 19"/>
                  <a:gd name="T3" fmla="*/ 10 h 15"/>
                  <a:gd name="T4" fmla="*/ 16 w 19"/>
                  <a:gd name="T5" fmla="*/ 10 h 15"/>
                  <a:gd name="T6" fmla="*/ 16 w 19"/>
                  <a:gd name="T7" fmla="*/ 9 h 15"/>
                  <a:gd name="T8" fmla="*/ 16 w 19"/>
                  <a:gd name="T9" fmla="*/ 9 h 15"/>
                  <a:gd name="T10" fmla="*/ 14 w 19"/>
                  <a:gd name="T11" fmla="*/ 8 h 15"/>
                  <a:gd name="T12" fmla="*/ 13 w 19"/>
                  <a:gd name="T13" fmla="*/ 9 h 15"/>
                  <a:gd name="T14" fmla="*/ 14 w 19"/>
                  <a:gd name="T15" fmla="*/ 6 h 15"/>
                  <a:gd name="T16" fmla="*/ 11 w 19"/>
                  <a:gd name="T17" fmla="*/ 9 h 15"/>
                  <a:gd name="T18" fmla="*/ 11 w 19"/>
                  <a:gd name="T19" fmla="*/ 7 h 15"/>
                  <a:gd name="T20" fmla="*/ 11 w 19"/>
                  <a:gd name="T21" fmla="*/ 7 h 15"/>
                  <a:gd name="T22" fmla="*/ 10 w 19"/>
                  <a:gd name="T23" fmla="*/ 6 h 15"/>
                  <a:gd name="T24" fmla="*/ 12 w 19"/>
                  <a:gd name="T25" fmla="*/ 5 h 15"/>
                  <a:gd name="T26" fmla="*/ 10 w 19"/>
                  <a:gd name="T27" fmla="*/ 4 h 15"/>
                  <a:gd name="T28" fmla="*/ 11 w 19"/>
                  <a:gd name="T29" fmla="*/ 4 h 15"/>
                  <a:gd name="T30" fmla="*/ 7 w 19"/>
                  <a:gd name="T31" fmla="*/ 2 h 15"/>
                  <a:gd name="T32" fmla="*/ 8 w 19"/>
                  <a:gd name="T33" fmla="*/ 1 h 15"/>
                  <a:gd name="T34" fmla="*/ 6 w 19"/>
                  <a:gd name="T35" fmla="*/ 4 h 15"/>
                  <a:gd name="T36" fmla="*/ 5 w 19"/>
                  <a:gd name="T37" fmla="*/ 3 h 15"/>
                  <a:gd name="T38" fmla="*/ 7 w 19"/>
                  <a:gd name="T39" fmla="*/ 2 h 15"/>
                  <a:gd name="T40" fmla="*/ 6 w 19"/>
                  <a:gd name="T41" fmla="*/ 2 h 15"/>
                  <a:gd name="T42" fmla="*/ 6 w 19"/>
                  <a:gd name="T43" fmla="*/ 0 h 15"/>
                  <a:gd name="T44" fmla="*/ 4 w 19"/>
                  <a:gd name="T45" fmla="*/ 1 h 15"/>
                  <a:gd name="T46" fmla="*/ 4 w 19"/>
                  <a:gd name="T47" fmla="*/ 1 h 15"/>
                  <a:gd name="T48" fmla="*/ 2 w 19"/>
                  <a:gd name="T49" fmla="*/ 1 h 15"/>
                  <a:gd name="T50" fmla="*/ 2 w 19"/>
                  <a:gd name="T51" fmla="*/ 3 h 15"/>
                  <a:gd name="T52" fmla="*/ 5 w 19"/>
                  <a:gd name="T53" fmla="*/ 6 h 15"/>
                  <a:gd name="T54" fmla="*/ 7 w 19"/>
                  <a:gd name="T55" fmla="*/ 5 h 15"/>
                  <a:gd name="T56" fmla="*/ 6 w 19"/>
                  <a:gd name="T57" fmla="*/ 7 h 15"/>
                  <a:gd name="T58" fmla="*/ 8 w 19"/>
                  <a:gd name="T59" fmla="*/ 5 h 15"/>
                  <a:gd name="T60" fmla="*/ 7 w 19"/>
                  <a:gd name="T61" fmla="*/ 7 h 15"/>
                  <a:gd name="T62" fmla="*/ 8 w 19"/>
                  <a:gd name="T63" fmla="*/ 6 h 15"/>
                  <a:gd name="T64" fmla="*/ 7 w 19"/>
                  <a:gd name="T65" fmla="*/ 8 h 15"/>
                  <a:gd name="T66" fmla="*/ 13 w 19"/>
                  <a:gd name="T67" fmla="*/ 12 h 15"/>
                  <a:gd name="T68" fmla="*/ 14 w 19"/>
                  <a:gd name="T69" fmla="*/ 11 h 15"/>
                  <a:gd name="T70" fmla="*/ 16 w 19"/>
                  <a:gd name="T71" fmla="*/ 13 h 15"/>
                  <a:gd name="T72" fmla="*/ 17 w 19"/>
                  <a:gd name="T73" fmla="*/ 12 h 15"/>
                  <a:gd name="T74" fmla="*/ 15 w 19"/>
                  <a:gd name="T75" fmla="*/ 14 h 15"/>
                  <a:gd name="T76" fmla="*/ 15 w 19"/>
                  <a:gd name="T77" fmla="*/ 13 h 15"/>
                  <a:gd name="T78" fmla="*/ 16 w 19"/>
                  <a:gd name="T79" fmla="*/ 14 h 15"/>
                  <a:gd name="T80" fmla="*/ 15 w 19"/>
                  <a:gd name="T81" fmla="*/ 14 h 15"/>
                  <a:gd name="T82" fmla="*/ 18 w 19"/>
                  <a:gd name="T83" fmla="*/ 15 h 15"/>
                  <a:gd name="T84" fmla="*/ 18 w 19"/>
                  <a:gd name="T85" fmla="*/ 9 h 15"/>
                  <a:gd name="T86" fmla="*/ 16 w 19"/>
                  <a:gd name="T87" fmla="*/ 1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9" h="15">
                    <a:moveTo>
                      <a:pt x="16" y="11"/>
                    </a:moveTo>
                    <a:cubicBezTo>
                      <a:pt x="16" y="10"/>
                      <a:pt x="15" y="11"/>
                      <a:pt x="15" y="10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7" y="9"/>
                      <a:pt x="16" y="10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8"/>
                      <a:pt x="14" y="10"/>
                      <a:pt x="14" y="8"/>
                    </a:cubicBezTo>
                    <a:cubicBezTo>
                      <a:pt x="13" y="9"/>
                      <a:pt x="13" y="8"/>
                      <a:pt x="13" y="9"/>
                    </a:cubicBezTo>
                    <a:cubicBezTo>
                      <a:pt x="13" y="8"/>
                      <a:pt x="13" y="8"/>
                      <a:pt x="14" y="6"/>
                    </a:cubicBezTo>
                    <a:cubicBezTo>
                      <a:pt x="13" y="7"/>
                      <a:pt x="12" y="8"/>
                      <a:pt x="11" y="9"/>
                    </a:cubicBezTo>
                    <a:cubicBezTo>
                      <a:pt x="12" y="7"/>
                      <a:pt x="10" y="9"/>
                      <a:pt x="11" y="7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2" y="6"/>
                      <a:pt x="10" y="7"/>
                      <a:pt x="10" y="6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1" y="5"/>
                      <a:pt x="10" y="5"/>
                      <a:pt x="10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9" y="4"/>
                      <a:pt x="9" y="3"/>
                      <a:pt x="7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2"/>
                      <a:pt x="8" y="3"/>
                      <a:pt x="6" y="4"/>
                    </a:cubicBezTo>
                    <a:cubicBezTo>
                      <a:pt x="8" y="1"/>
                      <a:pt x="5" y="4"/>
                      <a:pt x="5" y="3"/>
                    </a:cubicBezTo>
                    <a:cubicBezTo>
                      <a:pt x="6" y="2"/>
                      <a:pt x="6" y="3"/>
                      <a:pt x="7" y="2"/>
                    </a:cubicBezTo>
                    <a:cubicBezTo>
                      <a:pt x="6" y="3"/>
                      <a:pt x="6" y="2"/>
                      <a:pt x="6" y="2"/>
                    </a:cubicBezTo>
                    <a:cubicBezTo>
                      <a:pt x="7" y="1"/>
                      <a:pt x="5" y="1"/>
                      <a:pt x="6" y="0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0" y="1"/>
                      <a:pt x="3" y="1"/>
                      <a:pt x="2" y="1"/>
                    </a:cubicBezTo>
                    <a:cubicBezTo>
                      <a:pt x="1" y="1"/>
                      <a:pt x="6" y="2"/>
                      <a:pt x="2" y="3"/>
                    </a:cubicBezTo>
                    <a:cubicBezTo>
                      <a:pt x="3" y="3"/>
                      <a:pt x="5" y="4"/>
                      <a:pt x="5" y="6"/>
                    </a:cubicBezTo>
                    <a:cubicBezTo>
                      <a:pt x="7" y="4"/>
                      <a:pt x="6" y="6"/>
                      <a:pt x="7" y="5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7"/>
                      <a:pt x="7" y="6"/>
                      <a:pt x="8" y="5"/>
                    </a:cubicBezTo>
                    <a:cubicBezTo>
                      <a:pt x="8" y="5"/>
                      <a:pt x="7" y="6"/>
                      <a:pt x="7" y="7"/>
                    </a:cubicBezTo>
                    <a:cubicBezTo>
                      <a:pt x="7" y="7"/>
                      <a:pt x="7" y="7"/>
                      <a:pt x="8" y="6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9" y="9"/>
                      <a:pt x="12" y="10"/>
                      <a:pt x="13" y="12"/>
                    </a:cubicBezTo>
                    <a:cubicBezTo>
                      <a:pt x="14" y="11"/>
                      <a:pt x="14" y="11"/>
                      <a:pt x="14" y="11"/>
                    </a:cubicBezTo>
                    <a:cubicBezTo>
                      <a:pt x="14" y="12"/>
                      <a:pt x="17" y="10"/>
                      <a:pt x="16" y="13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6" y="12"/>
                      <a:pt x="16" y="14"/>
                      <a:pt x="15" y="14"/>
                    </a:cubicBezTo>
                    <a:cubicBezTo>
                      <a:pt x="15" y="15"/>
                      <a:pt x="14" y="12"/>
                      <a:pt x="15" y="13"/>
                    </a:cubicBezTo>
                    <a:cubicBezTo>
                      <a:pt x="15" y="13"/>
                      <a:pt x="15" y="13"/>
                      <a:pt x="16" y="14"/>
                    </a:cubicBezTo>
                    <a:cubicBezTo>
                      <a:pt x="17" y="13"/>
                      <a:pt x="16" y="14"/>
                      <a:pt x="15" y="14"/>
                    </a:cubicBezTo>
                    <a:cubicBezTo>
                      <a:pt x="15" y="15"/>
                      <a:pt x="17" y="15"/>
                      <a:pt x="18" y="15"/>
                    </a:cubicBezTo>
                    <a:cubicBezTo>
                      <a:pt x="15" y="10"/>
                      <a:pt x="19" y="10"/>
                      <a:pt x="18" y="9"/>
                    </a:cubicBezTo>
                    <a:cubicBezTo>
                      <a:pt x="16" y="9"/>
                      <a:pt x="17" y="10"/>
                      <a:pt x="16" y="1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80" name="Freeform 175"/>
              <p:cNvSpPr>
                <a:spLocks/>
              </p:cNvSpPr>
              <p:nvPr/>
            </p:nvSpPr>
            <p:spPr bwMode="auto">
              <a:xfrm>
                <a:off x="770" y="1640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81" name="Freeform 176"/>
              <p:cNvSpPr>
                <a:spLocks/>
              </p:cNvSpPr>
              <p:nvPr/>
            </p:nvSpPr>
            <p:spPr bwMode="auto">
              <a:xfrm>
                <a:off x="738" y="1605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82" name="Rectangle 177"/>
              <p:cNvSpPr>
                <a:spLocks noChangeArrowheads="1"/>
              </p:cNvSpPr>
              <p:nvPr/>
            </p:nvSpPr>
            <p:spPr bwMode="auto">
              <a:xfrm>
                <a:off x="773" y="1640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83" name="Freeform 178"/>
              <p:cNvSpPr>
                <a:spLocks/>
              </p:cNvSpPr>
              <p:nvPr/>
            </p:nvSpPr>
            <p:spPr bwMode="auto">
              <a:xfrm>
                <a:off x="779" y="1643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84" name="Freeform 179"/>
              <p:cNvSpPr>
                <a:spLocks/>
              </p:cNvSpPr>
              <p:nvPr/>
            </p:nvSpPr>
            <p:spPr bwMode="auto">
              <a:xfrm>
                <a:off x="730" y="161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85" name="Freeform 180"/>
              <p:cNvSpPr>
                <a:spLocks/>
              </p:cNvSpPr>
              <p:nvPr/>
            </p:nvSpPr>
            <p:spPr bwMode="auto">
              <a:xfrm>
                <a:off x="713" y="162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86" name="Freeform 181"/>
              <p:cNvSpPr>
                <a:spLocks/>
              </p:cNvSpPr>
              <p:nvPr/>
            </p:nvSpPr>
            <p:spPr bwMode="auto">
              <a:xfrm>
                <a:off x="678" y="1605"/>
                <a:ext cx="62" cy="76"/>
              </a:xfrm>
              <a:custGeom>
                <a:avLst/>
                <a:gdLst>
                  <a:gd name="T0" fmla="*/ 0 w 23"/>
                  <a:gd name="T1" fmla="*/ 26 h 28"/>
                  <a:gd name="T2" fmla="*/ 2 w 23"/>
                  <a:gd name="T3" fmla="*/ 28 h 28"/>
                  <a:gd name="T4" fmla="*/ 3 w 23"/>
                  <a:gd name="T5" fmla="*/ 28 h 28"/>
                  <a:gd name="T6" fmla="*/ 4 w 23"/>
                  <a:gd name="T7" fmla="*/ 26 h 28"/>
                  <a:gd name="T8" fmla="*/ 6 w 23"/>
                  <a:gd name="T9" fmla="*/ 23 h 28"/>
                  <a:gd name="T10" fmla="*/ 8 w 23"/>
                  <a:gd name="T11" fmla="*/ 21 h 28"/>
                  <a:gd name="T12" fmla="*/ 9 w 23"/>
                  <a:gd name="T13" fmla="*/ 18 h 28"/>
                  <a:gd name="T14" fmla="*/ 10 w 23"/>
                  <a:gd name="T15" fmla="*/ 18 h 28"/>
                  <a:gd name="T16" fmla="*/ 12 w 23"/>
                  <a:gd name="T17" fmla="*/ 17 h 28"/>
                  <a:gd name="T18" fmla="*/ 10 w 23"/>
                  <a:gd name="T19" fmla="*/ 14 h 28"/>
                  <a:gd name="T20" fmla="*/ 11 w 23"/>
                  <a:gd name="T21" fmla="*/ 13 h 28"/>
                  <a:gd name="T22" fmla="*/ 13 w 23"/>
                  <a:gd name="T23" fmla="*/ 13 h 28"/>
                  <a:gd name="T24" fmla="*/ 15 w 23"/>
                  <a:gd name="T25" fmla="*/ 11 h 28"/>
                  <a:gd name="T26" fmla="*/ 17 w 23"/>
                  <a:gd name="T27" fmla="*/ 10 h 28"/>
                  <a:gd name="T28" fmla="*/ 17 w 23"/>
                  <a:gd name="T29" fmla="*/ 8 h 28"/>
                  <a:gd name="T30" fmla="*/ 17 w 23"/>
                  <a:gd name="T31" fmla="*/ 6 h 28"/>
                  <a:gd name="T32" fmla="*/ 19 w 23"/>
                  <a:gd name="T33" fmla="*/ 6 h 28"/>
                  <a:gd name="T34" fmla="*/ 19 w 23"/>
                  <a:gd name="T35" fmla="*/ 5 h 28"/>
                  <a:gd name="T36" fmla="*/ 22 w 23"/>
                  <a:gd name="T37" fmla="*/ 1 h 28"/>
                  <a:gd name="T38" fmla="*/ 20 w 23"/>
                  <a:gd name="T39" fmla="*/ 3 h 28"/>
                  <a:gd name="T40" fmla="*/ 21 w 23"/>
                  <a:gd name="T41" fmla="*/ 4 h 28"/>
                  <a:gd name="T42" fmla="*/ 18 w 23"/>
                  <a:gd name="T43" fmla="*/ 2 h 28"/>
                  <a:gd name="T44" fmla="*/ 17 w 23"/>
                  <a:gd name="T45" fmla="*/ 2 h 28"/>
                  <a:gd name="T46" fmla="*/ 16 w 23"/>
                  <a:gd name="T47" fmla="*/ 4 h 28"/>
                  <a:gd name="T48" fmla="*/ 15 w 23"/>
                  <a:gd name="T49" fmla="*/ 5 h 28"/>
                  <a:gd name="T50" fmla="*/ 14 w 23"/>
                  <a:gd name="T51" fmla="*/ 6 h 28"/>
                  <a:gd name="T52" fmla="*/ 13 w 23"/>
                  <a:gd name="T53" fmla="*/ 8 h 28"/>
                  <a:gd name="T54" fmla="*/ 13 w 23"/>
                  <a:gd name="T55" fmla="*/ 8 h 28"/>
                  <a:gd name="T56" fmla="*/ 12 w 23"/>
                  <a:gd name="T57" fmla="*/ 8 h 28"/>
                  <a:gd name="T58" fmla="*/ 12 w 23"/>
                  <a:gd name="T59" fmla="*/ 10 h 28"/>
                  <a:gd name="T60" fmla="*/ 11 w 23"/>
                  <a:gd name="T61" fmla="*/ 11 h 28"/>
                  <a:gd name="T62" fmla="*/ 10 w 23"/>
                  <a:gd name="T63" fmla="*/ 11 h 28"/>
                  <a:gd name="T64" fmla="*/ 9 w 23"/>
                  <a:gd name="T65" fmla="*/ 12 h 28"/>
                  <a:gd name="T66" fmla="*/ 9 w 23"/>
                  <a:gd name="T67" fmla="*/ 14 h 28"/>
                  <a:gd name="T68" fmla="*/ 8 w 23"/>
                  <a:gd name="T69" fmla="*/ 16 h 28"/>
                  <a:gd name="T70" fmla="*/ 7 w 23"/>
                  <a:gd name="T71" fmla="*/ 18 h 28"/>
                  <a:gd name="T72" fmla="*/ 6 w 23"/>
                  <a:gd name="T73" fmla="*/ 19 h 28"/>
                  <a:gd name="T74" fmla="*/ 4 w 23"/>
                  <a:gd name="T75" fmla="*/ 22 h 28"/>
                  <a:gd name="T76" fmla="*/ 6 w 23"/>
                  <a:gd name="T77" fmla="*/ 22 h 28"/>
                  <a:gd name="T78" fmla="*/ 3 w 23"/>
                  <a:gd name="T79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3" h="28">
                    <a:moveTo>
                      <a:pt x="0" y="23"/>
                    </a:moveTo>
                    <a:cubicBezTo>
                      <a:pt x="0" y="24"/>
                      <a:pt x="0" y="25"/>
                      <a:pt x="0" y="26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26"/>
                      <a:pt x="0" y="27"/>
                      <a:pt x="2" y="28"/>
                    </a:cubicBezTo>
                    <a:cubicBezTo>
                      <a:pt x="1" y="27"/>
                      <a:pt x="1" y="27"/>
                      <a:pt x="1" y="27"/>
                    </a:cubicBezTo>
                    <a:cubicBezTo>
                      <a:pt x="1" y="26"/>
                      <a:pt x="2" y="28"/>
                      <a:pt x="3" y="28"/>
                    </a:cubicBezTo>
                    <a:cubicBezTo>
                      <a:pt x="3" y="27"/>
                      <a:pt x="2" y="25"/>
                      <a:pt x="3" y="25"/>
                    </a:cubicBezTo>
                    <a:cubicBezTo>
                      <a:pt x="3" y="25"/>
                      <a:pt x="3" y="25"/>
                      <a:pt x="4" y="26"/>
                    </a:cubicBezTo>
                    <a:cubicBezTo>
                      <a:pt x="4" y="25"/>
                      <a:pt x="3" y="24"/>
                      <a:pt x="3" y="23"/>
                    </a:cubicBezTo>
                    <a:cubicBezTo>
                      <a:pt x="7" y="27"/>
                      <a:pt x="3" y="21"/>
                      <a:pt x="6" y="23"/>
                    </a:cubicBezTo>
                    <a:cubicBezTo>
                      <a:pt x="6" y="22"/>
                      <a:pt x="7" y="22"/>
                      <a:pt x="7" y="21"/>
                    </a:cubicBezTo>
                    <a:cubicBezTo>
                      <a:pt x="8" y="22"/>
                      <a:pt x="7" y="20"/>
                      <a:pt x="8" y="21"/>
                    </a:cubicBezTo>
                    <a:cubicBezTo>
                      <a:pt x="6" y="19"/>
                      <a:pt x="11" y="21"/>
                      <a:pt x="8" y="18"/>
                    </a:cubicBezTo>
                    <a:cubicBezTo>
                      <a:pt x="9" y="18"/>
                      <a:pt x="8" y="18"/>
                      <a:pt x="9" y="18"/>
                    </a:cubicBezTo>
                    <a:cubicBezTo>
                      <a:pt x="10" y="18"/>
                      <a:pt x="9" y="18"/>
                      <a:pt x="9" y="18"/>
                    </a:cubicBezTo>
                    <a:cubicBezTo>
                      <a:pt x="10" y="19"/>
                      <a:pt x="9" y="17"/>
                      <a:pt x="10" y="18"/>
                    </a:cubicBezTo>
                    <a:cubicBezTo>
                      <a:pt x="11" y="17"/>
                      <a:pt x="10" y="17"/>
                      <a:pt x="9" y="16"/>
                    </a:cubicBezTo>
                    <a:cubicBezTo>
                      <a:pt x="10" y="15"/>
                      <a:pt x="10" y="16"/>
                      <a:pt x="12" y="17"/>
                    </a:cubicBezTo>
                    <a:cubicBezTo>
                      <a:pt x="11" y="15"/>
                      <a:pt x="12" y="16"/>
                      <a:pt x="11" y="14"/>
                    </a:cubicBezTo>
                    <a:cubicBezTo>
                      <a:pt x="11" y="14"/>
                      <a:pt x="10" y="15"/>
                      <a:pt x="10" y="14"/>
                    </a:cubicBezTo>
                    <a:cubicBezTo>
                      <a:pt x="11" y="13"/>
                      <a:pt x="10" y="12"/>
                      <a:pt x="10" y="11"/>
                    </a:cubicBezTo>
                    <a:cubicBezTo>
                      <a:pt x="12" y="12"/>
                      <a:pt x="9" y="12"/>
                      <a:pt x="11" y="13"/>
                    </a:cubicBezTo>
                    <a:cubicBezTo>
                      <a:pt x="12" y="14"/>
                      <a:pt x="11" y="14"/>
                      <a:pt x="12" y="15"/>
                    </a:cubicBezTo>
                    <a:cubicBezTo>
                      <a:pt x="13" y="15"/>
                      <a:pt x="13" y="14"/>
                      <a:pt x="13" y="13"/>
                    </a:cubicBezTo>
                    <a:cubicBezTo>
                      <a:pt x="14" y="12"/>
                      <a:pt x="14" y="13"/>
                      <a:pt x="14" y="13"/>
                    </a:cubicBezTo>
                    <a:cubicBezTo>
                      <a:pt x="16" y="13"/>
                      <a:pt x="13" y="11"/>
                      <a:pt x="15" y="11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0"/>
                      <a:pt x="17" y="11"/>
                      <a:pt x="17" y="10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8" y="11"/>
                      <a:pt x="15" y="7"/>
                      <a:pt x="17" y="8"/>
                    </a:cubicBezTo>
                    <a:cubicBezTo>
                      <a:pt x="16" y="6"/>
                      <a:pt x="16" y="5"/>
                      <a:pt x="16" y="5"/>
                    </a:cubicBezTo>
                    <a:cubicBezTo>
                      <a:pt x="16" y="5"/>
                      <a:pt x="17" y="5"/>
                      <a:pt x="17" y="6"/>
                    </a:cubicBezTo>
                    <a:cubicBezTo>
                      <a:pt x="16" y="6"/>
                      <a:pt x="18" y="8"/>
                      <a:pt x="18" y="9"/>
                    </a:cubicBezTo>
                    <a:cubicBezTo>
                      <a:pt x="18" y="8"/>
                      <a:pt x="19" y="7"/>
                      <a:pt x="19" y="6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20" y="7"/>
                      <a:pt x="18" y="5"/>
                      <a:pt x="19" y="5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1" y="4"/>
                      <a:pt x="23" y="4"/>
                      <a:pt x="22" y="1"/>
                    </a:cubicBezTo>
                    <a:cubicBezTo>
                      <a:pt x="22" y="1"/>
                      <a:pt x="20" y="0"/>
                      <a:pt x="19" y="0"/>
                    </a:cubicBezTo>
                    <a:cubicBezTo>
                      <a:pt x="19" y="1"/>
                      <a:pt x="20" y="2"/>
                      <a:pt x="20" y="3"/>
                    </a:cubicBezTo>
                    <a:cubicBezTo>
                      <a:pt x="19" y="2"/>
                      <a:pt x="19" y="2"/>
                      <a:pt x="19" y="2"/>
                    </a:cubicBezTo>
                    <a:cubicBezTo>
                      <a:pt x="20" y="3"/>
                      <a:pt x="20" y="4"/>
                      <a:pt x="21" y="4"/>
                    </a:cubicBezTo>
                    <a:cubicBezTo>
                      <a:pt x="21" y="5"/>
                      <a:pt x="20" y="3"/>
                      <a:pt x="20" y="4"/>
                    </a:cubicBezTo>
                    <a:cubicBezTo>
                      <a:pt x="19" y="3"/>
                      <a:pt x="19" y="3"/>
                      <a:pt x="18" y="2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8" y="2"/>
                      <a:pt x="17" y="3"/>
                      <a:pt x="17" y="2"/>
                    </a:cubicBezTo>
                    <a:cubicBezTo>
                      <a:pt x="18" y="4"/>
                      <a:pt x="16" y="3"/>
                      <a:pt x="16" y="4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7" y="4"/>
                      <a:pt x="17" y="5"/>
                      <a:pt x="17" y="5"/>
                    </a:cubicBezTo>
                    <a:cubicBezTo>
                      <a:pt x="16" y="4"/>
                      <a:pt x="16" y="5"/>
                      <a:pt x="15" y="5"/>
                    </a:cubicBezTo>
                    <a:cubicBezTo>
                      <a:pt x="15" y="5"/>
                      <a:pt x="17" y="7"/>
                      <a:pt x="16" y="7"/>
                    </a:cubicBezTo>
                    <a:cubicBezTo>
                      <a:pt x="15" y="6"/>
                      <a:pt x="15" y="7"/>
                      <a:pt x="14" y="6"/>
                    </a:cubicBezTo>
                    <a:cubicBezTo>
                      <a:pt x="15" y="7"/>
                      <a:pt x="13" y="7"/>
                      <a:pt x="14" y="8"/>
                    </a:cubicBezTo>
                    <a:cubicBezTo>
                      <a:pt x="14" y="9"/>
                      <a:pt x="14" y="9"/>
                      <a:pt x="13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2" y="8"/>
                      <a:pt x="13" y="9"/>
                      <a:pt x="12" y="8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1" y="8"/>
                      <a:pt x="13" y="10"/>
                      <a:pt x="12" y="10"/>
                    </a:cubicBezTo>
                    <a:cubicBezTo>
                      <a:pt x="12" y="10"/>
                      <a:pt x="12" y="11"/>
                      <a:pt x="13" y="12"/>
                    </a:cubicBezTo>
                    <a:cubicBezTo>
                      <a:pt x="13" y="12"/>
                      <a:pt x="12" y="11"/>
                      <a:pt x="11" y="11"/>
                    </a:cubicBezTo>
                    <a:cubicBezTo>
                      <a:pt x="12" y="13"/>
                      <a:pt x="11" y="11"/>
                      <a:pt x="11" y="12"/>
                    </a:cubicBezTo>
                    <a:cubicBezTo>
                      <a:pt x="10" y="11"/>
                      <a:pt x="11" y="12"/>
                      <a:pt x="10" y="11"/>
                    </a:cubicBezTo>
                    <a:cubicBezTo>
                      <a:pt x="9" y="10"/>
                      <a:pt x="10" y="12"/>
                      <a:pt x="10" y="13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9" y="12"/>
                      <a:pt x="10" y="14"/>
                      <a:pt x="8" y="13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3"/>
                      <a:pt x="8" y="14"/>
                      <a:pt x="7" y="14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6" y="15"/>
                      <a:pt x="7" y="17"/>
                      <a:pt x="8" y="19"/>
                    </a:cubicBezTo>
                    <a:cubicBezTo>
                      <a:pt x="7" y="19"/>
                      <a:pt x="7" y="19"/>
                      <a:pt x="7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8"/>
                      <a:pt x="5" y="17"/>
                      <a:pt x="6" y="19"/>
                    </a:cubicBezTo>
                    <a:cubicBezTo>
                      <a:pt x="6" y="20"/>
                      <a:pt x="5" y="18"/>
                      <a:pt x="4" y="18"/>
                    </a:cubicBezTo>
                    <a:cubicBezTo>
                      <a:pt x="5" y="21"/>
                      <a:pt x="1" y="19"/>
                      <a:pt x="4" y="22"/>
                    </a:cubicBezTo>
                    <a:cubicBezTo>
                      <a:pt x="4" y="22"/>
                      <a:pt x="5" y="22"/>
                      <a:pt x="5" y="21"/>
                    </a:cubicBezTo>
                    <a:cubicBezTo>
                      <a:pt x="5" y="21"/>
                      <a:pt x="6" y="22"/>
                      <a:pt x="6" y="22"/>
                    </a:cubicBezTo>
                    <a:cubicBezTo>
                      <a:pt x="6" y="23"/>
                      <a:pt x="4" y="22"/>
                      <a:pt x="4" y="23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0" y="20"/>
                      <a:pt x="3" y="25"/>
                      <a:pt x="0" y="23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87" name="Freeform 182"/>
              <p:cNvSpPr>
                <a:spLocks/>
              </p:cNvSpPr>
              <p:nvPr/>
            </p:nvSpPr>
            <p:spPr bwMode="auto">
              <a:xfrm>
                <a:off x="691" y="1648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88" name="Freeform 183"/>
              <p:cNvSpPr>
                <a:spLocks/>
              </p:cNvSpPr>
              <p:nvPr/>
            </p:nvSpPr>
            <p:spPr bwMode="auto">
              <a:xfrm>
                <a:off x="694" y="1651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89" name="Freeform 184"/>
              <p:cNvSpPr>
                <a:spLocks/>
              </p:cNvSpPr>
              <p:nvPr/>
            </p:nvSpPr>
            <p:spPr bwMode="auto">
              <a:xfrm>
                <a:off x="675" y="16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90" name="Freeform 185"/>
              <p:cNvSpPr>
                <a:spLocks/>
              </p:cNvSpPr>
              <p:nvPr/>
            </p:nvSpPr>
            <p:spPr bwMode="auto">
              <a:xfrm>
                <a:off x="675" y="1675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91" name="Freeform 186"/>
              <p:cNvSpPr>
                <a:spLocks/>
              </p:cNvSpPr>
              <p:nvPr/>
            </p:nvSpPr>
            <p:spPr bwMode="auto">
              <a:xfrm>
                <a:off x="645" y="1675"/>
                <a:ext cx="38" cy="44"/>
              </a:xfrm>
              <a:custGeom>
                <a:avLst/>
                <a:gdLst>
                  <a:gd name="T0" fmla="*/ 2 w 14"/>
                  <a:gd name="T1" fmla="*/ 12 h 16"/>
                  <a:gd name="T2" fmla="*/ 3 w 14"/>
                  <a:gd name="T3" fmla="*/ 13 h 16"/>
                  <a:gd name="T4" fmla="*/ 1 w 14"/>
                  <a:gd name="T5" fmla="*/ 13 h 16"/>
                  <a:gd name="T6" fmla="*/ 3 w 14"/>
                  <a:gd name="T7" fmla="*/ 16 h 16"/>
                  <a:gd name="T8" fmla="*/ 7 w 14"/>
                  <a:gd name="T9" fmla="*/ 9 h 16"/>
                  <a:gd name="T10" fmla="*/ 7 w 14"/>
                  <a:gd name="T11" fmla="*/ 10 h 16"/>
                  <a:gd name="T12" fmla="*/ 8 w 14"/>
                  <a:gd name="T13" fmla="*/ 6 h 16"/>
                  <a:gd name="T14" fmla="*/ 10 w 14"/>
                  <a:gd name="T15" fmla="*/ 8 h 16"/>
                  <a:gd name="T16" fmla="*/ 11 w 14"/>
                  <a:gd name="T17" fmla="*/ 6 h 16"/>
                  <a:gd name="T18" fmla="*/ 10 w 14"/>
                  <a:gd name="T19" fmla="*/ 5 h 16"/>
                  <a:gd name="T20" fmla="*/ 11 w 14"/>
                  <a:gd name="T21" fmla="*/ 5 h 16"/>
                  <a:gd name="T22" fmla="*/ 10 w 14"/>
                  <a:gd name="T23" fmla="*/ 5 h 16"/>
                  <a:gd name="T24" fmla="*/ 11 w 14"/>
                  <a:gd name="T25" fmla="*/ 4 h 16"/>
                  <a:gd name="T26" fmla="*/ 11 w 14"/>
                  <a:gd name="T27" fmla="*/ 5 h 16"/>
                  <a:gd name="T28" fmla="*/ 11 w 14"/>
                  <a:gd name="T29" fmla="*/ 4 h 16"/>
                  <a:gd name="T30" fmla="*/ 12 w 14"/>
                  <a:gd name="T31" fmla="*/ 4 h 16"/>
                  <a:gd name="T32" fmla="*/ 12 w 14"/>
                  <a:gd name="T33" fmla="*/ 1 h 16"/>
                  <a:gd name="T34" fmla="*/ 12 w 14"/>
                  <a:gd name="T35" fmla="*/ 0 h 16"/>
                  <a:gd name="T36" fmla="*/ 11 w 14"/>
                  <a:gd name="T37" fmla="*/ 3 h 16"/>
                  <a:gd name="T38" fmla="*/ 11 w 14"/>
                  <a:gd name="T39" fmla="*/ 2 h 16"/>
                  <a:gd name="T40" fmla="*/ 11 w 14"/>
                  <a:gd name="T41" fmla="*/ 4 h 16"/>
                  <a:gd name="T42" fmla="*/ 10 w 14"/>
                  <a:gd name="T43" fmla="*/ 2 h 16"/>
                  <a:gd name="T44" fmla="*/ 8 w 14"/>
                  <a:gd name="T45" fmla="*/ 2 h 16"/>
                  <a:gd name="T46" fmla="*/ 8 w 14"/>
                  <a:gd name="T47" fmla="*/ 2 h 16"/>
                  <a:gd name="T48" fmla="*/ 7 w 14"/>
                  <a:gd name="T49" fmla="*/ 3 h 16"/>
                  <a:gd name="T50" fmla="*/ 8 w 14"/>
                  <a:gd name="T51" fmla="*/ 4 h 16"/>
                  <a:gd name="T52" fmla="*/ 10 w 14"/>
                  <a:gd name="T53" fmla="*/ 5 h 16"/>
                  <a:gd name="T54" fmla="*/ 9 w 14"/>
                  <a:gd name="T55" fmla="*/ 6 h 16"/>
                  <a:gd name="T56" fmla="*/ 8 w 14"/>
                  <a:gd name="T57" fmla="*/ 4 h 16"/>
                  <a:gd name="T58" fmla="*/ 8 w 14"/>
                  <a:gd name="T59" fmla="*/ 5 h 16"/>
                  <a:gd name="T60" fmla="*/ 7 w 14"/>
                  <a:gd name="T61" fmla="*/ 4 h 16"/>
                  <a:gd name="T62" fmla="*/ 8 w 14"/>
                  <a:gd name="T63" fmla="*/ 6 h 16"/>
                  <a:gd name="T64" fmla="*/ 6 w 14"/>
                  <a:gd name="T65" fmla="*/ 8 h 16"/>
                  <a:gd name="T66" fmla="*/ 5 w 14"/>
                  <a:gd name="T67" fmla="*/ 7 h 16"/>
                  <a:gd name="T68" fmla="*/ 6 w 14"/>
                  <a:gd name="T69" fmla="*/ 8 h 16"/>
                  <a:gd name="T70" fmla="*/ 4 w 14"/>
                  <a:gd name="T71" fmla="*/ 9 h 16"/>
                  <a:gd name="T72" fmla="*/ 4 w 14"/>
                  <a:gd name="T73" fmla="*/ 10 h 16"/>
                  <a:gd name="T74" fmla="*/ 3 w 14"/>
                  <a:gd name="T75" fmla="*/ 11 h 16"/>
                  <a:gd name="T76" fmla="*/ 3 w 14"/>
                  <a:gd name="T77" fmla="*/ 11 h 16"/>
                  <a:gd name="T78" fmla="*/ 3 w 14"/>
                  <a:gd name="T79" fmla="*/ 14 h 16"/>
                  <a:gd name="T80" fmla="*/ 2 w 14"/>
                  <a:gd name="T81" fmla="*/ 12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4" h="16">
                    <a:moveTo>
                      <a:pt x="2" y="12"/>
                    </a:moveTo>
                    <a:cubicBezTo>
                      <a:pt x="3" y="13"/>
                      <a:pt x="3" y="13"/>
                      <a:pt x="3" y="13"/>
                    </a:cubicBezTo>
                    <a:cubicBezTo>
                      <a:pt x="2" y="13"/>
                      <a:pt x="2" y="14"/>
                      <a:pt x="1" y="13"/>
                    </a:cubicBezTo>
                    <a:cubicBezTo>
                      <a:pt x="2" y="15"/>
                      <a:pt x="0" y="14"/>
                      <a:pt x="3" y="16"/>
                    </a:cubicBezTo>
                    <a:cubicBezTo>
                      <a:pt x="3" y="13"/>
                      <a:pt x="7" y="12"/>
                      <a:pt x="7" y="9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7"/>
                      <a:pt x="10" y="10"/>
                      <a:pt x="8" y="6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1" y="8"/>
                      <a:pt x="9" y="5"/>
                      <a:pt x="11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4"/>
                      <a:pt x="10" y="4"/>
                      <a:pt x="11" y="4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2" y="5"/>
                      <a:pt x="11" y="4"/>
                      <a:pt x="11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3"/>
                      <a:pt x="14" y="4"/>
                      <a:pt x="12" y="1"/>
                    </a:cubicBezTo>
                    <a:cubicBezTo>
                      <a:pt x="12" y="1"/>
                      <a:pt x="12" y="1"/>
                      <a:pt x="12" y="0"/>
                    </a:cubicBezTo>
                    <a:cubicBezTo>
                      <a:pt x="10" y="0"/>
                      <a:pt x="11" y="2"/>
                      <a:pt x="11" y="3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3" y="5"/>
                      <a:pt x="10" y="2"/>
                      <a:pt x="11" y="4"/>
                    </a:cubicBezTo>
                    <a:cubicBezTo>
                      <a:pt x="10" y="3"/>
                      <a:pt x="10" y="3"/>
                      <a:pt x="10" y="2"/>
                    </a:cubicBezTo>
                    <a:cubicBezTo>
                      <a:pt x="8" y="1"/>
                      <a:pt x="10" y="4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2"/>
                      <a:pt x="7" y="3"/>
                      <a:pt x="7" y="3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9" y="5"/>
                      <a:pt x="10" y="5"/>
                    </a:cubicBezTo>
                    <a:cubicBezTo>
                      <a:pt x="8" y="5"/>
                      <a:pt x="10" y="6"/>
                      <a:pt x="9" y="6"/>
                    </a:cubicBezTo>
                    <a:cubicBezTo>
                      <a:pt x="8" y="5"/>
                      <a:pt x="9" y="5"/>
                      <a:pt x="8" y="4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6"/>
                      <a:pt x="7" y="5"/>
                      <a:pt x="7" y="4"/>
                    </a:cubicBezTo>
                    <a:cubicBezTo>
                      <a:pt x="7" y="5"/>
                      <a:pt x="7" y="5"/>
                      <a:pt x="8" y="6"/>
                    </a:cubicBezTo>
                    <a:cubicBezTo>
                      <a:pt x="6" y="5"/>
                      <a:pt x="5" y="7"/>
                      <a:pt x="6" y="8"/>
                    </a:cubicBezTo>
                    <a:cubicBezTo>
                      <a:pt x="6" y="8"/>
                      <a:pt x="5" y="7"/>
                      <a:pt x="5" y="7"/>
                    </a:cubicBezTo>
                    <a:cubicBezTo>
                      <a:pt x="5" y="7"/>
                      <a:pt x="5" y="8"/>
                      <a:pt x="6" y="8"/>
                    </a:cubicBezTo>
                    <a:cubicBezTo>
                      <a:pt x="6" y="9"/>
                      <a:pt x="5" y="10"/>
                      <a:pt x="4" y="9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1"/>
                      <a:pt x="3" y="10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2"/>
                      <a:pt x="4" y="14"/>
                      <a:pt x="3" y="14"/>
                    </a:cubicBezTo>
                    <a:cubicBezTo>
                      <a:pt x="3" y="13"/>
                      <a:pt x="3" y="13"/>
                      <a:pt x="2" y="12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92" name="Freeform 187"/>
              <p:cNvSpPr>
                <a:spLocks/>
              </p:cNvSpPr>
              <p:nvPr/>
            </p:nvSpPr>
            <p:spPr bwMode="auto">
              <a:xfrm>
                <a:off x="645" y="1714"/>
                <a:ext cx="8" cy="8"/>
              </a:xfrm>
              <a:custGeom>
                <a:avLst/>
                <a:gdLst>
                  <a:gd name="T0" fmla="*/ 2 w 3"/>
                  <a:gd name="T1" fmla="*/ 2 h 3"/>
                  <a:gd name="T2" fmla="*/ 1 w 3"/>
                  <a:gd name="T3" fmla="*/ 0 h 3"/>
                  <a:gd name="T4" fmla="*/ 2 w 3"/>
                  <a:gd name="T5" fmla="*/ 3 h 3"/>
                  <a:gd name="T6" fmla="*/ 2 w 3"/>
                  <a:gd name="T7" fmla="*/ 2 h 3"/>
                  <a:gd name="T8" fmla="*/ 2 w 3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2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2"/>
                      <a:pt x="3" y="2"/>
                      <a:pt x="2" y="2"/>
                    </a:cubicBezTo>
                    <a:cubicBezTo>
                      <a:pt x="2" y="2"/>
                      <a:pt x="2" y="1"/>
                      <a:pt x="2" y="2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93" name="Freeform 188"/>
              <p:cNvSpPr>
                <a:spLocks/>
              </p:cNvSpPr>
              <p:nvPr/>
            </p:nvSpPr>
            <p:spPr bwMode="auto">
              <a:xfrm>
                <a:off x="634" y="1716"/>
                <a:ext cx="19" cy="19"/>
              </a:xfrm>
              <a:custGeom>
                <a:avLst/>
                <a:gdLst>
                  <a:gd name="T0" fmla="*/ 2 w 7"/>
                  <a:gd name="T1" fmla="*/ 5 h 7"/>
                  <a:gd name="T2" fmla="*/ 3 w 7"/>
                  <a:gd name="T3" fmla="*/ 6 h 7"/>
                  <a:gd name="T4" fmla="*/ 5 w 7"/>
                  <a:gd name="T5" fmla="*/ 4 h 7"/>
                  <a:gd name="T6" fmla="*/ 4 w 7"/>
                  <a:gd name="T7" fmla="*/ 2 h 7"/>
                  <a:gd name="T8" fmla="*/ 5 w 7"/>
                  <a:gd name="T9" fmla="*/ 2 h 7"/>
                  <a:gd name="T10" fmla="*/ 5 w 7"/>
                  <a:gd name="T11" fmla="*/ 1 h 7"/>
                  <a:gd name="T12" fmla="*/ 5 w 7"/>
                  <a:gd name="T13" fmla="*/ 1 h 7"/>
                  <a:gd name="T14" fmla="*/ 4 w 7"/>
                  <a:gd name="T15" fmla="*/ 1 h 7"/>
                  <a:gd name="T16" fmla="*/ 4 w 7"/>
                  <a:gd name="T17" fmla="*/ 2 h 7"/>
                  <a:gd name="T18" fmla="*/ 4 w 7"/>
                  <a:gd name="T19" fmla="*/ 1 h 7"/>
                  <a:gd name="T20" fmla="*/ 4 w 7"/>
                  <a:gd name="T21" fmla="*/ 3 h 7"/>
                  <a:gd name="T22" fmla="*/ 3 w 7"/>
                  <a:gd name="T23" fmla="*/ 2 h 7"/>
                  <a:gd name="T24" fmla="*/ 1 w 7"/>
                  <a:gd name="T25" fmla="*/ 3 h 7"/>
                  <a:gd name="T26" fmla="*/ 2 w 7"/>
                  <a:gd name="T27" fmla="*/ 3 h 7"/>
                  <a:gd name="T28" fmla="*/ 3 w 7"/>
                  <a:gd name="T29" fmla="*/ 4 h 7"/>
                  <a:gd name="T30" fmla="*/ 1 w 7"/>
                  <a:gd name="T31" fmla="*/ 3 h 7"/>
                  <a:gd name="T32" fmla="*/ 1 w 7"/>
                  <a:gd name="T33" fmla="*/ 5 h 7"/>
                  <a:gd name="T34" fmla="*/ 3 w 7"/>
                  <a:gd name="T35" fmla="*/ 7 h 7"/>
                  <a:gd name="T36" fmla="*/ 1 w 7"/>
                  <a:gd name="T37" fmla="*/ 6 h 7"/>
                  <a:gd name="T38" fmla="*/ 0 w 7"/>
                  <a:gd name="T39" fmla="*/ 6 h 7"/>
                  <a:gd name="T40" fmla="*/ 3 w 7"/>
                  <a:gd name="T41" fmla="*/ 7 h 7"/>
                  <a:gd name="T42" fmla="*/ 2 w 7"/>
                  <a:gd name="T43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" h="7">
                    <a:moveTo>
                      <a:pt x="2" y="5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4" y="5"/>
                      <a:pt x="4" y="3"/>
                      <a:pt x="5" y="4"/>
                    </a:cubicBezTo>
                    <a:cubicBezTo>
                      <a:pt x="6" y="4"/>
                      <a:pt x="4" y="2"/>
                      <a:pt x="4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7" y="2"/>
                      <a:pt x="5" y="1"/>
                    </a:cubicBezTo>
                    <a:cubicBezTo>
                      <a:pt x="5" y="1"/>
                      <a:pt x="5" y="2"/>
                      <a:pt x="5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2" y="0"/>
                      <a:pt x="5" y="3"/>
                      <a:pt x="4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2"/>
                      <a:pt x="3" y="3"/>
                      <a:pt x="1" y="3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2" y="3"/>
                      <a:pt x="3" y="3"/>
                      <a:pt x="3" y="4"/>
                    </a:cubicBezTo>
                    <a:cubicBezTo>
                      <a:pt x="4" y="5"/>
                      <a:pt x="2" y="3"/>
                      <a:pt x="1" y="3"/>
                    </a:cubicBezTo>
                    <a:cubicBezTo>
                      <a:pt x="2" y="4"/>
                      <a:pt x="2" y="6"/>
                      <a:pt x="1" y="5"/>
                    </a:cubicBezTo>
                    <a:cubicBezTo>
                      <a:pt x="2" y="6"/>
                      <a:pt x="3" y="7"/>
                      <a:pt x="3" y="7"/>
                    </a:cubicBezTo>
                    <a:cubicBezTo>
                      <a:pt x="2" y="6"/>
                      <a:pt x="1" y="6"/>
                      <a:pt x="1" y="6"/>
                    </a:cubicBezTo>
                    <a:cubicBezTo>
                      <a:pt x="1" y="6"/>
                      <a:pt x="0" y="6"/>
                      <a:pt x="0" y="6"/>
                    </a:cubicBezTo>
                    <a:cubicBezTo>
                      <a:pt x="2" y="6"/>
                      <a:pt x="3" y="7"/>
                      <a:pt x="3" y="7"/>
                    </a:cubicBezTo>
                    <a:cubicBezTo>
                      <a:pt x="5" y="7"/>
                      <a:pt x="1" y="6"/>
                      <a:pt x="2" y="5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94" name="Rectangle 189"/>
              <p:cNvSpPr>
                <a:spLocks noChangeArrowheads="1"/>
              </p:cNvSpPr>
              <p:nvPr/>
            </p:nvSpPr>
            <p:spPr bwMode="auto">
              <a:xfrm>
                <a:off x="642" y="1733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95" name="Freeform 190"/>
              <p:cNvSpPr>
                <a:spLocks/>
              </p:cNvSpPr>
              <p:nvPr/>
            </p:nvSpPr>
            <p:spPr bwMode="auto">
              <a:xfrm>
                <a:off x="705" y="1646"/>
                <a:ext cx="3" cy="0"/>
              </a:xfrm>
              <a:custGeom>
                <a:avLst/>
                <a:gdLst>
                  <a:gd name="T0" fmla="*/ 0 w 3"/>
                  <a:gd name="T1" fmla="*/ 0 w 3"/>
                  <a:gd name="T2" fmla="*/ 3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96" name="Freeform 191"/>
              <p:cNvSpPr>
                <a:spLocks/>
              </p:cNvSpPr>
              <p:nvPr/>
            </p:nvSpPr>
            <p:spPr bwMode="auto">
              <a:xfrm>
                <a:off x="697" y="1646"/>
                <a:ext cx="13" cy="8"/>
              </a:xfrm>
              <a:custGeom>
                <a:avLst/>
                <a:gdLst>
                  <a:gd name="T0" fmla="*/ 0 w 5"/>
                  <a:gd name="T1" fmla="*/ 3 h 3"/>
                  <a:gd name="T2" fmla="*/ 1 w 5"/>
                  <a:gd name="T3" fmla="*/ 3 h 3"/>
                  <a:gd name="T4" fmla="*/ 5 w 5"/>
                  <a:gd name="T5" fmla="*/ 0 h 3"/>
                  <a:gd name="T6" fmla="*/ 2 w 5"/>
                  <a:gd name="T7" fmla="*/ 1 h 3"/>
                  <a:gd name="T8" fmla="*/ 3 w 5"/>
                  <a:gd name="T9" fmla="*/ 1 h 3"/>
                  <a:gd name="T10" fmla="*/ 1 w 5"/>
                  <a:gd name="T11" fmla="*/ 2 h 3"/>
                  <a:gd name="T12" fmla="*/ 2 w 5"/>
                  <a:gd name="T13" fmla="*/ 2 h 3"/>
                  <a:gd name="T14" fmla="*/ 0 w 5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3">
                    <a:moveTo>
                      <a:pt x="0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4" y="1"/>
                      <a:pt x="3" y="2"/>
                      <a:pt x="5" y="0"/>
                    </a:cubicBezTo>
                    <a:cubicBezTo>
                      <a:pt x="4" y="0"/>
                      <a:pt x="3" y="0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2" y="2"/>
                      <a:pt x="2" y="1"/>
                      <a:pt x="1" y="2"/>
                    </a:cubicBezTo>
                    <a:cubicBezTo>
                      <a:pt x="0" y="3"/>
                      <a:pt x="2" y="2"/>
                      <a:pt x="2" y="2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97" name="Freeform 192"/>
              <p:cNvSpPr>
                <a:spLocks/>
              </p:cNvSpPr>
              <p:nvPr/>
            </p:nvSpPr>
            <p:spPr bwMode="auto">
              <a:xfrm>
                <a:off x="702" y="1648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98" name="Freeform 193"/>
              <p:cNvSpPr>
                <a:spLocks/>
              </p:cNvSpPr>
              <p:nvPr/>
            </p:nvSpPr>
            <p:spPr bwMode="auto">
              <a:xfrm>
                <a:off x="705" y="1648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99" name="Freeform 194"/>
              <p:cNvSpPr>
                <a:spLocks/>
              </p:cNvSpPr>
              <p:nvPr/>
            </p:nvSpPr>
            <p:spPr bwMode="auto">
              <a:xfrm>
                <a:off x="708" y="1651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700" name="Freeform 195"/>
              <p:cNvSpPr>
                <a:spLocks/>
              </p:cNvSpPr>
              <p:nvPr/>
            </p:nvSpPr>
            <p:spPr bwMode="auto">
              <a:xfrm>
                <a:off x="702" y="1651"/>
                <a:ext cx="8" cy="5"/>
              </a:xfrm>
              <a:custGeom>
                <a:avLst/>
                <a:gdLst>
                  <a:gd name="T0" fmla="*/ 3 w 3"/>
                  <a:gd name="T1" fmla="*/ 0 h 2"/>
                  <a:gd name="T2" fmla="*/ 2 w 3"/>
                  <a:gd name="T3" fmla="*/ 0 h 2"/>
                  <a:gd name="T4" fmla="*/ 2 w 3"/>
                  <a:gd name="T5" fmla="*/ 0 h 2"/>
                  <a:gd name="T6" fmla="*/ 1 w 3"/>
                  <a:gd name="T7" fmla="*/ 1 h 2"/>
                  <a:gd name="T8" fmla="*/ 1 w 3"/>
                  <a:gd name="T9" fmla="*/ 1 h 2"/>
                  <a:gd name="T10" fmla="*/ 0 w 3"/>
                  <a:gd name="T11" fmla="*/ 2 h 2"/>
                  <a:gd name="T12" fmla="*/ 3 w 3"/>
                  <a:gd name="T1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3" y="0"/>
                      <a:pt x="3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0" y="1"/>
                      <a:pt x="1" y="1"/>
                    </a:cubicBezTo>
                    <a:cubicBezTo>
                      <a:pt x="0" y="1"/>
                      <a:pt x="2" y="0"/>
                      <a:pt x="1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701" name="Freeform 196"/>
              <p:cNvSpPr>
                <a:spLocks/>
              </p:cNvSpPr>
              <p:nvPr/>
            </p:nvSpPr>
            <p:spPr bwMode="auto">
              <a:xfrm>
                <a:off x="708" y="16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702" name="Freeform 197"/>
              <p:cNvSpPr>
                <a:spLocks/>
              </p:cNvSpPr>
              <p:nvPr/>
            </p:nvSpPr>
            <p:spPr bwMode="auto">
              <a:xfrm>
                <a:off x="705" y="1651"/>
                <a:ext cx="3" cy="0"/>
              </a:xfrm>
              <a:custGeom>
                <a:avLst/>
                <a:gdLst>
                  <a:gd name="T0" fmla="*/ 3 w 3"/>
                  <a:gd name="T1" fmla="*/ 3 w 3"/>
                  <a:gd name="T2" fmla="*/ 0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703" name="Freeform 198"/>
              <p:cNvSpPr>
                <a:spLocks/>
              </p:cNvSpPr>
              <p:nvPr/>
            </p:nvSpPr>
            <p:spPr bwMode="auto">
              <a:xfrm>
                <a:off x="702" y="1651"/>
                <a:ext cx="8" cy="8"/>
              </a:xfrm>
              <a:custGeom>
                <a:avLst/>
                <a:gdLst>
                  <a:gd name="T0" fmla="*/ 3 w 3"/>
                  <a:gd name="T1" fmla="*/ 0 h 3"/>
                  <a:gd name="T2" fmla="*/ 2 w 3"/>
                  <a:gd name="T3" fmla="*/ 1 h 3"/>
                  <a:gd name="T4" fmla="*/ 0 w 3"/>
                  <a:gd name="T5" fmla="*/ 3 h 3"/>
                  <a:gd name="T6" fmla="*/ 0 w 3"/>
                  <a:gd name="T7" fmla="*/ 3 h 3"/>
                  <a:gd name="T8" fmla="*/ 3 w 3"/>
                  <a:gd name="T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cubicBezTo>
                      <a:pt x="1" y="2"/>
                      <a:pt x="3" y="0"/>
                      <a:pt x="2" y="1"/>
                    </a:cubicBezTo>
                    <a:cubicBezTo>
                      <a:pt x="2" y="1"/>
                      <a:pt x="1" y="2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2"/>
                      <a:pt x="2" y="1"/>
                      <a:pt x="3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704" name="Freeform 199"/>
              <p:cNvSpPr>
                <a:spLocks/>
              </p:cNvSpPr>
              <p:nvPr/>
            </p:nvSpPr>
            <p:spPr bwMode="auto">
              <a:xfrm>
                <a:off x="700" y="1662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705" name="Freeform 200"/>
              <p:cNvSpPr>
                <a:spLocks/>
              </p:cNvSpPr>
              <p:nvPr/>
            </p:nvSpPr>
            <p:spPr bwMode="auto">
              <a:xfrm>
                <a:off x="700" y="1656"/>
                <a:ext cx="10" cy="11"/>
              </a:xfrm>
              <a:custGeom>
                <a:avLst/>
                <a:gdLst>
                  <a:gd name="T0" fmla="*/ 4 w 4"/>
                  <a:gd name="T1" fmla="*/ 1 h 4"/>
                  <a:gd name="T2" fmla="*/ 2 w 4"/>
                  <a:gd name="T3" fmla="*/ 2 h 4"/>
                  <a:gd name="T4" fmla="*/ 3 w 4"/>
                  <a:gd name="T5" fmla="*/ 1 h 4"/>
                  <a:gd name="T6" fmla="*/ 2 w 4"/>
                  <a:gd name="T7" fmla="*/ 1 h 4"/>
                  <a:gd name="T8" fmla="*/ 4 w 4"/>
                  <a:gd name="T9" fmla="*/ 0 h 4"/>
                  <a:gd name="T10" fmla="*/ 2 w 4"/>
                  <a:gd name="T11" fmla="*/ 1 h 4"/>
                  <a:gd name="T12" fmla="*/ 3 w 4"/>
                  <a:gd name="T13" fmla="*/ 0 h 4"/>
                  <a:gd name="T14" fmla="*/ 1 w 4"/>
                  <a:gd name="T15" fmla="*/ 1 h 4"/>
                  <a:gd name="T16" fmla="*/ 2 w 4"/>
                  <a:gd name="T17" fmla="*/ 1 h 4"/>
                  <a:gd name="T18" fmla="*/ 1 w 4"/>
                  <a:gd name="T19" fmla="*/ 2 h 4"/>
                  <a:gd name="T20" fmla="*/ 0 w 4"/>
                  <a:gd name="T21" fmla="*/ 4 h 4"/>
                  <a:gd name="T22" fmla="*/ 4 w 4"/>
                  <a:gd name="T2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">
                    <a:moveTo>
                      <a:pt x="4" y="1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3" y="1"/>
                      <a:pt x="3" y="1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4" y="0"/>
                      <a:pt x="3" y="1"/>
                      <a:pt x="4" y="0"/>
                    </a:cubicBezTo>
                    <a:cubicBezTo>
                      <a:pt x="4" y="0"/>
                      <a:pt x="3" y="0"/>
                      <a:pt x="2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3" y="0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4"/>
                      <a:pt x="0" y="4"/>
                    </a:cubicBezTo>
                    <a:cubicBezTo>
                      <a:pt x="0" y="4"/>
                      <a:pt x="3" y="2"/>
                      <a:pt x="4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706" name="Freeform 201"/>
              <p:cNvSpPr>
                <a:spLocks/>
              </p:cNvSpPr>
              <p:nvPr/>
            </p:nvSpPr>
            <p:spPr bwMode="auto">
              <a:xfrm>
                <a:off x="705" y="1662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707" name="Freeform 202"/>
              <p:cNvSpPr>
                <a:spLocks/>
              </p:cNvSpPr>
              <p:nvPr/>
            </p:nvSpPr>
            <p:spPr bwMode="auto">
              <a:xfrm>
                <a:off x="702" y="1659"/>
                <a:ext cx="11" cy="11"/>
              </a:xfrm>
              <a:custGeom>
                <a:avLst/>
                <a:gdLst>
                  <a:gd name="T0" fmla="*/ 4 w 4"/>
                  <a:gd name="T1" fmla="*/ 0 h 4"/>
                  <a:gd name="T2" fmla="*/ 3 w 4"/>
                  <a:gd name="T3" fmla="*/ 1 h 4"/>
                  <a:gd name="T4" fmla="*/ 3 w 4"/>
                  <a:gd name="T5" fmla="*/ 0 h 4"/>
                  <a:gd name="T6" fmla="*/ 2 w 4"/>
                  <a:gd name="T7" fmla="*/ 1 h 4"/>
                  <a:gd name="T8" fmla="*/ 3 w 4"/>
                  <a:gd name="T9" fmla="*/ 1 h 4"/>
                  <a:gd name="T10" fmla="*/ 1 w 4"/>
                  <a:gd name="T11" fmla="*/ 3 h 4"/>
                  <a:gd name="T12" fmla="*/ 1 w 4"/>
                  <a:gd name="T13" fmla="*/ 2 h 4"/>
                  <a:gd name="T14" fmla="*/ 2 w 4"/>
                  <a:gd name="T15" fmla="*/ 3 h 4"/>
                  <a:gd name="T16" fmla="*/ 2 w 4"/>
                  <a:gd name="T17" fmla="*/ 2 h 4"/>
                  <a:gd name="T18" fmla="*/ 3 w 4"/>
                  <a:gd name="T19" fmla="*/ 2 h 4"/>
                  <a:gd name="T20" fmla="*/ 4 w 4"/>
                  <a:gd name="T2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4">
                    <a:moveTo>
                      <a:pt x="4" y="0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0"/>
                      <a:pt x="3" y="0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0" y="3"/>
                      <a:pt x="3" y="1"/>
                      <a:pt x="3" y="1"/>
                    </a:cubicBezTo>
                    <a:cubicBezTo>
                      <a:pt x="3" y="2"/>
                      <a:pt x="2" y="2"/>
                      <a:pt x="1" y="3"/>
                    </a:cubicBezTo>
                    <a:cubicBezTo>
                      <a:pt x="1" y="3"/>
                      <a:pt x="1" y="3"/>
                      <a:pt x="1" y="2"/>
                    </a:cubicBezTo>
                    <a:cubicBezTo>
                      <a:pt x="0" y="4"/>
                      <a:pt x="1" y="3"/>
                      <a:pt x="2" y="3"/>
                    </a:cubicBezTo>
                    <a:cubicBezTo>
                      <a:pt x="2" y="3"/>
                      <a:pt x="3" y="2"/>
                      <a:pt x="2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1"/>
                      <a:pt x="4" y="0"/>
                      <a:pt x="4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708" name="Freeform 203"/>
              <p:cNvSpPr>
                <a:spLocks/>
              </p:cNvSpPr>
              <p:nvPr/>
            </p:nvSpPr>
            <p:spPr bwMode="auto">
              <a:xfrm>
                <a:off x="710" y="1659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709" name="Freeform 204"/>
              <p:cNvSpPr>
                <a:spLocks/>
              </p:cNvSpPr>
              <p:nvPr/>
            </p:nvSpPr>
            <p:spPr bwMode="auto">
              <a:xfrm>
                <a:off x="708" y="166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7" name="Group 406"/>
            <p:cNvGrpSpPr>
              <a:grpSpLocks/>
            </p:cNvGrpSpPr>
            <p:nvPr/>
          </p:nvGrpSpPr>
          <p:grpSpPr bwMode="auto">
            <a:xfrm>
              <a:off x="653" y="1632"/>
              <a:ext cx="1446" cy="1624"/>
              <a:chOff x="653" y="1632"/>
              <a:chExt cx="1446" cy="1624"/>
            </a:xfrm>
          </p:grpSpPr>
          <p:sp>
            <p:nvSpPr>
              <p:cNvPr id="1310" name="Freeform 206"/>
              <p:cNvSpPr>
                <a:spLocks/>
              </p:cNvSpPr>
              <p:nvPr/>
            </p:nvSpPr>
            <p:spPr bwMode="auto">
              <a:xfrm>
                <a:off x="713" y="1662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11" name="Freeform 207"/>
              <p:cNvSpPr>
                <a:spLocks/>
              </p:cNvSpPr>
              <p:nvPr/>
            </p:nvSpPr>
            <p:spPr bwMode="auto">
              <a:xfrm>
                <a:off x="705" y="1662"/>
                <a:ext cx="27" cy="24"/>
              </a:xfrm>
              <a:custGeom>
                <a:avLst/>
                <a:gdLst>
                  <a:gd name="T0" fmla="*/ 6 w 10"/>
                  <a:gd name="T1" fmla="*/ 9 h 9"/>
                  <a:gd name="T2" fmla="*/ 7 w 10"/>
                  <a:gd name="T3" fmla="*/ 8 h 9"/>
                  <a:gd name="T4" fmla="*/ 8 w 10"/>
                  <a:gd name="T5" fmla="*/ 7 h 9"/>
                  <a:gd name="T6" fmla="*/ 10 w 10"/>
                  <a:gd name="T7" fmla="*/ 6 h 9"/>
                  <a:gd name="T8" fmla="*/ 9 w 10"/>
                  <a:gd name="T9" fmla="*/ 6 h 9"/>
                  <a:gd name="T10" fmla="*/ 10 w 10"/>
                  <a:gd name="T11" fmla="*/ 5 h 9"/>
                  <a:gd name="T12" fmla="*/ 8 w 10"/>
                  <a:gd name="T13" fmla="*/ 5 h 9"/>
                  <a:gd name="T14" fmla="*/ 7 w 10"/>
                  <a:gd name="T15" fmla="*/ 4 h 9"/>
                  <a:gd name="T16" fmla="*/ 5 w 10"/>
                  <a:gd name="T17" fmla="*/ 1 h 9"/>
                  <a:gd name="T18" fmla="*/ 4 w 10"/>
                  <a:gd name="T19" fmla="*/ 3 h 9"/>
                  <a:gd name="T20" fmla="*/ 4 w 10"/>
                  <a:gd name="T21" fmla="*/ 2 h 9"/>
                  <a:gd name="T22" fmla="*/ 4 w 10"/>
                  <a:gd name="T23" fmla="*/ 2 h 9"/>
                  <a:gd name="T24" fmla="*/ 4 w 10"/>
                  <a:gd name="T25" fmla="*/ 1 h 9"/>
                  <a:gd name="T26" fmla="*/ 2 w 10"/>
                  <a:gd name="T27" fmla="*/ 2 h 9"/>
                  <a:gd name="T28" fmla="*/ 4 w 10"/>
                  <a:gd name="T29" fmla="*/ 0 h 9"/>
                  <a:gd name="T30" fmla="*/ 2 w 10"/>
                  <a:gd name="T31" fmla="*/ 1 h 9"/>
                  <a:gd name="T32" fmla="*/ 1 w 10"/>
                  <a:gd name="T33" fmla="*/ 2 h 9"/>
                  <a:gd name="T34" fmla="*/ 1 w 10"/>
                  <a:gd name="T35" fmla="*/ 3 h 9"/>
                  <a:gd name="T36" fmla="*/ 4 w 10"/>
                  <a:gd name="T37" fmla="*/ 3 h 9"/>
                  <a:gd name="T38" fmla="*/ 3 w 10"/>
                  <a:gd name="T39" fmla="*/ 4 h 9"/>
                  <a:gd name="T40" fmla="*/ 3 w 10"/>
                  <a:gd name="T41" fmla="*/ 5 h 9"/>
                  <a:gd name="T42" fmla="*/ 5 w 10"/>
                  <a:gd name="T43" fmla="*/ 4 h 9"/>
                  <a:gd name="T44" fmla="*/ 5 w 10"/>
                  <a:gd name="T45" fmla="*/ 5 h 9"/>
                  <a:gd name="T46" fmla="*/ 6 w 10"/>
                  <a:gd name="T47" fmla="*/ 4 h 9"/>
                  <a:gd name="T48" fmla="*/ 5 w 10"/>
                  <a:gd name="T49" fmla="*/ 6 h 9"/>
                  <a:gd name="T50" fmla="*/ 7 w 10"/>
                  <a:gd name="T51" fmla="*/ 4 h 9"/>
                  <a:gd name="T52" fmla="*/ 5 w 10"/>
                  <a:gd name="T53" fmla="*/ 7 h 9"/>
                  <a:gd name="T54" fmla="*/ 6 w 10"/>
                  <a:gd name="T55" fmla="*/ 6 h 9"/>
                  <a:gd name="T56" fmla="*/ 7 w 10"/>
                  <a:gd name="T57" fmla="*/ 5 h 9"/>
                  <a:gd name="T58" fmla="*/ 5 w 10"/>
                  <a:gd name="T59" fmla="*/ 7 h 9"/>
                  <a:gd name="T60" fmla="*/ 6 w 10"/>
                  <a:gd name="T61" fmla="*/ 7 h 9"/>
                  <a:gd name="T62" fmla="*/ 7 w 10"/>
                  <a:gd name="T63" fmla="*/ 6 h 9"/>
                  <a:gd name="T64" fmla="*/ 7 w 10"/>
                  <a:gd name="T65" fmla="*/ 7 h 9"/>
                  <a:gd name="T66" fmla="*/ 6 w 10"/>
                  <a:gd name="T67" fmla="*/ 8 h 9"/>
                  <a:gd name="T68" fmla="*/ 5 w 10"/>
                  <a:gd name="T69" fmla="*/ 9 h 9"/>
                  <a:gd name="T70" fmla="*/ 7 w 10"/>
                  <a:gd name="T71" fmla="*/ 7 h 9"/>
                  <a:gd name="T72" fmla="*/ 6 w 10"/>
                  <a:gd name="T73" fmla="*/ 9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" h="9">
                    <a:moveTo>
                      <a:pt x="6" y="9"/>
                    </a:moveTo>
                    <a:cubicBezTo>
                      <a:pt x="7" y="8"/>
                      <a:pt x="7" y="8"/>
                      <a:pt x="7" y="8"/>
                    </a:cubicBezTo>
                    <a:cubicBezTo>
                      <a:pt x="8" y="7"/>
                      <a:pt x="8" y="8"/>
                      <a:pt x="8" y="7"/>
                    </a:cubicBezTo>
                    <a:cubicBezTo>
                      <a:pt x="9" y="7"/>
                      <a:pt x="9" y="7"/>
                      <a:pt x="10" y="6"/>
                    </a:cubicBezTo>
                    <a:cubicBezTo>
                      <a:pt x="10" y="6"/>
                      <a:pt x="9" y="6"/>
                      <a:pt x="9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9" y="5"/>
                      <a:pt x="8" y="6"/>
                      <a:pt x="8" y="5"/>
                    </a:cubicBezTo>
                    <a:cubicBezTo>
                      <a:pt x="8" y="4"/>
                      <a:pt x="8" y="4"/>
                      <a:pt x="7" y="4"/>
                    </a:cubicBezTo>
                    <a:cubicBezTo>
                      <a:pt x="7" y="3"/>
                      <a:pt x="5" y="3"/>
                      <a:pt x="5" y="1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2"/>
                      <a:pt x="3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6" y="0"/>
                      <a:pt x="4" y="1"/>
                      <a:pt x="4" y="1"/>
                    </a:cubicBezTo>
                    <a:cubicBezTo>
                      <a:pt x="4" y="1"/>
                      <a:pt x="3" y="2"/>
                      <a:pt x="2" y="2"/>
                    </a:cubicBezTo>
                    <a:cubicBezTo>
                      <a:pt x="4" y="1"/>
                      <a:pt x="2" y="2"/>
                      <a:pt x="4" y="0"/>
                    </a:cubicBezTo>
                    <a:cubicBezTo>
                      <a:pt x="4" y="0"/>
                      <a:pt x="2" y="2"/>
                      <a:pt x="2" y="1"/>
                    </a:cubicBezTo>
                    <a:cubicBezTo>
                      <a:pt x="1" y="2"/>
                      <a:pt x="2" y="2"/>
                      <a:pt x="1" y="2"/>
                    </a:cubicBezTo>
                    <a:cubicBezTo>
                      <a:pt x="1" y="3"/>
                      <a:pt x="2" y="2"/>
                      <a:pt x="1" y="3"/>
                    </a:cubicBezTo>
                    <a:cubicBezTo>
                      <a:pt x="0" y="4"/>
                      <a:pt x="3" y="3"/>
                      <a:pt x="4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3"/>
                      <a:pt x="5" y="4"/>
                      <a:pt x="3" y="5"/>
                    </a:cubicBezTo>
                    <a:cubicBezTo>
                      <a:pt x="4" y="4"/>
                      <a:pt x="3" y="6"/>
                      <a:pt x="5" y="4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5"/>
                      <a:pt x="5" y="6"/>
                      <a:pt x="5" y="6"/>
                    </a:cubicBezTo>
                    <a:cubicBezTo>
                      <a:pt x="6" y="5"/>
                      <a:pt x="6" y="5"/>
                      <a:pt x="7" y="4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5" y="6"/>
                      <a:pt x="6" y="6"/>
                      <a:pt x="7" y="5"/>
                    </a:cubicBezTo>
                    <a:cubicBezTo>
                      <a:pt x="7" y="6"/>
                      <a:pt x="6" y="7"/>
                      <a:pt x="5" y="7"/>
                    </a:cubicBezTo>
                    <a:cubicBezTo>
                      <a:pt x="5" y="8"/>
                      <a:pt x="7" y="6"/>
                      <a:pt x="6" y="7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8" y="6"/>
                      <a:pt x="7" y="7"/>
                      <a:pt x="7" y="7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5" y="8"/>
                      <a:pt x="5" y="8"/>
                      <a:pt x="5" y="9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" y="8"/>
                      <a:pt x="6" y="9"/>
                      <a:pt x="6" y="9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12" name="Freeform 208"/>
              <p:cNvSpPr>
                <a:spLocks/>
              </p:cNvSpPr>
              <p:nvPr/>
            </p:nvSpPr>
            <p:spPr bwMode="auto">
              <a:xfrm>
                <a:off x="716" y="1686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13" name="Freeform 209"/>
              <p:cNvSpPr>
                <a:spLocks/>
              </p:cNvSpPr>
              <p:nvPr/>
            </p:nvSpPr>
            <p:spPr bwMode="auto">
              <a:xfrm>
                <a:off x="721" y="168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14" name="Rectangle 210"/>
              <p:cNvSpPr>
                <a:spLocks noChangeArrowheads="1"/>
              </p:cNvSpPr>
              <p:nvPr/>
            </p:nvSpPr>
            <p:spPr bwMode="auto">
              <a:xfrm>
                <a:off x="727" y="1675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15" name="Freeform 211"/>
              <p:cNvSpPr>
                <a:spLocks/>
              </p:cNvSpPr>
              <p:nvPr/>
            </p:nvSpPr>
            <p:spPr bwMode="auto">
              <a:xfrm>
                <a:off x="716" y="1681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16" name="Freeform 212"/>
              <p:cNvSpPr>
                <a:spLocks/>
              </p:cNvSpPr>
              <p:nvPr/>
            </p:nvSpPr>
            <p:spPr bwMode="auto">
              <a:xfrm>
                <a:off x="713" y="1678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17" name="Freeform 213"/>
              <p:cNvSpPr>
                <a:spLocks/>
              </p:cNvSpPr>
              <p:nvPr/>
            </p:nvSpPr>
            <p:spPr bwMode="auto">
              <a:xfrm>
                <a:off x="719" y="1686"/>
                <a:ext cx="2" cy="0"/>
              </a:xfrm>
              <a:custGeom>
                <a:avLst/>
                <a:gdLst>
                  <a:gd name="T0" fmla="*/ 0 w 2"/>
                  <a:gd name="T1" fmla="*/ 0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18" name="Freeform 214"/>
              <p:cNvSpPr>
                <a:spLocks/>
              </p:cNvSpPr>
              <p:nvPr/>
            </p:nvSpPr>
            <p:spPr bwMode="auto">
              <a:xfrm>
                <a:off x="724" y="1662"/>
                <a:ext cx="33" cy="30"/>
              </a:xfrm>
              <a:custGeom>
                <a:avLst/>
                <a:gdLst>
                  <a:gd name="T0" fmla="*/ 4 w 12"/>
                  <a:gd name="T1" fmla="*/ 8 h 11"/>
                  <a:gd name="T2" fmla="*/ 4 w 12"/>
                  <a:gd name="T3" fmla="*/ 10 h 11"/>
                  <a:gd name="T4" fmla="*/ 3 w 12"/>
                  <a:gd name="T5" fmla="*/ 10 h 11"/>
                  <a:gd name="T6" fmla="*/ 6 w 12"/>
                  <a:gd name="T7" fmla="*/ 8 h 11"/>
                  <a:gd name="T8" fmla="*/ 3 w 12"/>
                  <a:gd name="T9" fmla="*/ 8 h 11"/>
                  <a:gd name="T10" fmla="*/ 4 w 12"/>
                  <a:gd name="T11" fmla="*/ 7 h 11"/>
                  <a:gd name="T12" fmla="*/ 1 w 12"/>
                  <a:gd name="T13" fmla="*/ 9 h 11"/>
                  <a:gd name="T14" fmla="*/ 4 w 12"/>
                  <a:gd name="T15" fmla="*/ 6 h 11"/>
                  <a:gd name="T16" fmla="*/ 4 w 12"/>
                  <a:gd name="T17" fmla="*/ 6 h 11"/>
                  <a:gd name="T18" fmla="*/ 3 w 12"/>
                  <a:gd name="T19" fmla="*/ 6 h 11"/>
                  <a:gd name="T20" fmla="*/ 1 w 12"/>
                  <a:gd name="T21" fmla="*/ 8 h 11"/>
                  <a:gd name="T22" fmla="*/ 0 w 12"/>
                  <a:gd name="T23" fmla="*/ 9 h 11"/>
                  <a:gd name="T24" fmla="*/ 1 w 12"/>
                  <a:gd name="T25" fmla="*/ 8 h 11"/>
                  <a:gd name="T26" fmla="*/ 0 w 12"/>
                  <a:gd name="T27" fmla="*/ 9 h 11"/>
                  <a:gd name="T28" fmla="*/ 1 w 12"/>
                  <a:gd name="T29" fmla="*/ 9 h 11"/>
                  <a:gd name="T30" fmla="*/ 0 w 12"/>
                  <a:gd name="T31" fmla="*/ 10 h 11"/>
                  <a:gd name="T32" fmla="*/ 1 w 12"/>
                  <a:gd name="T33" fmla="*/ 9 h 11"/>
                  <a:gd name="T34" fmla="*/ 1 w 12"/>
                  <a:gd name="T35" fmla="*/ 9 h 11"/>
                  <a:gd name="T36" fmla="*/ 2 w 12"/>
                  <a:gd name="T37" fmla="*/ 9 h 11"/>
                  <a:gd name="T38" fmla="*/ 1 w 12"/>
                  <a:gd name="T39" fmla="*/ 10 h 11"/>
                  <a:gd name="T40" fmla="*/ 2 w 12"/>
                  <a:gd name="T41" fmla="*/ 9 h 11"/>
                  <a:gd name="T42" fmla="*/ 1 w 12"/>
                  <a:gd name="T43" fmla="*/ 11 h 11"/>
                  <a:gd name="T44" fmla="*/ 2 w 12"/>
                  <a:gd name="T45" fmla="*/ 10 h 11"/>
                  <a:gd name="T46" fmla="*/ 1 w 12"/>
                  <a:gd name="T47" fmla="*/ 10 h 11"/>
                  <a:gd name="T48" fmla="*/ 4 w 12"/>
                  <a:gd name="T49" fmla="*/ 9 h 11"/>
                  <a:gd name="T50" fmla="*/ 2 w 12"/>
                  <a:gd name="T51" fmla="*/ 11 h 11"/>
                  <a:gd name="T52" fmla="*/ 2 w 12"/>
                  <a:gd name="T53" fmla="*/ 11 h 11"/>
                  <a:gd name="T54" fmla="*/ 2 w 12"/>
                  <a:gd name="T55" fmla="*/ 11 h 11"/>
                  <a:gd name="T56" fmla="*/ 2 w 12"/>
                  <a:gd name="T57" fmla="*/ 11 h 11"/>
                  <a:gd name="T58" fmla="*/ 2 w 12"/>
                  <a:gd name="T59" fmla="*/ 11 h 11"/>
                  <a:gd name="T60" fmla="*/ 2 w 12"/>
                  <a:gd name="T61" fmla="*/ 11 h 11"/>
                  <a:gd name="T62" fmla="*/ 7 w 12"/>
                  <a:gd name="T63" fmla="*/ 5 h 11"/>
                  <a:gd name="T64" fmla="*/ 7 w 12"/>
                  <a:gd name="T65" fmla="*/ 5 h 11"/>
                  <a:gd name="T66" fmla="*/ 7 w 12"/>
                  <a:gd name="T67" fmla="*/ 5 h 11"/>
                  <a:gd name="T68" fmla="*/ 7 w 12"/>
                  <a:gd name="T69" fmla="*/ 5 h 11"/>
                  <a:gd name="T70" fmla="*/ 7 w 12"/>
                  <a:gd name="T71" fmla="*/ 5 h 11"/>
                  <a:gd name="T72" fmla="*/ 7 w 12"/>
                  <a:gd name="T73" fmla="*/ 5 h 11"/>
                  <a:gd name="T74" fmla="*/ 6 w 12"/>
                  <a:gd name="T75" fmla="*/ 5 h 11"/>
                  <a:gd name="T76" fmla="*/ 6 w 12"/>
                  <a:gd name="T77" fmla="*/ 5 h 11"/>
                  <a:gd name="T78" fmla="*/ 6 w 12"/>
                  <a:gd name="T79" fmla="*/ 5 h 11"/>
                  <a:gd name="T80" fmla="*/ 6 w 12"/>
                  <a:gd name="T81" fmla="*/ 6 h 11"/>
                  <a:gd name="T82" fmla="*/ 5 w 12"/>
                  <a:gd name="T83" fmla="*/ 6 h 11"/>
                  <a:gd name="T84" fmla="*/ 5 w 12"/>
                  <a:gd name="T85" fmla="*/ 7 h 11"/>
                  <a:gd name="T86" fmla="*/ 5 w 12"/>
                  <a:gd name="T87" fmla="*/ 6 h 11"/>
                  <a:gd name="T88" fmla="*/ 4 w 12"/>
                  <a:gd name="T89" fmla="*/ 8 h 11"/>
                  <a:gd name="T90" fmla="*/ 5 w 12"/>
                  <a:gd name="T91" fmla="*/ 7 h 11"/>
                  <a:gd name="T92" fmla="*/ 4 w 12"/>
                  <a:gd name="T93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2" h="11">
                    <a:moveTo>
                      <a:pt x="4" y="8"/>
                    </a:moveTo>
                    <a:cubicBezTo>
                      <a:pt x="3" y="10"/>
                      <a:pt x="4" y="9"/>
                      <a:pt x="4" y="10"/>
                    </a:cubicBezTo>
                    <a:cubicBezTo>
                      <a:pt x="4" y="10"/>
                      <a:pt x="8" y="4"/>
                      <a:pt x="3" y="10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5" y="8"/>
                      <a:pt x="5" y="7"/>
                      <a:pt x="3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1" y="10"/>
                      <a:pt x="1" y="9"/>
                    </a:cubicBezTo>
                    <a:cubicBezTo>
                      <a:pt x="3" y="8"/>
                      <a:pt x="2" y="8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3" y="7"/>
                      <a:pt x="3" y="6"/>
                    </a:cubicBezTo>
                    <a:cubicBezTo>
                      <a:pt x="2" y="7"/>
                      <a:pt x="1" y="8"/>
                      <a:pt x="1" y="8"/>
                    </a:cubicBezTo>
                    <a:cubicBezTo>
                      <a:pt x="1" y="8"/>
                      <a:pt x="0" y="8"/>
                      <a:pt x="0" y="9"/>
                    </a:cubicBezTo>
                    <a:cubicBezTo>
                      <a:pt x="1" y="8"/>
                      <a:pt x="0" y="9"/>
                      <a:pt x="1" y="8"/>
                    </a:cubicBezTo>
                    <a:cubicBezTo>
                      <a:pt x="0" y="9"/>
                      <a:pt x="1" y="9"/>
                      <a:pt x="0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0" y="9"/>
                      <a:pt x="0" y="10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10"/>
                      <a:pt x="2" y="9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10"/>
                      <a:pt x="0" y="11"/>
                      <a:pt x="1" y="11"/>
                    </a:cubicBezTo>
                    <a:cubicBezTo>
                      <a:pt x="1" y="11"/>
                      <a:pt x="2" y="10"/>
                      <a:pt x="2" y="10"/>
                    </a:cubicBezTo>
                    <a:cubicBezTo>
                      <a:pt x="3" y="10"/>
                      <a:pt x="1" y="11"/>
                      <a:pt x="1" y="10"/>
                    </a:cubicBezTo>
                    <a:cubicBezTo>
                      <a:pt x="2" y="10"/>
                      <a:pt x="3" y="9"/>
                      <a:pt x="4" y="9"/>
                    </a:cubicBezTo>
                    <a:cubicBezTo>
                      <a:pt x="3" y="10"/>
                      <a:pt x="4" y="9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2" y="0"/>
                      <a:pt x="5" y="8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6"/>
                      <a:pt x="6" y="6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7"/>
                      <a:pt x="7" y="4"/>
                      <a:pt x="6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6"/>
                    </a:cubicBezTo>
                    <a:cubicBezTo>
                      <a:pt x="4" y="7"/>
                      <a:pt x="4" y="7"/>
                      <a:pt x="4" y="8"/>
                    </a:cubicBezTo>
                    <a:cubicBezTo>
                      <a:pt x="4" y="8"/>
                      <a:pt x="4" y="7"/>
                      <a:pt x="5" y="7"/>
                    </a:cubicBezTo>
                    <a:cubicBezTo>
                      <a:pt x="4" y="8"/>
                      <a:pt x="4" y="9"/>
                      <a:pt x="4" y="8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19" name="Freeform 215"/>
              <p:cNvSpPr>
                <a:spLocks/>
              </p:cNvSpPr>
              <p:nvPr/>
            </p:nvSpPr>
            <p:spPr bwMode="auto">
              <a:xfrm>
                <a:off x="724" y="168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0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20" name="Freeform 216"/>
              <p:cNvSpPr>
                <a:spLocks/>
              </p:cNvSpPr>
              <p:nvPr/>
            </p:nvSpPr>
            <p:spPr bwMode="auto">
              <a:xfrm>
                <a:off x="721" y="1667"/>
                <a:ext cx="22" cy="17"/>
              </a:xfrm>
              <a:custGeom>
                <a:avLst/>
                <a:gdLst>
                  <a:gd name="T0" fmla="*/ 5 w 8"/>
                  <a:gd name="T1" fmla="*/ 4 h 6"/>
                  <a:gd name="T2" fmla="*/ 6 w 8"/>
                  <a:gd name="T3" fmla="*/ 2 h 6"/>
                  <a:gd name="T4" fmla="*/ 4 w 8"/>
                  <a:gd name="T5" fmla="*/ 5 h 6"/>
                  <a:gd name="T6" fmla="*/ 3 w 8"/>
                  <a:gd name="T7" fmla="*/ 5 h 6"/>
                  <a:gd name="T8" fmla="*/ 5 w 8"/>
                  <a:gd name="T9" fmla="*/ 3 h 6"/>
                  <a:gd name="T10" fmla="*/ 5 w 8"/>
                  <a:gd name="T11" fmla="*/ 2 h 6"/>
                  <a:gd name="T12" fmla="*/ 4 w 8"/>
                  <a:gd name="T13" fmla="*/ 4 h 6"/>
                  <a:gd name="T14" fmla="*/ 3 w 8"/>
                  <a:gd name="T15" fmla="*/ 4 h 6"/>
                  <a:gd name="T16" fmla="*/ 3 w 8"/>
                  <a:gd name="T17" fmla="*/ 4 h 6"/>
                  <a:gd name="T18" fmla="*/ 5 w 8"/>
                  <a:gd name="T19" fmla="*/ 2 h 6"/>
                  <a:gd name="T20" fmla="*/ 0 w 8"/>
                  <a:gd name="T21" fmla="*/ 5 h 6"/>
                  <a:gd name="T22" fmla="*/ 1 w 8"/>
                  <a:gd name="T23" fmla="*/ 5 h 6"/>
                  <a:gd name="T24" fmla="*/ 3 w 8"/>
                  <a:gd name="T25" fmla="*/ 3 h 6"/>
                  <a:gd name="T26" fmla="*/ 2 w 8"/>
                  <a:gd name="T27" fmla="*/ 4 h 6"/>
                  <a:gd name="T28" fmla="*/ 1 w 8"/>
                  <a:gd name="T29" fmla="*/ 5 h 6"/>
                  <a:gd name="T30" fmla="*/ 3 w 8"/>
                  <a:gd name="T31" fmla="*/ 6 h 6"/>
                  <a:gd name="T32" fmla="*/ 3 w 8"/>
                  <a:gd name="T33" fmla="*/ 6 h 6"/>
                  <a:gd name="T34" fmla="*/ 4 w 8"/>
                  <a:gd name="T35" fmla="*/ 5 h 6"/>
                  <a:gd name="T36" fmla="*/ 5 w 8"/>
                  <a:gd name="T37" fmla="*/ 3 h 6"/>
                  <a:gd name="T38" fmla="*/ 5 w 8"/>
                  <a:gd name="T39" fmla="*/ 4 h 6"/>
                  <a:gd name="T40" fmla="*/ 6 w 8"/>
                  <a:gd name="T41" fmla="*/ 2 h 6"/>
                  <a:gd name="T42" fmla="*/ 7 w 8"/>
                  <a:gd name="T43" fmla="*/ 2 h 6"/>
                  <a:gd name="T44" fmla="*/ 7 w 8"/>
                  <a:gd name="T45" fmla="*/ 1 h 6"/>
                  <a:gd name="T46" fmla="*/ 5 w 8"/>
                  <a:gd name="T47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8" h="6">
                    <a:moveTo>
                      <a:pt x="5" y="4"/>
                    </a:moveTo>
                    <a:cubicBezTo>
                      <a:pt x="5" y="3"/>
                      <a:pt x="6" y="3"/>
                      <a:pt x="6" y="2"/>
                    </a:cubicBezTo>
                    <a:cubicBezTo>
                      <a:pt x="5" y="3"/>
                      <a:pt x="5" y="4"/>
                      <a:pt x="4" y="5"/>
                    </a:cubicBezTo>
                    <a:cubicBezTo>
                      <a:pt x="4" y="4"/>
                      <a:pt x="3" y="5"/>
                      <a:pt x="3" y="5"/>
                    </a:cubicBezTo>
                    <a:cubicBezTo>
                      <a:pt x="4" y="4"/>
                      <a:pt x="5" y="3"/>
                      <a:pt x="5" y="3"/>
                    </a:cubicBezTo>
                    <a:cubicBezTo>
                      <a:pt x="5" y="3"/>
                      <a:pt x="5" y="2"/>
                      <a:pt x="5" y="2"/>
                    </a:cubicBezTo>
                    <a:cubicBezTo>
                      <a:pt x="5" y="3"/>
                      <a:pt x="5" y="3"/>
                      <a:pt x="4" y="4"/>
                    </a:cubicBezTo>
                    <a:cubicBezTo>
                      <a:pt x="3" y="4"/>
                      <a:pt x="2" y="5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3"/>
                      <a:pt x="4" y="3"/>
                      <a:pt x="5" y="2"/>
                    </a:cubicBezTo>
                    <a:cubicBezTo>
                      <a:pt x="3" y="3"/>
                      <a:pt x="3" y="2"/>
                      <a:pt x="0" y="5"/>
                    </a:cubicBezTo>
                    <a:cubicBezTo>
                      <a:pt x="0" y="6"/>
                      <a:pt x="1" y="5"/>
                      <a:pt x="1" y="5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2" y="4"/>
                      <a:pt x="3" y="3"/>
                      <a:pt x="2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6"/>
                      <a:pt x="2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5"/>
                      <a:pt x="4" y="6"/>
                      <a:pt x="4" y="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4"/>
                      <a:pt x="6" y="3"/>
                      <a:pt x="5" y="4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7" y="2"/>
                      <a:pt x="6" y="3"/>
                      <a:pt x="7" y="2"/>
                    </a:cubicBezTo>
                    <a:cubicBezTo>
                      <a:pt x="8" y="0"/>
                      <a:pt x="6" y="3"/>
                      <a:pt x="7" y="1"/>
                    </a:cubicBezTo>
                    <a:lnTo>
                      <a:pt x="5" y="4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21" name="Rectangle 217"/>
              <p:cNvSpPr>
                <a:spLocks noChangeArrowheads="1"/>
              </p:cNvSpPr>
              <p:nvPr/>
            </p:nvSpPr>
            <p:spPr bwMode="auto">
              <a:xfrm>
                <a:off x="738" y="1675"/>
                <a:ext cx="1" cy="3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22" name="Freeform 218"/>
              <p:cNvSpPr>
                <a:spLocks/>
              </p:cNvSpPr>
              <p:nvPr/>
            </p:nvSpPr>
            <p:spPr bwMode="auto">
              <a:xfrm>
                <a:off x="730" y="1684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23" name="Freeform 219"/>
              <p:cNvSpPr>
                <a:spLocks/>
              </p:cNvSpPr>
              <p:nvPr/>
            </p:nvSpPr>
            <p:spPr bwMode="auto">
              <a:xfrm>
                <a:off x="732" y="1673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24" name="Freeform 220"/>
              <p:cNvSpPr>
                <a:spLocks/>
              </p:cNvSpPr>
              <p:nvPr/>
            </p:nvSpPr>
            <p:spPr bwMode="auto">
              <a:xfrm>
                <a:off x="719" y="1673"/>
                <a:ext cx="11" cy="8"/>
              </a:xfrm>
              <a:custGeom>
                <a:avLst/>
                <a:gdLst>
                  <a:gd name="T0" fmla="*/ 0 w 4"/>
                  <a:gd name="T1" fmla="*/ 2 h 3"/>
                  <a:gd name="T2" fmla="*/ 1 w 4"/>
                  <a:gd name="T3" fmla="*/ 3 h 3"/>
                  <a:gd name="T4" fmla="*/ 4 w 4"/>
                  <a:gd name="T5" fmla="*/ 0 h 3"/>
                  <a:gd name="T6" fmla="*/ 2 w 4"/>
                  <a:gd name="T7" fmla="*/ 2 h 3"/>
                  <a:gd name="T8" fmla="*/ 2 w 4"/>
                  <a:gd name="T9" fmla="*/ 1 h 3"/>
                  <a:gd name="T10" fmla="*/ 0 w 4"/>
                  <a:gd name="T11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0" y="2"/>
                    </a:moveTo>
                    <a:cubicBezTo>
                      <a:pt x="1" y="3"/>
                      <a:pt x="2" y="2"/>
                      <a:pt x="1" y="3"/>
                    </a:cubicBezTo>
                    <a:cubicBezTo>
                      <a:pt x="2" y="2"/>
                      <a:pt x="3" y="1"/>
                      <a:pt x="4" y="0"/>
                    </a:cubicBezTo>
                    <a:cubicBezTo>
                      <a:pt x="4" y="0"/>
                      <a:pt x="2" y="2"/>
                      <a:pt x="2" y="2"/>
                    </a:cubicBezTo>
                    <a:cubicBezTo>
                      <a:pt x="3" y="1"/>
                      <a:pt x="1" y="2"/>
                      <a:pt x="2" y="1"/>
                    </a:cubicBez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25" name="Freeform 221"/>
              <p:cNvSpPr>
                <a:spLocks/>
              </p:cNvSpPr>
              <p:nvPr/>
            </p:nvSpPr>
            <p:spPr bwMode="auto">
              <a:xfrm>
                <a:off x="708" y="1654"/>
                <a:ext cx="27" cy="21"/>
              </a:xfrm>
              <a:custGeom>
                <a:avLst/>
                <a:gdLst>
                  <a:gd name="T0" fmla="*/ 7 w 10"/>
                  <a:gd name="T1" fmla="*/ 5 h 8"/>
                  <a:gd name="T2" fmla="*/ 6 w 10"/>
                  <a:gd name="T3" fmla="*/ 5 h 8"/>
                  <a:gd name="T4" fmla="*/ 7 w 10"/>
                  <a:gd name="T5" fmla="*/ 5 h 8"/>
                  <a:gd name="T6" fmla="*/ 8 w 10"/>
                  <a:gd name="T7" fmla="*/ 4 h 8"/>
                  <a:gd name="T8" fmla="*/ 7 w 10"/>
                  <a:gd name="T9" fmla="*/ 5 h 8"/>
                  <a:gd name="T10" fmla="*/ 6 w 10"/>
                  <a:gd name="T11" fmla="*/ 4 h 8"/>
                  <a:gd name="T12" fmla="*/ 5 w 10"/>
                  <a:gd name="T13" fmla="*/ 5 h 8"/>
                  <a:gd name="T14" fmla="*/ 7 w 10"/>
                  <a:gd name="T15" fmla="*/ 3 h 8"/>
                  <a:gd name="T16" fmla="*/ 4 w 10"/>
                  <a:gd name="T17" fmla="*/ 5 h 8"/>
                  <a:gd name="T18" fmla="*/ 4 w 10"/>
                  <a:gd name="T19" fmla="*/ 4 h 8"/>
                  <a:gd name="T20" fmla="*/ 5 w 10"/>
                  <a:gd name="T21" fmla="*/ 4 h 8"/>
                  <a:gd name="T22" fmla="*/ 4 w 10"/>
                  <a:gd name="T23" fmla="*/ 4 h 8"/>
                  <a:gd name="T24" fmla="*/ 6 w 10"/>
                  <a:gd name="T25" fmla="*/ 3 h 8"/>
                  <a:gd name="T26" fmla="*/ 5 w 10"/>
                  <a:gd name="T27" fmla="*/ 2 h 8"/>
                  <a:gd name="T28" fmla="*/ 6 w 10"/>
                  <a:gd name="T29" fmla="*/ 2 h 8"/>
                  <a:gd name="T30" fmla="*/ 4 w 10"/>
                  <a:gd name="T31" fmla="*/ 1 h 8"/>
                  <a:gd name="T32" fmla="*/ 5 w 10"/>
                  <a:gd name="T33" fmla="*/ 1 h 8"/>
                  <a:gd name="T34" fmla="*/ 2 w 10"/>
                  <a:gd name="T35" fmla="*/ 2 h 8"/>
                  <a:gd name="T36" fmla="*/ 2 w 10"/>
                  <a:gd name="T37" fmla="*/ 2 h 8"/>
                  <a:gd name="T38" fmla="*/ 4 w 10"/>
                  <a:gd name="T39" fmla="*/ 1 h 8"/>
                  <a:gd name="T40" fmla="*/ 3 w 10"/>
                  <a:gd name="T41" fmla="*/ 1 h 8"/>
                  <a:gd name="T42" fmla="*/ 5 w 10"/>
                  <a:gd name="T43" fmla="*/ 0 h 8"/>
                  <a:gd name="T44" fmla="*/ 2 w 10"/>
                  <a:gd name="T45" fmla="*/ 1 h 8"/>
                  <a:gd name="T46" fmla="*/ 2 w 10"/>
                  <a:gd name="T47" fmla="*/ 0 h 8"/>
                  <a:gd name="T48" fmla="*/ 0 w 10"/>
                  <a:gd name="T49" fmla="*/ 2 h 8"/>
                  <a:gd name="T50" fmla="*/ 1 w 10"/>
                  <a:gd name="T51" fmla="*/ 3 h 8"/>
                  <a:gd name="T52" fmla="*/ 3 w 10"/>
                  <a:gd name="T53" fmla="*/ 3 h 8"/>
                  <a:gd name="T54" fmla="*/ 1 w 10"/>
                  <a:gd name="T55" fmla="*/ 4 h 8"/>
                  <a:gd name="T56" fmla="*/ 3 w 10"/>
                  <a:gd name="T57" fmla="*/ 3 h 8"/>
                  <a:gd name="T58" fmla="*/ 2 w 10"/>
                  <a:gd name="T59" fmla="*/ 4 h 8"/>
                  <a:gd name="T60" fmla="*/ 3 w 10"/>
                  <a:gd name="T61" fmla="*/ 3 h 8"/>
                  <a:gd name="T62" fmla="*/ 1 w 10"/>
                  <a:gd name="T63" fmla="*/ 5 h 8"/>
                  <a:gd name="T64" fmla="*/ 4 w 10"/>
                  <a:gd name="T65" fmla="*/ 7 h 8"/>
                  <a:gd name="T66" fmla="*/ 5 w 10"/>
                  <a:gd name="T67" fmla="*/ 6 h 8"/>
                  <a:gd name="T68" fmla="*/ 6 w 10"/>
                  <a:gd name="T69" fmla="*/ 7 h 8"/>
                  <a:gd name="T70" fmla="*/ 7 w 10"/>
                  <a:gd name="T71" fmla="*/ 6 h 8"/>
                  <a:gd name="T72" fmla="*/ 5 w 10"/>
                  <a:gd name="T73" fmla="*/ 8 h 8"/>
                  <a:gd name="T74" fmla="*/ 5 w 10"/>
                  <a:gd name="T75" fmla="*/ 8 h 8"/>
                  <a:gd name="T76" fmla="*/ 6 w 10"/>
                  <a:gd name="T77" fmla="*/ 8 h 8"/>
                  <a:gd name="T78" fmla="*/ 6 w 10"/>
                  <a:gd name="T79" fmla="*/ 8 h 8"/>
                  <a:gd name="T80" fmla="*/ 8 w 10"/>
                  <a:gd name="T81" fmla="*/ 6 h 8"/>
                  <a:gd name="T82" fmla="*/ 9 w 10"/>
                  <a:gd name="T83" fmla="*/ 4 h 8"/>
                  <a:gd name="T84" fmla="*/ 7 w 10"/>
                  <a:gd name="T85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" h="8">
                    <a:moveTo>
                      <a:pt x="7" y="5"/>
                    </a:moveTo>
                    <a:cubicBezTo>
                      <a:pt x="7" y="5"/>
                      <a:pt x="6" y="6"/>
                      <a:pt x="6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9" y="4"/>
                      <a:pt x="7" y="5"/>
                      <a:pt x="8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4"/>
                      <a:pt x="6" y="5"/>
                      <a:pt x="6" y="4"/>
                    </a:cubicBezTo>
                    <a:cubicBezTo>
                      <a:pt x="6" y="5"/>
                      <a:pt x="6" y="4"/>
                      <a:pt x="5" y="5"/>
                    </a:cubicBezTo>
                    <a:cubicBezTo>
                      <a:pt x="6" y="4"/>
                      <a:pt x="6" y="4"/>
                      <a:pt x="7" y="3"/>
                    </a:cubicBezTo>
                    <a:cubicBezTo>
                      <a:pt x="6" y="4"/>
                      <a:pt x="5" y="5"/>
                      <a:pt x="4" y="5"/>
                    </a:cubicBezTo>
                    <a:cubicBezTo>
                      <a:pt x="5" y="4"/>
                      <a:pt x="3" y="5"/>
                      <a:pt x="4" y="4"/>
                    </a:cubicBezTo>
                    <a:cubicBezTo>
                      <a:pt x="4" y="4"/>
                      <a:pt x="5" y="4"/>
                      <a:pt x="5" y="4"/>
                    </a:cubicBezTo>
                    <a:cubicBezTo>
                      <a:pt x="6" y="3"/>
                      <a:pt x="4" y="4"/>
                      <a:pt x="4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4" y="3"/>
                      <a:pt x="5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2"/>
                      <a:pt x="5" y="1"/>
                      <a:pt x="4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1"/>
                      <a:pt x="5" y="1"/>
                      <a:pt x="2" y="2"/>
                    </a:cubicBezTo>
                    <a:cubicBezTo>
                      <a:pt x="5" y="1"/>
                      <a:pt x="1" y="3"/>
                      <a:pt x="2" y="2"/>
                    </a:cubicBezTo>
                    <a:cubicBezTo>
                      <a:pt x="3" y="1"/>
                      <a:pt x="3" y="2"/>
                      <a:pt x="4" y="1"/>
                    </a:cubicBezTo>
                    <a:cubicBezTo>
                      <a:pt x="3" y="2"/>
                      <a:pt x="4" y="1"/>
                      <a:pt x="3" y="1"/>
                    </a:cubicBezTo>
                    <a:cubicBezTo>
                      <a:pt x="5" y="0"/>
                      <a:pt x="3" y="1"/>
                      <a:pt x="5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3" y="0"/>
                      <a:pt x="0" y="1"/>
                      <a:pt x="0" y="2"/>
                    </a:cubicBezTo>
                    <a:cubicBezTo>
                      <a:pt x="1" y="2"/>
                      <a:pt x="2" y="2"/>
                      <a:pt x="1" y="3"/>
                    </a:cubicBezTo>
                    <a:cubicBezTo>
                      <a:pt x="3" y="2"/>
                      <a:pt x="1" y="4"/>
                      <a:pt x="3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2" y="3"/>
                      <a:pt x="3" y="3"/>
                    </a:cubicBezTo>
                    <a:cubicBezTo>
                      <a:pt x="3" y="3"/>
                      <a:pt x="2" y="4"/>
                      <a:pt x="2" y="4"/>
                    </a:cubicBezTo>
                    <a:cubicBezTo>
                      <a:pt x="2" y="5"/>
                      <a:pt x="2" y="4"/>
                      <a:pt x="3" y="3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3" y="5"/>
                      <a:pt x="5" y="5"/>
                      <a:pt x="4" y="7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7"/>
                      <a:pt x="8" y="5"/>
                      <a:pt x="6" y="7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7"/>
                      <a:pt x="6" y="8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7" y="7"/>
                      <a:pt x="6" y="8"/>
                      <a:pt x="6" y="8"/>
                    </a:cubicBezTo>
                    <a:cubicBezTo>
                      <a:pt x="7" y="8"/>
                      <a:pt x="7" y="6"/>
                      <a:pt x="8" y="6"/>
                    </a:cubicBezTo>
                    <a:cubicBezTo>
                      <a:pt x="6" y="7"/>
                      <a:pt x="10" y="4"/>
                      <a:pt x="9" y="4"/>
                    </a:cubicBezTo>
                    <a:cubicBezTo>
                      <a:pt x="8" y="4"/>
                      <a:pt x="8" y="5"/>
                      <a:pt x="7" y="5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26" name="Freeform 222"/>
              <p:cNvSpPr>
                <a:spLocks/>
              </p:cNvSpPr>
              <p:nvPr/>
            </p:nvSpPr>
            <p:spPr bwMode="auto">
              <a:xfrm>
                <a:off x="719" y="1675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27" name="Freeform 223"/>
              <p:cNvSpPr>
                <a:spLocks/>
              </p:cNvSpPr>
              <p:nvPr/>
            </p:nvSpPr>
            <p:spPr bwMode="auto">
              <a:xfrm>
                <a:off x="713" y="165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28" name="Rectangle 224"/>
              <p:cNvSpPr>
                <a:spLocks noChangeArrowheads="1"/>
              </p:cNvSpPr>
              <p:nvPr/>
            </p:nvSpPr>
            <p:spPr bwMode="auto">
              <a:xfrm>
                <a:off x="724" y="1675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29" name="Rectangle 225"/>
              <p:cNvSpPr>
                <a:spLocks noChangeArrowheads="1"/>
              </p:cNvSpPr>
              <p:nvPr/>
            </p:nvSpPr>
            <p:spPr bwMode="auto">
              <a:xfrm>
                <a:off x="730" y="1670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30" name="Freeform 226"/>
              <p:cNvSpPr>
                <a:spLocks/>
              </p:cNvSpPr>
              <p:nvPr/>
            </p:nvSpPr>
            <p:spPr bwMode="auto">
              <a:xfrm>
                <a:off x="705" y="165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0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31" name="Freeform 227"/>
              <p:cNvSpPr>
                <a:spLocks/>
              </p:cNvSpPr>
              <p:nvPr/>
            </p:nvSpPr>
            <p:spPr bwMode="auto">
              <a:xfrm>
                <a:off x="710" y="166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32" name="Freeform 228"/>
              <p:cNvSpPr>
                <a:spLocks/>
              </p:cNvSpPr>
              <p:nvPr/>
            </p:nvSpPr>
            <p:spPr bwMode="auto">
              <a:xfrm>
                <a:off x="702" y="1648"/>
                <a:ext cx="38" cy="44"/>
              </a:xfrm>
              <a:custGeom>
                <a:avLst/>
                <a:gdLst>
                  <a:gd name="T0" fmla="*/ 8 w 14"/>
                  <a:gd name="T1" fmla="*/ 10 h 16"/>
                  <a:gd name="T2" fmla="*/ 7 w 14"/>
                  <a:gd name="T3" fmla="*/ 12 h 16"/>
                  <a:gd name="T4" fmla="*/ 7 w 14"/>
                  <a:gd name="T5" fmla="*/ 13 h 16"/>
                  <a:gd name="T6" fmla="*/ 8 w 14"/>
                  <a:gd name="T7" fmla="*/ 12 h 16"/>
                  <a:gd name="T8" fmla="*/ 12 w 14"/>
                  <a:gd name="T9" fmla="*/ 10 h 16"/>
                  <a:gd name="T10" fmla="*/ 11 w 14"/>
                  <a:gd name="T11" fmla="*/ 9 h 16"/>
                  <a:gd name="T12" fmla="*/ 9 w 14"/>
                  <a:gd name="T13" fmla="*/ 8 h 16"/>
                  <a:gd name="T14" fmla="*/ 10 w 14"/>
                  <a:gd name="T15" fmla="*/ 7 h 16"/>
                  <a:gd name="T16" fmla="*/ 8 w 14"/>
                  <a:gd name="T17" fmla="*/ 8 h 16"/>
                  <a:gd name="T18" fmla="*/ 8 w 14"/>
                  <a:gd name="T19" fmla="*/ 6 h 16"/>
                  <a:gd name="T20" fmla="*/ 5 w 14"/>
                  <a:gd name="T21" fmla="*/ 8 h 16"/>
                  <a:gd name="T22" fmla="*/ 9 w 14"/>
                  <a:gd name="T23" fmla="*/ 6 h 16"/>
                  <a:gd name="T24" fmla="*/ 8 w 14"/>
                  <a:gd name="T25" fmla="*/ 4 h 16"/>
                  <a:gd name="T26" fmla="*/ 7 w 14"/>
                  <a:gd name="T27" fmla="*/ 4 h 16"/>
                  <a:gd name="T28" fmla="*/ 5 w 14"/>
                  <a:gd name="T29" fmla="*/ 4 h 16"/>
                  <a:gd name="T30" fmla="*/ 2 w 14"/>
                  <a:gd name="T31" fmla="*/ 5 h 16"/>
                  <a:gd name="T32" fmla="*/ 6 w 14"/>
                  <a:gd name="T33" fmla="*/ 2 h 16"/>
                  <a:gd name="T34" fmla="*/ 5 w 14"/>
                  <a:gd name="T35" fmla="*/ 2 h 16"/>
                  <a:gd name="T36" fmla="*/ 4 w 14"/>
                  <a:gd name="T37" fmla="*/ 2 h 16"/>
                  <a:gd name="T38" fmla="*/ 3 w 14"/>
                  <a:gd name="T39" fmla="*/ 2 h 16"/>
                  <a:gd name="T40" fmla="*/ 3 w 14"/>
                  <a:gd name="T41" fmla="*/ 2 h 16"/>
                  <a:gd name="T42" fmla="*/ 4 w 14"/>
                  <a:gd name="T43" fmla="*/ 1 h 16"/>
                  <a:gd name="T44" fmla="*/ 1 w 14"/>
                  <a:gd name="T45" fmla="*/ 4 h 16"/>
                  <a:gd name="T46" fmla="*/ 1 w 14"/>
                  <a:gd name="T47" fmla="*/ 5 h 16"/>
                  <a:gd name="T48" fmla="*/ 2 w 14"/>
                  <a:gd name="T49" fmla="*/ 5 h 16"/>
                  <a:gd name="T50" fmla="*/ 2 w 14"/>
                  <a:gd name="T51" fmla="*/ 6 h 16"/>
                  <a:gd name="T52" fmla="*/ 3 w 14"/>
                  <a:gd name="T53" fmla="*/ 7 h 16"/>
                  <a:gd name="T54" fmla="*/ 4 w 14"/>
                  <a:gd name="T55" fmla="*/ 6 h 16"/>
                  <a:gd name="T56" fmla="*/ 3 w 14"/>
                  <a:gd name="T57" fmla="*/ 7 h 16"/>
                  <a:gd name="T58" fmla="*/ 4 w 14"/>
                  <a:gd name="T59" fmla="*/ 7 h 16"/>
                  <a:gd name="T60" fmla="*/ 4 w 14"/>
                  <a:gd name="T61" fmla="*/ 7 h 16"/>
                  <a:gd name="T62" fmla="*/ 5 w 14"/>
                  <a:gd name="T63" fmla="*/ 7 h 16"/>
                  <a:gd name="T64" fmla="*/ 4 w 14"/>
                  <a:gd name="T65" fmla="*/ 8 h 16"/>
                  <a:gd name="T66" fmla="*/ 5 w 14"/>
                  <a:gd name="T67" fmla="*/ 9 h 16"/>
                  <a:gd name="T68" fmla="*/ 6 w 14"/>
                  <a:gd name="T69" fmla="*/ 8 h 16"/>
                  <a:gd name="T70" fmla="*/ 7 w 14"/>
                  <a:gd name="T71" fmla="*/ 8 h 16"/>
                  <a:gd name="T72" fmla="*/ 9 w 14"/>
                  <a:gd name="T73" fmla="*/ 9 h 16"/>
                  <a:gd name="T74" fmla="*/ 9 w 14"/>
                  <a:gd name="T75" fmla="*/ 9 h 16"/>
                  <a:gd name="T76" fmla="*/ 10 w 14"/>
                  <a:gd name="T77" fmla="*/ 11 h 16"/>
                  <a:gd name="T78" fmla="*/ 11 w 14"/>
                  <a:gd name="T79" fmla="*/ 9 h 16"/>
                  <a:gd name="T80" fmla="*/ 9 w 14"/>
                  <a:gd name="T81" fmla="*/ 11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4" h="16">
                    <a:moveTo>
                      <a:pt x="10" y="9"/>
                    </a:moveTo>
                    <a:cubicBezTo>
                      <a:pt x="10" y="9"/>
                      <a:pt x="9" y="9"/>
                      <a:pt x="8" y="10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10"/>
                      <a:pt x="7" y="10"/>
                      <a:pt x="7" y="12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8" y="10"/>
                      <a:pt x="7" y="12"/>
                      <a:pt x="7" y="13"/>
                    </a:cubicBezTo>
                    <a:cubicBezTo>
                      <a:pt x="7" y="13"/>
                      <a:pt x="9" y="11"/>
                      <a:pt x="9" y="11"/>
                    </a:cubicBezTo>
                    <a:cubicBezTo>
                      <a:pt x="9" y="11"/>
                      <a:pt x="9" y="12"/>
                      <a:pt x="8" y="12"/>
                    </a:cubicBezTo>
                    <a:cubicBezTo>
                      <a:pt x="8" y="13"/>
                      <a:pt x="10" y="11"/>
                      <a:pt x="10" y="11"/>
                    </a:cubicBezTo>
                    <a:cubicBezTo>
                      <a:pt x="10" y="12"/>
                      <a:pt x="6" y="16"/>
                      <a:pt x="12" y="10"/>
                    </a:cubicBezTo>
                    <a:cubicBezTo>
                      <a:pt x="11" y="10"/>
                      <a:pt x="10" y="10"/>
                      <a:pt x="12" y="9"/>
                    </a:cubicBezTo>
                    <a:cubicBezTo>
                      <a:pt x="11" y="9"/>
                      <a:pt x="12" y="9"/>
                      <a:pt x="11" y="9"/>
                    </a:cubicBezTo>
                    <a:cubicBezTo>
                      <a:pt x="12" y="8"/>
                      <a:pt x="11" y="8"/>
                      <a:pt x="12" y="8"/>
                    </a:cubicBezTo>
                    <a:cubicBezTo>
                      <a:pt x="9" y="9"/>
                      <a:pt x="13" y="6"/>
                      <a:pt x="9" y="8"/>
                    </a:cubicBezTo>
                    <a:cubicBezTo>
                      <a:pt x="10" y="7"/>
                      <a:pt x="9" y="8"/>
                      <a:pt x="9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1" y="6"/>
                      <a:pt x="8" y="8"/>
                      <a:pt x="10" y="7"/>
                    </a:cubicBezTo>
                    <a:cubicBezTo>
                      <a:pt x="10" y="6"/>
                      <a:pt x="9" y="7"/>
                      <a:pt x="8" y="8"/>
                    </a:cubicBezTo>
                    <a:cubicBezTo>
                      <a:pt x="8" y="7"/>
                      <a:pt x="8" y="7"/>
                      <a:pt x="10" y="5"/>
                    </a:cubicBezTo>
                    <a:cubicBezTo>
                      <a:pt x="8" y="7"/>
                      <a:pt x="9" y="6"/>
                      <a:pt x="8" y="6"/>
                    </a:cubicBezTo>
                    <a:cubicBezTo>
                      <a:pt x="8" y="6"/>
                      <a:pt x="8" y="7"/>
                      <a:pt x="7" y="7"/>
                    </a:cubicBezTo>
                    <a:cubicBezTo>
                      <a:pt x="7" y="7"/>
                      <a:pt x="6" y="8"/>
                      <a:pt x="5" y="8"/>
                    </a:cubicBezTo>
                    <a:cubicBezTo>
                      <a:pt x="6" y="6"/>
                      <a:pt x="5" y="8"/>
                      <a:pt x="6" y="7"/>
                    </a:cubicBezTo>
                    <a:cubicBezTo>
                      <a:pt x="7" y="6"/>
                      <a:pt x="7" y="6"/>
                      <a:pt x="9" y="6"/>
                    </a:cubicBezTo>
                    <a:cubicBezTo>
                      <a:pt x="9" y="5"/>
                      <a:pt x="8" y="5"/>
                      <a:pt x="7" y="5"/>
                    </a:cubicBezTo>
                    <a:cubicBezTo>
                      <a:pt x="7" y="5"/>
                      <a:pt x="8" y="5"/>
                      <a:pt x="8" y="4"/>
                    </a:cubicBezTo>
                    <a:cubicBezTo>
                      <a:pt x="8" y="4"/>
                      <a:pt x="6" y="6"/>
                      <a:pt x="6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5"/>
                      <a:pt x="7" y="3"/>
                      <a:pt x="6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7" y="2"/>
                      <a:pt x="4" y="5"/>
                      <a:pt x="5" y="3"/>
                    </a:cubicBezTo>
                    <a:cubicBezTo>
                      <a:pt x="4" y="5"/>
                      <a:pt x="3" y="5"/>
                      <a:pt x="2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5"/>
                      <a:pt x="5" y="3"/>
                      <a:pt x="6" y="2"/>
                    </a:cubicBezTo>
                    <a:cubicBezTo>
                      <a:pt x="5" y="3"/>
                      <a:pt x="5" y="2"/>
                      <a:pt x="4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1"/>
                      <a:pt x="3" y="4"/>
                      <a:pt x="4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1"/>
                      <a:pt x="4" y="1"/>
                    </a:cubicBezTo>
                    <a:cubicBezTo>
                      <a:pt x="0" y="3"/>
                      <a:pt x="3" y="2"/>
                      <a:pt x="3" y="2"/>
                    </a:cubicBezTo>
                    <a:cubicBezTo>
                      <a:pt x="4" y="2"/>
                      <a:pt x="6" y="1"/>
                      <a:pt x="6" y="1"/>
                    </a:cubicBezTo>
                    <a:cubicBezTo>
                      <a:pt x="5" y="1"/>
                      <a:pt x="5" y="0"/>
                      <a:pt x="3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3" y="2"/>
                      <a:pt x="4" y="1"/>
                    </a:cubicBezTo>
                    <a:cubicBezTo>
                      <a:pt x="4" y="1"/>
                      <a:pt x="3" y="3"/>
                      <a:pt x="4" y="2"/>
                    </a:cubicBezTo>
                    <a:cubicBezTo>
                      <a:pt x="2" y="3"/>
                      <a:pt x="2" y="3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2" y="4"/>
                      <a:pt x="1" y="5"/>
                    </a:cubicBezTo>
                    <a:cubicBezTo>
                      <a:pt x="3" y="4"/>
                      <a:pt x="1" y="6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5"/>
                      <a:pt x="2" y="5"/>
                      <a:pt x="2" y="6"/>
                    </a:cubicBezTo>
                    <a:cubicBezTo>
                      <a:pt x="3" y="5"/>
                      <a:pt x="4" y="4"/>
                      <a:pt x="4" y="4"/>
                    </a:cubicBezTo>
                    <a:cubicBezTo>
                      <a:pt x="3" y="6"/>
                      <a:pt x="4" y="5"/>
                      <a:pt x="3" y="7"/>
                    </a:cubicBezTo>
                    <a:cubicBezTo>
                      <a:pt x="4" y="5"/>
                      <a:pt x="3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4" y="6"/>
                      <a:pt x="4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8"/>
                      <a:pt x="5" y="6"/>
                      <a:pt x="4" y="7"/>
                    </a:cubicBezTo>
                    <a:cubicBezTo>
                      <a:pt x="5" y="7"/>
                      <a:pt x="5" y="7"/>
                      <a:pt x="7" y="5"/>
                    </a:cubicBezTo>
                    <a:cubicBezTo>
                      <a:pt x="6" y="6"/>
                      <a:pt x="5" y="7"/>
                      <a:pt x="5" y="7"/>
                    </a:cubicBezTo>
                    <a:cubicBezTo>
                      <a:pt x="7" y="6"/>
                      <a:pt x="5" y="7"/>
                      <a:pt x="6" y="7"/>
                    </a:cubicBezTo>
                    <a:cubicBezTo>
                      <a:pt x="5" y="8"/>
                      <a:pt x="6" y="7"/>
                      <a:pt x="4" y="8"/>
                    </a:cubicBezTo>
                    <a:cubicBezTo>
                      <a:pt x="4" y="9"/>
                      <a:pt x="6" y="7"/>
                      <a:pt x="6" y="8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8"/>
                      <a:pt x="6" y="8"/>
                      <a:pt x="5" y="9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6" y="8"/>
                      <a:pt x="5" y="9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6" y="10"/>
                      <a:pt x="8" y="9"/>
                      <a:pt x="10" y="8"/>
                    </a:cubicBezTo>
                    <a:cubicBezTo>
                      <a:pt x="9" y="8"/>
                      <a:pt x="9" y="9"/>
                      <a:pt x="9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7" y="10"/>
                      <a:pt x="9" y="9"/>
                    </a:cubicBezTo>
                    <a:cubicBezTo>
                      <a:pt x="9" y="9"/>
                      <a:pt x="8" y="10"/>
                      <a:pt x="7" y="10"/>
                    </a:cubicBezTo>
                    <a:cubicBezTo>
                      <a:pt x="10" y="10"/>
                      <a:pt x="6" y="12"/>
                      <a:pt x="10" y="11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0"/>
                      <a:pt x="11" y="9"/>
                      <a:pt x="11" y="9"/>
                    </a:cubicBezTo>
                    <a:cubicBezTo>
                      <a:pt x="12" y="10"/>
                      <a:pt x="10" y="10"/>
                      <a:pt x="11" y="10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4" y="6"/>
                      <a:pt x="8" y="13"/>
                      <a:pt x="10" y="9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33" name="Freeform 229"/>
              <p:cNvSpPr>
                <a:spLocks/>
              </p:cNvSpPr>
              <p:nvPr/>
            </p:nvSpPr>
            <p:spPr bwMode="auto">
              <a:xfrm>
                <a:off x="721" y="1673"/>
                <a:ext cx="3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34" name="Rectangle 230"/>
              <p:cNvSpPr>
                <a:spLocks noChangeArrowheads="1"/>
              </p:cNvSpPr>
              <p:nvPr/>
            </p:nvSpPr>
            <p:spPr bwMode="auto">
              <a:xfrm>
                <a:off x="724" y="1673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35" name="Freeform 231"/>
              <p:cNvSpPr>
                <a:spLocks/>
              </p:cNvSpPr>
              <p:nvPr/>
            </p:nvSpPr>
            <p:spPr bwMode="auto">
              <a:xfrm>
                <a:off x="727" y="167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36" name="Freeform 232"/>
              <p:cNvSpPr>
                <a:spLocks/>
              </p:cNvSpPr>
              <p:nvPr/>
            </p:nvSpPr>
            <p:spPr bwMode="auto">
              <a:xfrm>
                <a:off x="724" y="1673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37" name="Freeform 233"/>
              <p:cNvSpPr>
                <a:spLocks/>
              </p:cNvSpPr>
              <p:nvPr/>
            </p:nvSpPr>
            <p:spPr bwMode="auto">
              <a:xfrm>
                <a:off x="700" y="1662"/>
                <a:ext cx="27" cy="22"/>
              </a:xfrm>
              <a:custGeom>
                <a:avLst/>
                <a:gdLst>
                  <a:gd name="T0" fmla="*/ 3 w 10"/>
                  <a:gd name="T1" fmla="*/ 1 h 8"/>
                  <a:gd name="T2" fmla="*/ 2 w 10"/>
                  <a:gd name="T3" fmla="*/ 1 h 8"/>
                  <a:gd name="T4" fmla="*/ 3 w 10"/>
                  <a:gd name="T5" fmla="*/ 0 h 8"/>
                  <a:gd name="T6" fmla="*/ 0 w 10"/>
                  <a:gd name="T7" fmla="*/ 1 h 8"/>
                  <a:gd name="T8" fmla="*/ 4 w 10"/>
                  <a:gd name="T9" fmla="*/ 4 h 8"/>
                  <a:gd name="T10" fmla="*/ 3 w 10"/>
                  <a:gd name="T11" fmla="*/ 4 h 8"/>
                  <a:gd name="T12" fmla="*/ 6 w 10"/>
                  <a:gd name="T13" fmla="*/ 4 h 8"/>
                  <a:gd name="T14" fmla="*/ 4 w 10"/>
                  <a:gd name="T15" fmla="*/ 5 h 8"/>
                  <a:gd name="T16" fmla="*/ 5 w 10"/>
                  <a:gd name="T17" fmla="*/ 6 h 8"/>
                  <a:gd name="T18" fmla="*/ 6 w 10"/>
                  <a:gd name="T19" fmla="*/ 5 h 8"/>
                  <a:gd name="T20" fmla="*/ 6 w 10"/>
                  <a:gd name="T21" fmla="*/ 5 h 8"/>
                  <a:gd name="T22" fmla="*/ 6 w 10"/>
                  <a:gd name="T23" fmla="*/ 5 h 8"/>
                  <a:gd name="T24" fmla="*/ 7 w 10"/>
                  <a:gd name="T25" fmla="*/ 5 h 8"/>
                  <a:gd name="T26" fmla="*/ 6 w 10"/>
                  <a:gd name="T27" fmla="*/ 6 h 8"/>
                  <a:gd name="T28" fmla="*/ 7 w 10"/>
                  <a:gd name="T29" fmla="*/ 5 h 8"/>
                  <a:gd name="T30" fmla="*/ 6 w 10"/>
                  <a:gd name="T31" fmla="*/ 6 h 8"/>
                  <a:gd name="T32" fmla="*/ 8 w 10"/>
                  <a:gd name="T33" fmla="*/ 6 h 8"/>
                  <a:gd name="T34" fmla="*/ 9 w 10"/>
                  <a:gd name="T35" fmla="*/ 5 h 8"/>
                  <a:gd name="T36" fmla="*/ 8 w 10"/>
                  <a:gd name="T37" fmla="*/ 5 h 8"/>
                  <a:gd name="T38" fmla="*/ 8 w 10"/>
                  <a:gd name="T39" fmla="*/ 5 h 8"/>
                  <a:gd name="T40" fmla="*/ 7 w 10"/>
                  <a:gd name="T41" fmla="*/ 5 h 8"/>
                  <a:gd name="T42" fmla="*/ 8 w 10"/>
                  <a:gd name="T43" fmla="*/ 4 h 8"/>
                  <a:gd name="T44" fmla="*/ 9 w 10"/>
                  <a:gd name="T45" fmla="*/ 2 h 8"/>
                  <a:gd name="T46" fmla="*/ 9 w 10"/>
                  <a:gd name="T47" fmla="*/ 2 h 8"/>
                  <a:gd name="T48" fmla="*/ 8 w 10"/>
                  <a:gd name="T49" fmla="*/ 3 h 8"/>
                  <a:gd name="T50" fmla="*/ 8 w 10"/>
                  <a:gd name="T51" fmla="*/ 3 h 8"/>
                  <a:gd name="T52" fmla="*/ 6 w 10"/>
                  <a:gd name="T53" fmla="*/ 5 h 8"/>
                  <a:gd name="T54" fmla="*/ 6 w 10"/>
                  <a:gd name="T55" fmla="*/ 4 h 8"/>
                  <a:gd name="T56" fmla="*/ 7 w 10"/>
                  <a:gd name="T57" fmla="*/ 3 h 8"/>
                  <a:gd name="T58" fmla="*/ 6 w 10"/>
                  <a:gd name="T59" fmla="*/ 4 h 8"/>
                  <a:gd name="T60" fmla="*/ 8 w 10"/>
                  <a:gd name="T61" fmla="*/ 2 h 8"/>
                  <a:gd name="T62" fmla="*/ 6 w 10"/>
                  <a:gd name="T63" fmla="*/ 3 h 8"/>
                  <a:gd name="T64" fmla="*/ 5 w 10"/>
                  <a:gd name="T65" fmla="*/ 2 h 8"/>
                  <a:gd name="T66" fmla="*/ 6 w 10"/>
                  <a:gd name="T67" fmla="*/ 2 h 8"/>
                  <a:gd name="T68" fmla="*/ 5 w 10"/>
                  <a:gd name="T69" fmla="*/ 2 h 8"/>
                  <a:gd name="T70" fmla="*/ 5 w 10"/>
                  <a:gd name="T71" fmla="*/ 1 h 8"/>
                  <a:gd name="T72" fmla="*/ 4 w 10"/>
                  <a:gd name="T73" fmla="*/ 2 h 8"/>
                  <a:gd name="T74" fmla="*/ 4 w 10"/>
                  <a:gd name="T75" fmla="*/ 1 h 8"/>
                  <a:gd name="T76" fmla="*/ 4 w 10"/>
                  <a:gd name="T77" fmla="*/ 1 h 8"/>
                  <a:gd name="T78" fmla="*/ 2 w 10"/>
                  <a:gd name="T79" fmla="*/ 2 h 8"/>
                  <a:gd name="T80" fmla="*/ 3 w 10"/>
                  <a:gd name="T81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" h="8">
                    <a:moveTo>
                      <a:pt x="3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2" y="1"/>
                      <a:pt x="3" y="0"/>
                    </a:cubicBezTo>
                    <a:cubicBezTo>
                      <a:pt x="1" y="1"/>
                      <a:pt x="2" y="0"/>
                      <a:pt x="0" y="1"/>
                    </a:cubicBezTo>
                    <a:cubicBezTo>
                      <a:pt x="2" y="2"/>
                      <a:pt x="1" y="4"/>
                      <a:pt x="4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5" y="3"/>
                      <a:pt x="2" y="6"/>
                      <a:pt x="6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7" y="4"/>
                      <a:pt x="5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6"/>
                      <a:pt x="7" y="5"/>
                      <a:pt x="7" y="5"/>
                    </a:cubicBezTo>
                    <a:cubicBezTo>
                      <a:pt x="7" y="6"/>
                      <a:pt x="6" y="6"/>
                      <a:pt x="6" y="6"/>
                    </a:cubicBezTo>
                    <a:cubicBezTo>
                      <a:pt x="7" y="6"/>
                      <a:pt x="6" y="8"/>
                      <a:pt x="8" y="6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4"/>
                      <a:pt x="8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6" y="7"/>
                      <a:pt x="8" y="4"/>
                      <a:pt x="7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0" y="2"/>
                      <a:pt x="7" y="5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8" y="2"/>
                      <a:pt x="8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7" y="3"/>
                      <a:pt x="6" y="4"/>
                      <a:pt x="6" y="5"/>
                    </a:cubicBezTo>
                    <a:cubicBezTo>
                      <a:pt x="7" y="4"/>
                      <a:pt x="5" y="5"/>
                      <a:pt x="6" y="4"/>
                    </a:cubicBezTo>
                    <a:cubicBezTo>
                      <a:pt x="7" y="4"/>
                      <a:pt x="7" y="4"/>
                      <a:pt x="7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7" y="3"/>
                      <a:pt x="8" y="2"/>
                    </a:cubicBezTo>
                    <a:cubicBezTo>
                      <a:pt x="7" y="3"/>
                      <a:pt x="7" y="3"/>
                      <a:pt x="6" y="3"/>
                    </a:cubicBezTo>
                    <a:cubicBezTo>
                      <a:pt x="7" y="2"/>
                      <a:pt x="6" y="2"/>
                      <a:pt x="5" y="2"/>
                    </a:cubicBezTo>
                    <a:cubicBezTo>
                      <a:pt x="5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5" y="2"/>
                    </a:cubicBezTo>
                    <a:cubicBezTo>
                      <a:pt x="4" y="3"/>
                      <a:pt x="4" y="2"/>
                      <a:pt x="5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3"/>
                      <a:pt x="5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1" y="2"/>
                      <a:pt x="2" y="2"/>
                    </a:cubicBezTo>
                    <a:cubicBezTo>
                      <a:pt x="3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38" name="Freeform 234"/>
              <p:cNvSpPr>
                <a:spLocks/>
              </p:cNvSpPr>
              <p:nvPr/>
            </p:nvSpPr>
            <p:spPr bwMode="auto">
              <a:xfrm>
                <a:off x="700" y="1662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  <a:gd name="T6" fmla="*/ 0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39" name="Freeform 235"/>
              <p:cNvSpPr>
                <a:spLocks/>
              </p:cNvSpPr>
              <p:nvPr/>
            </p:nvSpPr>
            <p:spPr bwMode="auto">
              <a:xfrm>
                <a:off x="689" y="1632"/>
                <a:ext cx="35" cy="33"/>
              </a:xfrm>
              <a:custGeom>
                <a:avLst/>
                <a:gdLst>
                  <a:gd name="T0" fmla="*/ 3 w 13"/>
                  <a:gd name="T1" fmla="*/ 5 h 12"/>
                  <a:gd name="T2" fmla="*/ 4 w 13"/>
                  <a:gd name="T3" fmla="*/ 2 h 12"/>
                  <a:gd name="T4" fmla="*/ 1 w 13"/>
                  <a:gd name="T5" fmla="*/ 6 h 12"/>
                  <a:gd name="T6" fmla="*/ 1 w 13"/>
                  <a:gd name="T7" fmla="*/ 7 h 12"/>
                  <a:gd name="T8" fmla="*/ 1 w 13"/>
                  <a:gd name="T9" fmla="*/ 7 h 12"/>
                  <a:gd name="T10" fmla="*/ 2 w 13"/>
                  <a:gd name="T11" fmla="*/ 10 h 12"/>
                  <a:gd name="T12" fmla="*/ 2 w 13"/>
                  <a:gd name="T13" fmla="*/ 10 h 12"/>
                  <a:gd name="T14" fmla="*/ 2 w 13"/>
                  <a:gd name="T15" fmla="*/ 10 h 12"/>
                  <a:gd name="T16" fmla="*/ 2 w 13"/>
                  <a:gd name="T17" fmla="*/ 10 h 12"/>
                  <a:gd name="T18" fmla="*/ 2 w 13"/>
                  <a:gd name="T19" fmla="*/ 10 h 12"/>
                  <a:gd name="T20" fmla="*/ 3 w 13"/>
                  <a:gd name="T21" fmla="*/ 11 h 12"/>
                  <a:gd name="T22" fmla="*/ 3 w 13"/>
                  <a:gd name="T23" fmla="*/ 11 h 12"/>
                  <a:gd name="T24" fmla="*/ 5 w 13"/>
                  <a:gd name="T25" fmla="*/ 11 h 12"/>
                  <a:gd name="T26" fmla="*/ 3 w 13"/>
                  <a:gd name="T27" fmla="*/ 12 h 12"/>
                  <a:gd name="T28" fmla="*/ 5 w 13"/>
                  <a:gd name="T29" fmla="*/ 11 h 12"/>
                  <a:gd name="T30" fmla="*/ 4 w 13"/>
                  <a:gd name="T31" fmla="*/ 11 h 12"/>
                  <a:gd name="T32" fmla="*/ 5 w 13"/>
                  <a:gd name="T33" fmla="*/ 11 h 12"/>
                  <a:gd name="T34" fmla="*/ 5 w 13"/>
                  <a:gd name="T35" fmla="*/ 11 h 12"/>
                  <a:gd name="T36" fmla="*/ 5 w 13"/>
                  <a:gd name="T37" fmla="*/ 10 h 12"/>
                  <a:gd name="T38" fmla="*/ 3 w 13"/>
                  <a:gd name="T39" fmla="*/ 11 h 12"/>
                  <a:gd name="T40" fmla="*/ 5 w 13"/>
                  <a:gd name="T41" fmla="*/ 10 h 12"/>
                  <a:gd name="T42" fmla="*/ 5 w 13"/>
                  <a:gd name="T43" fmla="*/ 9 h 12"/>
                  <a:gd name="T44" fmla="*/ 5 w 13"/>
                  <a:gd name="T45" fmla="*/ 9 h 12"/>
                  <a:gd name="T46" fmla="*/ 4 w 13"/>
                  <a:gd name="T47" fmla="*/ 10 h 12"/>
                  <a:gd name="T48" fmla="*/ 5 w 13"/>
                  <a:gd name="T49" fmla="*/ 9 h 12"/>
                  <a:gd name="T50" fmla="*/ 4 w 13"/>
                  <a:gd name="T51" fmla="*/ 9 h 12"/>
                  <a:gd name="T52" fmla="*/ 7 w 13"/>
                  <a:gd name="T53" fmla="*/ 4 h 12"/>
                  <a:gd name="T54" fmla="*/ 9 w 13"/>
                  <a:gd name="T55" fmla="*/ 6 h 12"/>
                  <a:gd name="T56" fmla="*/ 11 w 13"/>
                  <a:gd name="T57" fmla="*/ 5 h 12"/>
                  <a:gd name="T58" fmla="*/ 10 w 13"/>
                  <a:gd name="T59" fmla="*/ 6 h 12"/>
                  <a:gd name="T60" fmla="*/ 9 w 13"/>
                  <a:gd name="T61" fmla="*/ 6 h 12"/>
                  <a:gd name="T62" fmla="*/ 11 w 13"/>
                  <a:gd name="T63" fmla="*/ 3 h 12"/>
                  <a:gd name="T64" fmla="*/ 12 w 13"/>
                  <a:gd name="T65" fmla="*/ 5 h 12"/>
                  <a:gd name="T66" fmla="*/ 3 w 13"/>
                  <a:gd name="T67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3" h="12">
                    <a:moveTo>
                      <a:pt x="3" y="5"/>
                    </a:moveTo>
                    <a:cubicBezTo>
                      <a:pt x="4" y="3"/>
                      <a:pt x="4" y="3"/>
                      <a:pt x="4" y="2"/>
                    </a:cubicBezTo>
                    <a:cubicBezTo>
                      <a:pt x="2" y="3"/>
                      <a:pt x="2" y="5"/>
                      <a:pt x="1" y="6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8"/>
                      <a:pt x="0" y="4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2" y="12"/>
                      <a:pt x="4" y="11"/>
                      <a:pt x="5" y="11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4" y="11"/>
                      <a:pt x="3" y="12"/>
                      <a:pt x="5" y="11"/>
                    </a:cubicBezTo>
                    <a:cubicBezTo>
                      <a:pt x="5" y="11"/>
                      <a:pt x="4" y="12"/>
                      <a:pt x="4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6" y="9"/>
                      <a:pt x="3" y="12"/>
                      <a:pt x="3" y="11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9"/>
                      <a:pt x="4" y="10"/>
                      <a:pt x="5" y="9"/>
                    </a:cubicBezTo>
                    <a:cubicBezTo>
                      <a:pt x="5" y="9"/>
                      <a:pt x="4" y="9"/>
                      <a:pt x="5" y="9"/>
                    </a:cubicBezTo>
                    <a:cubicBezTo>
                      <a:pt x="5" y="9"/>
                      <a:pt x="4" y="10"/>
                      <a:pt x="4" y="10"/>
                    </a:cubicBezTo>
                    <a:cubicBezTo>
                      <a:pt x="2" y="10"/>
                      <a:pt x="5" y="9"/>
                      <a:pt x="5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3" y="11"/>
                      <a:pt x="3" y="2"/>
                      <a:pt x="7" y="4"/>
                    </a:cubicBezTo>
                    <a:cubicBezTo>
                      <a:pt x="11" y="5"/>
                      <a:pt x="10" y="6"/>
                      <a:pt x="9" y="6"/>
                    </a:cubicBezTo>
                    <a:cubicBezTo>
                      <a:pt x="10" y="5"/>
                      <a:pt x="12" y="5"/>
                      <a:pt x="11" y="5"/>
                    </a:cubicBezTo>
                    <a:cubicBezTo>
                      <a:pt x="11" y="5"/>
                      <a:pt x="11" y="6"/>
                      <a:pt x="10" y="6"/>
                    </a:cubicBezTo>
                    <a:cubicBezTo>
                      <a:pt x="10" y="6"/>
                      <a:pt x="9" y="6"/>
                      <a:pt x="9" y="6"/>
                    </a:cubicBezTo>
                    <a:cubicBezTo>
                      <a:pt x="10" y="5"/>
                      <a:pt x="11" y="4"/>
                      <a:pt x="11" y="3"/>
                    </a:cubicBezTo>
                    <a:cubicBezTo>
                      <a:pt x="13" y="4"/>
                      <a:pt x="13" y="5"/>
                      <a:pt x="12" y="5"/>
                    </a:cubicBezTo>
                    <a:cubicBezTo>
                      <a:pt x="10" y="7"/>
                      <a:pt x="11" y="0"/>
                      <a:pt x="3" y="5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40" name="Freeform 236"/>
              <p:cNvSpPr>
                <a:spLocks/>
              </p:cNvSpPr>
              <p:nvPr/>
            </p:nvSpPr>
            <p:spPr bwMode="auto">
              <a:xfrm>
                <a:off x="700" y="1635"/>
                <a:ext cx="13" cy="2"/>
              </a:xfrm>
              <a:custGeom>
                <a:avLst/>
                <a:gdLst>
                  <a:gd name="T0" fmla="*/ 4 w 5"/>
                  <a:gd name="T1" fmla="*/ 0 h 1"/>
                  <a:gd name="T2" fmla="*/ 0 w 5"/>
                  <a:gd name="T3" fmla="*/ 1 h 1"/>
                  <a:gd name="T4" fmla="*/ 5 w 5"/>
                  <a:gd name="T5" fmla="*/ 1 h 1"/>
                  <a:gd name="T6" fmla="*/ 4 w 5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">
                    <a:moveTo>
                      <a:pt x="4" y="0"/>
                    </a:moveTo>
                    <a:cubicBezTo>
                      <a:pt x="2" y="0"/>
                      <a:pt x="1" y="1"/>
                      <a:pt x="0" y="1"/>
                    </a:cubicBezTo>
                    <a:cubicBezTo>
                      <a:pt x="4" y="0"/>
                      <a:pt x="5" y="1"/>
                      <a:pt x="5" y="1"/>
                    </a:cubicBezTo>
                    <a:cubicBezTo>
                      <a:pt x="5" y="1"/>
                      <a:pt x="5" y="1"/>
                      <a:pt x="4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41" name="Freeform 237"/>
              <p:cNvSpPr>
                <a:spLocks/>
              </p:cNvSpPr>
              <p:nvPr/>
            </p:nvSpPr>
            <p:spPr bwMode="auto">
              <a:xfrm>
                <a:off x="672" y="1684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0 w 3"/>
                  <a:gd name="T3" fmla="*/ 2 h 2"/>
                  <a:gd name="T4" fmla="*/ 3 w 3"/>
                  <a:gd name="T5" fmla="*/ 0 h 2"/>
                  <a:gd name="T6" fmla="*/ 3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0" y="2"/>
                    </a:lnTo>
                    <a:lnTo>
                      <a:pt x="3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42" name="Freeform 238"/>
              <p:cNvSpPr>
                <a:spLocks/>
              </p:cNvSpPr>
              <p:nvPr/>
            </p:nvSpPr>
            <p:spPr bwMode="auto">
              <a:xfrm>
                <a:off x="670" y="1684"/>
                <a:ext cx="8" cy="13"/>
              </a:xfrm>
              <a:custGeom>
                <a:avLst/>
                <a:gdLst>
                  <a:gd name="T0" fmla="*/ 0 w 3"/>
                  <a:gd name="T1" fmla="*/ 5 h 5"/>
                  <a:gd name="T2" fmla="*/ 1 w 3"/>
                  <a:gd name="T3" fmla="*/ 5 h 5"/>
                  <a:gd name="T4" fmla="*/ 3 w 3"/>
                  <a:gd name="T5" fmla="*/ 0 h 5"/>
                  <a:gd name="T6" fmla="*/ 1 w 3"/>
                  <a:gd name="T7" fmla="*/ 3 h 5"/>
                  <a:gd name="T8" fmla="*/ 2 w 3"/>
                  <a:gd name="T9" fmla="*/ 2 h 5"/>
                  <a:gd name="T10" fmla="*/ 0 w 3"/>
                  <a:gd name="T11" fmla="*/ 4 h 5"/>
                  <a:gd name="T12" fmla="*/ 1 w 3"/>
                  <a:gd name="T13" fmla="*/ 4 h 5"/>
                  <a:gd name="T14" fmla="*/ 0 w 3"/>
                  <a:gd name="T1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0" y="5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2" y="2"/>
                      <a:pt x="2" y="3"/>
                      <a:pt x="3" y="0"/>
                    </a:cubicBezTo>
                    <a:cubicBezTo>
                      <a:pt x="2" y="1"/>
                      <a:pt x="1" y="1"/>
                      <a:pt x="1" y="3"/>
                    </a:cubicBezTo>
                    <a:cubicBezTo>
                      <a:pt x="1" y="3"/>
                      <a:pt x="2" y="1"/>
                      <a:pt x="2" y="2"/>
                    </a:cubicBezTo>
                    <a:cubicBezTo>
                      <a:pt x="1" y="3"/>
                      <a:pt x="1" y="3"/>
                      <a:pt x="0" y="4"/>
                    </a:cubicBezTo>
                    <a:cubicBezTo>
                      <a:pt x="0" y="5"/>
                      <a:pt x="1" y="3"/>
                      <a:pt x="1" y="4"/>
                    </a:cubicBez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43" name="Freeform 239"/>
              <p:cNvSpPr>
                <a:spLocks/>
              </p:cNvSpPr>
              <p:nvPr/>
            </p:nvSpPr>
            <p:spPr bwMode="auto">
              <a:xfrm>
                <a:off x="672" y="1689"/>
                <a:ext cx="3" cy="6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44" name="Freeform 240"/>
              <p:cNvSpPr>
                <a:spLocks/>
              </p:cNvSpPr>
              <p:nvPr/>
            </p:nvSpPr>
            <p:spPr bwMode="auto">
              <a:xfrm>
                <a:off x="675" y="1686"/>
                <a:ext cx="3" cy="6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2 h 2"/>
                  <a:gd name="T4" fmla="*/ 1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1"/>
                      <a:pt x="0" y="2"/>
                      <a:pt x="0" y="2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45" name="Freeform 241"/>
              <p:cNvSpPr>
                <a:spLocks/>
              </p:cNvSpPr>
              <p:nvPr/>
            </p:nvSpPr>
            <p:spPr bwMode="auto">
              <a:xfrm>
                <a:off x="678" y="168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46" name="Freeform 242"/>
              <p:cNvSpPr>
                <a:spLocks/>
              </p:cNvSpPr>
              <p:nvPr/>
            </p:nvSpPr>
            <p:spPr bwMode="auto">
              <a:xfrm>
                <a:off x="672" y="1689"/>
                <a:ext cx="9" cy="8"/>
              </a:xfrm>
              <a:custGeom>
                <a:avLst/>
                <a:gdLst>
                  <a:gd name="T0" fmla="*/ 2 w 3"/>
                  <a:gd name="T1" fmla="*/ 0 h 3"/>
                  <a:gd name="T2" fmla="*/ 2 w 3"/>
                  <a:gd name="T3" fmla="*/ 0 h 3"/>
                  <a:gd name="T4" fmla="*/ 2 w 3"/>
                  <a:gd name="T5" fmla="*/ 0 h 3"/>
                  <a:gd name="T6" fmla="*/ 1 w 3"/>
                  <a:gd name="T7" fmla="*/ 2 h 3"/>
                  <a:gd name="T8" fmla="*/ 1 w 3"/>
                  <a:gd name="T9" fmla="*/ 2 h 3"/>
                  <a:gd name="T10" fmla="*/ 0 w 3"/>
                  <a:gd name="T11" fmla="*/ 3 h 3"/>
                  <a:gd name="T12" fmla="*/ 2 w 3"/>
                  <a:gd name="T13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" h="3">
                    <a:moveTo>
                      <a:pt x="2" y="0"/>
                    </a:move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47" name="Freeform 243"/>
              <p:cNvSpPr>
                <a:spLocks/>
              </p:cNvSpPr>
              <p:nvPr/>
            </p:nvSpPr>
            <p:spPr bwMode="auto">
              <a:xfrm>
                <a:off x="678" y="1689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48" name="Freeform 244"/>
              <p:cNvSpPr>
                <a:spLocks/>
              </p:cNvSpPr>
              <p:nvPr/>
            </p:nvSpPr>
            <p:spPr bwMode="auto">
              <a:xfrm>
                <a:off x="675" y="1689"/>
                <a:ext cx="3" cy="3"/>
              </a:xfrm>
              <a:custGeom>
                <a:avLst/>
                <a:gdLst>
                  <a:gd name="T0" fmla="*/ 3 w 3"/>
                  <a:gd name="T1" fmla="*/ 0 h 3"/>
                  <a:gd name="T2" fmla="*/ 0 w 3"/>
                  <a:gd name="T3" fmla="*/ 0 h 3"/>
                  <a:gd name="T4" fmla="*/ 0 w 3"/>
                  <a:gd name="T5" fmla="*/ 3 h 3"/>
                  <a:gd name="T6" fmla="*/ 3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49" name="Freeform 245"/>
              <p:cNvSpPr>
                <a:spLocks/>
              </p:cNvSpPr>
              <p:nvPr/>
            </p:nvSpPr>
            <p:spPr bwMode="auto">
              <a:xfrm>
                <a:off x="672" y="1689"/>
                <a:ext cx="9" cy="11"/>
              </a:xfrm>
              <a:custGeom>
                <a:avLst/>
                <a:gdLst>
                  <a:gd name="T0" fmla="*/ 3 w 3"/>
                  <a:gd name="T1" fmla="*/ 1 h 4"/>
                  <a:gd name="T2" fmla="*/ 2 w 3"/>
                  <a:gd name="T3" fmla="*/ 2 h 4"/>
                  <a:gd name="T4" fmla="*/ 0 w 3"/>
                  <a:gd name="T5" fmla="*/ 4 h 4"/>
                  <a:gd name="T6" fmla="*/ 1 w 3"/>
                  <a:gd name="T7" fmla="*/ 3 h 4"/>
                  <a:gd name="T8" fmla="*/ 3 w 3"/>
                  <a:gd name="T9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4">
                    <a:moveTo>
                      <a:pt x="3" y="1"/>
                    </a:moveTo>
                    <a:cubicBezTo>
                      <a:pt x="2" y="2"/>
                      <a:pt x="3" y="0"/>
                      <a:pt x="2" y="2"/>
                    </a:cubicBezTo>
                    <a:cubicBezTo>
                      <a:pt x="2" y="2"/>
                      <a:pt x="1" y="3"/>
                      <a:pt x="0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2" y="2"/>
                      <a:pt x="3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50" name="Freeform 246"/>
              <p:cNvSpPr>
                <a:spLocks/>
              </p:cNvSpPr>
              <p:nvPr/>
            </p:nvSpPr>
            <p:spPr bwMode="auto">
              <a:xfrm>
                <a:off x="672" y="170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51" name="Freeform 247"/>
              <p:cNvSpPr>
                <a:spLocks/>
              </p:cNvSpPr>
              <p:nvPr/>
            </p:nvSpPr>
            <p:spPr bwMode="auto">
              <a:xfrm>
                <a:off x="670" y="1695"/>
                <a:ext cx="11" cy="10"/>
              </a:xfrm>
              <a:custGeom>
                <a:avLst/>
                <a:gdLst>
                  <a:gd name="T0" fmla="*/ 4 w 4"/>
                  <a:gd name="T1" fmla="*/ 1 h 4"/>
                  <a:gd name="T2" fmla="*/ 2 w 4"/>
                  <a:gd name="T3" fmla="*/ 2 h 4"/>
                  <a:gd name="T4" fmla="*/ 3 w 4"/>
                  <a:gd name="T5" fmla="*/ 1 h 4"/>
                  <a:gd name="T6" fmla="*/ 2 w 4"/>
                  <a:gd name="T7" fmla="*/ 2 h 4"/>
                  <a:gd name="T8" fmla="*/ 4 w 4"/>
                  <a:gd name="T9" fmla="*/ 0 h 4"/>
                  <a:gd name="T10" fmla="*/ 2 w 4"/>
                  <a:gd name="T11" fmla="*/ 1 h 4"/>
                  <a:gd name="T12" fmla="*/ 3 w 4"/>
                  <a:gd name="T13" fmla="*/ 0 h 4"/>
                  <a:gd name="T14" fmla="*/ 2 w 4"/>
                  <a:gd name="T15" fmla="*/ 2 h 4"/>
                  <a:gd name="T16" fmla="*/ 2 w 4"/>
                  <a:gd name="T17" fmla="*/ 2 h 4"/>
                  <a:gd name="T18" fmla="*/ 1 w 4"/>
                  <a:gd name="T19" fmla="*/ 3 h 4"/>
                  <a:gd name="T20" fmla="*/ 0 w 4"/>
                  <a:gd name="T21" fmla="*/ 4 h 4"/>
                  <a:gd name="T22" fmla="*/ 4 w 4"/>
                  <a:gd name="T2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">
                    <a:moveTo>
                      <a:pt x="4" y="1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3" y="2"/>
                      <a:pt x="3" y="1"/>
                      <a:pt x="3" y="1"/>
                    </a:cubicBezTo>
                    <a:cubicBezTo>
                      <a:pt x="3" y="1"/>
                      <a:pt x="2" y="2"/>
                      <a:pt x="2" y="2"/>
                    </a:cubicBezTo>
                    <a:cubicBezTo>
                      <a:pt x="4" y="0"/>
                      <a:pt x="3" y="2"/>
                      <a:pt x="4" y="0"/>
                    </a:cubicBezTo>
                    <a:cubicBezTo>
                      <a:pt x="4" y="0"/>
                      <a:pt x="4" y="0"/>
                      <a:pt x="2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2"/>
                      <a:pt x="3" y="1"/>
                      <a:pt x="2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ubicBezTo>
                      <a:pt x="1" y="4"/>
                      <a:pt x="3" y="2"/>
                      <a:pt x="4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52" name="Freeform 248"/>
              <p:cNvSpPr>
                <a:spLocks/>
              </p:cNvSpPr>
              <p:nvPr/>
            </p:nvSpPr>
            <p:spPr bwMode="auto">
              <a:xfrm>
                <a:off x="675" y="1703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0 w 3"/>
                  <a:gd name="T3" fmla="*/ 2 h 2"/>
                  <a:gd name="T4" fmla="*/ 3 w 3"/>
                  <a:gd name="T5" fmla="*/ 0 h 2"/>
                  <a:gd name="T6" fmla="*/ 0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0" y="2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53" name="Freeform 249"/>
              <p:cNvSpPr>
                <a:spLocks/>
              </p:cNvSpPr>
              <p:nvPr/>
            </p:nvSpPr>
            <p:spPr bwMode="auto">
              <a:xfrm>
                <a:off x="672" y="1697"/>
                <a:ext cx="11" cy="11"/>
              </a:xfrm>
              <a:custGeom>
                <a:avLst/>
                <a:gdLst>
                  <a:gd name="T0" fmla="*/ 4 w 4"/>
                  <a:gd name="T1" fmla="*/ 1 h 4"/>
                  <a:gd name="T2" fmla="*/ 3 w 4"/>
                  <a:gd name="T3" fmla="*/ 1 h 4"/>
                  <a:gd name="T4" fmla="*/ 3 w 4"/>
                  <a:gd name="T5" fmla="*/ 0 h 4"/>
                  <a:gd name="T6" fmla="*/ 2 w 4"/>
                  <a:gd name="T7" fmla="*/ 2 h 4"/>
                  <a:gd name="T8" fmla="*/ 3 w 4"/>
                  <a:gd name="T9" fmla="*/ 1 h 4"/>
                  <a:gd name="T10" fmla="*/ 1 w 4"/>
                  <a:gd name="T11" fmla="*/ 3 h 4"/>
                  <a:gd name="T12" fmla="*/ 1 w 4"/>
                  <a:gd name="T13" fmla="*/ 3 h 4"/>
                  <a:gd name="T14" fmla="*/ 2 w 4"/>
                  <a:gd name="T15" fmla="*/ 3 h 4"/>
                  <a:gd name="T16" fmla="*/ 2 w 4"/>
                  <a:gd name="T17" fmla="*/ 2 h 4"/>
                  <a:gd name="T18" fmla="*/ 3 w 4"/>
                  <a:gd name="T19" fmla="*/ 2 h 4"/>
                  <a:gd name="T20" fmla="*/ 4 w 4"/>
                  <a:gd name="T21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4">
                    <a:moveTo>
                      <a:pt x="4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1"/>
                      <a:pt x="2" y="1"/>
                      <a:pt x="2" y="2"/>
                    </a:cubicBezTo>
                    <a:cubicBezTo>
                      <a:pt x="1" y="3"/>
                      <a:pt x="3" y="1"/>
                      <a:pt x="3" y="1"/>
                    </a:cubicBezTo>
                    <a:cubicBezTo>
                      <a:pt x="3" y="2"/>
                      <a:pt x="2" y="2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4"/>
                      <a:pt x="1" y="3"/>
                      <a:pt x="2" y="3"/>
                    </a:cubicBezTo>
                    <a:cubicBezTo>
                      <a:pt x="2" y="3"/>
                      <a:pt x="3" y="2"/>
                      <a:pt x="2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1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54" name="Freeform 250"/>
              <p:cNvSpPr>
                <a:spLocks/>
              </p:cNvSpPr>
              <p:nvPr/>
            </p:nvSpPr>
            <p:spPr bwMode="auto">
              <a:xfrm>
                <a:off x="681" y="1697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55" name="Freeform 251"/>
              <p:cNvSpPr>
                <a:spLocks/>
              </p:cNvSpPr>
              <p:nvPr/>
            </p:nvSpPr>
            <p:spPr bwMode="auto">
              <a:xfrm>
                <a:off x="678" y="170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56" name="Freeform 252"/>
              <p:cNvSpPr>
                <a:spLocks/>
              </p:cNvSpPr>
              <p:nvPr/>
            </p:nvSpPr>
            <p:spPr bwMode="auto">
              <a:xfrm>
                <a:off x="683" y="1700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57" name="Freeform 253"/>
              <p:cNvSpPr>
                <a:spLocks/>
              </p:cNvSpPr>
              <p:nvPr/>
            </p:nvSpPr>
            <p:spPr bwMode="auto">
              <a:xfrm>
                <a:off x="675" y="1700"/>
                <a:ext cx="33" cy="19"/>
              </a:xfrm>
              <a:custGeom>
                <a:avLst/>
                <a:gdLst>
                  <a:gd name="T0" fmla="*/ 10 w 12"/>
                  <a:gd name="T1" fmla="*/ 2 h 7"/>
                  <a:gd name="T2" fmla="*/ 10 w 12"/>
                  <a:gd name="T3" fmla="*/ 3 h 7"/>
                  <a:gd name="T4" fmla="*/ 8 w 12"/>
                  <a:gd name="T5" fmla="*/ 3 h 7"/>
                  <a:gd name="T6" fmla="*/ 7 w 12"/>
                  <a:gd name="T7" fmla="*/ 5 h 7"/>
                  <a:gd name="T8" fmla="*/ 8 w 12"/>
                  <a:gd name="T9" fmla="*/ 5 h 7"/>
                  <a:gd name="T10" fmla="*/ 7 w 12"/>
                  <a:gd name="T11" fmla="*/ 6 h 7"/>
                  <a:gd name="T12" fmla="*/ 7 w 12"/>
                  <a:gd name="T13" fmla="*/ 5 h 7"/>
                  <a:gd name="T14" fmla="*/ 6 w 12"/>
                  <a:gd name="T15" fmla="*/ 5 h 7"/>
                  <a:gd name="T16" fmla="*/ 5 w 12"/>
                  <a:gd name="T17" fmla="*/ 2 h 7"/>
                  <a:gd name="T18" fmla="*/ 3 w 12"/>
                  <a:gd name="T19" fmla="*/ 3 h 7"/>
                  <a:gd name="T20" fmla="*/ 4 w 12"/>
                  <a:gd name="T21" fmla="*/ 2 h 7"/>
                  <a:gd name="T22" fmla="*/ 4 w 12"/>
                  <a:gd name="T23" fmla="*/ 2 h 7"/>
                  <a:gd name="T24" fmla="*/ 4 w 12"/>
                  <a:gd name="T25" fmla="*/ 1 h 7"/>
                  <a:gd name="T26" fmla="*/ 2 w 12"/>
                  <a:gd name="T27" fmla="*/ 2 h 7"/>
                  <a:gd name="T28" fmla="*/ 4 w 12"/>
                  <a:gd name="T29" fmla="*/ 0 h 7"/>
                  <a:gd name="T30" fmla="*/ 2 w 12"/>
                  <a:gd name="T31" fmla="*/ 1 h 7"/>
                  <a:gd name="T32" fmla="*/ 1 w 12"/>
                  <a:gd name="T33" fmla="*/ 2 h 7"/>
                  <a:gd name="T34" fmla="*/ 0 w 12"/>
                  <a:gd name="T35" fmla="*/ 3 h 7"/>
                  <a:gd name="T36" fmla="*/ 4 w 12"/>
                  <a:gd name="T37" fmla="*/ 3 h 7"/>
                  <a:gd name="T38" fmla="*/ 3 w 12"/>
                  <a:gd name="T39" fmla="*/ 3 h 7"/>
                  <a:gd name="T40" fmla="*/ 2 w 12"/>
                  <a:gd name="T41" fmla="*/ 5 h 7"/>
                  <a:gd name="T42" fmla="*/ 5 w 12"/>
                  <a:gd name="T43" fmla="*/ 4 h 7"/>
                  <a:gd name="T44" fmla="*/ 4 w 12"/>
                  <a:gd name="T45" fmla="*/ 5 h 7"/>
                  <a:gd name="T46" fmla="*/ 5 w 12"/>
                  <a:gd name="T47" fmla="*/ 5 h 7"/>
                  <a:gd name="T48" fmla="*/ 4 w 12"/>
                  <a:gd name="T49" fmla="*/ 6 h 7"/>
                  <a:gd name="T50" fmla="*/ 6 w 12"/>
                  <a:gd name="T51" fmla="*/ 5 h 7"/>
                  <a:gd name="T52" fmla="*/ 3 w 12"/>
                  <a:gd name="T53" fmla="*/ 7 h 7"/>
                  <a:gd name="T54" fmla="*/ 4 w 12"/>
                  <a:gd name="T55" fmla="*/ 6 h 7"/>
                  <a:gd name="T56" fmla="*/ 5 w 12"/>
                  <a:gd name="T57" fmla="*/ 6 h 7"/>
                  <a:gd name="T58" fmla="*/ 3 w 12"/>
                  <a:gd name="T59" fmla="*/ 7 h 7"/>
                  <a:gd name="T60" fmla="*/ 5 w 12"/>
                  <a:gd name="T61" fmla="*/ 7 h 7"/>
                  <a:gd name="T62" fmla="*/ 6 w 12"/>
                  <a:gd name="T63" fmla="*/ 6 h 7"/>
                  <a:gd name="T64" fmla="*/ 6 w 12"/>
                  <a:gd name="T65" fmla="*/ 7 h 7"/>
                  <a:gd name="T66" fmla="*/ 9 w 12"/>
                  <a:gd name="T67" fmla="*/ 4 h 7"/>
                  <a:gd name="T68" fmla="*/ 11 w 12"/>
                  <a:gd name="T69" fmla="*/ 2 h 7"/>
                  <a:gd name="T70" fmla="*/ 11 w 12"/>
                  <a:gd name="T71" fmla="*/ 1 h 7"/>
                  <a:gd name="T72" fmla="*/ 9 w 12"/>
                  <a:gd name="T73" fmla="*/ 3 h 7"/>
                  <a:gd name="T74" fmla="*/ 10 w 12"/>
                  <a:gd name="T75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" h="7">
                    <a:moveTo>
                      <a:pt x="10" y="2"/>
                    </a:moveTo>
                    <a:cubicBezTo>
                      <a:pt x="10" y="2"/>
                      <a:pt x="9" y="3"/>
                      <a:pt x="10" y="3"/>
                    </a:cubicBezTo>
                    <a:cubicBezTo>
                      <a:pt x="9" y="3"/>
                      <a:pt x="9" y="3"/>
                      <a:pt x="8" y="3"/>
                    </a:cubicBezTo>
                    <a:cubicBezTo>
                      <a:pt x="8" y="4"/>
                      <a:pt x="8" y="4"/>
                      <a:pt x="7" y="5"/>
                    </a:cubicBezTo>
                    <a:cubicBezTo>
                      <a:pt x="7" y="5"/>
                      <a:pt x="8" y="4"/>
                      <a:pt x="8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9" y="5"/>
                      <a:pt x="6" y="7"/>
                      <a:pt x="7" y="5"/>
                    </a:cubicBezTo>
                    <a:cubicBezTo>
                      <a:pt x="7" y="5"/>
                      <a:pt x="7" y="5"/>
                      <a:pt x="6" y="5"/>
                    </a:cubicBezTo>
                    <a:cubicBezTo>
                      <a:pt x="6" y="4"/>
                      <a:pt x="5" y="3"/>
                      <a:pt x="5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2"/>
                      <a:pt x="3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6" y="1"/>
                      <a:pt x="4" y="1"/>
                      <a:pt x="4" y="1"/>
                    </a:cubicBezTo>
                    <a:cubicBezTo>
                      <a:pt x="4" y="1"/>
                      <a:pt x="2" y="2"/>
                      <a:pt x="2" y="2"/>
                    </a:cubicBezTo>
                    <a:cubicBezTo>
                      <a:pt x="4" y="1"/>
                      <a:pt x="2" y="2"/>
                      <a:pt x="4" y="0"/>
                    </a:cubicBezTo>
                    <a:cubicBezTo>
                      <a:pt x="4" y="0"/>
                      <a:pt x="2" y="2"/>
                      <a:pt x="2" y="1"/>
                    </a:cubicBezTo>
                    <a:cubicBezTo>
                      <a:pt x="1" y="2"/>
                      <a:pt x="2" y="2"/>
                      <a:pt x="1" y="2"/>
                    </a:cubicBezTo>
                    <a:cubicBezTo>
                      <a:pt x="0" y="3"/>
                      <a:pt x="2" y="2"/>
                      <a:pt x="0" y="3"/>
                    </a:cubicBezTo>
                    <a:cubicBezTo>
                      <a:pt x="0" y="3"/>
                      <a:pt x="3" y="3"/>
                      <a:pt x="4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4"/>
                      <a:pt x="2" y="5"/>
                    </a:cubicBezTo>
                    <a:cubicBezTo>
                      <a:pt x="4" y="4"/>
                      <a:pt x="2" y="6"/>
                      <a:pt x="5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4" y="5"/>
                      <a:pt x="4" y="6"/>
                    </a:cubicBezTo>
                    <a:cubicBezTo>
                      <a:pt x="5" y="5"/>
                      <a:pt x="5" y="5"/>
                      <a:pt x="6" y="5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5" y="6"/>
                      <a:pt x="5" y="6"/>
                    </a:cubicBezTo>
                    <a:cubicBezTo>
                      <a:pt x="6" y="6"/>
                      <a:pt x="4" y="7"/>
                      <a:pt x="3" y="7"/>
                    </a:cubicBezTo>
                    <a:cubicBezTo>
                      <a:pt x="3" y="7"/>
                      <a:pt x="6" y="6"/>
                      <a:pt x="5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6"/>
                      <a:pt x="6" y="6"/>
                      <a:pt x="6" y="7"/>
                    </a:cubicBezTo>
                    <a:cubicBezTo>
                      <a:pt x="12" y="2"/>
                      <a:pt x="8" y="5"/>
                      <a:pt x="9" y="4"/>
                    </a:cubicBezTo>
                    <a:cubicBezTo>
                      <a:pt x="10" y="2"/>
                      <a:pt x="10" y="3"/>
                      <a:pt x="11" y="2"/>
                    </a:cubicBezTo>
                    <a:cubicBezTo>
                      <a:pt x="11" y="2"/>
                      <a:pt x="11" y="2"/>
                      <a:pt x="11" y="1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0" y="2"/>
                      <a:pt x="10" y="2"/>
                      <a:pt x="10" y="2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58" name="Rectangle 254"/>
              <p:cNvSpPr>
                <a:spLocks noChangeArrowheads="1"/>
              </p:cNvSpPr>
              <p:nvPr/>
            </p:nvSpPr>
            <p:spPr bwMode="auto">
              <a:xfrm>
                <a:off x="705" y="1703"/>
                <a:ext cx="3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59" name="Freeform 255"/>
              <p:cNvSpPr>
                <a:spLocks/>
              </p:cNvSpPr>
              <p:nvPr/>
            </p:nvSpPr>
            <p:spPr bwMode="auto">
              <a:xfrm>
                <a:off x="702" y="1703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60" name="Freeform 256"/>
              <p:cNvSpPr>
                <a:spLocks/>
              </p:cNvSpPr>
              <p:nvPr/>
            </p:nvSpPr>
            <p:spPr bwMode="auto">
              <a:xfrm>
                <a:off x="694" y="1714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61" name="Freeform 257"/>
              <p:cNvSpPr>
                <a:spLocks/>
              </p:cNvSpPr>
              <p:nvPr/>
            </p:nvSpPr>
            <p:spPr bwMode="auto">
              <a:xfrm>
                <a:off x="681" y="1719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62" name="Freeform 258"/>
              <p:cNvSpPr>
                <a:spLocks/>
              </p:cNvSpPr>
              <p:nvPr/>
            </p:nvSpPr>
            <p:spPr bwMode="auto">
              <a:xfrm>
                <a:off x="681" y="1714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63" name="Rectangle 259"/>
              <p:cNvSpPr>
                <a:spLocks noChangeArrowheads="1"/>
              </p:cNvSpPr>
              <p:nvPr/>
            </p:nvSpPr>
            <p:spPr bwMode="auto">
              <a:xfrm>
                <a:off x="705" y="1703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64" name="Freeform 260"/>
              <p:cNvSpPr>
                <a:spLocks/>
              </p:cNvSpPr>
              <p:nvPr/>
            </p:nvSpPr>
            <p:spPr bwMode="auto">
              <a:xfrm>
                <a:off x="681" y="1697"/>
                <a:ext cx="21" cy="17"/>
              </a:xfrm>
              <a:custGeom>
                <a:avLst/>
                <a:gdLst>
                  <a:gd name="T0" fmla="*/ 1 w 8"/>
                  <a:gd name="T1" fmla="*/ 3 h 6"/>
                  <a:gd name="T2" fmla="*/ 1 w 8"/>
                  <a:gd name="T3" fmla="*/ 4 h 6"/>
                  <a:gd name="T4" fmla="*/ 4 w 8"/>
                  <a:gd name="T5" fmla="*/ 2 h 6"/>
                  <a:gd name="T6" fmla="*/ 2 w 8"/>
                  <a:gd name="T7" fmla="*/ 4 h 6"/>
                  <a:gd name="T8" fmla="*/ 5 w 8"/>
                  <a:gd name="T9" fmla="*/ 4 h 6"/>
                  <a:gd name="T10" fmla="*/ 4 w 8"/>
                  <a:gd name="T11" fmla="*/ 5 h 6"/>
                  <a:gd name="T12" fmla="*/ 7 w 8"/>
                  <a:gd name="T13" fmla="*/ 3 h 6"/>
                  <a:gd name="T14" fmla="*/ 4 w 8"/>
                  <a:gd name="T15" fmla="*/ 6 h 6"/>
                  <a:gd name="T16" fmla="*/ 4 w 8"/>
                  <a:gd name="T17" fmla="*/ 6 h 6"/>
                  <a:gd name="T18" fmla="*/ 5 w 8"/>
                  <a:gd name="T19" fmla="*/ 5 h 6"/>
                  <a:gd name="T20" fmla="*/ 7 w 8"/>
                  <a:gd name="T21" fmla="*/ 4 h 6"/>
                  <a:gd name="T22" fmla="*/ 8 w 8"/>
                  <a:gd name="T23" fmla="*/ 3 h 6"/>
                  <a:gd name="T24" fmla="*/ 7 w 8"/>
                  <a:gd name="T25" fmla="*/ 3 h 6"/>
                  <a:gd name="T26" fmla="*/ 7 w 8"/>
                  <a:gd name="T27" fmla="*/ 2 h 6"/>
                  <a:gd name="T28" fmla="*/ 7 w 8"/>
                  <a:gd name="T29" fmla="*/ 3 h 6"/>
                  <a:gd name="T30" fmla="*/ 8 w 8"/>
                  <a:gd name="T31" fmla="*/ 2 h 6"/>
                  <a:gd name="T32" fmla="*/ 7 w 8"/>
                  <a:gd name="T33" fmla="*/ 3 h 6"/>
                  <a:gd name="T34" fmla="*/ 7 w 8"/>
                  <a:gd name="T35" fmla="*/ 2 h 6"/>
                  <a:gd name="T36" fmla="*/ 5 w 8"/>
                  <a:gd name="T37" fmla="*/ 3 h 6"/>
                  <a:gd name="T38" fmla="*/ 7 w 8"/>
                  <a:gd name="T39" fmla="*/ 2 h 6"/>
                  <a:gd name="T40" fmla="*/ 6 w 8"/>
                  <a:gd name="T41" fmla="*/ 3 h 6"/>
                  <a:gd name="T42" fmla="*/ 7 w 8"/>
                  <a:gd name="T43" fmla="*/ 1 h 6"/>
                  <a:gd name="T44" fmla="*/ 6 w 8"/>
                  <a:gd name="T45" fmla="*/ 2 h 6"/>
                  <a:gd name="T46" fmla="*/ 7 w 8"/>
                  <a:gd name="T47" fmla="*/ 1 h 6"/>
                  <a:gd name="T48" fmla="*/ 4 w 8"/>
                  <a:gd name="T49" fmla="*/ 3 h 6"/>
                  <a:gd name="T50" fmla="*/ 6 w 8"/>
                  <a:gd name="T51" fmla="*/ 1 h 6"/>
                  <a:gd name="T52" fmla="*/ 5 w 8"/>
                  <a:gd name="T53" fmla="*/ 1 h 6"/>
                  <a:gd name="T54" fmla="*/ 5 w 8"/>
                  <a:gd name="T55" fmla="*/ 1 h 6"/>
                  <a:gd name="T56" fmla="*/ 4 w 8"/>
                  <a:gd name="T57" fmla="*/ 1 h 6"/>
                  <a:gd name="T58" fmla="*/ 4 w 8"/>
                  <a:gd name="T59" fmla="*/ 2 h 6"/>
                  <a:gd name="T60" fmla="*/ 3 w 8"/>
                  <a:gd name="T61" fmla="*/ 2 h 6"/>
                  <a:gd name="T62" fmla="*/ 4 w 8"/>
                  <a:gd name="T63" fmla="*/ 2 h 6"/>
                  <a:gd name="T64" fmla="*/ 2 w 8"/>
                  <a:gd name="T65" fmla="*/ 2 h 6"/>
                  <a:gd name="T66" fmla="*/ 3 w 8"/>
                  <a:gd name="T67" fmla="*/ 2 h 6"/>
                  <a:gd name="T68" fmla="*/ 1 w 8"/>
                  <a:gd name="T69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1" y="3"/>
                    </a:moveTo>
                    <a:cubicBezTo>
                      <a:pt x="0" y="4"/>
                      <a:pt x="1" y="4"/>
                      <a:pt x="1" y="4"/>
                    </a:cubicBezTo>
                    <a:cubicBezTo>
                      <a:pt x="2" y="4"/>
                      <a:pt x="4" y="2"/>
                      <a:pt x="4" y="2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5"/>
                      <a:pt x="5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7" y="2"/>
                      <a:pt x="7" y="3"/>
                    </a:cubicBezTo>
                    <a:cubicBezTo>
                      <a:pt x="5" y="4"/>
                      <a:pt x="5" y="4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5" y="5"/>
                      <a:pt x="5" y="5"/>
                    </a:cubicBezTo>
                    <a:cubicBezTo>
                      <a:pt x="6" y="5"/>
                      <a:pt x="6" y="4"/>
                      <a:pt x="7" y="4"/>
                    </a:cubicBezTo>
                    <a:cubicBezTo>
                      <a:pt x="7" y="4"/>
                      <a:pt x="7" y="3"/>
                      <a:pt x="8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3"/>
                      <a:pt x="7" y="2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2"/>
                      <a:pt x="8" y="2"/>
                    </a:cubicBezTo>
                    <a:cubicBezTo>
                      <a:pt x="7" y="2"/>
                      <a:pt x="7" y="3"/>
                      <a:pt x="7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2"/>
                      <a:pt x="7" y="2"/>
                      <a:pt x="5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2"/>
                      <a:pt x="8" y="0"/>
                      <a:pt x="7" y="1"/>
                    </a:cubicBezTo>
                    <a:cubicBezTo>
                      <a:pt x="6" y="1"/>
                      <a:pt x="6" y="2"/>
                      <a:pt x="6" y="2"/>
                    </a:cubicBezTo>
                    <a:cubicBezTo>
                      <a:pt x="5" y="2"/>
                      <a:pt x="6" y="1"/>
                      <a:pt x="7" y="1"/>
                    </a:cubicBezTo>
                    <a:cubicBezTo>
                      <a:pt x="6" y="2"/>
                      <a:pt x="5" y="3"/>
                      <a:pt x="4" y="3"/>
                    </a:cubicBezTo>
                    <a:cubicBezTo>
                      <a:pt x="5" y="2"/>
                      <a:pt x="4" y="3"/>
                      <a:pt x="6" y="1"/>
                    </a:cubicBezTo>
                    <a:cubicBezTo>
                      <a:pt x="6" y="1"/>
                      <a:pt x="5" y="2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2"/>
                      <a:pt x="6" y="0"/>
                      <a:pt x="4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3" y="2"/>
                      <a:pt x="3" y="2"/>
                    </a:cubicBezTo>
                    <a:cubicBezTo>
                      <a:pt x="2" y="2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65" name="Freeform 261"/>
              <p:cNvSpPr>
                <a:spLocks/>
              </p:cNvSpPr>
              <p:nvPr/>
            </p:nvSpPr>
            <p:spPr bwMode="auto">
              <a:xfrm>
                <a:off x="700" y="170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66" name="Freeform 262"/>
              <p:cNvSpPr>
                <a:spLocks/>
              </p:cNvSpPr>
              <p:nvPr/>
            </p:nvSpPr>
            <p:spPr bwMode="auto">
              <a:xfrm>
                <a:off x="675" y="1692"/>
                <a:ext cx="25" cy="13"/>
              </a:xfrm>
              <a:custGeom>
                <a:avLst/>
                <a:gdLst>
                  <a:gd name="T0" fmla="*/ 5 w 9"/>
                  <a:gd name="T1" fmla="*/ 2 h 5"/>
                  <a:gd name="T2" fmla="*/ 6 w 9"/>
                  <a:gd name="T3" fmla="*/ 1 h 5"/>
                  <a:gd name="T4" fmla="*/ 4 w 9"/>
                  <a:gd name="T5" fmla="*/ 3 h 5"/>
                  <a:gd name="T6" fmla="*/ 3 w 9"/>
                  <a:gd name="T7" fmla="*/ 3 h 5"/>
                  <a:gd name="T8" fmla="*/ 5 w 9"/>
                  <a:gd name="T9" fmla="*/ 2 h 5"/>
                  <a:gd name="T10" fmla="*/ 6 w 9"/>
                  <a:gd name="T11" fmla="*/ 1 h 5"/>
                  <a:gd name="T12" fmla="*/ 4 w 9"/>
                  <a:gd name="T13" fmla="*/ 2 h 5"/>
                  <a:gd name="T14" fmla="*/ 3 w 9"/>
                  <a:gd name="T15" fmla="*/ 2 h 5"/>
                  <a:gd name="T16" fmla="*/ 4 w 9"/>
                  <a:gd name="T17" fmla="*/ 2 h 5"/>
                  <a:gd name="T18" fmla="*/ 5 w 9"/>
                  <a:gd name="T19" fmla="*/ 1 h 5"/>
                  <a:gd name="T20" fmla="*/ 0 w 9"/>
                  <a:gd name="T21" fmla="*/ 2 h 5"/>
                  <a:gd name="T22" fmla="*/ 1 w 9"/>
                  <a:gd name="T23" fmla="*/ 2 h 5"/>
                  <a:gd name="T24" fmla="*/ 3 w 9"/>
                  <a:gd name="T25" fmla="*/ 1 h 5"/>
                  <a:gd name="T26" fmla="*/ 2 w 9"/>
                  <a:gd name="T27" fmla="*/ 2 h 5"/>
                  <a:gd name="T28" fmla="*/ 1 w 9"/>
                  <a:gd name="T29" fmla="*/ 2 h 5"/>
                  <a:gd name="T30" fmla="*/ 2 w 9"/>
                  <a:gd name="T31" fmla="*/ 5 h 5"/>
                  <a:gd name="T32" fmla="*/ 2 w 9"/>
                  <a:gd name="T33" fmla="*/ 4 h 5"/>
                  <a:gd name="T34" fmla="*/ 4 w 9"/>
                  <a:gd name="T35" fmla="*/ 4 h 5"/>
                  <a:gd name="T36" fmla="*/ 5 w 9"/>
                  <a:gd name="T37" fmla="*/ 3 h 5"/>
                  <a:gd name="T38" fmla="*/ 5 w 9"/>
                  <a:gd name="T39" fmla="*/ 3 h 5"/>
                  <a:gd name="T40" fmla="*/ 7 w 9"/>
                  <a:gd name="T41" fmla="*/ 2 h 5"/>
                  <a:gd name="T42" fmla="*/ 8 w 9"/>
                  <a:gd name="T43" fmla="*/ 2 h 5"/>
                  <a:gd name="T44" fmla="*/ 8 w 9"/>
                  <a:gd name="T45" fmla="*/ 1 h 5"/>
                  <a:gd name="T46" fmla="*/ 5 w 9"/>
                  <a:gd name="T4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" h="5">
                    <a:moveTo>
                      <a:pt x="5" y="2"/>
                    </a:moveTo>
                    <a:cubicBezTo>
                      <a:pt x="5" y="2"/>
                      <a:pt x="6" y="2"/>
                      <a:pt x="6" y="1"/>
                    </a:cubicBezTo>
                    <a:cubicBezTo>
                      <a:pt x="6" y="2"/>
                      <a:pt x="5" y="3"/>
                      <a:pt x="4" y="3"/>
                    </a:cubicBezTo>
                    <a:cubicBezTo>
                      <a:pt x="4" y="3"/>
                      <a:pt x="3" y="3"/>
                      <a:pt x="3" y="3"/>
                    </a:cubicBezTo>
                    <a:cubicBezTo>
                      <a:pt x="4" y="3"/>
                      <a:pt x="5" y="2"/>
                      <a:pt x="5" y="2"/>
                    </a:cubicBezTo>
                    <a:cubicBezTo>
                      <a:pt x="5" y="2"/>
                      <a:pt x="6" y="1"/>
                      <a:pt x="6" y="1"/>
                    </a:cubicBezTo>
                    <a:cubicBezTo>
                      <a:pt x="5" y="2"/>
                      <a:pt x="5" y="1"/>
                      <a:pt x="4" y="2"/>
                    </a:cubicBezTo>
                    <a:cubicBezTo>
                      <a:pt x="3" y="2"/>
                      <a:pt x="2" y="3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4" y="1"/>
                      <a:pt x="5" y="1"/>
                    </a:cubicBezTo>
                    <a:cubicBezTo>
                      <a:pt x="3" y="1"/>
                      <a:pt x="3" y="1"/>
                      <a:pt x="0" y="2"/>
                    </a:cubicBezTo>
                    <a:cubicBezTo>
                      <a:pt x="0" y="2"/>
                      <a:pt x="0" y="2"/>
                      <a:pt x="1" y="2"/>
                    </a:cubicBezTo>
                    <a:cubicBezTo>
                      <a:pt x="1" y="2"/>
                      <a:pt x="2" y="2"/>
                      <a:pt x="3" y="1"/>
                    </a:cubicBezTo>
                    <a:cubicBezTo>
                      <a:pt x="2" y="2"/>
                      <a:pt x="3" y="1"/>
                      <a:pt x="2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2" y="4"/>
                      <a:pt x="2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3" y="4"/>
                      <a:pt x="4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6" y="3"/>
                      <a:pt x="5" y="3"/>
                    </a:cubicBezTo>
                    <a:cubicBezTo>
                      <a:pt x="6" y="3"/>
                      <a:pt x="6" y="2"/>
                      <a:pt x="7" y="2"/>
                    </a:cubicBezTo>
                    <a:cubicBezTo>
                      <a:pt x="7" y="2"/>
                      <a:pt x="6" y="2"/>
                      <a:pt x="8" y="2"/>
                    </a:cubicBezTo>
                    <a:cubicBezTo>
                      <a:pt x="9" y="0"/>
                      <a:pt x="6" y="2"/>
                      <a:pt x="8" y="1"/>
                    </a:cubicBez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67" name="Freeform 263"/>
              <p:cNvSpPr>
                <a:spLocks/>
              </p:cNvSpPr>
              <p:nvPr/>
            </p:nvSpPr>
            <p:spPr bwMode="auto">
              <a:xfrm>
                <a:off x="689" y="1700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68" name="Freeform 264"/>
              <p:cNvSpPr>
                <a:spLocks/>
              </p:cNvSpPr>
              <p:nvPr/>
            </p:nvSpPr>
            <p:spPr bwMode="auto">
              <a:xfrm>
                <a:off x="681" y="1703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69" name="Freeform 265"/>
              <p:cNvSpPr>
                <a:spLocks/>
              </p:cNvSpPr>
              <p:nvPr/>
            </p:nvSpPr>
            <p:spPr bwMode="auto">
              <a:xfrm>
                <a:off x="689" y="169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70" name="Freeform 266"/>
              <p:cNvSpPr>
                <a:spLocks/>
              </p:cNvSpPr>
              <p:nvPr/>
            </p:nvSpPr>
            <p:spPr bwMode="auto">
              <a:xfrm>
                <a:off x="672" y="1692"/>
                <a:ext cx="14" cy="5"/>
              </a:xfrm>
              <a:custGeom>
                <a:avLst/>
                <a:gdLst>
                  <a:gd name="T0" fmla="*/ 0 w 5"/>
                  <a:gd name="T1" fmla="*/ 1 h 2"/>
                  <a:gd name="T2" fmla="*/ 1 w 5"/>
                  <a:gd name="T3" fmla="*/ 2 h 2"/>
                  <a:gd name="T4" fmla="*/ 5 w 5"/>
                  <a:gd name="T5" fmla="*/ 0 h 2"/>
                  <a:gd name="T6" fmla="*/ 2 w 5"/>
                  <a:gd name="T7" fmla="*/ 1 h 2"/>
                  <a:gd name="T8" fmla="*/ 2 w 5"/>
                  <a:gd name="T9" fmla="*/ 1 h 2"/>
                  <a:gd name="T10" fmla="*/ 0 w 5"/>
                  <a:gd name="T1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2">
                    <a:moveTo>
                      <a:pt x="0" y="1"/>
                    </a:moveTo>
                    <a:cubicBezTo>
                      <a:pt x="1" y="1"/>
                      <a:pt x="2" y="1"/>
                      <a:pt x="1" y="2"/>
                    </a:cubicBezTo>
                    <a:cubicBezTo>
                      <a:pt x="2" y="2"/>
                      <a:pt x="3" y="1"/>
                      <a:pt x="5" y="0"/>
                    </a:cubicBezTo>
                    <a:cubicBezTo>
                      <a:pt x="5" y="0"/>
                      <a:pt x="3" y="1"/>
                      <a:pt x="2" y="1"/>
                    </a:cubicBezTo>
                    <a:cubicBezTo>
                      <a:pt x="3" y="1"/>
                      <a:pt x="2" y="1"/>
                      <a:pt x="2" y="1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71" name="Freeform 267"/>
              <p:cNvSpPr>
                <a:spLocks/>
              </p:cNvSpPr>
              <p:nvPr/>
            </p:nvSpPr>
            <p:spPr bwMode="auto">
              <a:xfrm>
                <a:off x="659" y="1678"/>
                <a:ext cx="41" cy="27"/>
              </a:xfrm>
              <a:custGeom>
                <a:avLst/>
                <a:gdLst>
                  <a:gd name="T0" fmla="*/ 9 w 15"/>
                  <a:gd name="T1" fmla="*/ 4 h 10"/>
                  <a:gd name="T2" fmla="*/ 7 w 15"/>
                  <a:gd name="T3" fmla="*/ 5 h 10"/>
                  <a:gd name="T4" fmla="*/ 6 w 15"/>
                  <a:gd name="T5" fmla="*/ 7 h 10"/>
                  <a:gd name="T6" fmla="*/ 7 w 15"/>
                  <a:gd name="T7" fmla="*/ 6 h 10"/>
                  <a:gd name="T8" fmla="*/ 7 w 15"/>
                  <a:gd name="T9" fmla="*/ 8 h 10"/>
                  <a:gd name="T10" fmla="*/ 9 w 15"/>
                  <a:gd name="T11" fmla="*/ 6 h 10"/>
                  <a:gd name="T12" fmla="*/ 9 w 15"/>
                  <a:gd name="T13" fmla="*/ 7 h 10"/>
                  <a:gd name="T14" fmla="*/ 9 w 15"/>
                  <a:gd name="T15" fmla="*/ 8 h 10"/>
                  <a:gd name="T16" fmla="*/ 10 w 15"/>
                  <a:gd name="T17" fmla="*/ 9 h 10"/>
                  <a:gd name="T18" fmla="*/ 11 w 15"/>
                  <a:gd name="T19" fmla="*/ 7 h 10"/>
                  <a:gd name="T20" fmla="*/ 10 w 15"/>
                  <a:gd name="T21" fmla="*/ 9 h 10"/>
                  <a:gd name="T22" fmla="*/ 10 w 15"/>
                  <a:gd name="T23" fmla="*/ 10 h 10"/>
                  <a:gd name="T24" fmla="*/ 12 w 15"/>
                  <a:gd name="T25" fmla="*/ 9 h 10"/>
                  <a:gd name="T26" fmla="*/ 12 w 15"/>
                  <a:gd name="T27" fmla="*/ 6 h 10"/>
                  <a:gd name="T28" fmla="*/ 12 w 15"/>
                  <a:gd name="T29" fmla="*/ 5 h 10"/>
                  <a:gd name="T30" fmla="*/ 12 w 15"/>
                  <a:gd name="T31" fmla="*/ 5 h 10"/>
                  <a:gd name="T32" fmla="*/ 12 w 15"/>
                  <a:gd name="T33" fmla="*/ 4 h 10"/>
                  <a:gd name="T34" fmla="*/ 8 w 15"/>
                  <a:gd name="T35" fmla="*/ 4 h 10"/>
                  <a:gd name="T36" fmla="*/ 9 w 15"/>
                  <a:gd name="T37" fmla="*/ 4 h 10"/>
                  <a:gd name="T38" fmla="*/ 7 w 15"/>
                  <a:gd name="T39" fmla="*/ 5 h 10"/>
                  <a:gd name="T40" fmla="*/ 7 w 15"/>
                  <a:gd name="T41" fmla="*/ 6 h 10"/>
                  <a:gd name="T42" fmla="*/ 11 w 15"/>
                  <a:gd name="T43" fmla="*/ 3 h 10"/>
                  <a:gd name="T44" fmla="*/ 11 w 15"/>
                  <a:gd name="T45" fmla="*/ 3 h 10"/>
                  <a:gd name="T46" fmla="*/ 11 w 15"/>
                  <a:gd name="T47" fmla="*/ 3 h 10"/>
                  <a:gd name="T48" fmla="*/ 5 w 15"/>
                  <a:gd name="T49" fmla="*/ 7 h 10"/>
                  <a:gd name="T50" fmla="*/ 5 w 15"/>
                  <a:gd name="T51" fmla="*/ 7 h 10"/>
                  <a:gd name="T52" fmla="*/ 5 w 15"/>
                  <a:gd name="T53" fmla="*/ 7 h 10"/>
                  <a:gd name="T54" fmla="*/ 5 w 15"/>
                  <a:gd name="T55" fmla="*/ 7 h 10"/>
                  <a:gd name="T56" fmla="*/ 5 w 15"/>
                  <a:gd name="T57" fmla="*/ 6 h 10"/>
                  <a:gd name="T58" fmla="*/ 11 w 15"/>
                  <a:gd name="T59" fmla="*/ 3 h 10"/>
                  <a:gd name="T60" fmla="*/ 11 w 15"/>
                  <a:gd name="T61" fmla="*/ 3 h 10"/>
                  <a:gd name="T62" fmla="*/ 11 w 15"/>
                  <a:gd name="T63" fmla="*/ 3 h 10"/>
                  <a:gd name="T64" fmla="*/ 10 w 15"/>
                  <a:gd name="T65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" h="10">
                    <a:moveTo>
                      <a:pt x="9" y="4"/>
                    </a:moveTo>
                    <a:cubicBezTo>
                      <a:pt x="9" y="4"/>
                      <a:pt x="9" y="4"/>
                      <a:pt x="9" y="4"/>
                    </a:cubicBezTo>
                    <a:cubicBezTo>
                      <a:pt x="3" y="7"/>
                      <a:pt x="8" y="4"/>
                      <a:pt x="6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5" y="7"/>
                      <a:pt x="6" y="6"/>
                      <a:pt x="6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7"/>
                      <a:pt x="7" y="5"/>
                      <a:pt x="7" y="6"/>
                    </a:cubicBezTo>
                    <a:cubicBezTo>
                      <a:pt x="7" y="6"/>
                      <a:pt x="7" y="6"/>
                      <a:pt x="8" y="5"/>
                    </a:cubicBezTo>
                    <a:cubicBezTo>
                      <a:pt x="8" y="7"/>
                      <a:pt x="7" y="6"/>
                      <a:pt x="7" y="8"/>
                    </a:cubicBezTo>
                    <a:cubicBezTo>
                      <a:pt x="7" y="7"/>
                      <a:pt x="8" y="6"/>
                      <a:pt x="9" y="5"/>
                    </a:cubicBezTo>
                    <a:cubicBezTo>
                      <a:pt x="8" y="7"/>
                      <a:pt x="10" y="5"/>
                      <a:pt x="9" y="6"/>
                    </a:cubicBezTo>
                    <a:cubicBezTo>
                      <a:pt x="9" y="6"/>
                      <a:pt x="9" y="7"/>
                      <a:pt x="9" y="6"/>
                    </a:cubicBezTo>
                    <a:cubicBezTo>
                      <a:pt x="8" y="8"/>
                      <a:pt x="9" y="6"/>
                      <a:pt x="9" y="7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8"/>
                      <a:pt x="9" y="7"/>
                      <a:pt x="9" y="8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9" y="8"/>
                      <a:pt x="9" y="9"/>
                      <a:pt x="10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1" y="9"/>
                      <a:pt x="9" y="9"/>
                      <a:pt x="11" y="7"/>
                    </a:cubicBezTo>
                    <a:cubicBezTo>
                      <a:pt x="9" y="10"/>
                      <a:pt x="12" y="7"/>
                      <a:pt x="12" y="8"/>
                    </a:cubicBezTo>
                    <a:cubicBezTo>
                      <a:pt x="11" y="9"/>
                      <a:pt x="11" y="8"/>
                      <a:pt x="10" y="9"/>
                    </a:cubicBezTo>
                    <a:cubicBezTo>
                      <a:pt x="11" y="8"/>
                      <a:pt x="11" y="9"/>
                      <a:pt x="11" y="9"/>
                    </a:cubicBezTo>
                    <a:cubicBezTo>
                      <a:pt x="10" y="10"/>
                      <a:pt x="11" y="9"/>
                      <a:pt x="10" y="10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2" y="9"/>
                      <a:pt x="14" y="8"/>
                      <a:pt x="14" y="7"/>
                    </a:cubicBezTo>
                    <a:cubicBezTo>
                      <a:pt x="13" y="7"/>
                      <a:pt x="12" y="7"/>
                      <a:pt x="12" y="6"/>
                    </a:cubicBezTo>
                    <a:cubicBezTo>
                      <a:pt x="11" y="7"/>
                      <a:pt x="12" y="6"/>
                      <a:pt x="11" y="7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1" y="5"/>
                      <a:pt x="11" y="6"/>
                      <a:pt x="11" y="7"/>
                    </a:cubicBezTo>
                    <a:cubicBezTo>
                      <a:pt x="10" y="7"/>
                      <a:pt x="11" y="6"/>
                      <a:pt x="12" y="5"/>
                    </a:cubicBezTo>
                    <a:cubicBezTo>
                      <a:pt x="11" y="5"/>
                      <a:pt x="11" y="6"/>
                      <a:pt x="10" y="6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0" y="4"/>
                      <a:pt x="8" y="5"/>
                      <a:pt x="8" y="3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6" y="4"/>
                      <a:pt x="11" y="3"/>
                      <a:pt x="8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7" y="5"/>
                      <a:pt x="6" y="5"/>
                    </a:cubicBezTo>
                    <a:cubicBezTo>
                      <a:pt x="7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9" y="5"/>
                      <a:pt x="8" y="5"/>
                      <a:pt x="7" y="6"/>
                    </a:cubicBezTo>
                    <a:cubicBezTo>
                      <a:pt x="8" y="5"/>
                      <a:pt x="9" y="5"/>
                      <a:pt x="10" y="4"/>
                    </a:cubicBezTo>
                    <a:cubicBezTo>
                      <a:pt x="8" y="4"/>
                      <a:pt x="13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2" y="2"/>
                      <a:pt x="0" y="10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4" y="7"/>
                      <a:pt x="15" y="0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3"/>
                      <a:pt x="10" y="3"/>
                      <a:pt x="10" y="3"/>
                    </a:cubicBezTo>
                    <a:lnTo>
                      <a:pt x="9" y="4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72" name="Freeform 268"/>
              <p:cNvSpPr>
                <a:spLocks/>
              </p:cNvSpPr>
              <p:nvPr/>
            </p:nvSpPr>
            <p:spPr bwMode="auto">
              <a:xfrm>
                <a:off x="675" y="169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73" name="Freeform 269"/>
              <p:cNvSpPr>
                <a:spLocks/>
              </p:cNvSpPr>
              <p:nvPr/>
            </p:nvSpPr>
            <p:spPr bwMode="auto">
              <a:xfrm>
                <a:off x="691" y="1703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74" name="Rectangle 270"/>
              <p:cNvSpPr>
                <a:spLocks noChangeArrowheads="1"/>
              </p:cNvSpPr>
              <p:nvPr/>
            </p:nvSpPr>
            <p:spPr bwMode="auto">
              <a:xfrm>
                <a:off x="678" y="1695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75" name="Rectangle 271"/>
              <p:cNvSpPr>
                <a:spLocks noChangeArrowheads="1"/>
              </p:cNvSpPr>
              <p:nvPr/>
            </p:nvSpPr>
            <p:spPr bwMode="auto">
              <a:xfrm>
                <a:off x="686" y="1692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76" name="Freeform 272"/>
              <p:cNvSpPr>
                <a:spLocks/>
              </p:cNvSpPr>
              <p:nvPr/>
            </p:nvSpPr>
            <p:spPr bwMode="auto">
              <a:xfrm>
                <a:off x="691" y="170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77" name="Freeform 273"/>
              <p:cNvSpPr>
                <a:spLocks/>
              </p:cNvSpPr>
              <p:nvPr/>
            </p:nvSpPr>
            <p:spPr bwMode="auto">
              <a:xfrm>
                <a:off x="694" y="171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78" name="Freeform 274"/>
              <p:cNvSpPr>
                <a:spLocks/>
              </p:cNvSpPr>
              <p:nvPr/>
            </p:nvSpPr>
            <p:spPr bwMode="auto">
              <a:xfrm>
                <a:off x="686" y="1697"/>
                <a:ext cx="30" cy="33"/>
              </a:xfrm>
              <a:custGeom>
                <a:avLst/>
                <a:gdLst>
                  <a:gd name="T0" fmla="*/ 2 w 11"/>
                  <a:gd name="T1" fmla="*/ 5 h 12"/>
                  <a:gd name="T2" fmla="*/ 0 w 11"/>
                  <a:gd name="T3" fmla="*/ 7 h 12"/>
                  <a:gd name="T4" fmla="*/ 0 w 11"/>
                  <a:gd name="T5" fmla="*/ 8 h 12"/>
                  <a:gd name="T6" fmla="*/ 1 w 11"/>
                  <a:gd name="T7" fmla="*/ 8 h 12"/>
                  <a:gd name="T8" fmla="*/ 3 w 11"/>
                  <a:gd name="T9" fmla="*/ 9 h 12"/>
                  <a:gd name="T10" fmla="*/ 4 w 11"/>
                  <a:gd name="T11" fmla="*/ 10 h 12"/>
                  <a:gd name="T12" fmla="*/ 6 w 11"/>
                  <a:gd name="T13" fmla="*/ 9 h 12"/>
                  <a:gd name="T14" fmla="*/ 6 w 11"/>
                  <a:gd name="T15" fmla="*/ 9 h 12"/>
                  <a:gd name="T16" fmla="*/ 7 w 11"/>
                  <a:gd name="T17" fmla="*/ 10 h 12"/>
                  <a:gd name="T18" fmla="*/ 6 w 11"/>
                  <a:gd name="T19" fmla="*/ 9 h 12"/>
                  <a:gd name="T20" fmla="*/ 6 w 11"/>
                  <a:gd name="T21" fmla="*/ 8 h 12"/>
                  <a:gd name="T22" fmla="*/ 7 w 11"/>
                  <a:gd name="T23" fmla="*/ 7 h 12"/>
                  <a:gd name="T24" fmla="*/ 6 w 11"/>
                  <a:gd name="T25" fmla="*/ 6 h 12"/>
                  <a:gd name="T26" fmla="*/ 6 w 11"/>
                  <a:gd name="T27" fmla="*/ 5 h 12"/>
                  <a:gd name="T28" fmla="*/ 5 w 11"/>
                  <a:gd name="T29" fmla="*/ 4 h 12"/>
                  <a:gd name="T30" fmla="*/ 4 w 11"/>
                  <a:gd name="T31" fmla="*/ 5 h 12"/>
                  <a:gd name="T32" fmla="*/ 5 w 11"/>
                  <a:gd name="T33" fmla="*/ 4 h 12"/>
                  <a:gd name="T34" fmla="*/ 4 w 11"/>
                  <a:gd name="T35" fmla="*/ 4 h 12"/>
                  <a:gd name="T36" fmla="*/ 3 w 11"/>
                  <a:gd name="T37" fmla="*/ 2 h 12"/>
                  <a:gd name="T38" fmla="*/ 3 w 11"/>
                  <a:gd name="T39" fmla="*/ 3 h 12"/>
                  <a:gd name="T40" fmla="*/ 4 w 11"/>
                  <a:gd name="T41" fmla="*/ 2 h 12"/>
                  <a:gd name="T42" fmla="*/ 2 w 11"/>
                  <a:gd name="T43" fmla="*/ 5 h 12"/>
                  <a:gd name="T44" fmla="*/ 1 w 11"/>
                  <a:gd name="T45" fmla="*/ 5 h 12"/>
                  <a:gd name="T46" fmla="*/ 2 w 11"/>
                  <a:gd name="T47" fmla="*/ 6 h 12"/>
                  <a:gd name="T48" fmla="*/ 2 w 11"/>
                  <a:gd name="T49" fmla="*/ 6 h 12"/>
                  <a:gd name="T50" fmla="*/ 3 w 11"/>
                  <a:gd name="T51" fmla="*/ 7 h 12"/>
                  <a:gd name="T52" fmla="*/ 4 w 11"/>
                  <a:gd name="T53" fmla="*/ 7 h 12"/>
                  <a:gd name="T54" fmla="*/ 3 w 11"/>
                  <a:gd name="T55" fmla="*/ 7 h 12"/>
                  <a:gd name="T56" fmla="*/ 3 w 11"/>
                  <a:gd name="T57" fmla="*/ 7 h 12"/>
                  <a:gd name="T58" fmla="*/ 4 w 11"/>
                  <a:gd name="T59" fmla="*/ 8 h 12"/>
                  <a:gd name="T60" fmla="*/ 5 w 11"/>
                  <a:gd name="T61" fmla="*/ 8 h 12"/>
                  <a:gd name="T62" fmla="*/ 3 w 11"/>
                  <a:gd name="T63" fmla="*/ 9 h 12"/>
                  <a:gd name="T64" fmla="*/ 4 w 11"/>
                  <a:gd name="T65" fmla="*/ 9 h 12"/>
                  <a:gd name="T66" fmla="*/ 5 w 11"/>
                  <a:gd name="T67" fmla="*/ 9 h 12"/>
                  <a:gd name="T68" fmla="*/ 7 w 11"/>
                  <a:gd name="T69" fmla="*/ 7 h 12"/>
                  <a:gd name="T70" fmla="*/ 6 w 11"/>
                  <a:gd name="T71" fmla="*/ 7 h 12"/>
                  <a:gd name="T72" fmla="*/ 5 w 11"/>
                  <a:gd name="T73" fmla="*/ 6 h 12"/>
                  <a:gd name="T74" fmla="*/ 4 w 11"/>
                  <a:gd name="T75" fmla="*/ 6 h 12"/>
                  <a:gd name="T76" fmla="*/ 3 w 11"/>
                  <a:gd name="T77" fmla="*/ 8 h 12"/>
                  <a:gd name="T78" fmla="*/ 4 w 11"/>
                  <a:gd name="T79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1" h="12">
                    <a:moveTo>
                      <a:pt x="3" y="4"/>
                    </a:moveTo>
                    <a:cubicBezTo>
                      <a:pt x="3" y="4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1" y="6"/>
                      <a:pt x="0" y="7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6"/>
                      <a:pt x="0" y="8"/>
                      <a:pt x="0" y="8"/>
                    </a:cubicBezTo>
                    <a:cubicBezTo>
                      <a:pt x="0" y="8"/>
                      <a:pt x="2" y="6"/>
                      <a:pt x="2" y="7"/>
                    </a:cubicBezTo>
                    <a:cubicBezTo>
                      <a:pt x="2" y="7"/>
                      <a:pt x="2" y="7"/>
                      <a:pt x="1" y="8"/>
                    </a:cubicBezTo>
                    <a:cubicBezTo>
                      <a:pt x="1" y="8"/>
                      <a:pt x="3" y="6"/>
                      <a:pt x="3" y="6"/>
                    </a:cubicBezTo>
                    <a:cubicBezTo>
                      <a:pt x="0" y="11"/>
                      <a:pt x="5" y="5"/>
                      <a:pt x="3" y="9"/>
                    </a:cubicBezTo>
                    <a:cubicBezTo>
                      <a:pt x="3" y="8"/>
                      <a:pt x="3" y="9"/>
                      <a:pt x="4" y="8"/>
                    </a:cubicBezTo>
                    <a:cubicBezTo>
                      <a:pt x="3" y="9"/>
                      <a:pt x="4" y="8"/>
                      <a:pt x="4" y="10"/>
                    </a:cubicBezTo>
                    <a:cubicBezTo>
                      <a:pt x="5" y="7"/>
                      <a:pt x="4" y="12"/>
                      <a:pt x="6" y="8"/>
                    </a:cubicBezTo>
                    <a:cubicBezTo>
                      <a:pt x="6" y="9"/>
                      <a:pt x="6" y="8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5" y="10"/>
                      <a:pt x="7" y="8"/>
                      <a:pt x="6" y="9"/>
                    </a:cubicBezTo>
                    <a:cubicBezTo>
                      <a:pt x="6" y="10"/>
                      <a:pt x="7" y="8"/>
                      <a:pt x="7" y="7"/>
                    </a:cubicBezTo>
                    <a:cubicBezTo>
                      <a:pt x="7" y="8"/>
                      <a:pt x="7" y="9"/>
                      <a:pt x="7" y="10"/>
                    </a:cubicBezTo>
                    <a:cubicBezTo>
                      <a:pt x="7" y="9"/>
                      <a:pt x="9" y="7"/>
                      <a:pt x="7" y="8"/>
                    </a:cubicBezTo>
                    <a:cubicBezTo>
                      <a:pt x="7" y="8"/>
                      <a:pt x="7" y="8"/>
                      <a:pt x="6" y="9"/>
                    </a:cubicBezTo>
                    <a:cubicBezTo>
                      <a:pt x="6" y="8"/>
                      <a:pt x="5" y="9"/>
                      <a:pt x="4" y="8"/>
                    </a:cubicBezTo>
                    <a:cubicBezTo>
                      <a:pt x="6" y="8"/>
                      <a:pt x="4" y="9"/>
                      <a:pt x="6" y="8"/>
                    </a:cubicBezTo>
                    <a:cubicBezTo>
                      <a:pt x="7" y="8"/>
                      <a:pt x="7" y="8"/>
                      <a:pt x="8" y="8"/>
                    </a:cubicBezTo>
                    <a:cubicBezTo>
                      <a:pt x="8" y="7"/>
                      <a:pt x="8" y="7"/>
                      <a:pt x="7" y="7"/>
                    </a:cubicBezTo>
                    <a:cubicBezTo>
                      <a:pt x="7" y="7"/>
                      <a:pt x="8" y="7"/>
                      <a:pt x="8" y="6"/>
                    </a:cubicBezTo>
                    <a:cubicBezTo>
                      <a:pt x="9" y="6"/>
                      <a:pt x="6" y="7"/>
                      <a:pt x="6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6" y="6"/>
                      <a:pt x="7" y="5"/>
                      <a:pt x="6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8" y="4"/>
                      <a:pt x="4" y="6"/>
                      <a:pt x="5" y="4"/>
                    </a:cubicBezTo>
                    <a:cubicBezTo>
                      <a:pt x="4" y="6"/>
                      <a:pt x="3" y="6"/>
                      <a:pt x="2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3" y="6"/>
                      <a:pt x="6" y="4"/>
                      <a:pt x="7" y="4"/>
                    </a:cubicBezTo>
                    <a:cubicBezTo>
                      <a:pt x="6" y="4"/>
                      <a:pt x="6" y="3"/>
                      <a:pt x="5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2"/>
                      <a:pt x="3" y="5"/>
                      <a:pt x="4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2"/>
                      <a:pt x="5" y="0"/>
                      <a:pt x="3" y="2"/>
                    </a:cubicBezTo>
                    <a:cubicBezTo>
                      <a:pt x="3" y="2"/>
                      <a:pt x="1" y="4"/>
                      <a:pt x="1" y="4"/>
                    </a:cubicBezTo>
                    <a:cubicBezTo>
                      <a:pt x="2" y="4"/>
                      <a:pt x="3" y="3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4" y="3"/>
                      <a:pt x="4" y="2"/>
                    </a:cubicBezTo>
                    <a:cubicBezTo>
                      <a:pt x="5" y="2"/>
                      <a:pt x="3" y="3"/>
                      <a:pt x="4" y="3"/>
                    </a:cubicBezTo>
                    <a:cubicBezTo>
                      <a:pt x="3" y="4"/>
                      <a:pt x="3" y="4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1" y="5"/>
                    </a:cubicBezTo>
                    <a:cubicBezTo>
                      <a:pt x="3" y="4"/>
                      <a:pt x="1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3" y="6"/>
                      <a:pt x="4" y="5"/>
                      <a:pt x="4" y="5"/>
                    </a:cubicBezTo>
                    <a:cubicBezTo>
                      <a:pt x="3" y="6"/>
                      <a:pt x="4" y="6"/>
                      <a:pt x="3" y="7"/>
                    </a:cubicBezTo>
                    <a:cubicBezTo>
                      <a:pt x="4" y="6"/>
                      <a:pt x="3" y="7"/>
                      <a:pt x="4" y="6"/>
                    </a:cubicBezTo>
                    <a:cubicBezTo>
                      <a:pt x="5" y="6"/>
                      <a:pt x="4" y="7"/>
                      <a:pt x="4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4" y="7"/>
                      <a:pt x="3" y="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2" y="8"/>
                      <a:pt x="5" y="7"/>
                      <a:pt x="4" y="8"/>
                    </a:cubicBezTo>
                    <a:cubicBezTo>
                      <a:pt x="5" y="7"/>
                      <a:pt x="5" y="8"/>
                      <a:pt x="7" y="7"/>
                    </a:cubicBezTo>
                    <a:cubicBezTo>
                      <a:pt x="6" y="7"/>
                      <a:pt x="5" y="8"/>
                      <a:pt x="5" y="8"/>
                    </a:cubicBezTo>
                    <a:cubicBezTo>
                      <a:pt x="6" y="7"/>
                      <a:pt x="4" y="8"/>
                      <a:pt x="6" y="8"/>
                    </a:cubicBezTo>
                    <a:cubicBezTo>
                      <a:pt x="4" y="8"/>
                      <a:pt x="5" y="8"/>
                      <a:pt x="3" y="9"/>
                    </a:cubicBezTo>
                    <a:cubicBezTo>
                      <a:pt x="3" y="9"/>
                      <a:pt x="5" y="8"/>
                      <a:pt x="5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9"/>
                      <a:pt x="6" y="9"/>
                      <a:pt x="4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11" y="4"/>
                      <a:pt x="7" y="7"/>
                      <a:pt x="8" y="5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8"/>
                      <a:pt x="5" y="7"/>
                      <a:pt x="6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6"/>
                      <a:pt x="6" y="5"/>
                      <a:pt x="5" y="6"/>
                    </a:cubicBezTo>
                    <a:cubicBezTo>
                      <a:pt x="5" y="7"/>
                      <a:pt x="6" y="5"/>
                      <a:pt x="6" y="5"/>
                    </a:cubicBezTo>
                    <a:cubicBezTo>
                      <a:pt x="4" y="7"/>
                      <a:pt x="6" y="3"/>
                      <a:pt x="4" y="6"/>
                    </a:cubicBezTo>
                    <a:cubicBezTo>
                      <a:pt x="4" y="6"/>
                      <a:pt x="4" y="7"/>
                      <a:pt x="4" y="7"/>
                    </a:cubicBezTo>
                    <a:cubicBezTo>
                      <a:pt x="4" y="7"/>
                      <a:pt x="3" y="8"/>
                      <a:pt x="3" y="8"/>
                    </a:cubicBezTo>
                    <a:cubicBezTo>
                      <a:pt x="3" y="8"/>
                      <a:pt x="4" y="7"/>
                      <a:pt x="3" y="7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3"/>
                      <a:pt x="2" y="7"/>
                      <a:pt x="3" y="4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79" name="Freeform 275"/>
              <p:cNvSpPr>
                <a:spLocks/>
              </p:cNvSpPr>
              <p:nvPr/>
            </p:nvSpPr>
            <p:spPr bwMode="auto">
              <a:xfrm>
                <a:off x="702" y="1711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80" name="Rectangle 276"/>
              <p:cNvSpPr>
                <a:spLocks noChangeArrowheads="1"/>
              </p:cNvSpPr>
              <p:nvPr/>
            </p:nvSpPr>
            <p:spPr bwMode="auto">
              <a:xfrm>
                <a:off x="702" y="1714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81" name="Freeform 277"/>
              <p:cNvSpPr>
                <a:spLocks/>
              </p:cNvSpPr>
              <p:nvPr/>
            </p:nvSpPr>
            <p:spPr bwMode="auto">
              <a:xfrm>
                <a:off x="691" y="1708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82" name="Rectangle 278"/>
              <p:cNvSpPr>
                <a:spLocks noChangeArrowheads="1"/>
              </p:cNvSpPr>
              <p:nvPr/>
            </p:nvSpPr>
            <p:spPr bwMode="auto">
              <a:xfrm>
                <a:off x="691" y="1708"/>
                <a:ext cx="1" cy="3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83" name="Freeform 279"/>
              <p:cNvSpPr>
                <a:spLocks/>
              </p:cNvSpPr>
              <p:nvPr/>
            </p:nvSpPr>
            <p:spPr bwMode="auto">
              <a:xfrm>
                <a:off x="664" y="1697"/>
                <a:ext cx="27" cy="22"/>
              </a:xfrm>
              <a:custGeom>
                <a:avLst/>
                <a:gdLst>
                  <a:gd name="T0" fmla="*/ 4 w 10"/>
                  <a:gd name="T1" fmla="*/ 1 h 8"/>
                  <a:gd name="T2" fmla="*/ 2 w 10"/>
                  <a:gd name="T3" fmla="*/ 2 h 8"/>
                  <a:gd name="T4" fmla="*/ 3 w 10"/>
                  <a:gd name="T5" fmla="*/ 1 h 8"/>
                  <a:gd name="T6" fmla="*/ 0 w 10"/>
                  <a:gd name="T7" fmla="*/ 1 h 8"/>
                  <a:gd name="T8" fmla="*/ 4 w 10"/>
                  <a:gd name="T9" fmla="*/ 4 h 8"/>
                  <a:gd name="T10" fmla="*/ 3 w 10"/>
                  <a:gd name="T11" fmla="*/ 5 h 8"/>
                  <a:gd name="T12" fmla="*/ 6 w 10"/>
                  <a:gd name="T13" fmla="*/ 4 h 8"/>
                  <a:gd name="T14" fmla="*/ 4 w 10"/>
                  <a:gd name="T15" fmla="*/ 6 h 8"/>
                  <a:gd name="T16" fmla="*/ 6 w 10"/>
                  <a:gd name="T17" fmla="*/ 6 h 8"/>
                  <a:gd name="T18" fmla="*/ 6 w 10"/>
                  <a:gd name="T19" fmla="*/ 5 h 8"/>
                  <a:gd name="T20" fmla="*/ 6 w 10"/>
                  <a:gd name="T21" fmla="*/ 6 h 8"/>
                  <a:gd name="T22" fmla="*/ 6 w 10"/>
                  <a:gd name="T23" fmla="*/ 5 h 8"/>
                  <a:gd name="T24" fmla="*/ 7 w 10"/>
                  <a:gd name="T25" fmla="*/ 6 h 8"/>
                  <a:gd name="T26" fmla="*/ 6 w 10"/>
                  <a:gd name="T27" fmla="*/ 6 h 8"/>
                  <a:gd name="T28" fmla="*/ 7 w 10"/>
                  <a:gd name="T29" fmla="*/ 6 h 8"/>
                  <a:gd name="T30" fmla="*/ 6 w 10"/>
                  <a:gd name="T31" fmla="*/ 7 h 8"/>
                  <a:gd name="T32" fmla="*/ 8 w 10"/>
                  <a:gd name="T33" fmla="*/ 6 h 8"/>
                  <a:gd name="T34" fmla="*/ 9 w 10"/>
                  <a:gd name="T35" fmla="*/ 5 h 8"/>
                  <a:gd name="T36" fmla="*/ 8 w 10"/>
                  <a:gd name="T37" fmla="*/ 5 h 8"/>
                  <a:gd name="T38" fmla="*/ 8 w 10"/>
                  <a:gd name="T39" fmla="*/ 5 h 8"/>
                  <a:gd name="T40" fmla="*/ 7 w 10"/>
                  <a:gd name="T41" fmla="*/ 5 h 8"/>
                  <a:gd name="T42" fmla="*/ 9 w 10"/>
                  <a:gd name="T43" fmla="*/ 4 h 8"/>
                  <a:gd name="T44" fmla="*/ 9 w 10"/>
                  <a:gd name="T45" fmla="*/ 3 h 8"/>
                  <a:gd name="T46" fmla="*/ 9 w 10"/>
                  <a:gd name="T47" fmla="*/ 3 h 8"/>
                  <a:gd name="T48" fmla="*/ 8 w 10"/>
                  <a:gd name="T49" fmla="*/ 3 h 8"/>
                  <a:gd name="T50" fmla="*/ 8 w 10"/>
                  <a:gd name="T51" fmla="*/ 4 h 8"/>
                  <a:gd name="T52" fmla="*/ 6 w 10"/>
                  <a:gd name="T53" fmla="*/ 5 h 8"/>
                  <a:gd name="T54" fmla="*/ 6 w 10"/>
                  <a:gd name="T55" fmla="*/ 5 h 8"/>
                  <a:gd name="T56" fmla="*/ 7 w 10"/>
                  <a:gd name="T57" fmla="*/ 4 h 8"/>
                  <a:gd name="T58" fmla="*/ 7 w 10"/>
                  <a:gd name="T59" fmla="*/ 4 h 8"/>
                  <a:gd name="T60" fmla="*/ 8 w 10"/>
                  <a:gd name="T61" fmla="*/ 2 h 8"/>
                  <a:gd name="T62" fmla="*/ 6 w 10"/>
                  <a:gd name="T63" fmla="*/ 4 h 8"/>
                  <a:gd name="T64" fmla="*/ 5 w 10"/>
                  <a:gd name="T65" fmla="*/ 3 h 8"/>
                  <a:gd name="T66" fmla="*/ 6 w 10"/>
                  <a:gd name="T67" fmla="*/ 2 h 8"/>
                  <a:gd name="T68" fmla="*/ 5 w 10"/>
                  <a:gd name="T69" fmla="*/ 3 h 8"/>
                  <a:gd name="T70" fmla="*/ 5 w 10"/>
                  <a:gd name="T71" fmla="*/ 2 h 8"/>
                  <a:gd name="T72" fmla="*/ 4 w 10"/>
                  <a:gd name="T73" fmla="*/ 2 h 8"/>
                  <a:gd name="T74" fmla="*/ 4 w 10"/>
                  <a:gd name="T75" fmla="*/ 1 h 8"/>
                  <a:gd name="T76" fmla="*/ 4 w 10"/>
                  <a:gd name="T77" fmla="*/ 1 h 8"/>
                  <a:gd name="T78" fmla="*/ 2 w 10"/>
                  <a:gd name="T79" fmla="*/ 2 h 8"/>
                  <a:gd name="T80" fmla="*/ 4 w 10"/>
                  <a:gd name="T81" fmla="*/ 1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" h="8">
                    <a:moveTo>
                      <a:pt x="4" y="1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3" y="1"/>
                      <a:pt x="2" y="1"/>
                      <a:pt x="3" y="1"/>
                    </a:cubicBezTo>
                    <a:cubicBezTo>
                      <a:pt x="1" y="1"/>
                      <a:pt x="2" y="0"/>
                      <a:pt x="0" y="1"/>
                    </a:cubicBezTo>
                    <a:cubicBezTo>
                      <a:pt x="2" y="2"/>
                      <a:pt x="2" y="5"/>
                      <a:pt x="4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5" y="4"/>
                      <a:pt x="2" y="7"/>
                      <a:pt x="6" y="4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7"/>
                      <a:pt x="7" y="4"/>
                      <a:pt x="6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5"/>
                      <a:pt x="7" y="5"/>
                      <a:pt x="7" y="6"/>
                    </a:cubicBezTo>
                    <a:cubicBezTo>
                      <a:pt x="6" y="6"/>
                      <a:pt x="7" y="6"/>
                      <a:pt x="6" y="6"/>
                    </a:cubicBezTo>
                    <a:cubicBezTo>
                      <a:pt x="6" y="7"/>
                      <a:pt x="7" y="6"/>
                      <a:pt x="7" y="6"/>
                    </a:cubicBezTo>
                    <a:cubicBezTo>
                      <a:pt x="7" y="6"/>
                      <a:pt x="7" y="6"/>
                      <a:pt x="6" y="7"/>
                    </a:cubicBezTo>
                    <a:cubicBezTo>
                      <a:pt x="7" y="6"/>
                      <a:pt x="6" y="8"/>
                      <a:pt x="8" y="6"/>
                    </a:cubicBezTo>
                    <a:cubicBezTo>
                      <a:pt x="9" y="6"/>
                      <a:pt x="9" y="5"/>
                      <a:pt x="9" y="5"/>
                    </a:cubicBezTo>
                    <a:cubicBezTo>
                      <a:pt x="10" y="4"/>
                      <a:pt x="9" y="5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6" y="7"/>
                      <a:pt x="8" y="5"/>
                      <a:pt x="7" y="5"/>
                    </a:cubicBezTo>
                    <a:cubicBezTo>
                      <a:pt x="8" y="4"/>
                      <a:pt x="8" y="5"/>
                      <a:pt x="9" y="4"/>
                    </a:cubicBezTo>
                    <a:cubicBezTo>
                      <a:pt x="10" y="2"/>
                      <a:pt x="7" y="5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2"/>
                      <a:pt x="9" y="3"/>
                      <a:pt x="8" y="3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7" y="5"/>
                      <a:pt x="6" y="5"/>
                    </a:cubicBezTo>
                    <a:cubicBezTo>
                      <a:pt x="7" y="4"/>
                      <a:pt x="6" y="5"/>
                      <a:pt x="6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4"/>
                      <a:pt x="7" y="3"/>
                      <a:pt x="8" y="2"/>
                    </a:cubicBezTo>
                    <a:cubicBezTo>
                      <a:pt x="7" y="3"/>
                      <a:pt x="7" y="3"/>
                      <a:pt x="6" y="4"/>
                    </a:cubicBezTo>
                    <a:cubicBezTo>
                      <a:pt x="7" y="3"/>
                      <a:pt x="6" y="2"/>
                      <a:pt x="5" y="3"/>
                    </a:cubicBezTo>
                    <a:cubicBezTo>
                      <a:pt x="5" y="3"/>
                      <a:pt x="6" y="2"/>
                      <a:pt x="6" y="2"/>
                    </a:cubicBezTo>
                    <a:cubicBezTo>
                      <a:pt x="6" y="2"/>
                      <a:pt x="6" y="2"/>
                      <a:pt x="5" y="3"/>
                    </a:cubicBezTo>
                    <a:cubicBezTo>
                      <a:pt x="4" y="3"/>
                      <a:pt x="4" y="2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3"/>
                      <a:pt x="5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1" y="3"/>
                      <a:pt x="2" y="2"/>
                    </a:cubicBezTo>
                    <a:cubicBezTo>
                      <a:pt x="3" y="2"/>
                      <a:pt x="3" y="2"/>
                      <a:pt x="4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84" name="Freeform 280"/>
              <p:cNvSpPr>
                <a:spLocks/>
              </p:cNvSpPr>
              <p:nvPr/>
            </p:nvSpPr>
            <p:spPr bwMode="auto">
              <a:xfrm>
                <a:off x="664" y="1697"/>
                <a:ext cx="6" cy="3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  <a:gd name="T6" fmla="*/ 0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85" name="Freeform 281"/>
              <p:cNvSpPr>
                <a:spLocks/>
              </p:cNvSpPr>
              <p:nvPr/>
            </p:nvSpPr>
            <p:spPr bwMode="auto">
              <a:xfrm>
                <a:off x="653" y="1678"/>
                <a:ext cx="19" cy="22"/>
              </a:xfrm>
              <a:custGeom>
                <a:avLst/>
                <a:gdLst>
                  <a:gd name="T0" fmla="*/ 3 w 7"/>
                  <a:gd name="T1" fmla="*/ 4 h 8"/>
                  <a:gd name="T2" fmla="*/ 2 w 7"/>
                  <a:gd name="T3" fmla="*/ 3 h 8"/>
                  <a:gd name="T4" fmla="*/ 2 w 7"/>
                  <a:gd name="T5" fmla="*/ 7 h 8"/>
                  <a:gd name="T6" fmla="*/ 4 w 7"/>
                  <a:gd name="T7" fmla="*/ 7 h 8"/>
                  <a:gd name="T8" fmla="*/ 3 w 7"/>
                  <a:gd name="T9" fmla="*/ 7 h 8"/>
                  <a:gd name="T10" fmla="*/ 5 w 7"/>
                  <a:gd name="T11" fmla="*/ 7 h 8"/>
                  <a:gd name="T12" fmla="*/ 4 w 7"/>
                  <a:gd name="T13" fmla="*/ 7 h 8"/>
                  <a:gd name="T14" fmla="*/ 5 w 7"/>
                  <a:gd name="T15" fmla="*/ 7 h 8"/>
                  <a:gd name="T16" fmla="*/ 5 w 7"/>
                  <a:gd name="T17" fmla="*/ 7 h 8"/>
                  <a:gd name="T18" fmla="*/ 6 w 7"/>
                  <a:gd name="T19" fmla="*/ 6 h 8"/>
                  <a:gd name="T20" fmla="*/ 3 w 7"/>
                  <a:gd name="T21" fmla="*/ 6 h 8"/>
                  <a:gd name="T22" fmla="*/ 5 w 7"/>
                  <a:gd name="T23" fmla="*/ 5 h 8"/>
                  <a:gd name="T24" fmla="*/ 5 w 7"/>
                  <a:gd name="T25" fmla="*/ 4 h 8"/>
                  <a:gd name="T26" fmla="*/ 5 w 7"/>
                  <a:gd name="T27" fmla="*/ 5 h 8"/>
                  <a:gd name="T28" fmla="*/ 4 w 7"/>
                  <a:gd name="T29" fmla="*/ 5 h 8"/>
                  <a:gd name="T30" fmla="*/ 5 w 7"/>
                  <a:gd name="T31" fmla="*/ 4 h 8"/>
                  <a:gd name="T32" fmla="*/ 4 w 7"/>
                  <a:gd name="T33" fmla="*/ 2 h 8"/>
                  <a:gd name="T34" fmla="*/ 2 w 7"/>
                  <a:gd name="T35" fmla="*/ 1 h 8"/>
                  <a:gd name="T36" fmla="*/ 4 w 7"/>
                  <a:gd name="T37" fmla="*/ 2 h 8"/>
                  <a:gd name="T38" fmla="*/ 4 w 7"/>
                  <a:gd name="T39" fmla="*/ 1 h 8"/>
                  <a:gd name="T40" fmla="*/ 1 w 7"/>
                  <a:gd name="T41" fmla="*/ 0 h 8"/>
                  <a:gd name="T42" fmla="*/ 3 w 7"/>
                  <a:gd name="T43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" h="8">
                    <a:moveTo>
                      <a:pt x="3" y="4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2" y="5"/>
                      <a:pt x="3" y="6"/>
                      <a:pt x="2" y="7"/>
                    </a:cubicBezTo>
                    <a:cubicBezTo>
                      <a:pt x="2" y="7"/>
                      <a:pt x="4" y="6"/>
                      <a:pt x="4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7"/>
                      <a:pt x="3" y="8"/>
                      <a:pt x="5" y="7"/>
                    </a:cubicBezTo>
                    <a:cubicBezTo>
                      <a:pt x="5" y="7"/>
                      <a:pt x="4" y="7"/>
                      <a:pt x="4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5"/>
                      <a:pt x="3" y="7"/>
                      <a:pt x="3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4" y="5"/>
                      <a:pt x="5" y="4"/>
                    </a:cubicBezTo>
                    <a:cubicBezTo>
                      <a:pt x="5" y="4"/>
                      <a:pt x="4" y="5"/>
                      <a:pt x="5" y="5"/>
                    </a:cubicBezTo>
                    <a:cubicBezTo>
                      <a:pt x="5" y="5"/>
                      <a:pt x="4" y="5"/>
                      <a:pt x="4" y="5"/>
                    </a:cubicBezTo>
                    <a:cubicBezTo>
                      <a:pt x="2" y="5"/>
                      <a:pt x="5" y="5"/>
                      <a:pt x="5" y="4"/>
                    </a:cubicBezTo>
                    <a:cubicBezTo>
                      <a:pt x="4" y="4"/>
                      <a:pt x="3" y="2"/>
                      <a:pt x="4" y="2"/>
                    </a:cubicBezTo>
                    <a:cubicBezTo>
                      <a:pt x="3" y="2"/>
                      <a:pt x="2" y="2"/>
                      <a:pt x="2" y="1"/>
                    </a:cubicBezTo>
                    <a:cubicBezTo>
                      <a:pt x="3" y="1"/>
                      <a:pt x="3" y="1"/>
                      <a:pt x="4" y="2"/>
                    </a:cubicBezTo>
                    <a:cubicBezTo>
                      <a:pt x="4" y="1"/>
                      <a:pt x="5" y="1"/>
                      <a:pt x="4" y="1"/>
                    </a:cubicBezTo>
                    <a:cubicBezTo>
                      <a:pt x="3" y="1"/>
                      <a:pt x="2" y="1"/>
                      <a:pt x="1" y="0"/>
                    </a:cubicBezTo>
                    <a:cubicBezTo>
                      <a:pt x="0" y="1"/>
                      <a:pt x="3" y="3"/>
                      <a:pt x="3" y="4"/>
                    </a:cubicBezTo>
                    <a:close/>
                  </a:path>
                </a:pathLst>
              </a:cu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86" name="Rectangle 282"/>
              <p:cNvSpPr>
                <a:spLocks noChangeArrowheads="1"/>
              </p:cNvSpPr>
              <p:nvPr/>
            </p:nvSpPr>
            <p:spPr bwMode="auto">
              <a:xfrm>
                <a:off x="659" y="1686"/>
                <a:ext cx="1" cy="1"/>
              </a:xfrm>
              <a:prstGeom prst="rect">
                <a:avLst/>
              </a:prstGeom>
              <a:solidFill>
                <a:srgbClr val="5293B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87" name="Freeform 283"/>
              <p:cNvSpPr>
                <a:spLocks/>
              </p:cNvSpPr>
              <p:nvPr/>
            </p:nvSpPr>
            <p:spPr bwMode="auto">
              <a:xfrm>
                <a:off x="798" y="1665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0 h 2"/>
                  <a:gd name="T4" fmla="*/ 2 w 2"/>
                  <a:gd name="T5" fmla="*/ 2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88" name="Freeform 284"/>
              <p:cNvSpPr>
                <a:spLocks/>
              </p:cNvSpPr>
              <p:nvPr/>
            </p:nvSpPr>
            <p:spPr bwMode="auto">
              <a:xfrm>
                <a:off x="787" y="1662"/>
                <a:ext cx="13" cy="5"/>
              </a:xfrm>
              <a:custGeom>
                <a:avLst/>
                <a:gdLst>
                  <a:gd name="T0" fmla="*/ 0 w 5"/>
                  <a:gd name="T1" fmla="*/ 0 h 2"/>
                  <a:gd name="T2" fmla="*/ 0 w 5"/>
                  <a:gd name="T3" fmla="*/ 0 h 2"/>
                  <a:gd name="T4" fmla="*/ 5 w 5"/>
                  <a:gd name="T5" fmla="*/ 2 h 2"/>
                  <a:gd name="T6" fmla="*/ 2 w 5"/>
                  <a:gd name="T7" fmla="*/ 1 h 2"/>
                  <a:gd name="T8" fmla="*/ 3 w 5"/>
                  <a:gd name="T9" fmla="*/ 1 h 2"/>
                  <a:gd name="T10" fmla="*/ 1 w 5"/>
                  <a:gd name="T11" fmla="*/ 0 h 2"/>
                  <a:gd name="T12" fmla="*/ 1 w 5"/>
                  <a:gd name="T13" fmla="*/ 1 h 2"/>
                  <a:gd name="T14" fmla="*/ 0 w 5"/>
                  <a:gd name="T1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4" y="2"/>
                      <a:pt x="3" y="2"/>
                      <a:pt x="5" y="2"/>
                    </a:cubicBezTo>
                    <a:cubicBezTo>
                      <a:pt x="5" y="2"/>
                      <a:pt x="4" y="1"/>
                      <a:pt x="2" y="1"/>
                    </a:cubicBezTo>
                    <a:cubicBezTo>
                      <a:pt x="2" y="1"/>
                      <a:pt x="4" y="1"/>
                      <a:pt x="3" y="1"/>
                    </a:cubicBezTo>
                    <a:cubicBezTo>
                      <a:pt x="2" y="1"/>
                      <a:pt x="2" y="1"/>
                      <a:pt x="1" y="0"/>
                    </a:cubicBezTo>
                    <a:cubicBezTo>
                      <a:pt x="0" y="0"/>
                      <a:pt x="2" y="1"/>
                      <a:pt x="1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89" name="Freeform 285"/>
              <p:cNvSpPr>
                <a:spLocks/>
              </p:cNvSpPr>
              <p:nvPr/>
            </p:nvSpPr>
            <p:spPr bwMode="auto">
              <a:xfrm>
                <a:off x="792" y="1665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90" name="Freeform 286"/>
              <p:cNvSpPr>
                <a:spLocks/>
              </p:cNvSpPr>
              <p:nvPr/>
            </p:nvSpPr>
            <p:spPr bwMode="auto">
              <a:xfrm>
                <a:off x="792" y="1665"/>
                <a:ext cx="6" cy="5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0 h 2"/>
                  <a:gd name="T4" fmla="*/ 2 w 2"/>
                  <a:gd name="T5" fmla="*/ 2 h 2"/>
                  <a:gd name="T6" fmla="*/ 1 w 2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2" y="2"/>
                      <a:pt x="2" y="2"/>
                      <a:pt x="2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91" name="Freeform 287"/>
              <p:cNvSpPr>
                <a:spLocks/>
              </p:cNvSpPr>
              <p:nvPr/>
            </p:nvSpPr>
            <p:spPr bwMode="auto">
              <a:xfrm>
                <a:off x="795" y="167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92" name="Freeform 288"/>
              <p:cNvSpPr>
                <a:spLocks/>
              </p:cNvSpPr>
              <p:nvPr/>
            </p:nvSpPr>
            <p:spPr bwMode="auto">
              <a:xfrm>
                <a:off x="787" y="1665"/>
                <a:ext cx="11" cy="5"/>
              </a:xfrm>
              <a:custGeom>
                <a:avLst/>
                <a:gdLst>
                  <a:gd name="T0" fmla="*/ 3 w 4"/>
                  <a:gd name="T1" fmla="*/ 2 h 2"/>
                  <a:gd name="T2" fmla="*/ 3 w 4"/>
                  <a:gd name="T3" fmla="*/ 2 h 2"/>
                  <a:gd name="T4" fmla="*/ 3 w 4"/>
                  <a:gd name="T5" fmla="*/ 2 h 2"/>
                  <a:gd name="T6" fmla="*/ 1 w 4"/>
                  <a:gd name="T7" fmla="*/ 1 h 2"/>
                  <a:gd name="T8" fmla="*/ 2 w 4"/>
                  <a:gd name="T9" fmla="*/ 1 h 2"/>
                  <a:gd name="T10" fmla="*/ 0 w 4"/>
                  <a:gd name="T11" fmla="*/ 0 h 2"/>
                  <a:gd name="T12" fmla="*/ 3 w 4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2">
                    <a:moveTo>
                      <a:pt x="3" y="2"/>
                    </a:moveTo>
                    <a:cubicBezTo>
                      <a:pt x="4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1" y="0"/>
                      <a:pt x="2" y="1"/>
                      <a:pt x="2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2" y="2"/>
                      <a:pt x="3" y="2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93" name="Freeform 289"/>
              <p:cNvSpPr>
                <a:spLocks/>
              </p:cNvSpPr>
              <p:nvPr/>
            </p:nvSpPr>
            <p:spPr bwMode="auto">
              <a:xfrm>
                <a:off x="792" y="1667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94" name="Freeform 290"/>
              <p:cNvSpPr>
                <a:spLocks/>
              </p:cNvSpPr>
              <p:nvPr/>
            </p:nvSpPr>
            <p:spPr bwMode="auto">
              <a:xfrm>
                <a:off x="792" y="1667"/>
                <a:ext cx="3" cy="0"/>
              </a:xfrm>
              <a:custGeom>
                <a:avLst/>
                <a:gdLst>
                  <a:gd name="T0" fmla="*/ 3 w 3"/>
                  <a:gd name="T1" fmla="*/ 3 w 3"/>
                  <a:gd name="T2" fmla="*/ 0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95" name="Freeform 291"/>
              <p:cNvSpPr>
                <a:spLocks/>
              </p:cNvSpPr>
              <p:nvPr/>
            </p:nvSpPr>
            <p:spPr bwMode="auto">
              <a:xfrm>
                <a:off x="784" y="1665"/>
                <a:ext cx="11" cy="5"/>
              </a:xfrm>
              <a:custGeom>
                <a:avLst/>
                <a:gdLst>
                  <a:gd name="T0" fmla="*/ 4 w 4"/>
                  <a:gd name="T1" fmla="*/ 2 h 2"/>
                  <a:gd name="T2" fmla="*/ 3 w 4"/>
                  <a:gd name="T3" fmla="*/ 1 h 2"/>
                  <a:gd name="T4" fmla="*/ 0 w 4"/>
                  <a:gd name="T5" fmla="*/ 0 h 2"/>
                  <a:gd name="T6" fmla="*/ 1 w 4"/>
                  <a:gd name="T7" fmla="*/ 1 h 2"/>
                  <a:gd name="T8" fmla="*/ 4 w 4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cubicBezTo>
                      <a:pt x="2" y="1"/>
                      <a:pt x="4" y="2"/>
                      <a:pt x="3" y="1"/>
                    </a:cubicBezTo>
                    <a:cubicBezTo>
                      <a:pt x="3" y="2"/>
                      <a:pt x="1" y="1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96" name="Freeform 292"/>
              <p:cNvSpPr>
                <a:spLocks/>
              </p:cNvSpPr>
              <p:nvPr/>
            </p:nvSpPr>
            <p:spPr bwMode="auto">
              <a:xfrm>
                <a:off x="781" y="166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97" name="Freeform 293"/>
              <p:cNvSpPr>
                <a:spLocks/>
              </p:cNvSpPr>
              <p:nvPr/>
            </p:nvSpPr>
            <p:spPr bwMode="auto">
              <a:xfrm>
                <a:off x="779" y="1665"/>
                <a:ext cx="10" cy="8"/>
              </a:xfrm>
              <a:custGeom>
                <a:avLst/>
                <a:gdLst>
                  <a:gd name="T0" fmla="*/ 3 w 4"/>
                  <a:gd name="T1" fmla="*/ 3 h 3"/>
                  <a:gd name="T2" fmla="*/ 2 w 4"/>
                  <a:gd name="T3" fmla="*/ 1 h 3"/>
                  <a:gd name="T4" fmla="*/ 3 w 4"/>
                  <a:gd name="T5" fmla="*/ 2 h 3"/>
                  <a:gd name="T6" fmla="*/ 3 w 4"/>
                  <a:gd name="T7" fmla="*/ 1 h 3"/>
                  <a:gd name="T8" fmla="*/ 4 w 4"/>
                  <a:gd name="T9" fmla="*/ 3 h 3"/>
                  <a:gd name="T10" fmla="*/ 3 w 4"/>
                  <a:gd name="T11" fmla="*/ 1 h 3"/>
                  <a:gd name="T12" fmla="*/ 4 w 4"/>
                  <a:gd name="T13" fmla="*/ 2 h 3"/>
                  <a:gd name="T14" fmla="*/ 2 w 4"/>
                  <a:gd name="T15" fmla="*/ 1 h 3"/>
                  <a:gd name="T16" fmla="*/ 2 w 4"/>
                  <a:gd name="T17" fmla="*/ 1 h 3"/>
                  <a:gd name="T18" fmla="*/ 1 w 4"/>
                  <a:gd name="T19" fmla="*/ 0 h 3"/>
                  <a:gd name="T20" fmla="*/ 0 w 4"/>
                  <a:gd name="T21" fmla="*/ 0 h 3"/>
                  <a:gd name="T22" fmla="*/ 3 w 4"/>
                  <a:gd name="T2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3">
                    <a:moveTo>
                      <a:pt x="3" y="3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3" y="2"/>
                      <a:pt x="3" y="2"/>
                    </a:cubicBezTo>
                    <a:cubicBezTo>
                      <a:pt x="3" y="2"/>
                      <a:pt x="2" y="1"/>
                      <a:pt x="3" y="1"/>
                    </a:cubicBezTo>
                    <a:cubicBezTo>
                      <a:pt x="4" y="2"/>
                      <a:pt x="3" y="2"/>
                      <a:pt x="4" y="3"/>
                    </a:cubicBezTo>
                    <a:cubicBezTo>
                      <a:pt x="4" y="3"/>
                      <a:pt x="4" y="2"/>
                      <a:pt x="3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4" y="2"/>
                      <a:pt x="2" y="1"/>
                    </a:cubicBezTo>
                    <a:cubicBezTo>
                      <a:pt x="1" y="1"/>
                      <a:pt x="1" y="0"/>
                      <a:pt x="1" y="0"/>
                    </a:cubicBez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3" y="2"/>
                      <a:pt x="3" y="3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98" name="Freeform 294"/>
              <p:cNvSpPr>
                <a:spLocks/>
              </p:cNvSpPr>
              <p:nvPr/>
            </p:nvSpPr>
            <p:spPr bwMode="auto">
              <a:xfrm>
                <a:off x="781" y="1667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0 h 3"/>
                  <a:gd name="T4" fmla="*/ 3 w 3"/>
                  <a:gd name="T5" fmla="*/ 3 h 3"/>
                  <a:gd name="T6" fmla="*/ 0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0"/>
                    </a:lnTo>
                    <a:lnTo>
                      <a:pt x="3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99" name="Freeform 295"/>
              <p:cNvSpPr>
                <a:spLocks/>
              </p:cNvSpPr>
              <p:nvPr/>
            </p:nvSpPr>
            <p:spPr bwMode="auto">
              <a:xfrm>
                <a:off x="776" y="1665"/>
                <a:ext cx="11" cy="10"/>
              </a:xfrm>
              <a:custGeom>
                <a:avLst/>
                <a:gdLst>
                  <a:gd name="T0" fmla="*/ 4 w 4"/>
                  <a:gd name="T1" fmla="*/ 4 h 4"/>
                  <a:gd name="T2" fmla="*/ 3 w 4"/>
                  <a:gd name="T3" fmla="*/ 3 h 4"/>
                  <a:gd name="T4" fmla="*/ 4 w 4"/>
                  <a:gd name="T5" fmla="*/ 3 h 4"/>
                  <a:gd name="T6" fmla="*/ 3 w 4"/>
                  <a:gd name="T7" fmla="*/ 2 h 4"/>
                  <a:gd name="T8" fmla="*/ 3 w 4"/>
                  <a:gd name="T9" fmla="*/ 3 h 4"/>
                  <a:gd name="T10" fmla="*/ 1 w 4"/>
                  <a:gd name="T11" fmla="*/ 1 h 4"/>
                  <a:gd name="T12" fmla="*/ 2 w 4"/>
                  <a:gd name="T13" fmla="*/ 2 h 4"/>
                  <a:gd name="T14" fmla="*/ 2 w 4"/>
                  <a:gd name="T15" fmla="*/ 2 h 4"/>
                  <a:gd name="T16" fmla="*/ 2 w 4"/>
                  <a:gd name="T17" fmla="*/ 3 h 4"/>
                  <a:gd name="T18" fmla="*/ 3 w 4"/>
                  <a:gd name="T19" fmla="*/ 3 h 4"/>
                  <a:gd name="T20" fmla="*/ 4 w 4"/>
                  <a:gd name="T2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3" y="2"/>
                      <a:pt x="3" y="2"/>
                    </a:cubicBezTo>
                    <a:cubicBezTo>
                      <a:pt x="1" y="1"/>
                      <a:pt x="3" y="3"/>
                      <a:pt x="3" y="3"/>
                    </a:cubicBezTo>
                    <a:cubicBezTo>
                      <a:pt x="3" y="3"/>
                      <a:pt x="3" y="2"/>
                      <a:pt x="1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0" y="0"/>
                      <a:pt x="1" y="2"/>
                      <a:pt x="2" y="2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4"/>
                      <a:pt x="4" y="4"/>
                      <a:pt x="4" y="4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00" name="Freeform 296"/>
              <p:cNvSpPr>
                <a:spLocks/>
              </p:cNvSpPr>
              <p:nvPr/>
            </p:nvSpPr>
            <p:spPr bwMode="auto">
              <a:xfrm>
                <a:off x="787" y="1673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01" name="Freeform 297"/>
              <p:cNvSpPr>
                <a:spLocks/>
              </p:cNvSpPr>
              <p:nvPr/>
            </p:nvSpPr>
            <p:spPr bwMode="auto">
              <a:xfrm>
                <a:off x="781" y="167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02" name="Freeform 298"/>
              <p:cNvSpPr>
                <a:spLocks/>
              </p:cNvSpPr>
              <p:nvPr/>
            </p:nvSpPr>
            <p:spPr bwMode="auto">
              <a:xfrm>
                <a:off x="784" y="1675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03" name="Freeform 299"/>
              <p:cNvSpPr>
                <a:spLocks/>
              </p:cNvSpPr>
              <p:nvPr/>
            </p:nvSpPr>
            <p:spPr bwMode="auto">
              <a:xfrm>
                <a:off x="765" y="1670"/>
                <a:ext cx="24" cy="22"/>
              </a:xfrm>
              <a:custGeom>
                <a:avLst/>
                <a:gdLst>
                  <a:gd name="T0" fmla="*/ 0 w 9"/>
                  <a:gd name="T1" fmla="*/ 5 h 8"/>
                  <a:gd name="T2" fmla="*/ 1 w 9"/>
                  <a:gd name="T3" fmla="*/ 6 h 8"/>
                  <a:gd name="T4" fmla="*/ 2 w 9"/>
                  <a:gd name="T5" fmla="*/ 7 h 8"/>
                  <a:gd name="T6" fmla="*/ 4 w 9"/>
                  <a:gd name="T7" fmla="*/ 8 h 8"/>
                  <a:gd name="T8" fmla="*/ 4 w 9"/>
                  <a:gd name="T9" fmla="*/ 7 h 8"/>
                  <a:gd name="T10" fmla="*/ 4 w 9"/>
                  <a:gd name="T11" fmla="*/ 8 h 8"/>
                  <a:gd name="T12" fmla="*/ 5 w 9"/>
                  <a:gd name="T13" fmla="*/ 7 h 8"/>
                  <a:gd name="T14" fmla="*/ 5 w 9"/>
                  <a:gd name="T15" fmla="*/ 6 h 8"/>
                  <a:gd name="T16" fmla="*/ 7 w 9"/>
                  <a:gd name="T17" fmla="*/ 4 h 8"/>
                  <a:gd name="T18" fmla="*/ 6 w 9"/>
                  <a:gd name="T19" fmla="*/ 2 h 8"/>
                  <a:gd name="T20" fmla="*/ 7 w 9"/>
                  <a:gd name="T21" fmla="*/ 3 h 8"/>
                  <a:gd name="T22" fmla="*/ 7 w 9"/>
                  <a:gd name="T23" fmla="*/ 3 h 8"/>
                  <a:gd name="T24" fmla="*/ 8 w 9"/>
                  <a:gd name="T25" fmla="*/ 3 h 8"/>
                  <a:gd name="T26" fmla="*/ 6 w 9"/>
                  <a:gd name="T27" fmla="*/ 1 h 8"/>
                  <a:gd name="T28" fmla="*/ 8 w 9"/>
                  <a:gd name="T29" fmla="*/ 3 h 8"/>
                  <a:gd name="T30" fmla="*/ 7 w 9"/>
                  <a:gd name="T31" fmla="*/ 2 h 8"/>
                  <a:gd name="T32" fmla="*/ 5 w 9"/>
                  <a:gd name="T33" fmla="*/ 1 h 8"/>
                  <a:gd name="T34" fmla="*/ 5 w 9"/>
                  <a:gd name="T35" fmla="*/ 0 h 8"/>
                  <a:gd name="T36" fmla="*/ 6 w 9"/>
                  <a:gd name="T37" fmla="*/ 3 h 8"/>
                  <a:gd name="T38" fmla="*/ 5 w 9"/>
                  <a:gd name="T39" fmla="*/ 2 h 8"/>
                  <a:gd name="T40" fmla="*/ 3 w 9"/>
                  <a:gd name="T41" fmla="*/ 2 h 8"/>
                  <a:gd name="T42" fmla="*/ 4 w 9"/>
                  <a:gd name="T43" fmla="*/ 4 h 8"/>
                  <a:gd name="T44" fmla="*/ 4 w 9"/>
                  <a:gd name="T45" fmla="*/ 4 h 8"/>
                  <a:gd name="T46" fmla="*/ 4 w 9"/>
                  <a:gd name="T47" fmla="*/ 4 h 8"/>
                  <a:gd name="T48" fmla="*/ 3 w 9"/>
                  <a:gd name="T49" fmla="*/ 4 h 8"/>
                  <a:gd name="T50" fmla="*/ 5 w 9"/>
                  <a:gd name="T51" fmla="*/ 6 h 8"/>
                  <a:gd name="T52" fmla="*/ 2 w 9"/>
                  <a:gd name="T53" fmla="*/ 4 h 8"/>
                  <a:gd name="T54" fmla="*/ 3 w 9"/>
                  <a:gd name="T55" fmla="*/ 4 h 8"/>
                  <a:gd name="T56" fmla="*/ 4 w 9"/>
                  <a:gd name="T57" fmla="*/ 5 h 8"/>
                  <a:gd name="T58" fmla="*/ 2 w 9"/>
                  <a:gd name="T59" fmla="*/ 4 h 8"/>
                  <a:gd name="T60" fmla="*/ 3 w 9"/>
                  <a:gd name="T61" fmla="*/ 5 h 8"/>
                  <a:gd name="T62" fmla="*/ 4 w 9"/>
                  <a:gd name="T63" fmla="*/ 6 h 8"/>
                  <a:gd name="T64" fmla="*/ 3 w 9"/>
                  <a:gd name="T65" fmla="*/ 6 h 8"/>
                  <a:gd name="T66" fmla="*/ 1 w 9"/>
                  <a:gd name="T67" fmla="*/ 4 h 8"/>
                  <a:gd name="T68" fmla="*/ 0 w 9"/>
                  <a:gd name="T69" fmla="*/ 4 h 8"/>
                  <a:gd name="T70" fmla="*/ 2 w 9"/>
                  <a:gd name="T71" fmla="*/ 6 h 8"/>
                  <a:gd name="T72" fmla="*/ 0 w 9"/>
                  <a:gd name="T73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" h="8">
                    <a:moveTo>
                      <a:pt x="0" y="5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2" y="6"/>
                      <a:pt x="2" y="6"/>
                      <a:pt x="2" y="7"/>
                    </a:cubicBezTo>
                    <a:cubicBezTo>
                      <a:pt x="3" y="7"/>
                      <a:pt x="3" y="8"/>
                      <a:pt x="4" y="8"/>
                    </a:cubicBezTo>
                    <a:cubicBezTo>
                      <a:pt x="4" y="8"/>
                      <a:pt x="3" y="7"/>
                      <a:pt x="4" y="7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7"/>
                      <a:pt x="4" y="6"/>
                      <a:pt x="5" y="7"/>
                    </a:cubicBezTo>
                    <a:cubicBezTo>
                      <a:pt x="5" y="7"/>
                      <a:pt x="5" y="6"/>
                      <a:pt x="5" y="6"/>
                    </a:cubicBezTo>
                    <a:cubicBezTo>
                      <a:pt x="6" y="6"/>
                      <a:pt x="6" y="4"/>
                      <a:pt x="7" y="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3"/>
                      <a:pt x="6" y="2"/>
                      <a:pt x="7" y="3"/>
                    </a:cubicBezTo>
                    <a:cubicBezTo>
                      <a:pt x="6" y="3"/>
                      <a:pt x="7" y="3"/>
                      <a:pt x="7" y="3"/>
                    </a:cubicBezTo>
                    <a:cubicBezTo>
                      <a:pt x="8" y="4"/>
                      <a:pt x="7" y="3"/>
                      <a:pt x="8" y="3"/>
                    </a:cubicBezTo>
                    <a:cubicBezTo>
                      <a:pt x="7" y="3"/>
                      <a:pt x="6" y="2"/>
                      <a:pt x="6" y="1"/>
                    </a:cubicBezTo>
                    <a:cubicBezTo>
                      <a:pt x="7" y="3"/>
                      <a:pt x="6" y="1"/>
                      <a:pt x="8" y="3"/>
                    </a:cubicBezTo>
                    <a:cubicBezTo>
                      <a:pt x="9" y="3"/>
                      <a:pt x="6" y="1"/>
                      <a:pt x="7" y="2"/>
                    </a:cubicBezTo>
                    <a:cubicBezTo>
                      <a:pt x="6" y="1"/>
                      <a:pt x="6" y="1"/>
                      <a:pt x="5" y="1"/>
                    </a:cubicBezTo>
                    <a:cubicBezTo>
                      <a:pt x="4" y="0"/>
                      <a:pt x="6" y="1"/>
                      <a:pt x="5" y="0"/>
                    </a:cubicBezTo>
                    <a:cubicBezTo>
                      <a:pt x="4" y="0"/>
                      <a:pt x="6" y="2"/>
                      <a:pt x="6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3"/>
                      <a:pt x="5" y="4"/>
                      <a:pt x="3" y="2"/>
                    </a:cubicBezTo>
                    <a:cubicBezTo>
                      <a:pt x="4" y="3"/>
                      <a:pt x="2" y="2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5"/>
                      <a:pt x="3" y="4"/>
                      <a:pt x="3" y="4"/>
                    </a:cubicBezTo>
                    <a:cubicBezTo>
                      <a:pt x="4" y="5"/>
                      <a:pt x="4" y="5"/>
                      <a:pt x="5" y="6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5"/>
                      <a:pt x="4" y="5"/>
                    </a:cubicBezTo>
                    <a:cubicBezTo>
                      <a:pt x="4" y="6"/>
                      <a:pt x="3" y="4"/>
                      <a:pt x="2" y="4"/>
                    </a:cubicBezTo>
                    <a:cubicBezTo>
                      <a:pt x="1" y="4"/>
                      <a:pt x="3" y="6"/>
                      <a:pt x="3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7"/>
                      <a:pt x="2" y="6"/>
                      <a:pt x="3" y="6"/>
                    </a:cubicBezTo>
                    <a:cubicBezTo>
                      <a:pt x="1" y="5"/>
                      <a:pt x="2" y="5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5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04" name="Freeform 300"/>
              <p:cNvSpPr>
                <a:spLocks/>
              </p:cNvSpPr>
              <p:nvPr/>
            </p:nvSpPr>
            <p:spPr bwMode="auto">
              <a:xfrm>
                <a:off x="765" y="1678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05" name="Freeform 301"/>
              <p:cNvSpPr>
                <a:spLocks/>
              </p:cNvSpPr>
              <p:nvPr/>
            </p:nvSpPr>
            <p:spPr bwMode="auto">
              <a:xfrm>
                <a:off x="765" y="168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06" name="Rectangle 302"/>
              <p:cNvSpPr>
                <a:spLocks noChangeArrowheads="1"/>
              </p:cNvSpPr>
              <p:nvPr/>
            </p:nvSpPr>
            <p:spPr bwMode="auto">
              <a:xfrm>
                <a:off x="779" y="1689"/>
                <a:ext cx="1" cy="1"/>
              </a:xfrm>
              <a:prstGeom prst="rect">
                <a:avLst/>
              </a:pr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07" name="Freeform 303"/>
              <p:cNvSpPr>
                <a:spLocks/>
              </p:cNvSpPr>
              <p:nvPr/>
            </p:nvSpPr>
            <p:spPr bwMode="auto">
              <a:xfrm>
                <a:off x="768" y="1678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08" name="Freeform 304"/>
              <p:cNvSpPr>
                <a:spLocks/>
              </p:cNvSpPr>
              <p:nvPr/>
            </p:nvSpPr>
            <p:spPr bwMode="auto">
              <a:xfrm>
                <a:off x="770" y="1675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09" name="Freeform 305"/>
              <p:cNvSpPr>
                <a:spLocks/>
              </p:cNvSpPr>
              <p:nvPr/>
            </p:nvSpPr>
            <p:spPr bwMode="auto">
              <a:xfrm>
                <a:off x="765" y="1681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10" name="Freeform 306"/>
              <p:cNvSpPr>
                <a:spLocks/>
              </p:cNvSpPr>
              <p:nvPr/>
            </p:nvSpPr>
            <p:spPr bwMode="auto">
              <a:xfrm>
                <a:off x="759" y="1686"/>
                <a:ext cx="17" cy="17"/>
              </a:xfrm>
              <a:custGeom>
                <a:avLst/>
                <a:gdLst>
                  <a:gd name="T0" fmla="*/ 3 w 6"/>
                  <a:gd name="T1" fmla="*/ 6 h 6"/>
                  <a:gd name="T2" fmla="*/ 4 w 6"/>
                  <a:gd name="T3" fmla="*/ 6 h 6"/>
                  <a:gd name="T4" fmla="*/ 2 w 6"/>
                  <a:gd name="T5" fmla="*/ 3 h 6"/>
                  <a:gd name="T6" fmla="*/ 4 w 6"/>
                  <a:gd name="T7" fmla="*/ 5 h 6"/>
                  <a:gd name="T8" fmla="*/ 4 w 6"/>
                  <a:gd name="T9" fmla="*/ 3 h 6"/>
                  <a:gd name="T10" fmla="*/ 5 w 6"/>
                  <a:gd name="T11" fmla="*/ 3 h 6"/>
                  <a:gd name="T12" fmla="*/ 3 w 6"/>
                  <a:gd name="T13" fmla="*/ 1 h 6"/>
                  <a:gd name="T14" fmla="*/ 5 w 6"/>
                  <a:gd name="T15" fmla="*/ 3 h 6"/>
                  <a:gd name="T16" fmla="*/ 6 w 6"/>
                  <a:gd name="T17" fmla="*/ 4 h 6"/>
                  <a:gd name="T18" fmla="*/ 5 w 6"/>
                  <a:gd name="T19" fmla="*/ 2 h 6"/>
                  <a:gd name="T20" fmla="*/ 4 w 6"/>
                  <a:gd name="T21" fmla="*/ 1 h 6"/>
                  <a:gd name="T22" fmla="*/ 3 w 6"/>
                  <a:gd name="T23" fmla="*/ 0 h 6"/>
                  <a:gd name="T24" fmla="*/ 3 w 6"/>
                  <a:gd name="T25" fmla="*/ 1 h 6"/>
                  <a:gd name="T26" fmla="*/ 2 w 6"/>
                  <a:gd name="T27" fmla="*/ 0 h 6"/>
                  <a:gd name="T28" fmla="*/ 3 w 6"/>
                  <a:gd name="T29" fmla="*/ 1 h 6"/>
                  <a:gd name="T30" fmla="*/ 2 w 6"/>
                  <a:gd name="T31" fmla="*/ 0 h 6"/>
                  <a:gd name="T32" fmla="*/ 2 w 6"/>
                  <a:gd name="T33" fmla="*/ 1 h 6"/>
                  <a:gd name="T34" fmla="*/ 2 w 6"/>
                  <a:gd name="T35" fmla="*/ 1 h 6"/>
                  <a:gd name="T36" fmla="*/ 3 w 6"/>
                  <a:gd name="T37" fmla="*/ 2 h 6"/>
                  <a:gd name="T38" fmla="*/ 2 w 6"/>
                  <a:gd name="T39" fmla="*/ 1 h 6"/>
                  <a:gd name="T40" fmla="*/ 3 w 6"/>
                  <a:gd name="T41" fmla="*/ 2 h 6"/>
                  <a:gd name="T42" fmla="*/ 1 w 6"/>
                  <a:gd name="T43" fmla="*/ 1 h 6"/>
                  <a:gd name="T44" fmla="*/ 2 w 6"/>
                  <a:gd name="T45" fmla="*/ 2 h 6"/>
                  <a:gd name="T46" fmla="*/ 1 w 6"/>
                  <a:gd name="T47" fmla="*/ 1 h 6"/>
                  <a:gd name="T48" fmla="*/ 3 w 6"/>
                  <a:gd name="T49" fmla="*/ 3 h 6"/>
                  <a:gd name="T50" fmla="*/ 1 w 6"/>
                  <a:gd name="T51" fmla="*/ 2 h 6"/>
                  <a:gd name="T52" fmla="*/ 1 w 6"/>
                  <a:gd name="T53" fmla="*/ 2 h 6"/>
                  <a:gd name="T54" fmla="*/ 1 w 6"/>
                  <a:gd name="T55" fmla="*/ 2 h 6"/>
                  <a:gd name="T56" fmla="*/ 1 w 6"/>
                  <a:gd name="T57" fmla="*/ 3 h 6"/>
                  <a:gd name="T58" fmla="*/ 2 w 6"/>
                  <a:gd name="T59" fmla="*/ 3 h 6"/>
                  <a:gd name="T60" fmla="*/ 2 w 6"/>
                  <a:gd name="T61" fmla="*/ 4 h 6"/>
                  <a:gd name="T62" fmla="*/ 2 w 6"/>
                  <a:gd name="T63" fmla="*/ 4 h 6"/>
                  <a:gd name="T64" fmla="*/ 3 w 6"/>
                  <a:gd name="T65" fmla="*/ 5 h 6"/>
                  <a:gd name="T66" fmla="*/ 2 w 6"/>
                  <a:gd name="T67" fmla="*/ 4 h 6"/>
                  <a:gd name="T68" fmla="*/ 3 w 6"/>
                  <a:gd name="T6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" h="6">
                    <a:moveTo>
                      <a:pt x="3" y="6"/>
                    </a:move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2" y="3"/>
                      <a:pt x="2" y="3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5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2" y="0"/>
                      <a:pt x="3" y="1"/>
                    </a:cubicBezTo>
                    <a:cubicBezTo>
                      <a:pt x="4" y="2"/>
                      <a:pt x="4" y="2"/>
                      <a:pt x="5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3"/>
                      <a:pt x="5" y="2"/>
                      <a:pt x="5" y="2"/>
                    </a:cubicBezTo>
                    <a:cubicBezTo>
                      <a:pt x="5" y="2"/>
                      <a:pt x="4" y="1"/>
                      <a:pt x="4" y="1"/>
                    </a:cubicBezTo>
                    <a:cubicBezTo>
                      <a:pt x="4" y="1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1"/>
                    </a:cubicBezTo>
                    <a:cubicBezTo>
                      <a:pt x="2" y="0"/>
                      <a:pt x="3" y="1"/>
                      <a:pt x="2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2" y="0"/>
                      <a:pt x="2" y="0"/>
                    </a:cubicBezTo>
                    <a:cubicBezTo>
                      <a:pt x="2" y="0"/>
                      <a:pt x="3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3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0" y="0"/>
                      <a:pt x="1" y="1"/>
                    </a:cubicBezTo>
                    <a:cubicBezTo>
                      <a:pt x="1" y="1"/>
                      <a:pt x="2" y="2"/>
                      <a:pt x="2" y="2"/>
                    </a:cubicBezTo>
                    <a:cubicBezTo>
                      <a:pt x="2" y="2"/>
                      <a:pt x="1" y="1"/>
                      <a:pt x="1" y="1"/>
                    </a:cubicBezTo>
                    <a:cubicBezTo>
                      <a:pt x="2" y="2"/>
                      <a:pt x="3" y="3"/>
                      <a:pt x="3" y="3"/>
                    </a:cubicBezTo>
                    <a:cubicBezTo>
                      <a:pt x="2" y="2"/>
                      <a:pt x="3" y="4"/>
                      <a:pt x="1" y="2"/>
                    </a:cubicBezTo>
                    <a:cubicBezTo>
                      <a:pt x="1" y="2"/>
                      <a:pt x="2" y="3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3"/>
                      <a:pt x="0" y="2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2" y="5"/>
                      <a:pt x="2" y="4"/>
                    </a:cubicBezTo>
                    <a:cubicBezTo>
                      <a:pt x="3" y="5"/>
                      <a:pt x="4" y="6"/>
                      <a:pt x="3" y="6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11" name="Freeform 307"/>
              <p:cNvSpPr>
                <a:spLocks/>
              </p:cNvSpPr>
              <p:nvPr/>
            </p:nvSpPr>
            <p:spPr bwMode="auto">
              <a:xfrm>
                <a:off x="765" y="1686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12" name="Freeform 308"/>
              <p:cNvSpPr>
                <a:spLocks/>
              </p:cNvSpPr>
              <p:nvPr/>
            </p:nvSpPr>
            <p:spPr bwMode="auto">
              <a:xfrm>
                <a:off x="754" y="1689"/>
                <a:ext cx="14" cy="22"/>
              </a:xfrm>
              <a:custGeom>
                <a:avLst/>
                <a:gdLst>
                  <a:gd name="T0" fmla="*/ 3 w 5"/>
                  <a:gd name="T1" fmla="*/ 4 h 8"/>
                  <a:gd name="T2" fmla="*/ 1 w 5"/>
                  <a:gd name="T3" fmla="*/ 2 h 8"/>
                  <a:gd name="T4" fmla="*/ 4 w 5"/>
                  <a:gd name="T5" fmla="*/ 5 h 8"/>
                  <a:gd name="T6" fmla="*/ 4 w 5"/>
                  <a:gd name="T7" fmla="*/ 6 h 8"/>
                  <a:gd name="T8" fmla="*/ 2 w 5"/>
                  <a:gd name="T9" fmla="*/ 3 h 8"/>
                  <a:gd name="T10" fmla="*/ 1 w 5"/>
                  <a:gd name="T11" fmla="*/ 3 h 8"/>
                  <a:gd name="T12" fmla="*/ 3 w 5"/>
                  <a:gd name="T13" fmla="*/ 5 h 8"/>
                  <a:gd name="T14" fmla="*/ 3 w 5"/>
                  <a:gd name="T15" fmla="*/ 6 h 8"/>
                  <a:gd name="T16" fmla="*/ 3 w 5"/>
                  <a:gd name="T17" fmla="*/ 5 h 8"/>
                  <a:gd name="T18" fmla="*/ 1 w 5"/>
                  <a:gd name="T19" fmla="*/ 4 h 8"/>
                  <a:gd name="T20" fmla="*/ 4 w 5"/>
                  <a:gd name="T21" fmla="*/ 8 h 8"/>
                  <a:gd name="T22" fmla="*/ 4 w 5"/>
                  <a:gd name="T23" fmla="*/ 8 h 8"/>
                  <a:gd name="T24" fmla="*/ 3 w 5"/>
                  <a:gd name="T25" fmla="*/ 6 h 8"/>
                  <a:gd name="T26" fmla="*/ 3 w 5"/>
                  <a:gd name="T27" fmla="*/ 6 h 8"/>
                  <a:gd name="T28" fmla="*/ 4 w 5"/>
                  <a:gd name="T29" fmla="*/ 7 h 8"/>
                  <a:gd name="T30" fmla="*/ 5 w 5"/>
                  <a:gd name="T31" fmla="*/ 6 h 8"/>
                  <a:gd name="T32" fmla="*/ 5 w 5"/>
                  <a:gd name="T33" fmla="*/ 6 h 8"/>
                  <a:gd name="T34" fmla="*/ 4 w 5"/>
                  <a:gd name="T35" fmla="*/ 5 h 8"/>
                  <a:gd name="T36" fmla="*/ 3 w 5"/>
                  <a:gd name="T37" fmla="*/ 3 h 8"/>
                  <a:gd name="T38" fmla="*/ 3 w 5"/>
                  <a:gd name="T39" fmla="*/ 4 h 8"/>
                  <a:gd name="T40" fmla="*/ 2 w 5"/>
                  <a:gd name="T41" fmla="*/ 2 h 8"/>
                  <a:gd name="T42" fmla="*/ 1 w 5"/>
                  <a:gd name="T43" fmla="*/ 1 h 8"/>
                  <a:gd name="T44" fmla="*/ 1 w 5"/>
                  <a:gd name="T45" fmla="*/ 1 h 8"/>
                  <a:gd name="T46" fmla="*/ 3 w 5"/>
                  <a:gd name="T47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" h="8">
                    <a:moveTo>
                      <a:pt x="3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2" y="3"/>
                      <a:pt x="3" y="4"/>
                      <a:pt x="4" y="5"/>
                    </a:cubicBezTo>
                    <a:cubicBezTo>
                      <a:pt x="3" y="4"/>
                      <a:pt x="4" y="5"/>
                      <a:pt x="4" y="6"/>
                    </a:cubicBezTo>
                    <a:cubicBezTo>
                      <a:pt x="3" y="5"/>
                      <a:pt x="2" y="4"/>
                      <a:pt x="2" y="3"/>
                    </a:cubicBezTo>
                    <a:cubicBezTo>
                      <a:pt x="2" y="4"/>
                      <a:pt x="1" y="3"/>
                      <a:pt x="1" y="3"/>
                    </a:cubicBezTo>
                    <a:cubicBezTo>
                      <a:pt x="2" y="4"/>
                      <a:pt x="2" y="4"/>
                      <a:pt x="3" y="5"/>
                    </a:cubicBezTo>
                    <a:cubicBezTo>
                      <a:pt x="3" y="5"/>
                      <a:pt x="4" y="6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4"/>
                      <a:pt x="2" y="5"/>
                      <a:pt x="1" y="4"/>
                    </a:cubicBezTo>
                    <a:cubicBezTo>
                      <a:pt x="2" y="5"/>
                      <a:pt x="2" y="6"/>
                      <a:pt x="4" y="8"/>
                    </a:cubicBezTo>
                    <a:cubicBezTo>
                      <a:pt x="5" y="8"/>
                      <a:pt x="4" y="8"/>
                      <a:pt x="4" y="8"/>
                    </a:cubicBezTo>
                    <a:cubicBezTo>
                      <a:pt x="3" y="7"/>
                      <a:pt x="3" y="6"/>
                      <a:pt x="3" y="6"/>
                    </a:cubicBezTo>
                    <a:cubicBezTo>
                      <a:pt x="3" y="6"/>
                      <a:pt x="2" y="5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5" y="7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4" y="5"/>
                      <a:pt x="5" y="5"/>
                      <a:pt x="4" y="5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4"/>
                    </a:cubicBezTo>
                    <a:cubicBezTo>
                      <a:pt x="3" y="3"/>
                      <a:pt x="2" y="2"/>
                      <a:pt x="2" y="2"/>
                    </a:cubicBezTo>
                    <a:cubicBezTo>
                      <a:pt x="2" y="2"/>
                      <a:pt x="2" y="2"/>
                      <a:pt x="1" y="1"/>
                    </a:cubicBezTo>
                    <a:cubicBezTo>
                      <a:pt x="0" y="0"/>
                      <a:pt x="2" y="2"/>
                      <a:pt x="1" y="1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13" name="Rectangle 309"/>
              <p:cNvSpPr>
                <a:spLocks noChangeArrowheads="1"/>
              </p:cNvSpPr>
              <p:nvPr/>
            </p:nvSpPr>
            <p:spPr bwMode="auto">
              <a:xfrm>
                <a:off x="762" y="1695"/>
                <a:ext cx="1" cy="2"/>
              </a:xfrm>
              <a:prstGeom prst="rect">
                <a:avLst/>
              </a:pr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14" name="Freeform 310"/>
              <p:cNvSpPr>
                <a:spLocks/>
              </p:cNvSpPr>
              <p:nvPr/>
            </p:nvSpPr>
            <p:spPr bwMode="auto">
              <a:xfrm>
                <a:off x="768" y="1703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15" name="Freeform 311"/>
              <p:cNvSpPr>
                <a:spLocks/>
              </p:cNvSpPr>
              <p:nvPr/>
            </p:nvSpPr>
            <p:spPr bwMode="auto">
              <a:xfrm>
                <a:off x="757" y="170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16" name="Freeform 312"/>
              <p:cNvSpPr>
                <a:spLocks/>
              </p:cNvSpPr>
              <p:nvPr/>
            </p:nvSpPr>
            <p:spPr bwMode="auto">
              <a:xfrm>
                <a:off x="757" y="1703"/>
                <a:ext cx="8" cy="11"/>
              </a:xfrm>
              <a:custGeom>
                <a:avLst/>
                <a:gdLst>
                  <a:gd name="T0" fmla="*/ 3 w 3"/>
                  <a:gd name="T1" fmla="*/ 4 h 4"/>
                  <a:gd name="T2" fmla="*/ 3 w 3"/>
                  <a:gd name="T3" fmla="*/ 3 h 4"/>
                  <a:gd name="T4" fmla="*/ 0 w 3"/>
                  <a:gd name="T5" fmla="*/ 0 h 4"/>
                  <a:gd name="T6" fmla="*/ 2 w 3"/>
                  <a:gd name="T7" fmla="*/ 3 h 4"/>
                  <a:gd name="T8" fmla="*/ 2 w 3"/>
                  <a:gd name="T9" fmla="*/ 3 h 4"/>
                  <a:gd name="T10" fmla="*/ 3 w 3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2" y="3"/>
                      <a:pt x="3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0" y="0"/>
                      <a:pt x="2" y="2"/>
                      <a:pt x="2" y="3"/>
                    </a:cubicBezTo>
                    <a:cubicBezTo>
                      <a:pt x="1" y="2"/>
                      <a:pt x="2" y="3"/>
                      <a:pt x="2" y="3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17" name="Freeform 313"/>
              <p:cNvSpPr>
                <a:spLocks/>
              </p:cNvSpPr>
              <p:nvPr/>
            </p:nvSpPr>
            <p:spPr bwMode="auto">
              <a:xfrm>
                <a:off x="740" y="1700"/>
                <a:ext cx="22" cy="27"/>
              </a:xfrm>
              <a:custGeom>
                <a:avLst/>
                <a:gdLst>
                  <a:gd name="T0" fmla="*/ 5 w 8"/>
                  <a:gd name="T1" fmla="*/ 2 h 10"/>
                  <a:gd name="T2" fmla="*/ 5 w 8"/>
                  <a:gd name="T3" fmla="*/ 3 h 10"/>
                  <a:gd name="T4" fmla="*/ 4 w 8"/>
                  <a:gd name="T5" fmla="*/ 2 h 10"/>
                  <a:gd name="T6" fmla="*/ 3 w 8"/>
                  <a:gd name="T7" fmla="*/ 2 h 10"/>
                  <a:gd name="T8" fmla="*/ 4 w 8"/>
                  <a:gd name="T9" fmla="*/ 2 h 10"/>
                  <a:gd name="T10" fmla="*/ 4 w 8"/>
                  <a:gd name="T11" fmla="*/ 3 h 10"/>
                  <a:gd name="T12" fmla="*/ 5 w 8"/>
                  <a:gd name="T13" fmla="*/ 4 h 10"/>
                  <a:gd name="T14" fmla="*/ 3 w 8"/>
                  <a:gd name="T15" fmla="*/ 3 h 10"/>
                  <a:gd name="T16" fmla="*/ 5 w 8"/>
                  <a:gd name="T17" fmla="*/ 5 h 10"/>
                  <a:gd name="T18" fmla="*/ 4 w 8"/>
                  <a:gd name="T19" fmla="*/ 5 h 10"/>
                  <a:gd name="T20" fmla="*/ 4 w 8"/>
                  <a:gd name="T21" fmla="*/ 5 h 10"/>
                  <a:gd name="T22" fmla="*/ 4 w 8"/>
                  <a:gd name="T23" fmla="*/ 5 h 10"/>
                  <a:gd name="T24" fmla="*/ 2 w 8"/>
                  <a:gd name="T25" fmla="*/ 4 h 10"/>
                  <a:gd name="T26" fmla="*/ 2 w 8"/>
                  <a:gd name="T27" fmla="*/ 4 h 10"/>
                  <a:gd name="T28" fmla="*/ 1 w 8"/>
                  <a:gd name="T29" fmla="*/ 4 h 10"/>
                  <a:gd name="T30" fmla="*/ 2 w 8"/>
                  <a:gd name="T31" fmla="*/ 6 h 10"/>
                  <a:gd name="T32" fmla="*/ 1 w 8"/>
                  <a:gd name="T33" fmla="*/ 5 h 10"/>
                  <a:gd name="T34" fmla="*/ 3 w 8"/>
                  <a:gd name="T35" fmla="*/ 7 h 10"/>
                  <a:gd name="T36" fmla="*/ 3 w 8"/>
                  <a:gd name="T37" fmla="*/ 7 h 10"/>
                  <a:gd name="T38" fmla="*/ 1 w 8"/>
                  <a:gd name="T39" fmla="*/ 6 h 10"/>
                  <a:gd name="T40" fmla="*/ 2 w 8"/>
                  <a:gd name="T41" fmla="*/ 7 h 10"/>
                  <a:gd name="T42" fmla="*/ 0 w 8"/>
                  <a:gd name="T43" fmla="*/ 6 h 10"/>
                  <a:gd name="T44" fmla="*/ 2 w 8"/>
                  <a:gd name="T45" fmla="*/ 8 h 10"/>
                  <a:gd name="T46" fmla="*/ 1 w 8"/>
                  <a:gd name="T47" fmla="*/ 8 h 10"/>
                  <a:gd name="T48" fmla="*/ 4 w 8"/>
                  <a:gd name="T49" fmla="*/ 10 h 10"/>
                  <a:gd name="T50" fmla="*/ 4 w 8"/>
                  <a:gd name="T51" fmla="*/ 8 h 10"/>
                  <a:gd name="T52" fmla="*/ 3 w 8"/>
                  <a:gd name="T53" fmla="*/ 7 h 10"/>
                  <a:gd name="T54" fmla="*/ 5 w 8"/>
                  <a:gd name="T55" fmla="*/ 8 h 10"/>
                  <a:gd name="T56" fmla="*/ 4 w 8"/>
                  <a:gd name="T57" fmla="*/ 6 h 10"/>
                  <a:gd name="T58" fmla="*/ 5 w 8"/>
                  <a:gd name="T59" fmla="*/ 7 h 10"/>
                  <a:gd name="T60" fmla="*/ 4 w 8"/>
                  <a:gd name="T61" fmla="*/ 6 h 10"/>
                  <a:gd name="T62" fmla="*/ 6 w 8"/>
                  <a:gd name="T63" fmla="*/ 8 h 10"/>
                  <a:gd name="T64" fmla="*/ 7 w 8"/>
                  <a:gd name="T65" fmla="*/ 5 h 10"/>
                  <a:gd name="T66" fmla="*/ 6 w 8"/>
                  <a:gd name="T67" fmla="*/ 4 h 10"/>
                  <a:gd name="T68" fmla="*/ 6 w 8"/>
                  <a:gd name="T69" fmla="*/ 3 h 10"/>
                  <a:gd name="T70" fmla="*/ 5 w 8"/>
                  <a:gd name="T71" fmla="*/ 2 h 10"/>
                  <a:gd name="T72" fmla="*/ 8 w 8"/>
                  <a:gd name="T73" fmla="*/ 4 h 10"/>
                  <a:gd name="T74" fmla="*/ 8 w 8"/>
                  <a:gd name="T75" fmla="*/ 4 h 10"/>
                  <a:gd name="T76" fmla="*/ 7 w 8"/>
                  <a:gd name="T77" fmla="*/ 4 h 10"/>
                  <a:gd name="T78" fmla="*/ 8 w 8"/>
                  <a:gd name="T79" fmla="*/ 4 h 10"/>
                  <a:gd name="T80" fmla="*/ 5 w 8"/>
                  <a:gd name="T81" fmla="*/ 1 h 10"/>
                  <a:gd name="T82" fmla="*/ 3 w 8"/>
                  <a:gd name="T83" fmla="*/ 1 h 10"/>
                  <a:gd name="T84" fmla="*/ 5 w 8"/>
                  <a:gd name="T85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8" h="10">
                    <a:moveTo>
                      <a:pt x="5" y="2"/>
                    </a:moveTo>
                    <a:cubicBezTo>
                      <a:pt x="5" y="3"/>
                      <a:pt x="5" y="3"/>
                      <a:pt x="5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1"/>
                      <a:pt x="4" y="3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2"/>
                      <a:pt x="5" y="4"/>
                      <a:pt x="4" y="3"/>
                    </a:cubicBezTo>
                    <a:cubicBezTo>
                      <a:pt x="4" y="4"/>
                      <a:pt x="4" y="4"/>
                      <a:pt x="5" y="4"/>
                    </a:cubicBezTo>
                    <a:cubicBezTo>
                      <a:pt x="4" y="4"/>
                      <a:pt x="4" y="4"/>
                      <a:pt x="3" y="3"/>
                    </a:cubicBezTo>
                    <a:cubicBezTo>
                      <a:pt x="3" y="3"/>
                      <a:pt x="4" y="4"/>
                      <a:pt x="5" y="5"/>
                    </a:cubicBezTo>
                    <a:cubicBezTo>
                      <a:pt x="4" y="4"/>
                      <a:pt x="5" y="6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2" y="3"/>
                      <a:pt x="4" y="5"/>
                      <a:pt x="4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5"/>
                      <a:pt x="2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5"/>
                      <a:pt x="1" y="5"/>
                      <a:pt x="2" y="6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6"/>
                      <a:pt x="1" y="5"/>
                      <a:pt x="3" y="7"/>
                    </a:cubicBezTo>
                    <a:cubicBezTo>
                      <a:pt x="1" y="5"/>
                      <a:pt x="4" y="8"/>
                      <a:pt x="3" y="7"/>
                    </a:cubicBezTo>
                    <a:cubicBezTo>
                      <a:pt x="2" y="7"/>
                      <a:pt x="2" y="7"/>
                      <a:pt x="1" y="6"/>
                    </a:cubicBezTo>
                    <a:cubicBezTo>
                      <a:pt x="2" y="7"/>
                      <a:pt x="1" y="6"/>
                      <a:pt x="2" y="7"/>
                    </a:cubicBezTo>
                    <a:cubicBezTo>
                      <a:pt x="0" y="6"/>
                      <a:pt x="1" y="7"/>
                      <a:pt x="0" y="6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1" y="7"/>
                      <a:pt x="1" y="8"/>
                      <a:pt x="1" y="8"/>
                    </a:cubicBezTo>
                    <a:cubicBezTo>
                      <a:pt x="1" y="8"/>
                      <a:pt x="3" y="9"/>
                      <a:pt x="4" y="10"/>
                    </a:cubicBezTo>
                    <a:cubicBezTo>
                      <a:pt x="3" y="9"/>
                      <a:pt x="3" y="8"/>
                      <a:pt x="4" y="8"/>
                    </a:cubicBezTo>
                    <a:cubicBezTo>
                      <a:pt x="3" y="7"/>
                      <a:pt x="5" y="8"/>
                      <a:pt x="3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5" y="7"/>
                      <a:pt x="4" y="7"/>
                      <a:pt x="4" y="6"/>
                    </a:cubicBezTo>
                    <a:cubicBezTo>
                      <a:pt x="3" y="6"/>
                      <a:pt x="4" y="7"/>
                      <a:pt x="5" y="7"/>
                    </a:cubicBezTo>
                    <a:cubicBezTo>
                      <a:pt x="5" y="7"/>
                      <a:pt x="5" y="7"/>
                      <a:pt x="4" y="6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7"/>
                      <a:pt x="5" y="5"/>
                      <a:pt x="7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4"/>
                      <a:pt x="4" y="1"/>
                      <a:pt x="6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6" y="3"/>
                      <a:pt x="7" y="4"/>
                      <a:pt x="8" y="4"/>
                    </a:cubicBezTo>
                    <a:cubicBezTo>
                      <a:pt x="7" y="4"/>
                      <a:pt x="8" y="4"/>
                      <a:pt x="8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3"/>
                      <a:pt x="7" y="3"/>
                      <a:pt x="8" y="4"/>
                    </a:cubicBezTo>
                    <a:cubicBezTo>
                      <a:pt x="7" y="3"/>
                      <a:pt x="6" y="2"/>
                      <a:pt x="5" y="1"/>
                    </a:cubicBezTo>
                    <a:cubicBezTo>
                      <a:pt x="6" y="4"/>
                      <a:pt x="3" y="0"/>
                      <a:pt x="3" y="1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18" name="Freeform 314"/>
              <p:cNvSpPr>
                <a:spLocks/>
              </p:cNvSpPr>
              <p:nvPr/>
            </p:nvSpPr>
            <p:spPr bwMode="auto">
              <a:xfrm>
                <a:off x="762" y="1711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19" name="Freeform 315"/>
              <p:cNvSpPr>
                <a:spLocks/>
              </p:cNvSpPr>
              <p:nvPr/>
            </p:nvSpPr>
            <p:spPr bwMode="auto">
              <a:xfrm>
                <a:off x="743" y="172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20" name="Rectangle 316"/>
              <p:cNvSpPr>
                <a:spLocks noChangeArrowheads="1"/>
              </p:cNvSpPr>
              <p:nvPr/>
            </p:nvSpPr>
            <p:spPr bwMode="auto">
              <a:xfrm>
                <a:off x="762" y="1711"/>
                <a:ext cx="1" cy="1"/>
              </a:xfrm>
              <a:prstGeom prst="rect">
                <a:avLst/>
              </a:pr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21" name="Freeform 317"/>
              <p:cNvSpPr>
                <a:spLocks/>
              </p:cNvSpPr>
              <p:nvPr/>
            </p:nvSpPr>
            <p:spPr bwMode="auto">
              <a:xfrm>
                <a:off x="754" y="1703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0 w 3"/>
                  <a:gd name="T3" fmla="*/ 0 h 2"/>
                  <a:gd name="T4" fmla="*/ 3 w 3"/>
                  <a:gd name="T5" fmla="*/ 2 h 2"/>
                  <a:gd name="T6" fmla="*/ 0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0" y="0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22" name="Freeform 318"/>
              <p:cNvSpPr>
                <a:spLocks/>
              </p:cNvSpPr>
              <p:nvPr/>
            </p:nvSpPr>
            <p:spPr bwMode="auto">
              <a:xfrm>
                <a:off x="738" y="1719"/>
                <a:ext cx="2" cy="3"/>
              </a:xfrm>
              <a:custGeom>
                <a:avLst/>
                <a:gdLst>
                  <a:gd name="T0" fmla="*/ 0 w 2"/>
                  <a:gd name="T1" fmla="*/ 0 h 3"/>
                  <a:gd name="T2" fmla="*/ 2 w 2"/>
                  <a:gd name="T3" fmla="*/ 3 h 3"/>
                  <a:gd name="T4" fmla="*/ 0 w 2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0" y="0"/>
                    </a:moveTo>
                    <a:lnTo>
                      <a:pt x="2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23" name="Freeform 319"/>
              <p:cNvSpPr>
                <a:spLocks/>
              </p:cNvSpPr>
              <p:nvPr/>
            </p:nvSpPr>
            <p:spPr bwMode="auto">
              <a:xfrm>
                <a:off x="732" y="172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24" name="Freeform 320"/>
              <p:cNvSpPr>
                <a:spLocks/>
              </p:cNvSpPr>
              <p:nvPr/>
            </p:nvSpPr>
            <p:spPr bwMode="auto">
              <a:xfrm>
                <a:off x="716" y="1719"/>
                <a:ext cx="33" cy="38"/>
              </a:xfrm>
              <a:custGeom>
                <a:avLst/>
                <a:gdLst>
                  <a:gd name="T0" fmla="*/ 3 w 12"/>
                  <a:gd name="T1" fmla="*/ 11 h 14"/>
                  <a:gd name="T2" fmla="*/ 4 w 12"/>
                  <a:gd name="T3" fmla="*/ 13 h 14"/>
                  <a:gd name="T4" fmla="*/ 5 w 12"/>
                  <a:gd name="T5" fmla="*/ 13 h 14"/>
                  <a:gd name="T6" fmla="*/ 5 w 12"/>
                  <a:gd name="T7" fmla="*/ 12 h 14"/>
                  <a:gd name="T8" fmla="*/ 6 w 12"/>
                  <a:gd name="T9" fmla="*/ 11 h 14"/>
                  <a:gd name="T10" fmla="*/ 7 w 12"/>
                  <a:gd name="T11" fmla="*/ 11 h 14"/>
                  <a:gd name="T12" fmla="*/ 6 w 12"/>
                  <a:gd name="T13" fmla="*/ 8 h 14"/>
                  <a:gd name="T14" fmla="*/ 7 w 12"/>
                  <a:gd name="T15" fmla="*/ 8 h 14"/>
                  <a:gd name="T16" fmla="*/ 8 w 12"/>
                  <a:gd name="T17" fmla="*/ 8 h 14"/>
                  <a:gd name="T18" fmla="*/ 6 w 12"/>
                  <a:gd name="T19" fmla="*/ 6 h 14"/>
                  <a:gd name="T20" fmla="*/ 6 w 12"/>
                  <a:gd name="T21" fmla="*/ 5 h 14"/>
                  <a:gd name="T22" fmla="*/ 7 w 12"/>
                  <a:gd name="T23" fmla="*/ 6 h 14"/>
                  <a:gd name="T24" fmla="*/ 8 w 12"/>
                  <a:gd name="T25" fmla="*/ 5 h 14"/>
                  <a:gd name="T26" fmla="*/ 9 w 12"/>
                  <a:gd name="T27" fmla="*/ 5 h 14"/>
                  <a:gd name="T28" fmla="*/ 9 w 12"/>
                  <a:gd name="T29" fmla="*/ 4 h 14"/>
                  <a:gd name="T30" fmla="*/ 8 w 12"/>
                  <a:gd name="T31" fmla="*/ 3 h 14"/>
                  <a:gd name="T32" fmla="*/ 9 w 12"/>
                  <a:gd name="T33" fmla="*/ 3 h 14"/>
                  <a:gd name="T34" fmla="*/ 9 w 12"/>
                  <a:gd name="T35" fmla="*/ 3 h 14"/>
                  <a:gd name="T36" fmla="*/ 11 w 12"/>
                  <a:gd name="T37" fmla="*/ 2 h 14"/>
                  <a:gd name="T38" fmla="*/ 10 w 12"/>
                  <a:gd name="T39" fmla="*/ 2 h 14"/>
                  <a:gd name="T40" fmla="*/ 11 w 12"/>
                  <a:gd name="T41" fmla="*/ 3 h 14"/>
                  <a:gd name="T42" fmla="*/ 8 w 12"/>
                  <a:gd name="T43" fmla="*/ 0 h 14"/>
                  <a:gd name="T44" fmla="*/ 7 w 12"/>
                  <a:gd name="T45" fmla="*/ 0 h 14"/>
                  <a:gd name="T46" fmla="*/ 7 w 12"/>
                  <a:gd name="T47" fmla="*/ 1 h 14"/>
                  <a:gd name="T48" fmla="*/ 6 w 12"/>
                  <a:gd name="T49" fmla="*/ 1 h 14"/>
                  <a:gd name="T50" fmla="*/ 6 w 12"/>
                  <a:gd name="T51" fmla="*/ 2 h 14"/>
                  <a:gd name="T52" fmla="*/ 6 w 12"/>
                  <a:gd name="T53" fmla="*/ 3 h 14"/>
                  <a:gd name="T54" fmla="*/ 6 w 12"/>
                  <a:gd name="T55" fmla="*/ 3 h 14"/>
                  <a:gd name="T56" fmla="*/ 5 w 12"/>
                  <a:gd name="T57" fmla="*/ 3 h 14"/>
                  <a:gd name="T58" fmla="*/ 5 w 12"/>
                  <a:gd name="T59" fmla="*/ 3 h 14"/>
                  <a:gd name="T60" fmla="*/ 6 w 12"/>
                  <a:gd name="T61" fmla="*/ 5 h 14"/>
                  <a:gd name="T62" fmla="*/ 4 w 12"/>
                  <a:gd name="T63" fmla="*/ 4 h 14"/>
                  <a:gd name="T64" fmla="*/ 4 w 12"/>
                  <a:gd name="T65" fmla="*/ 4 h 14"/>
                  <a:gd name="T66" fmla="*/ 5 w 12"/>
                  <a:gd name="T67" fmla="*/ 5 h 14"/>
                  <a:gd name="T68" fmla="*/ 5 w 12"/>
                  <a:gd name="T69" fmla="*/ 7 h 14"/>
                  <a:gd name="T70" fmla="*/ 5 w 12"/>
                  <a:gd name="T71" fmla="*/ 8 h 14"/>
                  <a:gd name="T72" fmla="*/ 4 w 12"/>
                  <a:gd name="T73" fmla="*/ 8 h 14"/>
                  <a:gd name="T74" fmla="*/ 4 w 12"/>
                  <a:gd name="T75" fmla="*/ 9 h 14"/>
                  <a:gd name="T76" fmla="*/ 5 w 12"/>
                  <a:gd name="T77" fmla="*/ 10 h 14"/>
                  <a:gd name="T78" fmla="*/ 3 w 12"/>
                  <a:gd name="T79" fmla="*/ 9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" h="14">
                    <a:moveTo>
                      <a:pt x="2" y="9"/>
                    </a:moveTo>
                    <a:cubicBezTo>
                      <a:pt x="2" y="10"/>
                      <a:pt x="2" y="10"/>
                      <a:pt x="3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1"/>
                      <a:pt x="3" y="12"/>
                      <a:pt x="4" y="13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3" y="11"/>
                      <a:pt x="5" y="13"/>
                      <a:pt x="5" y="13"/>
                    </a:cubicBezTo>
                    <a:cubicBezTo>
                      <a:pt x="5" y="13"/>
                      <a:pt x="3" y="11"/>
                      <a:pt x="4" y="11"/>
                    </a:cubicBezTo>
                    <a:cubicBezTo>
                      <a:pt x="4" y="11"/>
                      <a:pt x="4" y="12"/>
                      <a:pt x="5" y="12"/>
                    </a:cubicBezTo>
                    <a:cubicBezTo>
                      <a:pt x="5" y="12"/>
                      <a:pt x="4" y="10"/>
                      <a:pt x="3" y="10"/>
                    </a:cubicBezTo>
                    <a:cubicBezTo>
                      <a:pt x="8" y="14"/>
                      <a:pt x="3" y="8"/>
                      <a:pt x="6" y="11"/>
                    </a:cubicBezTo>
                    <a:cubicBezTo>
                      <a:pt x="6" y="10"/>
                      <a:pt x="6" y="10"/>
                      <a:pt x="5" y="9"/>
                    </a:cubicBezTo>
                    <a:cubicBezTo>
                      <a:pt x="6" y="11"/>
                      <a:pt x="6" y="9"/>
                      <a:pt x="7" y="11"/>
                    </a:cubicBezTo>
                    <a:cubicBezTo>
                      <a:pt x="4" y="8"/>
                      <a:pt x="8" y="11"/>
                      <a:pt x="5" y="8"/>
                    </a:cubicBezTo>
                    <a:cubicBezTo>
                      <a:pt x="7" y="9"/>
                      <a:pt x="5" y="8"/>
                      <a:pt x="6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5" y="7"/>
                      <a:pt x="7" y="8"/>
                    </a:cubicBezTo>
                    <a:cubicBezTo>
                      <a:pt x="7" y="8"/>
                      <a:pt x="6" y="8"/>
                      <a:pt x="5" y="7"/>
                    </a:cubicBezTo>
                    <a:cubicBezTo>
                      <a:pt x="6" y="7"/>
                      <a:pt x="6" y="7"/>
                      <a:pt x="8" y="8"/>
                    </a:cubicBezTo>
                    <a:cubicBezTo>
                      <a:pt x="6" y="7"/>
                      <a:pt x="7" y="7"/>
                      <a:pt x="7" y="7"/>
                    </a:cubicBezTo>
                    <a:cubicBezTo>
                      <a:pt x="6" y="7"/>
                      <a:pt x="6" y="6"/>
                      <a:pt x="6" y="6"/>
                    </a:cubicBezTo>
                    <a:cubicBezTo>
                      <a:pt x="6" y="6"/>
                      <a:pt x="5" y="5"/>
                      <a:pt x="5" y="4"/>
                    </a:cubicBezTo>
                    <a:cubicBezTo>
                      <a:pt x="6" y="5"/>
                      <a:pt x="4" y="4"/>
                      <a:pt x="6" y="5"/>
                    </a:cubicBezTo>
                    <a:cubicBezTo>
                      <a:pt x="7" y="6"/>
                      <a:pt x="6" y="6"/>
                      <a:pt x="7" y="7"/>
                    </a:cubicBezTo>
                    <a:cubicBezTo>
                      <a:pt x="8" y="7"/>
                      <a:pt x="8" y="7"/>
                      <a:pt x="7" y="6"/>
                    </a:cubicBezTo>
                    <a:cubicBezTo>
                      <a:pt x="8" y="6"/>
                      <a:pt x="8" y="7"/>
                      <a:pt x="8" y="7"/>
                    </a:cubicBezTo>
                    <a:cubicBezTo>
                      <a:pt x="9" y="7"/>
                      <a:pt x="7" y="5"/>
                      <a:pt x="8" y="5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8" y="5"/>
                      <a:pt x="9" y="6"/>
                      <a:pt x="9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10" y="6"/>
                      <a:pt x="7" y="3"/>
                      <a:pt x="9" y="4"/>
                    </a:cubicBezTo>
                    <a:cubicBezTo>
                      <a:pt x="7" y="3"/>
                      <a:pt x="7" y="2"/>
                      <a:pt x="7" y="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7" y="2"/>
                      <a:pt x="9" y="4"/>
                      <a:pt x="10" y="5"/>
                    </a:cubicBezTo>
                    <a:cubicBezTo>
                      <a:pt x="9" y="4"/>
                      <a:pt x="10" y="4"/>
                      <a:pt x="9" y="3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4"/>
                      <a:pt x="8" y="2"/>
                      <a:pt x="9" y="3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3"/>
                      <a:pt x="12" y="4"/>
                      <a:pt x="11" y="2"/>
                    </a:cubicBezTo>
                    <a:cubicBezTo>
                      <a:pt x="10" y="1"/>
                      <a:pt x="9" y="0"/>
                      <a:pt x="8" y="0"/>
                    </a:cubicBezTo>
                    <a:cubicBezTo>
                      <a:pt x="8" y="0"/>
                      <a:pt x="9" y="1"/>
                      <a:pt x="10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2"/>
                      <a:pt x="10" y="2"/>
                      <a:pt x="11" y="3"/>
                    </a:cubicBezTo>
                    <a:cubicBezTo>
                      <a:pt x="11" y="4"/>
                      <a:pt x="9" y="2"/>
                      <a:pt x="10" y="3"/>
                    </a:cubicBezTo>
                    <a:cubicBezTo>
                      <a:pt x="9" y="2"/>
                      <a:pt x="9" y="1"/>
                      <a:pt x="8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7" y="0"/>
                    </a:cubicBezTo>
                    <a:cubicBezTo>
                      <a:pt x="8" y="2"/>
                      <a:pt x="6" y="0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1"/>
                      <a:pt x="7" y="1"/>
                      <a:pt x="6" y="1"/>
                    </a:cubicBezTo>
                    <a:cubicBezTo>
                      <a:pt x="7" y="2"/>
                      <a:pt x="8" y="3"/>
                      <a:pt x="8" y="3"/>
                    </a:cubicBezTo>
                    <a:cubicBezTo>
                      <a:pt x="6" y="2"/>
                      <a:pt x="7" y="3"/>
                      <a:pt x="6" y="2"/>
                    </a:cubicBezTo>
                    <a:cubicBezTo>
                      <a:pt x="7" y="3"/>
                      <a:pt x="6" y="2"/>
                      <a:pt x="7" y="3"/>
                    </a:cubicBezTo>
                    <a:cubicBezTo>
                      <a:pt x="7" y="4"/>
                      <a:pt x="7" y="4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6" y="3"/>
                      <a:pt x="5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7" y="4"/>
                      <a:pt x="5" y="3"/>
                    </a:cubicBezTo>
                    <a:cubicBezTo>
                      <a:pt x="6" y="4"/>
                      <a:pt x="6" y="4"/>
                      <a:pt x="7" y="6"/>
                    </a:cubicBezTo>
                    <a:cubicBezTo>
                      <a:pt x="7" y="5"/>
                      <a:pt x="6" y="4"/>
                      <a:pt x="6" y="5"/>
                    </a:cubicBezTo>
                    <a:cubicBezTo>
                      <a:pt x="7" y="6"/>
                      <a:pt x="5" y="4"/>
                      <a:pt x="6" y="5"/>
                    </a:cubicBezTo>
                    <a:cubicBezTo>
                      <a:pt x="5" y="4"/>
                      <a:pt x="5" y="5"/>
                      <a:pt x="4" y="4"/>
                    </a:cubicBezTo>
                    <a:cubicBezTo>
                      <a:pt x="4" y="3"/>
                      <a:pt x="5" y="5"/>
                      <a:pt x="5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5"/>
                      <a:pt x="5" y="5"/>
                      <a:pt x="4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4" y="5"/>
                      <a:pt x="4" y="6"/>
                      <a:pt x="3" y="5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3" y="5"/>
                      <a:pt x="4" y="7"/>
                      <a:pt x="5" y="8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3" y="7"/>
                      <a:pt x="4" y="8"/>
                    </a:cubicBezTo>
                    <a:cubicBezTo>
                      <a:pt x="4" y="8"/>
                      <a:pt x="3" y="7"/>
                      <a:pt x="3" y="7"/>
                    </a:cubicBezTo>
                    <a:cubicBezTo>
                      <a:pt x="4" y="9"/>
                      <a:pt x="1" y="7"/>
                      <a:pt x="4" y="9"/>
                    </a:cubicBezTo>
                    <a:cubicBezTo>
                      <a:pt x="4" y="9"/>
                      <a:pt x="4" y="10"/>
                      <a:pt x="4" y="9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1"/>
                      <a:pt x="4" y="10"/>
                      <a:pt x="4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0" y="7"/>
                      <a:pt x="4" y="12"/>
                      <a:pt x="2" y="9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25" name="Freeform 321"/>
              <p:cNvSpPr>
                <a:spLocks/>
              </p:cNvSpPr>
              <p:nvPr/>
            </p:nvSpPr>
            <p:spPr bwMode="auto">
              <a:xfrm>
                <a:off x="724" y="1735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26" name="Rectangle 322"/>
              <p:cNvSpPr>
                <a:spLocks noChangeArrowheads="1"/>
              </p:cNvSpPr>
              <p:nvPr/>
            </p:nvSpPr>
            <p:spPr bwMode="auto">
              <a:xfrm>
                <a:off x="727" y="1738"/>
                <a:ext cx="1" cy="1"/>
              </a:xfrm>
              <a:prstGeom prst="rect">
                <a:avLst/>
              </a:pr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27" name="Freeform 323"/>
              <p:cNvSpPr>
                <a:spLocks/>
              </p:cNvSpPr>
              <p:nvPr/>
            </p:nvSpPr>
            <p:spPr bwMode="auto">
              <a:xfrm>
                <a:off x="719" y="1746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28" name="Rectangle 324"/>
              <p:cNvSpPr>
                <a:spLocks noChangeArrowheads="1"/>
              </p:cNvSpPr>
              <p:nvPr/>
            </p:nvSpPr>
            <p:spPr bwMode="auto">
              <a:xfrm>
                <a:off x="721" y="1749"/>
                <a:ext cx="1" cy="1"/>
              </a:xfrm>
              <a:prstGeom prst="rect">
                <a:avLst/>
              </a:pr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29" name="Freeform 325"/>
              <p:cNvSpPr>
                <a:spLocks/>
              </p:cNvSpPr>
              <p:nvPr/>
            </p:nvSpPr>
            <p:spPr bwMode="auto">
              <a:xfrm>
                <a:off x="710" y="1746"/>
                <a:ext cx="20" cy="25"/>
              </a:xfrm>
              <a:custGeom>
                <a:avLst/>
                <a:gdLst>
                  <a:gd name="T0" fmla="*/ 1 w 7"/>
                  <a:gd name="T1" fmla="*/ 6 h 9"/>
                  <a:gd name="T2" fmla="*/ 1 w 7"/>
                  <a:gd name="T3" fmla="*/ 8 h 9"/>
                  <a:gd name="T4" fmla="*/ 1 w 7"/>
                  <a:gd name="T5" fmla="*/ 7 h 9"/>
                  <a:gd name="T6" fmla="*/ 2 w 7"/>
                  <a:gd name="T7" fmla="*/ 9 h 9"/>
                  <a:gd name="T8" fmla="*/ 4 w 7"/>
                  <a:gd name="T9" fmla="*/ 6 h 9"/>
                  <a:gd name="T10" fmla="*/ 4 w 7"/>
                  <a:gd name="T11" fmla="*/ 7 h 9"/>
                  <a:gd name="T12" fmla="*/ 4 w 7"/>
                  <a:gd name="T13" fmla="*/ 4 h 9"/>
                  <a:gd name="T14" fmla="*/ 5 w 7"/>
                  <a:gd name="T15" fmla="*/ 6 h 9"/>
                  <a:gd name="T16" fmla="*/ 5 w 7"/>
                  <a:gd name="T17" fmla="*/ 5 h 9"/>
                  <a:gd name="T18" fmla="*/ 5 w 7"/>
                  <a:gd name="T19" fmla="*/ 4 h 9"/>
                  <a:gd name="T20" fmla="*/ 5 w 7"/>
                  <a:gd name="T21" fmla="*/ 5 h 9"/>
                  <a:gd name="T22" fmla="*/ 5 w 7"/>
                  <a:gd name="T23" fmla="*/ 4 h 9"/>
                  <a:gd name="T24" fmla="*/ 5 w 7"/>
                  <a:gd name="T25" fmla="*/ 4 h 9"/>
                  <a:gd name="T26" fmla="*/ 5 w 7"/>
                  <a:gd name="T27" fmla="*/ 4 h 9"/>
                  <a:gd name="T28" fmla="*/ 5 w 7"/>
                  <a:gd name="T29" fmla="*/ 3 h 9"/>
                  <a:gd name="T30" fmla="*/ 6 w 7"/>
                  <a:gd name="T31" fmla="*/ 4 h 9"/>
                  <a:gd name="T32" fmla="*/ 5 w 7"/>
                  <a:gd name="T33" fmla="*/ 2 h 9"/>
                  <a:gd name="T34" fmla="*/ 4 w 7"/>
                  <a:gd name="T35" fmla="*/ 1 h 9"/>
                  <a:gd name="T36" fmla="*/ 5 w 7"/>
                  <a:gd name="T37" fmla="*/ 3 h 9"/>
                  <a:gd name="T38" fmla="*/ 5 w 7"/>
                  <a:gd name="T39" fmla="*/ 3 h 9"/>
                  <a:gd name="T40" fmla="*/ 5 w 7"/>
                  <a:gd name="T41" fmla="*/ 3 h 9"/>
                  <a:gd name="T42" fmla="*/ 4 w 7"/>
                  <a:gd name="T43" fmla="*/ 2 h 9"/>
                  <a:gd name="T44" fmla="*/ 2 w 7"/>
                  <a:gd name="T45" fmla="*/ 2 h 9"/>
                  <a:gd name="T46" fmla="*/ 2 w 7"/>
                  <a:gd name="T47" fmla="*/ 1 h 9"/>
                  <a:gd name="T48" fmla="*/ 2 w 7"/>
                  <a:gd name="T49" fmla="*/ 2 h 9"/>
                  <a:gd name="T50" fmla="*/ 3 w 7"/>
                  <a:gd name="T51" fmla="*/ 3 h 9"/>
                  <a:gd name="T52" fmla="*/ 4 w 7"/>
                  <a:gd name="T53" fmla="*/ 4 h 9"/>
                  <a:gd name="T54" fmla="*/ 4 w 7"/>
                  <a:gd name="T55" fmla="*/ 4 h 9"/>
                  <a:gd name="T56" fmla="*/ 3 w 7"/>
                  <a:gd name="T57" fmla="*/ 3 h 9"/>
                  <a:gd name="T58" fmla="*/ 4 w 7"/>
                  <a:gd name="T59" fmla="*/ 4 h 9"/>
                  <a:gd name="T60" fmla="*/ 2 w 7"/>
                  <a:gd name="T61" fmla="*/ 2 h 9"/>
                  <a:gd name="T62" fmla="*/ 3 w 7"/>
                  <a:gd name="T63" fmla="*/ 4 h 9"/>
                  <a:gd name="T64" fmla="*/ 2 w 7"/>
                  <a:gd name="T65" fmla="*/ 5 h 9"/>
                  <a:gd name="T66" fmla="*/ 2 w 7"/>
                  <a:gd name="T67" fmla="*/ 4 h 9"/>
                  <a:gd name="T68" fmla="*/ 2 w 7"/>
                  <a:gd name="T69" fmla="*/ 5 h 9"/>
                  <a:gd name="T70" fmla="*/ 1 w 7"/>
                  <a:gd name="T71" fmla="*/ 5 h 9"/>
                  <a:gd name="T72" fmla="*/ 2 w 7"/>
                  <a:gd name="T73" fmla="*/ 6 h 9"/>
                  <a:gd name="T74" fmla="*/ 1 w 7"/>
                  <a:gd name="T75" fmla="*/ 6 h 9"/>
                  <a:gd name="T76" fmla="*/ 1 w 7"/>
                  <a:gd name="T77" fmla="*/ 6 h 9"/>
                  <a:gd name="T78" fmla="*/ 2 w 7"/>
                  <a:gd name="T79" fmla="*/ 8 h 9"/>
                  <a:gd name="T80" fmla="*/ 1 w 7"/>
                  <a:gd name="T81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" h="9">
                    <a:moveTo>
                      <a:pt x="1" y="6"/>
                    </a:moveTo>
                    <a:cubicBezTo>
                      <a:pt x="1" y="8"/>
                      <a:pt x="1" y="8"/>
                      <a:pt x="1" y="8"/>
                    </a:cubicBezTo>
                    <a:cubicBezTo>
                      <a:pt x="1" y="7"/>
                      <a:pt x="1" y="8"/>
                      <a:pt x="1" y="7"/>
                    </a:cubicBezTo>
                    <a:cubicBezTo>
                      <a:pt x="1" y="8"/>
                      <a:pt x="0" y="7"/>
                      <a:pt x="2" y="9"/>
                    </a:cubicBezTo>
                    <a:cubicBezTo>
                      <a:pt x="2" y="8"/>
                      <a:pt x="4" y="8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5"/>
                      <a:pt x="6" y="8"/>
                      <a:pt x="4" y="4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6"/>
                      <a:pt x="3" y="4"/>
                      <a:pt x="5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3"/>
                      <a:pt x="4" y="3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5"/>
                      <a:pt x="5" y="4"/>
                      <a:pt x="5" y="3"/>
                    </a:cubicBezTo>
                    <a:cubicBezTo>
                      <a:pt x="5" y="4"/>
                      <a:pt x="6" y="4"/>
                      <a:pt x="6" y="4"/>
                    </a:cubicBezTo>
                    <a:cubicBezTo>
                      <a:pt x="5" y="3"/>
                      <a:pt x="7" y="5"/>
                      <a:pt x="5" y="2"/>
                    </a:cubicBezTo>
                    <a:cubicBezTo>
                      <a:pt x="5" y="2"/>
                      <a:pt x="4" y="2"/>
                      <a:pt x="4" y="1"/>
                    </a:cubicBezTo>
                    <a:cubicBezTo>
                      <a:pt x="3" y="1"/>
                      <a:pt x="4" y="2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7" y="5"/>
                      <a:pt x="4" y="2"/>
                      <a:pt x="5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0"/>
                      <a:pt x="4" y="4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4" y="4"/>
                      <a:pt x="4" y="4"/>
                    </a:cubicBezTo>
                    <a:cubicBezTo>
                      <a:pt x="3" y="3"/>
                      <a:pt x="5" y="5"/>
                      <a:pt x="4" y="4"/>
                    </a:cubicBezTo>
                    <a:cubicBezTo>
                      <a:pt x="3" y="4"/>
                      <a:pt x="4" y="4"/>
                      <a:pt x="3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4"/>
                      <a:pt x="2" y="3"/>
                      <a:pt x="2" y="2"/>
                    </a:cubicBezTo>
                    <a:cubicBezTo>
                      <a:pt x="3" y="3"/>
                      <a:pt x="2" y="3"/>
                      <a:pt x="3" y="4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3" y="6"/>
                      <a:pt x="2" y="6"/>
                      <a:pt x="1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3" y="7"/>
                      <a:pt x="1" y="5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3" y="8"/>
                      <a:pt x="2" y="8"/>
                    </a:cubicBezTo>
                    <a:cubicBezTo>
                      <a:pt x="1" y="7"/>
                      <a:pt x="2" y="7"/>
                      <a:pt x="1" y="6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30" name="Freeform 326"/>
              <p:cNvSpPr>
                <a:spLocks/>
              </p:cNvSpPr>
              <p:nvPr/>
            </p:nvSpPr>
            <p:spPr bwMode="auto">
              <a:xfrm>
                <a:off x="710" y="1768"/>
                <a:ext cx="6" cy="5"/>
              </a:xfrm>
              <a:custGeom>
                <a:avLst/>
                <a:gdLst>
                  <a:gd name="T0" fmla="*/ 1 w 2"/>
                  <a:gd name="T1" fmla="*/ 1 h 2"/>
                  <a:gd name="T2" fmla="*/ 0 w 2"/>
                  <a:gd name="T3" fmla="*/ 0 h 2"/>
                  <a:gd name="T4" fmla="*/ 1 w 2"/>
                  <a:gd name="T5" fmla="*/ 2 h 2"/>
                  <a:gd name="T6" fmla="*/ 1 w 2"/>
                  <a:gd name="T7" fmla="*/ 1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2"/>
                    </a:cubicBezTo>
                    <a:cubicBezTo>
                      <a:pt x="1" y="1"/>
                      <a:pt x="2" y="2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31" name="Freeform 327"/>
              <p:cNvSpPr>
                <a:spLocks/>
              </p:cNvSpPr>
              <p:nvPr/>
            </p:nvSpPr>
            <p:spPr bwMode="auto">
              <a:xfrm>
                <a:off x="702" y="1765"/>
                <a:ext cx="14" cy="19"/>
              </a:xfrm>
              <a:custGeom>
                <a:avLst/>
                <a:gdLst>
                  <a:gd name="T0" fmla="*/ 2 w 5"/>
                  <a:gd name="T1" fmla="*/ 3 h 7"/>
                  <a:gd name="T2" fmla="*/ 2 w 5"/>
                  <a:gd name="T3" fmla="*/ 5 h 7"/>
                  <a:gd name="T4" fmla="*/ 4 w 5"/>
                  <a:gd name="T5" fmla="*/ 4 h 7"/>
                  <a:gd name="T6" fmla="*/ 3 w 5"/>
                  <a:gd name="T7" fmla="*/ 2 h 7"/>
                  <a:gd name="T8" fmla="*/ 4 w 5"/>
                  <a:gd name="T9" fmla="*/ 3 h 7"/>
                  <a:gd name="T10" fmla="*/ 4 w 5"/>
                  <a:gd name="T11" fmla="*/ 2 h 7"/>
                  <a:gd name="T12" fmla="*/ 4 w 5"/>
                  <a:gd name="T13" fmla="*/ 2 h 7"/>
                  <a:gd name="T14" fmla="*/ 3 w 5"/>
                  <a:gd name="T15" fmla="*/ 2 h 7"/>
                  <a:gd name="T16" fmla="*/ 3 w 5"/>
                  <a:gd name="T17" fmla="*/ 2 h 7"/>
                  <a:gd name="T18" fmla="*/ 3 w 5"/>
                  <a:gd name="T19" fmla="*/ 1 h 7"/>
                  <a:gd name="T20" fmla="*/ 3 w 5"/>
                  <a:gd name="T21" fmla="*/ 3 h 7"/>
                  <a:gd name="T22" fmla="*/ 2 w 5"/>
                  <a:gd name="T23" fmla="*/ 1 h 7"/>
                  <a:gd name="T24" fmla="*/ 1 w 5"/>
                  <a:gd name="T25" fmla="*/ 1 h 7"/>
                  <a:gd name="T26" fmla="*/ 2 w 5"/>
                  <a:gd name="T27" fmla="*/ 2 h 7"/>
                  <a:gd name="T28" fmla="*/ 2 w 5"/>
                  <a:gd name="T29" fmla="*/ 3 h 7"/>
                  <a:gd name="T30" fmla="*/ 1 w 5"/>
                  <a:gd name="T31" fmla="*/ 1 h 7"/>
                  <a:gd name="T32" fmla="*/ 0 w 5"/>
                  <a:gd name="T33" fmla="*/ 3 h 7"/>
                  <a:gd name="T34" fmla="*/ 1 w 5"/>
                  <a:gd name="T35" fmla="*/ 5 h 7"/>
                  <a:gd name="T36" fmla="*/ 1 w 5"/>
                  <a:gd name="T37" fmla="*/ 3 h 7"/>
                  <a:gd name="T38" fmla="*/ 0 w 5"/>
                  <a:gd name="T39" fmla="*/ 3 h 7"/>
                  <a:gd name="T40" fmla="*/ 1 w 5"/>
                  <a:gd name="T41" fmla="*/ 6 h 7"/>
                  <a:gd name="T42" fmla="*/ 2 w 5"/>
                  <a:gd name="T43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" h="7">
                    <a:moveTo>
                      <a:pt x="2" y="3"/>
                    </a:moveTo>
                    <a:cubicBezTo>
                      <a:pt x="2" y="5"/>
                      <a:pt x="2" y="5"/>
                      <a:pt x="2" y="5"/>
                    </a:cubicBezTo>
                    <a:cubicBezTo>
                      <a:pt x="3" y="4"/>
                      <a:pt x="3" y="3"/>
                      <a:pt x="4" y="4"/>
                    </a:cubicBezTo>
                    <a:cubicBezTo>
                      <a:pt x="4" y="4"/>
                      <a:pt x="3" y="3"/>
                      <a:pt x="3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2"/>
                      <a:pt x="5" y="3"/>
                      <a:pt x="4" y="2"/>
                    </a:cubicBezTo>
                    <a:cubicBezTo>
                      <a:pt x="3" y="1"/>
                      <a:pt x="4" y="2"/>
                      <a:pt x="4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0"/>
                      <a:pt x="4" y="4"/>
                      <a:pt x="3" y="3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2"/>
                      <a:pt x="1" y="1"/>
                    </a:cubicBezTo>
                    <a:cubicBezTo>
                      <a:pt x="1" y="1"/>
                      <a:pt x="2" y="2"/>
                      <a:pt x="2" y="2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3" y="4"/>
                      <a:pt x="2" y="2"/>
                      <a:pt x="1" y="1"/>
                    </a:cubicBezTo>
                    <a:cubicBezTo>
                      <a:pt x="2" y="3"/>
                      <a:pt x="1" y="4"/>
                      <a:pt x="0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4"/>
                      <a:pt x="1" y="4"/>
                      <a:pt x="1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1" y="4"/>
                      <a:pt x="2" y="3"/>
                    </a:cubicBezTo>
                    <a:close/>
                  </a:path>
                </a:pathLst>
              </a:cu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32" name="Rectangle 328"/>
              <p:cNvSpPr>
                <a:spLocks noChangeArrowheads="1"/>
              </p:cNvSpPr>
              <p:nvPr/>
            </p:nvSpPr>
            <p:spPr bwMode="auto">
              <a:xfrm>
                <a:off x="708" y="1779"/>
                <a:ext cx="1" cy="1"/>
              </a:xfrm>
              <a:prstGeom prst="rect">
                <a:avLst/>
              </a:prstGeom>
              <a:solidFill>
                <a:srgbClr val="ABD6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33" name="Freeform 329"/>
              <p:cNvSpPr>
                <a:spLocks/>
              </p:cNvSpPr>
              <p:nvPr/>
            </p:nvSpPr>
            <p:spPr bwMode="auto">
              <a:xfrm>
                <a:off x="1244" y="2285"/>
                <a:ext cx="855" cy="971"/>
              </a:xfrm>
              <a:custGeom>
                <a:avLst/>
                <a:gdLst>
                  <a:gd name="T0" fmla="*/ 76 w 314"/>
                  <a:gd name="T1" fmla="*/ 0 h 357"/>
                  <a:gd name="T2" fmla="*/ 65 w 314"/>
                  <a:gd name="T3" fmla="*/ 33 h 357"/>
                  <a:gd name="T4" fmla="*/ 55 w 314"/>
                  <a:gd name="T5" fmla="*/ 75 h 357"/>
                  <a:gd name="T6" fmla="*/ 42 w 314"/>
                  <a:gd name="T7" fmla="*/ 142 h 357"/>
                  <a:gd name="T8" fmla="*/ 18 w 314"/>
                  <a:gd name="T9" fmla="*/ 247 h 357"/>
                  <a:gd name="T10" fmla="*/ 0 w 314"/>
                  <a:gd name="T11" fmla="*/ 357 h 357"/>
                  <a:gd name="T12" fmla="*/ 153 w 314"/>
                  <a:gd name="T13" fmla="*/ 357 h 357"/>
                  <a:gd name="T14" fmla="*/ 241 w 314"/>
                  <a:gd name="T15" fmla="*/ 357 h 357"/>
                  <a:gd name="T16" fmla="*/ 275 w 314"/>
                  <a:gd name="T17" fmla="*/ 357 h 357"/>
                  <a:gd name="T18" fmla="*/ 314 w 314"/>
                  <a:gd name="T19" fmla="*/ 357 h 357"/>
                  <a:gd name="T20" fmla="*/ 308 w 314"/>
                  <a:gd name="T21" fmla="*/ 325 h 357"/>
                  <a:gd name="T22" fmla="*/ 299 w 314"/>
                  <a:gd name="T23" fmla="*/ 297 h 357"/>
                  <a:gd name="T24" fmla="*/ 292 w 314"/>
                  <a:gd name="T25" fmla="*/ 267 h 357"/>
                  <a:gd name="T26" fmla="*/ 288 w 314"/>
                  <a:gd name="T27" fmla="*/ 222 h 357"/>
                  <a:gd name="T28" fmla="*/ 279 w 314"/>
                  <a:gd name="T29" fmla="*/ 177 h 357"/>
                  <a:gd name="T30" fmla="*/ 264 w 314"/>
                  <a:gd name="T31" fmla="*/ 100 h 357"/>
                  <a:gd name="T32" fmla="*/ 260 w 314"/>
                  <a:gd name="T33" fmla="*/ 62 h 357"/>
                  <a:gd name="T34" fmla="*/ 253 w 314"/>
                  <a:gd name="T35" fmla="*/ 27 h 357"/>
                  <a:gd name="T36" fmla="*/ 244 w 314"/>
                  <a:gd name="T37" fmla="*/ 6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4" h="357">
                    <a:moveTo>
                      <a:pt x="76" y="0"/>
                    </a:moveTo>
                    <a:cubicBezTo>
                      <a:pt x="71" y="8"/>
                      <a:pt x="68" y="23"/>
                      <a:pt x="65" y="33"/>
                    </a:cubicBezTo>
                    <a:cubicBezTo>
                      <a:pt x="62" y="47"/>
                      <a:pt x="58" y="61"/>
                      <a:pt x="55" y="75"/>
                    </a:cubicBezTo>
                    <a:cubicBezTo>
                      <a:pt x="51" y="97"/>
                      <a:pt x="48" y="120"/>
                      <a:pt x="42" y="142"/>
                    </a:cubicBezTo>
                    <a:cubicBezTo>
                      <a:pt x="31" y="175"/>
                      <a:pt x="26" y="212"/>
                      <a:pt x="18" y="247"/>
                    </a:cubicBezTo>
                    <a:cubicBezTo>
                      <a:pt x="10" y="284"/>
                      <a:pt x="1" y="320"/>
                      <a:pt x="0" y="357"/>
                    </a:cubicBezTo>
                    <a:cubicBezTo>
                      <a:pt x="51" y="357"/>
                      <a:pt x="102" y="357"/>
                      <a:pt x="153" y="357"/>
                    </a:cubicBezTo>
                    <a:cubicBezTo>
                      <a:pt x="182" y="357"/>
                      <a:pt x="212" y="357"/>
                      <a:pt x="241" y="357"/>
                    </a:cubicBezTo>
                    <a:cubicBezTo>
                      <a:pt x="253" y="357"/>
                      <a:pt x="264" y="357"/>
                      <a:pt x="275" y="357"/>
                    </a:cubicBezTo>
                    <a:cubicBezTo>
                      <a:pt x="285" y="357"/>
                      <a:pt x="307" y="357"/>
                      <a:pt x="314" y="357"/>
                    </a:cubicBezTo>
                    <a:cubicBezTo>
                      <a:pt x="310" y="347"/>
                      <a:pt x="311" y="335"/>
                      <a:pt x="308" y="325"/>
                    </a:cubicBezTo>
                    <a:cubicBezTo>
                      <a:pt x="305" y="316"/>
                      <a:pt x="302" y="306"/>
                      <a:pt x="299" y="297"/>
                    </a:cubicBezTo>
                    <a:cubicBezTo>
                      <a:pt x="297" y="287"/>
                      <a:pt x="294" y="277"/>
                      <a:pt x="292" y="267"/>
                    </a:cubicBezTo>
                    <a:cubicBezTo>
                      <a:pt x="289" y="252"/>
                      <a:pt x="289" y="237"/>
                      <a:pt x="288" y="222"/>
                    </a:cubicBezTo>
                    <a:cubicBezTo>
                      <a:pt x="286" y="207"/>
                      <a:pt x="282" y="192"/>
                      <a:pt x="279" y="177"/>
                    </a:cubicBezTo>
                    <a:cubicBezTo>
                      <a:pt x="273" y="151"/>
                      <a:pt x="269" y="125"/>
                      <a:pt x="264" y="100"/>
                    </a:cubicBezTo>
                    <a:cubicBezTo>
                      <a:pt x="262" y="87"/>
                      <a:pt x="264" y="75"/>
                      <a:pt x="260" y="62"/>
                    </a:cubicBezTo>
                    <a:cubicBezTo>
                      <a:pt x="256" y="51"/>
                      <a:pt x="256" y="39"/>
                      <a:pt x="253" y="27"/>
                    </a:cubicBezTo>
                    <a:cubicBezTo>
                      <a:pt x="252" y="18"/>
                      <a:pt x="247" y="13"/>
                      <a:pt x="244" y="6"/>
                    </a:cubicBezTo>
                  </a:path>
                </a:pathLst>
              </a:custGeom>
              <a:solidFill>
                <a:srgbClr val="BB93C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34" name="Freeform 330"/>
              <p:cNvSpPr>
                <a:spLocks/>
              </p:cNvSpPr>
              <p:nvPr/>
            </p:nvSpPr>
            <p:spPr bwMode="auto">
              <a:xfrm>
                <a:off x="1266" y="3134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35" name="Freeform 331"/>
              <p:cNvSpPr>
                <a:spLocks/>
              </p:cNvSpPr>
              <p:nvPr/>
            </p:nvSpPr>
            <p:spPr bwMode="auto">
              <a:xfrm>
                <a:off x="1263" y="3134"/>
                <a:ext cx="6" cy="13"/>
              </a:xfrm>
              <a:custGeom>
                <a:avLst/>
                <a:gdLst>
                  <a:gd name="T0" fmla="*/ 1 w 2"/>
                  <a:gd name="T1" fmla="*/ 5 h 5"/>
                  <a:gd name="T2" fmla="*/ 1 w 2"/>
                  <a:gd name="T3" fmla="*/ 4 h 5"/>
                  <a:gd name="T4" fmla="*/ 2 w 2"/>
                  <a:gd name="T5" fmla="*/ 0 h 5"/>
                  <a:gd name="T6" fmla="*/ 0 w 2"/>
                  <a:gd name="T7" fmla="*/ 2 h 5"/>
                  <a:gd name="T8" fmla="*/ 2 w 2"/>
                  <a:gd name="T9" fmla="*/ 1 h 5"/>
                  <a:gd name="T10" fmla="*/ 0 w 2"/>
                  <a:gd name="T11" fmla="*/ 3 h 5"/>
                  <a:gd name="T12" fmla="*/ 1 w 2"/>
                  <a:gd name="T13" fmla="*/ 3 h 5"/>
                  <a:gd name="T14" fmla="*/ 1 w 2"/>
                  <a:gd name="T15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5">
                    <a:moveTo>
                      <a:pt x="1" y="5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2" y="1"/>
                      <a:pt x="2" y="2"/>
                      <a:pt x="2" y="0"/>
                    </a:cubicBezTo>
                    <a:cubicBezTo>
                      <a:pt x="2" y="0"/>
                      <a:pt x="1" y="1"/>
                      <a:pt x="0" y="2"/>
                    </a:cubicBezTo>
                    <a:cubicBezTo>
                      <a:pt x="1" y="2"/>
                      <a:pt x="1" y="1"/>
                      <a:pt x="2" y="1"/>
                    </a:cubicBezTo>
                    <a:cubicBezTo>
                      <a:pt x="1" y="2"/>
                      <a:pt x="1" y="2"/>
                      <a:pt x="0" y="3"/>
                    </a:cubicBezTo>
                    <a:cubicBezTo>
                      <a:pt x="0" y="4"/>
                      <a:pt x="1" y="3"/>
                      <a:pt x="1" y="3"/>
                    </a:cubicBez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36" name="Freeform 332"/>
              <p:cNvSpPr>
                <a:spLocks/>
              </p:cNvSpPr>
              <p:nvPr/>
            </p:nvSpPr>
            <p:spPr bwMode="auto">
              <a:xfrm>
                <a:off x="1269" y="3139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37" name="Freeform 333"/>
              <p:cNvSpPr>
                <a:spLocks/>
              </p:cNvSpPr>
              <p:nvPr/>
            </p:nvSpPr>
            <p:spPr bwMode="auto">
              <a:xfrm>
                <a:off x="1269" y="3136"/>
                <a:ext cx="2" cy="6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1" y="1"/>
                      <a:pt x="0" y="2"/>
                      <a:pt x="0" y="2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38" name="Freeform 334"/>
              <p:cNvSpPr>
                <a:spLocks/>
              </p:cNvSpPr>
              <p:nvPr/>
            </p:nvSpPr>
            <p:spPr bwMode="auto">
              <a:xfrm>
                <a:off x="1274" y="313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39" name="Freeform 335"/>
              <p:cNvSpPr>
                <a:spLocks/>
              </p:cNvSpPr>
              <p:nvPr/>
            </p:nvSpPr>
            <p:spPr bwMode="auto">
              <a:xfrm>
                <a:off x="1271" y="3136"/>
                <a:ext cx="6" cy="11"/>
              </a:xfrm>
              <a:custGeom>
                <a:avLst/>
                <a:gdLst>
                  <a:gd name="T0" fmla="*/ 2 w 2"/>
                  <a:gd name="T1" fmla="*/ 1 h 4"/>
                  <a:gd name="T2" fmla="*/ 1 w 2"/>
                  <a:gd name="T3" fmla="*/ 1 h 4"/>
                  <a:gd name="T4" fmla="*/ 1 w 2"/>
                  <a:gd name="T5" fmla="*/ 1 h 4"/>
                  <a:gd name="T6" fmla="*/ 0 w 2"/>
                  <a:gd name="T7" fmla="*/ 3 h 4"/>
                  <a:gd name="T8" fmla="*/ 0 w 2"/>
                  <a:gd name="T9" fmla="*/ 2 h 4"/>
                  <a:gd name="T10" fmla="*/ 0 w 2"/>
                  <a:gd name="T11" fmla="*/ 4 h 4"/>
                  <a:gd name="T12" fmla="*/ 2 w 2"/>
                  <a:gd name="T1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4">
                    <a:moveTo>
                      <a:pt x="2" y="1"/>
                    </a:moveTo>
                    <a:cubicBezTo>
                      <a:pt x="2" y="0"/>
                      <a:pt x="2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3"/>
                      <a:pt x="0" y="3"/>
                    </a:cubicBezTo>
                    <a:cubicBezTo>
                      <a:pt x="0" y="3"/>
                      <a:pt x="1" y="1"/>
                      <a:pt x="0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1" y="2"/>
                      <a:pt x="2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40" name="Freeform 336"/>
              <p:cNvSpPr>
                <a:spLocks/>
              </p:cNvSpPr>
              <p:nvPr/>
            </p:nvSpPr>
            <p:spPr bwMode="auto">
              <a:xfrm>
                <a:off x="1274" y="313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41" name="Freeform 337"/>
              <p:cNvSpPr>
                <a:spLocks/>
              </p:cNvSpPr>
              <p:nvPr/>
            </p:nvSpPr>
            <p:spPr bwMode="auto">
              <a:xfrm>
                <a:off x="1271" y="3139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42" name="Freeform 338"/>
              <p:cNvSpPr>
                <a:spLocks/>
              </p:cNvSpPr>
              <p:nvPr/>
            </p:nvSpPr>
            <p:spPr bwMode="auto">
              <a:xfrm>
                <a:off x="1277" y="3139"/>
                <a:ext cx="2" cy="11"/>
              </a:xfrm>
              <a:custGeom>
                <a:avLst/>
                <a:gdLst>
                  <a:gd name="T0" fmla="*/ 1 w 1"/>
                  <a:gd name="T1" fmla="*/ 0 h 4"/>
                  <a:gd name="T2" fmla="*/ 0 w 1"/>
                  <a:gd name="T3" fmla="*/ 1 h 4"/>
                  <a:gd name="T4" fmla="*/ 0 w 1"/>
                  <a:gd name="T5" fmla="*/ 4 h 4"/>
                  <a:gd name="T6" fmla="*/ 0 w 1"/>
                  <a:gd name="T7" fmla="*/ 4 h 4"/>
                  <a:gd name="T8" fmla="*/ 1 w 1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1" y="0"/>
                    </a:moveTo>
                    <a:cubicBezTo>
                      <a:pt x="0" y="2"/>
                      <a:pt x="0" y="0"/>
                      <a:pt x="0" y="1"/>
                    </a:cubicBezTo>
                    <a:cubicBezTo>
                      <a:pt x="0" y="1"/>
                      <a:pt x="0" y="3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3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43" name="Freeform 339"/>
              <p:cNvSpPr>
                <a:spLocks/>
              </p:cNvSpPr>
              <p:nvPr/>
            </p:nvSpPr>
            <p:spPr bwMode="auto">
              <a:xfrm>
                <a:off x="1279" y="3153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44" name="Freeform 340"/>
              <p:cNvSpPr>
                <a:spLocks/>
              </p:cNvSpPr>
              <p:nvPr/>
            </p:nvSpPr>
            <p:spPr bwMode="auto">
              <a:xfrm>
                <a:off x="1279" y="3142"/>
                <a:ext cx="9" cy="16"/>
              </a:xfrm>
              <a:custGeom>
                <a:avLst/>
                <a:gdLst>
                  <a:gd name="T0" fmla="*/ 3 w 3"/>
                  <a:gd name="T1" fmla="*/ 1 h 6"/>
                  <a:gd name="T2" fmla="*/ 2 w 3"/>
                  <a:gd name="T3" fmla="*/ 3 h 6"/>
                  <a:gd name="T4" fmla="*/ 2 w 3"/>
                  <a:gd name="T5" fmla="*/ 2 h 6"/>
                  <a:gd name="T6" fmla="*/ 1 w 3"/>
                  <a:gd name="T7" fmla="*/ 2 h 6"/>
                  <a:gd name="T8" fmla="*/ 2 w 3"/>
                  <a:gd name="T9" fmla="*/ 1 h 6"/>
                  <a:gd name="T10" fmla="*/ 0 w 3"/>
                  <a:gd name="T11" fmla="*/ 2 h 6"/>
                  <a:gd name="T12" fmla="*/ 0 w 3"/>
                  <a:gd name="T13" fmla="*/ 1 h 6"/>
                  <a:gd name="T14" fmla="*/ 0 w 3"/>
                  <a:gd name="T15" fmla="*/ 3 h 6"/>
                  <a:gd name="T16" fmla="*/ 1 w 3"/>
                  <a:gd name="T17" fmla="*/ 3 h 6"/>
                  <a:gd name="T18" fmla="*/ 0 w 3"/>
                  <a:gd name="T19" fmla="*/ 4 h 6"/>
                  <a:gd name="T20" fmla="*/ 2 w 3"/>
                  <a:gd name="T21" fmla="*/ 6 h 6"/>
                  <a:gd name="T22" fmla="*/ 3 w 3"/>
                  <a:gd name="T23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6">
                    <a:moveTo>
                      <a:pt x="3" y="1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1"/>
                      <a:pt x="1" y="3"/>
                      <a:pt x="1" y="2"/>
                    </a:cubicBezTo>
                    <a:cubicBezTo>
                      <a:pt x="1" y="0"/>
                      <a:pt x="2" y="2"/>
                      <a:pt x="2" y="1"/>
                    </a:cubicBezTo>
                    <a:cubicBezTo>
                      <a:pt x="1" y="1"/>
                      <a:pt x="1" y="1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1" y="1"/>
                      <a:pt x="1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1" y="6"/>
                      <a:pt x="2" y="6"/>
                    </a:cubicBezTo>
                    <a:cubicBezTo>
                      <a:pt x="2" y="6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45" name="Freeform 341"/>
              <p:cNvSpPr>
                <a:spLocks/>
              </p:cNvSpPr>
              <p:nvPr/>
            </p:nvSpPr>
            <p:spPr bwMode="auto">
              <a:xfrm>
                <a:off x="1288" y="3150"/>
                <a:ext cx="0" cy="5"/>
              </a:xfrm>
              <a:custGeom>
                <a:avLst/>
                <a:gdLst>
                  <a:gd name="T0" fmla="*/ 3 h 5"/>
                  <a:gd name="T1" fmla="*/ 5 h 5"/>
                  <a:gd name="T2" fmla="*/ 0 h 5"/>
                  <a:gd name="T3" fmla="*/ 3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">
                    <a:moveTo>
                      <a:pt x="0" y="3"/>
                    </a:moveTo>
                    <a:lnTo>
                      <a:pt x="0" y="5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46" name="Freeform 342"/>
              <p:cNvSpPr>
                <a:spLocks/>
              </p:cNvSpPr>
              <p:nvPr/>
            </p:nvSpPr>
            <p:spPr bwMode="auto">
              <a:xfrm>
                <a:off x="1288" y="3145"/>
                <a:ext cx="8" cy="16"/>
              </a:xfrm>
              <a:custGeom>
                <a:avLst/>
                <a:gdLst>
                  <a:gd name="T0" fmla="*/ 1 w 3"/>
                  <a:gd name="T1" fmla="*/ 0 h 6"/>
                  <a:gd name="T2" fmla="*/ 1 w 3"/>
                  <a:gd name="T3" fmla="*/ 1 h 6"/>
                  <a:gd name="T4" fmla="*/ 1 w 3"/>
                  <a:gd name="T5" fmla="*/ 0 h 6"/>
                  <a:gd name="T6" fmla="*/ 0 w 3"/>
                  <a:gd name="T7" fmla="*/ 2 h 6"/>
                  <a:gd name="T8" fmla="*/ 2 w 3"/>
                  <a:gd name="T9" fmla="*/ 1 h 6"/>
                  <a:gd name="T10" fmla="*/ 2 w 3"/>
                  <a:gd name="T11" fmla="*/ 4 h 6"/>
                  <a:gd name="T12" fmla="*/ 1 w 3"/>
                  <a:gd name="T13" fmla="*/ 3 h 6"/>
                  <a:gd name="T14" fmla="*/ 3 w 3"/>
                  <a:gd name="T15" fmla="*/ 3 h 6"/>
                  <a:gd name="T16" fmla="*/ 3 w 3"/>
                  <a:gd name="T17" fmla="*/ 2 h 6"/>
                  <a:gd name="T18" fmla="*/ 3 w 3"/>
                  <a:gd name="T19" fmla="*/ 2 h 6"/>
                  <a:gd name="T20" fmla="*/ 1 w 3"/>
                  <a:gd name="T2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6">
                    <a:moveTo>
                      <a:pt x="1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1"/>
                      <a:pt x="0" y="2"/>
                      <a:pt x="0" y="2"/>
                    </a:cubicBezTo>
                    <a:cubicBezTo>
                      <a:pt x="1" y="4"/>
                      <a:pt x="1" y="2"/>
                      <a:pt x="2" y="1"/>
                    </a:cubicBezTo>
                    <a:cubicBezTo>
                      <a:pt x="3" y="2"/>
                      <a:pt x="2" y="2"/>
                      <a:pt x="2" y="4"/>
                    </a:cubicBezTo>
                    <a:cubicBezTo>
                      <a:pt x="2" y="4"/>
                      <a:pt x="2" y="4"/>
                      <a:pt x="1" y="3"/>
                    </a:cubicBezTo>
                    <a:cubicBezTo>
                      <a:pt x="2" y="6"/>
                      <a:pt x="3" y="3"/>
                      <a:pt x="3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0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47" name="Freeform 343"/>
              <p:cNvSpPr>
                <a:spLocks/>
              </p:cNvSpPr>
              <p:nvPr/>
            </p:nvSpPr>
            <p:spPr bwMode="auto">
              <a:xfrm>
                <a:off x="1288" y="3142"/>
                <a:ext cx="2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48" name="Freeform 344"/>
              <p:cNvSpPr>
                <a:spLocks/>
              </p:cNvSpPr>
              <p:nvPr/>
            </p:nvSpPr>
            <p:spPr bwMode="auto">
              <a:xfrm>
                <a:off x="1296" y="315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49" name="Freeform 345"/>
              <p:cNvSpPr>
                <a:spLocks/>
              </p:cNvSpPr>
              <p:nvPr/>
            </p:nvSpPr>
            <p:spPr bwMode="auto">
              <a:xfrm>
                <a:off x="1296" y="3145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50" name="Freeform 346"/>
              <p:cNvSpPr>
                <a:spLocks/>
              </p:cNvSpPr>
              <p:nvPr/>
            </p:nvSpPr>
            <p:spPr bwMode="auto">
              <a:xfrm>
                <a:off x="1296" y="3123"/>
                <a:ext cx="46" cy="32"/>
              </a:xfrm>
              <a:custGeom>
                <a:avLst/>
                <a:gdLst>
                  <a:gd name="T0" fmla="*/ 17 w 17"/>
                  <a:gd name="T1" fmla="*/ 4 h 12"/>
                  <a:gd name="T2" fmla="*/ 16 w 17"/>
                  <a:gd name="T3" fmla="*/ 4 h 12"/>
                  <a:gd name="T4" fmla="*/ 15 w 17"/>
                  <a:gd name="T5" fmla="*/ 2 h 12"/>
                  <a:gd name="T6" fmla="*/ 14 w 17"/>
                  <a:gd name="T7" fmla="*/ 0 h 12"/>
                  <a:gd name="T8" fmla="*/ 13 w 17"/>
                  <a:gd name="T9" fmla="*/ 2 h 12"/>
                  <a:gd name="T10" fmla="*/ 12 w 17"/>
                  <a:gd name="T11" fmla="*/ 1 h 12"/>
                  <a:gd name="T12" fmla="*/ 11 w 17"/>
                  <a:gd name="T13" fmla="*/ 3 h 12"/>
                  <a:gd name="T14" fmla="*/ 10 w 17"/>
                  <a:gd name="T15" fmla="*/ 5 h 12"/>
                  <a:gd name="T16" fmla="*/ 4 w 17"/>
                  <a:gd name="T17" fmla="*/ 7 h 12"/>
                  <a:gd name="T18" fmla="*/ 4 w 17"/>
                  <a:gd name="T19" fmla="*/ 9 h 12"/>
                  <a:gd name="T20" fmla="*/ 3 w 17"/>
                  <a:gd name="T21" fmla="*/ 8 h 12"/>
                  <a:gd name="T22" fmla="*/ 4 w 17"/>
                  <a:gd name="T23" fmla="*/ 8 h 12"/>
                  <a:gd name="T24" fmla="*/ 2 w 17"/>
                  <a:gd name="T25" fmla="*/ 8 h 12"/>
                  <a:gd name="T26" fmla="*/ 2 w 17"/>
                  <a:gd name="T27" fmla="*/ 10 h 12"/>
                  <a:gd name="T28" fmla="*/ 1 w 17"/>
                  <a:gd name="T29" fmla="*/ 7 h 12"/>
                  <a:gd name="T30" fmla="*/ 0 w 17"/>
                  <a:gd name="T31" fmla="*/ 9 h 12"/>
                  <a:gd name="T32" fmla="*/ 1 w 17"/>
                  <a:gd name="T33" fmla="*/ 11 h 12"/>
                  <a:gd name="T34" fmla="*/ 1 w 17"/>
                  <a:gd name="T35" fmla="*/ 12 h 12"/>
                  <a:gd name="T36" fmla="*/ 5 w 17"/>
                  <a:gd name="T37" fmla="*/ 8 h 12"/>
                  <a:gd name="T38" fmla="*/ 5 w 17"/>
                  <a:gd name="T39" fmla="*/ 9 h 12"/>
                  <a:gd name="T40" fmla="*/ 9 w 17"/>
                  <a:gd name="T41" fmla="*/ 9 h 12"/>
                  <a:gd name="T42" fmla="*/ 9 w 17"/>
                  <a:gd name="T43" fmla="*/ 7 h 12"/>
                  <a:gd name="T44" fmla="*/ 9 w 17"/>
                  <a:gd name="T45" fmla="*/ 7 h 12"/>
                  <a:gd name="T46" fmla="*/ 9 w 17"/>
                  <a:gd name="T47" fmla="*/ 7 h 12"/>
                  <a:gd name="T48" fmla="*/ 10 w 17"/>
                  <a:gd name="T49" fmla="*/ 7 h 12"/>
                  <a:gd name="T50" fmla="*/ 9 w 17"/>
                  <a:gd name="T51" fmla="*/ 5 h 12"/>
                  <a:gd name="T52" fmla="*/ 13 w 17"/>
                  <a:gd name="T53" fmla="*/ 7 h 12"/>
                  <a:gd name="T54" fmla="*/ 12 w 17"/>
                  <a:gd name="T55" fmla="*/ 6 h 12"/>
                  <a:gd name="T56" fmla="*/ 11 w 17"/>
                  <a:gd name="T57" fmla="*/ 5 h 12"/>
                  <a:gd name="T58" fmla="*/ 13 w 17"/>
                  <a:gd name="T59" fmla="*/ 7 h 12"/>
                  <a:gd name="T60" fmla="*/ 13 w 17"/>
                  <a:gd name="T61" fmla="*/ 5 h 12"/>
                  <a:gd name="T62" fmla="*/ 12 w 17"/>
                  <a:gd name="T63" fmla="*/ 4 h 12"/>
                  <a:gd name="T64" fmla="*/ 14 w 17"/>
                  <a:gd name="T65" fmla="*/ 3 h 12"/>
                  <a:gd name="T66" fmla="*/ 15 w 17"/>
                  <a:gd name="T67" fmla="*/ 5 h 12"/>
                  <a:gd name="T68" fmla="*/ 16 w 17"/>
                  <a:gd name="T69" fmla="*/ 6 h 12"/>
                  <a:gd name="T70" fmla="*/ 15 w 17"/>
                  <a:gd name="T71" fmla="*/ 3 h 12"/>
                  <a:gd name="T72" fmla="*/ 17 w 17"/>
                  <a:gd name="T7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7" h="12">
                    <a:moveTo>
                      <a:pt x="17" y="4"/>
                    </a:moveTo>
                    <a:cubicBezTo>
                      <a:pt x="16" y="3"/>
                      <a:pt x="16" y="3"/>
                      <a:pt x="16" y="4"/>
                    </a:cubicBezTo>
                    <a:cubicBezTo>
                      <a:pt x="15" y="3"/>
                      <a:pt x="15" y="3"/>
                      <a:pt x="15" y="2"/>
                    </a:cubicBezTo>
                    <a:cubicBezTo>
                      <a:pt x="14" y="2"/>
                      <a:pt x="14" y="1"/>
                      <a:pt x="14" y="0"/>
                    </a:cubicBezTo>
                    <a:cubicBezTo>
                      <a:pt x="13" y="1"/>
                      <a:pt x="14" y="2"/>
                      <a:pt x="13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2"/>
                      <a:pt x="12" y="3"/>
                      <a:pt x="11" y="3"/>
                    </a:cubicBezTo>
                    <a:cubicBezTo>
                      <a:pt x="11" y="3"/>
                      <a:pt x="11" y="4"/>
                      <a:pt x="10" y="5"/>
                    </a:cubicBezTo>
                    <a:cubicBezTo>
                      <a:pt x="8" y="5"/>
                      <a:pt x="7" y="7"/>
                      <a:pt x="4" y="7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4" y="8"/>
                      <a:pt x="4" y="9"/>
                      <a:pt x="3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3" y="6"/>
                      <a:pt x="3" y="8"/>
                      <a:pt x="2" y="8"/>
                    </a:cubicBezTo>
                    <a:cubicBezTo>
                      <a:pt x="2" y="8"/>
                      <a:pt x="2" y="10"/>
                      <a:pt x="2" y="10"/>
                    </a:cubicBezTo>
                    <a:cubicBezTo>
                      <a:pt x="2" y="8"/>
                      <a:pt x="1" y="10"/>
                      <a:pt x="1" y="7"/>
                    </a:cubicBezTo>
                    <a:cubicBezTo>
                      <a:pt x="0" y="7"/>
                      <a:pt x="1" y="9"/>
                      <a:pt x="0" y="9"/>
                    </a:cubicBezTo>
                    <a:cubicBezTo>
                      <a:pt x="1" y="11"/>
                      <a:pt x="1" y="10"/>
                      <a:pt x="1" y="11"/>
                    </a:cubicBezTo>
                    <a:cubicBezTo>
                      <a:pt x="1" y="12"/>
                      <a:pt x="1" y="10"/>
                      <a:pt x="1" y="12"/>
                    </a:cubicBezTo>
                    <a:cubicBezTo>
                      <a:pt x="2" y="12"/>
                      <a:pt x="4" y="9"/>
                      <a:pt x="5" y="8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8"/>
                      <a:pt x="7" y="8"/>
                      <a:pt x="9" y="9"/>
                    </a:cubicBezTo>
                    <a:cubicBezTo>
                      <a:pt x="8" y="8"/>
                      <a:pt x="10" y="9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6"/>
                      <a:pt x="10" y="8"/>
                      <a:pt x="10" y="7"/>
                    </a:cubicBezTo>
                    <a:cubicBezTo>
                      <a:pt x="10" y="6"/>
                      <a:pt x="10" y="6"/>
                      <a:pt x="9" y="5"/>
                    </a:cubicBezTo>
                    <a:cubicBezTo>
                      <a:pt x="10" y="6"/>
                      <a:pt x="12" y="7"/>
                      <a:pt x="13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6"/>
                      <a:pt x="12" y="5"/>
                      <a:pt x="11" y="5"/>
                    </a:cubicBezTo>
                    <a:cubicBezTo>
                      <a:pt x="12" y="5"/>
                      <a:pt x="13" y="6"/>
                      <a:pt x="13" y="7"/>
                    </a:cubicBezTo>
                    <a:cubicBezTo>
                      <a:pt x="14" y="7"/>
                      <a:pt x="12" y="4"/>
                      <a:pt x="13" y="5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3" y="3"/>
                      <a:pt x="14" y="4"/>
                      <a:pt x="14" y="3"/>
                    </a:cubicBezTo>
                    <a:cubicBezTo>
                      <a:pt x="15" y="4"/>
                      <a:pt x="15" y="5"/>
                      <a:pt x="15" y="5"/>
                    </a:cubicBezTo>
                    <a:cubicBezTo>
                      <a:pt x="15" y="6"/>
                      <a:pt x="15" y="6"/>
                      <a:pt x="16" y="6"/>
                    </a:cubicBezTo>
                    <a:cubicBezTo>
                      <a:pt x="16" y="5"/>
                      <a:pt x="15" y="4"/>
                      <a:pt x="15" y="3"/>
                    </a:cubicBezTo>
                    <a:cubicBezTo>
                      <a:pt x="16" y="5"/>
                      <a:pt x="17" y="4"/>
                      <a:pt x="17" y="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51" name="Freeform 347"/>
              <p:cNvSpPr>
                <a:spLocks/>
              </p:cNvSpPr>
              <p:nvPr/>
            </p:nvSpPr>
            <p:spPr bwMode="auto">
              <a:xfrm>
                <a:off x="1339" y="3139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52" name="Freeform 348"/>
              <p:cNvSpPr>
                <a:spLocks/>
              </p:cNvSpPr>
              <p:nvPr/>
            </p:nvSpPr>
            <p:spPr bwMode="auto">
              <a:xfrm>
                <a:off x="1342" y="313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53" name="Rectangle 349"/>
              <p:cNvSpPr>
                <a:spLocks noChangeArrowheads="1"/>
              </p:cNvSpPr>
              <p:nvPr/>
            </p:nvSpPr>
            <p:spPr bwMode="auto">
              <a:xfrm>
                <a:off x="1326" y="3131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54" name="Freeform 350"/>
              <p:cNvSpPr>
                <a:spLocks/>
              </p:cNvSpPr>
              <p:nvPr/>
            </p:nvSpPr>
            <p:spPr bwMode="auto">
              <a:xfrm>
                <a:off x="1331" y="3142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55" name="Freeform 351"/>
              <p:cNvSpPr>
                <a:spLocks/>
              </p:cNvSpPr>
              <p:nvPr/>
            </p:nvSpPr>
            <p:spPr bwMode="auto">
              <a:xfrm>
                <a:off x="1320" y="3147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56" name="Rectangle 352"/>
              <p:cNvSpPr>
                <a:spLocks noChangeArrowheads="1"/>
              </p:cNvSpPr>
              <p:nvPr/>
            </p:nvSpPr>
            <p:spPr bwMode="auto">
              <a:xfrm>
                <a:off x="1342" y="3136"/>
                <a:ext cx="1" cy="3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57" name="Freeform 353"/>
              <p:cNvSpPr>
                <a:spLocks/>
              </p:cNvSpPr>
              <p:nvPr/>
            </p:nvSpPr>
            <p:spPr bwMode="auto">
              <a:xfrm>
                <a:off x="1334" y="3104"/>
                <a:ext cx="22" cy="27"/>
              </a:xfrm>
              <a:custGeom>
                <a:avLst/>
                <a:gdLst>
                  <a:gd name="T0" fmla="*/ 4 w 8"/>
                  <a:gd name="T1" fmla="*/ 1 h 10"/>
                  <a:gd name="T2" fmla="*/ 3 w 8"/>
                  <a:gd name="T3" fmla="*/ 2 h 10"/>
                  <a:gd name="T4" fmla="*/ 5 w 8"/>
                  <a:gd name="T5" fmla="*/ 4 h 10"/>
                  <a:gd name="T6" fmla="*/ 3 w 8"/>
                  <a:gd name="T7" fmla="*/ 3 h 10"/>
                  <a:gd name="T8" fmla="*/ 3 w 8"/>
                  <a:gd name="T9" fmla="*/ 6 h 10"/>
                  <a:gd name="T10" fmla="*/ 2 w 8"/>
                  <a:gd name="T11" fmla="*/ 5 h 10"/>
                  <a:gd name="T12" fmla="*/ 3 w 8"/>
                  <a:gd name="T13" fmla="*/ 8 h 10"/>
                  <a:gd name="T14" fmla="*/ 1 w 8"/>
                  <a:gd name="T15" fmla="*/ 6 h 10"/>
                  <a:gd name="T16" fmla="*/ 1 w 8"/>
                  <a:gd name="T17" fmla="*/ 6 h 10"/>
                  <a:gd name="T18" fmla="*/ 0 w 8"/>
                  <a:gd name="T19" fmla="*/ 7 h 10"/>
                  <a:gd name="T20" fmla="*/ 2 w 8"/>
                  <a:gd name="T21" fmla="*/ 9 h 10"/>
                  <a:gd name="T22" fmla="*/ 3 w 8"/>
                  <a:gd name="T23" fmla="*/ 10 h 10"/>
                  <a:gd name="T24" fmla="*/ 3 w 8"/>
                  <a:gd name="T25" fmla="*/ 9 h 10"/>
                  <a:gd name="T26" fmla="*/ 4 w 8"/>
                  <a:gd name="T27" fmla="*/ 9 h 10"/>
                  <a:gd name="T28" fmla="*/ 3 w 8"/>
                  <a:gd name="T29" fmla="*/ 8 h 10"/>
                  <a:gd name="T30" fmla="*/ 4 w 8"/>
                  <a:gd name="T31" fmla="*/ 9 h 10"/>
                  <a:gd name="T32" fmla="*/ 4 w 8"/>
                  <a:gd name="T33" fmla="*/ 8 h 10"/>
                  <a:gd name="T34" fmla="*/ 4 w 8"/>
                  <a:gd name="T35" fmla="*/ 8 h 10"/>
                  <a:gd name="T36" fmla="*/ 3 w 8"/>
                  <a:gd name="T37" fmla="*/ 7 h 10"/>
                  <a:gd name="T38" fmla="*/ 5 w 8"/>
                  <a:gd name="T39" fmla="*/ 8 h 10"/>
                  <a:gd name="T40" fmla="*/ 4 w 8"/>
                  <a:gd name="T41" fmla="*/ 7 h 10"/>
                  <a:gd name="T42" fmla="*/ 7 w 8"/>
                  <a:gd name="T43" fmla="*/ 6 h 10"/>
                  <a:gd name="T44" fmla="*/ 6 w 8"/>
                  <a:gd name="T45" fmla="*/ 6 h 10"/>
                  <a:gd name="T46" fmla="*/ 6 w 8"/>
                  <a:gd name="T47" fmla="*/ 7 h 10"/>
                  <a:gd name="T48" fmla="*/ 4 w 8"/>
                  <a:gd name="T49" fmla="*/ 5 h 10"/>
                  <a:gd name="T50" fmla="*/ 6 w 8"/>
                  <a:gd name="T51" fmla="*/ 6 h 10"/>
                  <a:gd name="T52" fmla="*/ 7 w 8"/>
                  <a:gd name="T53" fmla="*/ 4 h 10"/>
                  <a:gd name="T54" fmla="*/ 7 w 8"/>
                  <a:gd name="T55" fmla="*/ 4 h 10"/>
                  <a:gd name="T56" fmla="*/ 7 w 8"/>
                  <a:gd name="T57" fmla="*/ 3 h 10"/>
                  <a:gd name="T58" fmla="*/ 6 w 8"/>
                  <a:gd name="T59" fmla="*/ 3 h 10"/>
                  <a:gd name="T60" fmla="*/ 6 w 8"/>
                  <a:gd name="T61" fmla="*/ 2 h 10"/>
                  <a:gd name="T62" fmla="*/ 6 w 8"/>
                  <a:gd name="T63" fmla="*/ 3 h 10"/>
                  <a:gd name="T64" fmla="*/ 5 w 8"/>
                  <a:gd name="T65" fmla="*/ 1 h 10"/>
                  <a:gd name="T66" fmla="*/ 6 w 8"/>
                  <a:gd name="T67" fmla="*/ 2 h 10"/>
                  <a:gd name="T68" fmla="*/ 4 w 8"/>
                  <a:gd name="T69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10">
                    <a:moveTo>
                      <a:pt x="4" y="1"/>
                    </a:moveTo>
                    <a:cubicBezTo>
                      <a:pt x="3" y="0"/>
                      <a:pt x="3" y="1"/>
                      <a:pt x="3" y="2"/>
                    </a:cubicBezTo>
                    <a:cubicBezTo>
                      <a:pt x="3" y="3"/>
                      <a:pt x="5" y="4"/>
                      <a:pt x="5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3"/>
                      <a:pt x="1" y="4"/>
                      <a:pt x="3" y="6"/>
                    </a:cubicBezTo>
                    <a:cubicBezTo>
                      <a:pt x="2" y="6"/>
                      <a:pt x="2" y="6"/>
                      <a:pt x="2" y="5"/>
                    </a:cubicBezTo>
                    <a:cubicBezTo>
                      <a:pt x="1" y="6"/>
                      <a:pt x="5" y="8"/>
                      <a:pt x="3" y="8"/>
                    </a:cubicBezTo>
                    <a:cubicBezTo>
                      <a:pt x="2" y="6"/>
                      <a:pt x="2" y="7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0" y="6"/>
                      <a:pt x="1" y="7"/>
                      <a:pt x="0" y="7"/>
                    </a:cubicBezTo>
                    <a:cubicBezTo>
                      <a:pt x="1" y="8"/>
                      <a:pt x="2" y="9"/>
                      <a:pt x="2" y="9"/>
                    </a:cubicBezTo>
                    <a:cubicBezTo>
                      <a:pt x="2" y="9"/>
                      <a:pt x="2" y="10"/>
                      <a:pt x="3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4" y="9"/>
                      <a:pt x="3" y="9"/>
                      <a:pt x="4" y="9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4" y="8"/>
                      <a:pt x="4" y="9"/>
                      <a:pt x="4" y="9"/>
                    </a:cubicBezTo>
                    <a:cubicBezTo>
                      <a:pt x="4" y="9"/>
                      <a:pt x="4" y="8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8"/>
                      <a:pt x="5" y="8"/>
                      <a:pt x="3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7" y="8"/>
                      <a:pt x="7" y="6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5" y="6"/>
                      <a:pt x="6" y="7"/>
                      <a:pt x="6" y="7"/>
                    </a:cubicBezTo>
                    <a:cubicBezTo>
                      <a:pt x="5" y="6"/>
                      <a:pt x="4" y="5"/>
                      <a:pt x="4" y="5"/>
                    </a:cubicBezTo>
                    <a:cubicBezTo>
                      <a:pt x="5" y="5"/>
                      <a:pt x="4" y="4"/>
                      <a:pt x="6" y="6"/>
                    </a:cubicBezTo>
                    <a:cubicBezTo>
                      <a:pt x="7" y="5"/>
                      <a:pt x="6" y="4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3"/>
                      <a:pt x="8" y="4"/>
                      <a:pt x="7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3"/>
                    </a:cubicBezTo>
                    <a:cubicBezTo>
                      <a:pt x="5" y="2"/>
                      <a:pt x="5" y="1"/>
                      <a:pt x="5" y="1"/>
                    </a:cubicBezTo>
                    <a:cubicBezTo>
                      <a:pt x="5" y="1"/>
                      <a:pt x="6" y="2"/>
                      <a:pt x="6" y="2"/>
                    </a:cubicBezTo>
                    <a:cubicBezTo>
                      <a:pt x="5" y="2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58" name="Freeform 354"/>
              <p:cNvSpPr>
                <a:spLocks/>
              </p:cNvSpPr>
              <p:nvPr/>
            </p:nvSpPr>
            <p:spPr bwMode="auto">
              <a:xfrm>
                <a:off x="1345" y="3125"/>
                <a:ext cx="3" cy="3"/>
              </a:xfrm>
              <a:custGeom>
                <a:avLst/>
                <a:gdLst>
                  <a:gd name="T0" fmla="*/ 3 w 3"/>
                  <a:gd name="T1" fmla="*/ 3 h 3"/>
                  <a:gd name="T2" fmla="*/ 0 w 3"/>
                  <a:gd name="T3" fmla="*/ 0 h 3"/>
                  <a:gd name="T4" fmla="*/ 3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lnTo>
                      <a:pt x="0" y="0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59" name="Freeform 355"/>
              <p:cNvSpPr>
                <a:spLocks/>
              </p:cNvSpPr>
              <p:nvPr/>
            </p:nvSpPr>
            <p:spPr bwMode="auto">
              <a:xfrm>
                <a:off x="1348" y="3087"/>
                <a:ext cx="16" cy="25"/>
              </a:xfrm>
              <a:custGeom>
                <a:avLst/>
                <a:gdLst>
                  <a:gd name="T0" fmla="*/ 3 w 6"/>
                  <a:gd name="T1" fmla="*/ 6 h 9"/>
                  <a:gd name="T2" fmla="*/ 4 w 6"/>
                  <a:gd name="T3" fmla="*/ 7 h 9"/>
                  <a:gd name="T4" fmla="*/ 2 w 6"/>
                  <a:gd name="T5" fmla="*/ 5 h 9"/>
                  <a:gd name="T6" fmla="*/ 1 w 6"/>
                  <a:gd name="T7" fmla="*/ 4 h 9"/>
                  <a:gd name="T8" fmla="*/ 4 w 6"/>
                  <a:gd name="T9" fmla="*/ 6 h 9"/>
                  <a:gd name="T10" fmla="*/ 5 w 6"/>
                  <a:gd name="T11" fmla="*/ 5 h 9"/>
                  <a:gd name="T12" fmla="*/ 3 w 6"/>
                  <a:gd name="T13" fmla="*/ 4 h 9"/>
                  <a:gd name="T14" fmla="*/ 2 w 6"/>
                  <a:gd name="T15" fmla="*/ 3 h 9"/>
                  <a:gd name="T16" fmla="*/ 3 w 6"/>
                  <a:gd name="T17" fmla="*/ 4 h 9"/>
                  <a:gd name="T18" fmla="*/ 5 w 6"/>
                  <a:gd name="T19" fmla="*/ 4 h 9"/>
                  <a:gd name="T20" fmla="*/ 1 w 6"/>
                  <a:gd name="T21" fmla="*/ 0 h 9"/>
                  <a:gd name="T22" fmla="*/ 1 w 6"/>
                  <a:gd name="T23" fmla="*/ 1 h 9"/>
                  <a:gd name="T24" fmla="*/ 3 w 6"/>
                  <a:gd name="T25" fmla="*/ 2 h 9"/>
                  <a:gd name="T26" fmla="*/ 2 w 6"/>
                  <a:gd name="T27" fmla="*/ 2 h 9"/>
                  <a:gd name="T28" fmla="*/ 2 w 6"/>
                  <a:gd name="T29" fmla="*/ 1 h 9"/>
                  <a:gd name="T30" fmla="*/ 0 w 6"/>
                  <a:gd name="T31" fmla="*/ 5 h 9"/>
                  <a:gd name="T32" fmla="*/ 0 w 6"/>
                  <a:gd name="T33" fmla="*/ 5 h 9"/>
                  <a:gd name="T34" fmla="*/ 1 w 6"/>
                  <a:gd name="T35" fmla="*/ 6 h 9"/>
                  <a:gd name="T36" fmla="*/ 3 w 6"/>
                  <a:gd name="T37" fmla="*/ 7 h 9"/>
                  <a:gd name="T38" fmla="*/ 2 w 6"/>
                  <a:gd name="T39" fmla="*/ 7 h 9"/>
                  <a:gd name="T40" fmla="*/ 4 w 6"/>
                  <a:gd name="T41" fmla="*/ 8 h 9"/>
                  <a:gd name="T42" fmla="*/ 4 w 6"/>
                  <a:gd name="T43" fmla="*/ 9 h 9"/>
                  <a:gd name="T44" fmla="*/ 5 w 6"/>
                  <a:gd name="T45" fmla="*/ 8 h 9"/>
                  <a:gd name="T46" fmla="*/ 3 w 6"/>
                  <a:gd name="T47" fmla="*/ 6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" h="9">
                    <a:moveTo>
                      <a:pt x="3" y="6"/>
                    </a:moveTo>
                    <a:cubicBezTo>
                      <a:pt x="3" y="6"/>
                      <a:pt x="4" y="7"/>
                      <a:pt x="4" y="7"/>
                    </a:cubicBezTo>
                    <a:cubicBezTo>
                      <a:pt x="4" y="6"/>
                      <a:pt x="3" y="6"/>
                      <a:pt x="2" y="5"/>
                    </a:cubicBezTo>
                    <a:cubicBezTo>
                      <a:pt x="2" y="5"/>
                      <a:pt x="1" y="4"/>
                      <a:pt x="1" y="4"/>
                    </a:cubicBezTo>
                    <a:cubicBezTo>
                      <a:pt x="2" y="5"/>
                      <a:pt x="4" y="6"/>
                      <a:pt x="4" y="6"/>
                    </a:cubicBezTo>
                    <a:cubicBezTo>
                      <a:pt x="4" y="5"/>
                      <a:pt x="5" y="5"/>
                      <a:pt x="5" y="5"/>
                    </a:cubicBezTo>
                    <a:cubicBezTo>
                      <a:pt x="3" y="5"/>
                      <a:pt x="4" y="4"/>
                      <a:pt x="3" y="4"/>
                    </a:cubicBezTo>
                    <a:cubicBezTo>
                      <a:pt x="2" y="4"/>
                      <a:pt x="2" y="3"/>
                      <a:pt x="2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5"/>
                      <a:pt x="4" y="4"/>
                      <a:pt x="5" y="4"/>
                    </a:cubicBezTo>
                    <a:cubicBezTo>
                      <a:pt x="3" y="3"/>
                      <a:pt x="4" y="1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2" y="1"/>
                      <a:pt x="3" y="2"/>
                      <a:pt x="3" y="2"/>
                    </a:cubicBezTo>
                    <a:cubicBezTo>
                      <a:pt x="3" y="2"/>
                      <a:pt x="3" y="3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0" y="2"/>
                      <a:pt x="0" y="4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5"/>
                      <a:pt x="1" y="5"/>
                      <a:pt x="1" y="6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2" y="7"/>
                    </a:cubicBezTo>
                    <a:cubicBezTo>
                      <a:pt x="3" y="7"/>
                      <a:pt x="3" y="8"/>
                      <a:pt x="4" y="8"/>
                    </a:cubicBezTo>
                    <a:cubicBezTo>
                      <a:pt x="4" y="8"/>
                      <a:pt x="3" y="8"/>
                      <a:pt x="4" y="9"/>
                    </a:cubicBezTo>
                    <a:cubicBezTo>
                      <a:pt x="6" y="9"/>
                      <a:pt x="3" y="8"/>
                      <a:pt x="5" y="8"/>
                    </a:cubicBezTo>
                    <a:lnTo>
                      <a:pt x="3" y="6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60" name="Freeform 356"/>
              <p:cNvSpPr>
                <a:spLocks/>
              </p:cNvSpPr>
              <p:nvPr/>
            </p:nvSpPr>
            <p:spPr bwMode="auto">
              <a:xfrm>
                <a:off x="1353" y="3106"/>
                <a:ext cx="3" cy="3"/>
              </a:xfrm>
              <a:custGeom>
                <a:avLst/>
                <a:gdLst>
                  <a:gd name="T0" fmla="*/ 3 w 3"/>
                  <a:gd name="T1" fmla="*/ 3 h 3"/>
                  <a:gd name="T2" fmla="*/ 0 w 3"/>
                  <a:gd name="T3" fmla="*/ 0 h 3"/>
                  <a:gd name="T4" fmla="*/ 0 w 3"/>
                  <a:gd name="T5" fmla="*/ 3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61" name="Freeform 357"/>
              <p:cNvSpPr>
                <a:spLocks/>
              </p:cNvSpPr>
              <p:nvPr/>
            </p:nvSpPr>
            <p:spPr bwMode="auto">
              <a:xfrm>
                <a:off x="1345" y="3101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62" name="Freeform 358"/>
              <p:cNvSpPr>
                <a:spLocks/>
              </p:cNvSpPr>
              <p:nvPr/>
            </p:nvSpPr>
            <p:spPr bwMode="auto">
              <a:xfrm>
                <a:off x="1361" y="3096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63" name="Freeform 359"/>
              <p:cNvSpPr>
                <a:spLocks/>
              </p:cNvSpPr>
              <p:nvPr/>
            </p:nvSpPr>
            <p:spPr bwMode="auto">
              <a:xfrm>
                <a:off x="1350" y="3085"/>
                <a:ext cx="11" cy="8"/>
              </a:xfrm>
              <a:custGeom>
                <a:avLst/>
                <a:gdLst>
                  <a:gd name="T0" fmla="*/ 1 w 4"/>
                  <a:gd name="T1" fmla="*/ 0 h 3"/>
                  <a:gd name="T2" fmla="*/ 0 w 4"/>
                  <a:gd name="T3" fmla="*/ 1 h 3"/>
                  <a:gd name="T4" fmla="*/ 4 w 4"/>
                  <a:gd name="T5" fmla="*/ 3 h 3"/>
                  <a:gd name="T6" fmla="*/ 2 w 4"/>
                  <a:gd name="T7" fmla="*/ 1 h 3"/>
                  <a:gd name="T8" fmla="*/ 2 w 4"/>
                  <a:gd name="T9" fmla="*/ 0 h 3"/>
                  <a:gd name="T10" fmla="*/ 1 w 4"/>
                  <a:gd name="T11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3">
                    <a:moveTo>
                      <a:pt x="1" y="0"/>
                    </a:moveTo>
                    <a:cubicBezTo>
                      <a:pt x="1" y="0"/>
                      <a:pt x="1" y="1"/>
                      <a:pt x="0" y="1"/>
                    </a:cubicBezTo>
                    <a:cubicBezTo>
                      <a:pt x="1" y="2"/>
                      <a:pt x="3" y="2"/>
                      <a:pt x="4" y="3"/>
                    </a:cubicBezTo>
                    <a:cubicBezTo>
                      <a:pt x="4" y="3"/>
                      <a:pt x="2" y="2"/>
                      <a:pt x="2" y="1"/>
                    </a:cubicBezTo>
                    <a:cubicBezTo>
                      <a:pt x="3" y="1"/>
                      <a:pt x="2" y="0"/>
                      <a:pt x="2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64" name="Freeform 360"/>
              <p:cNvSpPr>
                <a:spLocks/>
              </p:cNvSpPr>
              <p:nvPr/>
            </p:nvSpPr>
            <p:spPr bwMode="auto">
              <a:xfrm>
                <a:off x="1356" y="3047"/>
                <a:ext cx="24" cy="43"/>
              </a:xfrm>
              <a:custGeom>
                <a:avLst/>
                <a:gdLst>
                  <a:gd name="T0" fmla="*/ 4 w 9"/>
                  <a:gd name="T1" fmla="*/ 13 h 16"/>
                  <a:gd name="T2" fmla="*/ 4 w 9"/>
                  <a:gd name="T3" fmla="*/ 13 h 16"/>
                  <a:gd name="T4" fmla="*/ 4 w 9"/>
                  <a:gd name="T5" fmla="*/ 13 h 16"/>
                  <a:gd name="T6" fmla="*/ 6 w 9"/>
                  <a:gd name="T7" fmla="*/ 13 h 16"/>
                  <a:gd name="T8" fmla="*/ 5 w 9"/>
                  <a:gd name="T9" fmla="*/ 13 h 16"/>
                  <a:gd name="T10" fmla="*/ 5 w 9"/>
                  <a:gd name="T11" fmla="*/ 11 h 16"/>
                  <a:gd name="T12" fmla="*/ 3 w 9"/>
                  <a:gd name="T13" fmla="*/ 10 h 16"/>
                  <a:gd name="T14" fmla="*/ 6 w 9"/>
                  <a:gd name="T15" fmla="*/ 10 h 16"/>
                  <a:gd name="T16" fmla="*/ 3 w 9"/>
                  <a:gd name="T17" fmla="*/ 9 h 16"/>
                  <a:gd name="T18" fmla="*/ 4 w 9"/>
                  <a:gd name="T19" fmla="*/ 8 h 16"/>
                  <a:gd name="T20" fmla="*/ 5 w 9"/>
                  <a:gd name="T21" fmla="*/ 9 h 16"/>
                  <a:gd name="T22" fmla="*/ 5 w 9"/>
                  <a:gd name="T23" fmla="*/ 8 h 16"/>
                  <a:gd name="T24" fmla="*/ 6 w 9"/>
                  <a:gd name="T25" fmla="*/ 8 h 16"/>
                  <a:gd name="T26" fmla="*/ 7 w 9"/>
                  <a:gd name="T27" fmla="*/ 7 h 16"/>
                  <a:gd name="T28" fmla="*/ 8 w 9"/>
                  <a:gd name="T29" fmla="*/ 7 h 16"/>
                  <a:gd name="T30" fmla="*/ 7 w 9"/>
                  <a:gd name="T31" fmla="*/ 4 h 16"/>
                  <a:gd name="T32" fmla="*/ 8 w 9"/>
                  <a:gd name="T33" fmla="*/ 4 h 16"/>
                  <a:gd name="T34" fmla="*/ 5 w 9"/>
                  <a:gd name="T35" fmla="*/ 4 h 16"/>
                  <a:gd name="T36" fmla="*/ 5 w 9"/>
                  <a:gd name="T37" fmla="*/ 3 h 16"/>
                  <a:gd name="T38" fmla="*/ 7 w 9"/>
                  <a:gd name="T39" fmla="*/ 4 h 16"/>
                  <a:gd name="T40" fmla="*/ 7 w 9"/>
                  <a:gd name="T41" fmla="*/ 3 h 16"/>
                  <a:gd name="T42" fmla="*/ 9 w 9"/>
                  <a:gd name="T43" fmla="*/ 3 h 16"/>
                  <a:gd name="T44" fmla="*/ 6 w 9"/>
                  <a:gd name="T45" fmla="*/ 1 h 16"/>
                  <a:gd name="T46" fmla="*/ 7 w 9"/>
                  <a:gd name="T47" fmla="*/ 1 h 16"/>
                  <a:gd name="T48" fmla="*/ 4 w 9"/>
                  <a:gd name="T49" fmla="*/ 0 h 16"/>
                  <a:gd name="T50" fmla="*/ 3 w 9"/>
                  <a:gd name="T51" fmla="*/ 4 h 16"/>
                  <a:gd name="T52" fmla="*/ 5 w 9"/>
                  <a:gd name="T53" fmla="*/ 5 h 16"/>
                  <a:gd name="T54" fmla="*/ 3 w 9"/>
                  <a:gd name="T55" fmla="*/ 5 h 16"/>
                  <a:gd name="T56" fmla="*/ 5 w 9"/>
                  <a:gd name="T57" fmla="*/ 5 h 16"/>
                  <a:gd name="T58" fmla="*/ 3 w 9"/>
                  <a:gd name="T59" fmla="*/ 5 h 16"/>
                  <a:gd name="T60" fmla="*/ 4 w 9"/>
                  <a:gd name="T61" fmla="*/ 6 h 16"/>
                  <a:gd name="T62" fmla="*/ 2 w 9"/>
                  <a:gd name="T63" fmla="*/ 6 h 16"/>
                  <a:gd name="T64" fmla="*/ 1 w 9"/>
                  <a:gd name="T65" fmla="*/ 11 h 16"/>
                  <a:gd name="T66" fmla="*/ 3 w 9"/>
                  <a:gd name="T67" fmla="*/ 12 h 16"/>
                  <a:gd name="T68" fmla="*/ 2 w 9"/>
                  <a:gd name="T69" fmla="*/ 14 h 16"/>
                  <a:gd name="T70" fmla="*/ 3 w 9"/>
                  <a:gd name="T71" fmla="*/ 15 h 16"/>
                  <a:gd name="T72" fmla="*/ 0 w 9"/>
                  <a:gd name="T73" fmla="*/ 13 h 16"/>
                  <a:gd name="T74" fmla="*/ 0 w 9"/>
                  <a:gd name="T75" fmla="*/ 14 h 16"/>
                  <a:gd name="T76" fmla="*/ 1 w 9"/>
                  <a:gd name="T77" fmla="*/ 14 h 16"/>
                  <a:gd name="T78" fmla="*/ 0 w 9"/>
                  <a:gd name="T79" fmla="*/ 14 h 16"/>
                  <a:gd name="T80" fmla="*/ 4 w 9"/>
                  <a:gd name="T81" fmla="*/ 15 h 16"/>
                  <a:gd name="T82" fmla="*/ 6 w 9"/>
                  <a:gd name="T83" fmla="*/ 14 h 16"/>
                  <a:gd name="T84" fmla="*/ 4 w 9"/>
                  <a:gd name="T85" fmla="*/ 13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9" h="16">
                    <a:moveTo>
                      <a:pt x="4" y="13"/>
                    </a:moveTo>
                    <a:cubicBezTo>
                      <a:pt x="4" y="13"/>
                      <a:pt x="3" y="13"/>
                      <a:pt x="4" y="13"/>
                    </a:cubicBezTo>
                    <a:cubicBezTo>
                      <a:pt x="4" y="13"/>
                      <a:pt x="5" y="13"/>
                      <a:pt x="4" y="13"/>
                    </a:cubicBezTo>
                    <a:cubicBezTo>
                      <a:pt x="6" y="14"/>
                      <a:pt x="4" y="13"/>
                      <a:pt x="6" y="13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5" y="12"/>
                      <a:pt x="4" y="12"/>
                      <a:pt x="5" y="11"/>
                    </a:cubicBezTo>
                    <a:cubicBezTo>
                      <a:pt x="4" y="11"/>
                      <a:pt x="4" y="11"/>
                      <a:pt x="3" y="10"/>
                    </a:cubicBezTo>
                    <a:cubicBezTo>
                      <a:pt x="5" y="10"/>
                      <a:pt x="5" y="11"/>
                      <a:pt x="6" y="10"/>
                    </a:cubicBezTo>
                    <a:cubicBezTo>
                      <a:pt x="6" y="10"/>
                      <a:pt x="4" y="10"/>
                      <a:pt x="3" y="9"/>
                    </a:cubicBezTo>
                    <a:cubicBezTo>
                      <a:pt x="5" y="9"/>
                      <a:pt x="3" y="8"/>
                      <a:pt x="4" y="8"/>
                    </a:cubicBezTo>
                    <a:cubicBezTo>
                      <a:pt x="4" y="8"/>
                      <a:pt x="5" y="8"/>
                      <a:pt x="5" y="9"/>
                    </a:cubicBezTo>
                    <a:cubicBezTo>
                      <a:pt x="6" y="9"/>
                      <a:pt x="4" y="8"/>
                      <a:pt x="5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8"/>
                      <a:pt x="5" y="7"/>
                      <a:pt x="7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6" y="6"/>
                      <a:pt x="7" y="5"/>
                      <a:pt x="7" y="4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7" y="3"/>
                      <a:pt x="7" y="5"/>
                      <a:pt x="5" y="4"/>
                    </a:cubicBezTo>
                    <a:cubicBezTo>
                      <a:pt x="8" y="4"/>
                      <a:pt x="4" y="3"/>
                      <a:pt x="5" y="3"/>
                    </a:cubicBezTo>
                    <a:cubicBezTo>
                      <a:pt x="7" y="3"/>
                      <a:pt x="6" y="4"/>
                      <a:pt x="7" y="4"/>
                    </a:cubicBezTo>
                    <a:cubicBezTo>
                      <a:pt x="6" y="3"/>
                      <a:pt x="7" y="3"/>
                      <a:pt x="7" y="3"/>
                    </a:cubicBezTo>
                    <a:cubicBezTo>
                      <a:pt x="8" y="3"/>
                      <a:pt x="7" y="2"/>
                      <a:pt x="9" y="3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4" y="0"/>
                      <a:pt x="4" y="0"/>
                    </a:cubicBezTo>
                    <a:cubicBezTo>
                      <a:pt x="4" y="1"/>
                      <a:pt x="4" y="3"/>
                      <a:pt x="3" y="4"/>
                    </a:cubicBezTo>
                    <a:cubicBezTo>
                      <a:pt x="5" y="5"/>
                      <a:pt x="3" y="5"/>
                      <a:pt x="5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6"/>
                      <a:pt x="4" y="5"/>
                      <a:pt x="5" y="5"/>
                    </a:cubicBezTo>
                    <a:cubicBezTo>
                      <a:pt x="5" y="6"/>
                      <a:pt x="4" y="6"/>
                      <a:pt x="3" y="5"/>
                    </a:cubicBezTo>
                    <a:cubicBezTo>
                      <a:pt x="3" y="6"/>
                      <a:pt x="3" y="6"/>
                      <a:pt x="4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8"/>
                      <a:pt x="3" y="10"/>
                      <a:pt x="1" y="11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2" y="12"/>
                      <a:pt x="5" y="14"/>
                      <a:pt x="2" y="14"/>
                    </a:cubicBezTo>
                    <a:cubicBezTo>
                      <a:pt x="3" y="15"/>
                      <a:pt x="3" y="15"/>
                      <a:pt x="3" y="15"/>
                    </a:cubicBezTo>
                    <a:cubicBezTo>
                      <a:pt x="2" y="14"/>
                      <a:pt x="1" y="14"/>
                      <a:pt x="0" y="13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2" y="15"/>
                      <a:pt x="1" y="15"/>
                      <a:pt x="0" y="14"/>
                    </a:cubicBezTo>
                    <a:cubicBezTo>
                      <a:pt x="1" y="15"/>
                      <a:pt x="2" y="15"/>
                      <a:pt x="4" y="15"/>
                    </a:cubicBezTo>
                    <a:cubicBezTo>
                      <a:pt x="2" y="13"/>
                      <a:pt x="6" y="16"/>
                      <a:pt x="6" y="14"/>
                    </a:cubicBezTo>
                    <a:cubicBezTo>
                      <a:pt x="5" y="13"/>
                      <a:pt x="4" y="14"/>
                      <a:pt x="4" y="1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65" name="Freeform 361"/>
              <p:cNvSpPr>
                <a:spLocks/>
              </p:cNvSpPr>
              <p:nvPr/>
            </p:nvSpPr>
            <p:spPr bwMode="auto">
              <a:xfrm>
                <a:off x="1356" y="30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66" name="Freeform 362"/>
              <p:cNvSpPr>
                <a:spLocks/>
              </p:cNvSpPr>
              <p:nvPr/>
            </p:nvSpPr>
            <p:spPr bwMode="auto">
              <a:xfrm>
                <a:off x="1372" y="3047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67" name="Rectangle 363"/>
              <p:cNvSpPr>
                <a:spLocks noChangeArrowheads="1"/>
              </p:cNvSpPr>
              <p:nvPr/>
            </p:nvSpPr>
            <p:spPr bwMode="auto">
              <a:xfrm>
                <a:off x="1356" y="3085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68" name="Rectangle 364"/>
              <p:cNvSpPr>
                <a:spLocks noChangeArrowheads="1"/>
              </p:cNvSpPr>
              <p:nvPr/>
            </p:nvSpPr>
            <p:spPr bwMode="auto">
              <a:xfrm>
                <a:off x="1364" y="3090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69" name="Freeform 365"/>
              <p:cNvSpPr>
                <a:spLocks/>
              </p:cNvSpPr>
              <p:nvPr/>
            </p:nvSpPr>
            <p:spPr bwMode="auto">
              <a:xfrm>
                <a:off x="1378" y="3041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70" name="Freeform 366"/>
              <p:cNvSpPr>
                <a:spLocks/>
              </p:cNvSpPr>
              <p:nvPr/>
            </p:nvSpPr>
            <p:spPr bwMode="auto">
              <a:xfrm>
                <a:off x="1383" y="30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71" name="Freeform 367"/>
              <p:cNvSpPr>
                <a:spLocks/>
              </p:cNvSpPr>
              <p:nvPr/>
            </p:nvSpPr>
            <p:spPr bwMode="auto">
              <a:xfrm>
                <a:off x="1350" y="2987"/>
                <a:ext cx="36" cy="60"/>
              </a:xfrm>
              <a:custGeom>
                <a:avLst/>
                <a:gdLst>
                  <a:gd name="T0" fmla="*/ 1 w 13"/>
                  <a:gd name="T1" fmla="*/ 4 h 22"/>
                  <a:gd name="T2" fmla="*/ 0 w 13"/>
                  <a:gd name="T3" fmla="*/ 7 h 22"/>
                  <a:gd name="T4" fmla="*/ 1 w 13"/>
                  <a:gd name="T5" fmla="*/ 8 h 22"/>
                  <a:gd name="T6" fmla="*/ 2 w 13"/>
                  <a:gd name="T7" fmla="*/ 6 h 22"/>
                  <a:gd name="T8" fmla="*/ 5 w 13"/>
                  <a:gd name="T9" fmla="*/ 6 h 22"/>
                  <a:gd name="T10" fmla="*/ 7 w 13"/>
                  <a:gd name="T11" fmla="*/ 7 h 22"/>
                  <a:gd name="T12" fmla="*/ 8 w 13"/>
                  <a:gd name="T13" fmla="*/ 5 h 22"/>
                  <a:gd name="T14" fmla="*/ 7 w 13"/>
                  <a:gd name="T15" fmla="*/ 6 h 22"/>
                  <a:gd name="T16" fmla="*/ 7 w 13"/>
                  <a:gd name="T17" fmla="*/ 8 h 22"/>
                  <a:gd name="T18" fmla="*/ 10 w 13"/>
                  <a:gd name="T19" fmla="*/ 8 h 22"/>
                  <a:gd name="T20" fmla="*/ 10 w 13"/>
                  <a:gd name="T21" fmla="*/ 9 h 22"/>
                  <a:gd name="T22" fmla="*/ 9 w 13"/>
                  <a:gd name="T23" fmla="*/ 10 h 22"/>
                  <a:gd name="T24" fmla="*/ 9 w 13"/>
                  <a:gd name="T25" fmla="*/ 12 h 22"/>
                  <a:gd name="T26" fmla="*/ 8 w 13"/>
                  <a:gd name="T27" fmla="*/ 14 h 22"/>
                  <a:gd name="T28" fmla="*/ 9 w 13"/>
                  <a:gd name="T29" fmla="*/ 16 h 22"/>
                  <a:gd name="T30" fmla="*/ 10 w 13"/>
                  <a:gd name="T31" fmla="*/ 17 h 22"/>
                  <a:gd name="T32" fmla="*/ 8 w 13"/>
                  <a:gd name="T33" fmla="*/ 17 h 22"/>
                  <a:gd name="T34" fmla="*/ 9 w 13"/>
                  <a:gd name="T35" fmla="*/ 18 h 22"/>
                  <a:gd name="T36" fmla="*/ 8 w 13"/>
                  <a:gd name="T37" fmla="*/ 22 h 22"/>
                  <a:gd name="T38" fmla="*/ 9 w 13"/>
                  <a:gd name="T39" fmla="*/ 20 h 22"/>
                  <a:gd name="T40" fmla="*/ 8 w 13"/>
                  <a:gd name="T41" fmla="*/ 20 h 22"/>
                  <a:gd name="T42" fmla="*/ 11 w 13"/>
                  <a:gd name="T43" fmla="*/ 20 h 22"/>
                  <a:gd name="T44" fmla="*/ 12 w 13"/>
                  <a:gd name="T45" fmla="*/ 19 h 22"/>
                  <a:gd name="T46" fmla="*/ 12 w 13"/>
                  <a:gd name="T47" fmla="*/ 18 h 22"/>
                  <a:gd name="T48" fmla="*/ 12 w 13"/>
                  <a:gd name="T49" fmla="*/ 17 h 22"/>
                  <a:gd name="T50" fmla="*/ 13 w 13"/>
                  <a:gd name="T51" fmla="*/ 15 h 22"/>
                  <a:gd name="T52" fmla="*/ 12 w 13"/>
                  <a:gd name="T53" fmla="*/ 13 h 22"/>
                  <a:gd name="T54" fmla="*/ 12 w 13"/>
                  <a:gd name="T55" fmla="*/ 13 h 22"/>
                  <a:gd name="T56" fmla="*/ 12 w 13"/>
                  <a:gd name="T57" fmla="*/ 13 h 22"/>
                  <a:gd name="T58" fmla="*/ 12 w 13"/>
                  <a:gd name="T59" fmla="*/ 12 h 22"/>
                  <a:gd name="T60" fmla="*/ 11 w 13"/>
                  <a:gd name="T61" fmla="*/ 10 h 22"/>
                  <a:gd name="T62" fmla="*/ 13 w 13"/>
                  <a:gd name="T63" fmla="*/ 10 h 22"/>
                  <a:gd name="T64" fmla="*/ 13 w 13"/>
                  <a:gd name="T65" fmla="*/ 8 h 22"/>
                  <a:gd name="T66" fmla="*/ 11 w 13"/>
                  <a:gd name="T67" fmla="*/ 8 h 22"/>
                  <a:gd name="T68" fmla="*/ 10 w 13"/>
                  <a:gd name="T69" fmla="*/ 6 h 22"/>
                  <a:gd name="T70" fmla="*/ 8 w 13"/>
                  <a:gd name="T71" fmla="*/ 4 h 22"/>
                  <a:gd name="T72" fmla="*/ 7 w 13"/>
                  <a:gd name="T73" fmla="*/ 3 h 22"/>
                  <a:gd name="T74" fmla="*/ 5 w 13"/>
                  <a:gd name="T75" fmla="*/ 4 h 22"/>
                  <a:gd name="T76" fmla="*/ 6 w 13"/>
                  <a:gd name="T77" fmla="*/ 6 h 22"/>
                  <a:gd name="T78" fmla="*/ 4 w 13"/>
                  <a:gd name="T79" fmla="*/ 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3" h="22">
                    <a:moveTo>
                      <a:pt x="2" y="2"/>
                    </a:move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4"/>
                      <a:pt x="0" y="5"/>
                      <a:pt x="0" y="7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5"/>
                      <a:pt x="1" y="7"/>
                      <a:pt x="1" y="8"/>
                    </a:cubicBezTo>
                    <a:cubicBezTo>
                      <a:pt x="1" y="7"/>
                      <a:pt x="2" y="4"/>
                      <a:pt x="2" y="5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7"/>
                      <a:pt x="3" y="4"/>
                      <a:pt x="3" y="4"/>
                    </a:cubicBezTo>
                    <a:cubicBezTo>
                      <a:pt x="3" y="10"/>
                      <a:pt x="5" y="3"/>
                      <a:pt x="5" y="6"/>
                    </a:cubicBezTo>
                    <a:cubicBezTo>
                      <a:pt x="6" y="6"/>
                      <a:pt x="6" y="6"/>
                      <a:pt x="7" y="5"/>
                    </a:cubicBezTo>
                    <a:cubicBezTo>
                      <a:pt x="7" y="7"/>
                      <a:pt x="7" y="5"/>
                      <a:pt x="7" y="7"/>
                    </a:cubicBezTo>
                    <a:cubicBezTo>
                      <a:pt x="8" y="4"/>
                      <a:pt x="9" y="9"/>
                      <a:pt x="9" y="5"/>
                    </a:cubicBezTo>
                    <a:cubicBezTo>
                      <a:pt x="8" y="5"/>
                      <a:pt x="9" y="5"/>
                      <a:pt x="8" y="5"/>
                    </a:cubicBezTo>
                    <a:cubicBezTo>
                      <a:pt x="8" y="6"/>
                      <a:pt x="8" y="5"/>
                      <a:pt x="8" y="5"/>
                    </a:cubicBezTo>
                    <a:cubicBezTo>
                      <a:pt x="7" y="6"/>
                      <a:pt x="9" y="6"/>
                      <a:pt x="7" y="6"/>
                    </a:cubicBezTo>
                    <a:cubicBezTo>
                      <a:pt x="7" y="7"/>
                      <a:pt x="9" y="6"/>
                      <a:pt x="10" y="7"/>
                    </a:cubicBezTo>
                    <a:cubicBezTo>
                      <a:pt x="9" y="7"/>
                      <a:pt x="9" y="7"/>
                      <a:pt x="7" y="8"/>
                    </a:cubicBezTo>
                    <a:cubicBezTo>
                      <a:pt x="9" y="8"/>
                      <a:pt x="8" y="8"/>
                      <a:pt x="9" y="8"/>
                    </a:cubicBezTo>
                    <a:cubicBezTo>
                      <a:pt x="9" y="8"/>
                      <a:pt x="10" y="8"/>
                      <a:pt x="10" y="8"/>
                    </a:cubicBezTo>
                    <a:cubicBezTo>
                      <a:pt x="10" y="9"/>
                      <a:pt x="12" y="9"/>
                      <a:pt x="12" y="10"/>
                    </a:cubicBezTo>
                    <a:cubicBezTo>
                      <a:pt x="10" y="10"/>
                      <a:pt x="12" y="9"/>
                      <a:pt x="10" y="9"/>
                    </a:cubicBezTo>
                    <a:cubicBezTo>
                      <a:pt x="9" y="9"/>
                      <a:pt x="9" y="9"/>
                      <a:pt x="8" y="8"/>
                    </a:cubicBezTo>
                    <a:cubicBezTo>
                      <a:pt x="8" y="9"/>
                      <a:pt x="8" y="10"/>
                      <a:pt x="9" y="10"/>
                    </a:cubicBezTo>
                    <a:cubicBezTo>
                      <a:pt x="9" y="11"/>
                      <a:pt x="8" y="10"/>
                      <a:pt x="8" y="11"/>
                    </a:cubicBezTo>
                    <a:cubicBezTo>
                      <a:pt x="7" y="11"/>
                      <a:pt x="10" y="12"/>
                      <a:pt x="9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9" y="13"/>
                      <a:pt x="7" y="13"/>
                      <a:pt x="8" y="14"/>
                    </a:cubicBezTo>
                    <a:cubicBezTo>
                      <a:pt x="9" y="14"/>
                      <a:pt x="9" y="14"/>
                      <a:pt x="10" y="14"/>
                    </a:cubicBezTo>
                    <a:cubicBezTo>
                      <a:pt x="7" y="14"/>
                      <a:pt x="11" y="15"/>
                      <a:pt x="9" y="16"/>
                    </a:cubicBezTo>
                    <a:cubicBezTo>
                      <a:pt x="11" y="16"/>
                      <a:pt x="12" y="17"/>
                      <a:pt x="12" y="17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11" y="16"/>
                      <a:pt x="8" y="16"/>
                      <a:pt x="7" y="15"/>
                    </a:cubicBezTo>
                    <a:cubicBezTo>
                      <a:pt x="8" y="16"/>
                      <a:pt x="7" y="17"/>
                      <a:pt x="8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7" y="17"/>
                      <a:pt x="10" y="18"/>
                      <a:pt x="9" y="18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8" y="19"/>
                      <a:pt x="6" y="20"/>
                      <a:pt x="8" y="22"/>
                    </a:cubicBezTo>
                    <a:cubicBezTo>
                      <a:pt x="8" y="22"/>
                      <a:pt x="11" y="22"/>
                      <a:pt x="11" y="22"/>
                    </a:cubicBezTo>
                    <a:cubicBezTo>
                      <a:pt x="11" y="21"/>
                      <a:pt x="9" y="21"/>
                      <a:pt x="9" y="20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9" y="20"/>
                      <a:pt x="9" y="19"/>
                      <a:pt x="8" y="20"/>
                    </a:cubicBezTo>
                    <a:cubicBezTo>
                      <a:pt x="7" y="19"/>
                      <a:pt x="9" y="19"/>
                      <a:pt x="8" y="19"/>
                    </a:cubicBezTo>
                    <a:cubicBezTo>
                      <a:pt x="10" y="19"/>
                      <a:pt x="10" y="19"/>
                      <a:pt x="11" y="20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1" y="19"/>
                      <a:pt x="11" y="19"/>
                      <a:pt x="12" y="19"/>
                    </a:cubicBezTo>
                    <a:cubicBezTo>
                      <a:pt x="10" y="18"/>
                      <a:pt x="13" y="18"/>
                      <a:pt x="12" y="17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8"/>
                      <a:pt x="11" y="17"/>
                      <a:pt x="11" y="17"/>
                    </a:cubicBezTo>
                    <a:cubicBezTo>
                      <a:pt x="12" y="17"/>
                      <a:pt x="12" y="17"/>
                      <a:pt x="12" y="17"/>
                    </a:cubicBezTo>
                    <a:cubicBezTo>
                      <a:pt x="12" y="16"/>
                      <a:pt x="10" y="16"/>
                      <a:pt x="10" y="16"/>
                    </a:cubicBezTo>
                    <a:cubicBezTo>
                      <a:pt x="12" y="16"/>
                      <a:pt x="11" y="15"/>
                      <a:pt x="13" y="15"/>
                    </a:cubicBezTo>
                    <a:cubicBezTo>
                      <a:pt x="11" y="15"/>
                      <a:pt x="12" y="14"/>
                      <a:pt x="11" y="14"/>
                    </a:cubicBezTo>
                    <a:cubicBezTo>
                      <a:pt x="11" y="14"/>
                      <a:pt x="11" y="13"/>
                      <a:pt x="12" y="13"/>
                    </a:cubicBezTo>
                    <a:cubicBezTo>
                      <a:pt x="12" y="14"/>
                      <a:pt x="12" y="14"/>
                      <a:pt x="12" y="14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3"/>
                      <a:pt x="11" y="13"/>
                      <a:pt x="12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3" y="13"/>
                      <a:pt x="10" y="12"/>
                      <a:pt x="12" y="12"/>
                    </a:cubicBezTo>
                    <a:cubicBezTo>
                      <a:pt x="11" y="11"/>
                      <a:pt x="11" y="11"/>
                      <a:pt x="9" y="11"/>
                    </a:cubicBezTo>
                    <a:cubicBezTo>
                      <a:pt x="10" y="11"/>
                      <a:pt x="11" y="11"/>
                      <a:pt x="11" y="10"/>
                    </a:cubicBezTo>
                    <a:cubicBezTo>
                      <a:pt x="9" y="10"/>
                      <a:pt x="12" y="10"/>
                      <a:pt x="11" y="9"/>
                    </a:cubicBezTo>
                    <a:cubicBezTo>
                      <a:pt x="12" y="10"/>
                      <a:pt x="11" y="9"/>
                      <a:pt x="13" y="10"/>
                    </a:cubicBezTo>
                    <a:cubicBezTo>
                      <a:pt x="13" y="10"/>
                      <a:pt x="11" y="9"/>
                      <a:pt x="12" y="9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2" y="8"/>
                      <a:pt x="11" y="8"/>
                      <a:pt x="12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2" y="7"/>
                      <a:pt x="11" y="7"/>
                      <a:pt x="13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3" y="5"/>
                      <a:pt x="10" y="4"/>
                      <a:pt x="9" y="5"/>
                    </a:cubicBezTo>
                    <a:cubicBezTo>
                      <a:pt x="8" y="5"/>
                      <a:pt x="8" y="4"/>
                      <a:pt x="8" y="4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3"/>
                      <a:pt x="8" y="2"/>
                      <a:pt x="7" y="3"/>
                    </a:cubicBezTo>
                    <a:cubicBezTo>
                      <a:pt x="7" y="4"/>
                      <a:pt x="7" y="2"/>
                      <a:pt x="7" y="2"/>
                    </a:cubicBezTo>
                    <a:cubicBezTo>
                      <a:pt x="6" y="4"/>
                      <a:pt x="5" y="0"/>
                      <a:pt x="5" y="4"/>
                    </a:cubicBezTo>
                    <a:cubicBezTo>
                      <a:pt x="5" y="4"/>
                      <a:pt x="5" y="4"/>
                      <a:pt x="6" y="4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5" y="6"/>
                      <a:pt x="5" y="4"/>
                      <a:pt x="4" y="5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0"/>
                      <a:pt x="3" y="6"/>
                      <a:pt x="2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72" name="Freeform 368"/>
              <p:cNvSpPr>
                <a:spLocks/>
              </p:cNvSpPr>
              <p:nvPr/>
            </p:nvSpPr>
            <p:spPr bwMode="auto">
              <a:xfrm>
                <a:off x="1372" y="2989"/>
                <a:ext cx="8" cy="9"/>
              </a:xfrm>
              <a:custGeom>
                <a:avLst/>
                <a:gdLst>
                  <a:gd name="T0" fmla="*/ 3 w 3"/>
                  <a:gd name="T1" fmla="*/ 3 h 3"/>
                  <a:gd name="T2" fmla="*/ 1 w 3"/>
                  <a:gd name="T3" fmla="*/ 0 h 3"/>
                  <a:gd name="T4" fmla="*/ 1 w 3"/>
                  <a:gd name="T5" fmla="*/ 1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cubicBezTo>
                      <a:pt x="0" y="0"/>
                      <a:pt x="2" y="1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2" y="2"/>
                      <a:pt x="0" y="0"/>
                      <a:pt x="3" y="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73" name="Freeform 369"/>
              <p:cNvSpPr>
                <a:spLocks/>
              </p:cNvSpPr>
              <p:nvPr/>
            </p:nvSpPr>
            <p:spPr bwMode="auto">
              <a:xfrm>
                <a:off x="1375" y="2992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74" name="Freeform 370"/>
              <p:cNvSpPr>
                <a:spLocks/>
              </p:cNvSpPr>
              <p:nvPr/>
            </p:nvSpPr>
            <p:spPr bwMode="auto">
              <a:xfrm>
                <a:off x="1350" y="2992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75" name="Freeform 371"/>
              <p:cNvSpPr>
                <a:spLocks/>
              </p:cNvSpPr>
              <p:nvPr/>
            </p:nvSpPr>
            <p:spPr bwMode="auto">
              <a:xfrm>
                <a:off x="1350" y="2995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76" name="Freeform 372"/>
              <p:cNvSpPr>
                <a:spLocks/>
              </p:cNvSpPr>
              <p:nvPr/>
            </p:nvSpPr>
            <p:spPr bwMode="auto">
              <a:xfrm>
                <a:off x="1309" y="2992"/>
                <a:ext cx="41" cy="22"/>
              </a:xfrm>
              <a:custGeom>
                <a:avLst/>
                <a:gdLst>
                  <a:gd name="T0" fmla="*/ 3 w 15"/>
                  <a:gd name="T1" fmla="*/ 3 h 8"/>
                  <a:gd name="T2" fmla="*/ 2 w 15"/>
                  <a:gd name="T3" fmla="*/ 4 h 8"/>
                  <a:gd name="T4" fmla="*/ 2 w 15"/>
                  <a:gd name="T5" fmla="*/ 3 h 8"/>
                  <a:gd name="T6" fmla="*/ 0 w 15"/>
                  <a:gd name="T7" fmla="*/ 6 h 8"/>
                  <a:gd name="T8" fmla="*/ 7 w 15"/>
                  <a:gd name="T9" fmla="*/ 5 h 8"/>
                  <a:gd name="T10" fmla="*/ 7 w 15"/>
                  <a:gd name="T11" fmla="*/ 6 h 8"/>
                  <a:gd name="T12" fmla="*/ 10 w 15"/>
                  <a:gd name="T13" fmla="*/ 4 h 8"/>
                  <a:gd name="T14" fmla="*/ 9 w 15"/>
                  <a:gd name="T15" fmla="*/ 6 h 8"/>
                  <a:gd name="T16" fmla="*/ 11 w 15"/>
                  <a:gd name="T17" fmla="*/ 5 h 8"/>
                  <a:gd name="T18" fmla="*/ 11 w 15"/>
                  <a:gd name="T19" fmla="*/ 4 h 8"/>
                  <a:gd name="T20" fmla="*/ 11 w 15"/>
                  <a:gd name="T21" fmla="*/ 5 h 8"/>
                  <a:gd name="T22" fmla="*/ 11 w 15"/>
                  <a:gd name="T23" fmla="*/ 4 h 8"/>
                  <a:gd name="T24" fmla="*/ 12 w 15"/>
                  <a:gd name="T25" fmla="*/ 4 h 8"/>
                  <a:gd name="T26" fmla="*/ 12 w 15"/>
                  <a:gd name="T27" fmla="*/ 5 h 8"/>
                  <a:gd name="T28" fmla="*/ 13 w 15"/>
                  <a:gd name="T29" fmla="*/ 4 h 8"/>
                  <a:gd name="T30" fmla="*/ 13 w 15"/>
                  <a:gd name="T31" fmla="*/ 5 h 8"/>
                  <a:gd name="T32" fmla="*/ 15 w 15"/>
                  <a:gd name="T33" fmla="*/ 3 h 8"/>
                  <a:gd name="T34" fmla="*/ 15 w 15"/>
                  <a:gd name="T35" fmla="*/ 2 h 8"/>
                  <a:gd name="T36" fmla="*/ 13 w 15"/>
                  <a:gd name="T37" fmla="*/ 3 h 8"/>
                  <a:gd name="T38" fmla="*/ 13 w 15"/>
                  <a:gd name="T39" fmla="*/ 3 h 8"/>
                  <a:gd name="T40" fmla="*/ 12 w 15"/>
                  <a:gd name="T41" fmla="*/ 4 h 8"/>
                  <a:gd name="T42" fmla="*/ 13 w 15"/>
                  <a:gd name="T43" fmla="*/ 2 h 8"/>
                  <a:gd name="T44" fmla="*/ 11 w 15"/>
                  <a:gd name="T45" fmla="*/ 1 h 8"/>
                  <a:gd name="T46" fmla="*/ 11 w 15"/>
                  <a:gd name="T47" fmla="*/ 1 h 8"/>
                  <a:gd name="T48" fmla="*/ 11 w 15"/>
                  <a:gd name="T49" fmla="*/ 1 h 8"/>
                  <a:gd name="T50" fmla="*/ 11 w 15"/>
                  <a:gd name="T51" fmla="*/ 2 h 8"/>
                  <a:gd name="T52" fmla="*/ 11 w 15"/>
                  <a:gd name="T53" fmla="*/ 4 h 8"/>
                  <a:gd name="T54" fmla="*/ 10 w 15"/>
                  <a:gd name="T55" fmla="*/ 4 h 8"/>
                  <a:gd name="T56" fmla="*/ 11 w 15"/>
                  <a:gd name="T57" fmla="*/ 2 h 8"/>
                  <a:gd name="T58" fmla="*/ 10 w 15"/>
                  <a:gd name="T59" fmla="*/ 3 h 8"/>
                  <a:gd name="T60" fmla="*/ 10 w 15"/>
                  <a:gd name="T61" fmla="*/ 1 h 8"/>
                  <a:gd name="T62" fmla="*/ 10 w 15"/>
                  <a:gd name="T63" fmla="*/ 3 h 8"/>
                  <a:gd name="T64" fmla="*/ 7 w 15"/>
                  <a:gd name="T65" fmla="*/ 3 h 8"/>
                  <a:gd name="T66" fmla="*/ 7 w 15"/>
                  <a:gd name="T67" fmla="*/ 2 h 8"/>
                  <a:gd name="T68" fmla="*/ 7 w 15"/>
                  <a:gd name="T69" fmla="*/ 3 h 8"/>
                  <a:gd name="T70" fmla="*/ 5 w 15"/>
                  <a:gd name="T71" fmla="*/ 3 h 8"/>
                  <a:gd name="T72" fmla="*/ 5 w 15"/>
                  <a:gd name="T73" fmla="*/ 4 h 8"/>
                  <a:gd name="T74" fmla="*/ 3 w 15"/>
                  <a:gd name="T75" fmla="*/ 3 h 8"/>
                  <a:gd name="T76" fmla="*/ 3 w 15"/>
                  <a:gd name="T77" fmla="*/ 3 h 8"/>
                  <a:gd name="T78" fmla="*/ 2 w 15"/>
                  <a:gd name="T79" fmla="*/ 5 h 8"/>
                  <a:gd name="T80" fmla="*/ 3 w 15"/>
                  <a:gd name="T81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" h="8">
                    <a:moveTo>
                      <a:pt x="3" y="3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1" y="5"/>
                      <a:pt x="2" y="3"/>
                    </a:cubicBezTo>
                    <a:cubicBezTo>
                      <a:pt x="1" y="5"/>
                      <a:pt x="0" y="3"/>
                      <a:pt x="0" y="6"/>
                    </a:cubicBezTo>
                    <a:cubicBezTo>
                      <a:pt x="2" y="5"/>
                      <a:pt x="5" y="7"/>
                      <a:pt x="7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8" y="4"/>
                      <a:pt x="9" y="8"/>
                      <a:pt x="10" y="4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0" y="7"/>
                      <a:pt x="11" y="3"/>
                      <a:pt x="11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5"/>
                      <a:pt x="13" y="4"/>
                      <a:pt x="13" y="4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4"/>
                      <a:pt x="14" y="7"/>
                      <a:pt x="15" y="3"/>
                    </a:cubicBezTo>
                    <a:cubicBezTo>
                      <a:pt x="15" y="3"/>
                      <a:pt x="14" y="2"/>
                      <a:pt x="15" y="2"/>
                    </a:cubicBezTo>
                    <a:cubicBezTo>
                      <a:pt x="14" y="1"/>
                      <a:pt x="14" y="2"/>
                      <a:pt x="13" y="3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6"/>
                      <a:pt x="13" y="3"/>
                      <a:pt x="12" y="4"/>
                    </a:cubicBezTo>
                    <a:cubicBezTo>
                      <a:pt x="13" y="3"/>
                      <a:pt x="13" y="3"/>
                      <a:pt x="13" y="2"/>
                    </a:cubicBezTo>
                    <a:cubicBezTo>
                      <a:pt x="12" y="0"/>
                      <a:pt x="12" y="4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0"/>
                      <a:pt x="11" y="1"/>
                      <a:pt x="11" y="1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1" y="2"/>
                      <a:pt x="11" y="4"/>
                      <a:pt x="11" y="4"/>
                    </a:cubicBezTo>
                    <a:cubicBezTo>
                      <a:pt x="11" y="3"/>
                      <a:pt x="11" y="5"/>
                      <a:pt x="10" y="4"/>
                    </a:cubicBezTo>
                    <a:cubicBezTo>
                      <a:pt x="10" y="3"/>
                      <a:pt x="11" y="3"/>
                      <a:pt x="11" y="2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3"/>
                      <a:pt x="10" y="2"/>
                      <a:pt x="10" y="1"/>
                    </a:cubicBezTo>
                    <a:cubicBezTo>
                      <a:pt x="10" y="2"/>
                      <a:pt x="10" y="2"/>
                      <a:pt x="10" y="3"/>
                    </a:cubicBezTo>
                    <a:cubicBezTo>
                      <a:pt x="9" y="2"/>
                      <a:pt x="8" y="2"/>
                      <a:pt x="7" y="3"/>
                    </a:cubicBezTo>
                    <a:cubicBezTo>
                      <a:pt x="7" y="3"/>
                      <a:pt x="7" y="2"/>
                      <a:pt x="7" y="2"/>
                    </a:cubicBezTo>
                    <a:cubicBezTo>
                      <a:pt x="7" y="2"/>
                      <a:pt x="7" y="2"/>
                      <a:pt x="7" y="3"/>
                    </a:cubicBezTo>
                    <a:cubicBezTo>
                      <a:pt x="6" y="4"/>
                      <a:pt x="6" y="4"/>
                      <a:pt x="5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5"/>
                      <a:pt x="4" y="2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6"/>
                      <a:pt x="2" y="5"/>
                    </a:cubicBezTo>
                    <a:cubicBezTo>
                      <a:pt x="3" y="4"/>
                      <a:pt x="3" y="4"/>
                      <a:pt x="3" y="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77" name="Freeform 373"/>
              <p:cNvSpPr>
                <a:spLocks/>
              </p:cNvSpPr>
              <p:nvPr/>
            </p:nvSpPr>
            <p:spPr bwMode="auto">
              <a:xfrm>
                <a:off x="1307" y="3000"/>
                <a:ext cx="2" cy="8"/>
              </a:xfrm>
              <a:custGeom>
                <a:avLst/>
                <a:gdLst>
                  <a:gd name="T0" fmla="*/ 1 w 1"/>
                  <a:gd name="T1" fmla="*/ 2 h 3"/>
                  <a:gd name="T2" fmla="*/ 1 w 1"/>
                  <a:gd name="T3" fmla="*/ 1 h 3"/>
                  <a:gd name="T4" fmla="*/ 0 w 1"/>
                  <a:gd name="T5" fmla="*/ 3 h 3"/>
                  <a:gd name="T6" fmla="*/ 1 w 1"/>
                  <a:gd name="T7" fmla="*/ 2 h 3"/>
                  <a:gd name="T8" fmla="*/ 1 w 1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2"/>
                      <a:pt x="0" y="3"/>
                    </a:cubicBezTo>
                    <a:cubicBezTo>
                      <a:pt x="1" y="3"/>
                      <a:pt x="1" y="3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78" name="Freeform 374"/>
              <p:cNvSpPr>
                <a:spLocks/>
              </p:cNvSpPr>
              <p:nvPr/>
            </p:nvSpPr>
            <p:spPr bwMode="auto">
              <a:xfrm>
                <a:off x="1282" y="2995"/>
                <a:ext cx="25" cy="16"/>
              </a:xfrm>
              <a:custGeom>
                <a:avLst/>
                <a:gdLst>
                  <a:gd name="T0" fmla="*/ 4 w 9"/>
                  <a:gd name="T1" fmla="*/ 2 h 6"/>
                  <a:gd name="T2" fmla="*/ 3 w 9"/>
                  <a:gd name="T3" fmla="*/ 3 h 6"/>
                  <a:gd name="T4" fmla="*/ 7 w 9"/>
                  <a:gd name="T5" fmla="*/ 5 h 6"/>
                  <a:gd name="T6" fmla="*/ 8 w 9"/>
                  <a:gd name="T7" fmla="*/ 3 h 6"/>
                  <a:gd name="T8" fmla="*/ 8 w 9"/>
                  <a:gd name="T9" fmla="*/ 5 h 6"/>
                  <a:gd name="T10" fmla="*/ 9 w 9"/>
                  <a:gd name="T11" fmla="*/ 3 h 6"/>
                  <a:gd name="T12" fmla="*/ 9 w 9"/>
                  <a:gd name="T13" fmla="*/ 4 h 6"/>
                  <a:gd name="T14" fmla="*/ 9 w 9"/>
                  <a:gd name="T15" fmla="*/ 3 h 6"/>
                  <a:gd name="T16" fmla="*/ 8 w 9"/>
                  <a:gd name="T17" fmla="*/ 3 h 6"/>
                  <a:gd name="T18" fmla="*/ 9 w 9"/>
                  <a:gd name="T19" fmla="*/ 2 h 6"/>
                  <a:gd name="T20" fmla="*/ 7 w 9"/>
                  <a:gd name="T21" fmla="*/ 4 h 6"/>
                  <a:gd name="T22" fmla="*/ 7 w 9"/>
                  <a:gd name="T23" fmla="*/ 2 h 6"/>
                  <a:gd name="T24" fmla="*/ 6 w 9"/>
                  <a:gd name="T25" fmla="*/ 1 h 6"/>
                  <a:gd name="T26" fmla="*/ 6 w 9"/>
                  <a:gd name="T27" fmla="*/ 2 h 6"/>
                  <a:gd name="T28" fmla="*/ 6 w 9"/>
                  <a:gd name="T29" fmla="*/ 3 h 6"/>
                  <a:gd name="T30" fmla="*/ 6 w 9"/>
                  <a:gd name="T31" fmla="*/ 1 h 6"/>
                  <a:gd name="T32" fmla="*/ 3 w 9"/>
                  <a:gd name="T33" fmla="*/ 0 h 6"/>
                  <a:gd name="T34" fmla="*/ 1 w 9"/>
                  <a:gd name="T35" fmla="*/ 2 h 6"/>
                  <a:gd name="T36" fmla="*/ 2 w 9"/>
                  <a:gd name="T37" fmla="*/ 1 h 6"/>
                  <a:gd name="T38" fmla="*/ 2 w 9"/>
                  <a:gd name="T39" fmla="*/ 0 h 6"/>
                  <a:gd name="T40" fmla="*/ 0 w 9"/>
                  <a:gd name="T41" fmla="*/ 2 h 6"/>
                  <a:gd name="T42" fmla="*/ 4 w 9"/>
                  <a:gd name="T43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6">
                    <a:moveTo>
                      <a:pt x="4" y="2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5" y="4"/>
                      <a:pt x="7" y="4"/>
                      <a:pt x="7" y="5"/>
                    </a:cubicBezTo>
                    <a:cubicBezTo>
                      <a:pt x="7" y="6"/>
                      <a:pt x="8" y="4"/>
                      <a:pt x="8" y="3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9" y="4"/>
                      <a:pt x="9" y="5"/>
                      <a:pt x="9" y="3"/>
                    </a:cubicBezTo>
                    <a:cubicBezTo>
                      <a:pt x="9" y="3"/>
                      <a:pt x="9" y="4"/>
                      <a:pt x="9" y="4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8" y="1"/>
                      <a:pt x="8" y="5"/>
                      <a:pt x="7" y="4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6" y="2"/>
                      <a:pt x="6" y="1"/>
                    </a:cubicBezTo>
                    <a:cubicBezTo>
                      <a:pt x="6" y="1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3"/>
                    </a:cubicBezTo>
                    <a:cubicBezTo>
                      <a:pt x="4" y="4"/>
                      <a:pt x="6" y="2"/>
                      <a:pt x="6" y="1"/>
                    </a:cubicBezTo>
                    <a:cubicBezTo>
                      <a:pt x="5" y="2"/>
                      <a:pt x="3" y="2"/>
                      <a:pt x="3" y="0"/>
                    </a:cubicBezTo>
                    <a:cubicBezTo>
                      <a:pt x="3" y="2"/>
                      <a:pt x="2" y="2"/>
                      <a:pt x="1" y="2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1"/>
                      <a:pt x="1" y="2"/>
                      <a:pt x="0" y="2"/>
                    </a:cubicBezTo>
                    <a:cubicBezTo>
                      <a:pt x="0" y="4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79" name="Rectangle 375"/>
              <p:cNvSpPr>
                <a:spLocks noChangeArrowheads="1"/>
              </p:cNvSpPr>
              <p:nvPr/>
            </p:nvSpPr>
            <p:spPr bwMode="auto">
              <a:xfrm>
                <a:off x="1290" y="3003"/>
                <a:ext cx="1" cy="3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80" name="Freeform 376"/>
              <p:cNvSpPr>
                <a:spLocks/>
              </p:cNvSpPr>
              <p:nvPr/>
            </p:nvSpPr>
            <p:spPr bwMode="auto">
              <a:xfrm>
                <a:off x="1361" y="3044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81" name="Freeform 377"/>
              <p:cNvSpPr>
                <a:spLocks/>
              </p:cNvSpPr>
              <p:nvPr/>
            </p:nvSpPr>
            <p:spPr bwMode="auto">
              <a:xfrm>
                <a:off x="1356" y="3033"/>
                <a:ext cx="5" cy="14"/>
              </a:xfrm>
              <a:custGeom>
                <a:avLst/>
                <a:gdLst>
                  <a:gd name="T0" fmla="*/ 0 w 2"/>
                  <a:gd name="T1" fmla="*/ 0 h 5"/>
                  <a:gd name="T2" fmla="*/ 0 w 2"/>
                  <a:gd name="T3" fmla="*/ 1 h 5"/>
                  <a:gd name="T4" fmla="*/ 2 w 2"/>
                  <a:gd name="T5" fmla="*/ 5 h 5"/>
                  <a:gd name="T6" fmla="*/ 1 w 2"/>
                  <a:gd name="T7" fmla="*/ 2 h 5"/>
                  <a:gd name="T8" fmla="*/ 1 w 2"/>
                  <a:gd name="T9" fmla="*/ 3 h 5"/>
                  <a:gd name="T10" fmla="*/ 0 w 2"/>
                  <a:gd name="T11" fmla="*/ 1 h 5"/>
                  <a:gd name="T12" fmla="*/ 0 w 2"/>
                  <a:gd name="T13" fmla="*/ 2 h 5"/>
                  <a:gd name="T14" fmla="*/ 0 w 2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5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4"/>
                      <a:pt x="1" y="3"/>
                      <a:pt x="2" y="5"/>
                    </a:cubicBezTo>
                    <a:cubicBezTo>
                      <a:pt x="2" y="5"/>
                      <a:pt x="1" y="4"/>
                      <a:pt x="1" y="2"/>
                    </a:cubicBezTo>
                    <a:cubicBezTo>
                      <a:pt x="1" y="3"/>
                      <a:pt x="1" y="4"/>
                      <a:pt x="1" y="3"/>
                    </a:cubicBezTo>
                    <a:cubicBezTo>
                      <a:pt x="1" y="3"/>
                      <a:pt x="1" y="3"/>
                      <a:pt x="0" y="1"/>
                    </a:cubicBezTo>
                    <a:cubicBezTo>
                      <a:pt x="0" y="0"/>
                      <a:pt x="1" y="2"/>
                      <a:pt x="0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82" name="Freeform 378"/>
              <p:cNvSpPr>
                <a:spLocks/>
              </p:cNvSpPr>
              <p:nvPr/>
            </p:nvSpPr>
            <p:spPr bwMode="auto">
              <a:xfrm>
                <a:off x="1356" y="3038"/>
                <a:ext cx="2" cy="6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0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83" name="Freeform 379"/>
              <p:cNvSpPr>
                <a:spLocks/>
              </p:cNvSpPr>
              <p:nvPr/>
            </p:nvSpPr>
            <p:spPr bwMode="auto">
              <a:xfrm>
                <a:off x="1356" y="3041"/>
                <a:ext cx="2" cy="6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1" y="0"/>
                      <a:pt x="0" y="0"/>
                    </a:cubicBezTo>
                    <a:cubicBezTo>
                      <a:pt x="1" y="2"/>
                      <a:pt x="1" y="2"/>
                      <a:pt x="1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84" name="Freeform 380"/>
              <p:cNvSpPr>
                <a:spLocks/>
              </p:cNvSpPr>
              <p:nvPr/>
            </p:nvSpPr>
            <p:spPr bwMode="auto">
              <a:xfrm>
                <a:off x="1358" y="304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85" name="Freeform 381"/>
              <p:cNvSpPr>
                <a:spLocks/>
              </p:cNvSpPr>
              <p:nvPr/>
            </p:nvSpPr>
            <p:spPr bwMode="auto">
              <a:xfrm>
                <a:off x="1356" y="3036"/>
                <a:ext cx="2" cy="11"/>
              </a:xfrm>
              <a:custGeom>
                <a:avLst/>
                <a:gdLst>
                  <a:gd name="T0" fmla="*/ 1 w 1"/>
                  <a:gd name="T1" fmla="*/ 3 h 4"/>
                  <a:gd name="T2" fmla="*/ 1 w 1"/>
                  <a:gd name="T3" fmla="*/ 3 h 4"/>
                  <a:gd name="T4" fmla="*/ 1 w 1"/>
                  <a:gd name="T5" fmla="*/ 3 h 4"/>
                  <a:gd name="T6" fmla="*/ 0 w 1"/>
                  <a:gd name="T7" fmla="*/ 1 h 4"/>
                  <a:gd name="T8" fmla="*/ 0 w 1"/>
                  <a:gd name="T9" fmla="*/ 1 h 4"/>
                  <a:gd name="T10" fmla="*/ 0 w 1"/>
                  <a:gd name="T11" fmla="*/ 0 h 4"/>
                  <a:gd name="T12" fmla="*/ 1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1" y="3"/>
                    </a:moveTo>
                    <a:cubicBezTo>
                      <a:pt x="1" y="4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1" y="2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3"/>
                      <a:pt x="1" y="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86" name="Freeform 382"/>
              <p:cNvSpPr>
                <a:spLocks/>
              </p:cNvSpPr>
              <p:nvPr/>
            </p:nvSpPr>
            <p:spPr bwMode="auto">
              <a:xfrm>
                <a:off x="1358" y="304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87" name="Freeform 383"/>
              <p:cNvSpPr>
                <a:spLocks/>
              </p:cNvSpPr>
              <p:nvPr/>
            </p:nvSpPr>
            <p:spPr bwMode="auto">
              <a:xfrm>
                <a:off x="1358" y="3041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88" name="Freeform 384"/>
              <p:cNvSpPr>
                <a:spLocks/>
              </p:cNvSpPr>
              <p:nvPr/>
            </p:nvSpPr>
            <p:spPr bwMode="auto">
              <a:xfrm>
                <a:off x="1353" y="3033"/>
                <a:ext cx="5" cy="14"/>
              </a:xfrm>
              <a:custGeom>
                <a:avLst/>
                <a:gdLst>
                  <a:gd name="T0" fmla="*/ 1 w 2"/>
                  <a:gd name="T1" fmla="*/ 4 h 5"/>
                  <a:gd name="T2" fmla="*/ 1 w 2"/>
                  <a:gd name="T3" fmla="*/ 3 h 5"/>
                  <a:gd name="T4" fmla="*/ 0 w 2"/>
                  <a:gd name="T5" fmla="*/ 0 h 5"/>
                  <a:gd name="T6" fmla="*/ 0 w 2"/>
                  <a:gd name="T7" fmla="*/ 1 h 5"/>
                  <a:gd name="T8" fmla="*/ 1 w 2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5">
                    <a:moveTo>
                      <a:pt x="1" y="4"/>
                    </a:moveTo>
                    <a:cubicBezTo>
                      <a:pt x="1" y="2"/>
                      <a:pt x="2" y="5"/>
                      <a:pt x="1" y="3"/>
                    </a:cubicBezTo>
                    <a:cubicBezTo>
                      <a:pt x="1" y="3"/>
                      <a:pt x="0" y="2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1" y="3"/>
                      <a:pt x="1" y="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89" name="Freeform 385"/>
              <p:cNvSpPr>
                <a:spLocks/>
              </p:cNvSpPr>
              <p:nvPr/>
            </p:nvSpPr>
            <p:spPr bwMode="auto">
              <a:xfrm>
                <a:off x="1353" y="3030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90" name="Freeform 386"/>
              <p:cNvSpPr>
                <a:spLocks/>
              </p:cNvSpPr>
              <p:nvPr/>
            </p:nvSpPr>
            <p:spPr bwMode="auto">
              <a:xfrm>
                <a:off x="1350" y="3028"/>
                <a:ext cx="6" cy="13"/>
              </a:xfrm>
              <a:custGeom>
                <a:avLst/>
                <a:gdLst>
                  <a:gd name="T0" fmla="*/ 1 w 2"/>
                  <a:gd name="T1" fmla="*/ 5 h 5"/>
                  <a:gd name="T2" fmla="*/ 1 w 2"/>
                  <a:gd name="T3" fmla="*/ 3 h 5"/>
                  <a:gd name="T4" fmla="*/ 1 w 2"/>
                  <a:gd name="T5" fmla="*/ 4 h 5"/>
                  <a:gd name="T6" fmla="*/ 1 w 2"/>
                  <a:gd name="T7" fmla="*/ 3 h 5"/>
                  <a:gd name="T8" fmla="*/ 1 w 2"/>
                  <a:gd name="T9" fmla="*/ 5 h 5"/>
                  <a:gd name="T10" fmla="*/ 1 w 2"/>
                  <a:gd name="T11" fmla="*/ 4 h 5"/>
                  <a:gd name="T12" fmla="*/ 2 w 2"/>
                  <a:gd name="T13" fmla="*/ 5 h 5"/>
                  <a:gd name="T14" fmla="*/ 1 w 2"/>
                  <a:gd name="T15" fmla="*/ 3 h 5"/>
                  <a:gd name="T16" fmla="*/ 1 w 2"/>
                  <a:gd name="T17" fmla="*/ 3 h 5"/>
                  <a:gd name="T18" fmla="*/ 1 w 2"/>
                  <a:gd name="T19" fmla="*/ 2 h 5"/>
                  <a:gd name="T20" fmla="*/ 0 w 2"/>
                  <a:gd name="T21" fmla="*/ 0 h 5"/>
                  <a:gd name="T22" fmla="*/ 1 w 2"/>
                  <a:gd name="T2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5">
                    <a:moveTo>
                      <a:pt x="1" y="5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1" y="3"/>
                      <a:pt x="1" y="3"/>
                    </a:cubicBezTo>
                    <a:cubicBezTo>
                      <a:pt x="2" y="5"/>
                      <a:pt x="1" y="4"/>
                      <a:pt x="1" y="5"/>
                    </a:cubicBezTo>
                    <a:cubicBezTo>
                      <a:pt x="1" y="5"/>
                      <a:pt x="2" y="5"/>
                      <a:pt x="1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1" y="4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0"/>
                      <a:pt x="0" y="0"/>
                    </a:cubicBezTo>
                    <a:cubicBezTo>
                      <a:pt x="0" y="1"/>
                      <a:pt x="1" y="4"/>
                      <a:pt x="1" y="5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91" name="Freeform 387"/>
              <p:cNvSpPr>
                <a:spLocks/>
              </p:cNvSpPr>
              <p:nvPr/>
            </p:nvSpPr>
            <p:spPr bwMode="auto">
              <a:xfrm>
                <a:off x="1350" y="3033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0 w 3"/>
                  <a:gd name="T3" fmla="*/ 0 h 3"/>
                  <a:gd name="T4" fmla="*/ 3 w 3"/>
                  <a:gd name="T5" fmla="*/ 3 h 3"/>
                  <a:gd name="T6" fmla="*/ 0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0" y="0"/>
                    </a:lnTo>
                    <a:lnTo>
                      <a:pt x="3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92" name="Freeform 388"/>
              <p:cNvSpPr>
                <a:spLocks/>
              </p:cNvSpPr>
              <p:nvPr/>
            </p:nvSpPr>
            <p:spPr bwMode="auto">
              <a:xfrm>
                <a:off x="1350" y="3028"/>
                <a:ext cx="3" cy="16"/>
              </a:xfrm>
              <a:custGeom>
                <a:avLst/>
                <a:gdLst>
                  <a:gd name="T0" fmla="*/ 1 w 1"/>
                  <a:gd name="T1" fmla="*/ 5 h 6"/>
                  <a:gd name="T2" fmla="*/ 1 w 1"/>
                  <a:gd name="T3" fmla="*/ 4 h 6"/>
                  <a:gd name="T4" fmla="*/ 1 w 1"/>
                  <a:gd name="T5" fmla="*/ 5 h 6"/>
                  <a:gd name="T6" fmla="*/ 1 w 1"/>
                  <a:gd name="T7" fmla="*/ 3 h 6"/>
                  <a:gd name="T8" fmla="*/ 1 w 1"/>
                  <a:gd name="T9" fmla="*/ 4 h 6"/>
                  <a:gd name="T10" fmla="*/ 0 w 1"/>
                  <a:gd name="T11" fmla="*/ 2 h 6"/>
                  <a:gd name="T12" fmla="*/ 0 w 1"/>
                  <a:gd name="T13" fmla="*/ 2 h 6"/>
                  <a:gd name="T14" fmla="*/ 0 w 1"/>
                  <a:gd name="T15" fmla="*/ 3 h 6"/>
                  <a:gd name="T16" fmla="*/ 0 w 1"/>
                  <a:gd name="T17" fmla="*/ 3 h 6"/>
                  <a:gd name="T18" fmla="*/ 0 w 1"/>
                  <a:gd name="T19" fmla="*/ 4 h 6"/>
                  <a:gd name="T20" fmla="*/ 1 w 1"/>
                  <a:gd name="T21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6">
                    <a:moveTo>
                      <a:pt x="1" y="5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5"/>
                      <a:pt x="1" y="4"/>
                      <a:pt x="1" y="3"/>
                    </a:cubicBezTo>
                    <a:cubicBezTo>
                      <a:pt x="0" y="1"/>
                      <a:pt x="1" y="4"/>
                      <a:pt x="1" y="4"/>
                    </a:cubicBezTo>
                    <a:cubicBezTo>
                      <a:pt x="0" y="4"/>
                      <a:pt x="0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5"/>
                      <a:pt x="1" y="6"/>
                      <a:pt x="1" y="5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93" name="Freeform 389"/>
              <p:cNvSpPr>
                <a:spLocks/>
              </p:cNvSpPr>
              <p:nvPr/>
            </p:nvSpPr>
            <p:spPr bwMode="auto">
              <a:xfrm>
                <a:off x="1353" y="3041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94" name="Freeform 390"/>
              <p:cNvSpPr>
                <a:spLocks/>
              </p:cNvSpPr>
              <p:nvPr/>
            </p:nvSpPr>
            <p:spPr bwMode="auto">
              <a:xfrm>
                <a:off x="1350" y="303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95" name="Freeform 391"/>
              <p:cNvSpPr>
                <a:spLocks/>
              </p:cNvSpPr>
              <p:nvPr/>
            </p:nvSpPr>
            <p:spPr bwMode="auto">
              <a:xfrm>
                <a:off x="1350" y="3041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96" name="Freeform 392"/>
              <p:cNvSpPr>
                <a:spLocks/>
              </p:cNvSpPr>
              <p:nvPr/>
            </p:nvSpPr>
            <p:spPr bwMode="auto">
              <a:xfrm>
                <a:off x="1339" y="3030"/>
                <a:ext cx="14" cy="17"/>
              </a:xfrm>
              <a:custGeom>
                <a:avLst/>
                <a:gdLst>
                  <a:gd name="T0" fmla="*/ 0 w 5"/>
                  <a:gd name="T1" fmla="*/ 1 h 6"/>
                  <a:gd name="T2" fmla="*/ 1 w 5"/>
                  <a:gd name="T3" fmla="*/ 2 h 6"/>
                  <a:gd name="T4" fmla="*/ 1 w 5"/>
                  <a:gd name="T5" fmla="*/ 4 h 6"/>
                  <a:gd name="T6" fmla="*/ 1 w 5"/>
                  <a:gd name="T7" fmla="*/ 6 h 6"/>
                  <a:gd name="T8" fmla="*/ 1 w 5"/>
                  <a:gd name="T9" fmla="*/ 5 h 6"/>
                  <a:gd name="T10" fmla="*/ 1 w 5"/>
                  <a:gd name="T11" fmla="*/ 6 h 6"/>
                  <a:gd name="T12" fmla="*/ 2 w 5"/>
                  <a:gd name="T13" fmla="*/ 6 h 6"/>
                  <a:gd name="T14" fmla="*/ 2 w 5"/>
                  <a:gd name="T15" fmla="*/ 5 h 6"/>
                  <a:gd name="T16" fmla="*/ 4 w 5"/>
                  <a:gd name="T17" fmla="*/ 5 h 6"/>
                  <a:gd name="T18" fmla="*/ 3 w 5"/>
                  <a:gd name="T19" fmla="*/ 3 h 6"/>
                  <a:gd name="T20" fmla="*/ 4 w 5"/>
                  <a:gd name="T21" fmla="*/ 4 h 6"/>
                  <a:gd name="T22" fmla="*/ 4 w 5"/>
                  <a:gd name="T23" fmla="*/ 4 h 6"/>
                  <a:gd name="T24" fmla="*/ 4 w 5"/>
                  <a:gd name="T25" fmla="*/ 5 h 6"/>
                  <a:gd name="T26" fmla="*/ 4 w 5"/>
                  <a:gd name="T27" fmla="*/ 2 h 6"/>
                  <a:gd name="T28" fmla="*/ 4 w 5"/>
                  <a:gd name="T29" fmla="*/ 5 h 6"/>
                  <a:gd name="T30" fmla="*/ 4 w 5"/>
                  <a:gd name="T31" fmla="*/ 3 h 6"/>
                  <a:gd name="T32" fmla="*/ 4 w 5"/>
                  <a:gd name="T33" fmla="*/ 2 h 6"/>
                  <a:gd name="T34" fmla="*/ 4 w 5"/>
                  <a:gd name="T35" fmla="*/ 1 h 6"/>
                  <a:gd name="T36" fmla="*/ 3 w 5"/>
                  <a:gd name="T37" fmla="*/ 4 h 6"/>
                  <a:gd name="T38" fmla="*/ 3 w 5"/>
                  <a:gd name="T39" fmla="*/ 2 h 6"/>
                  <a:gd name="T40" fmla="*/ 2 w 5"/>
                  <a:gd name="T41" fmla="*/ 1 h 6"/>
                  <a:gd name="T42" fmla="*/ 2 w 5"/>
                  <a:gd name="T43" fmla="*/ 4 h 6"/>
                  <a:gd name="T44" fmla="*/ 2 w 5"/>
                  <a:gd name="T45" fmla="*/ 3 h 6"/>
                  <a:gd name="T46" fmla="*/ 2 w 5"/>
                  <a:gd name="T47" fmla="*/ 4 h 6"/>
                  <a:gd name="T48" fmla="*/ 2 w 5"/>
                  <a:gd name="T49" fmla="*/ 2 h 6"/>
                  <a:gd name="T50" fmla="*/ 2 w 5"/>
                  <a:gd name="T51" fmla="*/ 5 h 6"/>
                  <a:gd name="T52" fmla="*/ 1 w 5"/>
                  <a:gd name="T53" fmla="*/ 1 h 6"/>
                  <a:gd name="T54" fmla="*/ 2 w 5"/>
                  <a:gd name="T55" fmla="*/ 3 h 6"/>
                  <a:gd name="T56" fmla="*/ 2 w 5"/>
                  <a:gd name="T57" fmla="*/ 4 h 6"/>
                  <a:gd name="T58" fmla="*/ 1 w 5"/>
                  <a:gd name="T59" fmla="*/ 2 h 6"/>
                  <a:gd name="T60" fmla="*/ 1 w 5"/>
                  <a:gd name="T61" fmla="*/ 3 h 6"/>
                  <a:gd name="T62" fmla="*/ 1 w 5"/>
                  <a:gd name="T63" fmla="*/ 4 h 6"/>
                  <a:gd name="T64" fmla="*/ 1 w 5"/>
                  <a:gd name="T65" fmla="*/ 4 h 6"/>
                  <a:gd name="T66" fmla="*/ 1 w 5"/>
                  <a:gd name="T67" fmla="*/ 2 h 6"/>
                  <a:gd name="T68" fmla="*/ 1 w 5"/>
                  <a:gd name="T69" fmla="*/ 1 h 6"/>
                  <a:gd name="T70" fmla="*/ 1 w 5"/>
                  <a:gd name="T71" fmla="*/ 3 h 6"/>
                  <a:gd name="T72" fmla="*/ 0 w 5"/>
                  <a:gd name="T73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" h="6">
                    <a:moveTo>
                      <a:pt x="0" y="1"/>
                    </a:moveTo>
                    <a:cubicBezTo>
                      <a:pt x="0" y="2"/>
                      <a:pt x="0" y="3"/>
                      <a:pt x="1" y="2"/>
                    </a:cubicBezTo>
                    <a:cubicBezTo>
                      <a:pt x="1" y="4"/>
                      <a:pt x="1" y="3"/>
                      <a:pt x="1" y="4"/>
                    </a:cubicBezTo>
                    <a:cubicBezTo>
                      <a:pt x="1" y="5"/>
                      <a:pt x="1" y="5"/>
                      <a:pt x="1" y="6"/>
                    </a:cubicBezTo>
                    <a:cubicBezTo>
                      <a:pt x="1" y="6"/>
                      <a:pt x="1" y="5"/>
                      <a:pt x="1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5"/>
                      <a:pt x="2" y="6"/>
                    </a:cubicBezTo>
                    <a:cubicBezTo>
                      <a:pt x="2" y="6"/>
                      <a:pt x="2" y="5"/>
                      <a:pt x="2" y="5"/>
                    </a:cubicBezTo>
                    <a:cubicBezTo>
                      <a:pt x="2" y="5"/>
                      <a:pt x="3" y="4"/>
                      <a:pt x="4" y="5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4"/>
                      <a:pt x="3" y="3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6"/>
                      <a:pt x="4" y="4"/>
                      <a:pt x="4" y="5"/>
                    </a:cubicBezTo>
                    <a:cubicBezTo>
                      <a:pt x="4" y="4"/>
                      <a:pt x="4" y="3"/>
                      <a:pt x="4" y="2"/>
                    </a:cubicBezTo>
                    <a:cubicBezTo>
                      <a:pt x="4" y="5"/>
                      <a:pt x="4" y="2"/>
                      <a:pt x="4" y="5"/>
                    </a:cubicBezTo>
                    <a:cubicBezTo>
                      <a:pt x="5" y="6"/>
                      <a:pt x="4" y="3"/>
                      <a:pt x="4" y="3"/>
                    </a:cubicBezTo>
                    <a:cubicBezTo>
                      <a:pt x="4" y="2"/>
                      <a:pt x="4" y="3"/>
                      <a:pt x="4" y="2"/>
                    </a:cubicBezTo>
                    <a:cubicBezTo>
                      <a:pt x="3" y="1"/>
                      <a:pt x="4" y="2"/>
                      <a:pt x="4" y="1"/>
                    </a:cubicBezTo>
                    <a:cubicBezTo>
                      <a:pt x="3" y="0"/>
                      <a:pt x="3" y="3"/>
                      <a:pt x="3" y="4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2" y="1"/>
                    </a:cubicBezTo>
                    <a:cubicBezTo>
                      <a:pt x="2" y="3"/>
                      <a:pt x="2" y="1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2"/>
                      <a:pt x="2" y="2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2" y="4"/>
                      <a:pt x="2" y="2"/>
                      <a:pt x="1" y="1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2"/>
                      <a:pt x="2" y="3"/>
                      <a:pt x="2" y="4"/>
                    </a:cubicBezTo>
                    <a:cubicBezTo>
                      <a:pt x="2" y="4"/>
                      <a:pt x="1" y="2"/>
                      <a:pt x="1" y="2"/>
                    </a:cubicBezTo>
                    <a:cubicBezTo>
                      <a:pt x="1" y="1"/>
                      <a:pt x="1" y="4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1" y="3"/>
                      <a:pt x="1" y="4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3"/>
                      <a:pt x="1" y="3"/>
                    </a:cubicBezTo>
                    <a:cubicBezTo>
                      <a:pt x="1" y="1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97" name="Rectangle 393"/>
              <p:cNvSpPr>
                <a:spLocks noChangeArrowheads="1"/>
              </p:cNvSpPr>
              <p:nvPr/>
            </p:nvSpPr>
            <p:spPr bwMode="auto">
              <a:xfrm>
                <a:off x="1342" y="3030"/>
                <a:ext cx="1" cy="3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98" name="Freeform 394"/>
              <p:cNvSpPr>
                <a:spLocks/>
              </p:cNvSpPr>
              <p:nvPr/>
            </p:nvSpPr>
            <p:spPr bwMode="auto">
              <a:xfrm>
                <a:off x="1339" y="303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99" name="Rectangle 395"/>
              <p:cNvSpPr>
                <a:spLocks noChangeArrowheads="1"/>
              </p:cNvSpPr>
              <p:nvPr/>
            </p:nvSpPr>
            <p:spPr bwMode="auto">
              <a:xfrm>
                <a:off x="1345" y="3047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00" name="Freeform 396"/>
              <p:cNvSpPr>
                <a:spLocks/>
              </p:cNvSpPr>
              <p:nvPr/>
            </p:nvSpPr>
            <p:spPr bwMode="auto">
              <a:xfrm>
                <a:off x="1342" y="3030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01" name="Freeform 397"/>
              <p:cNvSpPr>
                <a:spLocks/>
              </p:cNvSpPr>
              <p:nvPr/>
            </p:nvSpPr>
            <p:spPr bwMode="auto">
              <a:xfrm>
                <a:off x="1345" y="303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02" name="Rectangle 398"/>
              <p:cNvSpPr>
                <a:spLocks noChangeArrowheads="1"/>
              </p:cNvSpPr>
              <p:nvPr/>
            </p:nvSpPr>
            <p:spPr bwMode="auto">
              <a:xfrm>
                <a:off x="1339" y="3030"/>
                <a:ext cx="1" cy="3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03" name="Freeform 399"/>
              <p:cNvSpPr>
                <a:spLocks/>
              </p:cNvSpPr>
              <p:nvPr/>
            </p:nvSpPr>
            <p:spPr bwMode="auto">
              <a:xfrm>
                <a:off x="1334" y="3030"/>
                <a:ext cx="8" cy="22"/>
              </a:xfrm>
              <a:custGeom>
                <a:avLst/>
                <a:gdLst>
                  <a:gd name="T0" fmla="*/ 1 w 3"/>
                  <a:gd name="T1" fmla="*/ 7 h 8"/>
                  <a:gd name="T2" fmla="*/ 1 w 3"/>
                  <a:gd name="T3" fmla="*/ 8 h 8"/>
                  <a:gd name="T4" fmla="*/ 1 w 3"/>
                  <a:gd name="T5" fmla="*/ 4 h 8"/>
                  <a:gd name="T6" fmla="*/ 1 w 3"/>
                  <a:gd name="T7" fmla="*/ 7 h 8"/>
                  <a:gd name="T8" fmla="*/ 2 w 3"/>
                  <a:gd name="T9" fmla="*/ 5 h 8"/>
                  <a:gd name="T10" fmla="*/ 2 w 3"/>
                  <a:gd name="T11" fmla="*/ 6 h 8"/>
                  <a:gd name="T12" fmla="*/ 2 w 3"/>
                  <a:gd name="T13" fmla="*/ 3 h 8"/>
                  <a:gd name="T14" fmla="*/ 2 w 3"/>
                  <a:gd name="T15" fmla="*/ 7 h 8"/>
                  <a:gd name="T16" fmla="*/ 2 w 3"/>
                  <a:gd name="T17" fmla="*/ 7 h 8"/>
                  <a:gd name="T18" fmla="*/ 3 w 3"/>
                  <a:gd name="T19" fmla="*/ 6 h 8"/>
                  <a:gd name="T20" fmla="*/ 2 w 3"/>
                  <a:gd name="T21" fmla="*/ 4 h 8"/>
                  <a:gd name="T22" fmla="*/ 2 w 3"/>
                  <a:gd name="T23" fmla="*/ 2 h 8"/>
                  <a:gd name="T24" fmla="*/ 2 w 3"/>
                  <a:gd name="T25" fmla="*/ 3 h 8"/>
                  <a:gd name="T26" fmla="*/ 2 w 3"/>
                  <a:gd name="T27" fmla="*/ 2 h 8"/>
                  <a:gd name="T28" fmla="*/ 2 w 3"/>
                  <a:gd name="T29" fmla="*/ 3 h 8"/>
                  <a:gd name="T30" fmla="*/ 2 w 3"/>
                  <a:gd name="T31" fmla="*/ 2 h 8"/>
                  <a:gd name="T32" fmla="*/ 2 w 3"/>
                  <a:gd name="T33" fmla="*/ 3 h 8"/>
                  <a:gd name="T34" fmla="*/ 2 w 3"/>
                  <a:gd name="T35" fmla="*/ 2 h 8"/>
                  <a:gd name="T36" fmla="*/ 2 w 3"/>
                  <a:gd name="T37" fmla="*/ 4 h 8"/>
                  <a:gd name="T38" fmla="*/ 2 w 3"/>
                  <a:gd name="T39" fmla="*/ 2 h 8"/>
                  <a:gd name="T40" fmla="*/ 2 w 3"/>
                  <a:gd name="T41" fmla="*/ 3 h 8"/>
                  <a:gd name="T42" fmla="*/ 1 w 3"/>
                  <a:gd name="T43" fmla="*/ 2 h 8"/>
                  <a:gd name="T44" fmla="*/ 1 w 3"/>
                  <a:gd name="T45" fmla="*/ 3 h 8"/>
                  <a:gd name="T46" fmla="*/ 1 w 3"/>
                  <a:gd name="T47" fmla="*/ 2 h 8"/>
                  <a:gd name="T48" fmla="*/ 1 w 3"/>
                  <a:gd name="T49" fmla="*/ 5 h 8"/>
                  <a:gd name="T50" fmla="*/ 1 w 3"/>
                  <a:gd name="T51" fmla="*/ 2 h 8"/>
                  <a:gd name="T52" fmla="*/ 1 w 3"/>
                  <a:gd name="T53" fmla="*/ 3 h 8"/>
                  <a:gd name="T54" fmla="*/ 1 w 3"/>
                  <a:gd name="T55" fmla="*/ 3 h 8"/>
                  <a:gd name="T56" fmla="*/ 1 w 3"/>
                  <a:gd name="T57" fmla="*/ 4 h 8"/>
                  <a:gd name="T58" fmla="*/ 1 w 3"/>
                  <a:gd name="T59" fmla="*/ 4 h 8"/>
                  <a:gd name="T60" fmla="*/ 1 w 3"/>
                  <a:gd name="T61" fmla="*/ 5 h 8"/>
                  <a:gd name="T62" fmla="*/ 1 w 3"/>
                  <a:gd name="T63" fmla="*/ 4 h 8"/>
                  <a:gd name="T64" fmla="*/ 0 w 3"/>
                  <a:gd name="T65" fmla="*/ 6 h 8"/>
                  <a:gd name="T66" fmla="*/ 1 w 3"/>
                  <a:gd name="T67" fmla="*/ 5 h 8"/>
                  <a:gd name="T68" fmla="*/ 1 w 3"/>
                  <a:gd name="T6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" h="8">
                    <a:moveTo>
                      <a:pt x="1" y="7"/>
                    </a:moveTo>
                    <a:cubicBezTo>
                      <a:pt x="1" y="8"/>
                      <a:pt x="1" y="7"/>
                      <a:pt x="1" y="8"/>
                    </a:cubicBezTo>
                    <a:cubicBezTo>
                      <a:pt x="1" y="7"/>
                      <a:pt x="1" y="4"/>
                      <a:pt x="1" y="4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2" y="8"/>
                      <a:pt x="2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2"/>
                      <a:pt x="2" y="3"/>
                    </a:cubicBezTo>
                    <a:cubicBezTo>
                      <a:pt x="2" y="5"/>
                      <a:pt x="2" y="5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6"/>
                      <a:pt x="3" y="6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2" y="4"/>
                      <a:pt x="2" y="3"/>
                      <a:pt x="2" y="2"/>
                    </a:cubicBezTo>
                    <a:cubicBezTo>
                      <a:pt x="2" y="3"/>
                      <a:pt x="2" y="2"/>
                      <a:pt x="2" y="3"/>
                    </a:cubicBezTo>
                    <a:cubicBezTo>
                      <a:pt x="2" y="2"/>
                      <a:pt x="2" y="3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2"/>
                      <a:pt x="2" y="4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3"/>
                      <a:pt x="1" y="0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2"/>
                      <a:pt x="1" y="2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4"/>
                      <a:pt x="1" y="5"/>
                      <a:pt x="1" y="2"/>
                    </a:cubicBezTo>
                    <a:cubicBezTo>
                      <a:pt x="1" y="2"/>
                      <a:pt x="1" y="4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1" y="2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4"/>
                    </a:cubicBezTo>
                    <a:cubicBezTo>
                      <a:pt x="1" y="6"/>
                      <a:pt x="0" y="6"/>
                      <a:pt x="0" y="6"/>
                    </a:cubicBezTo>
                    <a:cubicBezTo>
                      <a:pt x="1" y="7"/>
                      <a:pt x="1" y="5"/>
                      <a:pt x="1" y="5"/>
                    </a:cubicBezTo>
                    <a:cubicBezTo>
                      <a:pt x="1" y="6"/>
                      <a:pt x="1" y="7"/>
                      <a:pt x="1" y="7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04" name="Freeform 400"/>
              <p:cNvSpPr>
                <a:spLocks/>
              </p:cNvSpPr>
              <p:nvPr/>
            </p:nvSpPr>
            <p:spPr bwMode="auto">
              <a:xfrm>
                <a:off x="1339" y="303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05" name="Freeform 401"/>
              <p:cNvSpPr>
                <a:spLocks/>
              </p:cNvSpPr>
              <p:nvPr/>
            </p:nvSpPr>
            <p:spPr bwMode="auto">
              <a:xfrm>
                <a:off x="1331" y="3030"/>
                <a:ext cx="3" cy="25"/>
              </a:xfrm>
              <a:custGeom>
                <a:avLst/>
                <a:gdLst>
                  <a:gd name="T0" fmla="*/ 1 w 1"/>
                  <a:gd name="T1" fmla="*/ 4 h 9"/>
                  <a:gd name="T2" fmla="*/ 1 w 1"/>
                  <a:gd name="T3" fmla="*/ 3 h 9"/>
                  <a:gd name="T4" fmla="*/ 1 w 1"/>
                  <a:gd name="T5" fmla="*/ 6 h 9"/>
                  <a:gd name="T6" fmla="*/ 1 w 1"/>
                  <a:gd name="T7" fmla="*/ 7 h 9"/>
                  <a:gd name="T8" fmla="*/ 1 w 1"/>
                  <a:gd name="T9" fmla="*/ 4 h 9"/>
                  <a:gd name="T10" fmla="*/ 0 w 1"/>
                  <a:gd name="T11" fmla="*/ 3 h 9"/>
                  <a:gd name="T12" fmla="*/ 1 w 1"/>
                  <a:gd name="T13" fmla="*/ 5 h 9"/>
                  <a:gd name="T14" fmla="*/ 0 w 1"/>
                  <a:gd name="T15" fmla="*/ 6 h 9"/>
                  <a:gd name="T16" fmla="*/ 0 w 1"/>
                  <a:gd name="T17" fmla="*/ 6 h 9"/>
                  <a:gd name="T18" fmla="*/ 0 w 1"/>
                  <a:gd name="T19" fmla="*/ 3 h 9"/>
                  <a:gd name="T20" fmla="*/ 0 w 1"/>
                  <a:gd name="T21" fmla="*/ 9 h 9"/>
                  <a:gd name="T22" fmla="*/ 0 w 1"/>
                  <a:gd name="T23" fmla="*/ 8 h 9"/>
                  <a:gd name="T24" fmla="*/ 0 w 1"/>
                  <a:gd name="T25" fmla="*/ 6 h 9"/>
                  <a:gd name="T26" fmla="*/ 0 w 1"/>
                  <a:gd name="T27" fmla="*/ 7 h 9"/>
                  <a:gd name="T28" fmla="*/ 0 w 1"/>
                  <a:gd name="T29" fmla="*/ 8 h 9"/>
                  <a:gd name="T30" fmla="*/ 1 w 1"/>
                  <a:gd name="T31" fmla="*/ 8 h 9"/>
                  <a:gd name="T32" fmla="*/ 1 w 1"/>
                  <a:gd name="T33" fmla="*/ 8 h 9"/>
                  <a:gd name="T34" fmla="*/ 1 w 1"/>
                  <a:gd name="T35" fmla="*/ 6 h 9"/>
                  <a:gd name="T36" fmla="*/ 1 w 1"/>
                  <a:gd name="T37" fmla="*/ 4 h 9"/>
                  <a:gd name="T38" fmla="*/ 1 w 1"/>
                  <a:gd name="T39" fmla="*/ 5 h 9"/>
                  <a:gd name="T40" fmla="*/ 1 w 1"/>
                  <a:gd name="T41" fmla="*/ 3 h 9"/>
                  <a:gd name="T42" fmla="*/ 1 w 1"/>
                  <a:gd name="T43" fmla="*/ 2 h 9"/>
                  <a:gd name="T44" fmla="*/ 1 w 1"/>
                  <a:gd name="T45" fmla="*/ 1 h 9"/>
                  <a:gd name="T46" fmla="*/ 1 w 1"/>
                  <a:gd name="T47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" h="9">
                    <a:moveTo>
                      <a:pt x="1" y="4"/>
                    </a:moveTo>
                    <a:cubicBezTo>
                      <a:pt x="1" y="4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1" y="5"/>
                      <a:pt x="1" y="7"/>
                      <a:pt x="1" y="7"/>
                    </a:cubicBezTo>
                    <a:cubicBezTo>
                      <a:pt x="1" y="6"/>
                      <a:pt x="1" y="4"/>
                      <a:pt x="1" y="4"/>
                    </a:cubicBezTo>
                    <a:cubicBezTo>
                      <a:pt x="1" y="4"/>
                      <a:pt x="1" y="3"/>
                      <a:pt x="0" y="3"/>
                    </a:cubicBezTo>
                    <a:cubicBezTo>
                      <a:pt x="1" y="4"/>
                      <a:pt x="0" y="4"/>
                      <a:pt x="1" y="5"/>
                    </a:cubicBezTo>
                    <a:cubicBezTo>
                      <a:pt x="1" y="6"/>
                      <a:pt x="0" y="7"/>
                      <a:pt x="0" y="6"/>
                    </a:cubicBezTo>
                    <a:cubicBezTo>
                      <a:pt x="0" y="5"/>
                      <a:pt x="0" y="6"/>
                      <a:pt x="0" y="6"/>
                    </a:cubicBezTo>
                    <a:cubicBezTo>
                      <a:pt x="0" y="4"/>
                      <a:pt x="0" y="5"/>
                      <a:pt x="0" y="3"/>
                    </a:cubicBezTo>
                    <a:cubicBezTo>
                      <a:pt x="0" y="5"/>
                      <a:pt x="0" y="5"/>
                      <a:pt x="0" y="9"/>
                    </a:cubicBezTo>
                    <a:cubicBezTo>
                      <a:pt x="0" y="9"/>
                      <a:pt x="0" y="8"/>
                      <a:pt x="0" y="8"/>
                    </a:cubicBezTo>
                    <a:cubicBezTo>
                      <a:pt x="0" y="8"/>
                      <a:pt x="0" y="7"/>
                      <a:pt x="0" y="6"/>
                    </a:cubicBezTo>
                    <a:cubicBezTo>
                      <a:pt x="0" y="6"/>
                      <a:pt x="0" y="5"/>
                      <a:pt x="0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1" y="8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7"/>
                      <a:pt x="1" y="7"/>
                      <a:pt x="1" y="6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2"/>
                      <a:pt x="1" y="3"/>
                      <a:pt x="1" y="2"/>
                    </a:cubicBezTo>
                    <a:cubicBezTo>
                      <a:pt x="1" y="0"/>
                      <a:pt x="1" y="3"/>
                      <a:pt x="1" y="1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06" name="Rectangle 402"/>
              <p:cNvSpPr>
                <a:spLocks noChangeArrowheads="1"/>
              </p:cNvSpPr>
              <p:nvPr/>
            </p:nvSpPr>
            <p:spPr bwMode="auto">
              <a:xfrm>
                <a:off x="1334" y="3038"/>
                <a:ext cx="1" cy="3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07" name="Freeform 403"/>
              <p:cNvSpPr>
                <a:spLocks/>
              </p:cNvSpPr>
              <p:nvPr/>
            </p:nvSpPr>
            <p:spPr bwMode="auto">
              <a:xfrm>
                <a:off x="1334" y="3049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08" name="Freeform 404"/>
              <p:cNvSpPr>
                <a:spLocks/>
              </p:cNvSpPr>
              <p:nvPr/>
            </p:nvSpPr>
            <p:spPr bwMode="auto">
              <a:xfrm>
                <a:off x="1331" y="3038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09" name="Freeform 405"/>
              <p:cNvSpPr>
                <a:spLocks/>
              </p:cNvSpPr>
              <p:nvPr/>
            </p:nvSpPr>
            <p:spPr bwMode="auto">
              <a:xfrm>
                <a:off x="1328" y="3044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4 h 4"/>
                  <a:gd name="T4" fmla="*/ 1 w 1"/>
                  <a:gd name="T5" fmla="*/ 0 h 4"/>
                  <a:gd name="T6" fmla="*/ 1 w 1"/>
                  <a:gd name="T7" fmla="*/ 2 h 4"/>
                  <a:gd name="T8" fmla="*/ 0 w 1"/>
                  <a:gd name="T9" fmla="*/ 2 h 4"/>
                  <a:gd name="T10" fmla="*/ 0 w 1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1" y="4"/>
                      <a:pt x="1" y="3"/>
                      <a:pt x="1" y="4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2"/>
                      <a:pt x="1" y="2"/>
                    </a:cubicBezTo>
                    <a:cubicBezTo>
                      <a:pt x="1" y="1"/>
                      <a:pt x="1" y="3"/>
                      <a:pt x="0" y="2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8" name="Group 607"/>
            <p:cNvGrpSpPr>
              <a:grpSpLocks/>
            </p:cNvGrpSpPr>
            <p:nvPr/>
          </p:nvGrpSpPr>
          <p:grpSpPr bwMode="auto">
            <a:xfrm>
              <a:off x="926" y="897"/>
              <a:ext cx="1225" cy="2370"/>
              <a:chOff x="926" y="897"/>
              <a:chExt cx="1225" cy="2370"/>
            </a:xfrm>
          </p:grpSpPr>
          <p:sp>
            <p:nvSpPr>
              <p:cNvPr id="1110" name="Freeform 407"/>
              <p:cNvSpPr>
                <a:spLocks/>
              </p:cNvSpPr>
              <p:nvPr/>
            </p:nvSpPr>
            <p:spPr bwMode="auto">
              <a:xfrm>
                <a:off x="1318" y="3033"/>
                <a:ext cx="13" cy="19"/>
              </a:xfrm>
              <a:custGeom>
                <a:avLst/>
                <a:gdLst>
                  <a:gd name="T0" fmla="*/ 4 w 5"/>
                  <a:gd name="T1" fmla="*/ 3 h 7"/>
                  <a:gd name="T2" fmla="*/ 4 w 5"/>
                  <a:gd name="T3" fmla="*/ 4 h 7"/>
                  <a:gd name="T4" fmla="*/ 4 w 5"/>
                  <a:gd name="T5" fmla="*/ 3 h 7"/>
                  <a:gd name="T6" fmla="*/ 4 w 5"/>
                  <a:gd name="T7" fmla="*/ 2 h 7"/>
                  <a:gd name="T8" fmla="*/ 4 w 5"/>
                  <a:gd name="T9" fmla="*/ 3 h 7"/>
                  <a:gd name="T10" fmla="*/ 3 w 5"/>
                  <a:gd name="T11" fmla="*/ 3 h 7"/>
                  <a:gd name="T12" fmla="*/ 3 w 5"/>
                  <a:gd name="T13" fmla="*/ 5 h 7"/>
                  <a:gd name="T14" fmla="*/ 3 w 5"/>
                  <a:gd name="T15" fmla="*/ 2 h 7"/>
                  <a:gd name="T16" fmla="*/ 3 w 5"/>
                  <a:gd name="T17" fmla="*/ 6 h 7"/>
                  <a:gd name="T18" fmla="*/ 3 w 5"/>
                  <a:gd name="T19" fmla="*/ 5 h 7"/>
                  <a:gd name="T20" fmla="*/ 3 w 5"/>
                  <a:gd name="T21" fmla="*/ 4 h 7"/>
                  <a:gd name="T22" fmla="*/ 2 w 5"/>
                  <a:gd name="T23" fmla="*/ 4 h 7"/>
                  <a:gd name="T24" fmla="*/ 2 w 5"/>
                  <a:gd name="T25" fmla="*/ 3 h 7"/>
                  <a:gd name="T26" fmla="*/ 2 w 5"/>
                  <a:gd name="T27" fmla="*/ 3 h 7"/>
                  <a:gd name="T28" fmla="*/ 2 w 5"/>
                  <a:gd name="T29" fmla="*/ 2 h 7"/>
                  <a:gd name="T30" fmla="*/ 1 w 5"/>
                  <a:gd name="T31" fmla="*/ 3 h 7"/>
                  <a:gd name="T32" fmla="*/ 1 w 5"/>
                  <a:gd name="T33" fmla="*/ 2 h 7"/>
                  <a:gd name="T34" fmla="*/ 1 w 5"/>
                  <a:gd name="T35" fmla="*/ 5 h 7"/>
                  <a:gd name="T36" fmla="*/ 1 w 5"/>
                  <a:gd name="T37" fmla="*/ 5 h 7"/>
                  <a:gd name="T38" fmla="*/ 1 w 5"/>
                  <a:gd name="T39" fmla="*/ 3 h 7"/>
                  <a:gd name="T40" fmla="*/ 1 w 5"/>
                  <a:gd name="T41" fmla="*/ 4 h 7"/>
                  <a:gd name="T42" fmla="*/ 1 w 5"/>
                  <a:gd name="T43" fmla="*/ 2 h 7"/>
                  <a:gd name="T44" fmla="*/ 1 w 5"/>
                  <a:gd name="T45" fmla="*/ 5 h 7"/>
                  <a:gd name="T46" fmla="*/ 1 w 5"/>
                  <a:gd name="T47" fmla="*/ 4 h 7"/>
                  <a:gd name="T48" fmla="*/ 1 w 5"/>
                  <a:gd name="T49" fmla="*/ 7 h 7"/>
                  <a:gd name="T50" fmla="*/ 2 w 5"/>
                  <a:gd name="T51" fmla="*/ 7 h 7"/>
                  <a:gd name="T52" fmla="*/ 2 w 5"/>
                  <a:gd name="T53" fmla="*/ 5 h 7"/>
                  <a:gd name="T54" fmla="*/ 2 w 5"/>
                  <a:gd name="T55" fmla="*/ 7 h 7"/>
                  <a:gd name="T56" fmla="*/ 2 w 5"/>
                  <a:gd name="T57" fmla="*/ 5 h 7"/>
                  <a:gd name="T58" fmla="*/ 2 w 5"/>
                  <a:gd name="T59" fmla="*/ 7 h 7"/>
                  <a:gd name="T60" fmla="*/ 2 w 5"/>
                  <a:gd name="T61" fmla="*/ 5 h 7"/>
                  <a:gd name="T62" fmla="*/ 2 w 5"/>
                  <a:gd name="T63" fmla="*/ 7 h 7"/>
                  <a:gd name="T64" fmla="*/ 4 w 5"/>
                  <a:gd name="T65" fmla="*/ 7 h 7"/>
                  <a:gd name="T66" fmla="*/ 4 w 5"/>
                  <a:gd name="T67" fmla="*/ 5 h 7"/>
                  <a:gd name="T68" fmla="*/ 4 w 5"/>
                  <a:gd name="T69" fmla="*/ 5 h 7"/>
                  <a:gd name="T70" fmla="*/ 4 w 5"/>
                  <a:gd name="T71" fmla="*/ 4 h 7"/>
                  <a:gd name="T72" fmla="*/ 4 w 5"/>
                  <a:gd name="T73" fmla="*/ 7 h 7"/>
                  <a:gd name="T74" fmla="*/ 4 w 5"/>
                  <a:gd name="T75" fmla="*/ 6 h 7"/>
                  <a:gd name="T76" fmla="*/ 4 w 5"/>
                  <a:gd name="T77" fmla="*/ 6 h 7"/>
                  <a:gd name="T78" fmla="*/ 4 w 5"/>
                  <a:gd name="T79" fmla="*/ 6 h 7"/>
                  <a:gd name="T80" fmla="*/ 4 w 5"/>
                  <a:gd name="T81" fmla="*/ 3 h 7"/>
                  <a:gd name="T82" fmla="*/ 4 w 5"/>
                  <a:gd name="T83" fmla="*/ 1 h 7"/>
                  <a:gd name="T84" fmla="*/ 4 w 5"/>
                  <a:gd name="T8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" h="7">
                    <a:moveTo>
                      <a:pt x="4" y="3"/>
                    </a:moveTo>
                    <a:cubicBezTo>
                      <a:pt x="4" y="3"/>
                      <a:pt x="4" y="4"/>
                      <a:pt x="4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1"/>
                      <a:pt x="4" y="3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3" y="4"/>
                      <a:pt x="3" y="3"/>
                    </a:cubicBezTo>
                    <a:cubicBezTo>
                      <a:pt x="3" y="4"/>
                      <a:pt x="3" y="4"/>
                      <a:pt x="3" y="5"/>
                    </a:cubicBezTo>
                    <a:cubicBezTo>
                      <a:pt x="3" y="3"/>
                      <a:pt x="3" y="3"/>
                      <a:pt x="3" y="2"/>
                    </a:cubicBezTo>
                    <a:cubicBezTo>
                      <a:pt x="3" y="3"/>
                      <a:pt x="3" y="4"/>
                      <a:pt x="3" y="6"/>
                    </a:cubicBezTo>
                    <a:cubicBezTo>
                      <a:pt x="3" y="4"/>
                      <a:pt x="3" y="6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2"/>
                      <a:pt x="2" y="5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4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2" y="3"/>
                      <a:pt x="1" y="5"/>
                    </a:cubicBezTo>
                    <a:cubicBezTo>
                      <a:pt x="1" y="2"/>
                      <a:pt x="1" y="6"/>
                      <a:pt x="1" y="5"/>
                    </a:cubicBezTo>
                    <a:cubicBezTo>
                      <a:pt x="1" y="4"/>
                      <a:pt x="1" y="4"/>
                      <a:pt x="1" y="3"/>
                    </a:cubicBezTo>
                    <a:cubicBezTo>
                      <a:pt x="1" y="5"/>
                      <a:pt x="1" y="3"/>
                      <a:pt x="1" y="4"/>
                    </a:cubicBezTo>
                    <a:cubicBezTo>
                      <a:pt x="1" y="2"/>
                      <a:pt x="1" y="4"/>
                      <a:pt x="1" y="2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0" y="7"/>
                      <a:pt x="1" y="7"/>
                    </a:cubicBezTo>
                    <a:cubicBezTo>
                      <a:pt x="1" y="7"/>
                      <a:pt x="1" y="6"/>
                      <a:pt x="2" y="7"/>
                    </a:cubicBezTo>
                    <a:cubicBezTo>
                      <a:pt x="2" y="5"/>
                      <a:pt x="2" y="7"/>
                      <a:pt x="2" y="5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6"/>
                      <a:pt x="2" y="5"/>
                    </a:cubicBezTo>
                    <a:cubicBezTo>
                      <a:pt x="2" y="5"/>
                      <a:pt x="2" y="6"/>
                      <a:pt x="2" y="7"/>
                    </a:cubicBezTo>
                    <a:cubicBezTo>
                      <a:pt x="2" y="7"/>
                      <a:pt x="2" y="6"/>
                      <a:pt x="2" y="5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7"/>
                      <a:pt x="3" y="5"/>
                      <a:pt x="4" y="7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4" y="2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6"/>
                      <a:pt x="4" y="7"/>
                    </a:cubicBezTo>
                    <a:cubicBezTo>
                      <a:pt x="4" y="6"/>
                      <a:pt x="4" y="7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4" y="5"/>
                      <a:pt x="4" y="6"/>
                    </a:cubicBezTo>
                    <a:cubicBezTo>
                      <a:pt x="5" y="5"/>
                      <a:pt x="4" y="4"/>
                      <a:pt x="4" y="3"/>
                    </a:cubicBezTo>
                    <a:cubicBezTo>
                      <a:pt x="4" y="5"/>
                      <a:pt x="4" y="0"/>
                      <a:pt x="4" y="1"/>
                    </a:cubicBezTo>
                    <a:cubicBezTo>
                      <a:pt x="4" y="2"/>
                      <a:pt x="4" y="3"/>
                      <a:pt x="4" y="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11" name="Freeform 408"/>
              <p:cNvSpPr>
                <a:spLocks/>
              </p:cNvSpPr>
              <p:nvPr/>
            </p:nvSpPr>
            <p:spPr bwMode="auto">
              <a:xfrm>
                <a:off x="1328" y="305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12" name="Freeform 409"/>
              <p:cNvSpPr>
                <a:spLocks/>
              </p:cNvSpPr>
              <p:nvPr/>
            </p:nvSpPr>
            <p:spPr bwMode="auto">
              <a:xfrm>
                <a:off x="1318" y="3044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13" name="Rectangle 410"/>
              <p:cNvSpPr>
                <a:spLocks noChangeArrowheads="1"/>
              </p:cNvSpPr>
              <p:nvPr/>
            </p:nvSpPr>
            <p:spPr bwMode="auto">
              <a:xfrm>
                <a:off x="1328" y="3049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14" name="Rectangle 411"/>
              <p:cNvSpPr>
                <a:spLocks noChangeArrowheads="1"/>
              </p:cNvSpPr>
              <p:nvPr/>
            </p:nvSpPr>
            <p:spPr bwMode="auto">
              <a:xfrm>
                <a:off x="1328" y="3041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15" name="Freeform 412"/>
              <p:cNvSpPr>
                <a:spLocks/>
              </p:cNvSpPr>
              <p:nvPr/>
            </p:nvSpPr>
            <p:spPr bwMode="auto">
              <a:xfrm>
                <a:off x="1318" y="3038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16" name="Freeform 413"/>
              <p:cNvSpPr>
                <a:spLocks/>
              </p:cNvSpPr>
              <p:nvPr/>
            </p:nvSpPr>
            <p:spPr bwMode="auto">
              <a:xfrm>
                <a:off x="1312" y="303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17" name="Freeform 414"/>
              <p:cNvSpPr>
                <a:spLocks/>
              </p:cNvSpPr>
              <p:nvPr/>
            </p:nvSpPr>
            <p:spPr bwMode="auto">
              <a:xfrm>
                <a:off x="1299" y="3036"/>
                <a:ext cx="19" cy="27"/>
              </a:xfrm>
              <a:custGeom>
                <a:avLst/>
                <a:gdLst>
                  <a:gd name="T0" fmla="*/ 1 w 7"/>
                  <a:gd name="T1" fmla="*/ 4 h 10"/>
                  <a:gd name="T2" fmla="*/ 0 w 7"/>
                  <a:gd name="T3" fmla="*/ 6 h 10"/>
                  <a:gd name="T4" fmla="*/ 0 w 7"/>
                  <a:gd name="T5" fmla="*/ 8 h 10"/>
                  <a:gd name="T6" fmla="*/ 1 w 7"/>
                  <a:gd name="T7" fmla="*/ 6 h 10"/>
                  <a:gd name="T8" fmla="*/ 2 w 7"/>
                  <a:gd name="T9" fmla="*/ 6 h 10"/>
                  <a:gd name="T10" fmla="*/ 2 w 7"/>
                  <a:gd name="T11" fmla="*/ 7 h 10"/>
                  <a:gd name="T12" fmla="*/ 3 w 7"/>
                  <a:gd name="T13" fmla="*/ 5 h 10"/>
                  <a:gd name="T14" fmla="*/ 3 w 7"/>
                  <a:gd name="T15" fmla="*/ 6 h 10"/>
                  <a:gd name="T16" fmla="*/ 3 w 7"/>
                  <a:gd name="T17" fmla="*/ 6 h 10"/>
                  <a:gd name="T18" fmla="*/ 4 w 7"/>
                  <a:gd name="T19" fmla="*/ 3 h 10"/>
                  <a:gd name="T20" fmla="*/ 4 w 7"/>
                  <a:gd name="T21" fmla="*/ 3 h 10"/>
                  <a:gd name="T22" fmla="*/ 4 w 7"/>
                  <a:gd name="T23" fmla="*/ 4 h 10"/>
                  <a:gd name="T24" fmla="*/ 5 w 7"/>
                  <a:gd name="T25" fmla="*/ 4 h 10"/>
                  <a:gd name="T26" fmla="*/ 5 w 7"/>
                  <a:gd name="T27" fmla="*/ 5 h 10"/>
                  <a:gd name="T28" fmla="*/ 6 w 7"/>
                  <a:gd name="T29" fmla="*/ 4 h 10"/>
                  <a:gd name="T30" fmla="*/ 6 w 7"/>
                  <a:gd name="T31" fmla="*/ 3 h 10"/>
                  <a:gd name="T32" fmla="*/ 6 w 7"/>
                  <a:gd name="T33" fmla="*/ 4 h 10"/>
                  <a:gd name="T34" fmla="*/ 6 w 7"/>
                  <a:gd name="T35" fmla="*/ 4 h 10"/>
                  <a:gd name="T36" fmla="*/ 7 w 7"/>
                  <a:gd name="T37" fmla="*/ 4 h 10"/>
                  <a:gd name="T38" fmla="*/ 7 w 7"/>
                  <a:gd name="T39" fmla="*/ 4 h 10"/>
                  <a:gd name="T40" fmla="*/ 7 w 7"/>
                  <a:gd name="T41" fmla="*/ 5 h 10"/>
                  <a:gd name="T42" fmla="*/ 7 w 7"/>
                  <a:gd name="T43" fmla="*/ 1 h 10"/>
                  <a:gd name="T44" fmla="*/ 7 w 7"/>
                  <a:gd name="T45" fmla="*/ 1 h 10"/>
                  <a:gd name="T46" fmla="*/ 6 w 7"/>
                  <a:gd name="T47" fmla="*/ 1 h 10"/>
                  <a:gd name="T48" fmla="*/ 6 w 7"/>
                  <a:gd name="T49" fmla="*/ 0 h 10"/>
                  <a:gd name="T50" fmla="*/ 6 w 7"/>
                  <a:gd name="T51" fmla="*/ 0 h 10"/>
                  <a:gd name="T52" fmla="*/ 5 w 7"/>
                  <a:gd name="T53" fmla="*/ 1 h 10"/>
                  <a:gd name="T54" fmla="*/ 5 w 7"/>
                  <a:gd name="T55" fmla="*/ 1 h 10"/>
                  <a:gd name="T56" fmla="*/ 5 w 7"/>
                  <a:gd name="T57" fmla="*/ 1 h 10"/>
                  <a:gd name="T58" fmla="*/ 5 w 7"/>
                  <a:gd name="T59" fmla="*/ 1 h 10"/>
                  <a:gd name="T60" fmla="*/ 4 w 7"/>
                  <a:gd name="T61" fmla="*/ 2 h 10"/>
                  <a:gd name="T62" fmla="*/ 4 w 7"/>
                  <a:gd name="T63" fmla="*/ 0 h 10"/>
                  <a:gd name="T64" fmla="*/ 4 w 7"/>
                  <a:gd name="T65" fmla="*/ 0 h 10"/>
                  <a:gd name="T66" fmla="*/ 4 w 7"/>
                  <a:gd name="T67" fmla="*/ 2 h 10"/>
                  <a:gd name="T68" fmla="*/ 3 w 7"/>
                  <a:gd name="T69" fmla="*/ 3 h 10"/>
                  <a:gd name="T70" fmla="*/ 3 w 7"/>
                  <a:gd name="T71" fmla="*/ 3 h 10"/>
                  <a:gd name="T72" fmla="*/ 2 w 7"/>
                  <a:gd name="T73" fmla="*/ 3 h 10"/>
                  <a:gd name="T74" fmla="*/ 2 w 7"/>
                  <a:gd name="T75" fmla="*/ 4 h 10"/>
                  <a:gd name="T76" fmla="*/ 2 w 7"/>
                  <a:gd name="T77" fmla="*/ 5 h 10"/>
                  <a:gd name="T78" fmla="*/ 2 w 7"/>
                  <a:gd name="T79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" h="10">
                    <a:moveTo>
                      <a:pt x="1" y="2"/>
                    </a:moveTo>
                    <a:cubicBezTo>
                      <a:pt x="1" y="3"/>
                      <a:pt x="1" y="3"/>
                      <a:pt x="1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0" y="5"/>
                      <a:pt x="0" y="6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5"/>
                      <a:pt x="0" y="7"/>
                      <a:pt x="0" y="8"/>
                    </a:cubicBezTo>
                    <a:cubicBezTo>
                      <a:pt x="1" y="7"/>
                      <a:pt x="1" y="4"/>
                      <a:pt x="1" y="5"/>
                    </a:cubicBezTo>
                    <a:cubicBezTo>
                      <a:pt x="1" y="5"/>
                      <a:pt x="1" y="6"/>
                      <a:pt x="1" y="6"/>
                    </a:cubicBezTo>
                    <a:cubicBezTo>
                      <a:pt x="1" y="6"/>
                      <a:pt x="1" y="4"/>
                      <a:pt x="1" y="4"/>
                    </a:cubicBezTo>
                    <a:cubicBezTo>
                      <a:pt x="1" y="10"/>
                      <a:pt x="2" y="2"/>
                      <a:pt x="2" y="6"/>
                    </a:cubicBezTo>
                    <a:cubicBezTo>
                      <a:pt x="2" y="6"/>
                      <a:pt x="2" y="6"/>
                      <a:pt x="2" y="5"/>
                    </a:cubicBezTo>
                    <a:cubicBezTo>
                      <a:pt x="2" y="7"/>
                      <a:pt x="2" y="5"/>
                      <a:pt x="2" y="7"/>
                    </a:cubicBezTo>
                    <a:cubicBezTo>
                      <a:pt x="3" y="4"/>
                      <a:pt x="2" y="8"/>
                      <a:pt x="3" y="4"/>
                    </a:cubicBezTo>
                    <a:cubicBezTo>
                      <a:pt x="3" y="5"/>
                      <a:pt x="3" y="4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6"/>
                      <a:pt x="3" y="4"/>
                      <a:pt x="3" y="6"/>
                    </a:cubicBezTo>
                    <a:cubicBezTo>
                      <a:pt x="3" y="6"/>
                      <a:pt x="3" y="4"/>
                      <a:pt x="3" y="3"/>
                    </a:cubicBezTo>
                    <a:cubicBezTo>
                      <a:pt x="4" y="4"/>
                      <a:pt x="3" y="4"/>
                      <a:pt x="3" y="6"/>
                    </a:cubicBezTo>
                    <a:cubicBezTo>
                      <a:pt x="4" y="4"/>
                      <a:pt x="4" y="5"/>
                      <a:pt x="4" y="4"/>
                    </a:cubicBezTo>
                    <a:cubicBezTo>
                      <a:pt x="4" y="4"/>
                      <a:pt x="4" y="4"/>
                      <a:pt x="4" y="3"/>
                    </a:cubicBezTo>
                    <a:cubicBezTo>
                      <a:pt x="4" y="3"/>
                      <a:pt x="4" y="2"/>
                      <a:pt x="4" y="1"/>
                    </a:cubicBezTo>
                    <a:cubicBezTo>
                      <a:pt x="4" y="3"/>
                      <a:pt x="4" y="1"/>
                      <a:pt x="4" y="3"/>
                    </a:cubicBezTo>
                    <a:cubicBezTo>
                      <a:pt x="4" y="4"/>
                      <a:pt x="4" y="4"/>
                      <a:pt x="4" y="5"/>
                    </a:cubicBezTo>
                    <a:cubicBezTo>
                      <a:pt x="4" y="5"/>
                      <a:pt x="4" y="5"/>
                      <a:pt x="4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5" y="3"/>
                      <a:pt x="5" y="4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4"/>
                      <a:pt x="5" y="6"/>
                      <a:pt x="5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6"/>
                      <a:pt x="6" y="2"/>
                      <a:pt x="6" y="4"/>
                    </a:cubicBezTo>
                    <a:cubicBezTo>
                      <a:pt x="6" y="2"/>
                      <a:pt x="6" y="1"/>
                      <a:pt x="6" y="1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2"/>
                      <a:pt x="6" y="5"/>
                      <a:pt x="6" y="6"/>
                    </a:cubicBezTo>
                    <a:cubicBezTo>
                      <a:pt x="6" y="5"/>
                      <a:pt x="6" y="6"/>
                      <a:pt x="6" y="4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6"/>
                      <a:pt x="6" y="3"/>
                      <a:pt x="6" y="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5"/>
                      <a:pt x="7" y="7"/>
                      <a:pt x="7" y="4"/>
                    </a:cubicBezTo>
                    <a:cubicBezTo>
                      <a:pt x="7" y="4"/>
                      <a:pt x="7" y="1"/>
                      <a:pt x="7" y="1"/>
                    </a:cubicBezTo>
                    <a:cubicBezTo>
                      <a:pt x="7" y="2"/>
                      <a:pt x="7" y="3"/>
                      <a:pt x="7" y="4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3"/>
                      <a:pt x="7" y="4"/>
                      <a:pt x="7" y="5"/>
                    </a:cubicBezTo>
                    <a:cubicBezTo>
                      <a:pt x="7" y="6"/>
                      <a:pt x="7" y="3"/>
                      <a:pt x="7" y="4"/>
                    </a:cubicBezTo>
                    <a:cubicBezTo>
                      <a:pt x="7" y="3"/>
                      <a:pt x="7" y="2"/>
                      <a:pt x="7" y="1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3"/>
                      <a:pt x="6" y="0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6" y="1"/>
                      <a:pt x="6" y="0"/>
                    </a:cubicBezTo>
                    <a:cubicBezTo>
                      <a:pt x="6" y="1"/>
                      <a:pt x="6" y="3"/>
                      <a:pt x="6" y="3"/>
                    </a:cubicBezTo>
                    <a:cubicBezTo>
                      <a:pt x="6" y="1"/>
                      <a:pt x="6" y="2"/>
                      <a:pt x="6" y="0"/>
                    </a:cubicBezTo>
                    <a:cubicBezTo>
                      <a:pt x="6" y="2"/>
                      <a:pt x="5" y="1"/>
                      <a:pt x="5" y="2"/>
                    </a:cubicBezTo>
                    <a:cubicBezTo>
                      <a:pt x="5" y="2"/>
                      <a:pt x="5" y="2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2"/>
                      <a:pt x="5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5" y="3"/>
                      <a:pt x="5" y="1"/>
                    </a:cubicBezTo>
                    <a:cubicBezTo>
                      <a:pt x="5" y="2"/>
                      <a:pt x="5" y="2"/>
                      <a:pt x="5" y="4"/>
                    </a:cubicBezTo>
                    <a:cubicBezTo>
                      <a:pt x="5" y="3"/>
                      <a:pt x="5" y="2"/>
                      <a:pt x="4" y="2"/>
                    </a:cubicBezTo>
                    <a:cubicBezTo>
                      <a:pt x="4" y="4"/>
                      <a:pt x="4" y="2"/>
                      <a:pt x="4" y="3"/>
                    </a:cubicBezTo>
                    <a:cubicBezTo>
                      <a:pt x="4" y="1"/>
                      <a:pt x="4" y="2"/>
                      <a:pt x="4" y="0"/>
                    </a:cubicBezTo>
                    <a:cubicBezTo>
                      <a:pt x="4" y="0"/>
                      <a:pt x="4" y="2"/>
                      <a:pt x="4" y="2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1"/>
                      <a:pt x="4" y="2"/>
                      <a:pt x="4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2"/>
                      <a:pt x="4" y="1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0"/>
                      <a:pt x="3" y="2"/>
                      <a:pt x="3" y="4"/>
                    </a:cubicBezTo>
                    <a:cubicBezTo>
                      <a:pt x="3" y="4"/>
                      <a:pt x="3" y="4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1"/>
                      <a:pt x="2" y="3"/>
                    </a:cubicBezTo>
                    <a:cubicBezTo>
                      <a:pt x="2" y="4"/>
                      <a:pt x="3" y="2"/>
                      <a:pt x="3" y="2"/>
                    </a:cubicBezTo>
                    <a:cubicBezTo>
                      <a:pt x="2" y="4"/>
                      <a:pt x="2" y="0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6"/>
                      <a:pt x="2" y="4"/>
                      <a:pt x="2" y="5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0"/>
                      <a:pt x="1" y="6"/>
                      <a:pt x="1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18" name="Freeform 415"/>
              <p:cNvSpPr>
                <a:spLocks/>
              </p:cNvSpPr>
              <p:nvPr/>
            </p:nvSpPr>
            <p:spPr bwMode="auto">
              <a:xfrm>
                <a:off x="1307" y="3038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19" name="Freeform 416"/>
              <p:cNvSpPr>
                <a:spLocks/>
              </p:cNvSpPr>
              <p:nvPr/>
            </p:nvSpPr>
            <p:spPr bwMode="auto">
              <a:xfrm>
                <a:off x="1307" y="3041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20" name="Freeform 417"/>
              <p:cNvSpPr>
                <a:spLocks/>
              </p:cNvSpPr>
              <p:nvPr/>
            </p:nvSpPr>
            <p:spPr bwMode="auto">
              <a:xfrm>
                <a:off x="1301" y="3041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21" name="Freeform 418"/>
              <p:cNvSpPr>
                <a:spLocks/>
              </p:cNvSpPr>
              <p:nvPr/>
            </p:nvSpPr>
            <p:spPr bwMode="auto">
              <a:xfrm>
                <a:off x="1301" y="3044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22" name="Freeform 419"/>
              <p:cNvSpPr>
                <a:spLocks/>
              </p:cNvSpPr>
              <p:nvPr/>
            </p:nvSpPr>
            <p:spPr bwMode="auto">
              <a:xfrm>
                <a:off x="1288" y="3038"/>
                <a:ext cx="11" cy="25"/>
              </a:xfrm>
              <a:custGeom>
                <a:avLst/>
                <a:gdLst>
                  <a:gd name="T0" fmla="*/ 1 w 4"/>
                  <a:gd name="T1" fmla="*/ 4 h 9"/>
                  <a:gd name="T2" fmla="*/ 1 w 4"/>
                  <a:gd name="T3" fmla="*/ 5 h 9"/>
                  <a:gd name="T4" fmla="*/ 1 w 4"/>
                  <a:gd name="T5" fmla="*/ 4 h 9"/>
                  <a:gd name="T6" fmla="*/ 0 w 4"/>
                  <a:gd name="T7" fmla="*/ 7 h 9"/>
                  <a:gd name="T8" fmla="*/ 2 w 4"/>
                  <a:gd name="T9" fmla="*/ 5 h 9"/>
                  <a:gd name="T10" fmla="*/ 2 w 4"/>
                  <a:gd name="T11" fmla="*/ 6 h 9"/>
                  <a:gd name="T12" fmla="*/ 3 w 4"/>
                  <a:gd name="T13" fmla="*/ 5 h 9"/>
                  <a:gd name="T14" fmla="*/ 2 w 4"/>
                  <a:gd name="T15" fmla="*/ 7 h 9"/>
                  <a:gd name="T16" fmla="*/ 3 w 4"/>
                  <a:gd name="T17" fmla="*/ 6 h 9"/>
                  <a:gd name="T18" fmla="*/ 3 w 4"/>
                  <a:gd name="T19" fmla="*/ 5 h 9"/>
                  <a:gd name="T20" fmla="*/ 3 w 4"/>
                  <a:gd name="T21" fmla="*/ 6 h 9"/>
                  <a:gd name="T22" fmla="*/ 3 w 4"/>
                  <a:gd name="T23" fmla="*/ 5 h 9"/>
                  <a:gd name="T24" fmla="*/ 4 w 4"/>
                  <a:gd name="T25" fmla="*/ 5 h 9"/>
                  <a:gd name="T26" fmla="*/ 3 w 4"/>
                  <a:gd name="T27" fmla="*/ 6 h 9"/>
                  <a:gd name="T28" fmla="*/ 4 w 4"/>
                  <a:gd name="T29" fmla="*/ 5 h 9"/>
                  <a:gd name="T30" fmla="*/ 3 w 4"/>
                  <a:gd name="T31" fmla="*/ 6 h 9"/>
                  <a:gd name="T32" fmla="*/ 4 w 4"/>
                  <a:gd name="T33" fmla="*/ 4 h 9"/>
                  <a:gd name="T34" fmla="*/ 4 w 4"/>
                  <a:gd name="T35" fmla="*/ 3 h 9"/>
                  <a:gd name="T36" fmla="*/ 4 w 4"/>
                  <a:gd name="T37" fmla="*/ 4 h 9"/>
                  <a:gd name="T38" fmla="*/ 4 w 4"/>
                  <a:gd name="T39" fmla="*/ 4 h 9"/>
                  <a:gd name="T40" fmla="*/ 4 w 4"/>
                  <a:gd name="T41" fmla="*/ 5 h 9"/>
                  <a:gd name="T42" fmla="*/ 4 w 4"/>
                  <a:gd name="T43" fmla="*/ 3 h 9"/>
                  <a:gd name="T44" fmla="*/ 4 w 4"/>
                  <a:gd name="T45" fmla="*/ 2 h 9"/>
                  <a:gd name="T46" fmla="*/ 4 w 4"/>
                  <a:gd name="T47" fmla="*/ 1 h 9"/>
                  <a:gd name="T48" fmla="*/ 4 w 4"/>
                  <a:gd name="T49" fmla="*/ 2 h 9"/>
                  <a:gd name="T50" fmla="*/ 4 w 4"/>
                  <a:gd name="T51" fmla="*/ 3 h 9"/>
                  <a:gd name="T52" fmla="*/ 3 w 4"/>
                  <a:gd name="T53" fmla="*/ 5 h 9"/>
                  <a:gd name="T54" fmla="*/ 3 w 4"/>
                  <a:gd name="T55" fmla="*/ 5 h 9"/>
                  <a:gd name="T56" fmla="*/ 3 w 4"/>
                  <a:gd name="T57" fmla="*/ 3 h 9"/>
                  <a:gd name="T58" fmla="*/ 3 w 4"/>
                  <a:gd name="T59" fmla="*/ 4 h 9"/>
                  <a:gd name="T60" fmla="*/ 3 w 4"/>
                  <a:gd name="T61" fmla="*/ 2 h 9"/>
                  <a:gd name="T62" fmla="*/ 3 w 4"/>
                  <a:gd name="T63" fmla="*/ 4 h 9"/>
                  <a:gd name="T64" fmla="*/ 2 w 4"/>
                  <a:gd name="T65" fmla="*/ 4 h 9"/>
                  <a:gd name="T66" fmla="*/ 3 w 4"/>
                  <a:gd name="T67" fmla="*/ 3 h 9"/>
                  <a:gd name="T68" fmla="*/ 2 w 4"/>
                  <a:gd name="T69" fmla="*/ 4 h 9"/>
                  <a:gd name="T70" fmla="*/ 2 w 4"/>
                  <a:gd name="T71" fmla="*/ 3 h 9"/>
                  <a:gd name="T72" fmla="*/ 2 w 4"/>
                  <a:gd name="T73" fmla="*/ 4 h 9"/>
                  <a:gd name="T74" fmla="*/ 1 w 4"/>
                  <a:gd name="T75" fmla="*/ 4 h 9"/>
                  <a:gd name="T76" fmla="*/ 1 w 4"/>
                  <a:gd name="T77" fmla="*/ 4 h 9"/>
                  <a:gd name="T78" fmla="*/ 1 w 4"/>
                  <a:gd name="T79" fmla="*/ 6 h 9"/>
                  <a:gd name="T80" fmla="*/ 1 w 4"/>
                  <a:gd name="T81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4" h="9">
                    <a:moveTo>
                      <a:pt x="1" y="4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0" y="5"/>
                      <a:pt x="1" y="4"/>
                    </a:cubicBezTo>
                    <a:cubicBezTo>
                      <a:pt x="0" y="6"/>
                      <a:pt x="0" y="4"/>
                      <a:pt x="0" y="7"/>
                    </a:cubicBezTo>
                    <a:cubicBezTo>
                      <a:pt x="1" y="6"/>
                      <a:pt x="1" y="8"/>
                      <a:pt x="2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3" y="4"/>
                      <a:pt x="2" y="9"/>
                      <a:pt x="3" y="5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7"/>
                      <a:pt x="3" y="4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5"/>
                      <a:pt x="4" y="5"/>
                    </a:cubicBezTo>
                    <a:cubicBezTo>
                      <a:pt x="3" y="6"/>
                      <a:pt x="3" y="5"/>
                      <a:pt x="3" y="6"/>
                    </a:cubicBezTo>
                    <a:cubicBezTo>
                      <a:pt x="3" y="6"/>
                      <a:pt x="4" y="5"/>
                      <a:pt x="4" y="5"/>
                    </a:cubicBezTo>
                    <a:cubicBezTo>
                      <a:pt x="4" y="5"/>
                      <a:pt x="4" y="6"/>
                      <a:pt x="3" y="6"/>
                    </a:cubicBezTo>
                    <a:cubicBezTo>
                      <a:pt x="4" y="5"/>
                      <a:pt x="4" y="7"/>
                      <a:pt x="4" y="4"/>
                    </a:cubicBezTo>
                    <a:cubicBezTo>
                      <a:pt x="4" y="4"/>
                      <a:pt x="4" y="3"/>
                      <a:pt x="4" y="3"/>
                    </a:cubicBezTo>
                    <a:cubicBezTo>
                      <a:pt x="4" y="2"/>
                      <a:pt x="4" y="3"/>
                      <a:pt x="4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7"/>
                      <a:pt x="4" y="3"/>
                      <a:pt x="4" y="5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0"/>
                      <a:pt x="3" y="4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2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3" y="4"/>
                      <a:pt x="3" y="6"/>
                      <a:pt x="3" y="5"/>
                    </a:cubicBezTo>
                    <a:cubicBezTo>
                      <a:pt x="3" y="4"/>
                      <a:pt x="3" y="4"/>
                      <a:pt x="3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3"/>
                      <a:pt x="3" y="3"/>
                      <a:pt x="3" y="4"/>
                    </a:cubicBezTo>
                    <a:cubicBezTo>
                      <a:pt x="3" y="2"/>
                      <a:pt x="3" y="3"/>
                      <a:pt x="2" y="4"/>
                    </a:cubicBezTo>
                    <a:cubicBezTo>
                      <a:pt x="2" y="4"/>
                      <a:pt x="2" y="3"/>
                      <a:pt x="3" y="3"/>
                    </a:cubicBezTo>
                    <a:cubicBezTo>
                      <a:pt x="3" y="3"/>
                      <a:pt x="2" y="3"/>
                      <a:pt x="2" y="4"/>
                    </a:cubicBezTo>
                    <a:cubicBezTo>
                      <a:pt x="2" y="5"/>
                      <a:pt x="2" y="4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6"/>
                      <a:pt x="2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7"/>
                      <a:pt x="1" y="6"/>
                    </a:cubicBezTo>
                    <a:cubicBezTo>
                      <a:pt x="1" y="5"/>
                      <a:pt x="1" y="5"/>
                      <a:pt x="1" y="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23" name="Freeform 420"/>
              <p:cNvSpPr>
                <a:spLocks/>
              </p:cNvSpPr>
              <p:nvPr/>
            </p:nvSpPr>
            <p:spPr bwMode="auto">
              <a:xfrm>
                <a:off x="1288" y="3049"/>
                <a:ext cx="0" cy="8"/>
              </a:xfrm>
              <a:custGeom>
                <a:avLst/>
                <a:gdLst>
                  <a:gd name="T0" fmla="*/ 2 h 3"/>
                  <a:gd name="T1" fmla="*/ 1 h 3"/>
                  <a:gd name="T2" fmla="*/ 3 h 3"/>
                  <a:gd name="T3" fmla="*/ 2 h 3"/>
                  <a:gd name="T4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0" y="3"/>
                      <a:pt x="0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24" name="Freeform 421"/>
              <p:cNvSpPr>
                <a:spLocks/>
              </p:cNvSpPr>
              <p:nvPr/>
            </p:nvSpPr>
            <p:spPr bwMode="auto">
              <a:xfrm>
                <a:off x="1279" y="3047"/>
                <a:ext cx="9" cy="16"/>
              </a:xfrm>
              <a:custGeom>
                <a:avLst/>
                <a:gdLst>
                  <a:gd name="T0" fmla="*/ 1 w 3"/>
                  <a:gd name="T1" fmla="*/ 3 h 6"/>
                  <a:gd name="T2" fmla="*/ 1 w 3"/>
                  <a:gd name="T3" fmla="*/ 4 h 6"/>
                  <a:gd name="T4" fmla="*/ 2 w 3"/>
                  <a:gd name="T5" fmla="*/ 4 h 6"/>
                  <a:gd name="T6" fmla="*/ 3 w 3"/>
                  <a:gd name="T7" fmla="*/ 2 h 6"/>
                  <a:gd name="T8" fmla="*/ 2 w 3"/>
                  <a:gd name="T9" fmla="*/ 4 h 6"/>
                  <a:gd name="T10" fmla="*/ 3 w 3"/>
                  <a:gd name="T11" fmla="*/ 2 h 6"/>
                  <a:gd name="T12" fmla="*/ 3 w 3"/>
                  <a:gd name="T13" fmla="*/ 3 h 6"/>
                  <a:gd name="T14" fmla="*/ 3 w 3"/>
                  <a:gd name="T15" fmla="*/ 2 h 6"/>
                  <a:gd name="T16" fmla="*/ 3 w 3"/>
                  <a:gd name="T17" fmla="*/ 2 h 6"/>
                  <a:gd name="T18" fmla="*/ 3 w 3"/>
                  <a:gd name="T19" fmla="*/ 1 h 6"/>
                  <a:gd name="T20" fmla="*/ 2 w 3"/>
                  <a:gd name="T21" fmla="*/ 3 h 6"/>
                  <a:gd name="T22" fmla="*/ 3 w 3"/>
                  <a:gd name="T23" fmla="*/ 1 h 6"/>
                  <a:gd name="T24" fmla="*/ 2 w 3"/>
                  <a:gd name="T25" fmla="*/ 1 h 6"/>
                  <a:gd name="T26" fmla="*/ 2 w 3"/>
                  <a:gd name="T27" fmla="*/ 1 h 6"/>
                  <a:gd name="T28" fmla="*/ 2 w 3"/>
                  <a:gd name="T29" fmla="*/ 3 h 6"/>
                  <a:gd name="T30" fmla="*/ 2 w 3"/>
                  <a:gd name="T31" fmla="*/ 1 h 6"/>
                  <a:gd name="T32" fmla="*/ 1 w 3"/>
                  <a:gd name="T33" fmla="*/ 1 h 6"/>
                  <a:gd name="T34" fmla="*/ 0 w 3"/>
                  <a:gd name="T35" fmla="*/ 4 h 6"/>
                  <a:gd name="T36" fmla="*/ 1 w 3"/>
                  <a:gd name="T37" fmla="*/ 2 h 6"/>
                  <a:gd name="T38" fmla="*/ 1 w 3"/>
                  <a:gd name="T39" fmla="*/ 2 h 6"/>
                  <a:gd name="T40" fmla="*/ 0 w 3"/>
                  <a:gd name="T41" fmla="*/ 5 h 6"/>
                  <a:gd name="T42" fmla="*/ 1 w 3"/>
                  <a:gd name="T43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" h="6">
                    <a:moveTo>
                      <a:pt x="1" y="3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2" y="3"/>
                      <a:pt x="2" y="4"/>
                    </a:cubicBezTo>
                    <a:cubicBezTo>
                      <a:pt x="2" y="5"/>
                      <a:pt x="2" y="3"/>
                      <a:pt x="3" y="2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5"/>
                      <a:pt x="3" y="2"/>
                    </a:cubicBezTo>
                    <a:cubicBezTo>
                      <a:pt x="3" y="2"/>
                      <a:pt x="3" y="3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2" y="4"/>
                      <a:pt x="2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2" y="2"/>
                      <a:pt x="2" y="1"/>
                    </a:cubicBezTo>
                    <a:cubicBezTo>
                      <a:pt x="2" y="1"/>
                      <a:pt x="2" y="2"/>
                      <a:pt x="2" y="1"/>
                    </a:cubicBezTo>
                    <a:cubicBezTo>
                      <a:pt x="2" y="1"/>
                      <a:pt x="2" y="2"/>
                      <a:pt x="2" y="3"/>
                    </a:cubicBezTo>
                    <a:cubicBezTo>
                      <a:pt x="1" y="4"/>
                      <a:pt x="2" y="2"/>
                      <a:pt x="2" y="1"/>
                    </a:cubicBezTo>
                    <a:cubicBezTo>
                      <a:pt x="2" y="2"/>
                      <a:pt x="1" y="3"/>
                      <a:pt x="1" y="1"/>
                    </a:cubicBezTo>
                    <a:cubicBezTo>
                      <a:pt x="1" y="3"/>
                      <a:pt x="1" y="4"/>
                      <a:pt x="0" y="4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2"/>
                    </a:cubicBezTo>
                    <a:cubicBezTo>
                      <a:pt x="1" y="3"/>
                      <a:pt x="0" y="4"/>
                      <a:pt x="0" y="5"/>
                    </a:cubicBezTo>
                    <a:cubicBezTo>
                      <a:pt x="0" y="6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25" name="Rectangle 422"/>
              <p:cNvSpPr>
                <a:spLocks noChangeArrowheads="1"/>
              </p:cNvSpPr>
              <p:nvPr/>
            </p:nvSpPr>
            <p:spPr bwMode="auto">
              <a:xfrm>
                <a:off x="1282" y="3057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26" name="Freeform 423"/>
              <p:cNvSpPr>
                <a:spLocks/>
              </p:cNvSpPr>
              <p:nvPr/>
            </p:nvSpPr>
            <p:spPr bwMode="auto">
              <a:xfrm>
                <a:off x="1405" y="2279"/>
                <a:ext cx="547" cy="183"/>
              </a:xfrm>
              <a:custGeom>
                <a:avLst/>
                <a:gdLst>
                  <a:gd name="T0" fmla="*/ 19 w 201"/>
                  <a:gd name="T1" fmla="*/ 5 h 67"/>
                  <a:gd name="T2" fmla="*/ 11 w 201"/>
                  <a:gd name="T3" fmla="*/ 44 h 67"/>
                  <a:gd name="T4" fmla="*/ 33 w 201"/>
                  <a:gd name="T5" fmla="*/ 11 h 67"/>
                  <a:gd name="T6" fmla="*/ 43 w 201"/>
                  <a:gd name="T7" fmla="*/ 51 h 67"/>
                  <a:gd name="T8" fmla="*/ 66 w 201"/>
                  <a:gd name="T9" fmla="*/ 19 h 67"/>
                  <a:gd name="T10" fmla="*/ 82 w 201"/>
                  <a:gd name="T11" fmla="*/ 62 h 67"/>
                  <a:gd name="T12" fmla="*/ 110 w 201"/>
                  <a:gd name="T13" fmla="*/ 29 h 67"/>
                  <a:gd name="T14" fmla="*/ 129 w 201"/>
                  <a:gd name="T15" fmla="*/ 64 h 67"/>
                  <a:gd name="T16" fmla="*/ 147 w 201"/>
                  <a:gd name="T17" fmla="*/ 32 h 67"/>
                  <a:gd name="T18" fmla="*/ 169 w 201"/>
                  <a:gd name="T19" fmla="*/ 60 h 67"/>
                  <a:gd name="T20" fmla="*/ 178 w 201"/>
                  <a:gd name="T21" fmla="*/ 36 h 67"/>
                  <a:gd name="T22" fmla="*/ 197 w 201"/>
                  <a:gd name="T23" fmla="*/ 52 h 67"/>
                  <a:gd name="T24" fmla="*/ 195 w 201"/>
                  <a:gd name="T25" fmla="*/ 28 h 67"/>
                  <a:gd name="T26" fmla="*/ 182 w 201"/>
                  <a:gd name="T27" fmla="*/ 11 h 67"/>
                  <a:gd name="T28" fmla="*/ 156 w 201"/>
                  <a:gd name="T29" fmla="*/ 12 h 67"/>
                  <a:gd name="T30" fmla="*/ 96 w 201"/>
                  <a:gd name="T31" fmla="*/ 16 h 67"/>
                  <a:gd name="T32" fmla="*/ 49 w 201"/>
                  <a:gd name="T33" fmla="*/ 6 h 67"/>
                  <a:gd name="T34" fmla="*/ 19 w 201"/>
                  <a:gd name="T35" fmla="*/ 0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1" h="67">
                    <a:moveTo>
                      <a:pt x="19" y="5"/>
                    </a:moveTo>
                    <a:cubicBezTo>
                      <a:pt x="14" y="9"/>
                      <a:pt x="0" y="43"/>
                      <a:pt x="11" y="44"/>
                    </a:cubicBezTo>
                    <a:cubicBezTo>
                      <a:pt x="20" y="44"/>
                      <a:pt x="30" y="18"/>
                      <a:pt x="33" y="11"/>
                    </a:cubicBezTo>
                    <a:cubicBezTo>
                      <a:pt x="33" y="21"/>
                      <a:pt x="29" y="50"/>
                      <a:pt x="43" y="51"/>
                    </a:cubicBezTo>
                    <a:cubicBezTo>
                      <a:pt x="54" y="52"/>
                      <a:pt x="67" y="29"/>
                      <a:pt x="66" y="19"/>
                    </a:cubicBezTo>
                    <a:cubicBezTo>
                      <a:pt x="68" y="32"/>
                      <a:pt x="66" y="57"/>
                      <a:pt x="82" y="62"/>
                    </a:cubicBezTo>
                    <a:cubicBezTo>
                      <a:pt x="100" y="67"/>
                      <a:pt x="106" y="40"/>
                      <a:pt x="110" y="29"/>
                    </a:cubicBezTo>
                    <a:cubicBezTo>
                      <a:pt x="105" y="39"/>
                      <a:pt x="116" y="63"/>
                      <a:pt x="129" y="64"/>
                    </a:cubicBezTo>
                    <a:cubicBezTo>
                      <a:pt x="143" y="66"/>
                      <a:pt x="148" y="42"/>
                      <a:pt x="147" y="32"/>
                    </a:cubicBezTo>
                    <a:cubicBezTo>
                      <a:pt x="149" y="41"/>
                      <a:pt x="155" y="63"/>
                      <a:pt x="169" y="60"/>
                    </a:cubicBezTo>
                    <a:cubicBezTo>
                      <a:pt x="178" y="58"/>
                      <a:pt x="181" y="43"/>
                      <a:pt x="178" y="36"/>
                    </a:cubicBezTo>
                    <a:cubicBezTo>
                      <a:pt x="180" y="42"/>
                      <a:pt x="187" y="62"/>
                      <a:pt x="197" y="52"/>
                    </a:cubicBezTo>
                    <a:cubicBezTo>
                      <a:pt x="201" y="48"/>
                      <a:pt x="196" y="33"/>
                      <a:pt x="195" y="28"/>
                    </a:cubicBezTo>
                    <a:cubicBezTo>
                      <a:pt x="192" y="19"/>
                      <a:pt x="191" y="13"/>
                      <a:pt x="182" y="11"/>
                    </a:cubicBezTo>
                    <a:cubicBezTo>
                      <a:pt x="174" y="9"/>
                      <a:pt x="163" y="11"/>
                      <a:pt x="156" y="12"/>
                    </a:cubicBezTo>
                    <a:cubicBezTo>
                      <a:pt x="136" y="14"/>
                      <a:pt x="116" y="18"/>
                      <a:pt x="96" y="16"/>
                    </a:cubicBezTo>
                    <a:cubicBezTo>
                      <a:pt x="80" y="15"/>
                      <a:pt x="65" y="7"/>
                      <a:pt x="49" y="6"/>
                    </a:cubicBezTo>
                    <a:cubicBezTo>
                      <a:pt x="42" y="5"/>
                      <a:pt x="21" y="3"/>
                      <a:pt x="19" y="0"/>
                    </a:cubicBezTo>
                  </a:path>
                </a:pathLst>
              </a:custGeom>
              <a:solidFill>
                <a:srgbClr val="8F5E9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27" name="Freeform 424"/>
              <p:cNvSpPr>
                <a:spLocks/>
              </p:cNvSpPr>
              <p:nvPr/>
            </p:nvSpPr>
            <p:spPr bwMode="auto">
              <a:xfrm>
                <a:off x="1936" y="2410"/>
                <a:ext cx="2" cy="5"/>
              </a:xfrm>
              <a:custGeom>
                <a:avLst/>
                <a:gdLst>
                  <a:gd name="T0" fmla="*/ 2 w 2"/>
                  <a:gd name="T1" fmla="*/ 0 h 5"/>
                  <a:gd name="T2" fmla="*/ 0 w 2"/>
                  <a:gd name="T3" fmla="*/ 3 h 5"/>
                  <a:gd name="T4" fmla="*/ 2 w 2"/>
                  <a:gd name="T5" fmla="*/ 5 h 5"/>
                  <a:gd name="T6" fmla="*/ 2 w 2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2" y="0"/>
                    </a:moveTo>
                    <a:lnTo>
                      <a:pt x="0" y="3"/>
                    </a:lnTo>
                    <a:lnTo>
                      <a:pt x="2" y="5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28" name="Freeform 425"/>
              <p:cNvSpPr>
                <a:spLocks/>
              </p:cNvSpPr>
              <p:nvPr/>
            </p:nvSpPr>
            <p:spPr bwMode="auto">
              <a:xfrm>
                <a:off x="1922" y="2410"/>
                <a:ext cx="14" cy="14"/>
              </a:xfrm>
              <a:custGeom>
                <a:avLst/>
                <a:gdLst>
                  <a:gd name="T0" fmla="*/ 1 w 5"/>
                  <a:gd name="T1" fmla="*/ 0 h 5"/>
                  <a:gd name="T2" fmla="*/ 1 w 5"/>
                  <a:gd name="T3" fmla="*/ 1 h 5"/>
                  <a:gd name="T4" fmla="*/ 4 w 5"/>
                  <a:gd name="T5" fmla="*/ 5 h 5"/>
                  <a:gd name="T6" fmla="*/ 4 w 5"/>
                  <a:gd name="T7" fmla="*/ 0 h 5"/>
                  <a:gd name="T8" fmla="*/ 3 w 5"/>
                  <a:gd name="T9" fmla="*/ 3 h 5"/>
                  <a:gd name="T10" fmla="*/ 2 w 5"/>
                  <a:gd name="T11" fmla="*/ 0 h 5"/>
                  <a:gd name="T12" fmla="*/ 2 w 5"/>
                  <a:gd name="T13" fmla="*/ 1 h 5"/>
                  <a:gd name="T14" fmla="*/ 1 w 5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5">
                    <a:moveTo>
                      <a:pt x="1" y="0"/>
                    </a:moveTo>
                    <a:cubicBezTo>
                      <a:pt x="1" y="0"/>
                      <a:pt x="1" y="2"/>
                      <a:pt x="1" y="1"/>
                    </a:cubicBezTo>
                    <a:cubicBezTo>
                      <a:pt x="2" y="4"/>
                      <a:pt x="0" y="4"/>
                      <a:pt x="4" y="5"/>
                    </a:cubicBezTo>
                    <a:cubicBezTo>
                      <a:pt x="5" y="3"/>
                      <a:pt x="5" y="1"/>
                      <a:pt x="4" y="0"/>
                    </a:cubicBezTo>
                    <a:cubicBezTo>
                      <a:pt x="3" y="1"/>
                      <a:pt x="4" y="3"/>
                      <a:pt x="3" y="3"/>
                    </a:cubicBezTo>
                    <a:cubicBezTo>
                      <a:pt x="3" y="2"/>
                      <a:pt x="3" y="1"/>
                      <a:pt x="2" y="0"/>
                    </a:cubicBezTo>
                    <a:cubicBezTo>
                      <a:pt x="1" y="0"/>
                      <a:pt x="3" y="2"/>
                      <a:pt x="2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29" name="Freeform 426"/>
              <p:cNvSpPr>
                <a:spLocks/>
              </p:cNvSpPr>
              <p:nvPr/>
            </p:nvSpPr>
            <p:spPr bwMode="auto">
              <a:xfrm>
                <a:off x="1922" y="2415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30" name="Freeform 427"/>
              <p:cNvSpPr>
                <a:spLocks/>
              </p:cNvSpPr>
              <p:nvPr/>
            </p:nvSpPr>
            <p:spPr bwMode="auto">
              <a:xfrm>
                <a:off x="1917" y="2415"/>
                <a:ext cx="5" cy="6"/>
              </a:xfrm>
              <a:custGeom>
                <a:avLst/>
                <a:gdLst>
                  <a:gd name="T0" fmla="*/ 2 w 2"/>
                  <a:gd name="T1" fmla="*/ 1 h 2"/>
                  <a:gd name="T2" fmla="*/ 2 w 2"/>
                  <a:gd name="T3" fmla="*/ 0 h 2"/>
                  <a:gd name="T4" fmla="*/ 0 w 2"/>
                  <a:gd name="T5" fmla="*/ 1 h 2"/>
                  <a:gd name="T6" fmla="*/ 2 w 2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1" y="1"/>
                      <a:pt x="2" y="0"/>
                      <a:pt x="2" y="0"/>
                    </a:cubicBezTo>
                    <a:cubicBezTo>
                      <a:pt x="2" y="1"/>
                      <a:pt x="1" y="1"/>
                      <a:pt x="0" y="1"/>
                    </a:cubicBezTo>
                    <a:cubicBezTo>
                      <a:pt x="1" y="1"/>
                      <a:pt x="1" y="2"/>
                      <a:pt x="2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31" name="Freeform 428"/>
              <p:cNvSpPr>
                <a:spLocks/>
              </p:cNvSpPr>
              <p:nvPr/>
            </p:nvSpPr>
            <p:spPr bwMode="auto">
              <a:xfrm>
                <a:off x="1911" y="2410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32" name="Freeform 429"/>
              <p:cNvSpPr>
                <a:spLocks/>
              </p:cNvSpPr>
              <p:nvPr/>
            </p:nvSpPr>
            <p:spPr bwMode="auto">
              <a:xfrm>
                <a:off x="1906" y="2405"/>
                <a:ext cx="13" cy="8"/>
              </a:xfrm>
              <a:custGeom>
                <a:avLst/>
                <a:gdLst>
                  <a:gd name="T0" fmla="*/ 1 w 5"/>
                  <a:gd name="T1" fmla="*/ 1 h 3"/>
                  <a:gd name="T2" fmla="*/ 2 w 5"/>
                  <a:gd name="T3" fmla="*/ 2 h 3"/>
                  <a:gd name="T4" fmla="*/ 2 w 5"/>
                  <a:gd name="T5" fmla="*/ 2 h 3"/>
                  <a:gd name="T6" fmla="*/ 4 w 5"/>
                  <a:gd name="T7" fmla="*/ 2 h 3"/>
                  <a:gd name="T8" fmla="*/ 5 w 5"/>
                  <a:gd name="T9" fmla="*/ 3 h 3"/>
                  <a:gd name="T10" fmla="*/ 5 w 5"/>
                  <a:gd name="T11" fmla="*/ 1 h 3"/>
                  <a:gd name="T12" fmla="*/ 1 w 5"/>
                  <a:gd name="T13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" h="3">
                    <a:moveTo>
                      <a:pt x="1" y="1"/>
                    </a:moveTo>
                    <a:cubicBezTo>
                      <a:pt x="0" y="2"/>
                      <a:pt x="1" y="2"/>
                      <a:pt x="2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3" y="1"/>
                      <a:pt x="4" y="2"/>
                    </a:cubicBezTo>
                    <a:cubicBezTo>
                      <a:pt x="5" y="2"/>
                      <a:pt x="4" y="3"/>
                      <a:pt x="5" y="3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33" name="Freeform 430"/>
              <p:cNvSpPr>
                <a:spLocks/>
              </p:cNvSpPr>
              <p:nvPr/>
            </p:nvSpPr>
            <p:spPr bwMode="auto">
              <a:xfrm>
                <a:off x="1911" y="2410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34" name="Freeform 431"/>
              <p:cNvSpPr>
                <a:spLocks/>
              </p:cNvSpPr>
              <p:nvPr/>
            </p:nvSpPr>
            <p:spPr bwMode="auto">
              <a:xfrm>
                <a:off x="1917" y="2415"/>
                <a:ext cx="2" cy="0"/>
              </a:xfrm>
              <a:custGeom>
                <a:avLst/>
                <a:gdLst>
                  <a:gd name="T0" fmla="*/ 0 w 2"/>
                  <a:gd name="T1" fmla="*/ 0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35" name="Freeform 432"/>
              <p:cNvSpPr>
                <a:spLocks/>
              </p:cNvSpPr>
              <p:nvPr/>
            </p:nvSpPr>
            <p:spPr bwMode="auto">
              <a:xfrm>
                <a:off x="1900" y="2391"/>
                <a:ext cx="8" cy="16"/>
              </a:xfrm>
              <a:custGeom>
                <a:avLst/>
                <a:gdLst>
                  <a:gd name="T0" fmla="*/ 0 w 3"/>
                  <a:gd name="T1" fmla="*/ 4 h 6"/>
                  <a:gd name="T2" fmla="*/ 3 w 3"/>
                  <a:gd name="T3" fmla="*/ 5 h 6"/>
                  <a:gd name="T4" fmla="*/ 3 w 3"/>
                  <a:gd name="T5" fmla="*/ 1 h 6"/>
                  <a:gd name="T6" fmla="*/ 1 w 3"/>
                  <a:gd name="T7" fmla="*/ 0 h 6"/>
                  <a:gd name="T8" fmla="*/ 0 w 3"/>
                  <a:gd name="T9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6">
                    <a:moveTo>
                      <a:pt x="0" y="4"/>
                    </a:moveTo>
                    <a:cubicBezTo>
                      <a:pt x="2" y="2"/>
                      <a:pt x="2" y="6"/>
                      <a:pt x="3" y="5"/>
                    </a:cubicBezTo>
                    <a:cubicBezTo>
                      <a:pt x="2" y="4"/>
                      <a:pt x="2" y="2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2"/>
                      <a:pt x="0" y="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36" name="Freeform 433"/>
              <p:cNvSpPr>
                <a:spLocks/>
              </p:cNvSpPr>
              <p:nvPr/>
            </p:nvSpPr>
            <p:spPr bwMode="auto">
              <a:xfrm>
                <a:off x="1898" y="2383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37" name="Freeform 434"/>
              <p:cNvSpPr>
                <a:spLocks/>
              </p:cNvSpPr>
              <p:nvPr/>
            </p:nvSpPr>
            <p:spPr bwMode="auto">
              <a:xfrm>
                <a:off x="1873" y="2369"/>
                <a:ext cx="33" cy="41"/>
              </a:xfrm>
              <a:custGeom>
                <a:avLst/>
                <a:gdLst>
                  <a:gd name="T0" fmla="*/ 4 w 12"/>
                  <a:gd name="T1" fmla="*/ 15 h 15"/>
                  <a:gd name="T2" fmla="*/ 2 w 12"/>
                  <a:gd name="T3" fmla="*/ 11 h 15"/>
                  <a:gd name="T4" fmla="*/ 4 w 12"/>
                  <a:gd name="T5" fmla="*/ 13 h 15"/>
                  <a:gd name="T6" fmla="*/ 3 w 12"/>
                  <a:gd name="T7" fmla="*/ 9 h 15"/>
                  <a:gd name="T8" fmla="*/ 5 w 12"/>
                  <a:gd name="T9" fmla="*/ 11 h 15"/>
                  <a:gd name="T10" fmla="*/ 5 w 12"/>
                  <a:gd name="T11" fmla="*/ 9 h 15"/>
                  <a:gd name="T12" fmla="*/ 5 w 12"/>
                  <a:gd name="T13" fmla="*/ 9 h 15"/>
                  <a:gd name="T14" fmla="*/ 5 w 12"/>
                  <a:gd name="T15" fmla="*/ 9 h 15"/>
                  <a:gd name="T16" fmla="*/ 6 w 12"/>
                  <a:gd name="T17" fmla="*/ 7 h 15"/>
                  <a:gd name="T18" fmla="*/ 6 w 12"/>
                  <a:gd name="T19" fmla="*/ 7 h 15"/>
                  <a:gd name="T20" fmla="*/ 7 w 12"/>
                  <a:gd name="T21" fmla="*/ 7 h 15"/>
                  <a:gd name="T22" fmla="*/ 8 w 12"/>
                  <a:gd name="T23" fmla="*/ 7 h 15"/>
                  <a:gd name="T24" fmla="*/ 9 w 12"/>
                  <a:gd name="T25" fmla="*/ 9 h 15"/>
                  <a:gd name="T26" fmla="*/ 10 w 12"/>
                  <a:gd name="T27" fmla="*/ 7 h 15"/>
                  <a:gd name="T28" fmla="*/ 7 w 12"/>
                  <a:gd name="T29" fmla="*/ 6 h 15"/>
                  <a:gd name="T30" fmla="*/ 9 w 12"/>
                  <a:gd name="T31" fmla="*/ 5 h 15"/>
                  <a:gd name="T32" fmla="*/ 7 w 12"/>
                  <a:gd name="T33" fmla="*/ 4 h 15"/>
                  <a:gd name="T34" fmla="*/ 7 w 12"/>
                  <a:gd name="T35" fmla="*/ 4 h 15"/>
                  <a:gd name="T36" fmla="*/ 7 w 12"/>
                  <a:gd name="T37" fmla="*/ 4 h 15"/>
                  <a:gd name="T38" fmla="*/ 7 w 12"/>
                  <a:gd name="T39" fmla="*/ 4 h 15"/>
                  <a:gd name="T40" fmla="*/ 7 w 12"/>
                  <a:gd name="T41" fmla="*/ 4 h 15"/>
                  <a:gd name="T42" fmla="*/ 7 w 12"/>
                  <a:gd name="T43" fmla="*/ 4 h 15"/>
                  <a:gd name="T44" fmla="*/ 1 w 12"/>
                  <a:gd name="T45" fmla="*/ 9 h 15"/>
                  <a:gd name="T46" fmla="*/ 1 w 12"/>
                  <a:gd name="T47" fmla="*/ 9 h 15"/>
                  <a:gd name="T48" fmla="*/ 1 w 12"/>
                  <a:gd name="T49" fmla="*/ 9 h 15"/>
                  <a:gd name="T50" fmla="*/ 1 w 12"/>
                  <a:gd name="T51" fmla="*/ 9 h 15"/>
                  <a:gd name="T52" fmla="*/ 1 w 12"/>
                  <a:gd name="T53" fmla="*/ 9 h 15"/>
                  <a:gd name="T54" fmla="*/ 1 w 12"/>
                  <a:gd name="T55" fmla="*/ 9 h 15"/>
                  <a:gd name="T56" fmla="*/ 0 w 12"/>
                  <a:gd name="T57" fmla="*/ 12 h 15"/>
                  <a:gd name="T58" fmla="*/ 4 w 12"/>
                  <a:gd name="T59" fmla="*/ 1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" h="15">
                    <a:moveTo>
                      <a:pt x="4" y="15"/>
                    </a:moveTo>
                    <a:cubicBezTo>
                      <a:pt x="2" y="11"/>
                      <a:pt x="2" y="11"/>
                      <a:pt x="2" y="11"/>
                    </a:cubicBezTo>
                    <a:cubicBezTo>
                      <a:pt x="3" y="12"/>
                      <a:pt x="4" y="12"/>
                      <a:pt x="4" y="13"/>
                    </a:cubicBezTo>
                    <a:cubicBezTo>
                      <a:pt x="4" y="11"/>
                      <a:pt x="3" y="11"/>
                      <a:pt x="3" y="9"/>
                    </a:cubicBezTo>
                    <a:cubicBezTo>
                      <a:pt x="5" y="9"/>
                      <a:pt x="3" y="12"/>
                      <a:pt x="5" y="11"/>
                    </a:cubicBezTo>
                    <a:cubicBezTo>
                      <a:pt x="5" y="11"/>
                      <a:pt x="5" y="10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5" y="8"/>
                      <a:pt x="3" y="10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9" y="6"/>
                      <a:pt x="7" y="7"/>
                      <a:pt x="7" y="6"/>
                    </a:cubicBezTo>
                    <a:cubicBezTo>
                      <a:pt x="7" y="5"/>
                      <a:pt x="8" y="5"/>
                      <a:pt x="9" y="5"/>
                    </a:cubicBezTo>
                    <a:cubicBezTo>
                      <a:pt x="8" y="5"/>
                      <a:pt x="8" y="5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12" y="0"/>
                      <a:pt x="0" y="10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10"/>
                      <a:pt x="0" y="11"/>
                      <a:pt x="0" y="12"/>
                    </a:cubicBezTo>
                    <a:cubicBezTo>
                      <a:pt x="0" y="14"/>
                      <a:pt x="3" y="14"/>
                      <a:pt x="4" y="15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38" name="Freeform 435"/>
              <p:cNvSpPr>
                <a:spLocks/>
              </p:cNvSpPr>
              <p:nvPr/>
            </p:nvSpPr>
            <p:spPr bwMode="auto">
              <a:xfrm>
                <a:off x="1876" y="2410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39" name="Freeform 436"/>
              <p:cNvSpPr>
                <a:spLocks/>
              </p:cNvSpPr>
              <p:nvPr/>
            </p:nvSpPr>
            <p:spPr bwMode="auto">
              <a:xfrm>
                <a:off x="1868" y="2413"/>
                <a:ext cx="16" cy="19"/>
              </a:xfrm>
              <a:custGeom>
                <a:avLst/>
                <a:gdLst>
                  <a:gd name="T0" fmla="*/ 5 w 6"/>
                  <a:gd name="T1" fmla="*/ 3 h 7"/>
                  <a:gd name="T2" fmla="*/ 5 w 6"/>
                  <a:gd name="T3" fmla="*/ 1 h 7"/>
                  <a:gd name="T4" fmla="*/ 6 w 6"/>
                  <a:gd name="T5" fmla="*/ 1 h 7"/>
                  <a:gd name="T6" fmla="*/ 4 w 6"/>
                  <a:gd name="T7" fmla="*/ 0 h 7"/>
                  <a:gd name="T8" fmla="*/ 4 w 6"/>
                  <a:gd name="T9" fmla="*/ 3 h 7"/>
                  <a:gd name="T10" fmla="*/ 1 w 6"/>
                  <a:gd name="T11" fmla="*/ 3 h 7"/>
                  <a:gd name="T12" fmla="*/ 2 w 6"/>
                  <a:gd name="T13" fmla="*/ 2 h 7"/>
                  <a:gd name="T14" fmla="*/ 1 w 6"/>
                  <a:gd name="T15" fmla="*/ 6 h 7"/>
                  <a:gd name="T16" fmla="*/ 2 w 6"/>
                  <a:gd name="T17" fmla="*/ 5 h 7"/>
                  <a:gd name="T18" fmla="*/ 2 w 6"/>
                  <a:gd name="T19" fmla="*/ 7 h 7"/>
                  <a:gd name="T20" fmla="*/ 5 w 6"/>
                  <a:gd name="T21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7">
                    <a:moveTo>
                      <a:pt x="5" y="3"/>
                    </a:move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6" y="1"/>
                    </a:cubicBezTo>
                    <a:cubicBezTo>
                      <a:pt x="5" y="1"/>
                      <a:pt x="5" y="0"/>
                      <a:pt x="4" y="0"/>
                    </a:cubicBezTo>
                    <a:cubicBezTo>
                      <a:pt x="2" y="1"/>
                      <a:pt x="4" y="2"/>
                      <a:pt x="4" y="3"/>
                    </a:cubicBezTo>
                    <a:cubicBezTo>
                      <a:pt x="3" y="6"/>
                      <a:pt x="3" y="3"/>
                      <a:pt x="1" y="3"/>
                    </a:cubicBezTo>
                    <a:cubicBezTo>
                      <a:pt x="1" y="3"/>
                      <a:pt x="2" y="3"/>
                      <a:pt x="2" y="2"/>
                    </a:cubicBezTo>
                    <a:cubicBezTo>
                      <a:pt x="0" y="3"/>
                      <a:pt x="1" y="5"/>
                      <a:pt x="1" y="6"/>
                    </a:cubicBezTo>
                    <a:cubicBezTo>
                      <a:pt x="2" y="6"/>
                      <a:pt x="2" y="6"/>
                      <a:pt x="2" y="5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4" y="6"/>
                      <a:pt x="5" y="6"/>
                      <a:pt x="5" y="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40" name="Freeform 437"/>
              <p:cNvSpPr>
                <a:spLocks/>
              </p:cNvSpPr>
              <p:nvPr/>
            </p:nvSpPr>
            <p:spPr bwMode="auto">
              <a:xfrm>
                <a:off x="1884" y="2413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41" name="Freeform 438"/>
              <p:cNvSpPr>
                <a:spLocks/>
              </p:cNvSpPr>
              <p:nvPr/>
            </p:nvSpPr>
            <p:spPr bwMode="auto">
              <a:xfrm>
                <a:off x="1870" y="242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42" name="Freeform 439"/>
              <p:cNvSpPr>
                <a:spLocks/>
              </p:cNvSpPr>
              <p:nvPr/>
            </p:nvSpPr>
            <p:spPr bwMode="auto">
              <a:xfrm>
                <a:off x="1876" y="2432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43" name="Freeform 440"/>
              <p:cNvSpPr>
                <a:spLocks/>
              </p:cNvSpPr>
              <p:nvPr/>
            </p:nvSpPr>
            <p:spPr bwMode="auto">
              <a:xfrm>
                <a:off x="1780" y="2366"/>
                <a:ext cx="98" cy="82"/>
              </a:xfrm>
              <a:custGeom>
                <a:avLst/>
                <a:gdLst>
                  <a:gd name="T0" fmla="*/ 0 w 36"/>
                  <a:gd name="T1" fmla="*/ 8 h 30"/>
                  <a:gd name="T2" fmla="*/ 2 w 36"/>
                  <a:gd name="T3" fmla="*/ 7 h 30"/>
                  <a:gd name="T4" fmla="*/ 2 w 36"/>
                  <a:gd name="T5" fmla="*/ 9 h 30"/>
                  <a:gd name="T6" fmla="*/ 5 w 36"/>
                  <a:gd name="T7" fmla="*/ 10 h 30"/>
                  <a:gd name="T8" fmla="*/ 6 w 36"/>
                  <a:gd name="T9" fmla="*/ 6 h 30"/>
                  <a:gd name="T10" fmla="*/ 7 w 36"/>
                  <a:gd name="T11" fmla="*/ 7 h 30"/>
                  <a:gd name="T12" fmla="*/ 9 w 36"/>
                  <a:gd name="T13" fmla="*/ 4 h 30"/>
                  <a:gd name="T14" fmla="*/ 11 w 36"/>
                  <a:gd name="T15" fmla="*/ 7 h 30"/>
                  <a:gd name="T16" fmla="*/ 14 w 36"/>
                  <a:gd name="T17" fmla="*/ 11 h 30"/>
                  <a:gd name="T18" fmla="*/ 26 w 36"/>
                  <a:gd name="T19" fmla="*/ 28 h 30"/>
                  <a:gd name="T20" fmla="*/ 28 w 36"/>
                  <a:gd name="T21" fmla="*/ 26 h 30"/>
                  <a:gd name="T22" fmla="*/ 28 w 36"/>
                  <a:gd name="T23" fmla="*/ 28 h 30"/>
                  <a:gd name="T24" fmla="*/ 27 w 36"/>
                  <a:gd name="T25" fmla="*/ 28 h 30"/>
                  <a:gd name="T26" fmla="*/ 32 w 36"/>
                  <a:gd name="T27" fmla="*/ 29 h 30"/>
                  <a:gd name="T28" fmla="*/ 31 w 36"/>
                  <a:gd name="T29" fmla="*/ 26 h 30"/>
                  <a:gd name="T30" fmla="*/ 34 w 36"/>
                  <a:gd name="T31" fmla="*/ 27 h 30"/>
                  <a:gd name="T32" fmla="*/ 34 w 36"/>
                  <a:gd name="T33" fmla="*/ 25 h 30"/>
                  <a:gd name="T34" fmla="*/ 32 w 36"/>
                  <a:gd name="T35" fmla="*/ 25 h 30"/>
                  <a:gd name="T36" fmla="*/ 32 w 36"/>
                  <a:gd name="T37" fmla="*/ 24 h 30"/>
                  <a:gd name="T38" fmla="*/ 25 w 36"/>
                  <a:gd name="T39" fmla="*/ 25 h 30"/>
                  <a:gd name="T40" fmla="*/ 26 w 36"/>
                  <a:gd name="T41" fmla="*/ 25 h 30"/>
                  <a:gd name="T42" fmla="*/ 22 w 36"/>
                  <a:gd name="T43" fmla="*/ 19 h 30"/>
                  <a:gd name="T44" fmla="*/ 19 w 36"/>
                  <a:gd name="T45" fmla="*/ 18 h 30"/>
                  <a:gd name="T46" fmla="*/ 19 w 36"/>
                  <a:gd name="T47" fmla="*/ 16 h 30"/>
                  <a:gd name="T48" fmla="*/ 18 w 36"/>
                  <a:gd name="T49" fmla="*/ 16 h 30"/>
                  <a:gd name="T50" fmla="*/ 18 w 36"/>
                  <a:gd name="T51" fmla="*/ 13 h 30"/>
                  <a:gd name="T52" fmla="*/ 15 w 36"/>
                  <a:gd name="T53" fmla="*/ 14 h 30"/>
                  <a:gd name="T54" fmla="*/ 16 w 36"/>
                  <a:gd name="T55" fmla="*/ 8 h 30"/>
                  <a:gd name="T56" fmla="*/ 15 w 36"/>
                  <a:gd name="T57" fmla="*/ 9 h 30"/>
                  <a:gd name="T58" fmla="*/ 14 w 36"/>
                  <a:gd name="T59" fmla="*/ 9 h 30"/>
                  <a:gd name="T60" fmla="*/ 15 w 36"/>
                  <a:gd name="T61" fmla="*/ 7 h 30"/>
                  <a:gd name="T62" fmla="*/ 12 w 36"/>
                  <a:gd name="T63" fmla="*/ 4 h 30"/>
                  <a:gd name="T64" fmla="*/ 11 w 36"/>
                  <a:gd name="T65" fmla="*/ 5 h 30"/>
                  <a:gd name="T66" fmla="*/ 10 w 36"/>
                  <a:gd name="T67" fmla="*/ 2 h 30"/>
                  <a:gd name="T68" fmla="*/ 5 w 36"/>
                  <a:gd name="T69" fmla="*/ 5 h 30"/>
                  <a:gd name="T70" fmla="*/ 9 w 36"/>
                  <a:gd name="T71" fmla="*/ 0 h 30"/>
                  <a:gd name="T72" fmla="*/ 2 w 36"/>
                  <a:gd name="T73" fmla="*/ 2 h 30"/>
                  <a:gd name="T74" fmla="*/ 3 w 36"/>
                  <a:gd name="T75" fmla="*/ 7 h 30"/>
                  <a:gd name="T76" fmla="*/ 0 w 36"/>
                  <a:gd name="T77" fmla="*/ 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6" h="30">
                    <a:moveTo>
                      <a:pt x="0" y="8"/>
                    </a:moveTo>
                    <a:cubicBezTo>
                      <a:pt x="1" y="8"/>
                      <a:pt x="2" y="7"/>
                      <a:pt x="2" y="7"/>
                    </a:cubicBezTo>
                    <a:cubicBezTo>
                      <a:pt x="3" y="7"/>
                      <a:pt x="2" y="8"/>
                      <a:pt x="2" y="9"/>
                    </a:cubicBezTo>
                    <a:cubicBezTo>
                      <a:pt x="4" y="8"/>
                      <a:pt x="4" y="10"/>
                      <a:pt x="5" y="10"/>
                    </a:cubicBezTo>
                    <a:cubicBezTo>
                      <a:pt x="5" y="9"/>
                      <a:pt x="5" y="7"/>
                      <a:pt x="6" y="6"/>
                    </a:cubicBezTo>
                    <a:cubicBezTo>
                      <a:pt x="6" y="6"/>
                      <a:pt x="6" y="7"/>
                      <a:pt x="7" y="7"/>
                    </a:cubicBezTo>
                    <a:cubicBezTo>
                      <a:pt x="7" y="6"/>
                      <a:pt x="6" y="3"/>
                      <a:pt x="9" y="4"/>
                    </a:cubicBezTo>
                    <a:cubicBezTo>
                      <a:pt x="10" y="5"/>
                      <a:pt x="11" y="6"/>
                      <a:pt x="11" y="7"/>
                    </a:cubicBezTo>
                    <a:cubicBezTo>
                      <a:pt x="11" y="9"/>
                      <a:pt x="13" y="10"/>
                      <a:pt x="14" y="11"/>
                    </a:cubicBezTo>
                    <a:cubicBezTo>
                      <a:pt x="17" y="18"/>
                      <a:pt x="20" y="24"/>
                      <a:pt x="26" y="28"/>
                    </a:cubicBezTo>
                    <a:cubicBezTo>
                      <a:pt x="26" y="28"/>
                      <a:pt x="27" y="27"/>
                      <a:pt x="28" y="26"/>
                    </a:cubicBezTo>
                    <a:cubicBezTo>
                      <a:pt x="27" y="27"/>
                      <a:pt x="29" y="27"/>
                      <a:pt x="28" y="28"/>
                    </a:cubicBezTo>
                    <a:cubicBezTo>
                      <a:pt x="28" y="28"/>
                      <a:pt x="28" y="28"/>
                      <a:pt x="27" y="28"/>
                    </a:cubicBezTo>
                    <a:cubicBezTo>
                      <a:pt x="28" y="30"/>
                      <a:pt x="31" y="29"/>
                      <a:pt x="32" y="29"/>
                    </a:cubicBezTo>
                    <a:cubicBezTo>
                      <a:pt x="32" y="28"/>
                      <a:pt x="31" y="27"/>
                      <a:pt x="31" y="26"/>
                    </a:cubicBezTo>
                    <a:cubicBezTo>
                      <a:pt x="32" y="29"/>
                      <a:pt x="32" y="26"/>
                      <a:pt x="34" y="27"/>
                    </a:cubicBezTo>
                    <a:cubicBezTo>
                      <a:pt x="36" y="26"/>
                      <a:pt x="33" y="26"/>
                      <a:pt x="34" y="25"/>
                    </a:cubicBezTo>
                    <a:cubicBezTo>
                      <a:pt x="33" y="24"/>
                      <a:pt x="33" y="26"/>
                      <a:pt x="32" y="25"/>
                    </a:cubicBezTo>
                    <a:cubicBezTo>
                      <a:pt x="31" y="24"/>
                      <a:pt x="33" y="25"/>
                      <a:pt x="32" y="24"/>
                    </a:cubicBezTo>
                    <a:cubicBezTo>
                      <a:pt x="31" y="24"/>
                      <a:pt x="30" y="28"/>
                      <a:pt x="25" y="25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4" y="24"/>
                      <a:pt x="21" y="22"/>
                      <a:pt x="22" y="19"/>
                    </a:cubicBezTo>
                    <a:cubicBezTo>
                      <a:pt x="21" y="20"/>
                      <a:pt x="21" y="16"/>
                      <a:pt x="19" y="18"/>
                    </a:cubicBezTo>
                    <a:cubicBezTo>
                      <a:pt x="19" y="17"/>
                      <a:pt x="19" y="17"/>
                      <a:pt x="19" y="16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7" y="15"/>
                      <a:pt x="19" y="15"/>
                      <a:pt x="18" y="13"/>
                    </a:cubicBezTo>
                    <a:cubicBezTo>
                      <a:pt x="17" y="15"/>
                      <a:pt x="17" y="14"/>
                      <a:pt x="15" y="14"/>
                    </a:cubicBezTo>
                    <a:cubicBezTo>
                      <a:pt x="16" y="12"/>
                      <a:pt x="16" y="10"/>
                      <a:pt x="16" y="8"/>
                    </a:cubicBezTo>
                    <a:cubicBezTo>
                      <a:pt x="16" y="8"/>
                      <a:pt x="15" y="8"/>
                      <a:pt x="15" y="9"/>
                    </a:cubicBezTo>
                    <a:cubicBezTo>
                      <a:pt x="15" y="8"/>
                      <a:pt x="14" y="9"/>
                      <a:pt x="14" y="9"/>
                    </a:cubicBezTo>
                    <a:cubicBezTo>
                      <a:pt x="13" y="8"/>
                      <a:pt x="15" y="7"/>
                      <a:pt x="15" y="7"/>
                    </a:cubicBezTo>
                    <a:cubicBezTo>
                      <a:pt x="15" y="5"/>
                      <a:pt x="12" y="6"/>
                      <a:pt x="12" y="4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4"/>
                      <a:pt x="11" y="4"/>
                      <a:pt x="10" y="2"/>
                    </a:cubicBezTo>
                    <a:cubicBezTo>
                      <a:pt x="4" y="2"/>
                      <a:pt x="6" y="4"/>
                      <a:pt x="5" y="5"/>
                    </a:cubicBezTo>
                    <a:cubicBezTo>
                      <a:pt x="5" y="4"/>
                      <a:pt x="0" y="3"/>
                      <a:pt x="9" y="0"/>
                    </a:cubicBezTo>
                    <a:cubicBezTo>
                      <a:pt x="1" y="1"/>
                      <a:pt x="5" y="2"/>
                      <a:pt x="2" y="2"/>
                    </a:cubicBezTo>
                    <a:cubicBezTo>
                      <a:pt x="3" y="3"/>
                      <a:pt x="3" y="5"/>
                      <a:pt x="3" y="7"/>
                    </a:cubicBezTo>
                    <a:cubicBezTo>
                      <a:pt x="2" y="5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44" name="Freeform 441"/>
              <p:cNvSpPr>
                <a:spLocks/>
              </p:cNvSpPr>
              <p:nvPr/>
            </p:nvSpPr>
            <p:spPr bwMode="auto">
              <a:xfrm>
                <a:off x="1786" y="2369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45" name="Freeform 442"/>
              <p:cNvSpPr>
                <a:spLocks/>
              </p:cNvSpPr>
              <p:nvPr/>
            </p:nvSpPr>
            <p:spPr bwMode="auto">
              <a:xfrm>
                <a:off x="1780" y="238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46" name="Rectangle 443"/>
              <p:cNvSpPr>
                <a:spLocks noChangeArrowheads="1"/>
              </p:cNvSpPr>
              <p:nvPr/>
            </p:nvSpPr>
            <p:spPr bwMode="auto">
              <a:xfrm>
                <a:off x="1810" y="2386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47" name="Freeform 444"/>
              <p:cNvSpPr>
                <a:spLocks/>
              </p:cNvSpPr>
              <p:nvPr/>
            </p:nvSpPr>
            <p:spPr bwMode="auto">
              <a:xfrm>
                <a:off x="1824" y="2383"/>
                <a:ext cx="3" cy="5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0" y="1"/>
                      <a:pt x="0" y="2"/>
                    </a:cubicBezTo>
                    <a:cubicBezTo>
                      <a:pt x="0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48" name="Freeform 445"/>
              <p:cNvSpPr>
                <a:spLocks/>
              </p:cNvSpPr>
              <p:nvPr/>
            </p:nvSpPr>
            <p:spPr bwMode="auto">
              <a:xfrm>
                <a:off x="1838" y="2413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49" name="Freeform 446"/>
              <p:cNvSpPr>
                <a:spLocks/>
              </p:cNvSpPr>
              <p:nvPr/>
            </p:nvSpPr>
            <p:spPr bwMode="auto">
              <a:xfrm>
                <a:off x="1783" y="2377"/>
                <a:ext cx="0" cy="6"/>
              </a:xfrm>
              <a:custGeom>
                <a:avLst/>
                <a:gdLst>
                  <a:gd name="T0" fmla="*/ 0 h 6"/>
                  <a:gd name="T1" fmla="*/ 3 h 6"/>
                  <a:gd name="T2" fmla="*/ 6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3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50" name="Freeform 447"/>
              <p:cNvSpPr>
                <a:spLocks/>
              </p:cNvSpPr>
              <p:nvPr/>
            </p:nvSpPr>
            <p:spPr bwMode="auto">
              <a:xfrm>
                <a:off x="1748" y="2394"/>
                <a:ext cx="41" cy="60"/>
              </a:xfrm>
              <a:custGeom>
                <a:avLst/>
                <a:gdLst>
                  <a:gd name="T0" fmla="*/ 2 w 15"/>
                  <a:gd name="T1" fmla="*/ 20 h 22"/>
                  <a:gd name="T2" fmla="*/ 7 w 15"/>
                  <a:gd name="T3" fmla="*/ 21 h 22"/>
                  <a:gd name="T4" fmla="*/ 8 w 15"/>
                  <a:gd name="T5" fmla="*/ 16 h 22"/>
                  <a:gd name="T6" fmla="*/ 10 w 15"/>
                  <a:gd name="T7" fmla="*/ 19 h 22"/>
                  <a:gd name="T8" fmla="*/ 12 w 15"/>
                  <a:gd name="T9" fmla="*/ 9 h 22"/>
                  <a:gd name="T10" fmla="*/ 13 w 15"/>
                  <a:gd name="T11" fmla="*/ 10 h 22"/>
                  <a:gd name="T12" fmla="*/ 11 w 15"/>
                  <a:gd name="T13" fmla="*/ 5 h 22"/>
                  <a:gd name="T14" fmla="*/ 15 w 15"/>
                  <a:gd name="T15" fmla="*/ 6 h 22"/>
                  <a:gd name="T16" fmla="*/ 15 w 15"/>
                  <a:gd name="T17" fmla="*/ 7 h 22"/>
                  <a:gd name="T18" fmla="*/ 15 w 15"/>
                  <a:gd name="T19" fmla="*/ 2 h 22"/>
                  <a:gd name="T20" fmla="*/ 14 w 15"/>
                  <a:gd name="T21" fmla="*/ 0 h 22"/>
                  <a:gd name="T22" fmla="*/ 12 w 15"/>
                  <a:gd name="T23" fmla="*/ 0 h 22"/>
                  <a:gd name="T24" fmla="*/ 12 w 15"/>
                  <a:gd name="T25" fmla="*/ 4 h 22"/>
                  <a:gd name="T26" fmla="*/ 11 w 15"/>
                  <a:gd name="T27" fmla="*/ 4 h 22"/>
                  <a:gd name="T28" fmla="*/ 11 w 15"/>
                  <a:gd name="T29" fmla="*/ 5 h 22"/>
                  <a:gd name="T30" fmla="*/ 10 w 15"/>
                  <a:gd name="T31" fmla="*/ 5 h 22"/>
                  <a:gd name="T32" fmla="*/ 10 w 15"/>
                  <a:gd name="T33" fmla="*/ 8 h 22"/>
                  <a:gd name="T34" fmla="*/ 10 w 15"/>
                  <a:gd name="T35" fmla="*/ 7 h 22"/>
                  <a:gd name="T36" fmla="*/ 11 w 15"/>
                  <a:gd name="T37" fmla="*/ 9 h 22"/>
                  <a:gd name="T38" fmla="*/ 9 w 15"/>
                  <a:gd name="T39" fmla="*/ 10 h 22"/>
                  <a:gd name="T40" fmla="*/ 10 w 15"/>
                  <a:gd name="T41" fmla="*/ 10 h 22"/>
                  <a:gd name="T42" fmla="*/ 7 w 15"/>
                  <a:gd name="T43" fmla="*/ 14 h 22"/>
                  <a:gd name="T44" fmla="*/ 7 w 15"/>
                  <a:gd name="T45" fmla="*/ 14 h 22"/>
                  <a:gd name="T46" fmla="*/ 8 w 15"/>
                  <a:gd name="T47" fmla="*/ 12 h 22"/>
                  <a:gd name="T48" fmla="*/ 10 w 15"/>
                  <a:gd name="T49" fmla="*/ 14 h 22"/>
                  <a:gd name="T50" fmla="*/ 7 w 15"/>
                  <a:gd name="T51" fmla="*/ 15 h 22"/>
                  <a:gd name="T52" fmla="*/ 5 w 15"/>
                  <a:gd name="T53" fmla="*/ 16 h 22"/>
                  <a:gd name="T54" fmla="*/ 5 w 15"/>
                  <a:gd name="T55" fmla="*/ 16 h 22"/>
                  <a:gd name="T56" fmla="*/ 3 w 15"/>
                  <a:gd name="T57" fmla="*/ 17 h 22"/>
                  <a:gd name="T58" fmla="*/ 4 w 15"/>
                  <a:gd name="T59" fmla="*/ 18 h 22"/>
                  <a:gd name="T60" fmla="*/ 3 w 15"/>
                  <a:gd name="T61" fmla="*/ 19 h 22"/>
                  <a:gd name="T62" fmla="*/ 3 w 15"/>
                  <a:gd name="T63" fmla="*/ 18 h 22"/>
                  <a:gd name="T64" fmla="*/ 0 w 15"/>
                  <a:gd name="T65" fmla="*/ 20 h 22"/>
                  <a:gd name="T66" fmla="*/ 3 w 15"/>
                  <a:gd name="T67" fmla="*/ 19 h 22"/>
                  <a:gd name="T68" fmla="*/ 2 w 15"/>
                  <a:gd name="T69" fmla="*/ 2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5" h="22">
                    <a:moveTo>
                      <a:pt x="2" y="20"/>
                    </a:moveTo>
                    <a:cubicBezTo>
                      <a:pt x="3" y="22"/>
                      <a:pt x="5" y="21"/>
                      <a:pt x="7" y="21"/>
                    </a:cubicBezTo>
                    <a:cubicBezTo>
                      <a:pt x="10" y="18"/>
                      <a:pt x="6" y="18"/>
                      <a:pt x="8" y="16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2" y="16"/>
                      <a:pt x="14" y="12"/>
                      <a:pt x="12" y="9"/>
                    </a:cubicBezTo>
                    <a:cubicBezTo>
                      <a:pt x="13" y="9"/>
                      <a:pt x="13" y="9"/>
                      <a:pt x="13" y="10"/>
                    </a:cubicBezTo>
                    <a:cubicBezTo>
                      <a:pt x="14" y="8"/>
                      <a:pt x="9" y="7"/>
                      <a:pt x="11" y="5"/>
                    </a:cubicBezTo>
                    <a:cubicBezTo>
                      <a:pt x="12" y="8"/>
                      <a:pt x="13" y="5"/>
                      <a:pt x="15" y="6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5"/>
                      <a:pt x="15" y="3"/>
                      <a:pt x="15" y="2"/>
                    </a:cubicBezTo>
                    <a:cubicBezTo>
                      <a:pt x="15" y="1"/>
                      <a:pt x="13" y="2"/>
                      <a:pt x="14" y="0"/>
                    </a:cubicBezTo>
                    <a:cubicBezTo>
                      <a:pt x="13" y="1"/>
                      <a:pt x="13" y="0"/>
                      <a:pt x="12" y="0"/>
                    </a:cubicBezTo>
                    <a:cubicBezTo>
                      <a:pt x="12" y="2"/>
                      <a:pt x="11" y="2"/>
                      <a:pt x="12" y="4"/>
                    </a:cubicBezTo>
                    <a:cubicBezTo>
                      <a:pt x="11" y="4"/>
                      <a:pt x="12" y="3"/>
                      <a:pt x="11" y="4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6"/>
                      <a:pt x="10" y="4"/>
                      <a:pt x="10" y="5"/>
                    </a:cubicBezTo>
                    <a:cubicBezTo>
                      <a:pt x="10" y="5"/>
                      <a:pt x="11" y="7"/>
                      <a:pt x="10" y="8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8"/>
                      <a:pt x="9" y="9"/>
                      <a:pt x="11" y="9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9" y="12"/>
                      <a:pt x="6" y="11"/>
                      <a:pt x="7" y="14"/>
                    </a:cubicBezTo>
                    <a:cubicBezTo>
                      <a:pt x="7" y="13"/>
                      <a:pt x="7" y="14"/>
                      <a:pt x="7" y="14"/>
                    </a:cubicBezTo>
                    <a:cubicBezTo>
                      <a:pt x="9" y="14"/>
                      <a:pt x="7" y="13"/>
                      <a:pt x="8" y="12"/>
                    </a:cubicBezTo>
                    <a:cubicBezTo>
                      <a:pt x="9" y="13"/>
                      <a:pt x="9" y="15"/>
                      <a:pt x="10" y="14"/>
                    </a:cubicBezTo>
                    <a:cubicBezTo>
                      <a:pt x="8" y="14"/>
                      <a:pt x="9" y="16"/>
                      <a:pt x="7" y="15"/>
                    </a:cubicBezTo>
                    <a:cubicBezTo>
                      <a:pt x="6" y="15"/>
                      <a:pt x="6" y="17"/>
                      <a:pt x="5" y="16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5" y="18"/>
                      <a:pt x="4" y="16"/>
                      <a:pt x="3" y="17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4" y="19"/>
                      <a:pt x="3" y="19"/>
                      <a:pt x="3" y="19"/>
                    </a:cubicBezTo>
                    <a:cubicBezTo>
                      <a:pt x="3" y="19"/>
                      <a:pt x="3" y="19"/>
                      <a:pt x="3" y="18"/>
                    </a:cubicBezTo>
                    <a:cubicBezTo>
                      <a:pt x="2" y="19"/>
                      <a:pt x="0" y="19"/>
                      <a:pt x="0" y="20"/>
                    </a:cubicBezTo>
                    <a:cubicBezTo>
                      <a:pt x="1" y="20"/>
                      <a:pt x="2" y="19"/>
                      <a:pt x="3" y="19"/>
                    </a:cubicBezTo>
                    <a:cubicBezTo>
                      <a:pt x="3" y="20"/>
                      <a:pt x="3" y="21"/>
                      <a:pt x="2" y="2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51" name="Freeform 448"/>
              <p:cNvSpPr>
                <a:spLocks/>
              </p:cNvSpPr>
              <p:nvPr/>
            </p:nvSpPr>
            <p:spPr bwMode="auto">
              <a:xfrm>
                <a:off x="1772" y="2413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52" name="Freeform 449"/>
              <p:cNvSpPr>
                <a:spLocks/>
              </p:cNvSpPr>
              <p:nvPr/>
            </p:nvSpPr>
            <p:spPr bwMode="auto">
              <a:xfrm>
                <a:off x="1707" y="2402"/>
                <a:ext cx="41" cy="46"/>
              </a:xfrm>
              <a:custGeom>
                <a:avLst/>
                <a:gdLst>
                  <a:gd name="T0" fmla="*/ 10 w 15"/>
                  <a:gd name="T1" fmla="*/ 13 h 17"/>
                  <a:gd name="T2" fmla="*/ 11 w 15"/>
                  <a:gd name="T3" fmla="*/ 11 h 17"/>
                  <a:gd name="T4" fmla="*/ 9 w 15"/>
                  <a:gd name="T5" fmla="*/ 14 h 17"/>
                  <a:gd name="T6" fmla="*/ 7 w 15"/>
                  <a:gd name="T7" fmla="*/ 12 h 17"/>
                  <a:gd name="T8" fmla="*/ 9 w 15"/>
                  <a:gd name="T9" fmla="*/ 10 h 17"/>
                  <a:gd name="T10" fmla="*/ 8 w 15"/>
                  <a:gd name="T11" fmla="*/ 9 h 17"/>
                  <a:gd name="T12" fmla="*/ 7 w 15"/>
                  <a:gd name="T13" fmla="*/ 10 h 17"/>
                  <a:gd name="T14" fmla="*/ 4 w 15"/>
                  <a:gd name="T15" fmla="*/ 8 h 17"/>
                  <a:gd name="T16" fmla="*/ 6 w 15"/>
                  <a:gd name="T17" fmla="*/ 9 h 17"/>
                  <a:gd name="T18" fmla="*/ 7 w 15"/>
                  <a:gd name="T19" fmla="*/ 7 h 17"/>
                  <a:gd name="T20" fmla="*/ 0 w 15"/>
                  <a:gd name="T21" fmla="*/ 3 h 17"/>
                  <a:gd name="T22" fmla="*/ 1 w 15"/>
                  <a:gd name="T23" fmla="*/ 4 h 17"/>
                  <a:gd name="T24" fmla="*/ 3 w 15"/>
                  <a:gd name="T25" fmla="*/ 4 h 17"/>
                  <a:gd name="T26" fmla="*/ 3 w 15"/>
                  <a:gd name="T27" fmla="*/ 6 h 17"/>
                  <a:gd name="T28" fmla="*/ 2 w 15"/>
                  <a:gd name="T29" fmla="*/ 5 h 17"/>
                  <a:gd name="T30" fmla="*/ 11 w 15"/>
                  <a:gd name="T31" fmla="*/ 17 h 17"/>
                  <a:gd name="T32" fmla="*/ 9 w 15"/>
                  <a:gd name="T33" fmla="*/ 16 h 17"/>
                  <a:gd name="T34" fmla="*/ 12 w 15"/>
                  <a:gd name="T35" fmla="*/ 15 h 17"/>
                  <a:gd name="T36" fmla="*/ 12 w 15"/>
                  <a:gd name="T37" fmla="*/ 13 h 17"/>
                  <a:gd name="T38" fmla="*/ 12 w 15"/>
                  <a:gd name="T39" fmla="*/ 14 h 17"/>
                  <a:gd name="T40" fmla="*/ 13 w 15"/>
                  <a:gd name="T41" fmla="*/ 12 h 17"/>
                  <a:gd name="T42" fmla="*/ 15 w 15"/>
                  <a:gd name="T43" fmla="*/ 12 h 17"/>
                  <a:gd name="T44" fmla="*/ 12 w 15"/>
                  <a:gd name="T45" fmla="*/ 11 h 17"/>
                  <a:gd name="T46" fmla="*/ 10 w 15"/>
                  <a:gd name="T47" fmla="*/ 13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" h="17">
                    <a:moveTo>
                      <a:pt x="10" y="13"/>
                    </a:moveTo>
                    <a:cubicBezTo>
                      <a:pt x="10" y="12"/>
                      <a:pt x="11" y="12"/>
                      <a:pt x="11" y="11"/>
                    </a:cubicBezTo>
                    <a:cubicBezTo>
                      <a:pt x="9" y="11"/>
                      <a:pt x="10" y="13"/>
                      <a:pt x="9" y="14"/>
                    </a:cubicBezTo>
                    <a:cubicBezTo>
                      <a:pt x="9" y="13"/>
                      <a:pt x="7" y="13"/>
                      <a:pt x="7" y="12"/>
                    </a:cubicBezTo>
                    <a:cubicBezTo>
                      <a:pt x="8" y="12"/>
                      <a:pt x="9" y="11"/>
                      <a:pt x="9" y="10"/>
                    </a:cubicBezTo>
                    <a:cubicBezTo>
                      <a:pt x="8" y="11"/>
                      <a:pt x="8" y="9"/>
                      <a:pt x="8" y="9"/>
                    </a:cubicBezTo>
                    <a:cubicBezTo>
                      <a:pt x="8" y="11"/>
                      <a:pt x="7" y="8"/>
                      <a:pt x="7" y="10"/>
                    </a:cubicBezTo>
                    <a:cubicBezTo>
                      <a:pt x="6" y="10"/>
                      <a:pt x="4" y="9"/>
                      <a:pt x="4" y="8"/>
                    </a:cubicBezTo>
                    <a:cubicBezTo>
                      <a:pt x="5" y="8"/>
                      <a:pt x="5" y="8"/>
                      <a:pt x="6" y="9"/>
                    </a:cubicBezTo>
                    <a:cubicBezTo>
                      <a:pt x="7" y="8"/>
                      <a:pt x="6" y="8"/>
                      <a:pt x="7" y="7"/>
                    </a:cubicBezTo>
                    <a:cubicBezTo>
                      <a:pt x="4" y="6"/>
                      <a:pt x="3" y="0"/>
                      <a:pt x="0" y="3"/>
                    </a:cubicBezTo>
                    <a:cubicBezTo>
                      <a:pt x="0" y="3"/>
                      <a:pt x="1" y="4"/>
                      <a:pt x="1" y="4"/>
                    </a:cubicBezTo>
                    <a:cubicBezTo>
                      <a:pt x="1" y="2"/>
                      <a:pt x="3" y="4"/>
                      <a:pt x="3" y="4"/>
                    </a:cubicBezTo>
                    <a:cubicBezTo>
                      <a:pt x="3" y="5"/>
                      <a:pt x="5" y="6"/>
                      <a:pt x="3" y="6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9"/>
                      <a:pt x="6" y="16"/>
                      <a:pt x="11" y="17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5"/>
                      <a:pt x="11" y="16"/>
                      <a:pt x="12" y="15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2" y="14"/>
                      <a:pt x="13" y="13"/>
                      <a:pt x="12" y="14"/>
                    </a:cubicBezTo>
                    <a:cubicBezTo>
                      <a:pt x="13" y="14"/>
                      <a:pt x="13" y="13"/>
                      <a:pt x="13" y="12"/>
                    </a:cubicBezTo>
                    <a:cubicBezTo>
                      <a:pt x="14" y="12"/>
                      <a:pt x="14" y="13"/>
                      <a:pt x="15" y="12"/>
                    </a:cubicBezTo>
                    <a:cubicBezTo>
                      <a:pt x="14" y="10"/>
                      <a:pt x="14" y="13"/>
                      <a:pt x="12" y="11"/>
                    </a:cubicBezTo>
                    <a:lnTo>
                      <a:pt x="10" y="13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53" name="Freeform 450"/>
              <p:cNvSpPr>
                <a:spLocks/>
              </p:cNvSpPr>
              <p:nvPr/>
            </p:nvSpPr>
            <p:spPr bwMode="auto">
              <a:xfrm>
                <a:off x="1745" y="2440"/>
                <a:ext cx="3" cy="3"/>
              </a:xfrm>
              <a:custGeom>
                <a:avLst/>
                <a:gdLst>
                  <a:gd name="T0" fmla="*/ 3 w 3"/>
                  <a:gd name="T1" fmla="*/ 0 h 3"/>
                  <a:gd name="T2" fmla="*/ 0 w 3"/>
                  <a:gd name="T3" fmla="*/ 3 h 3"/>
                  <a:gd name="T4" fmla="*/ 3 w 3"/>
                  <a:gd name="T5" fmla="*/ 0 h 3"/>
                  <a:gd name="T6" fmla="*/ 3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54" name="Freeform 451"/>
              <p:cNvSpPr>
                <a:spLocks/>
              </p:cNvSpPr>
              <p:nvPr/>
            </p:nvSpPr>
            <p:spPr bwMode="auto">
              <a:xfrm>
                <a:off x="1740" y="2445"/>
                <a:ext cx="2" cy="6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1"/>
                      <a:pt x="1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55" name="Freeform 452"/>
              <p:cNvSpPr>
                <a:spLocks/>
              </p:cNvSpPr>
              <p:nvPr/>
            </p:nvSpPr>
            <p:spPr bwMode="auto">
              <a:xfrm>
                <a:off x="1723" y="2413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56" name="Freeform 453"/>
              <p:cNvSpPr>
                <a:spLocks/>
              </p:cNvSpPr>
              <p:nvPr/>
            </p:nvSpPr>
            <p:spPr bwMode="auto">
              <a:xfrm>
                <a:off x="1704" y="2391"/>
                <a:ext cx="14" cy="19"/>
              </a:xfrm>
              <a:custGeom>
                <a:avLst/>
                <a:gdLst>
                  <a:gd name="T0" fmla="*/ 0 w 5"/>
                  <a:gd name="T1" fmla="*/ 0 h 7"/>
                  <a:gd name="T2" fmla="*/ 1 w 5"/>
                  <a:gd name="T3" fmla="*/ 6 h 7"/>
                  <a:gd name="T4" fmla="*/ 5 w 5"/>
                  <a:gd name="T5" fmla="*/ 5 h 7"/>
                  <a:gd name="T6" fmla="*/ 2 w 5"/>
                  <a:gd name="T7" fmla="*/ 3 h 7"/>
                  <a:gd name="T8" fmla="*/ 2 w 5"/>
                  <a:gd name="T9" fmla="*/ 0 h 7"/>
                  <a:gd name="T10" fmla="*/ 0 w 5"/>
                  <a:gd name="T11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7">
                    <a:moveTo>
                      <a:pt x="0" y="0"/>
                    </a:moveTo>
                    <a:cubicBezTo>
                      <a:pt x="1" y="2"/>
                      <a:pt x="2" y="3"/>
                      <a:pt x="1" y="6"/>
                    </a:cubicBezTo>
                    <a:cubicBezTo>
                      <a:pt x="3" y="7"/>
                      <a:pt x="4" y="5"/>
                      <a:pt x="5" y="5"/>
                    </a:cubicBezTo>
                    <a:cubicBezTo>
                      <a:pt x="5" y="4"/>
                      <a:pt x="3" y="4"/>
                      <a:pt x="2" y="3"/>
                    </a:cubicBezTo>
                    <a:cubicBezTo>
                      <a:pt x="3" y="3"/>
                      <a:pt x="2" y="1"/>
                      <a:pt x="2" y="0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57" name="Freeform 454"/>
              <p:cNvSpPr>
                <a:spLocks/>
              </p:cNvSpPr>
              <p:nvPr/>
            </p:nvSpPr>
            <p:spPr bwMode="auto">
              <a:xfrm>
                <a:off x="1628" y="2358"/>
                <a:ext cx="95" cy="93"/>
              </a:xfrm>
              <a:custGeom>
                <a:avLst/>
                <a:gdLst>
                  <a:gd name="T0" fmla="*/ 31 w 35"/>
                  <a:gd name="T1" fmla="*/ 4 h 34"/>
                  <a:gd name="T2" fmla="*/ 26 w 35"/>
                  <a:gd name="T3" fmla="*/ 5 h 34"/>
                  <a:gd name="T4" fmla="*/ 27 w 35"/>
                  <a:gd name="T5" fmla="*/ 4 h 34"/>
                  <a:gd name="T6" fmla="*/ 24 w 35"/>
                  <a:gd name="T7" fmla="*/ 5 h 34"/>
                  <a:gd name="T8" fmla="*/ 25 w 35"/>
                  <a:gd name="T9" fmla="*/ 5 h 34"/>
                  <a:gd name="T10" fmla="*/ 23 w 35"/>
                  <a:gd name="T11" fmla="*/ 10 h 34"/>
                  <a:gd name="T12" fmla="*/ 24 w 35"/>
                  <a:gd name="T13" fmla="*/ 11 h 34"/>
                  <a:gd name="T14" fmla="*/ 20 w 35"/>
                  <a:gd name="T15" fmla="*/ 13 h 34"/>
                  <a:gd name="T16" fmla="*/ 23 w 35"/>
                  <a:gd name="T17" fmla="*/ 14 h 34"/>
                  <a:gd name="T18" fmla="*/ 20 w 35"/>
                  <a:gd name="T19" fmla="*/ 18 h 34"/>
                  <a:gd name="T20" fmla="*/ 20 w 35"/>
                  <a:gd name="T21" fmla="*/ 17 h 34"/>
                  <a:gd name="T22" fmla="*/ 19 w 35"/>
                  <a:gd name="T23" fmla="*/ 20 h 34"/>
                  <a:gd name="T24" fmla="*/ 17 w 35"/>
                  <a:gd name="T25" fmla="*/ 19 h 34"/>
                  <a:gd name="T26" fmla="*/ 15 w 35"/>
                  <a:gd name="T27" fmla="*/ 22 h 34"/>
                  <a:gd name="T28" fmla="*/ 15 w 35"/>
                  <a:gd name="T29" fmla="*/ 21 h 34"/>
                  <a:gd name="T30" fmla="*/ 11 w 35"/>
                  <a:gd name="T31" fmla="*/ 28 h 34"/>
                  <a:gd name="T32" fmla="*/ 9 w 35"/>
                  <a:gd name="T33" fmla="*/ 27 h 34"/>
                  <a:gd name="T34" fmla="*/ 12 w 35"/>
                  <a:gd name="T35" fmla="*/ 30 h 34"/>
                  <a:gd name="T36" fmla="*/ 9 w 35"/>
                  <a:gd name="T37" fmla="*/ 31 h 34"/>
                  <a:gd name="T38" fmla="*/ 8 w 35"/>
                  <a:gd name="T39" fmla="*/ 29 h 34"/>
                  <a:gd name="T40" fmla="*/ 7 w 35"/>
                  <a:gd name="T41" fmla="*/ 30 h 34"/>
                  <a:gd name="T42" fmla="*/ 6 w 35"/>
                  <a:gd name="T43" fmla="*/ 29 h 34"/>
                  <a:gd name="T44" fmla="*/ 3 w 35"/>
                  <a:gd name="T45" fmla="*/ 32 h 34"/>
                  <a:gd name="T46" fmla="*/ 1 w 35"/>
                  <a:gd name="T47" fmla="*/ 31 h 34"/>
                  <a:gd name="T48" fmla="*/ 2 w 35"/>
                  <a:gd name="T49" fmla="*/ 34 h 34"/>
                  <a:gd name="T50" fmla="*/ 14 w 35"/>
                  <a:gd name="T51" fmla="*/ 30 h 34"/>
                  <a:gd name="T52" fmla="*/ 15 w 35"/>
                  <a:gd name="T53" fmla="*/ 26 h 34"/>
                  <a:gd name="T54" fmla="*/ 17 w 35"/>
                  <a:gd name="T55" fmla="*/ 27 h 34"/>
                  <a:gd name="T56" fmla="*/ 15 w 35"/>
                  <a:gd name="T57" fmla="*/ 26 h 34"/>
                  <a:gd name="T58" fmla="*/ 18 w 35"/>
                  <a:gd name="T59" fmla="*/ 26 h 34"/>
                  <a:gd name="T60" fmla="*/ 17 w 35"/>
                  <a:gd name="T61" fmla="*/ 24 h 34"/>
                  <a:gd name="T62" fmla="*/ 20 w 35"/>
                  <a:gd name="T63" fmla="*/ 24 h 34"/>
                  <a:gd name="T64" fmla="*/ 28 w 35"/>
                  <a:gd name="T65" fmla="*/ 8 h 34"/>
                  <a:gd name="T66" fmla="*/ 27 w 35"/>
                  <a:gd name="T67" fmla="*/ 7 h 34"/>
                  <a:gd name="T68" fmla="*/ 30 w 35"/>
                  <a:gd name="T69" fmla="*/ 5 h 34"/>
                  <a:gd name="T70" fmla="*/ 30 w 35"/>
                  <a:gd name="T71" fmla="*/ 8 h 34"/>
                  <a:gd name="T72" fmla="*/ 32 w 35"/>
                  <a:gd name="T73" fmla="*/ 9 h 34"/>
                  <a:gd name="T74" fmla="*/ 29 w 35"/>
                  <a:gd name="T75" fmla="*/ 9 h 34"/>
                  <a:gd name="T76" fmla="*/ 29 w 35"/>
                  <a:gd name="T77" fmla="*/ 11 h 34"/>
                  <a:gd name="T78" fmla="*/ 30 w 35"/>
                  <a:gd name="T79" fmla="*/ 10 h 34"/>
                  <a:gd name="T80" fmla="*/ 30 w 35"/>
                  <a:gd name="T81" fmla="*/ 12 h 34"/>
                  <a:gd name="T82" fmla="*/ 33 w 35"/>
                  <a:gd name="T83" fmla="*/ 10 h 34"/>
                  <a:gd name="T84" fmla="*/ 33 w 35"/>
                  <a:gd name="T85" fmla="*/ 3 h 34"/>
                  <a:gd name="T86" fmla="*/ 33 w 35"/>
                  <a:gd name="T87" fmla="*/ 3 h 34"/>
                  <a:gd name="T88" fmla="*/ 33 w 35"/>
                  <a:gd name="T89" fmla="*/ 3 h 34"/>
                  <a:gd name="T90" fmla="*/ 33 w 35"/>
                  <a:gd name="T91" fmla="*/ 3 h 34"/>
                  <a:gd name="T92" fmla="*/ 33 w 35"/>
                  <a:gd name="T93" fmla="*/ 3 h 34"/>
                  <a:gd name="T94" fmla="*/ 33 w 35"/>
                  <a:gd name="T95" fmla="*/ 3 h 34"/>
                  <a:gd name="T96" fmla="*/ 27 w 35"/>
                  <a:gd name="T97" fmla="*/ 2 h 34"/>
                  <a:gd name="T98" fmla="*/ 27 w 35"/>
                  <a:gd name="T99" fmla="*/ 2 h 34"/>
                  <a:gd name="T100" fmla="*/ 27 w 35"/>
                  <a:gd name="T101" fmla="*/ 2 h 34"/>
                  <a:gd name="T102" fmla="*/ 27 w 35"/>
                  <a:gd name="T103" fmla="*/ 2 h 34"/>
                  <a:gd name="T104" fmla="*/ 27 w 35"/>
                  <a:gd name="T105" fmla="*/ 2 h 34"/>
                  <a:gd name="T106" fmla="*/ 27 w 35"/>
                  <a:gd name="T107" fmla="*/ 2 h 34"/>
                  <a:gd name="T108" fmla="*/ 27 w 35"/>
                  <a:gd name="T109" fmla="*/ 3 h 34"/>
                  <a:gd name="T110" fmla="*/ 32 w 35"/>
                  <a:gd name="T111" fmla="*/ 4 h 34"/>
                  <a:gd name="T112" fmla="*/ 31 w 35"/>
                  <a:gd name="T113" fmla="*/ 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5" h="34">
                    <a:moveTo>
                      <a:pt x="31" y="4"/>
                    </a:moveTo>
                    <a:cubicBezTo>
                      <a:pt x="24" y="2"/>
                      <a:pt x="29" y="6"/>
                      <a:pt x="26" y="5"/>
                    </a:cubicBezTo>
                    <a:cubicBezTo>
                      <a:pt x="26" y="5"/>
                      <a:pt x="26" y="4"/>
                      <a:pt x="27" y="4"/>
                    </a:cubicBezTo>
                    <a:cubicBezTo>
                      <a:pt x="25" y="3"/>
                      <a:pt x="26" y="5"/>
                      <a:pt x="24" y="5"/>
                    </a:cubicBezTo>
                    <a:cubicBezTo>
                      <a:pt x="25" y="5"/>
                      <a:pt x="25" y="5"/>
                      <a:pt x="25" y="5"/>
                    </a:cubicBezTo>
                    <a:cubicBezTo>
                      <a:pt x="23" y="7"/>
                      <a:pt x="25" y="7"/>
                      <a:pt x="23" y="10"/>
                    </a:cubicBezTo>
                    <a:cubicBezTo>
                      <a:pt x="23" y="11"/>
                      <a:pt x="22" y="11"/>
                      <a:pt x="24" y="11"/>
                    </a:cubicBezTo>
                    <a:cubicBezTo>
                      <a:pt x="21" y="12"/>
                      <a:pt x="22" y="12"/>
                      <a:pt x="20" y="13"/>
                    </a:cubicBezTo>
                    <a:cubicBezTo>
                      <a:pt x="20" y="13"/>
                      <a:pt x="22" y="13"/>
                      <a:pt x="23" y="14"/>
                    </a:cubicBezTo>
                    <a:cubicBezTo>
                      <a:pt x="20" y="16"/>
                      <a:pt x="22" y="17"/>
                      <a:pt x="20" y="18"/>
                    </a:cubicBezTo>
                    <a:cubicBezTo>
                      <a:pt x="20" y="18"/>
                      <a:pt x="19" y="18"/>
                      <a:pt x="20" y="17"/>
                    </a:cubicBezTo>
                    <a:cubicBezTo>
                      <a:pt x="18" y="16"/>
                      <a:pt x="19" y="19"/>
                      <a:pt x="19" y="20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20"/>
                      <a:pt x="17" y="22"/>
                      <a:pt x="15" y="22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4" y="24"/>
                      <a:pt x="12" y="26"/>
                      <a:pt x="11" y="28"/>
                    </a:cubicBezTo>
                    <a:cubicBezTo>
                      <a:pt x="9" y="27"/>
                      <a:pt x="9" y="27"/>
                      <a:pt x="9" y="27"/>
                    </a:cubicBezTo>
                    <a:cubicBezTo>
                      <a:pt x="8" y="30"/>
                      <a:pt x="12" y="27"/>
                      <a:pt x="12" y="30"/>
                    </a:cubicBezTo>
                    <a:cubicBezTo>
                      <a:pt x="10" y="27"/>
                      <a:pt x="11" y="31"/>
                      <a:pt x="9" y="31"/>
                    </a:cubicBezTo>
                    <a:cubicBezTo>
                      <a:pt x="7" y="30"/>
                      <a:pt x="10" y="30"/>
                      <a:pt x="8" y="29"/>
                    </a:cubicBezTo>
                    <a:cubicBezTo>
                      <a:pt x="9" y="30"/>
                      <a:pt x="8" y="30"/>
                      <a:pt x="7" y="30"/>
                    </a:cubicBezTo>
                    <a:cubicBezTo>
                      <a:pt x="7" y="29"/>
                      <a:pt x="6" y="30"/>
                      <a:pt x="6" y="29"/>
                    </a:cubicBezTo>
                    <a:cubicBezTo>
                      <a:pt x="5" y="30"/>
                      <a:pt x="4" y="31"/>
                      <a:pt x="3" y="32"/>
                    </a:cubicBezTo>
                    <a:cubicBezTo>
                      <a:pt x="3" y="31"/>
                      <a:pt x="2" y="31"/>
                      <a:pt x="1" y="31"/>
                    </a:cubicBezTo>
                    <a:cubicBezTo>
                      <a:pt x="3" y="31"/>
                      <a:pt x="0" y="33"/>
                      <a:pt x="2" y="34"/>
                    </a:cubicBezTo>
                    <a:cubicBezTo>
                      <a:pt x="6" y="34"/>
                      <a:pt x="11" y="32"/>
                      <a:pt x="14" y="30"/>
                    </a:cubicBezTo>
                    <a:cubicBezTo>
                      <a:pt x="13" y="28"/>
                      <a:pt x="16" y="28"/>
                      <a:pt x="15" y="26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25"/>
                      <a:pt x="16" y="27"/>
                      <a:pt x="15" y="26"/>
                    </a:cubicBezTo>
                    <a:cubicBezTo>
                      <a:pt x="16" y="25"/>
                      <a:pt x="17" y="25"/>
                      <a:pt x="18" y="26"/>
                    </a:cubicBezTo>
                    <a:cubicBezTo>
                      <a:pt x="19" y="24"/>
                      <a:pt x="17" y="25"/>
                      <a:pt x="17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2" y="19"/>
                      <a:pt x="23" y="11"/>
                      <a:pt x="28" y="8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9" y="7"/>
                      <a:pt x="26" y="4"/>
                      <a:pt x="30" y="5"/>
                    </a:cubicBezTo>
                    <a:cubicBezTo>
                      <a:pt x="31" y="6"/>
                      <a:pt x="32" y="7"/>
                      <a:pt x="30" y="8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31" y="8"/>
                      <a:pt x="30" y="10"/>
                      <a:pt x="29" y="9"/>
                    </a:cubicBezTo>
                    <a:cubicBezTo>
                      <a:pt x="29" y="10"/>
                      <a:pt x="29" y="11"/>
                      <a:pt x="29" y="11"/>
                    </a:cubicBezTo>
                    <a:cubicBezTo>
                      <a:pt x="30" y="10"/>
                      <a:pt x="30" y="10"/>
                      <a:pt x="30" y="10"/>
                    </a:cubicBezTo>
                    <a:cubicBezTo>
                      <a:pt x="31" y="11"/>
                      <a:pt x="31" y="12"/>
                      <a:pt x="30" y="12"/>
                    </a:cubicBezTo>
                    <a:cubicBezTo>
                      <a:pt x="31" y="14"/>
                      <a:pt x="32" y="11"/>
                      <a:pt x="33" y="10"/>
                    </a:cubicBezTo>
                    <a:cubicBezTo>
                      <a:pt x="30" y="8"/>
                      <a:pt x="35" y="6"/>
                      <a:pt x="33" y="3"/>
                    </a:cubicBezTo>
                    <a:cubicBezTo>
                      <a:pt x="33" y="3"/>
                      <a:pt x="33" y="3"/>
                      <a:pt x="33" y="3"/>
                    </a:cubicBezTo>
                    <a:cubicBezTo>
                      <a:pt x="33" y="3"/>
                      <a:pt x="33" y="3"/>
                      <a:pt x="33" y="3"/>
                    </a:cubicBezTo>
                    <a:cubicBezTo>
                      <a:pt x="33" y="3"/>
                      <a:pt x="33" y="3"/>
                      <a:pt x="33" y="3"/>
                    </a:cubicBezTo>
                    <a:cubicBezTo>
                      <a:pt x="33" y="3"/>
                      <a:pt x="33" y="3"/>
                      <a:pt x="33" y="3"/>
                    </a:cubicBezTo>
                    <a:cubicBezTo>
                      <a:pt x="33" y="3"/>
                      <a:pt x="33" y="3"/>
                      <a:pt x="33" y="3"/>
                    </a:cubicBezTo>
                    <a:cubicBezTo>
                      <a:pt x="20" y="0"/>
                      <a:pt x="29" y="2"/>
                      <a:pt x="2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9" y="3"/>
                      <a:pt x="24" y="1"/>
                      <a:pt x="32" y="4"/>
                    </a:cubicBezTo>
                    <a:lnTo>
                      <a:pt x="31" y="4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58" name="Freeform 455"/>
              <p:cNvSpPr>
                <a:spLocks/>
              </p:cNvSpPr>
              <p:nvPr/>
            </p:nvSpPr>
            <p:spPr bwMode="auto">
              <a:xfrm>
                <a:off x="1704" y="2383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59" name="Freeform 456"/>
              <p:cNvSpPr>
                <a:spLocks/>
              </p:cNvSpPr>
              <p:nvPr/>
            </p:nvSpPr>
            <p:spPr bwMode="auto">
              <a:xfrm>
                <a:off x="1628" y="2443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60" name="Rectangle 457"/>
              <p:cNvSpPr>
                <a:spLocks noChangeArrowheads="1"/>
              </p:cNvSpPr>
              <p:nvPr/>
            </p:nvSpPr>
            <p:spPr bwMode="auto">
              <a:xfrm>
                <a:off x="1710" y="2391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61" name="Freeform 458"/>
              <p:cNvSpPr>
                <a:spLocks/>
              </p:cNvSpPr>
              <p:nvPr/>
            </p:nvSpPr>
            <p:spPr bwMode="auto">
              <a:xfrm>
                <a:off x="1718" y="2391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62" name="Freeform 459"/>
              <p:cNvSpPr>
                <a:spLocks/>
              </p:cNvSpPr>
              <p:nvPr/>
            </p:nvSpPr>
            <p:spPr bwMode="auto">
              <a:xfrm>
                <a:off x="1614" y="2429"/>
                <a:ext cx="3" cy="3"/>
              </a:xfrm>
              <a:custGeom>
                <a:avLst/>
                <a:gdLst>
                  <a:gd name="T0" fmla="*/ 3 w 3"/>
                  <a:gd name="T1" fmla="*/ 0 h 3"/>
                  <a:gd name="T2" fmla="*/ 0 w 3"/>
                  <a:gd name="T3" fmla="*/ 3 h 3"/>
                  <a:gd name="T4" fmla="*/ 3 w 3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0" y="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63" name="Freeform 460"/>
              <p:cNvSpPr>
                <a:spLocks/>
              </p:cNvSpPr>
              <p:nvPr/>
            </p:nvSpPr>
            <p:spPr bwMode="auto">
              <a:xfrm>
                <a:off x="1606" y="23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64" name="Freeform 461"/>
              <p:cNvSpPr>
                <a:spLocks/>
              </p:cNvSpPr>
              <p:nvPr/>
            </p:nvSpPr>
            <p:spPr bwMode="auto">
              <a:xfrm>
                <a:off x="1495" y="2337"/>
                <a:ext cx="130" cy="111"/>
              </a:xfrm>
              <a:custGeom>
                <a:avLst/>
                <a:gdLst>
                  <a:gd name="T0" fmla="*/ 3 w 48"/>
                  <a:gd name="T1" fmla="*/ 28 h 41"/>
                  <a:gd name="T2" fmla="*/ 0 w 48"/>
                  <a:gd name="T3" fmla="*/ 28 h 41"/>
                  <a:gd name="T4" fmla="*/ 2 w 48"/>
                  <a:gd name="T5" fmla="*/ 32 h 41"/>
                  <a:gd name="T6" fmla="*/ 7 w 48"/>
                  <a:gd name="T7" fmla="*/ 34 h 41"/>
                  <a:gd name="T8" fmla="*/ 19 w 48"/>
                  <a:gd name="T9" fmla="*/ 30 h 41"/>
                  <a:gd name="T10" fmla="*/ 24 w 48"/>
                  <a:gd name="T11" fmla="*/ 26 h 41"/>
                  <a:gd name="T12" fmla="*/ 28 w 48"/>
                  <a:gd name="T13" fmla="*/ 17 h 41"/>
                  <a:gd name="T14" fmla="*/ 29 w 48"/>
                  <a:gd name="T15" fmla="*/ 16 h 41"/>
                  <a:gd name="T16" fmla="*/ 32 w 48"/>
                  <a:gd name="T17" fmla="*/ 12 h 41"/>
                  <a:gd name="T18" fmla="*/ 30 w 48"/>
                  <a:gd name="T19" fmla="*/ 9 h 41"/>
                  <a:gd name="T20" fmla="*/ 33 w 48"/>
                  <a:gd name="T21" fmla="*/ 3 h 41"/>
                  <a:gd name="T22" fmla="*/ 30 w 48"/>
                  <a:gd name="T23" fmla="*/ 4 h 41"/>
                  <a:gd name="T24" fmla="*/ 30 w 48"/>
                  <a:gd name="T25" fmla="*/ 5 h 41"/>
                  <a:gd name="T26" fmla="*/ 32 w 48"/>
                  <a:gd name="T27" fmla="*/ 9 h 41"/>
                  <a:gd name="T28" fmla="*/ 35 w 48"/>
                  <a:gd name="T29" fmla="*/ 6 h 41"/>
                  <a:gd name="T30" fmla="*/ 37 w 48"/>
                  <a:gd name="T31" fmla="*/ 12 h 41"/>
                  <a:gd name="T32" fmla="*/ 37 w 48"/>
                  <a:gd name="T33" fmla="*/ 18 h 41"/>
                  <a:gd name="T34" fmla="*/ 38 w 48"/>
                  <a:gd name="T35" fmla="*/ 23 h 41"/>
                  <a:gd name="T36" fmla="*/ 40 w 48"/>
                  <a:gd name="T37" fmla="*/ 26 h 41"/>
                  <a:gd name="T38" fmla="*/ 39 w 48"/>
                  <a:gd name="T39" fmla="*/ 28 h 41"/>
                  <a:gd name="T40" fmla="*/ 40 w 48"/>
                  <a:gd name="T41" fmla="*/ 31 h 41"/>
                  <a:gd name="T42" fmla="*/ 48 w 48"/>
                  <a:gd name="T43" fmla="*/ 39 h 41"/>
                  <a:gd name="T44" fmla="*/ 43 w 48"/>
                  <a:gd name="T45" fmla="*/ 36 h 41"/>
                  <a:gd name="T46" fmla="*/ 42 w 48"/>
                  <a:gd name="T47" fmla="*/ 36 h 41"/>
                  <a:gd name="T48" fmla="*/ 44 w 48"/>
                  <a:gd name="T49" fmla="*/ 33 h 41"/>
                  <a:gd name="T50" fmla="*/ 44 w 48"/>
                  <a:gd name="T51" fmla="*/ 31 h 41"/>
                  <a:gd name="T52" fmla="*/ 42 w 48"/>
                  <a:gd name="T53" fmla="*/ 28 h 41"/>
                  <a:gd name="T54" fmla="*/ 42 w 48"/>
                  <a:gd name="T55" fmla="*/ 24 h 41"/>
                  <a:gd name="T56" fmla="*/ 42 w 48"/>
                  <a:gd name="T57" fmla="*/ 19 h 41"/>
                  <a:gd name="T58" fmla="*/ 40 w 48"/>
                  <a:gd name="T59" fmla="*/ 14 h 41"/>
                  <a:gd name="T60" fmla="*/ 40 w 48"/>
                  <a:gd name="T61" fmla="*/ 14 h 41"/>
                  <a:gd name="T62" fmla="*/ 40 w 48"/>
                  <a:gd name="T63" fmla="*/ 12 h 41"/>
                  <a:gd name="T64" fmla="*/ 39 w 48"/>
                  <a:gd name="T65" fmla="*/ 8 h 41"/>
                  <a:gd name="T66" fmla="*/ 36 w 48"/>
                  <a:gd name="T67" fmla="*/ 5 h 41"/>
                  <a:gd name="T68" fmla="*/ 35 w 48"/>
                  <a:gd name="T69" fmla="*/ 2 h 41"/>
                  <a:gd name="T70" fmla="*/ 33 w 48"/>
                  <a:gd name="T71" fmla="*/ 1 h 41"/>
                  <a:gd name="T72" fmla="*/ 33 w 48"/>
                  <a:gd name="T73" fmla="*/ 1 h 41"/>
                  <a:gd name="T74" fmla="*/ 33 w 48"/>
                  <a:gd name="T75" fmla="*/ 1 h 41"/>
                  <a:gd name="T76" fmla="*/ 28 w 48"/>
                  <a:gd name="T77" fmla="*/ 4 h 41"/>
                  <a:gd name="T78" fmla="*/ 28 w 48"/>
                  <a:gd name="T79" fmla="*/ 5 h 41"/>
                  <a:gd name="T80" fmla="*/ 29 w 48"/>
                  <a:gd name="T81" fmla="*/ 5 h 41"/>
                  <a:gd name="T82" fmla="*/ 28 w 48"/>
                  <a:gd name="T83" fmla="*/ 7 h 41"/>
                  <a:gd name="T84" fmla="*/ 29 w 48"/>
                  <a:gd name="T85" fmla="*/ 9 h 41"/>
                  <a:gd name="T86" fmla="*/ 27 w 48"/>
                  <a:gd name="T87" fmla="*/ 15 h 41"/>
                  <a:gd name="T88" fmla="*/ 23 w 48"/>
                  <a:gd name="T89" fmla="*/ 22 h 41"/>
                  <a:gd name="T90" fmla="*/ 21 w 48"/>
                  <a:gd name="T91" fmla="*/ 23 h 41"/>
                  <a:gd name="T92" fmla="*/ 15 w 48"/>
                  <a:gd name="T93" fmla="*/ 30 h 41"/>
                  <a:gd name="T94" fmla="*/ 19 w 48"/>
                  <a:gd name="T95" fmla="*/ 29 h 41"/>
                  <a:gd name="T96" fmla="*/ 14 w 48"/>
                  <a:gd name="T97" fmla="*/ 29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8" h="41">
                    <a:moveTo>
                      <a:pt x="7" y="29"/>
                    </a:moveTo>
                    <a:cubicBezTo>
                      <a:pt x="6" y="29"/>
                      <a:pt x="4" y="29"/>
                      <a:pt x="3" y="28"/>
                    </a:cubicBezTo>
                    <a:cubicBezTo>
                      <a:pt x="3" y="28"/>
                      <a:pt x="3" y="28"/>
                      <a:pt x="3" y="28"/>
                    </a:cubicBezTo>
                    <a:cubicBezTo>
                      <a:pt x="3" y="28"/>
                      <a:pt x="0" y="26"/>
                      <a:pt x="0" y="28"/>
                    </a:cubicBezTo>
                    <a:cubicBezTo>
                      <a:pt x="1" y="28"/>
                      <a:pt x="1" y="28"/>
                      <a:pt x="1" y="28"/>
                    </a:cubicBezTo>
                    <a:cubicBezTo>
                      <a:pt x="3" y="29"/>
                      <a:pt x="0" y="30"/>
                      <a:pt x="2" y="32"/>
                    </a:cubicBezTo>
                    <a:cubicBezTo>
                      <a:pt x="4" y="33"/>
                      <a:pt x="6" y="32"/>
                      <a:pt x="7" y="33"/>
                    </a:cubicBezTo>
                    <a:cubicBezTo>
                      <a:pt x="8" y="33"/>
                      <a:pt x="8" y="33"/>
                      <a:pt x="7" y="34"/>
                    </a:cubicBezTo>
                    <a:cubicBezTo>
                      <a:pt x="10" y="34"/>
                      <a:pt x="10" y="32"/>
                      <a:pt x="11" y="32"/>
                    </a:cubicBezTo>
                    <a:cubicBezTo>
                      <a:pt x="13" y="37"/>
                      <a:pt x="15" y="29"/>
                      <a:pt x="19" y="30"/>
                    </a:cubicBezTo>
                    <a:cubicBezTo>
                      <a:pt x="20" y="29"/>
                      <a:pt x="22" y="28"/>
                      <a:pt x="22" y="26"/>
                    </a:cubicBezTo>
                    <a:cubicBezTo>
                      <a:pt x="22" y="27"/>
                      <a:pt x="23" y="24"/>
                      <a:pt x="24" y="26"/>
                    </a:cubicBezTo>
                    <a:cubicBezTo>
                      <a:pt x="22" y="23"/>
                      <a:pt x="29" y="22"/>
                      <a:pt x="26" y="20"/>
                    </a:cubicBezTo>
                    <a:cubicBezTo>
                      <a:pt x="28" y="18"/>
                      <a:pt x="25" y="19"/>
                      <a:pt x="28" y="17"/>
                    </a:cubicBezTo>
                    <a:cubicBezTo>
                      <a:pt x="28" y="18"/>
                      <a:pt x="28" y="18"/>
                      <a:pt x="28" y="18"/>
                    </a:cubicBezTo>
                    <a:cubicBezTo>
                      <a:pt x="29" y="18"/>
                      <a:pt x="27" y="16"/>
                      <a:pt x="29" y="16"/>
                    </a:cubicBezTo>
                    <a:cubicBezTo>
                      <a:pt x="31" y="14"/>
                      <a:pt x="29" y="15"/>
                      <a:pt x="28" y="13"/>
                    </a:cubicBezTo>
                    <a:cubicBezTo>
                      <a:pt x="30" y="12"/>
                      <a:pt x="30" y="12"/>
                      <a:pt x="32" y="12"/>
                    </a:cubicBezTo>
                    <a:cubicBezTo>
                      <a:pt x="30" y="11"/>
                      <a:pt x="32" y="10"/>
                      <a:pt x="31" y="8"/>
                    </a:cubicBezTo>
                    <a:cubicBezTo>
                      <a:pt x="31" y="9"/>
                      <a:pt x="30" y="10"/>
                      <a:pt x="30" y="9"/>
                    </a:cubicBezTo>
                    <a:cubicBezTo>
                      <a:pt x="33" y="5"/>
                      <a:pt x="25" y="9"/>
                      <a:pt x="33" y="1"/>
                    </a:cubicBezTo>
                    <a:cubicBezTo>
                      <a:pt x="33" y="2"/>
                      <a:pt x="33" y="2"/>
                      <a:pt x="33" y="3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31" y="3"/>
                      <a:pt x="35" y="0"/>
                      <a:pt x="30" y="4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0" y="5"/>
                      <a:pt x="30" y="6"/>
                      <a:pt x="31" y="5"/>
                    </a:cubicBezTo>
                    <a:cubicBezTo>
                      <a:pt x="31" y="6"/>
                      <a:pt x="31" y="8"/>
                      <a:pt x="32" y="9"/>
                    </a:cubicBezTo>
                    <a:cubicBezTo>
                      <a:pt x="33" y="8"/>
                      <a:pt x="33" y="6"/>
                      <a:pt x="33" y="5"/>
                    </a:cubicBezTo>
                    <a:cubicBezTo>
                      <a:pt x="31" y="6"/>
                      <a:pt x="34" y="6"/>
                      <a:pt x="35" y="6"/>
                    </a:cubicBezTo>
                    <a:cubicBezTo>
                      <a:pt x="35" y="7"/>
                      <a:pt x="33" y="7"/>
                      <a:pt x="34" y="7"/>
                    </a:cubicBezTo>
                    <a:cubicBezTo>
                      <a:pt x="34" y="10"/>
                      <a:pt x="37" y="9"/>
                      <a:pt x="37" y="12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37" y="12"/>
                      <a:pt x="36" y="16"/>
                      <a:pt x="37" y="18"/>
                    </a:cubicBezTo>
                    <a:cubicBezTo>
                      <a:pt x="37" y="17"/>
                      <a:pt x="38" y="17"/>
                      <a:pt x="38" y="18"/>
                    </a:cubicBezTo>
                    <a:cubicBezTo>
                      <a:pt x="35" y="18"/>
                      <a:pt x="40" y="20"/>
                      <a:pt x="38" y="23"/>
                    </a:cubicBezTo>
                    <a:cubicBezTo>
                      <a:pt x="40" y="22"/>
                      <a:pt x="41" y="24"/>
                      <a:pt x="42" y="25"/>
                    </a:cubicBezTo>
                    <a:cubicBezTo>
                      <a:pt x="41" y="26"/>
                      <a:pt x="41" y="26"/>
                      <a:pt x="40" y="26"/>
                    </a:cubicBezTo>
                    <a:cubicBezTo>
                      <a:pt x="41" y="24"/>
                      <a:pt x="38" y="24"/>
                      <a:pt x="37" y="23"/>
                    </a:cubicBezTo>
                    <a:cubicBezTo>
                      <a:pt x="38" y="24"/>
                      <a:pt x="37" y="27"/>
                      <a:pt x="39" y="28"/>
                    </a:cubicBezTo>
                    <a:cubicBezTo>
                      <a:pt x="37" y="27"/>
                      <a:pt x="37" y="27"/>
                      <a:pt x="37" y="27"/>
                    </a:cubicBezTo>
                    <a:cubicBezTo>
                      <a:pt x="37" y="30"/>
                      <a:pt x="41" y="28"/>
                      <a:pt x="40" y="31"/>
                    </a:cubicBezTo>
                    <a:cubicBezTo>
                      <a:pt x="39" y="31"/>
                      <a:pt x="39" y="31"/>
                      <a:pt x="39" y="31"/>
                    </a:cubicBezTo>
                    <a:cubicBezTo>
                      <a:pt x="40" y="35"/>
                      <a:pt x="43" y="41"/>
                      <a:pt x="48" y="39"/>
                    </a:cubicBezTo>
                    <a:cubicBezTo>
                      <a:pt x="48" y="39"/>
                      <a:pt x="48" y="36"/>
                      <a:pt x="48" y="36"/>
                    </a:cubicBezTo>
                    <a:cubicBezTo>
                      <a:pt x="46" y="36"/>
                      <a:pt x="45" y="36"/>
                      <a:pt x="43" y="36"/>
                    </a:cubicBezTo>
                    <a:cubicBezTo>
                      <a:pt x="44" y="35"/>
                      <a:pt x="44" y="35"/>
                      <a:pt x="44" y="35"/>
                    </a:cubicBezTo>
                    <a:cubicBezTo>
                      <a:pt x="43" y="35"/>
                      <a:pt x="42" y="34"/>
                      <a:pt x="42" y="36"/>
                    </a:cubicBezTo>
                    <a:cubicBezTo>
                      <a:pt x="40" y="35"/>
                      <a:pt x="42" y="34"/>
                      <a:pt x="41" y="33"/>
                    </a:cubicBezTo>
                    <a:cubicBezTo>
                      <a:pt x="42" y="33"/>
                      <a:pt x="43" y="33"/>
                      <a:pt x="44" y="33"/>
                    </a:cubicBezTo>
                    <a:cubicBezTo>
                      <a:pt x="43" y="32"/>
                      <a:pt x="43" y="32"/>
                      <a:pt x="43" y="32"/>
                    </a:cubicBezTo>
                    <a:cubicBezTo>
                      <a:pt x="44" y="32"/>
                      <a:pt x="43" y="31"/>
                      <a:pt x="44" y="31"/>
                    </a:cubicBezTo>
                    <a:cubicBezTo>
                      <a:pt x="41" y="30"/>
                      <a:pt x="43" y="29"/>
                      <a:pt x="42" y="27"/>
                    </a:cubicBezTo>
                    <a:cubicBezTo>
                      <a:pt x="42" y="28"/>
                      <a:pt x="42" y="28"/>
                      <a:pt x="42" y="28"/>
                    </a:cubicBezTo>
                    <a:cubicBezTo>
                      <a:pt x="41" y="28"/>
                      <a:pt x="41" y="27"/>
                      <a:pt x="41" y="27"/>
                    </a:cubicBezTo>
                    <a:cubicBezTo>
                      <a:pt x="42" y="26"/>
                      <a:pt x="42" y="26"/>
                      <a:pt x="42" y="24"/>
                    </a:cubicBezTo>
                    <a:cubicBezTo>
                      <a:pt x="41" y="24"/>
                      <a:pt x="39" y="23"/>
                      <a:pt x="39" y="22"/>
                    </a:cubicBezTo>
                    <a:cubicBezTo>
                      <a:pt x="41" y="22"/>
                      <a:pt x="40" y="19"/>
                      <a:pt x="42" y="19"/>
                    </a:cubicBezTo>
                    <a:cubicBezTo>
                      <a:pt x="40" y="19"/>
                      <a:pt x="41" y="16"/>
                      <a:pt x="40" y="16"/>
                    </a:cubicBezTo>
                    <a:cubicBezTo>
                      <a:pt x="39" y="15"/>
                      <a:pt x="39" y="14"/>
                      <a:pt x="40" y="14"/>
                    </a:cubicBezTo>
                    <a:cubicBezTo>
                      <a:pt x="41" y="15"/>
                      <a:pt x="41" y="15"/>
                      <a:pt x="41" y="15"/>
                    </a:cubicBezTo>
                    <a:cubicBezTo>
                      <a:pt x="40" y="14"/>
                      <a:pt x="40" y="14"/>
                      <a:pt x="40" y="14"/>
                    </a:cubicBezTo>
                    <a:cubicBezTo>
                      <a:pt x="41" y="14"/>
                      <a:pt x="41" y="14"/>
                      <a:pt x="41" y="14"/>
                    </a:cubicBezTo>
                    <a:cubicBezTo>
                      <a:pt x="41" y="13"/>
                      <a:pt x="40" y="13"/>
                      <a:pt x="40" y="12"/>
                    </a:cubicBezTo>
                    <a:cubicBezTo>
                      <a:pt x="41" y="12"/>
                      <a:pt x="41" y="13"/>
                      <a:pt x="41" y="13"/>
                    </a:cubicBezTo>
                    <a:cubicBezTo>
                      <a:pt x="41" y="11"/>
                      <a:pt x="38" y="10"/>
                      <a:pt x="39" y="8"/>
                    </a:cubicBezTo>
                    <a:cubicBezTo>
                      <a:pt x="38" y="8"/>
                      <a:pt x="37" y="6"/>
                      <a:pt x="35" y="7"/>
                    </a:cubicBezTo>
                    <a:cubicBezTo>
                      <a:pt x="36" y="7"/>
                      <a:pt x="38" y="6"/>
                      <a:pt x="36" y="5"/>
                    </a:cubicBezTo>
                    <a:cubicBezTo>
                      <a:pt x="33" y="6"/>
                      <a:pt x="36" y="1"/>
                      <a:pt x="30" y="5"/>
                    </a:cubicBezTo>
                    <a:cubicBezTo>
                      <a:pt x="36" y="0"/>
                      <a:pt x="31" y="3"/>
                      <a:pt x="35" y="2"/>
                    </a:cubicBezTo>
                    <a:cubicBezTo>
                      <a:pt x="34" y="1"/>
                      <a:pt x="34" y="1"/>
                      <a:pt x="33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3" y="1"/>
                      <a:pt x="33" y="1"/>
                      <a:pt x="33" y="1"/>
                    </a:cubicBezTo>
                    <a:cubicBezTo>
                      <a:pt x="34" y="0"/>
                      <a:pt x="25" y="8"/>
                      <a:pt x="28" y="4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9" y="5"/>
                      <a:pt x="29" y="5"/>
                      <a:pt x="29" y="5"/>
                    </a:cubicBezTo>
                    <a:cubicBezTo>
                      <a:pt x="29" y="6"/>
                      <a:pt x="29" y="6"/>
                      <a:pt x="29" y="7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8"/>
                      <a:pt x="29" y="9"/>
                      <a:pt x="28" y="9"/>
                    </a:cubicBezTo>
                    <a:cubicBezTo>
                      <a:pt x="29" y="9"/>
                      <a:pt x="29" y="9"/>
                      <a:pt x="29" y="9"/>
                    </a:cubicBezTo>
                    <a:cubicBezTo>
                      <a:pt x="28" y="10"/>
                      <a:pt x="28" y="12"/>
                      <a:pt x="26" y="12"/>
                    </a:cubicBezTo>
                    <a:cubicBezTo>
                      <a:pt x="27" y="15"/>
                      <a:pt x="27" y="15"/>
                      <a:pt x="27" y="15"/>
                    </a:cubicBezTo>
                    <a:cubicBezTo>
                      <a:pt x="24" y="15"/>
                      <a:pt x="24" y="18"/>
                      <a:pt x="25" y="21"/>
                    </a:cubicBezTo>
                    <a:cubicBezTo>
                      <a:pt x="24" y="22"/>
                      <a:pt x="23" y="22"/>
                      <a:pt x="23" y="22"/>
                    </a:cubicBezTo>
                    <a:cubicBezTo>
                      <a:pt x="23" y="22"/>
                      <a:pt x="23" y="21"/>
                      <a:pt x="23" y="21"/>
                    </a:cubicBezTo>
                    <a:cubicBezTo>
                      <a:pt x="22" y="22"/>
                      <a:pt x="20" y="22"/>
                      <a:pt x="21" y="23"/>
                    </a:cubicBezTo>
                    <a:cubicBezTo>
                      <a:pt x="21" y="25"/>
                      <a:pt x="20" y="23"/>
                      <a:pt x="19" y="24"/>
                    </a:cubicBezTo>
                    <a:cubicBezTo>
                      <a:pt x="19" y="27"/>
                      <a:pt x="13" y="26"/>
                      <a:pt x="15" y="30"/>
                    </a:cubicBezTo>
                    <a:cubicBezTo>
                      <a:pt x="15" y="29"/>
                      <a:pt x="17" y="29"/>
                      <a:pt x="19" y="27"/>
                    </a:cubicBezTo>
                    <a:cubicBezTo>
                      <a:pt x="19" y="28"/>
                      <a:pt x="19" y="29"/>
                      <a:pt x="19" y="29"/>
                    </a:cubicBezTo>
                    <a:cubicBezTo>
                      <a:pt x="17" y="30"/>
                      <a:pt x="16" y="30"/>
                      <a:pt x="15" y="31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1" y="28"/>
                      <a:pt x="8" y="34"/>
                      <a:pt x="7" y="29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65" name="Freeform 462"/>
              <p:cNvSpPr>
                <a:spLocks/>
              </p:cNvSpPr>
              <p:nvPr/>
            </p:nvSpPr>
            <p:spPr bwMode="auto">
              <a:xfrm>
                <a:off x="1554" y="2388"/>
                <a:ext cx="6" cy="3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0 h 1"/>
                  <a:gd name="T4" fmla="*/ 1 w 2"/>
                  <a:gd name="T5" fmla="*/ 1 h 1"/>
                  <a:gd name="T6" fmla="*/ 2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66" name="Freeform 463"/>
              <p:cNvSpPr>
                <a:spLocks/>
              </p:cNvSpPr>
              <p:nvPr/>
            </p:nvSpPr>
            <p:spPr bwMode="auto">
              <a:xfrm>
                <a:off x="1557" y="2391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67" name="Freeform 464"/>
              <p:cNvSpPr>
                <a:spLocks/>
              </p:cNvSpPr>
              <p:nvPr/>
            </p:nvSpPr>
            <p:spPr bwMode="auto">
              <a:xfrm>
                <a:off x="1503" y="2407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68" name="Freeform 465"/>
              <p:cNvSpPr>
                <a:spLocks/>
              </p:cNvSpPr>
              <p:nvPr/>
            </p:nvSpPr>
            <p:spPr bwMode="auto">
              <a:xfrm>
                <a:off x="1500" y="2407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0 w 3"/>
                  <a:gd name="T3" fmla="*/ 3 h 3"/>
                  <a:gd name="T4" fmla="*/ 3 w 3"/>
                  <a:gd name="T5" fmla="*/ 3 h 3"/>
                  <a:gd name="T6" fmla="*/ 0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0" y="3"/>
                    </a:ln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69" name="Freeform 466"/>
              <p:cNvSpPr>
                <a:spLocks/>
              </p:cNvSpPr>
              <p:nvPr/>
            </p:nvSpPr>
            <p:spPr bwMode="auto">
              <a:xfrm>
                <a:off x="1476" y="2317"/>
                <a:ext cx="43" cy="90"/>
              </a:xfrm>
              <a:custGeom>
                <a:avLst/>
                <a:gdLst>
                  <a:gd name="T0" fmla="*/ 5 w 16"/>
                  <a:gd name="T1" fmla="*/ 4 h 33"/>
                  <a:gd name="T2" fmla="*/ 5 w 16"/>
                  <a:gd name="T3" fmla="*/ 6 h 33"/>
                  <a:gd name="T4" fmla="*/ 3 w 16"/>
                  <a:gd name="T5" fmla="*/ 7 h 33"/>
                  <a:gd name="T6" fmla="*/ 4 w 16"/>
                  <a:gd name="T7" fmla="*/ 11 h 33"/>
                  <a:gd name="T8" fmla="*/ 9 w 16"/>
                  <a:gd name="T9" fmla="*/ 2 h 33"/>
                  <a:gd name="T10" fmla="*/ 9 w 16"/>
                  <a:gd name="T11" fmla="*/ 2 h 33"/>
                  <a:gd name="T12" fmla="*/ 9 w 16"/>
                  <a:gd name="T13" fmla="*/ 2 h 33"/>
                  <a:gd name="T14" fmla="*/ 9 w 16"/>
                  <a:gd name="T15" fmla="*/ 2 h 33"/>
                  <a:gd name="T16" fmla="*/ 9 w 16"/>
                  <a:gd name="T17" fmla="*/ 2 h 33"/>
                  <a:gd name="T18" fmla="*/ 9 w 16"/>
                  <a:gd name="T19" fmla="*/ 2 h 33"/>
                  <a:gd name="T20" fmla="*/ 2 w 16"/>
                  <a:gd name="T21" fmla="*/ 1 h 33"/>
                  <a:gd name="T22" fmla="*/ 2 w 16"/>
                  <a:gd name="T23" fmla="*/ 1 h 33"/>
                  <a:gd name="T24" fmla="*/ 2 w 16"/>
                  <a:gd name="T25" fmla="*/ 1 h 33"/>
                  <a:gd name="T26" fmla="*/ 2 w 16"/>
                  <a:gd name="T27" fmla="*/ 1 h 33"/>
                  <a:gd name="T28" fmla="*/ 2 w 16"/>
                  <a:gd name="T29" fmla="*/ 2 h 33"/>
                  <a:gd name="T30" fmla="*/ 3 w 16"/>
                  <a:gd name="T31" fmla="*/ 4 h 33"/>
                  <a:gd name="T32" fmla="*/ 4 w 16"/>
                  <a:gd name="T33" fmla="*/ 10 h 33"/>
                  <a:gd name="T34" fmla="*/ 3 w 16"/>
                  <a:gd name="T35" fmla="*/ 8 h 33"/>
                  <a:gd name="T36" fmla="*/ 5 w 16"/>
                  <a:gd name="T37" fmla="*/ 17 h 33"/>
                  <a:gd name="T38" fmla="*/ 2 w 16"/>
                  <a:gd name="T39" fmla="*/ 16 h 33"/>
                  <a:gd name="T40" fmla="*/ 3 w 16"/>
                  <a:gd name="T41" fmla="*/ 21 h 33"/>
                  <a:gd name="T42" fmla="*/ 4 w 16"/>
                  <a:gd name="T43" fmla="*/ 21 h 33"/>
                  <a:gd name="T44" fmla="*/ 4 w 16"/>
                  <a:gd name="T45" fmla="*/ 22 h 33"/>
                  <a:gd name="T46" fmla="*/ 4 w 16"/>
                  <a:gd name="T47" fmla="*/ 22 h 33"/>
                  <a:gd name="T48" fmla="*/ 4 w 16"/>
                  <a:gd name="T49" fmla="*/ 26 h 33"/>
                  <a:gd name="T50" fmla="*/ 4 w 16"/>
                  <a:gd name="T51" fmla="*/ 25 h 33"/>
                  <a:gd name="T52" fmla="*/ 5 w 16"/>
                  <a:gd name="T53" fmla="*/ 27 h 33"/>
                  <a:gd name="T54" fmla="*/ 4 w 16"/>
                  <a:gd name="T55" fmla="*/ 27 h 33"/>
                  <a:gd name="T56" fmla="*/ 7 w 16"/>
                  <a:gd name="T57" fmla="*/ 33 h 33"/>
                  <a:gd name="T58" fmla="*/ 9 w 16"/>
                  <a:gd name="T59" fmla="*/ 33 h 33"/>
                  <a:gd name="T60" fmla="*/ 6 w 16"/>
                  <a:gd name="T61" fmla="*/ 28 h 33"/>
                  <a:gd name="T62" fmla="*/ 6 w 16"/>
                  <a:gd name="T63" fmla="*/ 29 h 33"/>
                  <a:gd name="T64" fmla="*/ 5 w 16"/>
                  <a:gd name="T65" fmla="*/ 25 h 33"/>
                  <a:gd name="T66" fmla="*/ 7 w 16"/>
                  <a:gd name="T67" fmla="*/ 27 h 33"/>
                  <a:gd name="T68" fmla="*/ 8 w 16"/>
                  <a:gd name="T69" fmla="*/ 22 h 33"/>
                  <a:gd name="T70" fmla="*/ 8 w 16"/>
                  <a:gd name="T71" fmla="*/ 22 h 33"/>
                  <a:gd name="T72" fmla="*/ 7 w 16"/>
                  <a:gd name="T73" fmla="*/ 20 h 33"/>
                  <a:gd name="T74" fmla="*/ 6 w 16"/>
                  <a:gd name="T75" fmla="*/ 22 h 33"/>
                  <a:gd name="T76" fmla="*/ 4 w 16"/>
                  <a:gd name="T77" fmla="*/ 21 h 33"/>
                  <a:gd name="T78" fmla="*/ 4 w 16"/>
                  <a:gd name="T79" fmla="*/ 19 h 33"/>
                  <a:gd name="T80" fmla="*/ 6 w 16"/>
                  <a:gd name="T81" fmla="*/ 20 h 33"/>
                  <a:gd name="T82" fmla="*/ 5 w 16"/>
                  <a:gd name="T83" fmla="*/ 19 h 33"/>
                  <a:gd name="T84" fmla="*/ 7 w 16"/>
                  <a:gd name="T85" fmla="*/ 17 h 33"/>
                  <a:gd name="T86" fmla="*/ 5 w 16"/>
                  <a:gd name="T87" fmla="*/ 17 h 33"/>
                  <a:gd name="T88" fmla="*/ 5 w 16"/>
                  <a:gd name="T89" fmla="*/ 8 h 33"/>
                  <a:gd name="T90" fmla="*/ 7 w 16"/>
                  <a:gd name="T91" fmla="*/ 9 h 33"/>
                  <a:gd name="T92" fmla="*/ 5 w 16"/>
                  <a:gd name="T93" fmla="*/ 7 h 33"/>
                  <a:gd name="T94" fmla="*/ 5 w 16"/>
                  <a:gd name="T95" fmla="*/ 2 h 33"/>
                  <a:gd name="T96" fmla="*/ 5 w 16"/>
                  <a:gd name="T97" fmla="*/ 3 h 33"/>
                  <a:gd name="T98" fmla="*/ 4 w 16"/>
                  <a:gd name="T99" fmla="*/ 1 h 33"/>
                  <a:gd name="T100" fmla="*/ 6 w 16"/>
                  <a:gd name="T101" fmla="*/ 2 h 33"/>
                  <a:gd name="T102" fmla="*/ 6 w 16"/>
                  <a:gd name="T103" fmla="*/ 2 h 33"/>
                  <a:gd name="T104" fmla="*/ 6 w 16"/>
                  <a:gd name="T105" fmla="*/ 6 h 33"/>
                  <a:gd name="T106" fmla="*/ 5 w 16"/>
                  <a:gd name="T107" fmla="*/ 4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6" h="33">
                    <a:moveTo>
                      <a:pt x="5" y="4"/>
                    </a:moveTo>
                    <a:cubicBezTo>
                      <a:pt x="5" y="6"/>
                      <a:pt x="5" y="6"/>
                      <a:pt x="5" y="6"/>
                    </a:cubicBezTo>
                    <a:cubicBezTo>
                      <a:pt x="4" y="6"/>
                      <a:pt x="4" y="9"/>
                      <a:pt x="3" y="7"/>
                    </a:cubicBezTo>
                    <a:cubicBezTo>
                      <a:pt x="4" y="9"/>
                      <a:pt x="1" y="11"/>
                      <a:pt x="4" y="11"/>
                    </a:cubicBezTo>
                    <a:cubicBezTo>
                      <a:pt x="5" y="8"/>
                      <a:pt x="7" y="5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6" y="2"/>
                      <a:pt x="0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3" y="3"/>
                      <a:pt x="3" y="4"/>
                    </a:cubicBezTo>
                    <a:cubicBezTo>
                      <a:pt x="3" y="6"/>
                      <a:pt x="3" y="8"/>
                      <a:pt x="4" y="10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5" y="12"/>
                      <a:pt x="1" y="13"/>
                      <a:pt x="5" y="17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2" y="18"/>
                      <a:pt x="5" y="19"/>
                      <a:pt x="3" y="21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5" y="23"/>
                      <a:pt x="5" y="24"/>
                      <a:pt x="4" y="26"/>
                    </a:cubicBezTo>
                    <a:cubicBezTo>
                      <a:pt x="4" y="26"/>
                      <a:pt x="4" y="25"/>
                      <a:pt x="4" y="25"/>
                    </a:cubicBezTo>
                    <a:cubicBezTo>
                      <a:pt x="3" y="25"/>
                      <a:pt x="5" y="26"/>
                      <a:pt x="5" y="27"/>
                    </a:cubicBezTo>
                    <a:cubicBezTo>
                      <a:pt x="4" y="28"/>
                      <a:pt x="4" y="27"/>
                      <a:pt x="4" y="27"/>
                    </a:cubicBezTo>
                    <a:cubicBezTo>
                      <a:pt x="5" y="30"/>
                      <a:pt x="3" y="32"/>
                      <a:pt x="7" y="33"/>
                    </a:cubicBezTo>
                    <a:cubicBezTo>
                      <a:pt x="8" y="33"/>
                      <a:pt x="8" y="32"/>
                      <a:pt x="9" y="33"/>
                    </a:cubicBezTo>
                    <a:cubicBezTo>
                      <a:pt x="8" y="31"/>
                      <a:pt x="7" y="30"/>
                      <a:pt x="6" y="28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3" y="28"/>
                      <a:pt x="6" y="28"/>
                      <a:pt x="5" y="25"/>
                    </a:cubicBezTo>
                    <a:cubicBezTo>
                      <a:pt x="6" y="26"/>
                      <a:pt x="6" y="27"/>
                      <a:pt x="7" y="27"/>
                    </a:cubicBezTo>
                    <a:cubicBezTo>
                      <a:pt x="9" y="25"/>
                      <a:pt x="5" y="24"/>
                      <a:pt x="8" y="2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2"/>
                      <a:pt x="8" y="21"/>
                      <a:pt x="7" y="20"/>
                    </a:cubicBezTo>
                    <a:cubicBezTo>
                      <a:pt x="7" y="21"/>
                      <a:pt x="7" y="21"/>
                      <a:pt x="6" y="22"/>
                    </a:cubicBezTo>
                    <a:cubicBezTo>
                      <a:pt x="6" y="21"/>
                      <a:pt x="5" y="21"/>
                      <a:pt x="4" y="21"/>
                    </a:cubicBezTo>
                    <a:cubicBezTo>
                      <a:pt x="6" y="20"/>
                      <a:pt x="4" y="20"/>
                      <a:pt x="4" y="19"/>
                    </a:cubicBezTo>
                    <a:cubicBezTo>
                      <a:pt x="6" y="18"/>
                      <a:pt x="5" y="19"/>
                      <a:pt x="6" y="20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5" y="17"/>
                      <a:pt x="7" y="17"/>
                      <a:pt x="7" y="17"/>
                    </a:cubicBezTo>
                    <a:cubicBezTo>
                      <a:pt x="6" y="16"/>
                      <a:pt x="7" y="17"/>
                      <a:pt x="5" y="17"/>
                    </a:cubicBezTo>
                    <a:cubicBezTo>
                      <a:pt x="7" y="15"/>
                      <a:pt x="7" y="10"/>
                      <a:pt x="5" y="8"/>
                    </a:cubicBezTo>
                    <a:cubicBezTo>
                      <a:pt x="6" y="8"/>
                      <a:pt x="7" y="8"/>
                      <a:pt x="7" y="9"/>
                    </a:cubicBezTo>
                    <a:cubicBezTo>
                      <a:pt x="7" y="9"/>
                      <a:pt x="6" y="7"/>
                      <a:pt x="5" y="7"/>
                    </a:cubicBezTo>
                    <a:cubicBezTo>
                      <a:pt x="4" y="6"/>
                      <a:pt x="5" y="4"/>
                      <a:pt x="5" y="2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2"/>
                      <a:pt x="4" y="2"/>
                      <a:pt x="4" y="1"/>
                    </a:cubicBezTo>
                    <a:cubicBezTo>
                      <a:pt x="11" y="0"/>
                      <a:pt x="4" y="1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3"/>
                      <a:pt x="7" y="5"/>
                      <a:pt x="6" y="6"/>
                    </a:cubicBezTo>
                    <a:cubicBezTo>
                      <a:pt x="6" y="5"/>
                      <a:pt x="6" y="4"/>
                      <a:pt x="5" y="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70" name="Freeform 467"/>
              <p:cNvSpPr>
                <a:spLocks/>
              </p:cNvSpPr>
              <p:nvPr/>
            </p:nvSpPr>
            <p:spPr bwMode="auto">
              <a:xfrm>
                <a:off x="1478" y="2347"/>
                <a:ext cx="8" cy="6"/>
              </a:xfrm>
              <a:custGeom>
                <a:avLst/>
                <a:gdLst>
                  <a:gd name="T0" fmla="*/ 2 w 3"/>
                  <a:gd name="T1" fmla="*/ 1 h 2"/>
                  <a:gd name="T2" fmla="*/ 1 w 3"/>
                  <a:gd name="T3" fmla="*/ 0 h 2"/>
                  <a:gd name="T4" fmla="*/ 2 w 3"/>
                  <a:gd name="T5" fmla="*/ 2 h 2"/>
                  <a:gd name="T6" fmla="*/ 3 w 3"/>
                  <a:gd name="T7" fmla="*/ 1 h 2"/>
                  <a:gd name="T8" fmla="*/ 2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2"/>
                      <a:pt x="2" y="2"/>
                    </a:cubicBezTo>
                    <a:cubicBezTo>
                      <a:pt x="2" y="2"/>
                      <a:pt x="3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71" name="Freeform 468"/>
              <p:cNvSpPr>
                <a:spLocks/>
              </p:cNvSpPr>
              <p:nvPr/>
            </p:nvSpPr>
            <p:spPr bwMode="auto">
              <a:xfrm>
                <a:off x="1421" y="2353"/>
                <a:ext cx="65" cy="62"/>
              </a:xfrm>
              <a:custGeom>
                <a:avLst/>
                <a:gdLst>
                  <a:gd name="T0" fmla="*/ 13 w 24"/>
                  <a:gd name="T1" fmla="*/ 14 h 23"/>
                  <a:gd name="T2" fmla="*/ 14 w 24"/>
                  <a:gd name="T3" fmla="*/ 15 h 23"/>
                  <a:gd name="T4" fmla="*/ 21 w 24"/>
                  <a:gd name="T5" fmla="*/ 7 h 23"/>
                  <a:gd name="T6" fmla="*/ 20 w 24"/>
                  <a:gd name="T7" fmla="*/ 3 h 23"/>
                  <a:gd name="T8" fmla="*/ 22 w 24"/>
                  <a:gd name="T9" fmla="*/ 3 h 23"/>
                  <a:gd name="T10" fmla="*/ 22 w 24"/>
                  <a:gd name="T11" fmla="*/ 0 h 23"/>
                  <a:gd name="T12" fmla="*/ 21 w 24"/>
                  <a:gd name="T13" fmla="*/ 2 h 23"/>
                  <a:gd name="T14" fmla="*/ 21 w 24"/>
                  <a:gd name="T15" fmla="*/ 1 h 23"/>
                  <a:gd name="T16" fmla="*/ 20 w 24"/>
                  <a:gd name="T17" fmla="*/ 3 h 23"/>
                  <a:gd name="T18" fmla="*/ 20 w 24"/>
                  <a:gd name="T19" fmla="*/ 2 h 23"/>
                  <a:gd name="T20" fmla="*/ 19 w 24"/>
                  <a:gd name="T21" fmla="*/ 7 h 23"/>
                  <a:gd name="T22" fmla="*/ 18 w 24"/>
                  <a:gd name="T23" fmla="*/ 6 h 23"/>
                  <a:gd name="T24" fmla="*/ 15 w 24"/>
                  <a:gd name="T25" fmla="*/ 9 h 23"/>
                  <a:gd name="T26" fmla="*/ 15 w 24"/>
                  <a:gd name="T27" fmla="*/ 9 h 23"/>
                  <a:gd name="T28" fmla="*/ 17 w 24"/>
                  <a:gd name="T29" fmla="*/ 9 h 23"/>
                  <a:gd name="T30" fmla="*/ 14 w 24"/>
                  <a:gd name="T31" fmla="*/ 9 h 23"/>
                  <a:gd name="T32" fmla="*/ 8 w 24"/>
                  <a:gd name="T33" fmla="*/ 16 h 23"/>
                  <a:gd name="T34" fmla="*/ 5 w 24"/>
                  <a:gd name="T35" fmla="*/ 18 h 23"/>
                  <a:gd name="T36" fmla="*/ 6 w 24"/>
                  <a:gd name="T37" fmla="*/ 17 h 23"/>
                  <a:gd name="T38" fmla="*/ 3 w 24"/>
                  <a:gd name="T39" fmla="*/ 16 h 23"/>
                  <a:gd name="T40" fmla="*/ 0 w 24"/>
                  <a:gd name="T41" fmla="*/ 18 h 23"/>
                  <a:gd name="T42" fmla="*/ 13 w 24"/>
                  <a:gd name="T43" fmla="*/ 14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" h="23">
                    <a:moveTo>
                      <a:pt x="13" y="14"/>
                    </a:moveTo>
                    <a:cubicBezTo>
                      <a:pt x="13" y="14"/>
                      <a:pt x="14" y="14"/>
                      <a:pt x="14" y="15"/>
                    </a:cubicBezTo>
                    <a:cubicBezTo>
                      <a:pt x="17" y="12"/>
                      <a:pt x="19" y="8"/>
                      <a:pt x="21" y="7"/>
                    </a:cubicBezTo>
                    <a:cubicBezTo>
                      <a:pt x="22" y="6"/>
                      <a:pt x="20" y="5"/>
                      <a:pt x="20" y="3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1" y="2"/>
                      <a:pt x="24" y="1"/>
                      <a:pt x="22" y="0"/>
                    </a:cubicBezTo>
                    <a:cubicBezTo>
                      <a:pt x="21" y="0"/>
                      <a:pt x="22" y="2"/>
                      <a:pt x="21" y="2"/>
                    </a:cubicBezTo>
                    <a:cubicBezTo>
                      <a:pt x="21" y="1"/>
                      <a:pt x="21" y="1"/>
                      <a:pt x="21" y="1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17" y="3"/>
                      <a:pt x="21" y="5"/>
                      <a:pt x="19" y="7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7"/>
                      <a:pt x="17" y="8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6" y="9"/>
                      <a:pt x="16" y="9"/>
                      <a:pt x="17" y="9"/>
                    </a:cubicBezTo>
                    <a:cubicBezTo>
                      <a:pt x="16" y="13"/>
                      <a:pt x="16" y="8"/>
                      <a:pt x="14" y="9"/>
                    </a:cubicBezTo>
                    <a:cubicBezTo>
                      <a:pt x="14" y="12"/>
                      <a:pt x="11" y="17"/>
                      <a:pt x="8" y="16"/>
                    </a:cubicBezTo>
                    <a:cubicBezTo>
                      <a:pt x="9" y="16"/>
                      <a:pt x="8" y="19"/>
                      <a:pt x="5" y="18"/>
                    </a:cubicBezTo>
                    <a:cubicBezTo>
                      <a:pt x="4" y="18"/>
                      <a:pt x="6" y="17"/>
                      <a:pt x="6" y="17"/>
                    </a:cubicBezTo>
                    <a:cubicBezTo>
                      <a:pt x="5" y="17"/>
                      <a:pt x="4" y="16"/>
                      <a:pt x="3" y="16"/>
                    </a:cubicBezTo>
                    <a:cubicBezTo>
                      <a:pt x="4" y="17"/>
                      <a:pt x="3" y="19"/>
                      <a:pt x="0" y="18"/>
                    </a:cubicBezTo>
                    <a:cubicBezTo>
                      <a:pt x="8" y="23"/>
                      <a:pt x="12" y="15"/>
                      <a:pt x="13" y="1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72" name="Freeform 469"/>
              <p:cNvSpPr>
                <a:spLocks/>
              </p:cNvSpPr>
              <p:nvPr/>
            </p:nvSpPr>
            <p:spPr bwMode="auto">
              <a:xfrm>
                <a:off x="1456" y="2394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73" name="Freeform 470"/>
              <p:cNvSpPr>
                <a:spLocks/>
              </p:cNvSpPr>
              <p:nvPr/>
            </p:nvSpPr>
            <p:spPr bwMode="auto">
              <a:xfrm>
                <a:off x="1435" y="1444"/>
                <a:ext cx="495" cy="890"/>
              </a:xfrm>
              <a:custGeom>
                <a:avLst/>
                <a:gdLst>
                  <a:gd name="T0" fmla="*/ 24 w 182"/>
                  <a:gd name="T1" fmla="*/ 92 h 327"/>
                  <a:gd name="T2" fmla="*/ 20 w 182"/>
                  <a:gd name="T3" fmla="*/ 153 h 327"/>
                  <a:gd name="T4" fmla="*/ 15 w 182"/>
                  <a:gd name="T5" fmla="*/ 208 h 327"/>
                  <a:gd name="T6" fmla="*/ 9 w 182"/>
                  <a:gd name="T7" fmla="*/ 264 h 327"/>
                  <a:gd name="T8" fmla="*/ 14 w 182"/>
                  <a:gd name="T9" fmla="*/ 311 h 327"/>
                  <a:gd name="T10" fmla="*/ 66 w 182"/>
                  <a:gd name="T11" fmla="*/ 321 h 327"/>
                  <a:gd name="T12" fmla="*/ 121 w 182"/>
                  <a:gd name="T13" fmla="*/ 326 h 327"/>
                  <a:gd name="T14" fmla="*/ 148 w 182"/>
                  <a:gd name="T15" fmla="*/ 323 h 327"/>
                  <a:gd name="T16" fmla="*/ 175 w 182"/>
                  <a:gd name="T17" fmla="*/ 319 h 327"/>
                  <a:gd name="T18" fmla="*/ 171 w 182"/>
                  <a:gd name="T19" fmla="*/ 269 h 327"/>
                  <a:gd name="T20" fmla="*/ 159 w 182"/>
                  <a:gd name="T21" fmla="*/ 51 h 327"/>
                  <a:gd name="T22" fmla="*/ 159 w 182"/>
                  <a:gd name="T23" fmla="*/ 15 h 327"/>
                  <a:gd name="T24" fmla="*/ 133 w 182"/>
                  <a:gd name="T25" fmla="*/ 8 h 327"/>
                  <a:gd name="T26" fmla="*/ 18 w 182"/>
                  <a:gd name="T27" fmla="*/ 74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2" h="327">
                    <a:moveTo>
                      <a:pt x="24" y="92"/>
                    </a:moveTo>
                    <a:cubicBezTo>
                      <a:pt x="19" y="111"/>
                      <a:pt x="22" y="133"/>
                      <a:pt x="20" y="153"/>
                    </a:cubicBezTo>
                    <a:cubicBezTo>
                      <a:pt x="19" y="171"/>
                      <a:pt x="16" y="190"/>
                      <a:pt x="15" y="208"/>
                    </a:cubicBezTo>
                    <a:cubicBezTo>
                      <a:pt x="13" y="227"/>
                      <a:pt x="11" y="246"/>
                      <a:pt x="9" y="264"/>
                    </a:cubicBezTo>
                    <a:cubicBezTo>
                      <a:pt x="8" y="279"/>
                      <a:pt x="0" y="304"/>
                      <a:pt x="14" y="311"/>
                    </a:cubicBezTo>
                    <a:cubicBezTo>
                      <a:pt x="29" y="318"/>
                      <a:pt x="50" y="318"/>
                      <a:pt x="66" y="321"/>
                    </a:cubicBezTo>
                    <a:cubicBezTo>
                      <a:pt x="84" y="325"/>
                      <a:pt x="103" y="327"/>
                      <a:pt x="121" y="326"/>
                    </a:cubicBezTo>
                    <a:cubicBezTo>
                      <a:pt x="130" y="325"/>
                      <a:pt x="139" y="323"/>
                      <a:pt x="148" y="323"/>
                    </a:cubicBezTo>
                    <a:cubicBezTo>
                      <a:pt x="153" y="322"/>
                      <a:pt x="172" y="322"/>
                      <a:pt x="175" y="319"/>
                    </a:cubicBezTo>
                    <a:cubicBezTo>
                      <a:pt x="182" y="313"/>
                      <a:pt x="172" y="279"/>
                      <a:pt x="171" y="269"/>
                    </a:cubicBezTo>
                    <a:cubicBezTo>
                      <a:pt x="165" y="197"/>
                      <a:pt x="159" y="124"/>
                      <a:pt x="159" y="51"/>
                    </a:cubicBezTo>
                    <a:cubicBezTo>
                      <a:pt x="159" y="39"/>
                      <a:pt x="161" y="26"/>
                      <a:pt x="159" y="15"/>
                    </a:cubicBezTo>
                    <a:cubicBezTo>
                      <a:pt x="157" y="0"/>
                      <a:pt x="145" y="1"/>
                      <a:pt x="133" y="8"/>
                    </a:cubicBezTo>
                    <a:cubicBezTo>
                      <a:pt x="96" y="32"/>
                      <a:pt x="59" y="59"/>
                      <a:pt x="18" y="74"/>
                    </a:cubicBezTo>
                  </a:path>
                </a:pathLst>
              </a:custGeom>
              <a:solidFill>
                <a:srgbClr val="FFC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74" name="Freeform 471"/>
              <p:cNvSpPr>
                <a:spLocks/>
              </p:cNvSpPr>
              <p:nvPr/>
            </p:nvSpPr>
            <p:spPr bwMode="auto">
              <a:xfrm>
                <a:off x="1759" y="1784"/>
                <a:ext cx="133" cy="321"/>
              </a:xfrm>
              <a:custGeom>
                <a:avLst/>
                <a:gdLst>
                  <a:gd name="T0" fmla="*/ 43 w 49"/>
                  <a:gd name="T1" fmla="*/ 0 h 118"/>
                  <a:gd name="T2" fmla="*/ 7 w 49"/>
                  <a:gd name="T3" fmla="*/ 27 h 118"/>
                  <a:gd name="T4" fmla="*/ 21 w 49"/>
                  <a:gd name="T5" fmla="*/ 73 h 118"/>
                  <a:gd name="T6" fmla="*/ 27 w 49"/>
                  <a:gd name="T7" fmla="*/ 105 h 118"/>
                  <a:gd name="T8" fmla="*/ 49 w 49"/>
                  <a:gd name="T9" fmla="*/ 118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" h="118">
                    <a:moveTo>
                      <a:pt x="43" y="0"/>
                    </a:moveTo>
                    <a:cubicBezTo>
                      <a:pt x="27" y="0"/>
                      <a:pt x="12" y="12"/>
                      <a:pt x="7" y="27"/>
                    </a:cubicBezTo>
                    <a:cubicBezTo>
                      <a:pt x="0" y="48"/>
                      <a:pt x="15" y="56"/>
                      <a:pt x="21" y="73"/>
                    </a:cubicBezTo>
                    <a:cubicBezTo>
                      <a:pt x="25" y="84"/>
                      <a:pt x="20" y="95"/>
                      <a:pt x="27" y="105"/>
                    </a:cubicBezTo>
                    <a:cubicBezTo>
                      <a:pt x="33" y="112"/>
                      <a:pt x="43" y="115"/>
                      <a:pt x="49" y="118"/>
                    </a:cubicBezTo>
                  </a:path>
                </a:pathLst>
              </a:custGeom>
              <a:solidFill>
                <a:srgbClr val="ED9D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75" name="Freeform 472"/>
              <p:cNvSpPr>
                <a:spLocks/>
              </p:cNvSpPr>
              <p:nvPr/>
            </p:nvSpPr>
            <p:spPr bwMode="auto">
              <a:xfrm>
                <a:off x="1535" y="2092"/>
                <a:ext cx="199" cy="166"/>
              </a:xfrm>
              <a:custGeom>
                <a:avLst/>
                <a:gdLst>
                  <a:gd name="T0" fmla="*/ 23 w 73"/>
                  <a:gd name="T1" fmla="*/ 7 h 61"/>
                  <a:gd name="T2" fmla="*/ 9 w 73"/>
                  <a:gd name="T3" fmla="*/ 49 h 61"/>
                  <a:gd name="T4" fmla="*/ 53 w 73"/>
                  <a:gd name="T5" fmla="*/ 46 h 61"/>
                  <a:gd name="T6" fmla="*/ 32 w 73"/>
                  <a:gd name="T7" fmla="*/ 2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61">
                    <a:moveTo>
                      <a:pt x="23" y="7"/>
                    </a:moveTo>
                    <a:cubicBezTo>
                      <a:pt x="10" y="12"/>
                      <a:pt x="0" y="37"/>
                      <a:pt x="9" y="49"/>
                    </a:cubicBezTo>
                    <a:cubicBezTo>
                      <a:pt x="18" y="61"/>
                      <a:pt x="42" y="55"/>
                      <a:pt x="53" y="46"/>
                    </a:cubicBezTo>
                    <a:cubicBezTo>
                      <a:pt x="73" y="30"/>
                      <a:pt x="54" y="0"/>
                      <a:pt x="32" y="2"/>
                    </a:cubicBezTo>
                  </a:path>
                </a:pathLst>
              </a:custGeom>
              <a:solidFill>
                <a:srgbClr val="ED9D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76" name="Freeform 473"/>
              <p:cNvSpPr>
                <a:spLocks/>
              </p:cNvSpPr>
              <p:nvPr/>
            </p:nvSpPr>
            <p:spPr bwMode="auto">
              <a:xfrm>
                <a:off x="1489" y="1724"/>
                <a:ext cx="76" cy="185"/>
              </a:xfrm>
              <a:custGeom>
                <a:avLst/>
                <a:gdLst>
                  <a:gd name="T0" fmla="*/ 6 w 28"/>
                  <a:gd name="T1" fmla="*/ 10 h 68"/>
                  <a:gd name="T2" fmla="*/ 25 w 28"/>
                  <a:gd name="T3" fmla="*/ 43 h 68"/>
                  <a:gd name="T4" fmla="*/ 0 w 28"/>
                  <a:gd name="T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68">
                    <a:moveTo>
                      <a:pt x="6" y="10"/>
                    </a:moveTo>
                    <a:cubicBezTo>
                      <a:pt x="20" y="0"/>
                      <a:pt x="28" y="33"/>
                      <a:pt x="25" y="43"/>
                    </a:cubicBezTo>
                    <a:cubicBezTo>
                      <a:pt x="22" y="52"/>
                      <a:pt x="9" y="66"/>
                      <a:pt x="0" y="68"/>
                    </a:cubicBezTo>
                  </a:path>
                </a:pathLst>
              </a:custGeom>
              <a:solidFill>
                <a:srgbClr val="ED9D2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77" name="Freeform 474"/>
              <p:cNvSpPr>
                <a:spLocks/>
              </p:cNvSpPr>
              <p:nvPr/>
            </p:nvSpPr>
            <p:spPr bwMode="auto">
              <a:xfrm>
                <a:off x="1527" y="2560"/>
                <a:ext cx="221" cy="312"/>
              </a:xfrm>
              <a:custGeom>
                <a:avLst/>
                <a:gdLst>
                  <a:gd name="T0" fmla="*/ 16 w 81"/>
                  <a:gd name="T1" fmla="*/ 103 h 115"/>
                  <a:gd name="T2" fmla="*/ 63 w 81"/>
                  <a:gd name="T3" fmla="*/ 108 h 115"/>
                  <a:gd name="T4" fmla="*/ 77 w 81"/>
                  <a:gd name="T5" fmla="*/ 64 h 115"/>
                  <a:gd name="T6" fmla="*/ 81 w 81"/>
                  <a:gd name="T7" fmla="*/ 2 h 115"/>
                  <a:gd name="T8" fmla="*/ 1 w 81"/>
                  <a:gd name="T9" fmla="*/ 3 h 115"/>
                  <a:gd name="T10" fmla="*/ 11 w 81"/>
                  <a:gd name="T11" fmla="*/ 68 h 115"/>
                  <a:gd name="T12" fmla="*/ 15 w 81"/>
                  <a:gd name="T13" fmla="*/ 91 h 115"/>
                  <a:gd name="T14" fmla="*/ 16 w 81"/>
                  <a:gd name="T15" fmla="*/ 103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1" h="115">
                    <a:moveTo>
                      <a:pt x="16" y="103"/>
                    </a:moveTo>
                    <a:cubicBezTo>
                      <a:pt x="21" y="115"/>
                      <a:pt x="53" y="112"/>
                      <a:pt x="63" y="108"/>
                    </a:cubicBezTo>
                    <a:cubicBezTo>
                      <a:pt x="79" y="103"/>
                      <a:pt x="76" y="77"/>
                      <a:pt x="77" y="64"/>
                    </a:cubicBezTo>
                    <a:cubicBezTo>
                      <a:pt x="79" y="44"/>
                      <a:pt x="77" y="21"/>
                      <a:pt x="81" y="2"/>
                    </a:cubicBezTo>
                    <a:cubicBezTo>
                      <a:pt x="55" y="0"/>
                      <a:pt x="28" y="1"/>
                      <a:pt x="1" y="3"/>
                    </a:cubicBezTo>
                    <a:cubicBezTo>
                      <a:pt x="0" y="24"/>
                      <a:pt x="8" y="47"/>
                      <a:pt x="11" y="68"/>
                    </a:cubicBezTo>
                    <a:cubicBezTo>
                      <a:pt x="12" y="76"/>
                      <a:pt x="14" y="84"/>
                      <a:pt x="15" y="91"/>
                    </a:cubicBezTo>
                    <a:cubicBezTo>
                      <a:pt x="15" y="94"/>
                      <a:pt x="14" y="100"/>
                      <a:pt x="16" y="103"/>
                    </a:cubicBezTo>
                    <a:close/>
                  </a:path>
                </a:pathLst>
              </a:custGeom>
              <a:solidFill>
                <a:srgbClr val="F398B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78" name="Freeform 475"/>
              <p:cNvSpPr>
                <a:spLocks noEditPoints="1"/>
              </p:cNvSpPr>
              <p:nvPr/>
            </p:nvSpPr>
            <p:spPr bwMode="auto">
              <a:xfrm>
                <a:off x="1525" y="2557"/>
                <a:ext cx="228" cy="321"/>
              </a:xfrm>
              <a:custGeom>
                <a:avLst/>
                <a:gdLst>
                  <a:gd name="T0" fmla="*/ 2 w 84"/>
                  <a:gd name="T1" fmla="*/ 2 h 118"/>
                  <a:gd name="T2" fmla="*/ 1 w 84"/>
                  <a:gd name="T3" fmla="*/ 4 h 118"/>
                  <a:gd name="T4" fmla="*/ 6 w 84"/>
                  <a:gd name="T5" fmla="*/ 49 h 118"/>
                  <a:gd name="T6" fmla="*/ 10 w 84"/>
                  <a:gd name="T7" fmla="*/ 70 h 118"/>
                  <a:gd name="T8" fmla="*/ 12 w 84"/>
                  <a:gd name="T9" fmla="*/ 81 h 118"/>
                  <a:gd name="T10" fmla="*/ 14 w 84"/>
                  <a:gd name="T11" fmla="*/ 92 h 118"/>
                  <a:gd name="T12" fmla="*/ 14 w 84"/>
                  <a:gd name="T13" fmla="*/ 97 h 118"/>
                  <a:gd name="T14" fmla="*/ 15 w 84"/>
                  <a:gd name="T15" fmla="*/ 105 h 118"/>
                  <a:gd name="T16" fmla="*/ 15 w 84"/>
                  <a:gd name="T17" fmla="*/ 105 h 118"/>
                  <a:gd name="T18" fmla="*/ 64 w 84"/>
                  <a:gd name="T19" fmla="*/ 111 h 118"/>
                  <a:gd name="T20" fmla="*/ 79 w 84"/>
                  <a:gd name="T21" fmla="*/ 74 h 118"/>
                  <a:gd name="T22" fmla="*/ 80 w 84"/>
                  <a:gd name="T23" fmla="*/ 65 h 118"/>
                  <a:gd name="T24" fmla="*/ 81 w 84"/>
                  <a:gd name="T25" fmla="*/ 41 h 118"/>
                  <a:gd name="T26" fmla="*/ 84 w 84"/>
                  <a:gd name="T27" fmla="*/ 3 h 118"/>
                  <a:gd name="T28" fmla="*/ 84 w 84"/>
                  <a:gd name="T29" fmla="*/ 2 h 118"/>
                  <a:gd name="T30" fmla="*/ 83 w 84"/>
                  <a:gd name="T31" fmla="*/ 1 h 118"/>
                  <a:gd name="T32" fmla="*/ 2 w 84"/>
                  <a:gd name="T33" fmla="*/ 2 h 118"/>
                  <a:gd name="T34" fmla="*/ 80 w 84"/>
                  <a:gd name="T35" fmla="*/ 4 h 118"/>
                  <a:gd name="T36" fmla="*/ 78 w 84"/>
                  <a:gd name="T37" fmla="*/ 41 h 118"/>
                  <a:gd name="T38" fmla="*/ 77 w 84"/>
                  <a:gd name="T39" fmla="*/ 65 h 118"/>
                  <a:gd name="T40" fmla="*/ 76 w 84"/>
                  <a:gd name="T41" fmla="*/ 73 h 118"/>
                  <a:gd name="T42" fmla="*/ 63 w 84"/>
                  <a:gd name="T43" fmla="*/ 108 h 118"/>
                  <a:gd name="T44" fmla="*/ 18 w 84"/>
                  <a:gd name="T45" fmla="*/ 104 h 118"/>
                  <a:gd name="T46" fmla="*/ 18 w 84"/>
                  <a:gd name="T47" fmla="*/ 99 h 118"/>
                  <a:gd name="T48" fmla="*/ 18 w 84"/>
                  <a:gd name="T49" fmla="*/ 97 h 118"/>
                  <a:gd name="T50" fmla="*/ 18 w 84"/>
                  <a:gd name="T51" fmla="*/ 92 h 118"/>
                  <a:gd name="T52" fmla="*/ 15 w 84"/>
                  <a:gd name="T53" fmla="*/ 80 h 118"/>
                  <a:gd name="T54" fmla="*/ 13 w 84"/>
                  <a:gd name="T55" fmla="*/ 69 h 118"/>
                  <a:gd name="T56" fmla="*/ 9 w 84"/>
                  <a:gd name="T57" fmla="*/ 48 h 118"/>
                  <a:gd name="T58" fmla="*/ 4 w 84"/>
                  <a:gd name="T59" fmla="*/ 9 h 118"/>
                  <a:gd name="T60" fmla="*/ 4 w 84"/>
                  <a:gd name="T61" fmla="*/ 5 h 118"/>
                  <a:gd name="T62" fmla="*/ 80 w 84"/>
                  <a:gd name="T63" fmla="*/ 4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4" h="118">
                    <a:moveTo>
                      <a:pt x="2" y="2"/>
                    </a:moveTo>
                    <a:cubicBezTo>
                      <a:pt x="1" y="2"/>
                      <a:pt x="1" y="3"/>
                      <a:pt x="1" y="4"/>
                    </a:cubicBezTo>
                    <a:cubicBezTo>
                      <a:pt x="0" y="18"/>
                      <a:pt x="3" y="34"/>
                      <a:pt x="6" y="49"/>
                    </a:cubicBezTo>
                    <a:cubicBezTo>
                      <a:pt x="10" y="70"/>
                      <a:pt x="10" y="70"/>
                      <a:pt x="10" y="70"/>
                    </a:cubicBezTo>
                    <a:cubicBezTo>
                      <a:pt x="12" y="81"/>
                      <a:pt x="12" y="81"/>
                      <a:pt x="12" y="81"/>
                    </a:cubicBezTo>
                    <a:cubicBezTo>
                      <a:pt x="14" y="92"/>
                      <a:pt x="14" y="92"/>
                      <a:pt x="14" y="92"/>
                    </a:cubicBezTo>
                    <a:cubicBezTo>
                      <a:pt x="14" y="97"/>
                      <a:pt x="14" y="97"/>
                      <a:pt x="14" y="97"/>
                    </a:cubicBezTo>
                    <a:cubicBezTo>
                      <a:pt x="14" y="100"/>
                      <a:pt x="14" y="103"/>
                      <a:pt x="15" y="105"/>
                    </a:cubicBezTo>
                    <a:cubicBezTo>
                      <a:pt x="15" y="105"/>
                      <a:pt x="15" y="105"/>
                      <a:pt x="15" y="105"/>
                    </a:cubicBezTo>
                    <a:cubicBezTo>
                      <a:pt x="21" y="118"/>
                      <a:pt x="54" y="114"/>
                      <a:pt x="64" y="111"/>
                    </a:cubicBezTo>
                    <a:cubicBezTo>
                      <a:pt x="78" y="106"/>
                      <a:pt x="79" y="88"/>
                      <a:pt x="79" y="74"/>
                    </a:cubicBezTo>
                    <a:cubicBezTo>
                      <a:pt x="80" y="65"/>
                      <a:pt x="80" y="65"/>
                      <a:pt x="80" y="65"/>
                    </a:cubicBezTo>
                    <a:cubicBezTo>
                      <a:pt x="81" y="57"/>
                      <a:pt x="81" y="49"/>
                      <a:pt x="81" y="41"/>
                    </a:cubicBezTo>
                    <a:cubicBezTo>
                      <a:pt x="81" y="28"/>
                      <a:pt x="81" y="15"/>
                      <a:pt x="84" y="3"/>
                    </a:cubicBezTo>
                    <a:cubicBezTo>
                      <a:pt x="84" y="3"/>
                      <a:pt x="84" y="2"/>
                      <a:pt x="84" y="2"/>
                    </a:cubicBezTo>
                    <a:cubicBezTo>
                      <a:pt x="83" y="1"/>
                      <a:pt x="83" y="1"/>
                      <a:pt x="83" y="1"/>
                    </a:cubicBezTo>
                    <a:cubicBezTo>
                      <a:pt x="55" y="0"/>
                      <a:pt x="27" y="1"/>
                      <a:pt x="2" y="2"/>
                    </a:cubicBezTo>
                    <a:close/>
                    <a:moveTo>
                      <a:pt x="80" y="4"/>
                    </a:moveTo>
                    <a:cubicBezTo>
                      <a:pt x="78" y="16"/>
                      <a:pt x="78" y="29"/>
                      <a:pt x="78" y="41"/>
                    </a:cubicBezTo>
                    <a:cubicBezTo>
                      <a:pt x="77" y="49"/>
                      <a:pt x="77" y="57"/>
                      <a:pt x="77" y="65"/>
                    </a:cubicBezTo>
                    <a:cubicBezTo>
                      <a:pt x="76" y="73"/>
                      <a:pt x="76" y="73"/>
                      <a:pt x="76" y="73"/>
                    </a:cubicBezTo>
                    <a:cubicBezTo>
                      <a:pt x="76" y="87"/>
                      <a:pt x="75" y="104"/>
                      <a:pt x="63" y="108"/>
                    </a:cubicBezTo>
                    <a:cubicBezTo>
                      <a:pt x="54" y="111"/>
                      <a:pt x="23" y="114"/>
                      <a:pt x="18" y="104"/>
                    </a:cubicBezTo>
                    <a:cubicBezTo>
                      <a:pt x="18" y="103"/>
                      <a:pt x="18" y="101"/>
                      <a:pt x="18" y="99"/>
                    </a:cubicBezTo>
                    <a:cubicBezTo>
                      <a:pt x="18" y="98"/>
                      <a:pt x="18" y="97"/>
                      <a:pt x="18" y="97"/>
                    </a:cubicBezTo>
                    <a:cubicBezTo>
                      <a:pt x="18" y="92"/>
                      <a:pt x="18" y="92"/>
                      <a:pt x="18" y="92"/>
                    </a:cubicBezTo>
                    <a:cubicBezTo>
                      <a:pt x="15" y="80"/>
                      <a:pt x="15" y="80"/>
                      <a:pt x="15" y="80"/>
                    </a:cubicBezTo>
                    <a:cubicBezTo>
                      <a:pt x="13" y="69"/>
                      <a:pt x="13" y="69"/>
                      <a:pt x="13" y="69"/>
                    </a:cubicBezTo>
                    <a:cubicBezTo>
                      <a:pt x="9" y="48"/>
                      <a:pt x="9" y="48"/>
                      <a:pt x="9" y="48"/>
                    </a:cubicBezTo>
                    <a:cubicBezTo>
                      <a:pt x="7" y="35"/>
                      <a:pt x="4" y="22"/>
                      <a:pt x="4" y="9"/>
                    </a:cubicBezTo>
                    <a:cubicBezTo>
                      <a:pt x="4" y="8"/>
                      <a:pt x="4" y="6"/>
                      <a:pt x="4" y="5"/>
                    </a:cubicBezTo>
                    <a:cubicBezTo>
                      <a:pt x="27" y="4"/>
                      <a:pt x="55" y="3"/>
                      <a:pt x="80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79" name="Freeform 476"/>
              <p:cNvSpPr>
                <a:spLocks/>
              </p:cNvSpPr>
              <p:nvPr/>
            </p:nvSpPr>
            <p:spPr bwMode="auto">
              <a:xfrm>
                <a:off x="1636" y="2677"/>
                <a:ext cx="123" cy="190"/>
              </a:xfrm>
              <a:custGeom>
                <a:avLst/>
                <a:gdLst>
                  <a:gd name="T0" fmla="*/ 21 w 45"/>
                  <a:gd name="T1" fmla="*/ 0 h 70"/>
                  <a:gd name="T2" fmla="*/ 4 w 45"/>
                  <a:gd name="T3" fmla="*/ 34 h 70"/>
                  <a:gd name="T4" fmla="*/ 19 w 45"/>
                  <a:gd name="T5" fmla="*/ 63 h 70"/>
                  <a:gd name="T6" fmla="*/ 43 w 45"/>
                  <a:gd name="T7" fmla="*/ 31 h 70"/>
                  <a:gd name="T8" fmla="*/ 40 w 45"/>
                  <a:gd name="T9" fmla="*/ 13 h 70"/>
                  <a:gd name="T10" fmla="*/ 25 w 45"/>
                  <a:gd name="T11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5" h="70">
                    <a:moveTo>
                      <a:pt x="21" y="0"/>
                    </a:moveTo>
                    <a:cubicBezTo>
                      <a:pt x="13" y="7"/>
                      <a:pt x="7" y="24"/>
                      <a:pt x="4" y="34"/>
                    </a:cubicBezTo>
                    <a:cubicBezTo>
                      <a:pt x="0" y="48"/>
                      <a:pt x="6" y="57"/>
                      <a:pt x="19" y="63"/>
                    </a:cubicBezTo>
                    <a:cubicBezTo>
                      <a:pt x="37" y="70"/>
                      <a:pt x="39" y="45"/>
                      <a:pt x="43" y="31"/>
                    </a:cubicBezTo>
                    <a:cubicBezTo>
                      <a:pt x="45" y="22"/>
                      <a:pt x="45" y="20"/>
                      <a:pt x="40" y="13"/>
                    </a:cubicBezTo>
                    <a:cubicBezTo>
                      <a:pt x="37" y="9"/>
                      <a:pt x="29" y="2"/>
                      <a:pt x="25" y="0"/>
                    </a:cubicBezTo>
                  </a:path>
                </a:pathLst>
              </a:custGeom>
              <a:solidFill>
                <a:srgbClr val="C697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80" name="Freeform 477"/>
              <p:cNvSpPr>
                <a:spLocks/>
              </p:cNvSpPr>
              <p:nvPr/>
            </p:nvSpPr>
            <p:spPr bwMode="auto">
              <a:xfrm>
                <a:off x="969" y="1994"/>
                <a:ext cx="232" cy="103"/>
              </a:xfrm>
              <a:custGeom>
                <a:avLst/>
                <a:gdLst>
                  <a:gd name="T0" fmla="*/ 5 w 85"/>
                  <a:gd name="T1" fmla="*/ 23 h 38"/>
                  <a:gd name="T2" fmla="*/ 37 w 85"/>
                  <a:gd name="T3" fmla="*/ 1 h 38"/>
                  <a:gd name="T4" fmla="*/ 84 w 85"/>
                  <a:gd name="T5" fmla="*/ 7 h 38"/>
                  <a:gd name="T6" fmla="*/ 68 w 85"/>
                  <a:gd name="T7" fmla="*/ 33 h 38"/>
                  <a:gd name="T8" fmla="*/ 0 w 85"/>
                  <a:gd name="T9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38">
                    <a:moveTo>
                      <a:pt x="5" y="23"/>
                    </a:moveTo>
                    <a:cubicBezTo>
                      <a:pt x="7" y="4"/>
                      <a:pt x="21" y="0"/>
                      <a:pt x="37" y="1"/>
                    </a:cubicBezTo>
                    <a:cubicBezTo>
                      <a:pt x="52" y="3"/>
                      <a:pt x="70" y="1"/>
                      <a:pt x="84" y="7"/>
                    </a:cubicBezTo>
                    <a:cubicBezTo>
                      <a:pt x="85" y="18"/>
                      <a:pt x="71" y="23"/>
                      <a:pt x="68" y="33"/>
                    </a:cubicBezTo>
                    <a:cubicBezTo>
                      <a:pt x="50" y="32"/>
                      <a:pt x="16" y="27"/>
                      <a:pt x="0" y="38"/>
                    </a:cubicBezTo>
                  </a:path>
                </a:pathLst>
              </a:custGeom>
              <a:solidFill>
                <a:srgbClr val="C697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81" name="Freeform 478"/>
              <p:cNvSpPr>
                <a:spLocks/>
              </p:cNvSpPr>
              <p:nvPr/>
            </p:nvSpPr>
            <p:spPr bwMode="auto">
              <a:xfrm>
                <a:off x="1701" y="2478"/>
                <a:ext cx="420" cy="517"/>
              </a:xfrm>
              <a:custGeom>
                <a:avLst/>
                <a:gdLst>
                  <a:gd name="T0" fmla="*/ 91 w 154"/>
                  <a:gd name="T1" fmla="*/ 5 h 190"/>
                  <a:gd name="T2" fmla="*/ 93 w 154"/>
                  <a:gd name="T3" fmla="*/ 59 h 190"/>
                  <a:gd name="T4" fmla="*/ 104 w 154"/>
                  <a:gd name="T5" fmla="*/ 110 h 190"/>
                  <a:gd name="T6" fmla="*/ 23 w 154"/>
                  <a:gd name="T7" fmla="*/ 88 h 190"/>
                  <a:gd name="T8" fmla="*/ 22 w 154"/>
                  <a:gd name="T9" fmla="*/ 91 h 190"/>
                  <a:gd name="T10" fmla="*/ 2 w 154"/>
                  <a:gd name="T11" fmla="*/ 130 h 190"/>
                  <a:gd name="T12" fmla="*/ 12 w 154"/>
                  <a:gd name="T13" fmla="*/ 148 h 190"/>
                  <a:gd name="T14" fmla="*/ 32 w 154"/>
                  <a:gd name="T15" fmla="*/ 160 h 190"/>
                  <a:gd name="T16" fmla="*/ 127 w 154"/>
                  <a:gd name="T17" fmla="*/ 171 h 190"/>
                  <a:gd name="T18" fmla="*/ 154 w 154"/>
                  <a:gd name="T19" fmla="*/ 122 h 190"/>
                  <a:gd name="T20" fmla="*/ 131 w 154"/>
                  <a:gd name="T21" fmla="*/ 62 h 190"/>
                  <a:gd name="T22" fmla="*/ 149 w 154"/>
                  <a:gd name="T23" fmla="*/ 94 h 190"/>
                  <a:gd name="T24" fmla="*/ 118 w 154"/>
                  <a:gd name="T25" fmla="*/ 41 h 190"/>
                  <a:gd name="T26" fmla="*/ 137 w 154"/>
                  <a:gd name="T27" fmla="*/ 67 h 190"/>
                  <a:gd name="T28" fmla="*/ 114 w 154"/>
                  <a:gd name="T29" fmla="*/ 31 h 190"/>
                  <a:gd name="T30" fmla="*/ 93 w 154"/>
                  <a:gd name="T31" fmla="*/ 2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4" h="190">
                    <a:moveTo>
                      <a:pt x="91" y="5"/>
                    </a:moveTo>
                    <a:cubicBezTo>
                      <a:pt x="84" y="21"/>
                      <a:pt x="88" y="42"/>
                      <a:pt x="93" y="59"/>
                    </a:cubicBezTo>
                    <a:cubicBezTo>
                      <a:pt x="96" y="71"/>
                      <a:pt x="107" y="98"/>
                      <a:pt x="104" y="110"/>
                    </a:cubicBezTo>
                    <a:cubicBezTo>
                      <a:pt x="93" y="148"/>
                      <a:pt x="33" y="98"/>
                      <a:pt x="23" y="88"/>
                    </a:cubicBezTo>
                    <a:cubicBezTo>
                      <a:pt x="23" y="88"/>
                      <a:pt x="22" y="91"/>
                      <a:pt x="22" y="91"/>
                    </a:cubicBezTo>
                    <a:cubicBezTo>
                      <a:pt x="13" y="101"/>
                      <a:pt x="4" y="117"/>
                      <a:pt x="2" y="130"/>
                    </a:cubicBezTo>
                    <a:cubicBezTo>
                      <a:pt x="0" y="139"/>
                      <a:pt x="3" y="141"/>
                      <a:pt x="12" y="148"/>
                    </a:cubicBezTo>
                    <a:cubicBezTo>
                      <a:pt x="18" y="152"/>
                      <a:pt x="25" y="156"/>
                      <a:pt x="32" y="160"/>
                    </a:cubicBezTo>
                    <a:cubicBezTo>
                      <a:pt x="60" y="177"/>
                      <a:pt x="97" y="190"/>
                      <a:pt x="127" y="171"/>
                    </a:cubicBezTo>
                    <a:cubicBezTo>
                      <a:pt x="145" y="160"/>
                      <a:pt x="154" y="142"/>
                      <a:pt x="154" y="122"/>
                    </a:cubicBezTo>
                    <a:cubicBezTo>
                      <a:pt x="154" y="100"/>
                      <a:pt x="140" y="81"/>
                      <a:pt x="131" y="62"/>
                    </a:cubicBezTo>
                    <a:cubicBezTo>
                      <a:pt x="138" y="73"/>
                      <a:pt x="140" y="85"/>
                      <a:pt x="149" y="94"/>
                    </a:cubicBezTo>
                    <a:cubicBezTo>
                      <a:pt x="142" y="74"/>
                      <a:pt x="126" y="60"/>
                      <a:pt x="118" y="41"/>
                    </a:cubicBezTo>
                    <a:cubicBezTo>
                      <a:pt x="123" y="49"/>
                      <a:pt x="128" y="63"/>
                      <a:pt x="137" y="67"/>
                    </a:cubicBezTo>
                    <a:cubicBezTo>
                      <a:pt x="131" y="53"/>
                      <a:pt x="121" y="43"/>
                      <a:pt x="114" y="31"/>
                    </a:cubicBezTo>
                    <a:cubicBezTo>
                      <a:pt x="108" y="21"/>
                      <a:pt x="109" y="0"/>
                      <a:pt x="93" y="2"/>
                    </a:cubicBezTo>
                  </a:path>
                </a:pathLst>
              </a:custGeom>
              <a:solidFill>
                <a:srgbClr val="FFC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82" name="Freeform 479"/>
              <p:cNvSpPr>
                <a:spLocks/>
              </p:cNvSpPr>
              <p:nvPr/>
            </p:nvSpPr>
            <p:spPr bwMode="auto">
              <a:xfrm>
                <a:off x="942" y="2067"/>
                <a:ext cx="487" cy="536"/>
              </a:xfrm>
              <a:custGeom>
                <a:avLst/>
                <a:gdLst>
                  <a:gd name="T0" fmla="*/ 16 w 179"/>
                  <a:gd name="T1" fmla="*/ 0 h 197"/>
                  <a:gd name="T2" fmla="*/ 12 w 179"/>
                  <a:gd name="T3" fmla="*/ 107 h 197"/>
                  <a:gd name="T4" fmla="*/ 38 w 179"/>
                  <a:gd name="T5" fmla="*/ 154 h 197"/>
                  <a:gd name="T6" fmla="*/ 85 w 179"/>
                  <a:gd name="T7" fmla="*/ 178 h 197"/>
                  <a:gd name="T8" fmla="*/ 160 w 179"/>
                  <a:gd name="T9" fmla="*/ 185 h 197"/>
                  <a:gd name="T10" fmla="*/ 170 w 179"/>
                  <a:gd name="T11" fmla="*/ 150 h 197"/>
                  <a:gd name="T12" fmla="*/ 179 w 179"/>
                  <a:gd name="T13" fmla="*/ 112 h 197"/>
                  <a:gd name="T14" fmla="*/ 87 w 179"/>
                  <a:gd name="T15" fmla="*/ 95 h 197"/>
                  <a:gd name="T16" fmla="*/ 63 w 179"/>
                  <a:gd name="T17" fmla="*/ 52 h 197"/>
                  <a:gd name="T18" fmla="*/ 69 w 179"/>
                  <a:gd name="T19" fmla="*/ 26 h 197"/>
                  <a:gd name="T20" fmla="*/ 79 w 179"/>
                  <a:gd name="T21" fmla="*/ 5 h 197"/>
                  <a:gd name="T22" fmla="*/ 80 w 179"/>
                  <a:gd name="T23" fmla="*/ 3 h 197"/>
                  <a:gd name="T24" fmla="*/ 48 w 179"/>
                  <a:gd name="T25" fmla="*/ 1 h 197"/>
                  <a:gd name="T26" fmla="*/ 15 w 179"/>
                  <a:gd name="T27" fmla="*/ 1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9" h="197">
                    <a:moveTo>
                      <a:pt x="16" y="0"/>
                    </a:moveTo>
                    <a:cubicBezTo>
                      <a:pt x="0" y="32"/>
                      <a:pt x="1" y="73"/>
                      <a:pt x="12" y="107"/>
                    </a:cubicBezTo>
                    <a:cubicBezTo>
                      <a:pt x="17" y="123"/>
                      <a:pt x="26" y="142"/>
                      <a:pt x="38" y="154"/>
                    </a:cubicBezTo>
                    <a:cubicBezTo>
                      <a:pt x="50" y="165"/>
                      <a:pt x="70" y="171"/>
                      <a:pt x="85" y="178"/>
                    </a:cubicBezTo>
                    <a:cubicBezTo>
                      <a:pt x="99" y="184"/>
                      <a:pt x="145" y="197"/>
                      <a:pt x="160" y="185"/>
                    </a:cubicBezTo>
                    <a:cubicBezTo>
                      <a:pt x="167" y="179"/>
                      <a:pt x="168" y="159"/>
                      <a:pt x="170" y="150"/>
                    </a:cubicBezTo>
                    <a:cubicBezTo>
                      <a:pt x="173" y="137"/>
                      <a:pt x="176" y="124"/>
                      <a:pt x="179" y="112"/>
                    </a:cubicBezTo>
                    <a:cubicBezTo>
                      <a:pt x="158" y="129"/>
                      <a:pt x="107" y="104"/>
                      <a:pt x="87" y="95"/>
                    </a:cubicBezTo>
                    <a:cubicBezTo>
                      <a:pt x="68" y="86"/>
                      <a:pt x="59" y="73"/>
                      <a:pt x="63" y="52"/>
                    </a:cubicBezTo>
                    <a:cubicBezTo>
                      <a:pt x="64" y="44"/>
                      <a:pt x="67" y="34"/>
                      <a:pt x="69" y="26"/>
                    </a:cubicBezTo>
                    <a:cubicBezTo>
                      <a:pt x="71" y="22"/>
                      <a:pt x="80" y="9"/>
                      <a:pt x="79" y="5"/>
                    </a:cubicBezTo>
                    <a:cubicBezTo>
                      <a:pt x="79" y="5"/>
                      <a:pt x="80" y="4"/>
                      <a:pt x="80" y="3"/>
                    </a:cubicBezTo>
                    <a:cubicBezTo>
                      <a:pt x="71" y="0"/>
                      <a:pt x="58" y="2"/>
                      <a:pt x="48" y="1"/>
                    </a:cubicBezTo>
                    <a:cubicBezTo>
                      <a:pt x="37" y="0"/>
                      <a:pt x="26" y="0"/>
                      <a:pt x="15" y="1"/>
                    </a:cubicBezTo>
                  </a:path>
                </a:pathLst>
              </a:custGeom>
              <a:solidFill>
                <a:srgbClr val="FFC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83" name="Freeform 480"/>
              <p:cNvSpPr>
                <a:spLocks/>
              </p:cNvSpPr>
              <p:nvPr/>
            </p:nvSpPr>
            <p:spPr bwMode="auto">
              <a:xfrm>
                <a:off x="1448" y="1686"/>
                <a:ext cx="63" cy="599"/>
              </a:xfrm>
              <a:custGeom>
                <a:avLst/>
                <a:gdLst>
                  <a:gd name="T0" fmla="*/ 20 w 23"/>
                  <a:gd name="T1" fmla="*/ 0 h 220"/>
                  <a:gd name="T2" fmla="*/ 18 w 23"/>
                  <a:gd name="T3" fmla="*/ 2 h 220"/>
                  <a:gd name="T4" fmla="*/ 15 w 23"/>
                  <a:gd name="T5" fmla="*/ 53 h 220"/>
                  <a:gd name="T6" fmla="*/ 14 w 23"/>
                  <a:gd name="T7" fmla="*/ 70 h 220"/>
                  <a:gd name="T8" fmla="*/ 11 w 23"/>
                  <a:gd name="T9" fmla="*/ 100 h 220"/>
                  <a:gd name="T10" fmla="*/ 8 w 23"/>
                  <a:gd name="T11" fmla="*/ 147 h 220"/>
                  <a:gd name="T12" fmla="*/ 6 w 23"/>
                  <a:gd name="T13" fmla="*/ 161 h 220"/>
                  <a:gd name="T14" fmla="*/ 0 w 23"/>
                  <a:gd name="T15" fmla="*/ 218 h 220"/>
                  <a:gd name="T16" fmla="*/ 1 w 23"/>
                  <a:gd name="T17" fmla="*/ 219 h 220"/>
                  <a:gd name="T18" fmla="*/ 3 w 23"/>
                  <a:gd name="T19" fmla="*/ 218 h 220"/>
                  <a:gd name="T20" fmla="*/ 9 w 23"/>
                  <a:gd name="T21" fmla="*/ 161 h 220"/>
                  <a:gd name="T22" fmla="*/ 11 w 23"/>
                  <a:gd name="T23" fmla="*/ 148 h 220"/>
                  <a:gd name="T24" fmla="*/ 15 w 23"/>
                  <a:gd name="T25" fmla="*/ 101 h 220"/>
                  <a:gd name="T26" fmla="*/ 17 w 23"/>
                  <a:gd name="T27" fmla="*/ 70 h 220"/>
                  <a:gd name="T28" fmla="*/ 19 w 23"/>
                  <a:gd name="T29" fmla="*/ 54 h 220"/>
                  <a:gd name="T30" fmla="*/ 22 w 23"/>
                  <a:gd name="T31" fmla="*/ 2 h 220"/>
                  <a:gd name="T32" fmla="*/ 20 w 23"/>
                  <a:gd name="T33" fmla="*/ 0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3" h="220">
                    <a:moveTo>
                      <a:pt x="20" y="0"/>
                    </a:moveTo>
                    <a:cubicBezTo>
                      <a:pt x="19" y="0"/>
                      <a:pt x="18" y="1"/>
                      <a:pt x="18" y="2"/>
                    </a:cubicBezTo>
                    <a:cubicBezTo>
                      <a:pt x="19" y="17"/>
                      <a:pt x="17" y="35"/>
                      <a:pt x="15" y="53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1" y="100"/>
                      <a:pt x="11" y="100"/>
                      <a:pt x="11" y="100"/>
                    </a:cubicBezTo>
                    <a:cubicBezTo>
                      <a:pt x="10" y="116"/>
                      <a:pt x="9" y="132"/>
                      <a:pt x="8" y="147"/>
                    </a:cubicBezTo>
                    <a:cubicBezTo>
                      <a:pt x="6" y="161"/>
                      <a:pt x="6" y="161"/>
                      <a:pt x="6" y="161"/>
                    </a:cubicBezTo>
                    <a:cubicBezTo>
                      <a:pt x="4" y="180"/>
                      <a:pt x="2" y="199"/>
                      <a:pt x="0" y="218"/>
                    </a:cubicBezTo>
                    <a:cubicBezTo>
                      <a:pt x="0" y="218"/>
                      <a:pt x="0" y="219"/>
                      <a:pt x="1" y="219"/>
                    </a:cubicBezTo>
                    <a:cubicBezTo>
                      <a:pt x="2" y="220"/>
                      <a:pt x="3" y="219"/>
                      <a:pt x="3" y="218"/>
                    </a:cubicBezTo>
                    <a:cubicBezTo>
                      <a:pt x="5" y="200"/>
                      <a:pt x="8" y="180"/>
                      <a:pt x="9" y="161"/>
                    </a:cubicBezTo>
                    <a:cubicBezTo>
                      <a:pt x="11" y="148"/>
                      <a:pt x="11" y="148"/>
                      <a:pt x="11" y="148"/>
                    </a:cubicBezTo>
                    <a:cubicBezTo>
                      <a:pt x="13" y="132"/>
                      <a:pt x="14" y="116"/>
                      <a:pt x="15" y="101"/>
                    </a:cubicBezTo>
                    <a:cubicBezTo>
                      <a:pt x="17" y="70"/>
                      <a:pt x="17" y="70"/>
                      <a:pt x="17" y="70"/>
                    </a:cubicBezTo>
                    <a:cubicBezTo>
                      <a:pt x="19" y="54"/>
                      <a:pt x="19" y="54"/>
                      <a:pt x="19" y="54"/>
                    </a:cubicBezTo>
                    <a:cubicBezTo>
                      <a:pt x="21" y="36"/>
                      <a:pt x="23" y="17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84" name="Freeform 481"/>
              <p:cNvSpPr>
                <a:spLocks/>
              </p:cNvSpPr>
              <p:nvPr/>
            </p:nvSpPr>
            <p:spPr bwMode="auto">
              <a:xfrm>
                <a:off x="1868" y="1512"/>
                <a:ext cx="57" cy="808"/>
              </a:xfrm>
              <a:custGeom>
                <a:avLst/>
                <a:gdLst>
                  <a:gd name="T0" fmla="*/ 0 w 21"/>
                  <a:gd name="T1" fmla="*/ 2 h 297"/>
                  <a:gd name="T2" fmla="*/ 6 w 21"/>
                  <a:gd name="T3" fmla="*/ 179 h 297"/>
                  <a:gd name="T4" fmla="*/ 7 w 21"/>
                  <a:gd name="T5" fmla="*/ 191 h 297"/>
                  <a:gd name="T6" fmla="*/ 12 w 21"/>
                  <a:gd name="T7" fmla="*/ 265 h 297"/>
                  <a:gd name="T8" fmla="*/ 13 w 21"/>
                  <a:gd name="T9" fmla="*/ 274 h 297"/>
                  <a:gd name="T10" fmla="*/ 18 w 21"/>
                  <a:gd name="T11" fmla="*/ 296 h 297"/>
                  <a:gd name="T12" fmla="*/ 20 w 21"/>
                  <a:gd name="T13" fmla="*/ 297 h 297"/>
                  <a:gd name="T14" fmla="*/ 21 w 21"/>
                  <a:gd name="T15" fmla="*/ 294 h 297"/>
                  <a:gd name="T16" fmla="*/ 16 w 21"/>
                  <a:gd name="T17" fmla="*/ 274 h 297"/>
                  <a:gd name="T18" fmla="*/ 16 w 21"/>
                  <a:gd name="T19" fmla="*/ 265 h 297"/>
                  <a:gd name="T20" fmla="*/ 10 w 21"/>
                  <a:gd name="T21" fmla="*/ 191 h 297"/>
                  <a:gd name="T22" fmla="*/ 9 w 21"/>
                  <a:gd name="T23" fmla="*/ 179 h 297"/>
                  <a:gd name="T24" fmla="*/ 3 w 21"/>
                  <a:gd name="T25" fmla="*/ 2 h 297"/>
                  <a:gd name="T26" fmla="*/ 1 w 21"/>
                  <a:gd name="T27" fmla="*/ 0 h 297"/>
                  <a:gd name="T28" fmla="*/ 0 w 21"/>
                  <a:gd name="T29" fmla="*/ 2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1" h="297">
                    <a:moveTo>
                      <a:pt x="0" y="2"/>
                    </a:moveTo>
                    <a:cubicBezTo>
                      <a:pt x="0" y="61"/>
                      <a:pt x="3" y="121"/>
                      <a:pt x="6" y="179"/>
                    </a:cubicBezTo>
                    <a:cubicBezTo>
                      <a:pt x="7" y="191"/>
                      <a:pt x="7" y="191"/>
                      <a:pt x="7" y="191"/>
                    </a:cubicBezTo>
                    <a:cubicBezTo>
                      <a:pt x="8" y="215"/>
                      <a:pt x="9" y="240"/>
                      <a:pt x="12" y="265"/>
                    </a:cubicBezTo>
                    <a:cubicBezTo>
                      <a:pt x="12" y="265"/>
                      <a:pt x="13" y="274"/>
                      <a:pt x="13" y="274"/>
                    </a:cubicBezTo>
                    <a:cubicBezTo>
                      <a:pt x="14" y="282"/>
                      <a:pt x="14" y="290"/>
                      <a:pt x="18" y="296"/>
                    </a:cubicBezTo>
                    <a:cubicBezTo>
                      <a:pt x="18" y="297"/>
                      <a:pt x="19" y="297"/>
                      <a:pt x="20" y="297"/>
                    </a:cubicBezTo>
                    <a:cubicBezTo>
                      <a:pt x="21" y="296"/>
                      <a:pt x="21" y="295"/>
                      <a:pt x="21" y="294"/>
                    </a:cubicBezTo>
                    <a:cubicBezTo>
                      <a:pt x="17" y="289"/>
                      <a:pt x="17" y="281"/>
                      <a:pt x="16" y="274"/>
                    </a:cubicBezTo>
                    <a:cubicBezTo>
                      <a:pt x="16" y="265"/>
                      <a:pt x="16" y="265"/>
                      <a:pt x="16" y="265"/>
                    </a:cubicBezTo>
                    <a:cubicBezTo>
                      <a:pt x="12" y="240"/>
                      <a:pt x="11" y="216"/>
                      <a:pt x="10" y="191"/>
                    </a:cubicBezTo>
                    <a:cubicBezTo>
                      <a:pt x="9" y="179"/>
                      <a:pt x="9" y="179"/>
                      <a:pt x="9" y="179"/>
                    </a:cubicBezTo>
                    <a:cubicBezTo>
                      <a:pt x="6" y="121"/>
                      <a:pt x="3" y="61"/>
                      <a:pt x="3" y="2"/>
                    </a:cubicBezTo>
                    <a:cubicBezTo>
                      <a:pt x="3" y="1"/>
                      <a:pt x="2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85" name="Freeform 482"/>
              <p:cNvSpPr>
                <a:spLocks/>
              </p:cNvSpPr>
              <p:nvPr/>
            </p:nvSpPr>
            <p:spPr bwMode="auto">
              <a:xfrm>
                <a:off x="1446" y="2274"/>
                <a:ext cx="476" cy="57"/>
              </a:xfrm>
              <a:custGeom>
                <a:avLst/>
                <a:gdLst>
                  <a:gd name="T0" fmla="*/ 1 w 175"/>
                  <a:gd name="T1" fmla="*/ 0 h 21"/>
                  <a:gd name="T2" fmla="*/ 1 w 175"/>
                  <a:gd name="T3" fmla="*/ 3 h 21"/>
                  <a:gd name="T4" fmla="*/ 38 w 175"/>
                  <a:gd name="T5" fmla="*/ 15 h 21"/>
                  <a:gd name="T6" fmla="*/ 46 w 175"/>
                  <a:gd name="T7" fmla="*/ 15 h 21"/>
                  <a:gd name="T8" fmla="*/ 105 w 175"/>
                  <a:gd name="T9" fmla="*/ 21 h 21"/>
                  <a:gd name="T10" fmla="*/ 148 w 175"/>
                  <a:gd name="T11" fmla="*/ 19 h 21"/>
                  <a:gd name="T12" fmla="*/ 157 w 175"/>
                  <a:gd name="T13" fmla="*/ 17 h 21"/>
                  <a:gd name="T14" fmla="*/ 173 w 175"/>
                  <a:gd name="T15" fmla="*/ 15 h 21"/>
                  <a:gd name="T16" fmla="*/ 175 w 175"/>
                  <a:gd name="T17" fmla="*/ 14 h 21"/>
                  <a:gd name="T18" fmla="*/ 173 w 175"/>
                  <a:gd name="T19" fmla="*/ 12 h 21"/>
                  <a:gd name="T20" fmla="*/ 156 w 175"/>
                  <a:gd name="T21" fmla="*/ 14 h 21"/>
                  <a:gd name="T22" fmla="*/ 148 w 175"/>
                  <a:gd name="T23" fmla="*/ 15 h 21"/>
                  <a:gd name="T24" fmla="*/ 105 w 175"/>
                  <a:gd name="T25" fmla="*/ 18 h 21"/>
                  <a:gd name="T26" fmla="*/ 47 w 175"/>
                  <a:gd name="T27" fmla="*/ 12 h 21"/>
                  <a:gd name="T28" fmla="*/ 39 w 175"/>
                  <a:gd name="T29" fmla="*/ 11 h 21"/>
                  <a:gd name="T30" fmla="*/ 4 w 175"/>
                  <a:gd name="T31" fmla="*/ 1 h 21"/>
                  <a:gd name="T32" fmla="*/ 1 w 175"/>
                  <a:gd name="T33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75" h="21">
                    <a:moveTo>
                      <a:pt x="1" y="0"/>
                    </a:moveTo>
                    <a:cubicBezTo>
                      <a:pt x="1" y="1"/>
                      <a:pt x="0" y="2"/>
                      <a:pt x="1" y="3"/>
                    </a:cubicBezTo>
                    <a:cubicBezTo>
                      <a:pt x="6" y="11"/>
                      <a:pt x="25" y="13"/>
                      <a:pt x="38" y="15"/>
                    </a:cubicBezTo>
                    <a:cubicBezTo>
                      <a:pt x="46" y="15"/>
                      <a:pt x="46" y="15"/>
                      <a:pt x="46" y="15"/>
                    </a:cubicBezTo>
                    <a:cubicBezTo>
                      <a:pt x="64" y="18"/>
                      <a:pt x="84" y="21"/>
                      <a:pt x="105" y="21"/>
                    </a:cubicBezTo>
                    <a:cubicBezTo>
                      <a:pt x="117" y="21"/>
                      <a:pt x="133" y="21"/>
                      <a:pt x="148" y="19"/>
                    </a:cubicBezTo>
                    <a:cubicBezTo>
                      <a:pt x="157" y="17"/>
                      <a:pt x="157" y="17"/>
                      <a:pt x="157" y="17"/>
                    </a:cubicBezTo>
                    <a:cubicBezTo>
                      <a:pt x="162" y="16"/>
                      <a:pt x="168" y="15"/>
                      <a:pt x="173" y="15"/>
                    </a:cubicBezTo>
                    <a:cubicBezTo>
                      <a:pt x="174" y="15"/>
                      <a:pt x="175" y="15"/>
                      <a:pt x="175" y="14"/>
                    </a:cubicBezTo>
                    <a:cubicBezTo>
                      <a:pt x="175" y="13"/>
                      <a:pt x="174" y="12"/>
                      <a:pt x="173" y="12"/>
                    </a:cubicBezTo>
                    <a:cubicBezTo>
                      <a:pt x="167" y="11"/>
                      <a:pt x="162" y="13"/>
                      <a:pt x="156" y="14"/>
                    </a:cubicBezTo>
                    <a:cubicBezTo>
                      <a:pt x="148" y="15"/>
                      <a:pt x="148" y="15"/>
                      <a:pt x="148" y="15"/>
                    </a:cubicBezTo>
                    <a:cubicBezTo>
                      <a:pt x="132" y="18"/>
                      <a:pt x="117" y="18"/>
                      <a:pt x="105" y="18"/>
                    </a:cubicBezTo>
                    <a:cubicBezTo>
                      <a:pt x="85" y="18"/>
                      <a:pt x="65" y="15"/>
                      <a:pt x="47" y="12"/>
                    </a:cubicBezTo>
                    <a:cubicBezTo>
                      <a:pt x="39" y="11"/>
                      <a:pt x="39" y="11"/>
                      <a:pt x="39" y="11"/>
                    </a:cubicBezTo>
                    <a:cubicBezTo>
                      <a:pt x="27" y="10"/>
                      <a:pt x="8" y="8"/>
                      <a:pt x="4" y="1"/>
                    </a:cubicBezTo>
                    <a:cubicBezTo>
                      <a:pt x="3" y="0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86" name="Freeform 483"/>
              <p:cNvSpPr>
                <a:spLocks/>
              </p:cNvSpPr>
              <p:nvPr/>
            </p:nvSpPr>
            <p:spPr bwMode="auto">
              <a:xfrm>
                <a:off x="1244" y="2263"/>
                <a:ext cx="212" cy="1004"/>
              </a:xfrm>
              <a:custGeom>
                <a:avLst/>
                <a:gdLst>
                  <a:gd name="T0" fmla="*/ 75 w 78"/>
                  <a:gd name="T1" fmla="*/ 1 h 369"/>
                  <a:gd name="T2" fmla="*/ 70 w 78"/>
                  <a:gd name="T3" fmla="*/ 22 h 369"/>
                  <a:gd name="T4" fmla="*/ 65 w 78"/>
                  <a:gd name="T5" fmla="*/ 39 h 369"/>
                  <a:gd name="T6" fmla="*/ 57 w 78"/>
                  <a:gd name="T7" fmla="*/ 79 h 369"/>
                  <a:gd name="T8" fmla="*/ 54 w 78"/>
                  <a:gd name="T9" fmla="*/ 93 h 369"/>
                  <a:gd name="T10" fmla="*/ 41 w 78"/>
                  <a:gd name="T11" fmla="*/ 145 h 369"/>
                  <a:gd name="T12" fmla="*/ 29 w 78"/>
                  <a:gd name="T13" fmla="*/ 192 h 369"/>
                  <a:gd name="T14" fmla="*/ 21 w 78"/>
                  <a:gd name="T15" fmla="*/ 235 h 369"/>
                  <a:gd name="T16" fmla="*/ 13 w 78"/>
                  <a:gd name="T17" fmla="*/ 280 h 369"/>
                  <a:gd name="T18" fmla="*/ 5 w 78"/>
                  <a:gd name="T19" fmla="*/ 331 h 369"/>
                  <a:gd name="T20" fmla="*/ 3 w 78"/>
                  <a:gd name="T21" fmla="*/ 343 h 369"/>
                  <a:gd name="T22" fmla="*/ 1 w 78"/>
                  <a:gd name="T23" fmla="*/ 367 h 369"/>
                  <a:gd name="T24" fmla="*/ 3 w 78"/>
                  <a:gd name="T25" fmla="*/ 369 h 369"/>
                  <a:gd name="T26" fmla="*/ 4 w 78"/>
                  <a:gd name="T27" fmla="*/ 367 h 369"/>
                  <a:gd name="T28" fmla="*/ 7 w 78"/>
                  <a:gd name="T29" fmla="*/ 344 h 369"/>
                  <a:gd name="T30" fmla="*/ 9 w 78"/>
                  <a:gd name="T31" fmla="*/ 331 h 369"/>
                  <a:gd name="T32" fmla="*/ 16 w 78"/>
                  <a:gd name="T33" fmla="*/ 281 h 369"/>
                  <a:gd name="T34" fmla="*/ 25 w 78"/>
                  <a:gd name="T35" fmla="*/ 235 h 369"/>
                  <a:gd name="T36" fmla="*/ 32 w 78"/>
                  <a:gd name="T37" fmla="*/ 193 h 369"/>
                  <a:gd name="T38" fmla="*/ 44 w 78"/>
                  <a:gd name="T39" fmla="*/ 146 h 369"/>
                  <a:gd name="T40" fmla="*/ 57 w 78"/>
                  <a:gd name="T41" fmla="*/ 94 h 369"/>
                  <a:gd name="T42" fmla="*/ 60 w 78"/>
                  <a:gd name="T43" fmla="*/ 80 h 369"/>
                  <a:gd name="T44" fmla="*/ 69 w 78"/>
                  <a:gd name="T45" fmla="*/ 39 h 369"/>
                  <a:gd name="T46" fmla="*/ 73 w 78"/>
                  <a:gd name="T47" fmla="*/ 23 h 369"/>
                  <a:gd name="T48" fmla="*/ 78 w 78"/>
                  <a:gd name="T49" fmla="*/ 2 h 369"/>
                  <a:gd name="T50" fmla="*/ 76 w 78"/>
                  <a:gd name="T51" fmla="*/ 0 h 369"/>
                  <a:gd name="T52" fmla="*/ 75 w 78"/>
                  <a:gd name="T53" fmla="*/ 1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8" h="369">
                    <a:moveTo>
                      <a:pt x="75" y="1"/>
                    </a:moveTo>
                    <a:cubicBezTo>
                      <a:pt x="74" y="9"/>
                      <a:pt x="72" y="16"/>
                      <a:pt x="70" y="22"/>
                    </a:cubicBezTo>
                    <a:cubicBezTo>
                      <a:pt x="68" y="27"/>
                      <a:pt x="66" y="33"/>
                      <a:pt x="65" y="39"/>
                    </a:cubicBezTo>
                    <a:cubicBezTo>
                      <a:pt x="63" y="52"/>
                      <a:pt x="60" y="65"/>
                      <a:pt x="57" y="79"/>
                    </a:cubicBezTo>
                    <a:cubicBezTo>
                      <a:pt x="54" y="93"/>
                      <a:pt x="54" y="93"/>
                      <a:pt x="54" y="93"/>
                    </a:cubicBezTo>
                    <a:cubicBezTo>
                      <a:pt x="50" y="111"/>
                      <a:pt x="45" y="128"/>
                      <a:pt x="41" y="145"/>
                    </a:cubicBezTo>
                    <a:cubicBezTo>
                      <a:pt x="37" y="160"/>
                      <a:pt x="33" y="176"/>
                      <a:pt x="29" y="192"/>
                    </a:cubicBezTo>
                    <a:cubicBezTo>
                      <a:pt x="26" y="206"/>
                      <a:pt x="24" y="221"/>
                      <a:pt x="21" y="235"/>
                    </a:cubicBezTo>
                    <a:cubicBezTo>
                      <a:pt x="19" y="250"/>
                      <a:pt x="17" y="265"/>
                      <a:pt x="13" y="280"/>
                    </a:cubicBezTo>
                    <a:cubicBezTo>
                      <a:pt x="9" y="297"/>
                      <a:pt x="7" y="314"/>
                      <a:pt x="5" y="331"/>
                    </a:cubicBezTo>
                    <a:cubicBezTo>
                      <a:pt x="3" y="343"/>
                      <a:pt x="3" y="343"/>
                      <a:pt x="3" y="343"/>
                    </a:cubicBezTo>
                    <a:cubicBezTo>
                      <a:pt x="2" y="351"/>
                      <a:pt x="0" y="360"/>
                      <a:pt x="1" y="367"/>
                    </a:cubicBezTo>
                    <a:cubicBezTo>
                      <a:pt x="1" y="368"/>
                      <a:pt x="2" y="369"/>
                      <a:pt x="3" y="369"/>
                    </a:cubicBezTo>
                    <a:cubicBezTo>
                      <a:pt x="4" y="369"/>
                      <a:pt x="4" y="368"/>
                      <a:pt x="4" y="367"/>
                    </a:cubicBezTo>
                    <a:cubicBezTo>
                      <a:pt x="4" y="360"/>
                      <a:pt x="5" y="352"/>
                      <a:pt x="7" y="344"/>
                    </a:cubicBezTo>
                    <a:cubicBezTo>
                      <a:pt x="9" y="331"/>
                      <a:pt x="9" y="331"/>
                      <a:pt x="9" y="331"/>
                    </a:cubicBezTo>
                    <a:cubicBezTo>
                      <a:pt x="10" y="312"/>
                      <a:pt x="12" y="297"/>
                      <a:pt x="16" y="281"/>
                    </a:cubicBezTo>
                    <a:cubicBezTo>
                      <a:pt x="20" y="266"/>
                      <a:pt x="22" y="250"/>
                      <a:pt x="25" y="235"/>
                    </a:cubicBezTo>
                    <a:cubicBezTo>
                      <a:pt x="27" y="221"/>
                      <a:pt x="29" y="207"/>
                      <a:pt x="32" y="193"/>
                    </a:cubicBezTo>
                    <a:cubicBezTo>
                      <a:pt x="36" y="177"/>
                      <a:pt x="40" y="161"/>
                      <a:pt x="44" y="146"/>
                    </a:cubicBezTo>
                    <a:cubicBezTo>
                      <a:pt x="49" y="129"/>
                      <a:pt x="53" y="111"/>
                      <a:pt x="57" y="94"/>
                    </a:cubicBezTo>
                    <a:cubicBezTo>
                      <a:pt x="60" y="80"/>
                      <a:pt x="60" y="80"/>
                      <a:pt x="60" y="80"/>
                    </a:cubicBezTo>
                    <a:cubicBezTo>
                      <a:pt x="64" y="66"/>
                      <a:pt x="67" y="53"/>
                      <a:pt x="69" y="39"/>
                    </a:cubicBezTo>
                    <a:cubicBezTo>
                      <a:pt x="69" y="34"/>
                      <a:pt x="71" y="29"/>
                      <a:pt x="73" y="23"/>
                    </a:cubicBezTo>
                    <a:cubicBezTo>
                      <a:pt x="75" y="16"/>
                      <a:pt x="78" y="9"/>
                      <a:pt x="78" y="2"/>
                    </a:cubicBezTo>
                    <a:cubicBezTo>
                      <a:pt x="78" y="1"/>
                      <a:pt x="77" y="0"/>
                      <a:pt x="76" y="0"/>
                    </a:cubicBezTo>
                    <a:cubicBezTo>
                      <a:pt x="75" y="0"/>
                      <a:pt x="75" y="1"/>
                      <a:pt x="75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87" name="Freeform 484"/>
              <p:cNvSpPr>
                <a:spLocks/>
              </p:cNvSpPr>
              <p:nvPr/>
            </p:nvSpPr>
            <p:spPr bwMode="auto">
              <a:xfrm>
                <a:off x="1908" y="2304"/>
                <a:ext cx="58" cy="190"/>
              </a:xfrm>
              <a:custGeom>
                <a:avLst/>
                <a:gdLst>
                  <a:gd name="T0" fmla="*/ 0 w 21"/>
                  <a:gd name="T1" fmla="*/ 1 h 70"/>
                  <a:gd name="T2" fmla="*/ 1 w 21"/>
                  <a:gd name="T3" fmla="*/ 3 h 70"/>
                  <a:gd name="T4" fmla="*/ 9 w 21"/>
                  <a:gd name="T5" fmla="*/ 30 h 70"/>
                  <a:gd name="T6" fmla="*/ 11 w 21"/>
                  <a:gd name="T7" fmla="*/ 41 h 70"/>
                  <a:gd name="T8" fmla="*/ 13 w 21"/>
                  <a:gd name="T9" fmla="*/ 48 h 70"/>
                  <a:gd name="T10" fmla="*/ 18 w 21"/>
                  <a:gd name="T11" fmla="*/ 68 h 70"/>
                  <a:gd name="T12" fmla="*/ 20 w 21"/>
                  <a:gd name="T13" fmla="*/ 69 h 70"/>
                  <a:gd name="T14" fmla="*/ 21 w 21"/>
                  <a:gd name="T15" fmla="*/ 67 h 70"/>
                  <a:gd name="T16" fmla="*/ 16 w 21"/>
                  <a:gd name="T17" fmla="*/ 48 h 70"/>
                  <a:gd name="T18" fmla="*/ 14 w 21"/>
                  <a:gd name="T19" fmla="*/ 40 h 70"/>
                  <a:gd name="T20" fmla="*/ 12 w 21"/>
                  <a:gd name="T21" fmla="*/ 30 h 70"/>
                  <a:gd name="T22" fmla="*/ 3 w 21"/>
                  <a:gd name="T23" fmla="*/ 0 h 70"/>
                  <a:gd name="T24" fmla="*/ 0 w 21"/>
                  <a:gd name="T25" fmla="*/ 1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1" h="70">
                    <a:moveTo>
                      <a:pt x="0" y="1"/>
                    </a:moveTo>
                    <a:cubicBezTo>
                      <a:pt x="0" y="1"/>
                      <a:pt x="0" y="2"/>
                      <a:pt x="1" y="3"/>
                    </a:cubicBezTo>
                    <a:cubicBezTo>
                      <a:pt x="6" y="8"/>
                      <a:pt x="8" y="20"/>
                      <a:pt x="9" y="30"/>
                    </a:cubicBezTo>
                    <a:cubicBezTo>
                      <a:pt x="11" y="41"/>
                      <a:pt x="11" y="41"/>
                      <a:pt x="11" y="41"/>
                    </a:cubicBezTo>
                    <a:cubicBezTo>
                      <a:pt x="13" y="48"/>
                      <a:pt x="13" y="48"/>
                      <a:pt x="13" y="48"/>
                    </a:cubicBezTo>
                    <a:cubicBezTo>
                      <a:pt x="14" y="56"/>
                      <a:pt x="16" y="64"/>
                      <a:pt x="18" y="68"/>
                    </a:cubicBezTo>
                    <a:cubicBezTo>
                      <a:pt x="18" y="69"/>
                      <a:pt x="19" y="70"/>
                      <a:pt x="20" y="69"/>
                    </a:cubicBezTo>
                    <a:cubicBezTo>
                      <a:pt x="21" y="69"/>
                      <a:pt x="21" y="68"/>
                      <a:pt x="21" y="67"/>
                    </a:cubicBezTo>
                    <a:cubicBezTo>
                      <a:pt x="19" y="63"/>
                      <a:pt x="18" y="55"/>
                      <a:pt x="16" y="48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1" y="19"/>
                      <a:pt x="9" y="6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88" name="Freeform 485"/>
              <p:cNvSpPr>
                <a:spLocks noEditPoints="1"/>
              </p:cNvSpPr>
              <p:nvPr/>
            </p:nvSpPr>
            <p:spPr bwMode="auto">
              <a:xfrm>
                <a:off x="1628" y="2478"/>
                <a:ext cx="523" cy="506"/>
              </a:xfrm>
              <a:custGeom>
                <a:avLst/>
                <a:gdLst>
                  <a:gd name="T0" fmla="*/ 125 w 192"/>
                  <a:gd name="T1" fmla="*/ 1 h 186"/>
                  <a:gd name="T2" fmla="*/ 124 w 192"/>
                  <a:gd name="T3" fmla="*/ 2 h 186"/>
                  <a:gd name="T4" fmla="*/ 116 w 192"/>
                  <a:gd name="T5" fmla="*/ 3 h 186"/>
                  <a:gd name="T6" fmla="*/ 115 w 192"/>
                  <a:gd name="T7" fmla="*/ 4 h 186"/>
                  <a:gd name="T8" fmla="*/ 121 w 192"/>
                  <a:gd name="T9" fmla="*/ 72 h 186"/>
                  <a:gd name="T10" fmla="*/ 127 w 192"/>
                  <a:gd name="T11" fmla="*/ 94 h 186"/>
                  <a:gd name="T12" fmla="*/ 124 w 192"/>
                  <a:gd name="T13" fmla="*/ 118 h 186"/>
                  <a:gd name="T14" fmla="*/ 95 w 192"/>
                  <a:gd name="T15" fmla="*/ 115 h 186"/>
                  <a:gd name="T16" fmla="*/ 91 w 192"/>
                  <a:gd name="T17" fmla="*/ 113 h 186"/>
                  <a:gd name="T18" fmla="*/ 40 w 192"/>
                  <a:gd name="T19" fmla="*/ 81 h 186"/>
                  <a:gd name="T20" fmla="*/ 37 w 192"/>
                  <a:gd name="T21" fmla="*/ 78 h 186"/>
                  <a:gd name="T22" fmla="*/ 24 w 192"/>
                  <a:gd name="T23" fmla="*/ 70 h 186"/>
                  <a:gd name="T24" fmla="*/ 9 w 192"/>
                  <a:gd name="T25" fmla="*/ 98 h 186"/>
                  <a:gd name="T26" fmla="*/ 8 w 192"/>
                  <a:gd name="T27" fmla="*/ 101 h 186"/>
                  <a:gd name="T28" fmla="*/ 7 w 192"/>
                  <a:gd name="T29" fmla="*/ 104 h 186"/>
                  <a:gd name="T30" fmla="*/ 11 w 192"/>
                  <a:gd name="T31" fmla="*/ 130 h 186"/>
                  <a:gd name="T32" fmla="*/ 54 w 192"/>
                  <a:gd name="T33" fmla="*/ 160 h 186"/>
                  <a:gd name="T34" fmla="*/ 151 w 192"/>
                  <a:gd name="T35" fmla="*/ 175 h 186"/>
                  <a:gd name="T36" fmla="*/ 182 w 192"/>
                  <a:gd name="T37" fmla="*/ 145 h 186"/>
                  <a:gd name="T38" fmla="*/ 158 w 192"/>
                  <a:gd name="T39" fmla="*/ 53 h 186"/>
                  <a:gd name="T40" fmla="*/ 153 w 192"/>
                  <a:gd name="T41" fmla="*/ 45 h 186"/>
                  <a:gd name="T42" fmla="*/ 142 w 192"/>
                  <a:gd name="T43" fmla="*/ 26 h 186"/>
                  <a:gd name="T44" fmla="*/ 141 w 192"/>
                  <a:gd name="T45" fmla="*/ 22 h 186"/>
                  <a:gd name="T46" fmla="*/ 125 w 192"/>
                  <a:gd name="T47" fmla="*/ 1 h 186"/>
                  <a:gd name="T48" fmla="*/ 124 w 192"/>
                  <a:gd name="T49" fmla="*/ 5 h 186"/>
                  <a:gd name="T50" fmla="*/ 126 w 192"/>
                  <a:gd name="T51" fmla="*/ 5 h 186"/>
                  <a:gd name="T52" fmla="*/ 126 w 192"/>
                  <a:gd name="T53" fmla="*/ 5 h 186"/>
                  <a:gd name="T54" fmla="*/ 137 w 192"/>
                  <a:gd name="T55" fmla="*/ 23 h 186"/>
                  <a:gd name="T56" fmla="*/ 139 w 192"/>
                  <a:gd name="T57" fmla="*/ 27 h 186"/>
                  <a:gd name="T58" fmla="*/ 151 w 192"/>
                  <a:gd name="T59" fmla="*/ 47 h 186"/>
                  <a:gd name="T60" fmla="*/ 155 w 192"/>
                  <a:gd name="T61" fmla="*/ 55 h 186"/>
                  <a:gd name="T62" fmla="*/ 181 w 192"/>
                  <a:gd name="T63" fmla="*/ 127 h 186"/>
                  <a:gd name="T64" fmla="*/ 179 w 192"/>
                  <a:gd name="T65" fmla="*/ 144 h 186"/>
                  <a:gd name="T66" fmla="*/ 149 w 192"/>
                  <a:gd name="T67" fmla="*/ 172 h 186"/>
                  <a:gd name="T68" fmla="*/ 56 w 192"/>
                  <a:gd name="T69" fmla="*/ 157 h 186"/>
                  <a:gd name="T70" fmla="*/ 14 w 192"/>
                  <a:gd name="T71" fmla="*/ 128 h 186"/>
                  <a:gd name="T72" fmla="*/ 10 w 192"/>
                  <a:gd name="T73" fmla="*/ 105 h 186"/>
                  <a:gd name="T74" fmla="*/ 11 w 192"/>
                  <a:gd name="T75" fmla="*/ 102 h 186"/>
                  <a:gd name="T76" fmla="*/ 12 w 192"/>
                  <a:gd name="T77" fmla="*/ 99 h 186"/>
                  <a:gd name="T78" fmla="*/ 24 w 192"/>
                  <a:gd name="T79" fmla="*/ 73 h 186"/>
                  <a:gd name="T80" fmla="*/ 35 w 192"/>
                  <a:gd name="T81" fmla="*/ 81 h 186"/>
                  <a:gd name="T82" fmla="*/ 38 w 192"/>
                  <a:gd name="T83" fmla="*/ 84 h 186"/>
                  <a:gd name="T84" fmla="*/ 90 w 192"/>
                  <a:gd name="T85" fmla="*/ 116 h 186"/>
                  <a:gd name="T86" fmla="*/ 93 w 192"/>
                  <a:gd name="T87" fmla="*/ 118 h 186"/>
                  <a:gd name="T88" fmla="*/ 126 w 192"/>
                  <a:gd name="T89" fmla="*/ 120 h 186"/>
                  <a:gd name="T90" fmla="*/ 132 w 192"/>
                  <a:gd name="T91" fmla="*/ 106 h 186"/>
                  <a:gd name="T92" fmla="*/ 130 w 192"/>
                  <a:gd name="T93" fmla="*/ 93 h 186"/>
                  <a:gd name="T94" fmla="*/ 125 w 192"/>
                  <a:gd name="T95" fmla="*/ 71 h 186"/>
                  <a:gd name="T96" fmla="*/ 116 w 192"/>
                  <a:gd name="T97" fmla="*/ 23 h 186"/>
                  <a:gd name="T98" fmla="*/ 118 w 192"/>
                  <a:gd name="T99" fmla="*/ 6 h 186"/>
                  <a:gd name="T100" fmla="*/ 124 w 192"/>
                  <a:gd name="T101" fmla="*/ 5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92" h="186">
                    <a:moveTo>
                      <a:pt x="125" y="1"/>
                    </a:moveTo>
                    <a:cubicBezTo>
                      <a:pt x="124" y="1"/>
                      <a:pt x="124" y="2"/>
                      <a:pt x="124" y="2"/>
                    </a:cubicBezTo>
                    <a:cubicBezTo>
                      <a:pt x="122" y="1"/>
                      <a:pt x="119" y="1"/>
                      <a:pt x="116" y="3"/>
                    </a:cubicBezTo>
                    <a:cubicBezTo>
                      <a:pt x="115" y="4"/>
                      <a:pt x="115" y="4"/>
                      <a:pt x="115" y="4"/>
                    </a:cubicBezTo>
                    <a:cubicBezTo>
                      <a:pt x="109" y="27"/>
                      <a:pt x="115" y="50"/>
                      <a:pt x="121" y="72"/>
                    </a:cubicBezTo>
                    <a:cubicBezTo>
                      <a:pt x="127" y="94"/>
                      <a:pt x="127" y="94"/>
                      <a:pt x="127" y="94"/>
                    </a:cubicBezTo>
                    <a:cubicBezTo>
                      <a:pt x="129" y="103"/>
                      <a:pt x="131" y="112"/>
                      <a:pt x="124" y="118"/>
                    </a:cubicBezTo>
                    <a:cubicBezTo>
                      <a:pt x="116" y="125"/>
                      <a:pt x="105" y="119"/>
                      <a:pt x="95" y="115"/>
                    </a:cubicBezTo>
                    <a:cubicBezTo>
                      <a:pt x="91" y="113"/>
                      <a:pt x="91" y="113"/>
                      <a:pt x="91" y="113"/>
                    </a:cubicBezTo>
                    <a:cubicBezTo>
                      <a:pt x="75" y="106"/>
                      <a:pt x="58" y="96"/>
                      <a:pt x="40" y="81"/>
                    </a:cubicBezTo>
                    <a:cubicBezTo>
                      <a:pt x="37" y="78"/>
                      <a:pt x="37" y="78"/>
                      <a:pt x="37" y="78"/>
                    </a:cubicBezTo>
                    <a:cubicBezTo>
                      <a:pt x="32" y="73"/>
                      <a:pt x="27" y="69"/>
                      <a:pt x="24" y="70"/>
                    </a:cubicBezTo>
                    <a:cubicBezTo>
                      <a:pt x="19" y="70"/>
                      <a:pt x="14" y="81"/>
                      <a:pt x="9" y="98"/>
                    </a:cubicBezTo>
                    <a:cubicBezTo>
                      <a:pt x="8" y="101"/>
                      <a:pt x="8" y="101"/>
                      <a:pt x="8" y="101"/>
                    </a:cubicBezTo>
                    <a:cubicBezTo>
                      <a:pt x="7" y="104"/>
                      <a:pt x="7" y="104"/>
                      <a:pt x="7" y="104"/>
                    </a:cubicBezTo>
                    <a:cubicBezTo>
                      <a:pt x="3" y="115"/>
                      <a:pt x="0" y="121"/>
                      <a:pt x="11" y="130"/>
                    </a:cubicBezTo>
                    <a:cubicBezTo>
                      <a:pt x="25" y="142"/>
                      <a:pt x="40" y="152"/>
                      <a:pt x="54" y="160"/>
                    </a:cubicBezTo>
                    <a:cubicBezTo>
                      <a:pt x="88" y="180"/>
                      <a:pt x="124" y="186"/>
                      <a:pt x="151" y="175"/>
                    </a:cubicBezTo>
                    <a:cubicBezTo>
                      <a:pt x="167" y="169"/>
                      <a:pt x="177" y="159"/>
                      <a:pt x="182" y="145"/>
                    </a:cubicBezTo>
                    <a:cubicBezTo>
                      <a:pt x="192" y="115"/>
                      <a:pt x="171" y="75"/>
                      <a:pt x="158" y="53"/>
                    </a:cubicBezTo>
                    <a:cubicBezTo>
                      <a:pt x="153" y="45"/>
                      <a:pt x="153" y="45"/>
                      <a:pt x="153" y="45"/>
                    </a:cubicBezTo>
                    <a:cubicBezTo>
                      <a:pt x="149" y="39"/>
                      <a:pt x="146" y="33"/>
                      <a:pt x="142" y="26"/>
                    </a:cubicBezTo>
                    <a:cubicBezTo>
                      <a:pt x="141" y="22"/>
                      <a:pt x="141" y="22"/>
                      <a:pt x="141" y="22"/>
                    </a:cubicBezTo>
                    <a:cubicBezTo>
                      <a:pt x="137" y="13"/>
                      <a:pt x="132" y="0"/>
                      <a:pt x="125" y="1"/>
                    </a:cubicBezTo>
                    <a:close/>
                    <a:moveTo>
                      <a:pt x="124" y="5"/>
                    </a:moveTo>
                    <a:cubicBezTo>
                      <a:pt x="125" y="6"/>
                      <a:pt x="126" y="5"/>
                      <a:pt x="126" y="5"/>
                    </a:cubicBezTo>
                    <a:cubicBezTo>
                      <a:pt x="126" y="5"/>
                      <a:pt x="126" y="5"/>
                      <a:pt x="126" y="5"/>
                    </a:cubicBezTo>
                    <a:cubicBezTo>
                      <a:pt x="130" y="6"/>
                      <a:pt x="135" y="17"/>
                      <a:pt x="137" y="23"/>
                    </a:cubicBezTo>
                    <a:cubicBezTo>
                      <a:pt x="139" y="27"/>
                      <a:pt x="139" y="27"/>
                      <a:pt x="139" y="27"/>
                    </a:cubicBezTo>
                    <a:cubicBezTo>
                      <a:pt x="143" y="34"/>
                      <a:pt x="146" y="40"/>
                      <a:pt x="151" y="47"/>
                    </a:cubicBezTo>
                    <a:cubicBezTo>
                      <a:pt x="155" y="55"/>
                      <a:pt x="155" y="55"/>
                      <a:pt x="155" y="55"/>
                    </a:cubicBezTo>
                    <a:cubicBezTo>
                      <a:pt x="166" y="72"/>
                      <a:pt x="181" y="102"/>
                      <a:pt x="181" y="127"/>
                    </a:cubicBezTo>
                    <a:cubicBezTo>
                      <a:pt x="181" y="133"/>
                      <a:pt x="180" y="139"/>
                      <a:pt x="179" y="144"/>
                    </a:cubicBezTo>
                    <a:cubicBezTo>
                      <a:pt x="174" y="157"/>
                      <a:pt x="164" y="166"/>
                      <a:pt x="149" y="172"/>
                    </a:cubicBezTo>
                    <a:cubicBezTo>
                      <a:pt x="119" y="184"/>
                      <a:pt x="81" y="172"/>
                      <a:pt x="56" y="157"/>
                    </a:cubicBezTo>
                    <a:cubicBezTo>
                      <a:pt x="42" y="149"/>
                      <a:pt x="27" y="139"/>
                      <a:pt x="14" y="128"/>
                    </a:cubicBezTo>
                    <a:cubicBezTo>
                      <a:pt x="4" y="120"/>
                      <a:pt x="6" y="116"/>
                      <a:pt x="10" y="105"/>
                    </a:cubicBezTo>
                    <a:cubicBezTo>
                      <a:pt x="11" y="102"/>
                      <a:pt x="11" y="102"/>
                      <a:pt x="11" y="102"/>
                    </a:cubicBezTo>
                    <a:cubicBezTo>
                      <a:pt x="11" y="102"/>
                      <a:pt x="12" y="99"/>
                      <a:pt x="12" y="99"/>
                    </a:cubicBezTo>
                    <a:cubicBezTo>
                      <a:pt x="18" y="82"/>
                      <a:pt x="22" y="73"/>
                      <a:pt x="24" y="73"/>
                    </a:cubicBezTo>
                    <a:cubicBezTo>
                      <a:pt x="26" y="73"/>
                      <a:pt x="32" y="79"/>
                      <a:pt x="35" y="81"/>
                    </a:cubicBezTo>
                    <a:cubicBezTo>
                      <a:pt x="38" y="84"/>
                      <a:pt x="38" y="84"/>
                      <a:pt x="38" y="84"/>
                    </a:cubicBezTo>
                    <a:cubicBezTo>
                      <a:pt x="57" y="99"/>
                      <a:pt x="74" y="109"/>
                      <a:pt x="90" y="116"/>
                    </a:cubicBezTo>
                    <a:cubicBezTo>
                      <a:pt x="93" y="118"/>
                      <a:pt x="93" y="118"/>
                      <a:pt x="93" y="118"/>
                    </a:cubicBezTo>
                    <a:cubicBezTo>
                      <a:pt x="104" y="123"/>
                      <a:pt x="116" y="128"/>
                      <a:pt x="126" y="120"/>
                    </a:cubicBezTo>
                    <a:cubicBezTo>
                      <a:pt x="131" y="116"/>
                      <a:pt x="132" y="111"/>
                      <a:pt x="132" y="106"/>
                    </a:cubicBezTo>
                    <a:cubicBezTo>
                      <a:pt x="132" y="102"/>
                      <a:pt x="131" y="97"/>
                      <a:pt x="130" y="93"/>
                    </a:cubicBezTo>
                    <a:cubicBezTo>
                      <a:pt x="125" y="71"/>
                      <a:pt x="125" y="71"/>
                      <a:pt x="125" y="71"/>
                    </a:cubicBezTo>
                    <a:cubicBezTo>
                      <a:pt x="120" y="55"/>
                      <a:pt x="116" y="39"/>
                      <a:pt x="116" y="23"/>
                    </a:cubicBezTo>
                    <a:cubicBezTo>
                      <a:pt x="116" y="18"/>
                      <a:pt x="117" y="12"/>
                      <a:pt x="118" y="6"/>
                    </a:cubicBezTo>
                    <a:cubicBezTo>
                      <a:pt x="120" y="5"/>
                      <a:pt x="122" y="4"/>
                      <a:pt x="124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89" name="Freeform 486"/>
              <p:cNvSpPr>
                <a:spLocks/>
              </p:cNvSpPr>
              <p:nvPr/>
            </p:nvSpPr>
            <p:spPr bwMode="auto">
              <a:xfrm>
                <a:off x="1704" y="2717"/>
                <a:ext cx="63" cy="150"/>
              </a:xfrm>
              <a:custGeom>
                <a:avLst/>
                <a:gdLst>
                  <a:gd name="T0" fmla="*/ 17 w 23"/>
                  <a:gd name="T1" fmla="*/ 2 h 55"/>
                  <a:gd name="T2" fmla="*/ 13 w 23"/>
                  <a:gd name="T3" fmla="*/ 10 h 55"/>
                  <a:gd name="T4" fmla="*/ 0 w 23"/>
                  <a:gd name="T5" fmla="*/ 54 h 55"/>
                  <a:gd name="T6" fmla="*/ 2 w 23"/>
                  <a:gd name="T7" fmla="*/ 55 h 55"/>
                  <a:gd name="T8" fmla="*/ 4 w 23"/>
                  <a:gd name="T9" fmla="*/ 54 h 55"/>
                  <a:gd name="T10" fmla="*/ 4 w 23"/>
                  <a:gd name="T11" fmla="*/ 54 h 55"/>
                  <a:gd name="T12" fmla="*/ 4 w 23"/>
                  <a:gd name="T13" fmla="*/ 51 h 55"/>
                  <a:gd name="T14" fmla="*/ 16 w 23"/>
                  <a:gd name="T15" fmla="*/ 11 h 55"/>
                  <a:gd name="T16" fmla="*/ 19 w 23"/>
                  <a:gd name="T17" fmla="*/ 4 h 55"/>
                  <a:gd name="T18" fmla="*/ 20 w 23"/>
                  <a:gd name="T19" fmla="*/ 5 h 55"/>
                  <a:gd name="T20" fmla="*/ 22 w 23"/>
                  <a:gd name="T21" fmla="*/ 4 h 55"/>
                  <a:gd name="T22" fmla="*/ 21 w 23"/>
                  <a:gd name="T23" fmla="*/ 1 h 55"/>
                  <a:gd name="T24" fmla="*/ 21 w 23"/>
                  <a:gd name="T25" fmla="*/ 1 h 55"/>
                  <a:gd name="T26" fmla="*/ 18 w 23"/>
                  <a:gd name="T27" fmla="*/ 1 h 55"/>
                  <a:gd name="T28" fmla="*/ 17 w 23"/>
                  <a:gd name="T29" fmla="*/ 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55">
                    <a:moveTo>
                      <a:pt x="17" y="2"/>
                    </a:moveTo>
                    <a:cubicBezTo>
                      <a:pt x="13" y="10"/>
                      <a:pt x="13" y="10"/>
                      <a:pt x="13" y="10"/>
                    </a:cubicBezTo>
                    <a:cubicBezTo>
                      <a:pt x="7" y="24"/>
                      <a:pt x="0" y="40"/>
                      <a:pt x="0" y="54"/>
                    </a:cubicBezTo>
                    <a:cubicBezTo>
                      <a:pt x="1" y="55"/>
                      <a:pt x="1" y="55"/>
                      <a:pt x="2" y="55"/>
                    </a:cubicBezTo>
                    <a:cubicBezTo>
                      <a:pt x="3" y="55"/>
                      <a:pt x="4" y="55"/>
                      <a:pt x="4" y="54"/>
                    </a:cubicBezTo>
                    <a:cubicBezTo>
                      <a:pt x="4" y="54"/>
                      <a:pt x="4" y="54"/>
                      <a:pt x="4" y="54"/>
                    </a:cubicBezTo>
                    <a:cubicBezTo>
                      <a:pt x="4" y="53"/>
                      <a:pt x="4" y="52"/>
                      <a:pt x="4" y="51"/>
                    </a:cubicBezTo>
                    <a:cubicBezTo>
                      <a:pt x="4" y="39"/>
                      <a:pt x="10" y="24"/>
                      <a:pt x="16" y="11"/>
                    </a:cubicBezTo>
                    <a:cubicBezTo>
                      <a:pt x="16" y="11"/>
                      <a:pt x="19" y="6"/>
                      <a:pt x="19" y="4"/>
                    </a:cubicBezTo>
                    <a:cubicBezTo>
                      <a:pt x="20" y="4"/>
                      <a:pt x="20" y="5"/>
                      <a:pt x="20" y="5"/>
                    </a:cubicBezTo>
                    <a:cubicBezTo>
                      <a:pt x="21" y="5"/>
                      <a:pt x="22" y="4"/>
                      <a:pt x="22" y="4"/>
                    </a:cubicBezTo>
                    <a:cubicBezTo>
                      <a:pt x="23" y="3"/>
                      <a:pt x="22" y="2"/>
                      <a:pt x="21" y="1"/>
                    </a:cubicBezTo>
                    <a:cubicBezTo>
                      <a:pt x="21" y="1"/>
                      <a:pt x="21" y="1"/>
                      <a:pt x="21" y="1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17" y="0"/>
                      <a:pt x="17" y="1"/>
                      <a:pt x="17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90" name="Freeform 487"/>
              <p:cNvSpPr>
                <a:spLocks/>
              </p:cNvSpPr>
              <p:nvPr/>
            </p:nvSpPr>
            <p:spPr bwMode="auto">
              <a:xfrm>
                <a:off x="2028" y="2951"/>
                <a:ext cx="76" cy="310"/>
              </a:xfrm>
              <a:custGeom>
                <a:avLst/>
                <a:gdLst>
                  <a:gd name="T0" fmla="*/ 0 w 28"/>
                  <a:gd name="T1" fmla="*/ 2 h 114"/>
                  <a:gd name="T2" fmla="*/ 7 w 28"/>
                  <a:gd name="T3" fmla="*/ 46 h 114"/>
                  <a:gd name="T4" fmla="*/ 13 w 28"/>
                  <a:gd name="T5" fmla="*/ 69 h 114"/>
                  <a:gd name="T6" fmla="*/ 18 w 28"/>
                  <a:gd name="T7" fmla="*/ 87 h 114"/>
                  <a:gd name="T8" fmla="*/ 23 w 28"/>
                  <a:gd name="T9" fmla="*/ 108 h 114"/>
                  <a:gd name="T10" fmla="*/ 23 w 28"/>
                  <a:gd name="T11" fmla="*/ 109 h 114"/>
                  <a:gd name="T12" fmla="*/ 24 w 28"/>
                  <a:gd name="T13" fmla="*/ 112 h 114"/>
                  <a:gd name="T14" fmla="*/ 26 w 28"/>
                  <a:gd name="T15" fmla="*/ 114 h 114"/>
                  <a:gd name="T16" fmla="*/ 27 w 28"/>
                  <a:gd name="T17" fmla="*/ 114 h 114"/>
                  <a:gd name="T18" fmla="*/ 28 w 28"/>
                  <a:gd name="T19" fmla="*/ 112 h 114"/>
                  <a:gd name="T20" fmla="*/ 28 w 28"/>
                  <a:gd name="T21" fmla="*/ 112 h 114"/>
                  <a:gd name="T22" fmla="*/ 27 w 28"/>
                  <a:gd name="T23" fmla="*/ 111 h 114"/>
                  <a:gd name="T24" fmla="*/ 26 w 28"/>
                  <a:gd name="T25" fmla="*/ 108 h 114"/>
                  <a:gd name="T26" fmla="*/ 21 w 28"/>
                  <a:gd name="T27" fmla="*/ 86 h 114"/>
                  <a:gd name="T28" fmla="*/ 16 w 28"/>
                  <a:gd name="T29" fmla="*/ 68 h 114"/>
                  <a:gd name="T30" fmla="*/ 11 w 28"/>
                  <a:gd name="T31" fmla="*/ 45 h 114"/>
                  <a:gd name="T32" fmla="*/ 3 w 28"/>
                  <a:gd name="T33" fmla="*/ 2 h 114"/>
                  <a:gd name="T34" fmla="*/ 3 w 28"/>
                  <a:gd name="T35" fmla="*/ 2 h 114"/>
                  <a:gd name="T36" fmla="*/ 2 w 28"/>
                  <a:gd name="T37" fmla="*/ 0 h 114"/>
                  <a:gd name="T38" fmla="*/ 0 w 28"/>
                  <a:gd name="T39" fmla="*/ 2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8" h="114">
                    <a:moveTo>
                      <a:pt x="0" y="2"/>
                    </a:moveTo>
                    <a:cubicBezTo>
                      <a:pt x="0" y="17"/>
                      <a:pt x="4" y="32"/>
                      <a:pt x="7" y="46"/>
                    </a:cubicBezTo>
                    <a:cubicBezTo>
                      <a:pt x="9" y="54"/>
                      <a:pt x="11" y="61"/>
                      <a:pt x="13" y="69"/>
                    </a:cubicBezTo>
                    <a:cubicBezTo>
                      <a:pt x="14" y="76"/>
                      <a:pt x="16" y="82"/>
                      <a:pt x="18" y="87"/>
                    </a:cubicBezTo>
                    <a:cubicBezTo>
                      <a:pt x="20" y="94"/>
                      <a:pt x="22" y="101"/>
                      <a:pt x="23" y="108"/>
                    </a:cubicBezTo>
                    <a:cubicBezTo>
                      <a:pt x="23" y="109"/>
                      <a:pt x="23" y="109"/>
                      <a:pt x="23" y="109"/>
                    </a:cubicBezTo>
                    <a:cubicBezTo>
                      <a:pt x="24" y="110"/>
                      <a:pt x="24" y="111"/>
                      <a:pt x="24" y="112"/>
                    </a:cubicBezTo>
                    <a:cubicBezTo>
                      <a:pt x="24" y="113"/>
                      <a:pt x="25" y="114"/>
                      <a:pt x="26" y="114"/>
                    </a:cubicBezTo>
                    <a:cubicBezTo>
                      <a:pt x="26" y="114"/>
                      <a:pt x="27" y="114"/>
                      <a:pt x="27" y="114"/>
                    </a:cubicBezTo>
                    <a:cubicBezTo>
                      <a:pt x="27" y="113"/>
                      <a:pt x="28" y="113"/>
                      <a:pt x="28" y="112"/>
                    </a:cubicBezTo>
                    <a:cubicBezTo>
                      <a:pt x="28" y="112"/>
                      <a:pt x="28" y="112"/>
                      <a:pt x="28" y="112"/>
                    </a:cubicBezTo>
                    <a:cubicBezTo>
                      <a:pt x="27" y="111"/>
                      <a:pt x="27" y="111"/>
                      <a:pt x="27" y="111"/>
                    </a:cubicBezTo>
                    <a:cubicBezTo>
                      <a:pt x="27" y="110"/>
                      <a:pt x="27" y="109"/>
                      <a:pt x="26" y="108"/>
                    </a:cubicBezTo>
                    <a:cubicBezTo>
                      <a:pt x="25" y="100"/>
                      <a:pt x="23" y="93"/>
                      <a:pt x="21" y="86"/>
                    </a:cubicBezTo>
                    <a:cubicBezTo>
                      <a:pt x="19" y="81"/>
                      <a:pt x="17" y="75"/>
                      <a:pt x="16" y="68"/>
                    </a:cubicBezTo>
                    <a:cubicBezTo>
                      <a:pt x="14" y="60"/>
                      <a:pt x="13" y="53"/>
                      <a:pt x="11" y="45"/>
                    </a:cubicBezTo>
                    <a:cubicBezTo>
                      <a:pt x="7" y="30"/>
                      <a:pt x="3" y="16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3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91" name="Freeform 488"/>
              <p:cNvSpPr>
                <a:spLocks/>
              </p:cNvSpPr>
              <p:nvPr/>
            </p:nvSpPr>
            <p:spPr bwMode="auto">
              <a:xfrm>
                <a:off x="926" y="1988"/>
                <a:ext cx="509" cy="596"/>
              </a:xfrm>
              <a:custGeom>
                <a:avLst/>
                <a:gdLst>
                  <a:gd name="T0" fmla="*/ 36 w 187"/>
                  <a:gd name="T1" fmla="*/ 1 h 219"/>
                  <a:gd name="T2" fmla="*/ 22 w 187"/>
                  <a:gd name="T3" fmla="*/ 20 h 219"/>
                  <a:gd name="T4" fmla="*/ 21 w 187"/>
                  <a:gd name="T5" fmla="*/ 24 h 219"/>
                  <a:gd name="T6" fmla="*/ 57 w 187"/>
                  <a:gd name="T7" fmla="*/ 190 h 219"/>
                  <a:gd name="T8" fmla="*/ 121 w 187"/>
                  <a:gd name="T9" fmla="*/ 215 h 219"/>
                  <a:gd name="T10" fmla="*/ 168 w 187"/>
                  <a:gd name="T11" fmla="*/ 217 h 219"/>
                  <a:gd name="T12" fmla="*/ 170 w 187"/>
                  <a:gd name="T13" fmla="*/ 215 h 219"/>
                  <a:gd name="T14" fmla="*/ 168 w 187"/>
                  <a:gd name="T15" fmla="*/ 213 h 219"/>
                  <a:gd name="T16" fmla="*/ 122 w 187"/>
                  <a:gd name="T17" fmla="*/ 212 h 219"/>
                  <a:gd name="T18" fmla="*/ 59 w 187"/>
                  <a:gd name="T19" fmla="*/ 187 h 219"/>
                  <a:gd name="T20" fmla="*/ 24 w 187"/>
                  <a:gd name="T21" fmla="*/ 25 h 219"/>
                  <a:gd name="T22" fmla="*/ 26 w 187"/>
                  <a:gd name="T23" fmla="*/ 21 h 219"/>
                  <a:gd name="T24" fmla="*/ 36 w 187"/>
                  <a:gd name="T25" fmla="*/ 4 h 219"/>
                  <a:gd name="T26" fmla="*/ 50 w 187"/>
                  <a:gd name="T27" fmla="*/ 6 h 219"/>
                  <a:gd name="T28" fmla="*/ 57 w 187"/>
                  <a:gd name="T29" fmla="*/ 7 h 219"/>
                  <a:gd name="T30" fmla="*/ 70 w 187"/>
                  <a:gd name="T31" fmla="*/ 7 h 219"/>
                  <a:gd name="T32" fmla="*/ 99 w 187"/>
                  <a:gd name="T33" fmla="*/ 10 h 219"/>
                  <a:gd name="T34" fmla="*/ 95 w 187"/>
                  <a:gd name="T35" fmla="*/ 17 h 219"/>
                  <a:gd name="T36" fmla="*/ 93 w 187"/>
                  <a:gd name="T37" fmla="*/ 20 h 219"/>
                  <a:gd name="T38" fmla="*/ 66 w 187"/>
                  <a:gd name="T39" fmla="*/ 86 h 219"/>
                  <a:gd name="T40" fmla="*/ 82 w 187"/>
                  <a:gd name="T41" fmla="*/ 118 h 219"/>
                  <a:gd name="T42" fmla="*/ 130 w 187"/>
                  <a:gd name="T43" fmla="*/ 142 h 219"/>
                  <a:gd name="T44" fmla="*/ 185 w 187"/>
                  <a:gd name="T45" fmla="*/ 145 h 219"/>
                  <a:gd name="T46" fmla="*/ 186 w 187"/>
                  <a:gd name="T47" fmla="*/ 143 h 219"/>
                  <a:gd name="T48" fmla="*/ 184 w 187"/>
                  <a:gd name="T49" fmla="*/ 142 h 219"/>
                  <a:gd name="T50" fmla="*/ 131 w 187"/>
                  <a:gd name="T51" fmla="*/ 139 h 219"/>
                  <a:gd name="T52" fmla="*/ 84 w 187"/>
                  <a:gd name="T53" fmla="*/ 115 h 219"/>
                  <a:gd name="T54" fmla="*/ 96 w 187"/>
                  <a:gd name="T55" fmla="*/ 22 h 219"/>
                  <a:gd name="T56" fmla="*/ 98 w 187"/>
                  <a:gd name="T57" fmla="*/ 19 h 219"/>
                  <a:gd name="T58" fmla="*/ 102 w 187"/>
                  <a:gd name="T59" fmla="*/ 10 h 219"/>
                  <a:gd name="T60" fmla="*/ 102 w 187"/>
                  <a:gd name="T61" fmla="*/ 8 h 219"/>
                  <a:gd name="T62" fmla="*/ 70 w 187"/>
                  <a:gd name="T63" fmla="*/ 4 h 219"/>
                  <a:gd name="T64" fmla="*/ 57 w 187"/>
                  <a:gd name="T65" fmla="*/ 4 h 219"/>
                  <a:gd name="T66" fmla="*/ 50 w 187"/>
                  <a:gd name="T67" fmla="*/ 2 h 219"/>
                  <a:gd name="T68" fmla="*/ 36 w 187"/>
                  <a:gd name="T69" fmla="*/ 1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87" h="219">
                    <a:moveTo>
                      <a:pt x="36" y="1"/>
                    </a:moveTo>
                    <a:cubicBezTo>
                      <a:pt x="28" y="3"/>
                      <a:pt x="25" y="12"/>
                      <a:pt x="22" y="20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0" y="83"/>
                      <a:pt x="6" y="159"/>
                      <a:pt x="57" y="190"/>
                    </a:cubicBezTo>
                    <a:cubicBezTo>
                      <a:pt x="79" y="204"/>
                      <a:pt x="101" y="212"/>
                      <a:pt x="121" y="215"/>
                    </a:cubicBezTo>
                    <a:cubicBezTo>
                      <a:pt x="136" y="217"/>
                      <a:pt x="156" y="219"/>
                      <a:pt x="168" y="217"/>
                    </a:cubicBezTo>
                    <a:cubicBezTo>
                      <a:pt x="169" y="217"/>
                      <a:pt x="170" y="216"/>
                      <a:pt x="170" y="215"/>
                    </a:cubicBezTo>
                    <a:cubicBezTo>
                      <a:pt x="169" y="214"/>
                      <a:pt x="169" y="213"/>
                      <a:pt x="168" y="213"/>
                    </a:cubicBezTo>
                    <a:cubicBezTo>
                      <a:pt x="156" y="215"/>
                      <a:pt x="136" y="214"/>
                      <a:pt x="122" y="212"/>
                    </a:cubicBezTo>
                    <a:cubicBezTo>
                      <a:pt x="102" y="209"/>
                      <a:pt x="80" y="200"/>
                      <a:pt x="59" y="187"/>
                    </a:cubicBezTo>
                    <a:cubicBezTo>
                      <a:pt x="9" y="157"/>
                      <a:pt x="3" y="83"/>
                      <a:pt x="24" y="25"/>
                    </a:cubicBezTo>
                    <a:cubicBezTo>
                      <a:pt x="26" y="21"/>
                      <a:pt x="26" y="21"/>
                      <a:pt x="26" y="21"/>
                    </a:cubicBezTo>
                    <a:cubicBezTo>
                      <a:pt x="28" y="14"/>
                      <a:pt x="30" y="5"/>
                      <a:pt x="36" y="4"/>
                    </a:cubicBezTo>
                    <a:cubicBezTo>
                      <a:pt x="40" y="4"/>
                      <a:pt x="45" y="5"/>
                      <a:pt x="50" y="6"/>
                    </a:cubicBezTo>
                    <a:cubicBezTo>
                      <a:pt x="57" y="7"/>
                      <a:pt x="57" y="7"/>
                      <a:pt x="57" y="7"/>
                    </a:cubicBezTo>
                    <a:cubicBezTo>
                      <a:pt x="60" y="7"/>
                      <a:pt x="65" y="7"/>
                      <a:pt x="70" y="7"/>
                    </a:cubicBezTo>
                    <a:cubicBezTo>
                      <a:pt x="80" y="7"/>
                      <a:pt x="92" y="7"/>
                      <a:pt x="99" y="10"/>
                    </a:cubicBezTo>
                    <a:cubicBezTo>
                      <a:pt x="98" y="13"/>
                      <a:pt x="96" y="15"/>
                      <a:pt x="95" y="17"/>
                    </a:cubicBezTo>
                    <a:cubicBezTo>
                      <a:pt x="93" y="20"/>
                      <a:pt x="93" y="20"/>
                      <a:pt x="93" y="20"/>
                    </a:cubicBezTo>
                    <a:cubicBezTo>
                      <a:pt x="82" y="38"/>
                      <a:pt x="66" y="63"/>
                      <a:pt x="66" y="86"/>
                    </a:cubicBezTo>
                    <a:cubicBezTo>
                      <a:pt x="66" y="98"/>
                      <a:pt x="71" y="109"/>
                      <a:pt x="82" y="118"/>
                    </a:cubicBezTo>
                    <a:cubicBezTo>
                      <a:pt x="95" y="128"/>
                      <a:pt x="114" y="138"/>
                      <a:pt x="130" y="142"/>
                    </a:cubicBezTo>
                    <a:cubicBezTo>
                      <a:pt x="136" y="144"/>
                      <a:pt x="167" y="152"/>
                      <a:pt x="185" y="145"/>
                    </a:cubicBezTo>
                    <a:cubicBezTo>
                      <a:pt x="186" y="144"/>
                      <a:pt x="187" y="143"/>
                      <a:pt x="186" y="143"/>
                    </a:cubicBezTo>
                    <a:cubicBezTo>
                      <a:pt x="186" y="142"/>
                      <a:pt x="185" y="141"/>
                      <a:pt x="184" y="142"/>
                    </a:cubicBezTo>
                    <a:cubicBezTo>
                      <a:pt x="170" y="147"/>
                      <a:pt x="147" y="144"/>
                      <a:pt x="131" y="139"/>
                    </a:cubicBezTo>
                    <a:cubicBezTo>
                      <a:pt x="115" y="135"/>
                      <a:pt x="97" y="125"/>
                      <a:pt x="84" y="115"/>
                    </a:cubicBezTo>
                    <a:cubicBezTo>
                      <a:pt x="53" y="91"/>
                      <a:pt x="80" y="48"/>
                      <a:pt x="96" y="22"/>
                    </a:cubicBezTo>
                    <a:cubicBezTo>
                      <a:pt x="98" y="19"/>
                      <a:pt x="98" y="19"/>
                      <a:pt x="98" y="19"/>
                    </a:cubicBezTo>
                    <a:cubicBezTo>
                      <a:pt x="99" y="16"/>
                      <a:pt x="101" y="13"/>
                      <a:pt x="102" y="10"/>
                    </a:cubicBezTo>
                    <a:cubicBezTo>
                      <a:pt x="103" y="10"/>
                      <a:pt x="103" y="9"/>
                      <a:pt x="102" y="8"/>
                    </a:cubicBezTo>
                    <a:cubicBezTo>
                      <a:pt x="95" y="3"/>
                      <a:pt x="82" y="3"/>
                      <a:pt x="70" y="4"/>
                    </a:cubicBezTo>
                    <a:cubicBezTo>
                      <a:pt x="65" y="4"/>
                      <a:pt x="61" y="4"/>
                      <a:pt x="57" y="4"/>
                    </a:cubicBezTo>
                    <a:cubicBezTo>
                      <a:pt x="50" y="2"/>
                      <a:pt x="50" y="2"/>
                      <a:pt x="50" y="2"/>
                    </a:cubicBezTo>
                    <a:cubicBezTo>
                      <a:pt x="45" y="1"/>
                      <a:pt x="40" y="0"/>
                      <a:pt x="36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92" name="Freeform 489"/>
              <p:cNvSpPr>
                <a:spLocks/>
              </p:cNvSpPr>
              <p:nvPr/>
            </p:nvSpPr>
            <p:spPr bwMode="auto">
              <a:xfrm>
                <a:off x="985" y="2062"/>
                <a:ext cx="180" cy="24"/>
              </a:xfrm>
              <a:custGeom>
                <a:avLst/>
                <a:gdLst>
                  <a:gd name="T0" fmla="*/ 12 w 66"/>
                  <a:gd name="T1" fmla="*/ 1 h 9"/>
                  <a:gd name="T2" fmla="*/ 1 w 66"/>
                  <a:gd name="T3" fmla="*/ 1 h 9"/>
                  <a:gd name="T4" fmla="*/ 0 w 66"/>
                  <a:gd name="T5" fmla="*/ 3 h 9"/>
                  <a:gd name="T6" fmla="*/ 1 w 66"/>
                  <a:gd name="T7" fmla="*/ 4 h 9"/>
                  <a:gd name="T8" fmla="*/ 12 w 66"/>
                  <a:gd name="T9" fmla="*/ 4 h 9"/>
                  <a:gd name="T10" fmla="*/ 63 w 66"/>
                  <a:gd name="T11" fmla="*/ 9 h 9"/>
                  <a:gd name="T12" fmla="*/ 65 w 66"/>
                  <a:gd name="T13" fmla="*/ 8 h 9"/>
                  <a:gd name="T14" fmla="*/ 64 w 66"/>
                  <a:gd name="T15" fmla="*/ 5 h 9"/>
                  <a:gd name="T16" fmla="*/ 12 w 66"/>
                  <a:gd name="T17" fmla="*/ 1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9">
                    <a:moveTo>
                      <a:pt x="12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2"/>
                      <a:pt x="0" y="3"/>
                    </a:cubicBezTo>
                    <a:cubicBezTo>
                      <a:pt x="0" y="4"/>
                      <a:pt x="0" y="4"/>
                      <a:pt x="1" y="4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28" y="4"/>
                      <a:pt x="49" y="4"/>
                      <a:pt x="63" y="9"/>
                    </a:cubicBezTo>
                    <a:cubicBezTo>
                      <a:pt x="64" y="9"/>
                      <a:pt x="65" y="8"/>
                      <a:pt x="65" y="8"/>
                    </a:cubicBezTo>
                    <a:cubicBezTo>
                      <a:pt x="66" y="7"/>
                      <a:pt x="65" y="6"/>
                      <a:pt x="64" y="5"/>
                    </a:cubicBezTo>
                    <a:cubicBezTo>
                      <a:pt x="50" y="0"/>
                      <a:pt x="29" y="1"/>
                      <a:pt x="12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93" name="Freeform 490"/>
              <p:cNvSpPr>
                <a:spLocks/>
              </p:cNvSpPr>
              <p:nvPr/>
            </p:nvSpPr>
            <p:spPr bwMode="auto">
              <a:xfrm>
                <a:off x="1083" y="897"/>
                <a:ext cx="962" cy="846"/>
              </a:xfrm>
              <a:custGeom>
                <a:avLst/>
                <a:gdLst>
                  <a:gd name="T0" fmla="*/ 100 w 353"/>
                  <a:gd name="T1" fmla="*/ 311 h 311"/>
                  <a:gd name="T2" fmla="*/ 74 w 353"/>
                  <a:gd name="T3" fmla="*/ 302 h 311"/>
                  <a:gd name="T4" fmla="*/ 60 w 353"/>
                  <a:gd name="T5" fmla="*/ 281 h 311"/>
                  <a:gd name="T6" fmla="*/ 39 w 353"/>
                  <a:gd name="T7" fmla="*/ 266 h 311"/>
                  <a:gd name="T8" fmla="*/ 23 w 353"/>
                  <a:gd name="T9" fmla="*/ 246 h 311"/>
                  <a:gd name="T10" fmla="*/ 7 w 353"/>
                  <a:gd name="T11" fmla="*/ 230 h 311"/>
                  <a:gd name="T12" fmla="*/ 10 w 353"/>
                  <a:gd name="T13" fmla="*/ 228 h 311"/>
                  <a:gd name="T14" fmla="*/ 8 w 353"/>
                  <a:gd name="T15" fmla="*/ 227 h 311"/>
                  <a:gd name="T16" fmla="*/ 5 w 353"/>
                  <a:gd name="T17" fmla="*/ 229 h 311"/>
                  <a:gd name="T18" fmla="*/ 5 w 353"/>
                  <a:gd name="T19" fmla="*/ 224 h 311"/>
                  <a:gd name="T20" fmla="*/ 20 w 353"/>
                  <a:gd name="T21" fmla="*/ 170 h 311"/>
                  <a:gd name="T22" fmla="*/ 62 w 353"/>
                  <a:gd name="T23" fmla="*/ 147 h 311"/>
                  <a:gd name="T24" fmla="*/ 115 w 353"/>
                  <a:gd name="T25" fmla="*/ 120 h 311"/>
                  <a:gd name="T26" fmla="*/ 165 w 353"/>
                  <a:gd name="T27" fmla="*/ 95 h 311"/>
                  <a:gd name="T28" fmla="*/ 140 w 353"/>
                  <a:gd name="T29" fmla="*/ 79 h 311"/>
                  <a:gd name="T30" fmla="*/ 125 w 353"/>
                  <a:gd name="T31" fmla="*/ 54 h 311"/>
                  <a:gd name="T32" fmla="*/ 153 w 353"/>
                  <a:gd name="T33" fmla="*/ 19 h 311"/>
                  <a:gd name="T34" fmla="*/ 167 w 353"/>
                  <a:gd name="T35" fmla="*/ 39 h 311"/>
                  <a:gd name="T36" fmla="*/ 186 w 353"/>
                  <a:gd name="T37" fmla="*/ 57 h 311"/>
                  <a:gd name="T38" fmla="*/ 243 w 353"/>
                  <a:gd name="T39" fmla="*/ 71 h 311"/>
                  <a:gd name="T40" fmla="*/ 294 w 353"/>
                  <a:gd name="T41" fmla="*/ 105 h 311"/>
                  <a:gd name="T42" fmla="*/ 307 w 353"/>
                  <a:gd name="T43" fmla="*/ 158 h 311"/>
                  <a:gd name="T44" fmla="*/ 325 w 353"/>
                  <a:gd name="T45" fmla="*/ 208 h 311"/>
                  <a:gd name="T46" fmla="*/ 352 w 353"/>
                  <a:gd name="T47" fmla="*/ 250 h 311"/>
                  <a:gd name="T48" fmla="*/ 314 w 353"/>
                  <a:gd name="T49" fmla="*/ 258 h 311"/>
                  <a:gd name="T50" fmla="*/ 287 w 353"/>
                  <a:gd name="T51" fmla="*/ 221 h 311"/>
                  <a:gd name="T52" fmla="*/ 271 w 353"/>
                  <a:gd name="T53" fmla="*/ 228 h 311"/>
                  <a:gd name="T54" fmla="*/ 258 w 353"/>
                  <a:gd name="T55" fmla="*/ 243 h 311"/>
                  <a:gd name="T56" fmla="*/ 225 w 353"/>
                  <a:gd name="T57" fmla="*/ 268 h 311"/>
                  <a:gd name="T58" fmla="*/ 216 w 353"/>
                  <a:gd name="T59" fmla="*/ 275 h 311"/>
                  <a:gd name="T60" fmla="*/ 194 w 353"/>
                  <a:gd name="T61" fmla="*/ 287 h 311"/>
                  <a:gd name="T62" fmla="*/ 159 w 353"/>
                  <a:gd name="T63" fmla="*/ 297 h 311"/>
                  <a:gd name="T64" fmla="*/ 147 w 353"/>
                  <a:gd name="T65" fmla="*/ 300 h 311"/>
                  <a:gd name="T66" fmla="*/ 132 w 353"/>
                  <a:gd name="T67" fmla="*/ 305 h 311"/>
                  <a:gd name="T68" fmla="*/ 135 w 353"/>
                  <a:gd name="T69" fmla="*/ 286 h 311"/>
                  <a:gd name="T70" fmla="*/ 133 w 353"/>
                  <a:gd name="T71" fmla="*/ 237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53" h="311">
                    <a:moveTo>
                      <a:pt x="100" y="311"/>
                    </a:moveTo>
                    <a:cubicBezTo>
                      <a:pt x="94" y="306"/>
                      <a:pt x="81" y="306"/>
                      <a:pt x="74" y="302"/>
                    </a:cubicBezTo>
                    <a:cubicBezTo>
                      <a:pt x="66" y="297"/>
                      <a:pt x="66" y="288"/>
                      <a:pt x="60" y="281"/>
                    </a:cubicBezTo>
                    <a:cubicBezTo>
                      <a:pt x="55" y="274"/>
                      <a:pt x="46" y="272"/>
                      <a:pt x="39" y="266"/>
                    </a:cubicBezTo>
                    <a:cubicBezTo>
                      <a:pt x="34" y="261"/>
                      <a:pt x="27" y="252"/>
                      <a:pt x="23" y="246"/>
                    </a:cubicBezTo>
                    <a:cubicBezTo>
                      <a:pt x="20" y="242"/>
                      <a:pt x="13" y="223"/>
                      <a:pt x="7" y="230"/>
                    </a:cubicBezTo>
                    <a:cubicBezTo>
                      <a:pt x="8" y="230"/>
                      <a:pt x="9" y="229"/>
                      <a:pt x="10" y="228"/>
                    </a:cubicBezTo>
                    <a:cubicBezTo>
                      <a:pt x="9" y="227"/>
                      <a:pt x="9" y="227"/>
                      <a:pt x="8" y="227"/>
                    </a:cubicBezTo>
                    <a:cubicBezTo>
                      <a:pt x="7" y="227"/>
                      <a:pt x="6" y="228"/>
                      <a:pt x="5" y="229"/>
                    </a:cubicBezTo>
                    <a:cubicBezTo>
                      <a:pt x="5" y="228"/>
                      <a:pt x="5" y="226"/>
                      <a:pt x="5" y="224"/>
                    </a:cubicBezTo>
                    <a:cubicBezTo>
                      <a:pt x="0" y="204"/>
                      <a:pt x="8" y="186"/>
                      <a:pt x="20" y="170"/>
                    </a:cubicBezTo>
                    <a:cubicBezTo>
                      <a:pt x="31" y="156"/>
                      <a:pt x="46" y="152"/>
                      <a:pt x="62" y="147"/>
                    </a:cubicBezTo>
                    <a:cubicBezTo>
                      <a:pt x="80" y="140"/>
                      <a:pt x="101" y="133"/>
                      <a:pt x="115" y="120"/>
                    </a:cubicBezTo>
                    <a:cubicBezTo>
                      <a:pt x="130" y="107"/>
                      <a:pt x="147" y="104"/>
                      <a:pt x="165" y="95"/>
                    </a:cubicBezTo>
                    <a:cubicBezTo>
                      <a:pt x="157" y="95"/>
                      <a:pt x="146" y="84"/>
                      <a:pt x="140" y="79"/>
                    </a:cubicBezTo>
                    <a:cubicBezTo>
                      <a:pt x="134" y="72"/>
                      <a:pt x="128" y="63"/>
                      <a:pt x="125" y="54"/>
                    </a:cubicBezTo>
                    <a:cubicBezTo>
                      <a:pt x="121" y="41"/>
                      <a:pt x="135" y="0"/>
                      <a:pt x="153" y="19"/>
                    </a:cubicBezTo>
                    <a:cubicBezTo>
                      <a:pt x="158" y="25"/>
                      <a:pt x="162" y="33"/>
                      <a:pt x="167" y="39"/>
                    </a:cubicBezTo>
                    <a:cubicBezTo>
                      <a:pt x="172" y="46"/>
                      <a:pt x="179" y="52"/>
                      <a:pt x="186" y="57"/>
                    </a:cubicBezTo>
                    <a:cubicBezTo>
                      <a:pt x="203" y="68"/>
                      <a:pt x="224" y="66"/>
                      <a:pt x="243" y="71"/>
                    </a:cubicBezTo>
                    <a:cubicBezTo>
                      <a:pt x="262" y="77"/>
                      <a:pt x="282" y="91"/>
                      <a:pt x="294" y="105"/>
                    </a:cubicBezTo>
                    <a:cubicBezTo>
                      <a:pt x="306" y="120"/>
                      <a:pt x="307" y="140"/>
                      <a:pt x="307" y="158"/>
                    </a:cubicBezTo>
                    <a:cubicBezTo>
                      <a:pt x="306" y="176"/>
                      <a:pt x="313" y="194"/>
                      <a:pt x="325" y="208"/>
                    </a:cubicBezTo>
                    <a:cubicBezTo>
                      <a:pt x="335" y="219"/>
                      <a:pt x="353" y="233"/>
                      <a:pt x="352" y="250"/>
                    </a:cubicBezTo>
                    <a:cubicBezTo>
                      <a:pt x="352" y="270"/>
                      <a:pt x="326" y="266"/>
                      <a:pt x="314" y="258"/>
                    </a:cubicBezTo>
                    <a:cubicBezTo>
                      <a:pt x="303" y="250"/>
                      <a:pt x="290" y="234"/>
                      <a:pt x="287" y="221"/>
                    </a:cubicBezTo>
                    <a:cubicBezTo>
                      <a:pt x="286" y="218"/>
                      <a:pt x="272" y="227"/>
                      <a:pt x="271" y="228"/>
                    </a:cubicBezTo>
                    <a:cubicBezTo>
                      <a:pt x="266" y="233"/>
                      <a:pt x="262" y="238"/>
                      <a:pt x="258" y="243"/>
                    </a:cubicBezTo>
                    <a:cubicBezTo>
                      <a:pt x="248" y="252"/>
                      <a:pt x="236" y="260"/>
                      <a:pt x="225" y="268"/>
                    </a:cubicBezTo>
                    <a:cubicBezTo>
                      <a:pt x="222" y="270"/>
                      <a:pt x="219" y="272"/>
                      <a:pt x="216" y="275"/>
                    </a:cubicBezTo>
                    <a:cubicBezTo>
                      <a:pt x="209" y="280"/>
                      <a:pt x="202" y="284"/>
                      <a:pt x="194" y="287"/>
                    </a:cubicBezTo>
                    <a:cubicBezTo>
                      <a:pt x="183" y="291"/>
                      <a:pt x="170" y="294"/>
                      <a:pt x="159" y="297"/>
                    </a:cubicBezTo>
                    <a:cubicBezTo>
                      <a:pt x="155" y="298"/>
                      <a:pt x="151" y="299"/>
                      <a:pt x="147" y="300"/>
                    </a:cubicBezTo>
                    <a:cubicBezTo>
                      <a:pt x="143" y="301"/>
                      <a:pt x="137" y="305"/>
                      <a:pt x="132" y="305"/>
                    </a:cubicBezTo>
                    <a:cubicBezTo>
                      <a:pt x="132" y="299"/>
                      <a:pt x="135" y="292"/>
                      <a:pt x="135" y="286"/>
                    </a:cubicBezTo>
                    <a:cubicBezTo>
                      <a:pt x="138" y="270"/>
                      <a:pt x="140" y="251"/>
                      <a:pt x="133" y="237"/>
                    </a:cubicBezTo>
                  </a:path>
                </a:pathLst>
              </a:custGeom>
              <a:solidFill>
                <a:srgbClr val="FFCE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94" name="Freeform 491"/>
              <p:cNvSpPr>
                <a:spLocks/>
              </p:cNvSpPr>
              <p:nvPr/>
            </p:nvSpPr>
            <p:spPr bwMode="auto">
              <a:xfrm>
                <a:off x="1816" y="1512"/>
                <a:ext cx="3" cy="0"/>
              </a:xfrm>
              <a:custGeom>
                <a:avLst/>
                <a:gdLst>
                  <a:gd name="T0" fmla="*/ 3 w 3"/>
                  <a:gd name="T1" fmla="*/ 3 w 3"/>
                  <a:gd name="T2" fmla="*/ 0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A0695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95" name="Freeform 492"/>
              <p:cNvSpPr>
                <a:spLocks/>
              </p:cNvSpPr>
              <p:nvPr/>
            </p:nvSpPr>
            <p:spPr bwMode="auto">
              <a:xfrm>
                <a:off x="1427" y="925"/>
                <a:ext cx="106" cy="179"/>
              </a:xfrm>
              <a:custGeom>
                <a:avLst/>
                <a:gdLst>
                  <a:gd name="T0" fmla="*/ 39 w 39"/>
                  <a:gd name="T1" fmla="*/ 32 h 66"/>
                  <a:gd name="T2" fmla="*/ 29 w 39"/>
                  <a:gd name="T3" fmla="*/ 38 h 66"/>
                  <a:gd name="T4" fmla="*/ 20 w 39"/>
                  <a:gd name="T5" fmla="*/ 49 h 66"/>
                  <a:gd name="T6" fmla="*/ 13 w 39"/>
                  <a:gd name="T7" fmla="*/ 66 h 66"/>
                  <a:gd name="T8" fmla="*/ 1 w 39"/>
                  <a:gd name="T9" fmla="*/ 34 h 66"/>
                  <a:gd name="T10" fmla="*/ 11 w 39"/>
                  <a:gd name="T11" fmla="*/ 8 h 66"/>
                  <a:gd name="T12" fmla="*/ 31 w 39"/>
                  <a:gd name="T13" fmla="*/ 16 h 66"/>
                  <a:gd name="T14" fmla="*/ 33 w 39"/>
                  <a:gd name="T15" fmla="*/ 1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66">
                    <a:moveTo>
                      <a:pt x="39" y="32"/>
                    </a:moveTo>
                    <a:cubicBezTo>
                      <a:pt x="36" y="35"/>
                      <a:pt x="32" y="35"/>
                      <a:pt x="29" y="38"/>
                    </a:cubicBezTo>
                    <a:cubicBezTo>
                      <a:pt x="26" y="41"/>
                      <a:pt x="23" y="45"/>
                      <a:pt x="20" y="49"/>
                    </a:cubicBezTo>
                    <a:cubicBezTo>
                      <a:pt x="17" y="54"/>
                      <a:pt x="15" y="60"/>
                      <a:pt x="13" y="66"/>
                    </a:cubicBezTo>
                    <a:cubicBezTo>
                      <a:pt x="2" y="64"/>
                      <a:pt x="0" y="41"/>
                      <a:pt x="1" y="34"/>
                    </a:cubicBezTo>
                    <a:cubicBezTo>
                      <a:pt x="2" y="25"/>
                      <a:pt x="4" y="14"/>
                      <a:pt x="11" y="8"/>
                    </a:cubicBezTo>
                    <a:cubicBezTo>
                      <a:pt x="19" y="0"/>
                      <a:pt x="28" y="8"/>
                      <a:pt x="31" y="16"/>
                    </a:cubicBezTo>
                    <a:cubicBezTo>
                      <a:pt x="32" y="17"/>
                      <a:pt x="32" y="17"/>
                      <a:pt x="33" y="18"/>
                    </a:cubicBezTo>
                  </a:path>
                </a:pathLst>
              </a:custGeom>
              <a:solidFill>
                <a:srgbClr val="C697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96" name="Freeform 493"/>
              <p:cNvSpPr>
                <a:spLocks/>
              </p:cNvSpPr>
              <p:nvPr/>
            </p:nvSpPr>
            <p:spPr bwMode="auto">
              <a:xfrm>
                <a:off x="1868" y="1493"/>
                <a:ext cx="187" cy="134"/>
              </a:xfrm>
              <a:custGeom>
                <a:avLst/>
                <a:gdLst>
                  <a:gd name="T0" fmla="*/ 5 w 69"/>
                  <a:gd name="T1" fmla="*/ 22 h 49"/>
                  <a:gd name="T2" fmla="*/ 26 w 69"/>
                  <a:gd name="T3" fmla="*/ 40 h 49"/>
                  <a:gd name="T4" fmla="*/ 53 w 69"/>
                  <a:gd name="T5" fmla="*/ 47 h 49"/>
                  <a:gd name="T6" fmla="*/ 61 w 69"/>
                  <a:gd name="T7" fmla="*/ 19 h 49"/>
                  <a:gd name="T8" fmla="*/ 50 w 69"/>
                  <a:gd name="T9" fmla="*/ 4 h 49"/>
                  <a:gd name="T10" fmla="*/ 30 w 69"/>
                  <a:gd name="T11" fmla="*/ 5 h 49"/>
                  <a:gd name="T12" fmla="*/ 0 w 69"/>
                  <a:gd name="T13" fmla="*/ 6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9" h="49">
                    <a:moveTo>
                      <a:pt x="5" y="22"/>
                    </a:moveTo>
                    <a:cubicBezTo>
                      <a:pt x="7" y="29"/>
                      <a:pt x="19" y="36"/>
                      <a:pt x="26" y="40"/>
                    </a:cubicBezTo>
                    <a:cubicBezTo>
                      <a:pt x="34" y="44"/>
                      <a:pt x="44" y="49"/>
                      <a:pt x="53" y="47"/>
                    </a:cubicBezTo>
                    <a:cubicBezTo>
                      <a:pt x="69" y="44"/>
                      <a:pt x="67" y="30"/>
                      <a:pt x="61" y="19"/>
                    </a:cubicBezTo>
                    <a:cubicBezTo>
                      <a:pt x="59" y="15"/>
                      <a:pt x="54" y="7"/>
                      <a:pt x="50" y="4"/>
                    </a:cubicBezTo>
                    <a:cubicBezTo>
                      <a:pt x="44" y="0"/>
                      <a:pt x="36" y="4"/>
                      <a:pt x="30" y="5"/>
                    </a:cubicBezTo>
                    <a:cubicBezTo>
                      <a:pt x="20" y="7"/>
                      <a:pt x="9" y="7"/>
                      <a:pt x="0" y="6"/>
                    </a:cubicBezTo>
                  </a:path>
                </a:pathLst>
              </a:custGeom>
              <a:solidFill>
                <a:srgbClr val="C697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97" name="Line 494"/>
              <p:cNvSpPr>
                <a:spLocks noChangeShapeType="1"/>
              </p:cNvSpPr>
              <p:nvPr/>
            </p:nvSpPr>
            <p:spPr bwMode="auto">
              <a:xfrm>
                <a:off x="1996" y="1496"/>
                <a:ext cx="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98" name="Line 495"/>
              <p:cNvSpPr>
                <a:spLocks noChangeShapeType="1"/>
              </p:cNvSpPr>
              <p:nvPr/>
            </p:nvSpPr>
            <p:spPr bwMode="auto">
              <a:xfrm>
                <a:off x="1996" y="1496"/>
                <a:ext cx="0" cy="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99" name="Freeform 496"/>
              <p:cNvSpPr>
                <a:spLocks/>
              </p:cNvSpPr>
              <p:nvPr/>
            </p:nvSpPr>
            <p:spPr bwMode="auto">
              <a:xfrm>
                <a:off x="1783" y="949"/>
                <a:ext cx="202" cy="191"/>
              </a:xfrm>
              <a:custGeom>
                <a:avLst/>
                <a:gdLst>
                  <a:gd name="T0" fmla="*/ 50 w 74"/>
                  <a:gd name="T1" fmla="*/ 26 h 70"/>
                  <a:gd name="T2" fmla="*/ 64 w 74"/>
                  <a:gd name="T3" fmla="*/ 9 h 70"/>
                  <a:gd name="T4" fmla="*/ 45 w 74"/>
                  <a:gd name="T5" fmla="*/ 16 h 70"/>
                  <a:gd name="T6" fmla="*/ 6 w 74"/>
                  <a:gd name="T7" fmla="*/ 60 h 70"/>
                  <a:gd name="T8" fmla="*/ 0 w 74"/>
                  <a:gd name="T9" fmla="*/ 65 h 70"/>
                  <a:gd name="T10" fmla="*/ 18 w 74"/>
                  <a:gd name="T11" fmla="*/ 67 h 70"/>
                  <a:gd name="T12" fmla="*/ 29 w 74"/>
                  <a:gd name="T13" fmla="*/ 54 h 70"/>
                  <a:gd name="T14" fmla="*/ 50 w 74"/>
                  <a:gd name="T15" fmla="*/ 2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4" h="70">
                    <a:moveTo>
                      <a:pt x="50" y="26"/>
                    </a:moveTo>
                    <a:cubicBezTo>
                      <a:pt x="54" y="22"/>
                      <a:pt x="74" y="19"/>
                      <a:pt x="64" y="9"/>
                    </a:cubicBezTo>
                    <a:cubicBezTo>
                      <a:pt x="56" y="0"/>
                      <a:pt x="48" y="8"/>
                      <a:pt x="45" y="16"/>
                    </a:cubicBezTo>
                    <a:cubicBezTo>
                      <a:pt x="38" y="35"/>
                      <a:pt x="20" y="47"/>
                      <a:pt x="6" y="60"/>
                    </a:cubicBezTo>
                    <a:cubicBezTo>
                      <a:pt x="4" y="62"/>
                      <a:pt x="2" y="63"/>
                      <a:pt x="0" y="65"/>
                    </a:cubicBezTo>
                    <a:cubicBezTo>
                      <a:pt x="5" y="67"/>
                      <a:pt x="13" y="70"/>
                      <a:pt x="18" y="67"/>
                    </a:cubicBezTo>
                    <a:cubicBezTo>
                      <a:pt x="22" y="65"/>
                      <a:pt x="26" y="58"/>
                      <a:pt x="29" y="54"/>
                    </a:cubicBezTo>
                    <a:cubicBezTo>
                      <a:pt x="35" y="46"/>
                      <a:pt x="41" y="31"/>
                      <a:pt x="50" y="26"/>
                    </a:cubicBezTo>
                  </a:path>
                </a:pathLst>
              </a:custGeom>
              <a:solidFill>
                <a:srgbClr val="F9C9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00" name="Freeform 497"/>
              <p:cNvSpPr>
                <a:spLocks/>
              </p:cNvSpPr>
              <p:nvPr/>
            </p:nvSpPr>
            <p:spPr bwMode="auto">
              <a:xfrm>
                <a:off x="1911" y="1175"/>
                <a:ext cx="226" cy="133"/>
              </a:xfrm>
              <a:custGeom>
                <a:avLst/>
                <a:gdLst>
                  <a:gd name="T0" fmla="*/ 51 w 83"/>
                  <a:gd name="T1" fmla="*/ 25 h 49"/>
                  <a:gd name="T2" fmla="*/ 65 w 83"/>
                  <a:gd name="T3" fmla="*/ 22 h 49"/>
                  <a:gd name="T4" fmla="*/ 76 w 83"/>
                  <a:gd name="T5" fmla="*/ 18 h 49"/>
                  <a:gd name="T6" fmla="*/ 64 w 83"/>
                  <a:gd name="T7" fmla="*/ 7 h 49"/>
                  <a:gd name="T8" fmla="*/ 17 w 83"/>
                  <a:gd name="T9" fmla="*/ 28 h 49"/>
                  <a:gd name="T10" fmla="*/ 2 w 83"/>
                  <a:gd name="T11" fmla="*/ 31 h 49"/>
                  <a:gd name="T12" fmla="*/ 1 w 83"/>
                  <a:gd name="T13" fmla="*/ 49 h 49"/>
                  <a:gd name="T14" fmla="*/ 26 w 83"/>
                  <a:gd name="T15" fmla="*/ 36 h 49"/>
                  <a:gd name="T16" fmla="*/ 55 w 83"/>
                  <a:gd name="T17" fmla="*/ 23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" h="49">
                    <a:moveTo>
                      <a:pt x="51" y="25"/>
                    </a:moveTo>
                    <a:cubicBezTo>
                      <a:pt x="55" y="25"/>
                      <a:pt x="60" y="22"/>
                      <a:pt x="65" y="22"/>
                    </a:cubicBezTo>
                    <a:cubicBezTo>
                      <a:pt x="70" y="22"/>
                      <a:pt x="73" y="22"/>
                      <a:pt x="76" y="18"/>
                    </a:cubicBezTo>
                    <a:cubicBezTo>
                      <a:pt x="83" y="6"/>
                      <a:pt x="73" y="0"/>
                      <a:pt x="64" y="7"/>
                    </a:cubicBezTo>
                    <a:cubicBezTo>
                      <a:pt x="50" y="18"/>
                      <a:pt x="33" y="23"/>
                      <a:pt x="17" y="28"/>
                    </a:cubicBezTo>
                    <a:cubicBezTo>
                      <a:pt x="13" y="29"/>
                      <a:pt x="5" y="29"/>
                      <a:pt x="2" y="31"/>
                    </a:cubicBezTo>
                    <a:cubicBezTo>
                      <a:pt x="0" y="34"/>
                      <a:pt x="1" y="45"/>
                      <a:pt x="1" y="49"/>
                    </a:cubicBezTo>
                    <a:cubicBezTo>
                      <a:pt x="9" y="48"/>
                      <a:pt x="19" y="40"/>
                      <a:pt x="26" y="36"/>
                    </a:cubicBezTo>
                    <a:cubicBezTo>
                      <a:pt x="36" y="31"/>
                      <a:pt x="45" y="27"/>
                      <a:pt x="55" y="23"/>
                    </a:cubicBezTo>
                  </a:path>
                </a:pathLst>
              </a:custGeom>
              <a:solidFill>
                <a:srgbClr val="F9C93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01" name="Freeform 498"/>
              <p:cNvSpPr>
                <a:spLocks/>
              </p:cNvSpPr>
              <p:nvPr/>
            </p:nvSpPr>
            <p:spPr bwMode="auto">
              <a:xfrm>
                <a:off x="2058" y="1180"/>
                <a:ext cx="76" cy="63"/>
              </a:xfrm>
              <a:custGeom>
                <a:avLst/>
                <a:gdLst>
                  <a:gd name="T0" fmla="*/ 1 w 28"/>
                  <a:gd name="T1" fmla="*/ 21 h 23"/>
                  <a:gd name="T2" fmla="*/ 24 w 28"/>
                  <a:gd name="T3" fmla="*/ 7 h 23"/>
                  <a:gd name="T4" fmla="*/ 10 w 28"/>
                  <a:gd name="T5" fmla="*/ 2 h 23"/>
                  <a:gd name="T6" fmla="*/ 0 w 28"/>
                  <a:gd name="T7" fmla="*/ 14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" h="23">
                    <a:moveTo>
                      <a:pt x="1" y="21"/>
                    </a:moveTo>
                    <a:cubicBezTo>
                      <a:pt x="10" y="21"/>
                      <a:pt x="28" y="23"/>
                      <a:pt x="24" y="7"/>
                    </a:cubicBezTo>
                    <a:cubicBezTo>
                      <a:pt x="22" y="1"/>
                      <a:pt x="15" y="0"/>
                      <a:pt x="10" y="2"/>
                    </a:cubicBezTo>
                    <a:cubicBezTo>
                      <a:pt x="5" y="5"/>
                      <a:pt x="3" y="9"/>
                      <a:pt x="0" y="14"/>
                    </a:cubicBezTo>
                  </a:path>
                </a:pathLst>
              </a:custGeom>
              <a:solidFill>
                <a:srgbClr val="A871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02" name="Freeform 499"/>
              <p:cNvSpPr>
                <a:spLocks/>
              </p:cNvSpPr>
              <p:nvPr/>
            </p:nvSpPr>
            <p:spPr bwMode="auto">
              <a:xfrm>
                <a:off x="1900" y="960"/>
                <a:ext cx="68" cy="65"/>
              </a:xfrm>
              <a:custGeom>
                <a:avLst/>
                <a:gdLst>
                  <a:gd name="T0" fmla="*/ 5 w 25"/>
                  <a:gd name="T1" fmla="*/ 24 h 24"/>
                  <a:gd name="T2" fmla="*/ 24 w 25"/>
                  <a:gd name="T3" fmla="*/ 10 h 24"/>
                  <a:gd name="T4" fmla="*/ 7 w 25"/>
                  <a:gd name="T5" fmla="*/ 2 h 24"/>
                  <a:gd name="T6" fmla="*/ 0 w 25"/>
                  <a:gd name="T7" fmla="*/ 2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" h="24">
                    <a:moveTo>
                      <a:pt x="5" y="24"/>
                    </a:moveTo>
                    <a:cubicBezTo>
                      <a:pt x="10" y="20"/>
                      <a:pt x="23" y="18"/>
                      <a:pt x="24" y="10"/>
                    </a:cubicBezTo>
                    <a:cubicBezTo>
                      <a:pt x="25" y="0"/>
                      <a:pt x="13" y="0"/>
                      <a:pt x="7" y="2"/>
                    </a:cubicBezTo>
                    <a:cubicBezTo>
                      <a:pt x="3" y="7"/>
                      <a:pt x="3" y="15"/>
                      <a:pt x="0" y="20"/>
                    </a:cubicBezTo>
                  </a:path>
                </a:pathLst>
              </a:custGeom>
              <a:solidFill>
                <a:srgbClr val="A871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03" name="Freeform 500"/>
              <p:cNvSpPr>
                <a:spLocks/>
              </p:cNvSpPr>
              <p:nvPr/>
            </p:nvSpPr>
            <p:spPr bwMode="auto">
              <a:xfrm>
                <a:off x="1051" y="1278"/>
                <a:ext cx="435" cy="468"/>
              </a:xfrm>
              <a:custGeom>
                <a:avLst/>
                <a:gdLst>
                  <a:gd name="T0" fmla="*/ 159 w 160"/>
                  <a:gd name="T1" fmla="*/ 162 h 172"/>
                  <a:gd name="T2" fmla="*/ 109 w 160"/>
                  <a:gd name="T3" fmla="*/ 51 h 172"/>
                  <a:gd name="T4" fmla="*/ 41 w 160"/>
                  <a:gd name="T5" fmla="*/ 21 h 172"/>
                  <a:gd name="T6" fmla="*/ 58 w 160"/>
                  <a:gd name="T7" fmla="*/ 150 h 172"/>
                  <a:gd name="T8" fmla="*/ 154 w 160"/>
                  <a:gd name="T9" fmla="*/ 164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0" h="172">
                    <a:moveTo>
                      <a:pt x="159" y="162"/>
                    </a:moveTo>
                    <a:cubicBezTo>
                      <a:pt x="160" y="116"/>
                      <a:pt x="142" y="84"/>
                      <a:pt x="109" y="51"/>
                    </a:cubicBezTo>
                    <a:cubicBezTo>
                      <a:pt x="92" y="34"/>
                      <a:pt x="63" y="0"/>
                      <a:pt x="41" y="21"/>
                    </a:cubicBezTo>
                    <a:cubicBezTo>
                      <a:pt x="0" y="61"/>
                      <a:pt x="14" y="117"/>
                      <a:pt x="58" y="150"/>
                    </a:cubicBezTo>
                    <a:cubicBezTo>
                      <a:pt x="83" y="168"/>
                      <a:pt x="124" y="172"/>
                      <a:pt x="154" y="164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04" name="Freeform 501"/>
              <p:cNvSpPr>
                <a:spLocks/>
              </p:cNvSpPr>
              <p:nvPr/>
            </p:nvSpPr>
            <p:spPr bwMode="auto">
              <a:xfrm>
                <a:off x="1070" y="1142"/>
                <a:ext cx="471" cy="381"/>
              </a:xfrm>
              <a:custGeom>
                <a:avLst/>
                <a:gdLst>
                  <a:gd name="T0" fmla="*/ 172 w 173"/>
                  <a:gd name="T1" fmla="*/ 0 h 140"/>
                  <a:gd name="T2" fmla="*/ 173 w 173"/>
                  <a:gd name="T3" fmla="*/ 2 h 140"/>
                  <a:gd name="T4" fmla="*/ 152 w 173"/>
                  <a:gd name="T5" fmla="*/ 14 h 140"/>
                  <a:gd name="T6" fmla="*/ 140 w 173"/>
                  <a:gd name="T7" fmla="*/ 18 h 140"/>
                  <a:gd name="T8" fmla="*/ 121 w 173"/>
                  <a:gd name="T9" fmla="*/ 30 h 140"/>
                  <a:gd name="T10" fmla="*/ 109 w 173"/>
                  <a:gd name="T11" fmla="*/ 39 h 140"/>
                  <a:gd name="T12" fmla="*/ 90 w 173"/>
                  <a:gd name="T13" fmla="*/ 48 h 140"/>
                  <a:gd name="T14" fmla="*/ 75 w 173"/>
                  <a:gd name="T15" fmla="*/ 55 h 140"/>
                  <a:gd name="T16" fmla="*/ 58 w 173"/>
                  <a:gd name="T17" fmla="*/ 62 h 140"/>
                  <a:gd name="T18" fmla="*/ 40 w 173"/>
                  <a:gd name="T19" fmla="*/ 69 h 140"/>
                  <a:gd name="T20" fmla="*/ 12 w 173"/>
                  <a:gd name="T21" fmla="*/ 139 h 140"/>
                  <a:gd name="T22" fmla="*/ 12 w 173"/>
                  <a:gd name="T23" fmla="*/ 139 h 140"/>
                  <a:gd name="T24" fmla="*/ 10 w 173"/>
                  <a:gd name="T25" fmla="*/ 139 h 140"/>
                  <a:gd name="T26" fmla="*/ 39 w 173"/>
                  <a:gd name="T27" fmla="*/ 66 h 140"/>
                  <a:gd name="T28" fmla="*/ 57 w 173"/>
                  <a:gd name="T29" fmla="*/ 60 h 140"/>
                  <a:gd name="T30" fmla="*/ 74 w 173"/>
                  <a:gd name="T31" fmla="*/ 53 h 140"/>
                  <a:gd name="T32" fmla="*/ 89 w 173"/>
                  <a:gd name="T33" fmla="*/ 46 h 140"/>
                  <a:gd name="T34" fmla="*/ 107 w 173"/>
                  <a:gd name="T35" fmla="*/ 36 h 140"/>
                  <a:gd name="T36" fmla="*/ 120 w 173"/>
                  <a:gd name="T37" fmla="*/ 28 h 140"/>
                  <a:gd name="T38" fmla="*/ 139 w 173"/>
                  <a:gd name="T39" fmla="*/ 16 h 140"/>
                  <a:gd name="T40" fmla="*/ 151 w 173"/>
                  <a:gd name="T41" fmla="*/ 11 h 140"/>
                  <a:gd name="T42" fmla="*/ 171 w 173"/>
                  <a:gd name="T43" fmla="*/ 1 h 140"/>
                  <a:gd name="T44" fmla="*/ 172 w 173"/>
                  <a:gd name="T45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73" h="140">
                    <a:moveTo>
                      <a:pt x="172" y="0"/>
                    </a:moveTo>
                    <a:cubicBezTo>
                      <a:pt x="173" y="1"/>
                      <a:pt x="173" y="2"/>
                      <a:pt x="173" y="2"/>
                    </a:cubicBezTo>
                    <a:cubicBezTo>
                      <a:pt x="168" y="8"/>
                      <a:pt x="160" y="11"/>
                      <a:pt x="152" y="14"/>
                    </a:cubicBezTo>
                    <a:cubicBezTo>
                      <a:pt x="147" y="15"/>
                      <a:pt x="144" y="16"/>
                      <a:pt x="140" y="18"/>
                    </a:cubicBezTo>
                    <a:cubicBezTo>
                      <a:pt x="133" y="21"/>
                      <a:pt x="128" y="26"/>
                      <a:pt x="121" y="30"/>
                    </a:cubicBezTo>
                    <a:cubicBezTo>
                      <a:pt x="109" y="39"/>
                      <a:pt x="109" y="39"/>
                      <a:pt x="109" y="39"/>
                    </a:cubicBezTo>
                    <a:cubicBezTo>
                      <a:pt x="103" y="42"/>
                      <a:pt x="96" y="45"/>
                      <a:pt x="90" y="48"/>
                    </a:cubicBezTo>
                    <a:cubicBezTo>
                      <a:pt x="85" y="50"/>
                      <a:pt x="80" y="52"/>
                      <a:pt x="75" y="55"/>
                    </a:cubicBezTo>
                    <a:cubicBezTo>
                      <a:pt x="70" y="58"/>
                      <a:pt x="64" y="60"/>
                      <a:pt x="58" y="62"/>
                    </a:cubicBezTo>
                    <a:cubicBezTo>
                      <a:pt x="52" y="64"/>
                      <a:pt x="46" y="66"/>
                      <a:pt x="40" y="69"/>
                    </a:cubicBezTo>
                    <a:cubicBezTo>
                      <a:pt x="20" y="81"/>
                      <a:pt x="2" y="116"/>
                      <a:pt x="12" y="139"/>
                    </a:cubicBezTo>
                    <a:cubicBezTo>
                      <a:pt x="12" y="140"/>
                      <a:pt x="13" y="139"/>
                      <a:pt x="12" y="139"/>
                    </a:cubicBezTo>
                    <a:cubicBezTo>
                      <a:pt x="11" y="140"/>
                      <a:pt x="11" y="139"/>
                      <a:pt x="10" y="139"/>
                    </a:cubicBezTo>
                    <a:cubicBezTo>
                      <a:pt x="0" y="114"/>
                      <a:pt x="17" y="79"/>
                      <a:pt x="39" y="66"/>
                    </a:cubicBezTo>
                    <a:cubicBezTo>
                      <a:pt x="45" y="63"/>
                      <a:pt x="51" y="61"/>
                      <a:pt x="57" y="60"/>
                    </a:cubicBezTo>
                    <a:cubicBezTo>
                      <a:pt x="63" y="58"/>
                      <a:pt x="69" y="56"/>
                      <a:pt x="74" y="53"/>
                    </a:cubicBezTo>
                    <a:cubicBezTo>
                      <a:pt x="79" y="50"/>
                      <a:pt x="84" y="48"/>
                      <a:pt x="89" y="46"/>
                    </a:cubicBezTo>
                    <a:cubicBezTo>
                      <a:pt x="95" y="43"/>
                      <a:pt x="102" y="40"/>
                      <a:pt x="107" y="36"/>
                    </a:cubicBezTo>
                    <a:cubicBezTo>
                      <a:pt x="120" y="28"/>
                      <a:pt x="120" y="28"/>
                      <a:pt x="120" y="28"/>
                    </a:cubicBezTo>
                    <a:cubicBezTo>
                      <a:pt x="126" y="24"/>
                      <a:pt x="132" y="19"/>
                      <a:pt x="139" y="16"/>
                    </a:cubicBezTo>
                    <a:cubicBezTo>
                      <a:pt x="143" y="14"/>
                      <a:pt x="147" y="13"/>
                      <a:pt x="151" y="11"/>
                    </a:cubicBezTo>
                    <a:cubicBezTo>
                      <a:pt x="159" y="9"/>
                      <a:pt x="167" y="6"/>
                      <a:pt x="171" y="1"/>
                    </a:cubicBezTo>
                    <a:cubicBezTo>
                      <a:pt x="171" y="0"/>
                      <a:pt x="172" y="0"/>
                      <a:pt x="172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05" name="Freeform 502"/>
              <p:cNvSpPr>
                <a:spLocks/>
              </p:cNvSpPr>
              <p:nvPr/>
            </p:nvSpPr>
            <p:spPr bwMode="auto">
              <a:xfrm>
                <a:off x="1334" y="930"/>
                <a:ext cx="732" cy="819"/>
              </a:xfrm>
              <a:custGeom>
                <a:avLst/>
                <a:gdLst>
                  <a:gd name="T0" fmla="*/ 0 w 269"/>
                  <a:gd name="T1" fmla="*/ 295 h 301"/>
                  <a:gd name="T2" fmla="*/ 46 w 269"/>
                  <a:gd name="T3" fmla="*/ 292 h 301"/>
                  <a:gd name="T4" fmla="*/ 66 w 269"/>
                  <a:gd name="T5" fmla="*/ 285 h 301"/>
                  <a:gd name="T6" fmla="*/ 120 w 269"/>
                  <a:gd name="T7" fmla="*/ 263 h 301"/>
                  <a:gd name="T8" fmla="*/ 160 w 269"/>
                  <a:gd name="T9" fmla="*/ 234 h 301"/>
                  <a:gd name="T10" fmla="*/ 171 w 269"/>
                  <a:gd name="T11" fmla="*/ 224 h 301"/>
                  <a:gd name="T12" fmla="*/ 192 w 269"/>
                  <a:gd name="T13" fmla="*/ 205 h 301"/>
                  <a:gd name="T14" fmla="*/ 193 w 269"/>
                  <a:gd name="T15" fmla="*/ 205 h 301"/>
                  <a:gd name="T16" fmla="*/ 194 w 269"/>
                  <a:gd name="T17" fmla="*/ 206 h 301"/>
                  <a:gd name="T18" fmla="*/ 197 w 269"/>
                  <a:gd name="T19" fmla="*/ 215 h 301"/>
                  <a:gd name="T20" fmla="*/ 214 w 269"/>
                  <a:gd name="T21" fmla="*/ 241 h 301"/>
                  <a:gd name="T22" fmla="*/ 255 w 269"/>
                  <a:gd name="T23" fmla="*/ 248 h 301"/>
                  <a:gd name="T24" fmla="*/ 243 w 269"/>
                  <a:gd name="T25" fmla="*/ 209 h 301"/>
                  <a:gd name="T26" fmla="*/ 240 w 269"/>
                  <a:gd name="T27" fmla="*/ 206 h 301"/>
                  <a:gd name="T28" fmla="*/ 218 w 269"/>
                  <a:gd name="T29" fmla="*/ 171 h 301"/>
                  <a:gd name="T30" fmla="*/ 213 w 269"/>
                  <a:gd name="T31" fmla="*/ 140 h 301"/>
                  <a:gd name="T32" fmla="*/ 213 w 269"/>
                  <a:gd name="T33" fmla="*/ 134 h 301"/>
                  <a:gd name="T34" fmla="*/ 195 w 269"/>
                  <a:gd name="T35" fmla="*/ 90 h 301"/>
                  <a:gd name="T36" fmla="*/ 120 w 269"/>
                  <a:gd name="T37" fmla="*/ 55 h 301"/>
                  <a:gd name="T38" fmla="*/ 83 w 269"/>
                  <a:gd name="T39" fmla="*/ 40 h 301"/>
                  <a:gd name="T40" fmla="*/ 69 w 269"/>
                  <a:gd name="T41" fmla="*/ 23 h 301"/>
                  <a:gd name="T42" fmla="*/ 65 w 269"/>
                  <a:gd name="T43" fmla="*/ 16 h 301"/>
                  <a:gd name="T44" fmla="*/ 58 w 269"/>
                  <a:gd name="T45" fmla="*/ 5 h 301"/>
                  <a:gd name="T46" fmla="*/ 50 w 269"/>
                  <a:gd name="T47" fmla="*/ 4 h 301"/>
                  <a:gd name="T48" fmla="*/ 35 w 269"/>
                  <a:gd name="T49" fmla="*/ 27 h 301"/>
                  <a:gd name="T50" fmla="*/ 49 w 269"/>
                  <a:gd name="T51" fmla="*/ 66 h 301"/>
                  <a:gd name="T52" fmla="*/ 72 w 269"/>
                  <a:gd name="T53" fmla="*/ 79 h 301"/>
                  <a:gd name="T54" fmla="*/ 73 w 269"/>
                  <a:gd name="T55" fmla="*/ 80 h 301"/>
                  <a:gd name="T56" fmla="*/ 72 w 269"/>
                  <a:gd name="T57" fmla="*/ 82 h 301"/>
                  <a:gd name="T58" fmla="*/ 47 w 269"/>
                  <a:gd name="T59" fmla="*/ 67 h 301"/>
                  <a:gd name="T60" fmla="*/ 32 w 269"/>
                  <a:gd name="T61" fmla="*/ 27 h 301"/>
                  <a:gd name="T62" fmla="*/ 49 w 269"/>
                  <a:gd name="T63" fmla="*/ 2 h 301"/>
                  <a:gd name="T64" fmla="*/ 60 w 269"/>
                  <a:gd name="T65" fmla="*/ 3 h 301"/>
                  <a:gd name="T66" fmla="*/ 67 w 269"/>
                  <a:gd name="T67" fmla="*/ 15 h 301"/>
                  <a:gd name="T68" fmla="*/ 71 w 269"/>
                  <a:gd name="T69" fmla="*/ 22 h 301"/>
                  <a:gd name="T70" fmla="*/ 85 w 269"/>
                  <a:gd name="T71" fmla="*/ 38 h 301"/>
                  <a:gd name="T72" fmla="*/ 120 w 269"/>
                  <a:gd name="T73" fmla="*/ 53 h 301"/>
                  <a:gd name="T74" fmla="*/ 196 w 269"/>
                  <a:gd name="T75" fmla="*/ 88 h 301"/>
                  <a:gd name="T76" fmla="*/ 215 w 269"/>
                  <a:gd name="T77" fmla="*/ 134 h 301"/>
                  <a:gd name="T78" fmla="*/ 215 w 269"/>
                  <a:gd name="T79" fmla="*/ 140 h 301"/>
                  <a:gd name="T80" fmla="*/ 220 w 269"/>
                  <a:gd name="T81" fmla="*/ 170 h 301"/>
                  <a:gd name="T82" fmla="*/ 242 w 269"/>
                  <a:gd name="T83" fmla="*/ 204 h 301"/>
                  <a:gd name="T84" fmla="*/ 245 w 269"/>
                  <a:gd name="T85" fmla="*/ 208 h 301"/>
                  <a:gd name="T86" fmla="*/ 257 w 269"/>
                  <a:gd name="T87" fmla="*/ 250 h 301"/>
                  <a:gd name="T88" fmla="*/ 212 w 269"/>
                  <a:gd name="T89" fmla="*/ 243 h 301"/>
                  <a:gd name="T90" fmla="*/ 195 w 269"/>
                  <a:gd name="T91" fmla="*/ 216 h 301"/>
                  <a:gd name="T92" fmla="*/ 192 w 269"/>
                  <a:gd name="T93" fmla="*/ 208 h 301"/>
                  <a:gd name="T94" fmla="*/ 172 w 269"/>
                  <a:gd name="T95" fmla="*/ 225 h 301"/>
                  <a:gd name="T96" fmla="*/ 162 w 269"/>
                  <a:gd name="T97" fmla="*/ 236 h 301"/>
                  <a:gd name="T98" fmla="*/ 122 w 269"/>
                  <a:gd name="T99" fmla="*/ 265 h 301"/>
                  <a:gd name="T100" fmla="*/ 66 w 269"/>
                  <a:gd name="T101" fmla="*/ 287 h 301"/>
                  <a:gd name="T102" fmla="*/ 47 w 269"/>
                  <a:gd name="T103" fmla="*/ 294 h 301"/>
                  <a:gd name="T104" fmla="*/ 0 w 269"/>
                  <a:gd name="T105" fmla="*/ 29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69" h="301">
                    <a:moveTo>
                      <a:pt x="0" y="295"/>
                    </a:moveTo>
                    <a:cubicBezTo>
                      <a:pt x="15" y="298"/>
                      <a:pt x="32" y="296"/>
                      <a:pt x="46" y="292"/>
                    </a:cubicBezTo>
                    <a:cubicBezTo>
                      <a:pt x="66" y="285"/>
                      <a:pt x="66" y="285"/>
                      <a:pt x="66" y="285"/>
                    </a:cubicBezTo>
                    <a:cubicBezTo>
                      <a:pt x="85" y="279"/>
                      <a:pt x="103" y="273"/>
                      <a:pt x="120" y="263"/>
                    </a:cubicBezTo>
                    <a:cubicBezTo>
                      <a:pt x="134" y="255"/>
                      <a:pt x="148" y="245"/>
                      <a:pt x="160" y="234"/>
                    </a:cubicBezTo>
                    <a:cubicBezTo>
                      <a:pt x="164" y="231"/>
                      <a:pt x="167" y="227"/>
                      <a:pt x="171" y="224"/>
                    </a:cubicBezTo>
                    <a:cubicBezTo>
                      <a:pt x="177" y="216"/>
                      <a:pt x="184" y="209"/>
                      <a:pt x="192" y="205"/>
                    </a:cubicBezTo>
                    <a:cubicBezTo>
                      <a:pt x="192" y="205"/>
                      <a:pt x="193" y="205"/>
                      <a:pt x="193" y="205"/>
                    </a:cubicBezTo>
                    <a:cubicBezTo>
                      <a:pt x="193" y="205"/>
                      <a:pt x="194" y="205"/>
                      <a:pt x="194" y="206"/>
                    </a:cubicBezTo>
                    <a:cubicBezTo>
                      <a:pt x="197" y="215"/>
                      <a:pt x="197" y="215"/>
                      <a:pt x="197" y="215"/>
                    </a:cubicBezTo>
                    <a:cubicBezTo>
                      <a:pt x="201" y="225"/>
                      <a:pt x="204" y="234"/>
                      <a:pt x="214" y="241"/>
                    </a:cubicBezTo>
                    <a:cubicBezTo>
                      <a:pt x="223" y="249"/>
                      <a:pt x="246" y="258"/>
                      <a:pt x="255" y="248"/>
                    </a:cubicBezTo>
                    <a:cubicBezTo>
                      <a:pt x="266" y="238"/>
                      <a:pt x="252" y="220"/>
                      <a:pt x="243" y="209"/>
                    </a:cubicBezTo>
                    <a:cubicBezTo>
                      <a:pt x="240" y="206"/>
                      <a:pt x="240" y="206"/>
                      <a:pt x="240" y="206"/>
                    </a:cubicBezTo>
                    <a:cubicBezTo>
                      <a:pt x="231" y="193"/>
                      <a:pt x="223" y="182"/>
                      <a:pt x="218" y="171"/>
                    </a:cubicBezTo>
                    <a:cubicBezTo>
                      <a:pt x="213" y="161"/>
                      <a:pt x="213" y="150"/>
                      <a:pt x="213" y="140"/>
                    </a:cubicBezTo>
                    <a:cubicBezTo>
                      <a:pt x="213" y="134"/>
                      <a:pt x="213" y="134"/>
                      <a:pt x="213" y="134"/>
                    </a:cubicBezTo>
                    <a:cubicBezTo>
                      <a:pt x="212" y="118"/>
                      <a:pt x="206" y="102"/>
                      <a:pt x="195" y="90"/>
                    </a:cubicBezTo>
                    <a:cubicBezTo>
                      <a:pt x="175" y="69"/>
                      <a:pt x="151" y="58"/>
                      <a:pt x="120" y="55"/>
                    </a:cubicBezTo>
                    <a:cubicBezTo>
                      <a:pt x="106" y="54"/>
                      <a:pt x="94" y="49"/>
                      <a:pt x="83" y="40"/>
                    </a:cubicBezTo>
                    <a:cubicBezTo>
                      <a:pt x="78" y="35"/>
                      <a:pt x="73" y="30"/>
                      <a:pt x="69" y="23"/>
                    </a:cubicBezTo>
                    <a:cubicBezTo>
                      <a:pt x="65" y="16"/>
                      <a:pt x="65" y="16"/>
                      <a:pt x="65" y="16"/>
                    </a:cubicBezTo>
                    <a:cubicBezTo>
                      <a:pt x="63" y="12"/>
                      <a:pt x="61" y="8"/>
                      <a:pt x="58" y="5"/>
                    </a:cubicBezTo>
                    <a:cubicBezTo>
                      <a:pt x="56" y="3"/>
                      <a:pt x="53" y="3"/>
                      <a:pt x="50" y="4"/>
                    </a:cubicBezTo>
                    <a:cubicBezTo>
                      <a:pt x="43" y="7"/>
                      <a:pt x="36" y="20"/>
                      <a:pt x="35" y="27"/>
                    </a:cubicBezTo>
                    <a:cubicBezTo>
                      <a:pt x="32" y="41"/>
                      <a:pt x="37" y="53"/>
                      <a:pt x="49" y="66"/>
                    </a:cubicBezTo>
                    <a:cubicBezTo>
                      <a:pt x="56" y="72"/>
                      <a:pt x="65" y="79"/>
                      <a:pt x="72" y="79"/>
                    </a:cubicBezTo>
                    <a:cubicBezTo>
                      <a:pt x="73" y="79"/>
                      <a:pt x="73" y="80"/>
                      <a:pt x="73" y="80"/>
                    </a:cubicBezTo>
                    <a:cubicBezTo>
                      <a:pt x="73" y="81"/>
                      <a:pt x="73" y="82"/>
                      <a:pt x="72" y="82"/>
                    </a:cubicBezTo>
                    <a:cubicBezTo>
                      <a:pt x="62" y="82"/>
                      <a:pt x="51" y="71"/>
                      <a:pt x="47" y="67"/>
                    </a:cubicBezTo>
                    <a:cubicBezTo>
                      <a:pt x="34" y="55"/>
                      <a:pt x="30" y="41"/>
                      <a:pt x="32" y="27"/>
                    </a:cubicBezTo>
                    <a:cubicBezTo>
                      <a:pt x="34" y="20"/>
                      <a:pt x="40" y="5"/>
                      <a:pt x="49" y="2"/>
                    </a:cubicBezTo>
                    <a:cubicBezTo>
                      <a:pt x="53" y="0"/>
                      <a:pt x="56" y="1"/>
                      <a:pt x="60" y="3"/>
                    </a:cubicBezTo>
                    <a:cubicBezTo>
                      <a:pt x="63" y="6"/>
                      <a:pt x="65" y="11"/>
                      <a:pt x="67" y="15"/>
                    </a:cubicBezTo>
                    <a:cubicBezTo>
                      <a:pt x="71" y="22"/>
                      <a:pt x="71" y="22"/>
                      <a:pt x="71" y="22"/>
                    </a:cubicBezTo>
                    <a:cubicBezTo>
                      <a:pt x="75" y="28"/>
                      <a:pt x="80" y="33"/>
                      <a:pt x="85" y="38"/>
                    </a:cubicBezTo>
                    <a:cubicBezTo>
                      <a:pt x="96" y="47"/>
                      <a:pt x="107" y="52"/>
                      <a:pt x="120" y="53"/>
                    </a:cubicBezTo>
                    <a:cubicBezTo>
                      <a:pt x="152" y="55"/>
                      <a:pt x="176" y="67"/>
                      <a:pt x="196" y="88"/>
                    </a:cubicBezTo>
                    <a:cubicBezTo>
                      <a:pt x="208" y="101"/>
                      <a:pt x="215" y="117"/>
                      <a:pt x="215" y="134"/>
                    </a:cubicBezTo>
                    <a:cubicBezTo>
                      <a:pt x="215" y="140"/>
                      <a:pt x="215" y="140"/>
                      <a:pt x="215" y="140"/>
                    </a:cubicBezTo>
                    <a:cubicBezTo>
                      <a:pt x="215" y="150"/>
                      <a:pt x="215" y="160"/>
                      <a:pt x="220" y="170"/>
                    </a:cubicBezTo>
                    <a:cubicBezTo>
                      <a:pt x="226" y="181"/>
                      <a:pt x="233" y="192"/>
                      <a:pt x="242" y="204"/>
                    </a:cubicBezTo>
                    <a:cubicBezTo>
                      <a:pt x="245" y="208"/>
                      <a:pt x="245" y="208"/>
                      <a:pt x="245" y="208"/>
                    </a:cubicBezTo>
                    <a:cubicBezTo>
                      <a:pt x="254" y="219"/>
                      <a:pt x="269" y="238"/>
                      <a:pt x="257" y="250"/>
                    </a:cubicBezTo>
                    <a:cubicBezTo>
                      <a:pt x="246" y="262"/>
                      <a:pt x="221" y="250"/>
                      <a:pt x="212" y="243"/>
                    </a:cubicBezTo>
                    <a:cubicBezTo>
                      <a:pt x="202" y="235"/>
                      <a:pt x="199" y="226"/>
                      <a:pt x="195" y="216"/>
                    </a:cubicBezTo>
                    <a:cubicBezTo>
                      <a:pt x="195" y="216"/>
                      <a:pt x="193" y="210"/>
                      <a:pt x="192" y="208"/>
                    </a:cubicBezTo>
                    <a:cubicBezTo>
                      <a:pt x="185" y="212"/>
                      <a:pt x="179" y="219"/>
                      <a:pt x="172" y="225"/>
                    </a:cubicBezTo>
                    <a:cubicBezTo>
                      <a:pt x="169" y="229"/>
                      <a:pt x="166" y="233"/>
                      <a:pt x="162" y="236"/>
                    </a:cubicBezTo>
                    <a:cubicBezTo>
                      <a:pt x="149" y="247"/>
                      <a:pt x="136" y="257"/>
                      <a:pt x="122" y="265"/>
                    </a:cubicBezTo>
                    <a:cubicBezTo>
                      <a:pt x="104" y="275"/>
                      <a:pt x="85" y="282"/>
                      <a:pt x="66" y="287"/>
                    </a:cubicBezTo>
                    <a:cubicBezTo>
                      <a:pt x="47" y="294"/>
                      <a:pt x="47" y="294"/>
                      <a:pt x="47" y="294"/>
                    </a:cubicBezTo>
                    <a:cubicBezTo>
                      <a:pt x="33" y="299"/>
                      <a:pt x="16" y="301"/>
                      <a:pt x="0" y="298"/>
                    </a:cubicBezTo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06" name="Freeform 503"/>
              <p:cNvSpPr>
                <a:spLocks/>
              </p:cNvSpPr>
              <p:nvPr/>
            </p:nvSpPr>
            <p:spPr bwMode="auto">
              <a:xfrm>
                <a:off x="1132" y="1439"/>
                <a:ext cx="254" cy="236"/>
              </a:xfrm>
              <a:custGeom>
                <a:avLst/>
                <a:gdLst>
                  <a:gd name="T0" fmla="*/ 22 w 93"/>
                  <a:gd name="T1" fmla="*/ 0 h 87"/>
                  <a:gd name="T2" fmla="*/ 22 w 93"/>
                  <a:gd name="T3" fmla="*/ 2 h 87"/>
                  <a:gd name="T4" fmla="*/ 25 w 93"/>
                  <a:gd name="T5" fmla="*/ 66 h 87"/>
                  <a:gd name="T6" fmla="*/ 58 w 93"/>
                  <a:gd name="T7" fmla="*/ 84 h 87"/>
                  <a:gd name="T8" fmla="*/ 80 w 93"/>
                  <a:gd name="T9" fmla="*/ 82 h 87"/>
                  <a:gd name="T10" fmla="*/ 92 w 93"/>
                  <a:gd name="T11" fmla="*/ 80 h 87"/>
                  <a:gd name="T12" fmla="*/ 93 w 93"/>
                  <a:gd name="T13" fmla="*/ 81 h 87"/>
                  <a:gd name="T14" fmla="*/ 92 w 93"/>
                  <a:gd name="T15" fmla="*/ 83 h 87"/>
                  <a:gd name="T16" fmla="*/ 80 w 93"/>
                  <a:gd name="T17" fmla="*/ 85 h 87"/>
                  <a:gd name="T18" fmla="*/ 57 w 93"/>
                  <a:gd name="T19" fmla="*/ 86 h 87"/>
                  <a:gd name="T20" fmla="*/ 23 w 93"/>
                  <a:gd name="T21" fmla="*/ 68 h 87"/>
                  <a:gd name="T22" fmla="*/ 20 w 93"/>
                  <a:gd name="T23" fmla="*/ 1 h 87"/>
                  <a:gd name="T24" fmla="*/ 22 w 93"/>
                  <a:gd name="T2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3" h="87">
                    <a:moveTo>
                      <a:pt x="22" y="0"/>
                    </a:moveTo>
                    <a:cubicBezTo>
                      <a:pt x="22" y="1"/>
                      <a:pt x="23" y="2"/>
                      <a:pt x="22" y="2"/>
                    </a:cubicBezTo>
                    <a:cubicBezTo>
                      <a:pt x="11" y="22"/>
                      <a:pt x="3" y="45"/>
                      <a:pt x="25" y="66"/>
                    </a:cubicBezTo>
                    <a:cubicBezTo>
                      <a:pt x="35" y="76"/>
                      <a:pt x="45" y="81"/>
                      <a:pt x="58" y="84"/>
                    </a:cubicBezTo>
                    <a:cubicBezTo>
                      <a:pt x="65" y="85"/>
                      <a:pt x="73" y="83"/>
                      <a:pt x="80" y="82"/>
                    </a:cubicBezTo>
                    <a:cubicBezTo>
                      <a:pt x="84" y="81"/>
                      <a:pt x="88" y="81"/>
                      <a:pt x="92" y="80"/>
                    </a:cubicBezTo>
                    <a:cubicBezTo>
                      <a:pt x="93" y="80"/>
                      <a:pt x="93" y="81"/>
                      <a:pt x="93" y="81"/>
                    </a:cubicBezTo>
                    <a:cubicBezTo>
                      <a:pt x="93" y="82"/>
                      <a:pt x="93" y="83"/>
                      <a:pt x="92" y="83"/>
                    </a:cubicBezTo>
                    <a:cubicBezTo>
                      <a:pt x="88" y="83"/>
                      <a:pt x="84" y="84"/>
                      <a:pt x="80" y="85"/>
                    </a:cubicBezTo>
                    <a:cubicBezTo>
                      <a:pt x="73" y="86"/>
                      <a:pt x="65" y="87"/>
                      <a:pt x="57" y="86"/>
                    </a:cubicBezTo>
                    <a:cubicBezTo>
                      <a:pt x="44" y="84"/>
                      <a:pt x="34" y="78"/>
                      <a:pt x="23" y="68"/>
                    </a:cubicBezTo>
                    <a:cubicBezTo>
                      <a:pt x="0" y="46"/>
                      <a:pt x="9" y="21"/>
                      <a:pt x="20" y="1"/>
                    </a:cubicBezTo>
                    <a:cubicBezTo>
                      <a:pt x="20" y="0"/>
                      <a:pt x="21" y="0"/>
                      <a:pt x="22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07" name="Freeform 504"/>
              <p:cNvSpPr>
                <a:spLocks/>
              </p:cNvSpPr>
              <p:nvPr/>
            </p:nvSpPr>
            <p:spPr bwMode="auto">
              <a:xfrm>
                <a:off x="1386" y="1651"/>
                <a:ext cx="11" cy="19"/>
              </a:xfrm>
              <a:custGeom>
                <a:avLst/>
                <a:gdLst>
                  <a:gd name="T0" fmla="*/ 3 w 4"/>
                  <a:gd name="T1" fmla="*/ 1 h 7"/>
                  <a:gd name="T2" fmla="*/ 3 w 4"/>
                  <a:gd name="T3" fmla="*/ 1 h 7"/>
                  <a:gd name="T4" fmla="*/ 3 w 4"/>
                  <a:gd name="T5" fmla="*/ 1 h 7"/>
                  <a:gd name="T6" fmla="*/ 3 w 4"/>
                  <a:gd name="T7" fmla="*/ 1 h 7"/>
                  <a:gd name="T8" fmla="*/ 4 w 4"/>
                  <a:gd name="T9" fmla="*/ 2 h 7"/>
                  <a:gd name="T10" fmla="*/ 3 w 4"/>
                  <a:gd name="T11" fmla="*/ 5 h 7"/>
                  <a:gd name="T12" fmla="*/ 3 w 4"/>
                  <a:gd name="T13" fmla="*/ 6 h 7"/>
                  <a:gd name="T14" fmla="*/ 3 w 4"/>
                  <a:gd name="T15" fmla="*/ 6 h 7"/>
                  <a:gd name="T16" fmla="*/ 3 w 4"/>
                  <a:gd name="T17" fmla="*/ 6 h 7"/>
                  <a:gd name="T18" fmla="*/ 3 w 4"/>
                  <a:gd name="T19" fmla="*/ 6 h 7"/>
                  <a:gd name="T20" fmla="*/ 2 w 4"/>
                  <a:gd name="T21" fmla="*/ 7 h 7"/>
                  <a:gd name="T22" fmla="*/ 0 w 4"/>
                  <a:gd name="T23" fmla="*/ 6 h 7"/>
                  <a:gd name="T24" fmla="*/ 1 w 4"/>
                  <a:gd name="T25" fmla="*/ 5 h 7"/>
                  <a:gd name="T26" fmla="*/ 0 w 4"/>
                  <a:gd name="T27" fmla="*/ 1 h 7"/>
                  <a:gd name="T28" fmla="*/ 0 w 4"/>
                  <a:gd name="T29" fmla="*/ 1 h 7"/>
                  <a:gd name="T30" fmla="*/ 0 w 4"/>
                  <a:gd name="T31" fmla="*/ 1 h 7"/>
                  <a:gd name="T32" fmla="*/ 1 w 4"/>
                  <a:gd name="T33" fmla="*/ 0 h 7"/>
                  <a:gd name="T34" fmla="*/ 3 w 4"/>
                  <a:gd name="T35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" h="7">
                    <a:moveTo>
                      <a:pt x="3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1"/>
                      <a:pt x="4" y="2"/>
                      <a:pt x="4" y="2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7"/>
                      <a:pt x="2" y="7"/>
                      <a:pt x="2" y="7"/>
                    </a:cubicBezTo>
                    <a:cubicBezTo>
                      <a:pt x="1" y="7"/>
                      <a:pt x="0" y="7"/>
                      <a:pt x="0" y="6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2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08" name="Freeform 505"/>
              <p:cNvSpPr>
                <a:spLocks/>
              </p:cNvSpPr>
              <p:nvPr/>
            </p:nvSpPr>
            <p:spPr bwMode="auto">
              <a:xfrm>
                <a:off x="1184" y="1558"/>
                <a:ext cx="85" cy="55"/>
              </a:xfrm>
              <a:custGeom>
                <a:avLst/>
                <a:gdLst>
                  <a:gd name="T0" fmla="*/ 31 w 31"/>
                  <a:gd name="T1" fmla="*/ 1 h 20"/>
                  <a:gd name="T2" fmla="*/ 30 w 31"/>
                  <a:gd name="T3" fmla="*/ 3 h 20"/>
                  <a:gd name="T4" fmla="*/ 23 w 31"/>
                  <a:gd name="T5" fmla="*/ 7 h 20"/>
                  <a:gd name="T6" fmla="*/ 3 w 31"/>
                  <a:gd name="T7" fmla="*/ 19 h 20"/>
                  <a:gd name="T8" fmla="*/ 1 w 31"/>
                  <a:gd name="T9" fmla="*/ 19 h 20"/>
                  <a:gd name="T10" fmla="*/ 1 w 31"/>
                  <a:gd name="T11" fmla="*/ 17 h 20"/>
                  <a:gd name="T12" fmla="*/ 22 w 31"/>
                  <a:gd name="T13" fmla="*/ 4 h 20"/>
                  <a:gd name="T14" fmla="*/ 29 w 31"/>
                  <a:gd name="T15" fmla="*/ 1 h 20"/>
                  <a:gd name="T16" fmla="*/ 31 w 31"/>
                  <a:gd name="T17" fmla="*/ 1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" h="20">
                    <a:moveTo>
                      <a:pt x="31" y="1"/>
                    </a:moveTo>
                    <a:cubicBezTo>
                      <a:pt x="31" y="2"/>
                      <a:pt x="31" y="3"/>
                      <a:pt x="30" y="3"/>
                    </a:cubicBezTo>
                    <a:cubicBezTo>
                      <a:pt x="23" y="7"/>
                      <a:pt x="23" y="7"/>
                      <a:pt x="23" y="7"/>
                    </a:cubicBezTo>
                    <a:cubicBezTo>
                      <a:pt x="16" y="11"/>
                      <a:pt x="7" y="15"/>
                      <a:pt x="3" y="19"/>
                    </a:cubicBezTo>
                    <a:cubicBezTo>
                      <a:pt x="2" y="20"/>
                      <a:pt x="1" y="19"/>
                      <a:pt x="1" y="19"/>
                    </a:cubicBezTo>
                    <a:cubicBezTo>
                      <a:pt x="0" y="18"/>
                      <a:pt x="1" y="18"/>
                      <a:pt x="1" y="17"/>
                    </a:cubicBezTo>
                    <a:cubicBezTo>
                      <a:pt x="6" y="13"/>
                      <a:pt x="15" y="9"/>
                      <a:pt x="22" y="4"/>
                    </a:cubicBezTo>
                    <a:cubicBezTo>
                      <a:pt x="29" y="1"/>
                      <a:pt x="29" y="1"/>
                      <a:pt x="29" y="1"/>
                    </a:cubicBezTo>
                    <a:cubicBezTo>
                      <a:pt x="30" y="0"/>
                      <a:pt x="30" y="1"/>
                      <a:pt x="31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09" name="Freeform 506"/>
              <p:cNvSpPr>
                <a:spLocks/>
              </p:cNvSpPr>
              <p:nvPr/>
            </p:nvSpPr>
            <p:spPr bwMode="auto">
              <a:xfrm>
                <a:off x="1260" y="1515"/>
                <a:ext cx="55" cy="63"/>
              </a:xfrm>
              <a:custGeom>
                <a:avLst/>
                <a:gdLst>
                  <a:gd name="T0" fmla="*/ 1 w 20"/>
                  <a:gd name="T1" fmla="*/ 19 h 23"/>
                  <a:gd name="T2" fmla="*/ 20 w 20"/>
                  <a:gd name="T3" fmla="*/ 22 h 23"/>
                  <a:gd name="T4" fmla="*/ 5 w 20"/>
                  <a:gd name="T5" fmla="*/ 0 h 23"/>
                  <a:gd name="T6" fmla="*/ 2 w 20"/>
                  <a:gd name="T7" fmla="*/ 19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23">
                    <a:moveTo>
                      <a:pt x="1" y="19"/>
                    </a:moveTo>
                    <a:cubicBezTo>
                      <a:pt x="8" y="19"/>
                      <a:pt x="14" y="23"/>
                      <a:pt x="20" y="22"/>
                    </a:cubicBezTo>
                    <a:cubicBezTo>
                      <a:pt x="16" y="15"/>
                      <a:pt x="10" y="7"/>
                      <a:pt x="5" y="0"/>
                    </a:cubicBezTo>
                    <a:cubicBezTo>
                      <a:pt x="0" y="2"/>
                      <a:pt x="1" y="14"/>
                      <a:pt x="2" y="19"/>
                    </a:cubicBezTo>
                  </a:path>
                </a:pathLst>
              </a:custGeom>
              <a:solidFill>
                <a:srgbClr val="93735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10" name="Freeform 507"/>
              <p:cNvSpPr>
                <a:spLocks noEditPoints="1"/>
              </p:cNvSpPr>
              <p:nvPr/>
            </p:nvSpPr>
            <p:spPr bwMode="auto">
              <a:xfrm>
                <a:off x="1258" y="1510"/>
                <a:ext cx="62" cy="70"/>
              </a:xfrm>
              <a:custGeom>
                <a:avLst/>
                <a:gdLst>
                  <a:gd name="T0" fmla="*/ 6 w 23"/>
                  <a:gd name="T1" fmla="*/ 1 h 26"/>
                  <a:gd name="T2" fmla="*/ 2 w 23"/>
                  <a:gd name="T3" fmla="*/ 6 h 26"/>
                  <a:gd name="T4" fmla="*/ 2 w 23"/>
                  <a:gd name="T5" fmla="*/ 20 h 26"/>
                  <a:gd name="T6" fmla="*/ 1 w 23"/>
                  <a:gd name="T7" fmla="*/ 20 h 26"/>
                  <a:gd name="T8" fmla="*/ 1 w 23"/>
                  <a:gd name="T9" fmla="*/ 21 h 26"/>
                  <a:gd name="T10" fmla="*/ 2 w 23"/>
                  <a:gd name="T11" fmla="*/ 22 h 26"/>
                  <a:gd name="T12" fmla="*/ 3 w 23"/>
                  <a:gd name="T13" fmla="*/ 22 h 26"/>
                  <a:gd name="T14" fmla="*/ 3 w 23"/>
                  <a:gd name="T15" fmla="*/ 22 h 26"/>
                  <a:gd name="T16" fmla="*/ 10 w 23"/>
                  <a:gd name="T17" fmla="*/ 24 h 26"/>
                  <a:gd name="T18" fmla="*/ 22 w 23"/>
                  <a:gd name="T19" fmla="*/ 25 h 26"/>
                  <a:gd name="T20" fmla="*/ 23 w 23"/>
                  <a:gd name="T21" fmla="*/ 25 h 26"/>
                  <a:gd name="T22" fmla="*/ 23 w 23"/>
                  <a:gd name="T23" fmla="*/ 23 h 26"/>
                  <a:gd name="T24" fmla="*/ 12 w 23"/>
                  <a:gd name="T25" fmla="*/ 7 h 26"/>
                  <a:gd name="T26" fmla="*/ 7 w 23"/>
                  <a:gd name="T27" fmla="*/ 1 h 26"/>
                  <a:gd name="T28" fmla="*/ 6 w 23"/>
                  <a:gd name="T29" fmla="*/ 1 h 26"/>
                  <a:gd name="T30" fmla="*/ 19 w 23"/>
                  <a:gd name="T31" fmla="*/ 23 h 26"/>
                  <a:gd name="T32" fmla="*/ 11 w 23"/>
                  <a:gd name="T33" fmla="*/ 21 h 26"/>
                  <a:gd name="T34" fmla="*/ 4 w 23"/>
                  <a:gd name="T35" fmla="*/ 20 h 26"/>
                  <a:gd name="T36" fmla="*/ 4 w 23"/>
                  <a:gd name="T37" fmla="*/ 6 h 26"/>
                  <a:gd name="T38" fmla="*/ 6 w 23"/>
                  <a:gd name="T39" fmla="*/ 3 h 26"/>
                  <a:gd name="T40" fmla="*/ 10 w 23"/>
                  <a:gd name="T41" fmla="*/ 9 h 26"/>
                  <a:gd name="T42" fmla="*/ 19 w 23"/>
                  <a:gd name="T43" fmla="*/ 2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6">
                    <a:moveTo>
                      <a:pt x="6" y="1"/>
                    </a:moveTo>
                    <a:cubicBezTo>
                      <a:pt x="4" y="1"/>
                      <a:pt x="2" y="3"/>
                      <a:pt x="2" y="6"/>
                    </a:cubicBezTo>
                    <a:cubicBezTo>
                      <a:pt x="0" y="10"/>
                      <a:pt x="1" y="16"/>
                      <a:pt x="2" y="20"/>
                    </a:cubicBezTo>
                    <a:cubicBezTo>
                      <a:pt x="2" y="20"/>
                      <a:pt x="1" y="20"/>
                      <a:pt x="1" y="20"/>
                    </a:cubicBezTo>
                    <a:cubicBezTo>
                      <a:pt x="1" y="20"/>
                      <a:pt x="1" y="20"/>
                      <a:pt x="1" y="21"/>
                    </a:cubicBezTo>
                    <a:cubicBezTo>
                      <a:pt x="1" y="21"/>
                      <a:pt x="2" y="22"/>
                      <a:pt x="2" y="22"/>
                    </a:cubicBezTo>
                    <a:cubicBezTo>
                      <a:pt x="2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6" y="22"/>
                      <a:pt x="8" y="23"/>
                      <a:pt x="10" y="24"/>
                    </a:cubicBezTo>
                    <a:cubicBezTo>
                      <a:pt x="14" y="25"/>
                      <a:pt x="18" y="26"/>
                      <a:pt x="22" y="25"/>
                    </a:cubicBezTo>
                    <a:cubicBezTo>
                      <a:pt x="22" y="25"/>
                      <a:pt x="22" y="25"/>
                      <a:pt x="23" y="25"/>
                    </a:cubicBezTo>
                    <a:cubicBezTo>
                      <a:pt x="23" y="24"/>
                      <a:pt x="23" y="24"/>
                      <a:pt x="23" y="23"/>
                    </a:cubicBezTo>
                    <a:cubicBezTo>
                      <a:pt x="19" y="18"/>
                      <a:pt x="15" y="13"/>
                      <a:pt x="12" y="7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0"/>
                      <a:pt x="6" y="0"/>
                      <a:pt x="6" y="1"/>
                    </a:cubicBezTo>
                    <a:close/>
                    <a:moveTo>
                      <a:pt x="19" y="23"/>
                    </a:moveTo>
                    <a:cubicBezTo>
                      <a:pt x="16" y="23"/>
                      <a:pt x="14" y="22"/>
                      <a:pt x="11" y="21"/>
                    </a:cubicBezTo>
                    <a:cubicBezTo>
                      <a:pt x="9" y="21"/>
                      <a:pt x="7" y="20"/>
                      <a:pt x="4" y="20"/>
                    </a:cubicBezTo>
                    <a:cubicBezTo>
                      <a:pt x="3" y="13"/>
                      <a:pt x="4" y="9"/>
                      <a:pt x="4" y="6"/>
                    </a:cubicBezTo>
                    <a:cubicBezTo>
                      <a:pt x="5" y="5"/>
                      <a:pt x="5" y="4"/>
                      <a:pt x="6" y="3"/>
                    </a:cubicBezTo>
                    <a:cubicBezTo>
                      <a:pt x="7" y="5"/>
                      <a:pt x="10" y="9"/>
                      <a:pt x="10" y="9"/>
                    </a:cubicBezTo>
                    <a:cubicBezTo>
                      <a:pt x="13" y="13"/>
                      <a:pt x="16" y="18"/>
                      <a:pt x="19" y="2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11" name="Freeform 508"/>
              <p:cNvSpPr>
                <a:spLocks/>
              </p:cNvSpPr>
              <p:nvPr/>
            </p:nvSpPr>
            <p:spPr bwMode="auto">
              <a:xfrm>
                <a:off x="1745" y="1390"/>
                <a:ext cx="41" cy="46"/>
              </a:xfrm>
              <a:custGeom>
                <a:avLst/>
                <a:gdLst>
                  <a:gd name="T0" fmla="*/ 12 w 15"/>
                  <a:gd name="T1" fmla="*/ 6 h 17"/>
                  <a:gd name="T2" fmla="*/ 13 w 15"/>
                  <a:gd name="T3" fmla="*/ 16 h 17"/>
                  <a:gd name="T4" fmla="*/ 11 w 15"/>
                  <a:gd name="T5" fmla="*/ 16 h 17"/>
                  <a:gd name="T6" fmla="*/ 11 w 15"/>
                  <a:gd name="T7" fmla="*/ 15 h 17"/>
                  <a:gd name="T8" fmla="*/ 10 w 15"/>
                  <a:gd name="T9" fmla="*/ 7 h 17"/>
                  <a:gd name="T10" fmla="*/ 2 w 15"/>
                  <a:gd name="T11" fmla="*/ 3 h 17"/>
                  <a:gd name="T12" fmla="*/ 0 w 15"/>
                  <a:gd name="T13" fmla="*/ 2 h 17"/>
                  <a:gd name="T14" fmla="*/ 2 w 15"/>
                  <a:gd name="T15" fmla="*/ 1 h 17"/>
                  <a:gd name="T16" fmla="*/ 12 w 15"/>
                  <a:gd name="T17" fmla="*/ 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" h="17">
                    <a:moveTo>
                      <a:pt x="12" y="6"/>
                    </a:moveTo>
                    <a:cubicBezTo>
                      <a:pt x="15" y="9"/>
                      <a:pt x="15" y="13"/>
                      <a:pt x="13" y="16"/>
                    </a:cubicBezTo>
                    <a:cubicBezTo>
                      <a:pt x="13" y="16"/>
                      <a:pt x="12" y="17"/>
                      <a:pt x="11" y="16"/>
                    </a:cubicBezTo>
                    <a:cubicBezTo>
                      <a:pt x="11" y="16"/>
                      <a:pt x="10" y="15"/>
                      <a:pt x="11" y="15"/>
                    </a:cubicBezTo>
                    <a:cubicBezTo>
                      <a:pt x="13" y="11"/>
                      <a:pt x="11" y="8"/>
                      <a:pt x="10" y="7"/>
                    </a:cubicBezTo>
                    <a:cubicBezTo>
                      <a:pt x="8" y="4"/>
                      <a:pt x="5" y="3"/>
                      <a:pt x="2" y="3"/>
                    </a:cubicBezTo>
                    <a:cubicBezTo>
                      <a:pt x="1" y="3"/>
                      <a:pt x="1" y="3"/>
                      <a:pt x="0" y="2"/>
                    </a:cubicBezTo>
                    <a:cubicBezTo>
                      <a:pt x="0" y="1"/>
                      <a:pt x="1" y="1"/>
                      <a:pt x="2" y="1"/>
                    </a:cubicBezTo>
                    <a:cubicBezTo>
                      <a:pt x="5" y="0"/>
                      <a:pt x="10" y="2"/>
                      <a:pt x="12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12" name="Freeform 509"/>
              <p:cNvSpPr>
                <a:spLocks/>
              </p:cNvSpPr>
              <p:nvPr/>
            </p:nvSpPr>
            <p:spPr bwMode="auto">
              <a:xfrm>
                <a:off x="1554" y="1180"/>
                <a:ext cx="36" cy="41"/>
              </a:xfrm>
              <a:custGeom>
                <a:avLst/>
                <a:gdLst>
                  <a:gd name="T0" fmla="*/ 11 w 13"/>
                  <a:gd name="T1" fmla="*/ 7 h 15"/>
                  <a:gd name="T2" fmla="*/ 12 w 13"/>
                  <a:gd name="T3" fmla="*/ 14 h 15"/>
                  <a:gd name="T4" fmla="*/ 10 w 13"/>
                  <a:gd name="T5" fmla="*/ 15 h 15"/>
                  <a:gd name="T6" fmla="*/ 9 w 13"/>
                  <a:gd name="T7" fmla="*/ 13 h 15"/>
                  <a:gd name="T8" fmla="*/ 9 w 13"/>
                  <a:gd name="T9" fmla="*/ 8 h 15"/>
                  <a:gd name="T10" fmla="*/ 2 w 13"/>
                  <a:gd name="T11" fmla="*/ 3 h 15"/>
                  <a:gd name="T12" fmla="*/ 1 w 13"/>
                  <a:gd name="T13" fmla="*/ 2 h 15"/>
                  <a:gd name="T14" fmla="*/ 2 w 13"/>
                  <a:gd name="T15" fmla="*/ 1 h 15"/>
                  <a:gd name="T16" fmla="*/ 11 w 13"/>
                  <a:gd name="T17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" h="15">
                    <a:moveTo>
                      <a:pt x="11" y="7"/>
                    </a:moveTo>
                    <a:cubicBezTo>
                      <a:pt x="13" y="9"/>
                      <a:pt x="13" y="12"/>
                      <a:pt x="12" y="14"/>
                    </a:cubicBezTo>
                    <a:cubicBezTo>
                      <a:pt x="11" y="15"/>
                      <a:pt x="11" y="15"/>
                      <a:pt x="10" y="15"/>
                    </a:cubicBezTo>
                    <a:cubicBezTo>
                      <a:pt x="9" y="15"/>
                      <a:pt x="9" y="14"/>
                      <a:pt x="9" y="13"/>
                    </a:cubicBezTo>
                    <a:cubicBezTo>
                      <a:pt x="10" y="11"/>
                      <a:pt x="10" y="10"/>
                      <a:pt x="9" y="8"/>
                    </a:cubicBezTo>
                    <a:cubicBezTo>
                      <a:pt x="8" y="5"/>
                      <a:pt x="5" y="3"/>
                      <a:pt x="2" y="3"/>
                    </a:cubicBezTo>
                    <a:cubicBezTo>
                      <a:pt x="1" y="3"/>
                      <a:pt x="0" y="2"/>
                      <a:pt x="1" y="2"/>
                    </a:cubicBezTo>
                    <a:cubicBezTo>
                      <a:pt x="1" y="1"/>
                      <a:pt x="1" y="0"/>
                      <a:pt x="2" y="1"/>
                    </a:cubicBezTo>
                    <a:cubicBezTo>
                      <a:pt x="6" y="1"/>
                      <a:pt x="10" y="3"/>
                      <a:pt x="11" y="7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13" name="Freeform 510"/>
              <p:cNvSpPr>
                <a:spLocks/>
              </p:cNvSpPr>
              <p:nvPr/>
            </p:nvSpPr>
            <p:spPr bwMode="auto">
              <a:xfrm>
                <a:off x="1914" y="1178"/>
                <a:ext cx="220" cy="133"/>
              </a:xfrm>
              <a:custGeom>
                <a:avLst/>
                <a:gdLst>
                  <a:gd name="T0" fmla="*/ 77 w 81"/>
                  <a:gd name="T1" fmla="*/ 4 h 49"/>
                  <a:gd name="T2" fmla="*/ 74 w 81"/>
                  <a:gd name="T3" fmla="*/ 19 h 49"/>
                  <a:gd name="T4" fmla="*/ 62 w 81"/>
                  <a:gd name="T5" fmla="*/ 23 h 49"/>
                  <a:gd name="T6" fmla="*/ 58 w 81"/>
                  <a:gd name="T7" fmla="*/ 22 h 49"/>
                  <a:gd name="T8" fmla="*/ 40 w 81"/>
                  <a:gd name="T9" fmla="*/ 29 h 49"/>
                  <a:gd name="T10" fmla="*/ 34 w 81"/>
                  <a:gd name="T11" fmla="*/ 33 h 49"/>
                  <a:gd name="T12" fmla="*/ 25 w 81"/>
                  <a:gd name="T13" fmla="*/ 37 h 49"/>
                  <a:gd name="T14" fmla="*/ 2 w 81"/>
                  <a:gd name="T15" fmla="*/ 49 h 49"/>
                  <a:gd name="T16" fmla="*/ 0 w 81"/>
                  <a:gd name="T17" fmla="*/ 48 h 49"/>
                  <a:gd name="T18" fmla="*/ 1 w 81"/>
                  <a:gd name="T19" fmla="*/ 47 h 49"/>
                  <a:gd name="T20" fmla="*/ 24 w 81"/>
                  <a:gd name="T21" fmla="*/ 35 h 49"/>
                  <a:gd name="T22" fmla="*/ 33 w 81"/>
                  <a:gd name="T23" fmla="*/ 31 h 49"/>
                  <a:gd name="T24" fmla="*/ 39 w 81"/>
                  <a:gd name="T25" fmla="*/ 27 h 49"/>
                  <a:gd name="T26" fmla="*/ 58 w 81"/>
                  <a:gd name="T27" fmla="*/ 20 h 49"/>
                  <a:gd name="T28" fmla="*/ 63 w 81"/>
                  <a:gd name="T29" fmla="*/ 20 h 49"/>
                  <a:gd name="T30" fmla="*/ 72 w 81"/>
                  <a:gd name="T31" fmla="*/ 17 h 49"/>
                  <a:gd name="T32" fmla="*/ 75 w 81"/>
                  <a:gd name="T33" fmla="*/ 5 h 49"/>
                  <a:gd name="T34" fmla="*/ 69 w 81"/>
                  <a:gd name="T35" fmla="*/ 2 h 49"/>
                  <a:gd name="T36" fmla="*/ 54 w 81"/>
                  <a:gd name="T37" fmla="*/ 16 h 49"/>
                  <a:gd name="T38" fmla="*/ 53 w 81"/>
                  <a:gd name="T39" fmla="*/ 17 h 49"/>
                  <a:gd name="T40" fmla="*/ 33 w 81"/>
                  <a:gd name="T41" fmla="*/ 22 h 49"/>
                  <a:gd name="T42" fmla="*/ 26 w 81"/>
                  <a:gd name="T43" fmla="*/ 24 h 49"/>
                  <a:gd name="T44" fmla="*/ 22 w 81"/>
                  <a:gd name="T45" fmla="*/ 25 h 49"/>
                  <a:gd name="T46" fmla="*/ 2 w 81"/>
                  <a:gd name="T47" fmla="*/ 32 h 49"/>
                  <a:gd name="T48" fmla="*/ 0 w 81"/>
                  <a:gd name="T49" fmla="*/ 31 h 49"/>
                  <a:gd name="T50" fmla="*/ 0 w 81"/>
                  <a:gd name="T51" fmla="*/ 30 h 49"/>
                  <a:gd name="T52" fmla="*/ 1 w 81"/>
                  <a:gd name="T53" fmla="*/ 29 h 49"/>
                  <a:gd name="T54" fmla="*/ 21 w 81"/>
                  <a:gd name="T55" fmla="*/ 23 h 49"/>
                  <a:gd name="T56" fmla="*/ 25 w 81"/>
                  <a:gd name="T57" fmla="*/ 21 h 49"/>
                  <a:gd name="T58" fmla="*/ 32 w 81"/>
                  <a:gd name="T59" fmla="*/ 19 h 49"/>
                  <a:gd name="T60" fmla="*/ 52 w 81"/>
                  <a:gd name="T61" fmla="*/ 14 h 49"/>
                  <a:gd name="T62" fmla="*/ 69 w 81"/>
                  <a:gd name="T63" fmla="*/ 0 h 49"/>
                  <a:gd name="T64" fmla="*/ 77 w 81"/>
                  <a:gd name="T65" fmla="*/ 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81" h="49">
                    <a:moveTo>
                      <a:pt x="77" y="4"/>
                    </a:moveTo>
                    <a:cubicBezTo>
                      <a:pt x="81" y="9"/>
                      <a:pt x="78" y="15"/>
                      <a:pt x="74" y="19"/>
                    </a:cubicBezTo>
                    <a:cubicBezTo>
                      <a:pt x="69" y="24"/>
                      <a:pt x="66" y="23"/>
                      <a:pt x="62" y="23"/>
                    </a:cubicBezTo>
                    <a:cubicBezTo>
                      <a:pt x="58" y="22"/>
                      <a:pt x="58" y="22"/>
                      <a:pt x="58" y="22"/>
                    </a:cubicBezTo>
                    <a:cubicBezTo>
                      <a:pt x="54" y="22"/>
                      <a:pt x="46" y="26"/>
                      <a:pt x="40" y="29"/>
                    </a:cubicBezTo>
                    <a:cubicBezTo>
                      <a:pt x="34" y="33"/>
                      <a:pt x="34" y="33"/>
                      <a:pt x="34" y="33"/>
                    </a:cubicBezTo>
                    <a:cubicBezTo>
                      <a:pt x="25" y="37"/>
                      <a:pt x="25" y="37"/>
                      <a:pt x="25" y="37"/>
                    </a:cubicBezTo>
                    <a:cubicBezTo>
                      <a:pt x="17" y="40"/>
                      <a:pt x="9" y="44"/>
                      <a:pt x="2" y="49"/>
                    </a:cubicBezTo>
                    <a:cubicBezTo>
                      <a:pt x="2" y="49"/>
                      <a:pt x="1" y="49"/>
                      <a:pt x="0" y="48"/>
                    </a:cubicBezTo>
                    <a:cubicBezTo>
                      <a:pt x="0" y="48"/>
                      <a:pt x="0" y="47"/>
                      <a:pt x="1" y="47"/>
                    </a:cubicBezTo>
                    <a:cubicBezTo>
                      <a:pt x="8" y="42"/>
                      <a:pt x="16" y="38"/>
                      <a:pt x="24" y="35"/>
                    </a:cubicBezTo>
                    <a:cubicBezTo>
                      <a:pt x="33" y="31"/>
                      <a:pt x="33" y="31"/>
                      <a:pt x="33" y="31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46" y="24"/>
                      <a:pt x="53" y="20"/>
                      <a:pt x="58" y="20"/>
                    </a:cubicBezTo>
                    <a:cubicBezTo>
                      <a:pt x="63" y="20"/>
                      <a:pt x="63" y="20"/>
                      <a:pt x="63" y="20"/>
                    </a:cubicBezTo>
                    <a:cubicBezTo>
                      <a:pt x="67" y="21"/>
                      <a:pt x="69" y="21"/>
                      <a:pt x="72" y="17"/>
                    </a:cubicBezTo>
                    <a:cubicBezTo>
                      <a:pt x="74" y="16"/>
                      <a:pt x="79" y="10"/>
                      <a:pt x="75" y="5"/>
                    </a:cubicBezTo>
                    <a:cubicBezTo>
                      <a:pt x="73" y="3"/>
                      <a:pt x="71" y="2"/>
                      <a:pt x="69" y="2"/>
                    </a:cubicBezTo>
                    <a:cubicBezTo>
                      <a:pt x="64" y="3"/>
                      <a:pt x="58" y="10"/>
                      <a:pt x="54" y="16"/>
                    </a:cubicBezTo>
                    <a:cubicBezTo>
                      <a:pt x="54" y="17"/>
                      <a:pt x="54" y="17"/>
                      <a:pt x="53" y="17"/>
                    </a:cubicBezTo>
                    <a:cubicBezTo>
                      <a:pt x="47" y="17"/>
                      <a:pt x="40" y="19"/>
                      <a:pt x="33" y="22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2" y="25"/>
                      <a:pt x="22" y="25"/>
                      <a:pt x="22" y="25"/>
                    </a:cubicBezTo>
                    <a:cubicBezTo>
                      <a:pt x="15" y="27"/>
                      <a:pt x="8" y="29"/>
                      <a:pt x="2" y="32"/>
                    </a:cubicBezTo>
                    <a:cubicBezTo>
                      <a:pt x="1" y="32"/>
                      <a:pt x="0" y="32"/>
                      <a:pt x="0" y="31"/>
                    </a:cubicBezTo>
                    <a:cubicBezTo>
                      <a:pt x="0" y="31"/>
                      <a:pt x="0" y="31"/>
                      <a:pt x="0" y="30"/>
                    </a:cubicBezTo>
                    <a:cubicBezTo>
                      <a:pt x="0" y="30"/>
                      <a:pt x="0" y="30"/>
                      <a:pt x="1" y="29"/>
                    </a:cubicBezTo>
                    <a:cubicBezTo>
                      <a:pt x="7" y="26"/>
                      <a:pt x="14" y="25"/>
                      <a:pt x="21" y="23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1"/>
                      <a:pt x="32" y="19"/>
                      <a:pt x="32" y="19"/>
                    </a:cubicBezTo>
                    <a:cubicBezTo>
                      <a:pt x="39" y="17"/>
                      <a:pt x="46" y="15"/>
                      <a:pt x="52" y="14"/>
                    </a:cubicBezTo>
                    <a:cubicBezTo>
                      <a:pt x="55" y="11"/>
                      <a:pt x="61" y="0"/>
                      <a:pt x="69" y="0"/>
                    </a:cubicBezTo>
                    <a:cubicBezTo>
                      <a:pt x="72" y="0"/>
                      <a:pt x="74" y="1"/>
                      <a:pt x="77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14" name="Freeform 511"/>
              <p:cNvSpPr>
                <a:spLocks/>
              </p:cNvSpPr>
              <p:nvPr/>
            </p:nvSpPr>
            <p:spPr bwMode="auto">
              <a:xfrm>
                <a:off x="1797" y="960"/>
                <a:ext cx="171" cy="177"/>
              </a:xfrm>
              <a:custGeom>
                <a:avLst/>
                <a:gdLst>
                  <a:gd name="T0" fmla="*/ 61 w 63"/>
                  <a:gd name="T1" fmla="*/ 5 h 65"/>
                  <a:gd name="T2" fmla="*/ 60 w 63"/>
                  <a:gd name="T3" fmla="*/ 15 h 65"/>
                  <a:gd name="T4" fmla="*/ 51 w 63"/>
                  <a:gd name="T5" fmla="*/ 20 h 65"/>
                  <a:gd name="T6" fmla="*/ 47 w 63"/>
                  <a:gd name="T7" fmla="*/ 22 h 65"/>
                  <a:gd name="T8" fmla="*/ 40 w 63"/>
                  <a:gd name="T9" fmla="*/ 29 h 65"/>
                  <a:gd name="T10" fmla="*/ 38 w 63"/>
                  <a:gd name="T11" fmla="*/ 32 h 65"/>
                  <a:gd name="T12" fmla="*/ 32 w 63"/>
                  <a:gd name="T13" fmla="*/ 41 h 65"/>
                  <a:gd name="T14" fmla="*/ 10 w 63"/>
                  <a:gd name="T15" fmla="*/ 65 h 65"/>
                  <a:gd name="T16" fmla="*/ 9 w 63"/>
                  <a:gd name="T17" fmla="*/ 63 h 65"/>
                  <a:gd name="T18" fmla="*/ 11 w 63"/>
                  <a:gd name="T19" fmla="*/ 62 h 65"/>
                  <a:gd name="T20" fmla="*/ 29 w 63"/>
                  <a:gd name="T21" fmla="*/ 39 h 65"/>
                  <a:gd name="T22" fmla="*/ 36 w 63"/>
                  <a:gd name="T23" fmla="*/ 31 h 65"/>
                  <a:gd name="T24" fmla="*/ 38 w 63"/>
                  <a:gd name="T25" fmla="*/ 27 h 65"/>
                  <a:gd name="T26" fmla="*/ 45 w 63"/>
                  <a:gd name="T27" fmla="*/ 20 h 65"/>
                  <a:gd name="T28" fmla="*/ 50 w 63"/>
                  <a:gd name="T29" fmla="*/ 17 h 65"/>
                  <a:gd name="T30" fmla="*/ 58 w 63"/>
                  <a:gd name="T31" fmla="*/ 13 h 65"/>
                  <a:gd name="T32" fmla="*/ 59 w 63"/>
                  <a:gd name="T33" fmla="*/ 6 h 65"/>
                  <a:gd name="T34" fmla="*/ 51 w 63"/>
                  <a:gd name="T35" fmla="*/ 3 h 65"/>
                  <a:gd name="T36" fmla="*/ 43 w 63"/>
                  <a:gd name="T37" fmla="*/ 9 h 65"/>
                  <a:gd name="T38" fmla="*/ 41 w 63"/>
                  <a:gd name="T39" fmla="*/ 14 h 65"/>
                  <a:gd name="T40" fmla="*/ 38 w 63"/>
                  <a:gd name="T41" fmla="*/ 22 h 65"/>
                  <a:gd name="T42" fmla="*/ 29 w 63"/>
                  <a:gd name="T43" fmla="*/ 32 h 65"/>
                  <a:gd name="T44" fmla="*/ 25 w 63"/>
                  <a:gd name="T45" fmla="*/ 36 h 65"/>
                  <a:gd name="T46" fmla="*/ 21 w 63"/>
                  <a:gd name="T47" fmla="*/ 40 h 65"/>
                  <a:gd name="T48" fmla="*/ 2 w 63"/>
                  <a:gd name="T49" fmla="*/ 57 h 65"/>
                  <a:gd name="T50" fmla="*/ 1 w 63"/>
                  <a:gd name="T51" fmla="*/ 57 h 65"/>
                  <a:gd name="T52" fmla="*/ 1 w 63"/>
                  <a:gd name="T53" fmla="*/ 55 h 65"/>
                  <a:gd name="T54" fmla="*/ 19 w 63"/>
                  <a:gd name="T55" fmla="*/ 39 h 65"/>
                  <a:gd name="T56" fmla="*/ 23 w 63"/>
                  <a:gd name="T57" fmla="*/ 35 h 65"/>
                  <a:gd name="T58" fmla="*/ 27 w 63"/>
                  <a:gd name="T59" fmla="*/ 30 h 65"/>
                  <a:gd name="T60" fmla="*/ 36 w 63"/>
                  <a:gd name="T61" fmla="*/ 21 h 65"/>
                  <a:gd name="T62" fmla="*/ 39 w 63"/>
                  <a:gd name="T63" fmla="*/ 14 h 65"/>
                  <a:gd name="T64" fmla="*/ 40 w 63"/>
                  <a:gd name="T65" fmla="*/ 8 h 65"/>
                  <a:gd name="T66" fmla="*/ 51 w 63"/>
                  <a:gd name="T67" fmla="*/ 0 h 65"/>
                  <a:gd name="T68" fmla="*/ 61 w 63"/>
                  <a:gd name="T69" fmla="*/ 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3" h="65">
                    <a:moveTo>
                      <a:pt x="61" y="5"/>
                    </a:moveTo>
                    <a:cubicBezTo>
                      <a:pt x="62" y="6"/>
                      <a:pt x="63" y="10"/>
                      <a:pt x="60" y="15"/>
                    </a:cubicBezTo>
                    <a:cubicBezTo>
                      <a:pt x="58" y="18"/>
                      <a:pt x="54" y="19"/>
                      <a:pt x="51" y="20"/>
                    </a:cubicBezTo>
                    <a:cubicBezTo>
                      <a:pt x="50" y="20"/>
                      <a:pt x="48" y="21"/>
                      <a:pt x="47" y="22"/>
                    </a:cubicBezTo>
                    <a:cubicBezTo>
                      <a:pt x="44" y="23"/>
                      <a:pt x="42" y="26"/>
                      <a:pt x="40" y="29"/>
                    </a:cubicBezTo>
                    <a:cubicBezTo>
                      <a:pt x="38" y="32"/>
                      <a:pt x="38" y="32"/>
                      <a:pt x="38" y="32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20" y="57"/>
                      <a:pt x="14" y="65"/>
                      <a:pt x="10" y="65"/>
                    </a:cubicBezTo>
                    <a:cubicBezTo>
                      <a:pt x="10" y="65"/>
                      <a:pt x="9" y="64"/>
                      <a:pt x="9" y="63"/>
                    </a:cubicBezTo>
                    <a:cubicBezTo>
                      <a:pt x="9" y="63"/>
                      <a:pt x="10" y="62"/>
                      <a:pt x="11" y="62"/>
                    </a:cubicBezTo>
                    <a:cubicBezTo>
                      <a:pt x="14" y="62"/>
                      <a:pt x="24" y="47"/>
                      <a:pt x="29" y="39"/>
                    </a:cubicBezTo>
                    <a:cubicBezTo>
                      <a:pt x="36" y="31"/>
                      <a:pt x="36" y="31"/>
                      <a:pt x="36" y="31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40" y="24"/>
                      <a:pt x="42" y="21"/>
                      <a:pt x="45" y="20"/>
                    </a:cubicBezTo>
                    <a:cubicBezTo>
                      <a:pt x="47" y="19"/>
                      <a:pt x="49" y="18"/>
                      <a:pt x="50" y="17"/>
                    </a:cubicBezTo>
                    <a:cubicBezTo>
                      <a:pt x="53" y="16"/>
                      <a:pt x="56" y="15"/>
                      <a:pt x="58" y="13"/>
                    </a:cubicBezTo>
                    <a:cubicBezTo>
                      <a:pt x="59" y="11"/>
                      <a:pt x="60" y="8"/>
                      <a:pt x="59" y="6"/>
                    </a:cubicBezTo>
                    <a:cubicBezTo>
                      <a:pt x="57" y="4"/>
                      <a:pt x="54" y="2"/>
                      <a:pt x="51" y="3"/>
                    </a:cubicBezTo>
                    <a:cubicBezTo>
                      <a:pt x="47" y="3"/>
                      <a:pt x="44" y="5"/>
                      <a:pt x="43" y="9"/>
                    </a:cubicBezTo>
                    <a:cubicBezTo>
                      <a:pt x="42" y="11"/>
                      <a:pt x="41" y="13"/>
                      <a:pt x="41" y="14"/>
                    </a:cubicBezTo>
                    <a:cubicBezTo>
                      <a:pt x="41" y="17"/>
                      <a:pt x="40" y="19"/>
                      <a:pt x="38" y="22"/>
                    </a:cubicBezTo>
                    <a:cubicBezTo>
                      <a:pt x="35" y="26"/>
                      <a:pt x="32" y="29"/>
                      <a:pt x="29" y="32"/>
                    </a:cubicBezTo>
                    <a:cubicBezTo>
                      <a:pt x="25" y="36"/>
                      <a:pt x="25" y="36"/>
                      <a:pt x="25" y="36"/>
                    </a:cubicBezTo>
                    <a:cubicBezTo>
                      <a:pt x="21" y="40"/>
                      <a:pt x="21" y="40"/>
                      <a:pt x="21" y="40"/>
                    </a:cubicBezTo>
                    <a:cubicBezTo>
                      <a:pt x="15" y="47"/>
                      <a:pt x="8" y="54"/>
                      <a:pt x="2" y="57"/>
                    </a:cubicBezTo>
                    <a:cubicBezTo>
                      <a:pt x="2" y="58"/>
                      <a:pt x="1" y="58"/>
                      <a:pt x="1" y="57"/>
                    </a:cubicBezTo>
                    <a:cubicBezTo>
                      <a:pt x="0" y="56"/>
                      <a:pt x="1" y="56"/>
                      <a:pt x="1" y="55"/>
                    </a:cubicBezTo>
                    <a:cubicBezTo>
                      <a:pt x="7" y="52"/>
                      <a:pt x="14" y="45"/>
                      <a:pt x="19" y="39"/>
                    </a:cubicBezTo>
                    <a:cubicBezTo>
                      <a:pt x="23" y="35"/>
                      <a:pt x="23" y="35"/>
                      <a:pt x="23" y="35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30" y="27"/>
                      <a:pt x="33" y="24"/>
                      <a:pt x="36" y="21"/>
                    </a:cubicBezTo>
                    <a:cubicBezTo>
                      <a:pt x="38" y="18"/>
                      <a:pt x="38" y="16"/>
                      <a:pt x="39" y="14"/>
                    </a:cubicBezTo>
                    <a:cubicBezTo>
                      <a:pt x="39" y="12"/>
                      <a:pt x="39" y="10"/>
                      <a:pt x="40" y="8"/>
                    </a:cubicBezTo>
                    <a:cubicBezTo>
                      <a:pt x="42" y="3"/>
                      <a:pt x="46" y="0"/>
                      <a:pt x="51" y="0"/>
                    </a:cubicBezTo>
                    <a:cubicBezTo>
                      <a:pt x="55" y="0"/>
                      <a:pt x="59" y="2"/>
                      <a:pt x="61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15" name="Freeform 512"/>
              <p:cNvSpPr>
                <a:spLocks/>
              </p:cNvSpPr>
              <p:nvPr/>
            </p:nvSpPr>
            <p:spPr bwMode="auto">
              <a:xfrm>
                <a:off x="1568" y="1510"/>
                <a:ext cx="106" cy="130"/>
              </a:xfrm>
              <a:custGeom>
                <a:avLst/>
                <a:gdLst>
                  <a:gd name="T0" fmla="*/ 20 w 39"/>
                  <a:gd name="T1" fmla="*/ 7 h 48"/>
                  <a:gd name="T2" fmla="*/ 38 w 39"/>
                  <a:gd name="T3" fmla="*/ 34 h 48"/>
                  <a:gd name="T4" fmla="*/ 18 w 39"/>
                  <a:gd name="T5" fmla="*/ 37 h 48"/>
                  <a:gd name="T6" fmla="*/ 1 w 39"/>
                  <a:gd name="T7" fmla="*/ 9 h 48"/>
                  <a:gd name="T8" fmla="*/ 11 w 39"/>
                  <a:gd name="T9" fmla="*/ 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48">
                    <a:moveTo>
                      <a:pt x="20" y="7"/>
                    </a:moveTo>
                    <a:cubicBezTo>
                      <a:pt x="29" y="9"/>
                      <a:pt x="37" y="26"/>
                      <a:pt x="38" y="34"/>
                    </a:cubicBezTo>
                    <a:cubicBezTo>
                      <a:pt x="39" y="48"/>
                      <a:pt x="24" y="43"/>
                      <a:pt x="18" y="37"/>
                    </a:cubicBezTo>
                    <a:cubicBezTo>
                      <a:pt x="12" y="31"/>
                      <a:pt x="0" y="18"/>
                      <a:pt x="1" y="9"/>
                    </a:cubicBezTo>
                    <a:cubicBezTo>
                      <a:pt x="2" y="4"/>
                      <a:pt x="6" y="0"/>
                      <a:pt x="11" y="2"/>
                    </a:cubicBezTo>
                  </a:path>
                </a:pathLst>
              </a:custGeom>
              <a:solidFill>
                <a:srgbClr val="FF97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16" name="Freeform 513"/>
              <p:cNvSpPr>
                <a:spLocks/>
              </p:cNvSpPr>
              <p:nvPr/>
            </p:nvSpPr>
            <p:spPr bwMode="auto">
              <a:xfrm>
                <a:off x="1350" y="1243"/>
                <a:ext cx="104" cy="111"/>
              </a:xfrm>
              <a:custGeom>
                <a:avLst/>
                <a:gdLst>
                  <a:gd name="T0" fmla="*/ 15 w 38"/>
                  <a:gd name="T1" fmla="*/ 1 h 41"/>
                  <a:gd name="T2" fmla="*/ 35 w 38"/>
                  <a:gd name="T3" fmla="*/ 30 h 41"/>
                  <a:gd name="T4" fmla="*/ 10 w 38"/>
                  <a:gd name="T5" fmla="*/ 23 h 41"/>
                  <a:gd name="T6" fmla="*/ 2 w 38"/>
                  <a:gd name="T7" fmla="*/ 7 h 41"/>
                  <a:gd name="T8" fmla="*/ 13 w 38"/>
                  <a:gd name="T9" fmla="*/ 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41">
                    <a:moveTo>
                      <a:pt x="15" y="1"/>
                    </a:moveTo>
                    <a:cubicBezTo>
                      <a:pt x="22" y="5"/>
                      <a:pt x="38" y="20"/>
                      <a:pt x="35" y="30"/>
                    </a:cubicBezTo>
                    <a:cubicBezTo>
                      <a:pt x="31" y="41"/>
                      <a:pt x="14" y="27"/>
                      <a:pt x="10" y="23"/>
                    </a:cubicBezTo>
                    <a:cubicBezTo>
                      <a:pt x="6" y="19"/>
                      <a:pt x="0" y="13"/>
                      <a:pt x="2" y="7"/>
                    </a:cubicBezTo>
                    <a:cubicBezTo>
                      <a:pt x="3" y="3"/>
                      <a:pt x="9" y="0"/>
                      <a:pt x="13" y="1"/>
                    </a:cubicBezTo>
                  </a:path>
                </a:pathLst>
              </a:custGeom>
              <a:solidFill>
                <a:srgbClr val="FF97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17" name="Freeform 514"/>
              <p:cNvSpPr>
                <a:spLocks/>
              </p:cNvSpPr>
              <p:nvPr/>
            </p:nvSpPr>
            <p:spPr bwMode="auto">
              <a:xfrm>
                <a:off x="1587" y="1545"/>
                <a:ext cx="60" cy="54"/>
              </a:xfrm>
              <a:custGeom>
                <a:avLst/>
                <a:gdLst>
                  <a:gd name="T0" fmla="*/ 9 w 22"/>
                  <a:gd name="T1" fmla="*/ 1 h 20"/>
                  <a:gd name="T2" fmla="*/ 19 w 22"/>
                  <a:gd name="T3" fmla="*/ 10 h 20"/>
                  <a:gd name="T4" fmla="*/ 16 w 22"/>
                  <a:gd name="T5" fmla="*/ 18 h 20"/>
                  <a:gd name="T6" fmla="*/ 9 w 22"/>
                  <a:gd name="T7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20">
                    <a:moveTo>
                      <a:pt x="9" y="1"/>
                    </a:moveTo>
                    <a:cubicBezTo>
                      <a:pt x="13" y="2"/>
                      <a:pt x="17" y="6"/>
                      <a:pt x="19" y="10"/>
                    </a:cubicBezTo>
                    <a:cubicBezTo>
                      <a:pt x="20" y="13"/>
                      <a:pt x="22" y="20"/>
                      <a:pt x="16" y="18"/>
                    </a:cubicBezTo>
                    <a:cubicBezTo>
                      <a:pt x="13" y="17"/>
                      <a:pt x="0" y="0"/>
                      <a:pt x="9" y="2"/>
                    </a:cubicBezTo>
                  </a:path>
                </a:pathLst>
              </a:custGeom>
              <a:solidFill>
                <a:srgbClr val="EE5F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18" name="Freeform 515"/>
              <p:cNvSpPr>
                <a:spLocks/>
              </p:cNvSpPr>
              <p:nvPr/>
            </p:nvSpPr>
            <p:spPr bwMode="auto">
              <a:xfrm>
                <a:off x="1375" y="1257"/>
                <a:ext cx="46" cy="57"/>
              </a:xfrm>
              <a:custGeom>
                <a:avLst/>
                <a:gdLst>
                  <a:gd name="T0" fmla="*/ 8 w 17"/>
                  <a:gd name="T1" fmla="*/ 5 h 21"/>
                  <a:gd name="T2" fmla="*/ 16 w 17"/>
                  <a:gd name="T3" fmla="*/ 16 h 21"/>
                  <a:gd name="T4" fmla="*/ 8 w 17"/>
                  <a:gd name="T5" fmla="*/ 16 h 21"/>
                  <a:gd name="T6" fmla="*/ 2 w 17"/>
                  <a:gd name="T7" fmla="*/ 4 h 21"/>
                  <a:gd name="T8" fmla="*/ 9 w 17"/>
                  <a:gd name="T9" fmla="*/ 6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" h="21">
                    <a:moveTo>
                      <a:pt x="8" y="5"/>
                    </a:moveTo>
                    <a:cubicBezTo>
                      <a:pt x="11" y="7"/>
                      <a:pt x="17" y="12"/>
                      <a:pt x="16" y="16"/>
                    </a:cubicBezTo>
                    <a:cubicBezTo>
                      <a:pt x="15" y="21"/>
                      <a:pt x="11" y="18"/>
                      <a:pt x="8" y="16"/>
                    </a:cubicBezTo>
                    <a:cubicBezTo>
                      <a:pt x="6" y="14"/>
                      <a:pt x="0" y="8"/>
                      <a:pt x="2" y="4"/>
                    </a:cubicBezTo>
                    <a:cubicBezTo>
                      <a:pt x="3" y="0"/>
                      <a:pt x="6" y="5"/>
                      <a:pt x="9" y="6"/>
                    </a:cubicBezTo>
                  </a:path>
                </a:pathLst>
              </a:custGeom>
              <a:solidFill>
                <a:srgbClr val="EE5F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19" name="Freeform 516"/>
              <p:cNvSpPr>
                <a:spLocks/>
              </p:cNvSpPr>
              <p:nvPr/>
            </p:nvSpPr>
            <p:spPr bwMode="auto">
              <a:xfrm>
                <a:off x="1092" y="1499"/>
                <a:ext cx="256" cy="244"/>
              </a:xfrm>
              <a:custGeom>
                <a:avLst/>
                <a:gdLst>
                  <a:gd name="T0" fmla="*/ 3 w 94"/>
                  <a:gd name="T1" fmla="*/ 1 h 90"/>
                  <a:gd name="T2" fmla="*/ 5 w 94"/>
                  <a:gd name="T3" fmla="*/ 10 h 90"/>
                  <a:gd name="T4" fmla="*/ 7 w 94"/>
                  <a:gd name="T5" fmla="*/ 15 h 90"/>
                  <a:gd name="T6" fmla="*/ 38 w 94"/>
                  <a:gd name="T7" fmla="*/ 61 h 90"/>
                  <a:gd name="T8" fmla="*/ 67 w 94"/>
                  <a:gd name="T9" fmla="*/ 79 h 90"/>
                  <a:gd name="T10" fmla="*/ 93 w 94"/>
                  <a:gd name="T11" fmla="*/ 87 h 90"/>
                  <a:gd name="T12" fmla="*/ 94 w 94"/>
                  <a:gd name="T13" fmla="*/ 88 h 90"/>
                  <a:gd name="T14" fmla="*/ 93 w 94"/>
                  <a:gd name="T15" fmla="*/ 89 h 90"/>
                  <a:gd name="T16" fmla="*/ 65 w 94"/>
                  <a:gd name="T17" fmla="*/ 81 h 90"/>
                  <a:gd name="T18" fmla="*/ 36 w 94"/>
                  <a:gd name="T19" fmla="*/ 63 h 90"/>
                  <a:gd name="T20" fmla="*/ 4 w 94"/>
                  <a:gd name="T21" fmla="*/ 16 h 90"/>
                  <a:gd name="T22" fmla="*/ 3 w 94"/>
                  <a:gd name="T23" fmla="*/ 11 h 90"/>
                  <a:gd name="T24" fmla="*/ 0 w 94"/>
                  <a:gd name="T25" fmla="*/ 2 h 90"/>
                  <a:gd name="T26" fmla="*/ 1 w 94"/>
                  <a:gd name="T27" fmla="*/ 1 h 90"/>
                  <a:gd name="T28" fmla="*/ 3 w 94"/>
                  <a:gd name="T29" fmla="*/ 1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4" h="90">
                    <a:moveTo>
                      <a:pt x="3" y="1"/>
                    </a:moveTo>
                    <a:cubicBezTo>
                      <a:pt x="5" y="10"/>
                      <a:pt x="5" y="10"/>
                      <a:pt x="5" y="10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13" y="34"/>
                      <a:pt x="24" y="51"/>
                      <a:pt x="38" y="61"/>
                    </a:cubicBezTo>
                    <a:cubicBezTo>
                      <a:pt x="47" y="68"/>
                      <a:pt x="57" y="74"/>
                      <a:pt x="67" y="79"/>
                    </a:cubicBezTo>
                    <a:cubicBezTo>
                      <a:pt x="79" y="85"/>
                      <a:pt x="88" y="87"/>
                      <a:pt x="93" y="87"/>
                    </a:cubicBezTo>
                    <a:cubicBezTo>
                      <a:pt x="93" y="86"/>
                      <a:pt x="94" y="87"/>
                      <a:pt x="94" y="88"/>
                    </a:cubicBezTo>
                    <a:cubicBezTo>
                      <a:pt x="94" y="88"/>
                      <a:pt x="94" y="89"/>
                      <a:pt x="93" y="89"/>
                    </a:cubicBezTo>
                    <a:cubicBezTo>
                      <a:pt x="87" y="90"/>
                      <a:pt x="75" y="85"/>
                      <a:pt x="65" y="81"/>
                    </a:cubicBezTo>
                    <a:cubicBezTo>
                      <a:pt x="56" y="76"/>
                      <a:pt x="46" y="70"/>
                      <a:pt x="36" y="63"/>
                    </a:cubicBezTo>
                    <a:cubicBezTo>
                      <a:pt x="22" y="52"/>
                      <a:pt x="10" y="36"/>
                      <a:pt x="4" y="16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20" name="Freeform 517"/>
              <p:cNvSpPr>
                <a:spLocks/>
              </p:cNvSpPr>
              <p:nvPr/>
            </p:nvSpPr>
            <p:spPr bwMode="auto">
              <a:xfrm>
                <a:off x="1176" y="1436"/>
                <a:ext cx="30" cy="14"/>
              </a:xfrm>
              <a:custGeom>
                <a:avLst/>
                <a:gdLst>
                  <a:gd name="T0" fmla="*/ 10 w 11"/>
                  <a:gd name="T1" fmla="*/ 2 h 5"/>
                  <a:gd name="T2" fmla="*/ 11 w 11"/>
                  <a:gd name="T3" fmla="*/ 4 h 5"/>
                  <a:gd name="T4" fmla="*/ 9 w 11"/>
                  <a:gd name="T5" fmla="*/ 4 h 5"/>
                  <a:gd name="T6" fmla="*/ 2 w 11"/>
                  <a:gd name="T7" fmla="*/ 3 h 5"/>
                  <a:gd name="T8" fmla="*/ 1 w 11"/>
                  <a:gd name="T9" fmla="*/ 2 h 5"/>
                  <a:gd name="T10" fmla="*/ 1 w 11"/>
                  <a:gd name="T11" fmla="*/ 0 h 5"/>
                  <a:gd name="T12" fmla="*/ 10 w 11"/>
                  <a:gd name="T1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" h="5">
                    <a:moveTo>
                      <a:pt x="10" y="2"/>
                    </a:moveTo>
                    <a:cubicBezTo>
                      <a:pt x="11" y="3"/>
                      <a:pt x="11" y="4"/>
                      <a:pt x="11" y="4"/>
                    </a:cubicBezTo>
                    <a:cubicBezTo>
                      <a:pt x="10" y="5"/>
                      <a:pt x="9" y="5"/>
                      <a:pt x="9" y="4"/>
                    </a:cubicBezTo>
                    <a:cubicBezTo>
                      <a:pt x="8" y="4"/>
                      <a:pt x="4" y="2"/>
                      <a:pt x="2" y="3"/>
                    </a:cubicBezTo>
                    <a:cubicBezTo>
                      <a:pt x="1" y="3"/>
                      <a:pt x="1" y="3"/>
                      <a:pt x="1" y="2"/>
                    </a:cubicBezTo>
                    <a:cubicBezTo>
                      <a:pt x="0" y="1"/>
                      <a:pt x="1" y="1"/>
                      <a:pt x="1" y="0"/>
                    </a:cubicBezTo>
                    <a:cubicBezTo>
                      <a:pt x="4" y="0"/>
                      <a:pt x="9" y="1"/>
                      <a:pt x="1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21" name="Freeform 518"/>
              <p:cNvSpPr>
                <a:spLocks/>
              </p:cNvSpPr>
              <p:nvPr/>
            </p:nvSpPr>
            <p:spPr bwMode="auto">
              <a:xfrm>
                <a:off x="1674" y="1469"/>
                <a:ext cx="55" cy="62"/>
              </a:xfrm>
              <a:custGeom>
                <a:avLst/>
                <a:gdLst>
                  <a:gd name="T0" fmla="*/ 2 w 20"/>
                  <a:gd name="T1" fmla="*/ 0 h 23"/>
                  <a:gd name="T2" fmla="*/ 6 w 20"/>
                  <a:gd name="T3" fmla="*/ 2 h 23"/>
                  <a:gd name="T4" fmla="*/ 15 w 20"/>
                  <a:gd name="T5" fmla="*/ 7 h 23"/>
                  <a:gd name="T6" fmla="*/ 16 w 20"/>
                  <a:gd name="T7" fmla="*/ 7 h 23"/>
                  <a:gd name="T8" fmla="*/ 17 w 20"/>
                  <a:gd name="T9" fmla="*/ 7 h 23"/>
                  <a:gd name="T10" fmla="*/ 18 w 20"/>
                  <a:gd name="T11" fmla="*/ 8 h 23"/>
                  <a:gd name="T12" fmla="*/ 18 w 20"/>
                  <a:gd name="T13" fmla="*/ 8 h 23"/>
                  <a:gd name="T14" fmla="*/ 18 w 20"/>
                  <a:gd name="T15" fmla="*/ 8 h 23"/>
                  <a:gd name="T16" fmla="*/ 19 w 20"/>
                  <a:gd name="T17" fmla="*/ 9 h 23"/>
                  <a:gd name="T18" fmla="*/ 20 w 20"/>
                  <a:gd name="T19" fmla="*/ 10 h 23"/>
                  <a:gd name="T20" fmla="*/ 20 w 20"/>
                  <a:gd name="T21" fmla="*/ 10 h 23"/>
                  <a:gd name="T22" fmla="*/ 19 w 20"/>
                  <a:gd name="T23" fmla="*/ 11 h 23"/>
                  <a:gd name="T24" fmla="*/ 15 w 20"/>
                  <a:gd name="T25" fmla="*/ 10 h 23"/>
                  <a:gd name="T26" fmla="*/ 5 w 20"/>
                  <a:gd name="T27" fmla="*/ 5 h 23"/>
                  <a:gd name="T28" fmla="*/ 3 w 20"/>
                  <a:gd name="T29" fmla="*/ 4 h 23"/>
                  <a:gd name="T30" fmla="*/ 3 w 20"/>
                  <a:gd name="T31" fmla="*/ 4 h 23"/>
                  <a:gd name="T32" fmla="*/ 3 w 20"/>
                  <a:gd name="T33" fmla="*/ 11 h 23"/>
                  <a:gd name="T34" fmla="*/ 4 w 20"/>
                  <a:gd name="T35" fmla="*/ 17 h 23"/>
                  <a:gd name="T36" fmla="*/ 5 w 20"/>
                  <a:gd name="T37" fmla="*/ 18 h 23"/>
                  <a:gd name="T38" fmla="*/ 5 w 20"/>
                  <a:gd name="T39" fmla="*/ 18 h 23"/>
                  <a:gd name="T40" fmla="*/ 5 w 20"/>
                  <a:gd name="T41" fmla="*/ 18 h 23"/>
                  <a:gd name="T42" fmla="*/ 5 w 20"/>
                  <a:gd name="T43" fmla="*/ 20 h 23"/>
                  <a:gd name="T44" fmla="*/ 5 w 20"/>
                  <a:gd name="T45" fmla="*/ 21 h 23"/>
                  <a:gd name="T46" fmla="*/ 5 w 20"/>
                  <a:gd name="T47" fmla="*/ 22 h 23"/>
                  <a:gd name="T48" fmla="*/ 4 w 20"/>
                  <a:gd name="T49" fmla="*/ 23 h 23"/>
                  <a:gd name="T50" fmla="*/ 3 w 20"/>
                  <a:gd name="T51" fmla="*/ 23 h 23"/>
                  <a:gd name="T52" fmla="*/ 3 w 20"/>
                  <a:gd name="T53" fmla="*/ 23 h 23"/>
                  <a:gd name="T54" fmla="*/ 2 w 20"/>
                  <a:gd name="T55" fmla="*/ 22 h 23"/>
                  <a:gd name="T56" fmla="*/ 1 w 20"/>
                  <a:gd name="T57" fmla="*/ 12 h 23"/>
                  <a:gd name="T58" fmla="*/ 0 w 20"/>
                  <a:gd name="T59" fmla="*/ 6 h 23"/>
                  <a:gd name="T60" fmla="*/ 0 w 20"/>
                  <a:gd name="T61" fmla="*/ 5 h 23"/>
                  <a:gd name="T62" fmla="*/ 0 w 20"/>
                  <a:gd name="T63" fmla="*/ 5 h 23"/>
                  <a:gd name="T64" fmla="*/ 0 w 20"/>
                  <a:gd name="T65" fmla="*/ 6 h 23"/>
                  <a:gd name="T66" fmla="*/ 0 w 20"/>
                  <a:gd name="T67" fmla="*/ 5 h 23"/>
                  <a:gd name="T68" fmla="*/ 0 w 20"/>
                  <a:gd name="T69" fmla="*/ 5 h 23"/>
                  <a:gd name="T70" fmla="*/ 0 w 20"/>
                  <a:gd name="T71" fmla="*/ 4 h 23"/>
                  <a:gd name="T72" fmla="*/ 0 w 20"/>
                  <a:gd name="T73" fmla="*/ 3 h 23"/>
                  <a:gd name="T74" fmla="*/ 0 w 20"/>
                  <a:gd name="T75" fmla="*/ 2 h 23"/>
                  <a:gd name="T76" fmla="*/ 0 w 20"/>
                  <a:gd name="T77" fmla="*/ 2 h 23"/>
                  <a:gd name="T78" fmla="*/ 0 w 20"/>
                  <a:gd name="T79" fmla="*/ 2 h 23"/>
                  <a:gd name="T80" fmla="*/ 0 w 20"/>
                  <a:gd name="T81" fmla="*/ 2 h 23"/>
                  <a:gd name="T82" fmla="*/ 0 w 20"/>
                  <a:gd name="T83" fmla="*/ 2 h 23"/>
                  <a:gd name="T84" fmla="*/ 0 w 20"/>
                  <a:gd name="T85" fmla="*/ 1 h 23"/>
                  <a:gd name="T86" fmla="*/ 0 w 20"/>
                  <a:gd name="T87" fmla="*/ 0 h 23"/>
                  <a:gd name="T88" fmla="*/ 2 w 20"/>
                  <a:gd name="T89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0" h="23">
                    <a:moveTo>
                      <a:pt x="2" y="0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9" y="4"/>
                      <a:pt x="12" y="6"/>
                      <a:pt x="15" y="7"/>
                    </a:cubicBezTo>
                    <a:cubicBezTo>
                      <a:pt x="15" y="7"/>
                      <a:pt x="16" y="7"/>
                      <a:pt x="16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8" y="7"/>
                      <a:pt x="18" y="8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8" y="9"/>
                      <a:pt x="19" y="9"/>
                      <a:pt x="19" y="9"/>
                    </a:cubicBezTo>
                    <a:cubicBezTo>
                      <a:pt x="20" y="9"/>
                      <a:pt x="20" y="10"/>
                      <a:pt x="20" y="10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20" y="11"/>
                      <a:pt x="19" y="11"/>
                      <a:pt x="19" y="11"/>
                    </a:cubicBezTo>
                    <a:cubicBezTo>
                      <a:pt x="18" y="11"/>
                      <a:pt x="16" y="11"/>
                      <a:pt x="15" y="10"/>
                    </a:cubicBezTo>
                    <a:cubicBezTo>
                      <a:pt x="12" y="10"/>
                      <a:pt x="8" y="7"/>
                      <a:pt x="5" y="5"/>
                    </a:cubicBezTo>
                    <a:cubicBezTo>
                      <a:pt x="4" y="5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7"/>
                      <a:pt x="3" y="9"/>
                      <a:pt x="3" y="11"/>
                    </a:cubicBezTo>
                    <a:cubicBezTo>
                      <a:pt x="4" y="13"/>
                      <a:pt x="4" y="15"/>
                      <a:pt x="4" y="17"/>
                    </a:cubicBezTo>
                    <a:cubicBezTo>
                      <a:pt x="4" y="17"/>
                      <a:pt x="5" y="17"/>
                      <a:pt x="5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5" y="21"/>
                      <a:pt x="5" y="22"/>
                      <a:pt x="5" y="22"/>
                    </a:cubicBezTo>
                    <a:cubicBezTo>
                      <a:pt x="5" y="22"/>
                      <a:pt x="4" y="23"/>
                      <a:pt x="4" y="23"/>
                    </a:cubicBezTo>
                    <a:cubicBezTo>
                      <a:pt x="4" y="23"/>
                      <a:pt x="4" y="23"/>
                      <a:pt x="3" y="23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3" y="23"/>
                      <a:pt x="2" y="22"/>
                      <a:pt x="2" y="22"/>
                    </a:cubicBezTo>
                    <a:cubicBezTo>
                      <a:pt x="1" y="18"/>
                      <a:pt x="1" y="15"/>
                      <a:pt x="1" y="12"/>
                    </a:cubicBezTo>
                    <a:cubicBezTo>
                      <a:pt x="1" y="10"/>
                      <a:pt x="1" y="8"/>
                      <a:pt x="0" y="6"/>
                    </a:cubicBezTo>
                    <a:cubicBezTo>
                      <a:pt x="0" y="6"/>
                      <a:pt x="0" y="6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6"/>
                    </a:cubicBezTo>
                    <a:cubicBezTo>
                      <a:pt x="0" y="6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5"/>
                      <a:pt x="0" y="4"/>
                    </a:cubicBezTo>
                    <a:cubicBezTo>
                      <a:pt x="0" y="4"/>
                      <a:pt x="0" y="3"/>
                      <a:pt x="0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22" name="Freeform 519"/>
              <p:cNvSpPr>
                <a:spLocks/>
              </p:cNvSpPr>
              <p:nvPr/>
            </p:nvSpPr>
            <p:spPr bwMode="auto">
              <a:xfrm>
                <a:off x="1446" y="1224"/>
                <a:ext cx="59" cy="43"/>
              </a:xfrm>
              <a:custGeom>
                <a:avLst/>
                <a:gdLst>
                  <a:gd name="T0" fmla="*/ 20 w 22"/>
                  <a:gd name="T1" fmla="*/ 5 h 16"/>
                  <a:gd name="T2" fmla="*/ 20 w 22"/>
                  <a:gd name="T3" fmla="*/ 15 h 16"/>
                  <a:gd name="T4" fmla="*/ 19 w 22"/>
                  <a:gd name="T5" fmla="*/ 14 h 16"/>
                  <a:gd name="T6" fmla="*/ 19 w 22"/>
                  <a:gd name="T7" fmla="*/ 9 h 16"/>
                  <a:gd name="T8" fmla="*/ 22 w 22"/>
                  <a:gd name="T9" fmla="*/ 15 h 16"/>
                  <a:gd name="T10" fmla="*/ 19 w 22"/>
                  <a:gd name="T11" fmla="*/ 15 h 16"/>
                  <a:gd name="T12" fmla="*/ 18 w 22"/>
                  <a:gd name="T13" fmla="*/ 13 h 16"/>
                  <a:gd name="T14" fmla="*/ 20 w 22"/>
                  <a:gd name="T15" fmla="*/ 13 h 16"/>
                  <a:gd name="T16" fmla="*/ 21 w 22"/>
                  <a:gd name="T17" fmla="*/ 14 h 16"/>
                  <a:gd name="T18" fmla="*/ 19 w 22"/>
                  <a:gd name="T19" fmla="*/ 15 h 16"/>
                  <a:gd name="T20" fmla="*/ 17 w 22"/>
                  <a:gd name="T21" fmla="*/ 12 h 16"/>
                  <a:gd name="T22" fmla="*/ 21 w 22"/>
                  <a:gd name="T23" fmla="*/ 14 h 16"/>
                  <a:gd name="T24" fmla="*/ 20 w 22"/>
                  <a:gd name="T25" fmla="*/ 16 h 16"/>
                  <a:gd name="T26" fmla="*/ 18 w 22"/>
                  <a:gd name="T27" fmla="*/ 14 h 16"/>
                  <a:gd name="T28" fmla="*/ 20 w 22"/>
                  <a:gd name="T29" fmla="*/ 13 h 16"/>
                  <a:gd name="T30" fmla="*/ 19 w 22"/>
                  <a:gd name="T31" fmla="*/ 15 h 16"/>
                  <a:gd name="T32" fmla="*/ 3 w 22"/>
                  <a:gd name="T33" fmla="*/ 10 h 16"/>
                  <a:gd name="T34" fmla="*/ 4 w 22"/>
                  <a:gd name="T35" fmla="*/ 8 h 16"/>
                  <a:gd name="T36" fmla="*/ 5 w 22"/>
                  <a:gd name="T37" fmla="*/ 10 h 16"/>
                  <a:gd name="T38" fmla="*/ 3 w 22"/>
                  <a:gd name="T39" fmla="*/ 11 h 16"/>
                  <a:gd name="T40" fmla="*/ 0 w 22"/>
                  <a:gd name="T41" fmla="*/ 9 h 16"/>
                  <a:gd name="T42" fmla="*/ 2 w 22"/>
                  <a:gd name="T43" fmla="*/ 7 h 16"/>
                  <a:gd name="T44" fmla="*/ 4 w 22"/>
                  <a:gd name="T45" fmla="*/ 8 h 16"/>
                  <a:gd name="T46" fmla="*/ 2 w 22"/>
                  <a:gd name="T47" fmla="*/ 11 h 16"/>
                  <a:gd name="T48" fmla="*/ 1 w 22"/>
                  <a:gd name="T49" fmla="*/ 7 h 16"/>
                  <a:gd name="T50" fmla="*/ 2 w 22"/>
                  <a:gd name="T51" fmla="*/ 9 h 16"/>
                  <a:gd name="T52" fmla="*/ 2 w 22"/>
                  <a:gd name="T53" fmla="*/ 9 h 16"/>
                  <a:gd name="T54" fmla="*/ 3 w 22"/>
                  <a:gd name="T55" fmla="*/ 10 h 16"/>
                  <a:gd name="T56" fmla="*/ 3 w 22"/>
                  <a:gd name="T57" fmla="*/ 8 h 16"/>
                  <a:gd name="T58" fmla="*/ 2 w 22"/>
                  <a:gd name="T59" fmla="*/ 9 h 16"/>
                  <a:gd name="T60" fmla="*/ 1 w 22"/>
                  <a:gd name="T61" fmla="*/ 9 h 16"/>
                  <a:gd name="T62" fmla="*/ 0 w 22"/>
                  <a:gd name="T63" fmla="*/ 7 h 16"/>
                  <a:gd name="T64" fmla="*/ 4 w 22"/>
                  <a:gd name="T65" fmla="*/ 8 h 16"/>
                  <a:gd name="T66" fmla="*/ 4 w 22"/>
                  <a:gd name="T67" fmla="*/ 8 h 16"/>
                  <a:gd name="T68" fmla="*/ 3 w 22"/>
                  <a:gd name="T69" fmla="*/ 10 h 16"/>
                  <a:gd name="T70" fmla="*/ 3 w 22"/>
                  <a:gd name="T71" fmla="*/ 10 h 16"/>
                  <a:gd name="T72" fmla="*/ 4 w 22"/>
                  <a:gd name="T73" fmla="*/ 8 h 16"/>
                  <a:gd name="T74" fmla="*/ 10 w 22"/>
                  <a:gd name="T75" fmla="*/ 10 h 16"/>
                  <a:gd name="T76" fmla="*/ 18 w 22"/>
                  <a:gd name="T77" fmla="*/ 14 h 16"/>
                  <a:gd name="T78" fmla="*/ 18 w 22"/>
                  <a:gd name="T79" fmla="*/ 15 h 16"/>
                  <a:gd name="T80" fmla="*/ 19 w 22"/>
                  <a:gd name="T81" fmla="*/ 13 h 16"/>
                  <a:gd name="T82" fmla="*/ 19 w 22"/>
                  <a:gd name="T83" fmla="*/ 14 h 16"/>
                  <a:gd name="T84" fmla="*/ 18 w 22"/>
                  <a:gd name="T85" fmla="*/ 14 h 16"/>
                  <a:gd name="T86" fmla="*/ 19 w 22"/>
                  <a:gd name="T87" fmla="*/ 12 h 16"/>
                  <a:gd name="T88" fmla="*/ 19 w 22"/>
                  <a:gd name="T89" fmla="*/ 13 h 16"/>
                  <a:gd name="T90" fmla="*/ 18 w 22"/>
                  <a:gd name="T91" fmla="*/ 13 h 16"/>
                  <a:gd name="T92" fmla="*/ 20 w 22"/>
                  <a:gd name="T93" fmla="*/ 12 h 16"/>
                  <a:gd name="T94" fmla="*/ 22 w 22"/>
                  <a:gd name="T95" fmla="*/ 14 h 16"/>
                  <a:gd name="T96" fmla="*/ 19 w 22"/>
                  <a:gd name="T97" fmla="*/ 15 h 16"/>
                  <a:gd name="T98" fmla="*/ 20 w 22"/>
                  <a:gd name="T99" fmla="*/ 12 h 16"/>
                  <a:gd name="T100" fmla="*/ 21 w 22"/>
                  <a:gd name="T101" fmla="*/ 13 h 16"/>
                  <a:gd name="T102" fmla="*/ 20 w 22"/>
                  <a:gd name="T103" fmla="*/ 13 h 16"/>
                  <a:gd name="T104" fmla="*/ 18 w 22"/>
                  <a:gd name="T105" fmla="*/ 5 h 16"/>
                  <a:gd name="T106" fmla="*/ 18 w 22"/>
                  <a:gd name="T107" fmla="*/ 0 h 16"/>
                  <a:gd name="T108" fmla="*/ 18 w 22"/>
                  <a:gd name="T109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2" h="16">
                    <a:moveTo>
                      <a:pt x="19" y="0"/>
                    </a:moveTo>
                    <a:cubicBezTo>
                      <a:pt x="19" y="1"/>
                      <a:pt x="20" y="3"/>
                      <a:pt x="20" y="5"/>
                    </a:cubicBezTo>
                    <a:cubicBezTo>
                      <a:pt x="21" y="8"/>
                      <a:pt x="21" y="11"/>
                      <a:pt x="21" y="14"/>
                    </a:cubicBezTo>
                    <a:cubicBezTo>
                      <a:pt x="21" y="15"/>
                      <a:pt x="21" y="15"/>
                      <a:pt x="20" y="15"/>
                    </a:cubicBezTo>
                    <a:cubicBezTo>
                      <a:pt x="20" y="15"/>
                      <a:pt x="19" y="15"/>
                      <a:pt x="19" y="14"/>
                    </a:cubicBezTo>
                    <a:cubicBezTo>
                      <a:pt x="19" y="14"/>
                      <a:pt x="19" y="14"/>
                      <a:pt x="19" y="14"/>
                    </a:cubicBezTo>
                    <a:cubicBezTo>
                      <a:pt x="18" y="13"/>
                      <a:pt x="18" y="12"/>
                      <a:pt x="18" y="11"/>
                    </a:cubicBezTo>
                    <a:cubicBezTo>
                      <a:pt x="18" y="10"/>
                      <a:pt x="18" y="9"/>
                      <a:pt x="19" y="9"/>
                    </a:cubicBezTo>
                    <a:cubicBezTo>
                      <a:pt x="19" y="9"/>
                      <a:pt x="20" y="9"/>
                      <a:pt x="20" y="10"/>
                    </a:cubicBezTo>
                    <a:cubicBezTo>
                      <a:pt x="21" y="11"/>
                      <a:pt x="21" y="13"/>
                      <a:pt x="22" y="15"/>
                    </a:cubicBezTo>
                    <a:cubicBezTo>
                      <a:pt x="22" y="15"/>
                      <a:pt x="21" y="16"/>
                      <a:pt x="21" y="16"/>
                    </a:cubicBezTo>
                    <a:cubicBezTo>
                      <a:pt x="20" y="16"/>
                      <a:pt x="20" y="16"/>
                      <a:pt x="19" y="15"/>
                    </a:cubicBezTo>
                    <a:cubicBezTo>
                      <a:pt x="19" y="15"/>
                      <a:pt x="19" y="15"/>
                      <a:pt x="19" y="14"/>
                    </a:cubicBezTo>
                    <a:cubicBezTo>
                      <a:pt x="18" y="14"/>
                      <a:pt x="18" y="14"/>
                      <a:pt x="18" y="13"/>
                    </a:cubicBezTo>
                    <a:cubicBezTo>
                      <a:pt x="18" y="14"/>
                      <a:pt x="19" y="14"/>
                      <a:pt x="19" y="14"/>
                    </a:cubicBezTo>
                    <a:cubicBezTo>
                      <a:pt x="20" y="14"/>
                      <a:pt x="20" y="13"/>
                      <a:pt x="20" y="13"/>
                    </a:cubicBezTo>
                    <a:cubicBezTo>
                      <a:pt x="20" y="12"/>
                      <a:pt x="20" y="13"/>
                      <a:pt x="20" y="12"/>
                    </a:cubicBezTo>
                    <a:cubicBezTo>
                      <a:pt x="20" y="13"/>
                      <a:pt x="21" y="14"/>
                      <a:pt x="21" y="14"/>
                    </a:cubicBezTo>
                    <a:cubicBezTo>
                      <a:pt x="21" y="14"/>
                      <a:pt x="21" y="15"/>
                      <a:pt x="21" y="15"/>
                    </a:cubicBezTo>
                    <a:cubicBezTo>
                      <a:pt x="20" y="16"/>
                      <a:pt x="19" y="16"/>
                      <a:pt x="19" y="15"/>
                    </a:cubicBezTo>
                    <a:cubicBezTo>
                      <a:pt x="18" y="15"/>
                      <a:pt x="18" y="14"/>
                      <a:pt x="18" y="14"/>
                    </a:cubicBezTo>
                    <a:cubicBezTo>
                      <a:pt x="17" y="13"/>
                      <a:pt x="17" y="13"/>
                      <a:pt x="17" y="12"/>
                    </a:cubicBezTo>
                    <a:cubicBezTo>
                      <a:pt x="18" y="12"/>
                      <a:pt x="19" y="12"/>
                      <a:pt x="19" y="12"/>
                    </a:cubicBezTo>
                    <a:cubicBezTo>
                      <a:pt x="20" y="13"/>
                      <a:pt x="21" y="13"/>
                      <a:pt x="21" y="14"/>
                    </a:cubicBezTo>
                    <a:cubicBezTo>
                      <a:pt x="22" y="15"/>
                      <a:pt x="22" y="15"/>
                      <a:pt x="21" y="16"/>
                    </a:cubicBezTo>
                    <a:cubicBezTo>
                      <a:pt x="21" y="16"/>
                      <a:pt x="20" y="16"/>
                      <a:pt x="20" y="16"/>
                    </a:cubicBezTo>
                    <a:cubicBezTo>
                      <a:pt x="19" y="16"/>
                      <a:pt x="19" y="15"/>
                      <a:pt x="18" y="15"/>
                    </a:cubicBezTo>
                    <a:cubicBezTo>
                      <a:pt x="18" y="15"/>
                      <a:pt x="17" y="14"/>
                      <a:pt x="18" y="14"/>
                    </a:cubicBezTo>
                    <a:cubicBezTo>
                      <a:pt x="18" y="13"/>
                      <a:pt x="18" y="13"/>
                      <a:pt x="19" y="13"/>
                    </a:cubicBezTo>
                    <a:cubicBezTo>
                      <a:pt x="19" y="13"/>
                      <a:pt x="19" y="13"/>
                      <a:pt x="20" y="13"/>
                    </a:cubicBezTo>
                    <a:cubicBezTo>
                      <a:pt x="20" y="13"/>
                      <a:pt x="21" y="14"/>
                      <a:pt x="21" y="14"/>
                    </a:cubicBezTo>
                    <a:cubicBezTo>
                      <a:pt x="21" y="15"/>
                      <a:pt x="20" y="15"/>
                      <a:pt x="19" y="15"/>
                    </a:cubicBezTo>
                    <a:cubicBezTo>
                      <a:pt x="16" y="15"/>
                      <a:pt x="12" y="14"/>
                      <a:pt x="9" y="12"/>
                    </a:cubicBezTo>
                    <a:cubicBezTo>
                      <a:pt x="7" y="12"/>
                      <a:pt x="5" y="11"/>
                      <a:pt x="3" y="10"/>
                    </a:cubicBezTo>
                    <a:cubicBezTo>
                      <a:pt x="2" y="10"/>
                      <a:pt x="2" y="9"/>
                      <a:pt x="2" y="9"/>
                    </a:cubicBezTo>
                    <a:cubicBezTo>
                      <a:pt x="2" y="8"/>
                      <a:pt x="2" y="8"/>
                      <a:pt x="4" y="8"/>
                    </a:cubicBezTo>
                    <a:cubicBezTo>
                      <a:pt x="4" y="8"/>
                      <a:pt x="5" y="8"/>
                      <a:pt x="5" y="9"/>
                    </a:cubicBezTo>
                    <a:cubicBezTo>
                      <a:pt x="5" y="9"/>
                      <a:pt x="5" y="10"/>
                      <a:pt x="5" y="10"/>
                    </a:cubicBezTo>
                    <a:cubicBezTo>
                      <a:pt x="5" y="11"/>
                      <a:pt x="4" y="11"/>
                      <a:pt x="4" y="11"/>
                    </a:cubicBezTo>
                    <a:cubicBezTo>
                      <a:pt x="4" y="11"/>
                      <a:pt x="3" y="11"/>
                      <a:pt x="3" y="11"/>
                    </a:cubicBezTo>
                    <a:cubicBezTo>
                      <a:pt x="3" y="11"/>
                      <a:pt x="3" y="10"/>
                      <a:pt x="2" y="10"/>
                    </a:cubicBezTo>
                    <a:cubicBezTo>
                      <a:pt x="2" y="10"/>
                      <a:pt x="1" y="9"/>
                      <a:pt x="0" y="9"/>
                    </a:cubicBezTo>
                    <a:cubicBezTo>
                      <a:pt x="1" y="9"/>
                      <a:pt x="2" y="9"/>
                      <a:pt x="2" y="9"/>
                    </a:cubicBezTo>
                    <a:cubicBezTo>
                      <a:pt x="3" y="8"/>
                      <a:pt x="3" y="8"/>
                      <a:pt x="2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8"/>
                      <a:pt x="3" y="8"/>
                      <a:pt x="4" y="8"/>
                    </a:cubicBezTo>
                    <a:cubicBezTo>
                      <a:pt x="4" y="9"/>
                      <a:pt x="4" y="9"/>
                      <a:pt x="4" y="10"/>
                    </a:cubicBezTo>
                    <a:cubicBezTo>
                      <a:pt x="3" y="10"/>
                      <a:pt x="3" y="11"/>
                      <a:pt x="2" y="11"/>
                    </a:cubicBezTo>
                    <a:cubicBezTo>
                      <a:pt x="1" y="10"/>
                      <a:pt x="1" y="9"/>
                      <a:pt x="1" y="9"/>
                    </a:cubicBezTo>
                    <a:cubicBezTo>
                      <a:pt x="1" y="8"/>
                      <a:pt x="1" y="8"/>
                      <a:pt x="1" y="7"/>
                    </a:cubicBezTo>
                    <a:cubicBezTo>
                      <a:pt x="2" y="7"/>
                      <a:pt x="3" y="7"/>
                      <a:pt x="3" y="8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1" y="10"/>
                      <a:pt x="2" y="10"/>
                      <a:pt x="3" y="10"/>
                    </a:cubicBezTo>
                    <a:cubicBezTo>
                      <a:pt x="3" y="9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2" y="8"/>
                      <a:pt x="2" y="8"/>
                      <a:pt x="2" y="9"/>
                    </a:cubicBezTo>
                    <a:cubicBezTo>
                      <a:pt x="1" y="9"/>
                      <a:pt x="1" y="10"/>
                      <a:pt x="2" y="10"/>
                    </a:cubicBezTo>
                    <a:cubicBezTo>
                      <a:pt x="2" y="10"/>
                      <a:pt x="1" y="10"/>
                      <a:pt x="1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0" y="8"/>
                      <a:pt x="0" y="7"/>
                      <a:pt x="0" y="7"/>
                    </a:cubicBezTo>
                    <a:cubicBezTo>
                      <a:pt x="1" y="7"/>
                      <a:pt x="2" y="7"/>
                      <a:pt x="2" y="7"/>
                    </a:cubicBezTo>
                    <a:cubicBezTo>
                      <a:pt x="3" y="7"/>
                      <a:pt x="3" y="8"/>
                      <a:pt x="4" y="8"/>
                    </a:cubicBezTo>
                    <a:cubicBezTo>
                      <a:pt x="4" y="8"/>
                      <a:pt x="4" y="8"/>
                      <a:pt x="5" y="9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9"/>
                      <a:pt x="3" y="10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4" y="10"/>
                      <a:pt x="4" y="10"/>
                      <a:pt x="4" y="9"/>
                    </a:cubicBezTo>
                    <a:cubicBezTo>
                      <a:pt x="5" y="9"/>
                      <a:pt x="4" y="8"/>
                      <a:pt x="4" y="8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6" y="8"/>
                      <a:pt x="8" y="9"/>
                      <a:pt x="10" y="10"/>
                    </a:cubicBezTo>
                    <a:cubicBezTo>
                      <a:pt x="13" y="11"/>
                      <a:pt x="17" y="13"/>
                      <a:pt x="19" y="13"/>
                    </a:cubicBezTo>
                    <a:cubicBezTo>
                      <a:pt x="19" y="13"/>
                      <a:pt x="18" y="13"/>
                      <a:pt x="18" y="14"/>
                    </a:cubicBezTo>
                    <a:cubicBezTo>
                      <a:pt x="18" y="15"/>
                      <a:pt x="18" y="15"/>
                      <a:pt x="19" y="15"/>
                    </a:cubicBezTo>
                    <a:cubicBezTo>
                      <a:pt x="19" y="15"/>
                      <a:pt x="19" y="15"/>
                      <a:pt x="18" y="15"/>
                    </a:cubicBezTo>
                    <a:cubicBezTo>
                      <a:pt x="19" y="15"/>
                      <a:pt x="20" y="15"/>
                      <a:pt x="20" y="14"/>
                    </a:cubicBezTo>
                    <a:cubicBezTo>
                      <a:pt x="20" y="14"/>
                      <a:pt x="20" y="13"/>
                      <a:pt x="19" y="13"/>
                    </a:cubicBezTo>
                    <a:cubicBezTo>
                      <a:pt x="20" y="13"/>
                      <a:pt x="21" y="14"/>
                      <a:pt x="21" y="14"/>
                    </a:cubicBezTo>
                    <a:cubicBezTo>
                      <a:pt x="21" y="14"/>
                      <a:pt x="20" y="14"/>
                      <a:pt x="19" y="14"/>
                    </a:cubicBezTo>
                    <a:cubicBezTo>
                      <a:pt x="19" y="15"/>
                      <a:pt x="19" y="15"/>
                      <a:pt x="19" y="16"/>
                    </a:cubicBezTo>
                    <a:cubicBezTo>
                      <a:pt x="19" y="15"/>
                      <a:pt x="18" y="14"/>
                      <a:pt x="18" y="14"/>
                    </a:cubicBezTo>
                    <a:cubicBezTo>
                      <a:pt x="17" y="14"/>
                      <a:pt x="17" y="13"/>
                      <a:pt x="17" y="12"/>
                    </a:cubicBezTo>
                    <a:cubicBezTo>
                      <a:pt x="18" y="12"/>
                      <a:pt x="18" y="12"/>
                      <a:pt x="19" y="12"/>
                    </a:cubicBezTo>
                    <a:cubicBezTo>
                      <a:pt x="19" y="12"/>
                      <a:pt x="19" y="12"/>
                      <a:pt x="21" y="14"/>
                    </a:cubicBezTo>
                    <a:cubicBezTo>
                      <a:pt x="20" y="13"/>
                      <a:pt x="20" y="13"/>
                      <a:pt x="19" y="13"/>
                    </a:cubicBezTo>
                    <a:cubicBezTo>
                      <a:pt x="19" y="14"/>
                      <a:pt x="18" y="14"/>
                      <a:pt x="19" y="15"/>
                    </a:cubicBezTo>
                    <a:cubicBezTo>
                      <a:pt x="19" y="15"/>
                      <a:pt x="18" y="13"/>
                      <a:pt x="18" y="13"/>
                    </a:cubicBezTo>
                    <a:cubicBezTo>
                      <a:pt x="18" y="12"/>
                      <a:pt x="18" y="11"/>
                      <a:pt x="19" y="11"/>
                    </a:cubicBezTo>
                    <a:cubicBezTo>
                      <a:pt x="19" y="11"/>
                      <a:pt x="20" y="12"/>
                      <a:pt x="20" y="12"/>
                    </a:cubicBezTo>
                    <a:cubicBezTo>
                      <a:pt x="20" y="12"/>
                      <a:pt x="21" y="13"/>
                      <a:pt x="21" y="13"/>
                    </a:cubicBezTo>
                    <a:cubicBezTo>
                      <a:pt x="21" y="14"/>
                      <a:pt x="21" y="14"/>
                      <a:pt x="22" y="14"/>
                    </a:cubicBezTo>
                    <a:cubicBezTo>
                      <a:pt x="21" y="14"/>
                      <a:pt x="21" y="13"/>
                      <a:pt x="20" y="14"/>
                    </a:cubicBezTo>
                    <a:cubicBezTo>
                      <a:pt x="19" y="14"/>
                      <a:pt x="19" y="14"/>
                      <a:pt x="19" y="15"/>
                    </a:cubicBezTo>
                    <a:cubicBezTo>
                      <a:pt x="19" y="14"/>
                      <a:pt x="19" y="12"/>
                      <a:pt x="18" y="11"/>
                    </a:cubicBezTo>
                    <a:cubicBezTo>
                      <a:pt x="18" y="12"/>
                      <a:pt x="19" y="12"/>
                      <a:pt x="20" y="12"/>
                    </a:cubicBezTo>
                    <a:cubicBezTo>
                      <a:pt x="20" y="11"/>
                      <a:pt x="21" y="11"/>
                      <a:pt x="21" y="10"/>
                    </a:cubicBezTo>
                    <a:cubicBezTo>
                      <a:pt x="21" y="11"/>
                      <a:pt x="21" y="12"/>
                      <a:pt x="21" y="13"/>
                    </a:cubicBezTo>
                    <a:cubicBezTo>
                      <a:pt x="21" y="14"/>
                      <a:pt x="21" y="14"/>
                      <a:pt x="21" y="14"/>
                    </a:cubicBezTo>
                    <a:cubicBezTo>
                      <a:pt x="21" y="13"/>
                      <a:pt x="21" y="13"/>
                      <a:pt x="20" y="13"/>
                    </a:cubicBezTo>
                    <a:cubicBezTo>
                      <a:pt x="19" y="13"/>
                      <a:pt x="19" y="14"/>
                      <a:pt x="19" y="14"/>
                    </a:cubicBezTo>
                    <a:cubicBezTo>
                      <a:pt x="19" y="11"/>
                      <a:pt x="18" y="8"/>
                      <a:pt x="18" y="5"/>
                    </a:cubicBezTo>
                    <a:cubicBezTo>
                      <a:pt x="17" y="4"/>
                      <a:pt x="17" y="2"/>
                      <a:pt x="17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0"/>
                      <a:pt x="18" y="0"/>
                      <a:pt x="18" y="0"/>
                    </a:cubicBezTo>
                    <a:lnTo>
                      <a:pt x="19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23" name="Freeform 520"/>
              <p:cNvSpPr>
                <a:spLocks/>
              </p:cNvSpPr>
              <p:nvPr/>
            </p:nvSpPr>
            <p:spPr bwMode="auto">
              <a:xfrm>
                <a:off x="1380" y="3210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24" name="Freeform 521"/>
              <p:cNvSpPr>
                <a:spLocks/>
              </p:cNvSpPr>
              <p:nvPr/>
            </p:nvSpPr>
            <p:spPr bwMode="auto">
              <a:xfrm>
                <a:off x="1380" y="3199"/>
                <a:ext cx="0" cy="14"/>
              </a:xfrm>
              <a:custGeom>
                <a:avLst/>
                <a:gdLst>
                  <a:gd name="T0" fmla="*/ 0 h 5"/>
                  <a:gd name="T1" fmla="*/ 0 h 5"/>
                  <a:gd name="T2" fmla="*/ 5 h 5"/>
                  <a:gd name="T3" fmla="*/ 2 h 5"/>
                  <a:gd name="T4" fmla="*/ 3 h 5"/>
                  <a:gd name="T5" fmla="*/ 1 h 5"/>
                  <a:gd name="T6" fmla="*/ 1 h 5"/>
                  <a:gd name="T7" fmla="*/ 0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5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3"/>
                      <a:pt x="0" y="5"/>
                    </a:cubicBezTo>
                    <a:cubicBezTo>
                      <a:pt x="0" y="5"/>
                      <a:pt x="0" y="3"/>
                      <a:pt x="0" y="2"/>
                    </a:cubicBezTo>
                    <a:cubicBezTo>
                      <a:pt x="0" y="2"/>
                      <a:pt x="0" y="4"/>
                      <a:pt x="0" y="3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0" y="2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25" name="Freeform 522"/>
              <p:cNvSpPr>
                <a:spLocks/>
              </p:cNvSpPr>
              <p:nvPr/>
            </p:nvSpPr>
            <p:spPr bwMode="auto">
              <a:xfrm>
                <a:off x="1378" y="3202"/>
                <a:ext cx="2" cy="5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0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26" name="Freeform 523"/>
              <p:cNvSpPr>
                <a:spLocks/>
              </p:cNvSpPr>
              <p:nvPr/>
            </p:nvSpPr>
            <p:spPr bwMode="auto">
              <a:xfrm>
                <a:off x="1378" y="3204"/>
                <a:ext cx="0" cy="6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27" name="Freeform 524"/>
              <p:cNvSpPr>
                <a:spLocks/>
              </p:cNvSpPr>
              <p:nvPr/>
            </p:nvSpPr>
            <p:spPr bwMode="auto">
              <a:xfrm>
                <a:off x="1378" y="3207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28" name="Freeform 525"/>
              <p:cNvSpPr>
                <a:spLocks/>
              </p:cNvSpPr>
              <p:nvPr/>
            </p:nvSpPr>
            <p:spPr bwMode="auto">
              <a:xfrm>
                <a:off x="1375" y="3202"/>
                <a:ext cx="3" cy="8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3 h 3"/>
                  <a:gd name="T4" fmla="*/ 1 w 1"/>
                  <a:gd name="T5" fmla="*/ 2 h 3"/>
                  <a:gd name="T6" fmla="*/ 1 w 1"/>
                  <a:gd name="T7" fmla="*/ 1 h 3"/>
                  <a:gd name="T8" fmla="*/ 1 w 1"/>
                  <a:gd name="T9" fmla="*/ 1 h 3"/>
                  <a:gd name="T10" fmla="*/ 1 w 1"/>
                  <a:gd name="T11" fmla="*/ 0 h 3"/>
                  <a:gd name="T12" fmla="*/ 0 w 1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0" y="3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0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29" name="Freeform 526"/>
              <p:cNvSpPr>
                <a:spLocks/>
              </p:cNvSpPr>
              <p:nvPr/>
            </p:nvSpPr>
            <p:spPr bwMode="auto">
              <a:xfrm>
                <a:off x="1378" y="32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30" name="Rectangle 527"/>
              <p:cNvSpPr>
                <a:spLocks noChangeArrowheads="1"/>
              </p:cNvSpPr>
              <p:nvPr/>
            </p:nvSpPr>
            <p:spPr bwMode="auto">
              <a:xfrm>
                <a:off x="1378" y="3207"/>
                <a:ext cx="1" cy="3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31" name="Freeform 528"/>
              <p:cNvSpPr>
                <a:spLocks/>
              </p:cNvSpPr>
              <p:nvPr/>
            </p:nvSpPr>
            <p:spPr bwMode="auto">
              <a:xfrm>
                <a:off x="1375" y="3199"/>
                <a:ext cx="0" cy="11"/>
              </a:xfrm>
              <a:custGeom>
                <a:avLst/>
                <a:gdLst>
                  <a:gd name="T0" fmla="*/ 4 h 4"/>
                  <a:gd name="T1" fmla="*/ 2 h 4"/>
                  <a:gd name="T2" fmla="*/ 0 h 4"/>
                  <a:gd name="T3" fmla="*/ 0 h 4"/>
                  <a:gd name="T4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cubicBezTo>
                      <a:pt x="0" y="2"/>
                      <a:pt x="0" y="4"/>
                      <a:pt x="0" y="2"/>
                    </a:cubicBezTo>
                    <a:cubicBezTo>
                      <a:pt x="0" y="2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32" name="Freeform 529"/>
              <p:cNvSpPr>
                <a:spLocks/>
              </p:cNvSpPr>
              <p:nvPr/>
            </p:nvSpPr>
            <p:spPr bwMode="auto">
              <a:xfrm>
                <a:off x="1372" y="3193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33" name="Freeform 530"/>
              <p:cNvSpPr>
                <a:spLocks/>
              </p:cNvSpPr>
              <p:nvPr/>
            </p:nvSpPr>
            <p:spPr bwMode="auto">
              <a:xfrm>
                <a:off x="1369" y="3191"/>
                <a:ext cx="6" cy="16"/>
              </a:xfrm>
              <a:custGeom>
                <a:avLst/>
                <a:gdLst>
                  <a:gd name="T0" fmla="*/ 0 w 2"/>
                  <a:gd name="T1" fmla="*/ 5 h 6"/>
                  <a:gd name="T2" fmla="*/ 1 w 2"/>
                  <a:gd name="T3" fmla="*/ 3 h 6"/>
                  <a:gd name="T4" fmla="*/ 1 w 2"/>
                  <a:gd name="T5" fmla="*/ 4 h 6"/>
                  <a:gd name="T6" fmla="*/ 1 w 2"/>
                  <a:gd name="T7" fmla="*/ 4 h 6"/>
                  <a:gd name="T8" fmla="*/ 1 w 2"/>
                  <a:gd name="T9" fmla="*/ 5 h 6"/>
                  <a:gd name="T10" fmla="*/ 1 w 2"/>
                  <a:gd name="T11" fmla="*/ 4 h 6"/>
                  <a:gd name="T12" fmla="*/ 2 w 2"/>
                  <a:gd name="T13" fmla="*/ 5 h 6"/>
                  <a:gd name="T14" fmla="*/ 2 w 2"/>
                  <a:gd name="T15" fmla="*/ 3 h 6"/>
                  <a:gd name="T16" fmla="*/ 1 w 2"/>
                  <a:gd name="T17" fmla="*/ 3 h 6"/>
                  <a:gd name="T18" fmla="*/ 1 w 2"/>
                  <a:gd name="T19" fmla="*/ 2 h 6"/>
                  <a:gd name="T20" fmla="*/ 1 w 2"/>
                  <a:gd name="T21" fmla="*/ 0 h 6"/>
                  <a:gd name="T22" fmla="*/ 0 w 2"/>
                  <a:gd name="T23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6">
                    <a:moveTo>
                      <a:pt x="0" y="5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1" y="3"/>
                      <a:pt x="1" y="4"/>
                    </a:cubicBezTo>
                    <a:cubicBezTo>
                      <a:pt x="1" y="6"/>
                      <a:pt x="1" y="4"/>
                      <a:pt x="1" y="5"/>
                    </a:cubicBezTo>
                    <a:cubicBezTo>
                      <a:pt x="1" y="5"/>
                      <a:pt x="1" y="5"/>
                      <a:pt x="1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2"/>
                      <a:pt x="1" y="4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0"/>
                      <a:pt x="1" y="0"/>
                    </a:cubicBezTo>
                    <a:cubicBezTo>
                      <a:pt x="0" y="0"/>
                      <a:pt x="1" y="4"/>
                      <a:pt x="0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34" name="Freeform 531"/>
              <p:cNvSpPr>
                <a:spLocks/>
              </p:cNvSpPr>
              <p:nvPr/>
            </p:nvSpPr>
            <p:spPr bwMode="auto">
              <a:xfrm>
                <a:off x="1369" y="3196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35" name="Freeform 532"/>
              <p:cNvSpPr>
                <a:spLocks/>
              </p:cNvSpPr>
              <p:nvPr/>
            </p:nvSpPr>
            <p:spPr bwMode="auto">
              <a:xfrm>
                <a:off x="1367" y="3191"/>
                <a:ext cx="2" cy="16"/>
              </a:xfrm>
              <a:custGeom>
                <a:avLst/>
                <a:gdLst>
                  <a:gd name="T0" fmla="*/ 1 w 1"/>
                  <a:gd name="T1" fmla="*/ 5 h 6"/>
                  <a:gd name="T2" fmla="*/ 1 w 1"/>
                  <a:gd name="T3" fmla="*/ 4 h 6"/>
                  <a:gd name="T4" fmla="*/ 1 w 1"/>
                  <a:gd name="T5" fmla="*/ 5 h 6"/>
                  <a:gd name="T6" fmla="*/ 1 w 1"/>
                  <a:gd name="T7" fmla="*/ 3 h 6"/>
                  <a:gd name="T8" fmla="*/ 1 w 1"/>
                  <a:gd name="T9" fmla="*/ 4 h 6"/>
                  <a:gd name="T10" fmla="*/ 1 w 1"/>
                  <a:gd name="T11" fmla="*/ 1 h 6"/>
                  <a:gd name="T12" fmla="*/ 1 w 1"/>
                  <a:gd name="T13" fmla="*/ 2 h 6"/>
                  <a:gd name="T14" fmla="*/ 0 w 1"/>
                  <a:gd name="T15" fmla="*/ 2 h 6"/>
                  <a:gd name="T16" fmla="*/ 0 w 1"/>
                  <a:gd name="T17" fmla="*/ 3 h 6"/>
                  <a:gd name="T18" fmla="*/ 0 w 1"/>
                  <a:gd name="T19" fmla="*/ 4 h 6"/>
                  <a:gd name="T20" fmla="*/ 1 w 1"/>
                  <a:gd name="T21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6">
                    <a:moveTo>
                      <a:pt x="1" y="5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5"/>
                      <a:pt x="1" y="4"/>
                      <a:pt x="1" y="3"/>
                    </a:cubicBezTo>
                    <a:cubicBezTo>
                      <a:pt x="1" y="1"/>
                      <a:pt x="1" y="4"/>
                      <a:pt x="1" y="4"/>
                    </a:cubicBezTo>
                    <a:cubicBezTo>
                      <a:pt x="0" y="3"/>
                      <a:pt x="1" y="3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0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0" y="6"/>
                      <a:pt x="1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36" name="Freeform 533"/>
              <p:cNvSpPr>
                <a:spLocks/>
              </p:cNvSpPr>
              <p:nvPr/>
            </p:nvSpPr>
            <p:spPr bwMode="auto">
              <a:xfrm>
                <a:off x="1369" y="3204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37" name="Freeform 534"/>
              <p:cNvSpPr>
                <a:spLocks/>
              </p:cNvSpPr>
              <p:nvPr/>
            </p:nvSpPr>
            <p:spPr bwMode="auto">
              <a:xfrm>
                <a:off x="1367" y="319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38" name="Freeform 535"/>
              <p:cNvSpPr>
                <a:spLocks/>
              </p:cNvSpPr>
              <p:nvPr/>
            </p:nvSpPr>
            <p:spPr bwMode="auto">
              <a:xfrm>
                <a:off x="1367" y="3202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39" name="Freeform 536"/>
              <p:cNvSpPr>
                <a:spLocks/>
              </p:cNvSpPr>
              <p:nvPr/>
            </p:nvSpPr>
            <p:spPr bwMode="auto">
              <a:xfrm>
                <a:off x="1348" y="3193"/>
                <a:ext cx="19" cy="17"/>
              </a:xfrm>
              <a:custGeom>
                <a:avLst/>
                <a:gdLst>
                  <a:gd name="T0" fmla="*/ 0 w 7"/>
                  <a:gd name="T1" fmla="*/ 0 h 6"/>
                  <a:gd name="T2" fmla="*/ 0 w 7"/>
                  <a:gd name="T3" fmla="*/ 1 h 6"/>
                  <a:gd name="T4" fmla="*/ 0 w 7"/>
                  <a:gd name="T5" fmla="*/ 3 h 6"/>
                  <a:gd name="T6" fmla="*/ 0 w 7"/>
                  <a:gd name="T7" fmla="*/ 5 h 6"/>
                  <a:gd name="T8" fmla="*/ 0 w 7"/>
                  <a:gd name="T9" fmla="*/ 4 h 6"/>
                  <a:gd name="T10" fmla="*/ 0 w 7"/>
                  <a:gd name="T11" fmla="*/ 5 h 6"/>
                  <a:gd name="T12" fmla="*/ 1 w 7"/>
                  <a:gd name="T13" fmla="*/ 5 h 6"/>
                  <a:gd name="T14" fmla="*/ 2 w 7"/>
                  <a:gd name="T15" fmla="*/ 4 h 6"/>
                  <a:gd name="T16" fmla="*/ 5 w 7"/>
                  <a:gd name="T17" fmla="*/ 5 h 6"/>
                  <a:gd name="T18" fmla="*/ 5 w 7"/>
                  <a:gd name="T19" fmla="*/ 3 h 6"/>
                  <a:gd name="T20" fmla="*/ 5 w 7"/>
                  <a:gd name="T21" fmla="*/ 4 h 6"/>
                  <a:gd name="T22" fmla="*/ 5 w 7"/>
                  <a:gd name="T23" fmla="*/ 4 h 6"/>
                  <a:gd name="T24" fmla="*/ 6 w 7"/>
                  <a:gd name="T25" fmla="*/ 4 h 6"/>
                  <a:gd name="T26" fmla="*/ 6 w 7"/>
                  <a:gd name="T27" fmla="*/ 2 h 6"/>
                  <a:gd name="T28" fmla="*/ 6 w 7"/>
                  <a:gd name="T29" fmla="*/ 5 h 6"/>
                  <a:gd name="T30" fmla="*/ 7 w 7"/>
                  <a:gd name="T31" fmla="*/ 3 h 6"/>
                  <a:gd name="T32" fmla="*/ 7 w 7"/>
                  <a:gd name="T33" fmla="*/ 1 h 6"/>
                  <a:gd name="T34" fmla="*/ 7 w 7"/>
                  <a:gd name="T35" fmla="*/ 0 h 6"/>
                  <a:gd name="T36" fmla="*/ 5 w 7"/>
                  <a:gd name="T37" fmla="*/ 3 h 6"/>
                  <a:gd name="T38" fmla="*/ 5 w 7"/>
                  <a:gd name="T39" fmla="*/ 2 h 6"/>
                  <a:gd name="T40" fmla="*/ 4 w 7"/>
                  <a:gd name="T41" fmla="*/ 1 h 6"/>
                  <a:gd name="T42" fmla="*/ 3 w 7"/>
                  <a:gd name="T43" fmla="*/ 3 h 6"/>
                  <a:gd name="T44" fmla="*/ 3 w 7"/>
                  <a:gd name="T45" fmla="*/ 2 h 6"/>
                  <a:gd name="T46" fmla="*/ 3 w 7"/>
                  <a:gd name="T47" fmla="*/ 3 h 6"/>
                  <a:gd name="T48" fmla="*/ 3 w 7"/>
                  <a:gd name="T49" fmla="*/ 2 h 6"/>
                  <a:gd name="T50" fmla="*/ 2 w 7"/>
                  <a:gd name="T51" fmla="*/ 4 h 6"/>
                  <a:gd name="T52" fmla="*/ 2 w 7"/>
                  <a:gd name="T53" fmla="*/ 1 h 6"/>
                  <a:gd name="T54" fmla="*/ 2 w 7"/>
                  <a:gd name="T55" fmla="*/ 2 h 6"/>
                  <a:gd name="T56" fmla="*/ 2 w 7"/>
                  <a:gd name="T57" fmla="*/ 3 h 6"/>
                  <a:gd name="T58" fmla="*/ 2 w 7"/>
                  <a:gd name="T59" fmla="*/ 1 h 6"/>
                  <a:gd name="T60" fmla="*/ 1 w 7"/>
                  <a:gd name="T61" fmla="*/ 2 h 6"/>
                  <a:gd name="T62" fmla="*/ 1 w 7"/>
                  <a:gd name="T63" fmla="*/ 3 h 6"/>
                  <a:gd name="T64" fmla="*/ 0 w 7"/>
                  <a:gd name="T65" fmla="*/ 3 h 6"/>
                  <a:gd name="T66" fmla="*/ 1 w 7"/>
                  <a:gd name="T67" fmla="*/ 1 h 6"/>
                  <a:gd name="T68" fmla="*/ 1 w 7"/>
                  <a:gd name="T69" fmla="*/ 0 h 6"/>
                  <a:gd name="T70" fmla="*/ 0 w 7"/>
                  <a:gd name="T71" fmla="*/ 2 h 6"/>
                  <a:gd name="T72" fmla="*/ 0 w 7"/>
                  <a:gd name="T7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" h="6">
                    <a:moveTo>
                      <a:pt x="0" y="0"/>
                    </a:moveTo>
                    <a:cubicBezTo>
                      <a:pt x="0" y="1"/>
                      <a:pt x="0" y="2"/>
                      <a:pt x="0" y="1"/>
                    </a:cubicBezTo>
                    <a:cubicBezTo>
                      <a:pt x="0" y="3"/>
                      <a:pt x="0" y="2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5"/>
                      <a:pt x="0" y="4"/>
                      <a:pt x="0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1" y="4"/>
                      <a:pt x="1" y="5"/>
                    </a:cubicBezTo>
                    <a:cubicBezTo>
                      <a:pt x="2" y="5"/>
                      <a:pt x="2" y="5"/>
                      <a:pt x="2" y="4"/>
                    </a:cubicBezTo>
                    <a:cubicBezTo>
                      <a:pt x="3" y="5"/>
                      <a:pt x="4" y="4"/>
                      <a:pt x="5" y="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4"/>
                      <a:pt x="5" y="3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6"/>
                      <a:pt x="6" y="4"/>
                      <a:pt x="6" y="4"/>
                    </a:cubicBezTo>
                    <a:cubicBezTo>
                      <a:pt x="6" y="4"/>
                      <a:pt x="6" y="2"/>
                      <a:pt x="6" y="2"/>
                    </a:cubicBezTo>
                    <a:cubicBezTo>
                      <a:pt x="6" y="4"/>
                      <a:pt x="6" y="2"/>
                      <a:pt x="6" y="5"/>
                    </a:cubicBezTo>
                    <a:cubicBezTo>
                      <a:pt x="7" y="5"/>
                      <a:pt x="7" y="3"/>
                      <a:pt x="7" y="3"/>
                    </a:cubicBezTo>
                    <a:cubicBezTo>
                      <a:pt x="7" y="2"/>
                      <a:pt x="7" y="2"/>
                      <a:pt x="7" y="1"/>
                    </a:cubicBezTo>
                    <a:cubicBezTo>
                      <a:pt x="7" y="0"/>
                      <a:pt x="7" y="2"/>
                      <a:pt x="7" y="0"/>
                    </a:cubicBezTo>
                    <a:cubicBezTo>
                      <a:pt x="6" y="0"/>
                      <a:pt x="5" y="2"/>
                      <a:pt x="5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3"/>
                      <a:pt x="4" y="3"/>
                      <a:pt x="4" y="1"/>
                    </a:cubicBezTo>
                    <a:cubicBezTo>
                      <a:pt x="4" y="2"/>
                      <a:pt x="3" y="0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3"/>
                      <a:pt x="3" y="3"/>
                      <a:pt x="2" y="4"/>
                    </a:cubicBezTo>
                    <a:cubicBezTo>
                      <a:pt x="2" y="3"/>
                      <a:pt x="2" y="2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2" y="3"/>
                      <a:pt x="2" y="3"/>
                    </a:cubicBezTo>
                    <a:cubicBezTo>
                      <a:pt x="2" y="3"/>
                      <a:pt x="2" y="2"/>
                      <a:pt x="2" y="1"/>
                    </a:cubicBezTo>
                    <a:cubicBezTo>
                      <a:pt x="1" y="0"/>
                      <a:pt x="1" y="3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1" y="2"/>
                      <a:pt x="0" y="3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2"/>
                      <a:pt x="0" y="2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40" name="Rectangle 537"/>
              <p:cNvSpPr>
                <a:spLocks noChangeArrowheads="1"/>
              </p:cNvSpPr>
              <p:nvPr/>
            </p:nvSpPr>
            <p:spPr bwMode="auto">
              <a:xfrm>
                <a:off x="1350" y="3191"/>
                <a:ext cx="1" cy="2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41" name="Freeform 538"/>
              <p:cNvSpPr>
                <a:spLocks/>
              </p:cNvSpPr>
              <p:nvPr/>
            </p:nvSpPr>
            <p:spPr bwMode="auto">
              <a:xfrm>
                <a:off x="1348" y="319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42" name="Rectangle 539"/>
              <p:cNvSpPr>
                <a:spLocks noChangeArrowheads="1"/>
              </p:cNvSpPr>
              <p:nvPr/>
            </p:nvSpPr>
            <p:spPr bwMode="auto">
              <a:xfrm>
                <a:off x="1350" y="3207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43" name="Freeform 540"/>
              <p:cNvSpPr>
                <a:spLocks/>
              </p:cNvSpPr>
              <p:nvPr/>
            </p:nvSpPr>
            <p:spPr bwMode="auto">
              <a:xfrm>
                <a:off x="1353" y="3191"/>
                <a:ext cx="0" cy="5"/>
              </a:xfrm>
              <a:custGeom>
                <a:avLst/>
                <a:gdLst>
                  <a:gd name="T0" fmla="*/ 0 h 5"/>
                  <a:gd name="T1" fmla="*/ 5 h 5"/>
                  <a:gd name="T2" fmla="*/ 0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">
                    <a:moveTo>
                      <a:pt x="0" y="0"/>
                    </a:moveTo>
                    <a:lnTo>
                      <a:pt x="0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44" name="Freeform 541"/>
              <p:cNvSpPr>
                <a:spLocks/>
              </p:cNvSpPr>
              <p:nvPr/>
            </p:nvSpPr>
            <p:spPr bwMode="auto">
              <a:xfrm>
                <a:off x="1356" y="3193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45" name="Rectangle 542"/>
              <p:cNvSpPr>
                <a:spLocks noChangeArrowheads="1"/>
              </p:cNvSpPr>
              <p:nvPr/>
            </p:nvSpPr>
            <p:spPr bwMode="auto">
              <a:xfrm>
                <a:off x="1348" y="3191"/>
                <a:ext cx="1" cy="2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46" name="Freeform 543"/>
              <p:cNvSpPr>
                <a:spLocks/>
              </p:cNvSpPr>
              <p:nvPr/>
            </p:nvSpPr>
            <p:spPr bwMode="auto">
              <a:xfrm>
                <a:off x="1334" y="3191"/>
                <a:ext cx="14" cy="22"/>
              </a:xfrm>
              <a:custGeom>
                <a:avLst/>
                <a:gdLst>
                  <a:gd name="T0" fmla="*/ 1 w 5"/>
                  <a:gd name="T1" fmla="*/ 7 h 8"/>
                  <a:gd name="T2" fmla="*/ 1 w 5"/>
                  <a:gd name="T3" fmla="*/ 7 h 8"/>
                  <a:gd name="T4" fmla="*/ 2 w 5"/>
                  <a:gd name="T5" fmla="*/ 4 h 8"/>
                  <a:gd name="T6" fmla="*/ 2 w 5"/>
                  <a:gd name="T7" fmla="*/ 7 h 8"/>
                  <a:gd name="T8" fmla="*/ 3 w 5"/>
                  <a:gd name="T9" fmla="*/ 5 h 8"/>
                  <a:gd name="T10" fmla="*/ 3 w 5"/>
                  <a:gd name="T11" fmla="*/ 6 h 8"/>
                  <a:gd name="T12" fmla="*/ 4 w 5"/>
                  <a:gd name="T13" fmla="*/ 3 h 8"/>
                  <a:gd name="T14" fmla="*/ 4 w 5"/>
                  <a:gd name="T15" fmla="*/ 7 h 8"/>
                  <a:gd name="T16" fmla="*/ 4 w 5"/>
                  <a:gd name="T17" fmla="*/ 7 h 8"/>
                  <a:gd name="T18" fmla="*/ 4 w 5"/>
                  <a:gd name="T19" fmla="*/ 6 h 8"/>
                  <a:gd name="T20" fmla="*/ 4 w 5"/>
                  <a:gd name="T21" fmla="*/ 4 h 8"/>
                  <a:gd name="T22" fmla="*/ 5 w 5"/>
                  <a:gd name="T23" fmla="*/ 2 h 8"/>
                  <a:gd name="T24" fmla="*/ 4 w 5"/>
                  <a:gd name="T25" fmla="*/ 3 h 8"/>
                  <a:gd name="T26" fmla="*/ 4 w 5"/>
                  <a:gd name="T27" fmla="*/ 2 h 8"/>
                  <a:gd name="T28" fmla="*/ 4 w 5"/>
                  <a:gd name="T29" fmla="*/ 3 h 8"/>
                  <a:gd name="T30" fmla="*/ 4 w 5"/>
                  <a:gd name="T31" fmla="*/ 2 h 8"/>
                  <a:gd name="T32" fmla="*/ 3 w 5"/>
                  <a:gd name="T33" fmla="*/ 3 h 8"/>
                  <a:gd name="T34" fmla="*/ 3 w 5"/>
                  <a:gd name="T35" fmla="*/ 2 h 8"/>
                  <a:gd name="T36" fmla="*/ 3 w 5"/>
                  <a:gd name="T37" fmla="*/ 4 h 8"/>
                  <a:gd name="T38" fmla="*/ 3 w 5"/>
                  <a:gd name="T39" fmla="*/ 2 h 8"/>
                  <a:gd name="T40" fmla="*/ 3 w 5"/>
                  <a:gd name="T41" fmla="*/ 3 h 8"/>
                  <a:gd name="T42" fmla="*/ 2 w 5"/>
                  <a:gd name="T43" fmla="*/ 2 h 8"/>
                  <a:gd name="T44" fmla="*/ 2 w 5"/>
                  <a:gd name="T45" fmla="*/ 3 h 8"/>
                  <a:gd name="T46" fmla="*/ 3 w 5"/>
                  <a:gd name="T47" fmla="*/ 2 h 8"/>
                  <a:gd name="T48" fmla="*/ 2 w 5"/>
                  <a:gd name="T49" fmla="*/ 5 h 8"/>
                  <a:gd name="T50" fmla="*/ 2 w 5"/>
                  <a:gd name="T51" fmla="*/ 2 h 8"/>
                  <a:gd name="T52" fmla="*/ 1 w 5"/>
                  <a:gd name="T53" fmla="*/ 3 h 8"/>
                  <a:gd name="T54" fmla="*/ 1 w 5"/>
                  <a:gd name="T55" fmla="*/ 2 h 8"/>
                  <a:gd name="T56" fmla="*/ 1 w 5"/>
                  <a:gd name="T57" fmla="*/ 3 h 8"/>
                  <a:gd name="T58" fmla="*/ 1 w 5"/>
                  <a:gd name="T59" fmla="*/ 4 h 8"/>
                  <a:gd name="T60" fmla="*/ 1 w 5"/>
                  <a:gd name="T61" fmla="*/ 5 h 8"/>
                  <a:gd name="T62" fmla="*/ 1 w 5"/>
                  <a:gd name="T63" fmla="*/ 4 h 8"/>
                  <a:gd name="T64" fmla="*/ 0 w 5"/>
                  <a:gd name="T65" fmla="*/ 6 h 8"/>
                  <a:gd name="T66" fmla="*/ 1 w 5"/>
                  <a:gd name="T67" fmla="*/ 5 h 8"/>
                  <a:gd name="T68" fmla="*/ 1 w 5"/>
                  <a:gd name="T6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" h="8">
                    <a:moveTo>
                      <a:pt x="1" y="7"/>
                    </a:moveTo>
                    <a:cubicBezTo>
                      <a:pt x="1" y="8"/>
                      <a:pt x="1" y="7"/>
                      <a:pt x="1" y="7"/>
                    </a:cubicBezTo>
                    <a:cubicBezTo>
                      <a:pt x="2" y="7"/>
                      <a:pt x="2" y="4"/>
                      <a:pt x="2" y="4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3" y="8"/>
                      <a:pt x="3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2"/>
                      <a:pt x="4" y="3"/>
                    </a:cubicBezTo>
                    <a:cubicBezTo>
                      <a:pt x="3" y="5"/>
                      <a:pt x="4" y="5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4" y="6"/>
                      <a:pt x="4" y="6"/>
                    </a:cubicBezTo>
                    <a:cubicBezTo>
                      <a:pt x="4" y="5"/>
                      <a:pt x="4" y="4"/>
                      <a:pt x="4" y="4"/>
                    </a:cubicBezTo>
                    <a:cubicBezTo>
                      <a:pt x="4" y="3"/>
                      <a:pt x="4" y="3"/>
                      <a:pt x="5" y="2"/>
                    </a:cubicBezTo>
                    <a:cubicBezTo>
                      <a:pt x="4" y="3"/>
                      <a:pt x="4" y="2"/>
                      <a:pt x="4" y="3"/>
                    </a:cubicBezTo>
                    <a:cubicBezTo>
                      <a:pt x="4" y="2"/>
                      <a:pt x="4" y="3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2"/>
                      <a:pt x="4" y="2"/>
                    </a:cubicBezTo>
                    <a:cubicBezTo>
                      <a:pt x="4" y="2"/>
                      <a:pt x="4" y="3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2"/>
                      <a:pt x="3" y="4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0"/>
                      <a:pt x="2" y="2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3"/>
                      <a:pt x="2" y="2"/>
                      <a:pt x="3" y="2"/>
                    </a:cubicBezTo>
                    <a:cubicBezTo>
                      <a:pt x="3" y="3"/>
                      <a:pt x="2" y="4"/>
                      <a:pt x="2" y="5"/>
                    </a:cubicBezTo>
                    <a:cubicBezTo>
                      <a:pt x="2" y="4"/>
                      <a:pt x="2" y="5"/>
                      <a:pt x="2" y="2"/>
                    </a:cubicBezTo>
                    <a:cubicBezTo>
                      <a:pt x="2" y="2"/>
                      <a:pt x="2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4"/>
                      <a:pt x="1" y="1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0" y="6"/>
                      <a:pt x="0" y="6"/>
                    </a:cubicBezTo>
                    <a:cubicBezTo>
                      <a:pt x="1" y="6"/>
                      <a:pt x="1" y="5"/>
                      <a:pt x="1" y="5"/>
                    </a:cubicBezTo>
                    <a:cubicBezTo>
                      <a:pt x="1" y="6"/>
                      <a:pt x="1" y="7"/>
                      <a:pt x="1" y="7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47" name="Freeform 544"/>
              <p:cNvSpPr>
                <a:spLocks/>
              </p:cNvSpPr>
              <p:nvPr/>
            </p:nvSpPr>
            <p:spPr bwMode="auto">
              <a:xfrm>
                <a:off x="1342" y="3196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48" name="Freeform 545"/>
              <p:cNvSpPr>
                <a:spLocks/>
              </p:cNvSpPr>
              <p:nvPr/>
            </p:nvSpPr>
            <p:spPr bwMode="auto">
              <a:xfrm>
                <a:off x="1326" y="3188"/>
                <a:ext cx="11" cy="27"/>
              </a:xfrm>
              <a:custGeom>
                <a:avLst/>
                <a:gdLst>
                  <a:gd name="T0" fmla="*/ 3 w 4"/>
                  <a:gd name="T1" fmla="*/ 5 h 10"/>
                  <a:gd name="T2" fmla="*/ 3 w 4"/>
                  <a:gd name="T3" fmla="*/ 3 h 10"/>
                  <a:gd name="T4" fmla="*/ 2 w 4"/>
                  <a:gd name="T5" fmla="*/ 7 h 10"/>
                  <a:gd name="T6" fmla="*/ 2 w 4"/>
                  <a:gd name="T7" fmla="*/ 7 h 10"/>
                  <a:gd name="T8" fmla="*/ 2 w 4"/>
                  <a:gd name="T9" fmla="*/ 4 h 10"/>
                  <a:gd name="T10" fmla="*/ 2 w 4"/>
                  <a:gd name="T11" fmla="*/ 4 h 10"/>
                  <a:gd name="T12" fmla="*/ 2 w 4"/>
                  <a:gd name="T13" fmla="*/ 6 h 10"/>
                  <a:gd name="T14" fmla="*/ 1 w 4"/>
                  <a:gd name="T15" fmla="*/ 7 h 10"/>
                  <a:gd name="T16" fmla="*/ 2 w 4"/>
                  <a:gd name="T17" fmla="*/ 6 h 10"/>
                  <a:gd name="T18" fmla="*/ 1 w 4"/>
                  <a:gd name="T19" fmla="*/ 4 h 10"/>
                  <a:gd name="T20" fmla="*/ 0 w 4"/>
                  <a:gd name="T21" fmla="*/ 9 h 10"/>
                  <a:gd name="T22" fmla="*/ 1 w 4"/>
                  <a:gd name="T23" fmla="*/ 9 h 10"/>
                  <a:gd name="T24" fmla="*/ 1 w 4"/>
                  <a:gd name="T25" fmla="*/ 7 h 10"/>
                  <a:gd name="T26" fmla="*/ 1 w 4"/>
                  <a:gd name="T27" fmla="*/ 7 h 10"/>
                  <a:gd name="T28" fmla="*/ 1 w 4"/>
                  <a:gd name="T29" fmla="*/ 8 h 10"/>
                  <a:gd name="T30" fmla="*/ 3 w 4"/>
                  <a:gd name="T31" fmla="*/ 8 h 10"/>
                  <a:gd name="T32" fmla="*/ 3 w 4"/>
                  <a:gd name="T33" fmla="*/ 8 h 10"/>
                  <a:gd name="T34" fmla="*/ 3 w 4"/>
                  <a:gd name="T35" fmla="*/ 7 h 10"/>
                  <a:gd name="T36" fmla="*/ 3 w 4"/>
                  <a:gd name="T37" fmla="*/ 5 h 10"/>
                  <a:gd name="T38" fmla="*/ 3 w 4"/>
                  <a:gd name="T39" fmla="*/ 5 h 10"/>
                  <a:gd name="T40" fmla="*/ 3 w 4"/>
                  <a:gd name="T41" fmla="*/ 3 h 10"/>
                  <a:gd name="T42" fmla="*/ 4 w 4"/>
                  <a:gd name="T43" fmla="*/ 2 h 10"/>
                  <a:gd name="T44" fmla="*/ 3 w 4"/>
                  <a:gd name="T45" fmla="*/ 2 h 10"/>
                  <a:gd name="T46" fmla="*/ 3 w 4"/>
                  <a:gd name="T47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" h="10">
                    <a:moveTo>
                      <a:pt x="3" y="5"/>
                    </a:moveTo>
                    <a:cubicBezTo>
                      <a:pt x="2" y="5"/>
                      <a:pt x="3" y="4"/>
                      <a:pt x="3" y="3"/>
                    </a:cubicBezTo>
                    <a:cubicBezTo>
                      <a:pt x="2" y="4"/>
                      <a:pt x="3" y="5"/>
                      <a:pt x="2" y="7"/>
                    </a:cubicBezTo>
                    <a:cubicBezTo>
                      <a:pt x="2" y="6"/>
                      <a:pt x="2" y="7"/>
                      <a:pt x="2" y="7"/>
                    </a:cubicBezTo>
                    <a:cubicBezTo>
                      <a:pt x="2" y="6"/>
                      <a:pt x="2" y="5"/>
                      <a:pt x="2" y="4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2" y="5"/>
                      <a:pt x="2" y="5"/>
                      <a:pt x="2" y="6"/>
                    </a:cubicBezTo>
                    <a:cubicBezTo>
                      <a:pt x="2" y="7"/>
                      <a:pt x="1" y="8"/>
                      <a:pt x="1" y="7"/>
                    </a:cubicBezTo>
                    <a:cubicBezTo>
                      <a:pt x="1" y="6"/>
                      <a:pt x="1" y="6"/>
                      <a:pt x="2" y="6"/>
                    </a:cubicBezTo>
                    <a:cubicBezTo>
                      <a:pt x="2" y="5"/>
                      <a:pt x="1" y="5"/>
                      <a:pt x="1" y="4"/>
                    </a:cubicBezTo>
                    <a:cubicBezTo>
                      <a:pt x="1" y="6"/>
                      <a:pt x="0" y="6"/>
                      <a:pt x="0" y="9"/>
                    </a:cubicBezTo>
                    <a:cubicBezTo>
                      <a:pt x="0" y="10"/>
                      <a:pt x="0" y="9"/>
                      <a:pt x="1" y="9"/>
                    </a:cubicBezTo>
                    <a:cubicBezTo>
                      <a:pt x="0" y="8"/>
                      <a:pt x="1" y="7"/>
                      <a:pt x="1" y="7"/>
                    </a:cubicBezTo>
                    <a:cubicBezTo>
                      <a:pt x="1" y="7"/>
                      <a:pt x="1" y="6"/>
                      <a:pt x="1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9"/>
                      <a:pt x="2" y="9"/>
                      <a:pt x="3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4"/>
                      <a:pt x="3" y="3"/>
                    </a:cubicBezTo>
                    <a:cubicBezTo>
                      <a:pt x="3" y="3"/>
                      <a:pt x="3" y="4"/>
                      <a:pt x="4" y="2"/>
                    </a:cubicBezTo>
                    <a:cubicBezTo>
                      <a:pt x="3" y="0"/>
                      <a:pt x="3" y="4"/>
                      <a:pt x="3" y="2"/>
                    </a:cubicBezTo>
                    <a:lnTo>
                      <a:pt x="3" y="5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49" name="Freeform 546"/>
              <p:cNvSpPr>
                <a:spLocks/>
              </p:cNvSpPr>
              <p:nvPr/>
            </p:nvSpPr>
            <p:spPr bwMode="auto">
              <a:xfrm>
                <a:off x="1334" y="3199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50" name="Freeform 547"/>
              <p:cNvSpPr>
                <a:spLocks/>
              </p:cNvSpPr>
              <p:nvPr/>
            </p:nvSpPr>
            <p:spPr bwMode="auto">
              <a:xfrm>
                <a:off x="1334" y="3207"/>
                <a:ext cx="0" cy="6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51" name="Freeform 548"/>
              <p:cNvSpPr>
                <a:spLocks/>
              </p:cNvSpPr>
              <p:nvPr/>
            </p:nvSpPr>
            <p:spPr bwMode="auto">
              <a:xfrm>
                <a:off x="1328" y="3199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52" name="Freeform 549"/>
              <p:cNvSpPr>
                <a:spLocks/>
              </p:cNvSpPr>
              <p:nvPr/>
            </p:nvSpPr>
            <p:spPr bwMode="auto">
              <a:xfrm>
                <a:off x="1323" y="3202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4 h 4"/>
                  <a:gd name="T4" fmla="*/ 1 w 1"/>
                  <a:gd name="T5" fmla="*/ 0 h 4"/>
                  <a:gd name="T6" fmla="*/ 1 w 1"/>
                  <a:gd name="T7" fmla="*/ 3 h 4"/>
                  <a:gd name="T8" fmla="*/ 0 w 1"/>
                  <a:gd name="T9" fmla="*/ 3 h 4"/>
                  <a:gd name="T10" fmla="*/ 0 w 1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1" y="4"/>
                      <a:pt x="1" y="3"/>
                      <a:pt x="1" y="4"/>
                    </a:cubicBezTo>
                    <a:cubicBezTo>
                      <a:pt x="1" y="3"/>
                      <a:pt x="1" y="2"/>
                      <a:pt x="1" y="0"/>
                    </a:cubicBezTo>
                    <a:cubicBezTo>
                      <a:pt x="1" y="0"/>
                      <a:pt x="1" y="3"/>
                      <a:pt x="1" y="3"/>
                    </a:cubicBezTo>
                    <a:cubicBezTo>
                      <a:pt x="1" y="2"/>
                      <a:pt x="1" y="3"/>
                      <a:pt x="0" y="3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53" name="Freeform 550"/>
              <p:cNvSpPr>
                <a:spLocks/>
              </p:cNvSpPr>
              <p:nvPr/>
            </p:nvSpPr>
            <p:spPr bwMode="auto">
              <a:xfrm>
                <a:off x="1312" y="3193"/>
                <a:ext cx="14" cy="30"/>
              </a:xfrm>
              <a:custGeom>
                <a:avLst/>
                <a:gdLst>
                  <a:gd name="T0" fmla="*/ 4 w 5"/>
                  <a:gd name="T1" fmla="*/ 3 h 11"/>
                  <a:gd name="T2" fmla="*/ 3 w 5"/>
                  <a:gd name="T3" fmla="*/ 3 h 11"/>
                  <a:gd name="T4" fmla="*/ 3 w 5"/>
                  <a:gd name="T5" fmla="*/ 2 h 11"/>
                  <a:gd name="T6" fmla="*/ 3 w 5"/>
                  <a:gd name="T7" fmla="*/ 1 h 11"/>
                  <a:gd name="T8" fmla="*/ 3 w 5"/>
                  <a:gd name="T9" fmla="*/ 2 h 11"/>
                  <a:gd name="T10" fmla="*/ 2 w 5"/>
                  <a:gd name="T11" fmla="*/ 3 h 11"/>
                  <a:gd name="T12" fmla="*/ 2 w 5"/>
                  <a:gd name="T13" fmla="*/ 4 h 11"/>
                  <a:gd name="T14" fmla="*/ 2 w 5"/>
                  <a:gd name="T15" fmla="*/ 2 h 11"/>
                  <a:gd name="T16" fmla="*/ 2 w 5"/>
                  <a:gd name="T17" fmla="*/ 5 h 11"/>
                  <a:gd name="T18" fmla="*/ 1 w 5"/>
                  <a:gd name="T19" fmla="*/ 4 h 11"/>
                  <a:gd name="T20" fmla="*/ 1 w 5"/>
                  <a:gd name="T21" fmla="*/ 4 h 11"/>
                  <a:gd name="T22" fmla="*/ 1 w 5"/>
                  <a:gd name="T23" fmla="*/ 6 h 11"/>
                  <a:gd name="T24" fmla="*/ 1 w 5"/>
                  <a:gd name="T25" fmla="*/ 7 h 11"/>
                  <a:gd name="T26" fmla="*/ 2 w 5"/>
                  <a:gd name="T27" fmla="*/ 7 h 11"/>
                  <a:gd name="T28" fmla="*/ 2 w 5"/>
                  <a:gd name="T29" fmla="*/ 8 h 11"/>
                  <a:gd name="T30" fmla="*/ 3 w 5"/>
                  <a:gd name="T31" fmla="*/ 7 h 11"/>
                  <a:gd name="T32" fmla="*/ 3 w 5"/>
                  <a:gd name="T33" fmla="*/ 8 h 11"/>
                  <a:gd name="T34" fmla="*/ 3 w 5"/>
                  <a:gd name="T35" fmla="*/ 4 h 11"/>
                  <a:gd name="T36" fmla="*/ 3 w 5"/>
                  <a:gd name="T37" fmla="*/ 5 h 11"/>
                  <a:gd name="T38" fmla="*/ 3 w 5"/>
                  <a:gd name="T39" fmla="*/ 7 h 11"/>
                  <a:gd name="T40" fmla="*/ 4 w 5"/>
                  <a:gd name="T41" fmla="*/ 6 h 11"/>
                  <a:gd name="T42" fmla="*/ 4 w 5"/>
                  <a:gd name="T43" fmla="*/ 8 h 11"/>
                  <a:gd name="T44" fmla="*/ 4 w 5"/>
                  <a:gd name="T45" fmla="*/ 5 h 11"/>
                  <a:gd name="T46" fmla="*/ 5 w 5"/>
                  <a:gd name="T47" fmla="*/ 5 h 11"/>
                  <a:gd name="T48" fmla="*/ 4 w 5"/>
                  <a:gd name="T49" fmla="*/ 2 h 11"/>
                  <a:gd name="T50" fmla="*/ 2 w 5"/>
                  <a:gd name="T51" fmla="*/ 3 h 11"/>
                  <a:gd name="T52" fmla="*/ 2 w 5"/>
                  <a:gd name="T53" fmla="*/ 5 h 11"/>
                  <a:gd name="T54" fmla="*/ 2 w 5"/>
                  <a:gd name="T55" fmla="*/ 3 h 11"/>
                  <a:gd name="T56" fmla="*/ 2 w 5"/>
                  <a:gd name="T57" fmla="*/ 5 h 11"/>
                  <a:gd name="T58" fmla="*/ 2 w 5"/>
                  <a:gd name="T59" fmla="*/ 3 h 11"/>
                  <a:gd name="T60" fmla="*/ 2 w 5"/>
                  <a:gd name="T61" fmla="*/ 5 h 11"/>
                  <a:gd name="T62" fmla="*/ 1 w 5"/>
                  <a:gd name="T63" fmla="*/ 2 h 11"/>
                  <a:gd name="T64" fmla="*/ 3 w 5"/>
                  <a:gd name="T65" fmla="*/ 6 h 11"/>
                  <a:gd name="T66" fmla="*/ 3 w 5"/>
                  <a:gd name="T67" fmla="*/ 5 h 11"/>
                  <a:gd name="T68" fmla="*/ 4 w 5"/>
                  <a:gd name="T69" fmla="*/ 4 h 11"/>
                  <a:gd name="T70" fmla="*/ 4 w 5"/>
                  <a:gd name="T71" fmla="*/ 3 h 11"/>
                  <a:gd name="T72" fmla="*/ 4 w 5"/>
                  <a:gd name="T73" fmla="*/ 6 h 11"/>
                  <a:gd name="T74" fmla="*/ 4 w 5"/>
                  <a:gd name="T75" fmla="*/ 6 h 11"/>
                  <a:gd name="T76" fmla="*/ 4 w 5"/>
                  <a:gd name="T77" fmla="*/ 5 h 11"/>
                  <a:gd name="T78" fmla="*/ 4 w 5"/>
                  <a:gd name="T79" fmla="*/ 6 h 11"/>
                  <a:gd name="T80" fmla="*/ 5 w 5"/>
                  <a:gd name="T81" fmla="*/ 2 h 11"/>
                  <a:gd name="T82" fmla="*/ 4 w 5"/>
                  <a:gd name="T83" fmla="*/ 1 h 11"/>
                  <a:gd name="T84" fmla="*/ 4 w 5"/>
                  <a:gd name="T85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" h="11">
                    <a:moveTo>
                      <a:pt x="4" y="3"/>
                    </a:moveTo>
                    <a:cubicBezTo>
                      <a:pt x="4" y="3"/>
                      <a:pt x="3" y="4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1"/>
                      <a:pt x="3" y="3"/>
                      <a:pt x="3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4"/>
                      <a:pt x="2" y="3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2" y="2"/>
                      <a:pt x="2" y="4"/>
                      <a:pt x="2" y="5"/>
                    </a:cubicBezTo>
                    <a:cubicBezTo>
                      <a:pt x="2" y="3"/>
                      <a:pt x="1" y="5"/>
                      <a:pt x="1" y="4"/>
                    </a:cubicBezTo>
                    <a:cubicBezTo>
                      <a:pt x="1" y="4"/>
                      <a:pt x="1" y="3"/>
                      <a:pt x="1" y="4"/>
                    </a:cubicBezTo>
                    <a:cubicBezTo>
                      <a:pt x="2" y="3"/>
                      <a:pt x="1" y="2"/>
                      <a:pt x="1" y="6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2" y="6"/>
                      <a:pt x="2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7"/>
                      <a:pt x="3" y="7"/>
                      <a:pt x="3" y="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4" y="6"/>
                      <a:pt x="3" y="7"/>
                      <a:pt x="3" y="4"/>
                    </a:cubicBezTo>
                    <a:cubicBezTo>
                      <a:pt x="3" y="8"/>
                      <a:pt x="3" y="3"/>
                      <a:pt x="3" y="5"/>
                    </a:cubicBezTo>
                    <a:cubicBezTo>
                      <a:pt x="4" y="6"/>
                      <a:pt x="3" y="5"/>
                      <a:pt x="3" y="7"/>
                    </a:cubicBezTo>
                    <a:cubicBezTo>
                      <a:pt x="3" y="5"/>
                      <a:pt x="4" y="6"/>
                      <a:pt x="4" y="6"/>
                    </a:cubicBezTo>
                    <a:cubicBezTo>
                      <a:pt x="4" y="7"/>
                      <a:pt x="4" y="6"/>
                      <a:pt x="4" y="8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4" y="5"/>
                      <a:pt x="5" y="5"/>
                    </a:cubicBezTo>
                    <a:cubicBezTo>
                      <a:pt x="4" y="5"/>
                      <a:pt x="4" y="3"/>
                      <a:pt x="4" y="2"/>
                    </a:cubicBezTo>
                    <a:cubicBezTo>
                      <a:pt x="4" y="3"/>
                      <a:pt x="3" y="4"/>
                      <a:pt x="2" y="3"/>
                    </a:cubicBezTo>
                    <a:cubicBezTo>
                      <a:pt x="3" y="5"/>
                      <a:pt x="2" y="3"/>
                      <a:pt x="2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3"/>
                      <a:pt x="2" y="4"/>
                      <a:pt x="2" y="5"/>
                    </a:cubicBezTo>
                    <a:cubicBezTo>
                      <a:pt x="2" y="5"/>
                      <a:pt x="2" y="4"/>
                      <a:pt x="2" y="3"/>
                    </a:cubicBezTo>
                    <a:cubicBezTo>
                      <a:pt x="1" y="3"/>
                      <a:pt x="2" y="4"/>
                      <a:pt x="2" y="5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11"/>
                      <a:pt x="3" y="3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4" y="1"/>
                      <a:pt x="4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4"/>
                      <a:pt x="5" y="5"/>
                      <a:pt x="4" y="6"/>
                    </a:cubicBezTo>
                    <a:cubicBezTo>
                      <a:pt x="5" y="4"/>
                      <a:pt x="4" y="3"/>
                      <a:pt x="5" y="2"/>
                    </a:cubicBezTo>
                    <a:cubicBezTo>
                      <a:pt x="4" y="5"/>
                      <a:pt x="4" y="0"/>
                      <a:pt x="4" y="1"/>
                    </a:cubicBezTo>
                    <a:cubicBezTo>
                      <a:pt x="3" y="1"/>
                      <a:pt x="4" y="2"/>
                      <a:pt x="4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54" name="Freeform 551"/>
              <p:cNvSpPr>
                <a:spLocks/>
              </p:cNvSpPr>
              <p:nvPr/>
            </p:nvSpPr>
            <p:spPr bwMode="auto">
              <a:xfrm>
                <a:off x="1323" y="3210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55" name="Freeform 552"/>
              <p:cNvSpPr>
                <a:spLocks/>
              </p:cNvSpPr>
              <p:nvPr/>
            </p:nvSpPr>
            <p:spPr bwMode="auto">
              <a:xfrm>
                <a:off x="1326" y="32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56" name="Rectangle 553"/>
              <p:cNvSpPr>
                <a:spLocks noChangeArrowheads="1"/>
              </p:cNvSpPr>
              <p:nvPr/>
            </p:nvSpPr>
            <p:spPr bwMode="auto">
              <a:xfrm>
                <a:off x="1323" y="3210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57" name="Freeform 554"/>
              <p:cNvSpPr>
                <a:spLocks/>
              </p:cNvSpPr>
              <p:nvPr/>
            </p:nvSpPr>
            <p:spPr bwMode="auto">
              <a:xfrm>
                <a:off x="1326" y="3199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58" name="Freeform 555"/>
              <p:cNvSpPr>
                <a:spLocks/>
              </p:cNvSpPr>
              <p:nvPr/>
            </p:nvSpPr>
            <p:spPr bwMode="auto">
              <a:xfrm>
                <a:off x="1328" y="3210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59" name="Freeform 556"/>
              <p:cNvSpPr>
                <a:spLocks/>
              </p:cNvSpPr>
              <p:nvPr/>
            </p:nvSpPr>
            <p:spPr bwMode="auto">
              <a:xfrm>
                <a:off x="1337" y="321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60" name="Freeform 557"/>
              <p:cNvSpPr>
                <a:spLocks/>
              </p:cNvSpPr>
              <p:nvPr/>
            </p:nvSpPr>
            <p:spPr bwMode="auto">
              <a:xfrm>
                <a:off x="1326" y="3185"/>
                <a:ext cx="27" cy="33"/>
              </a:xfrm>
              <a:custGeom>
                <a:avLst/>
                <a:gdLst>
                  <a:gd name="T0" fmla="*/ 7 w 10"/>
                  <a:gd name="T1" fmla="*/ 6 h 12"/>
                  <a:gd name="T2" fmla="*/ 7 w 10"/>
                  <a:gd name="T3" fmla="*/ 9 h 12"/>
                  <a:gd name="T4" fmla="*/ 7 w 10"/>
                  <a:gd name="T5" fmla="*/ 10 h 12"/>
                  <a:gd name="T6" fmla="*/ 8 w 10"/>
                  <a:gd name="T7" fmla="*/ 8 h 12"/>
                  <a:gd name="T8" fmla="*/ 10 w 10"/>
                  <a:gd name="T9" fmla="*/ 8 h 12"/>
                  <a:gd name="T10" fmla="*/ 9 w 10"/>
                  <a:gd name="T11" fmla="*/ 3 h 12"/>
                  <a:gd name="T12" fmla="*/ 7 w 10"/>
                  <a:gd name="T13" fmla="*/ 5 h 12"/>
                  <a:gd name="T14" fmla="*/ 7 w 10"/>
                  <a:gd name="T15" fmla="*/ 5 h 12"/>
                  <a:gd name="T16" fmla="*/ 6 w 10"/>
                  <a:gd name="T17" fmla="*/ 4 h 12"/>
                  <a:gd name="T18" fmla="*/ 6 w 10"/>
                  <a:gd name="T19" fmla="*/ 8 h 12"/>
                  <a:gd name="T20" fmla="*/ 6 w 10"/>
                  <a:gd name="T21" fmla="*/ 8 h 12"/>
                  <a:gd name="T22" fmla="*/ 5 w 10"/>
                  <a:gd name="T23" fmla="*/ 6 h 12"/>
                  <a:gd name="T24" fmla="*/ 4 w 10"/>
                  <a:gd name="T25" fmla="*/ 6 h 12"/>
                  <a:gd name="T26" fmla="*/ 3 w 10"/>
                  <a:gd name="T27" fmla="*/ 6 h 12"/>
                  <a:gd name="T28" fmla="*/ 3 w 10"/>
                  <a:gd name="T29" fmla="*/ 7 h 12"/>
                  <a:gd name="T30" fmla="*/ 2 w 10"/>
                  <a:gd name="T31" fmla="*/ 8 h 12"/>
                  <a:gd name="T32" fmla="*/ 2 w 10"/>
                  <a:gd name="T33" fmla="*/ 7 h 12"/>
                  <a:gd name="T34" fmla="*/ 1 w 10"/>
                  <a:gd name="T35" fmla="*/ 7 h 12"/>
                  <a:gd name="T36" fmla="*/ 0 w 10"/>
                  <a:gd name="T37" fmla="*/ 7 h 12"/>
                  <a:gd name="T38" fmla="*/ 1 w 10"/>
                  <a:gd name="T39" fmla="*/ 7 h 12"/>
                  <a:gd name="T40" fmla="*/ 1 w 10"/>
                  <a:gd name="T41" fmla="*/ 6 h 12"/>
                  <a:gd name="T42" fmla="*/ 1 w 10"/>
                  <a:gd name="T43" fmla="*/ 10 h 12"/>
                  <a:gd name="T44" fmla="*/ 2 w 10"/>
                  <a:gd name="T45" fmla="*/ 10 h 12"/>
                  <a:gd name="T46" fmla="*/ 2 w 10"/>
                  <a:gd name="T47" fmla="*/ 10 h 12"/>
                  <a:gd name="T48" fmla="*/ 3 w 10"/>
                  <a:gd name="T49" fmla="*/ 10 h 12"/>
                  <a:gd name="T50" fmla="*/ 4 w 10"/>
                  <a:gd name="T51" fmla="*/ 10 h 12"/>
                  <a:gd name="T52" fmla="*/ 4 w 10"/>
                  <a:gd name="T53" fmla="*/ 9 h 12"/>
                  <a:gd name="T54" fmla="*/ 4 w 10"/>
                  <a:gd name="T55" fmla="*/ 10 h 12"/>
                  <a:gd name="T56" fmla="*/ 4 w 10"/>
                  <a:gd name="T57" fmla="*/ 10 h 12"/>
                  <a:gd name="T58" fmla="*/ 5 w 10"/>
                  <a:gd name="T59" fmla="*/ 9 h 12"/>
                  <a:gd name="T60" fmla="*/ 5 w 10"/>
                  <a:gd name="T61" fmla="*/ 8 h 12"/>
                  <a:gd name="T62" fmla="*/ 6 w 10"/>
                  <a:gd name="T63" fmla="*/ 10 h 12"/>
                  <a:gd name="T64" fmla="*/ 6 w 10"/>
                  <a:gd name="T65" fmla="*/ 10 h 12"/>
                  <a:gd name="T66" fmla="*/ 6 w 10"/>
                  <a:gd name="T67" fmla="*/ 8 h 12"/>
                  <a:gd name="T68" fmla="*/ 7 w 10"/>
                  <a:gd name="T69" fmla="*/ 8 h 12"/>
                  <a:gd name="T70" fmla="*/ 8 w 10"/>
                  <a:gd name="T71" fmla="*/ 7 h 12"/>
                  <a:gd name="T72" fmla="*/ 9 w 10"/>
                  <a:gd name="T73" fmla="*/ 7 h 12"/>
                  <a:gd name="T74" fmla="*/ 10 w 10"/>
                  <a:gd name="T75" fmla="*/ 4 h 12"/>
                  <a:gd name="T76" fmla="*/ 9 w 10"/>
                  <a:gd name="T77" fmla="*/ 6 h 12"/>
                  <a:gd name="T78" fmla="*/ 9 w 10"/>
                  <a:gd name="T79" fmla="*/ 7 h 12"/>
                  <a:gd name="T80" fmla="*/ 8 w 10"/>
                  <a:gd name="T81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" h="12">
                    <a:moveTo>
                      <a:pt x="8" y="4"/>
                    </a:moveTo>
                    <a:cubicBezTo>
                      <a:pt x="8" y="5"/>
                      <a:pt x="7" y="5"/>
                      <a:pt x="7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7"/>
                      <a:pt x="7" y="9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7"/>
                      <a:pt x="7" y="9"/>
                      <a:pt x="7" y="10"/>
                    </a:cubicBezTo>
                    <a:cubicBezTo>
                      <a:pt x="8" y="9"/>
                      <a:pt x="8" y="7"/>
                      <a:pt x="8" y="7"/>
                    </a:cubicBezTo>
                    <a:cubicBezTo>
                      <a:pt x="8" y="7"/>
                      <a:pt x="8" y="8"/>
                      <a:pt x="8" y="8"/>
                    </a:cubicBezTo>
                    <a:cubicBezTo>
                      <a:pt x="8" y="9"/>
                      <a:pt x="8" y="6"/>
                      <a:pt x="9" y="6"/>
                    </a:cubicBezTo>
                    <a:cubicBezTo>
                      <a:pt x="9" y="12"/>
                      <a:pt x="9" y="5"/>
                      <a:pt x="10" y="8"/>
                    </a:cubicBezTo>
                    <a:cubicBezTo>
                      <a:pt x="10" y="0"/>
                      <a:pt x="9" y="6"/>
                      <a:pt x="9" y="5"/>
                    </a:cubicBezTo>
                    <a:cubicBezTo>
                      <a:pt x="9" y="3"/>
                      <a:pt x="9" y="5"/>
                      <a:pt x="9" y="3"/>
                    </a:cubicBezTo>
                    <a:cubicBezTo>
                      <a:pt x="9" y="7"/>
                      <a:pt x="8" y="2"/>
                      <a:pt x="8" y="6"/>
                    </a:cubicBezTo>
                    <a:cubicBezTo>
                      <a:pt x="8" y="5"/>
                      <a:pt x="8" y="6"/>
                      <a:pt x="7" y="5"/>
                    </a:cubicBezTo>
                    <a:cubicBezTo>
                      <a:pt x="7" y="5"/>
                      <a:pt x="8" y="5"/>
                      <a:pt x="8" y="5"/>
                    </a:cubicBezTo>
                    <a:cubicBezTo>
                      <a:pt x="7" y="4"/>
                      <a:pt x="7" y="7"/>
                      <a:pt x="7" y="5"/>
                    </a:cubicBezTo>
                    <a:cubicBezTo>
                      <a:pt x="7" y="4"/>
                      <a:pt x="7" y="6"/>
                      <a:pt x="7" y="7"/>
                    </a:cubicBezTo>
                    <a:cubicBezTo>
                      <a:pt x="7" y="6"/>
                      <a:pt x="7" y="6"/>
                      <a:pt x="6" y="4"/>
                    </a:cubicBezTo>
                    <a:cubicBezTo>
                      <a:pt x="6" y="6"/>
                      <a:pt x="6" y="5"/>
                      <a:pt x="6" y="6"/>
                    </a:cubicBezTo>
                    <a:cubicBezTo>
                      <a:pt x="6" y="6"/>
                      <a:pt x="6" y="7"/>
                      <a:pt x="6" y="8"/>
                    </a:cubicBezTo>
                    <a:cubicBezTo>
                      <a:pt x="6" y="7"/>
                      <a:pt x="6" y="9"/>
                      <a:pt x="6" y="9"/>
                    </a:cubicBezTo>
                    <a:cubicBezTo>
                      <a:pt x="5" y="7"/>
                      <a:pt x="6" y="9"/>
                      <a:pt x="6" y="8"/>
                    </a:cubicBezTo>
                    <a:cubicBezTo>
                      <a:pt x="6" y="7"/>
                      <a:pt x="6" y="7"/>
                      <a:pt x="6" y="5"/>
                    </a:cubicBezTo>
                    <a:cubicBezTo>
                      <a:pt x="6" y="5"/>
                      <a:pt x="5" y="5"/>
                      <a:pt x="5" y="6"/>
                    </a:cubicBezTo>
                    <a:cubicBezTo>
                      <a:pt x="5" y="6"/>
                      <a:pt x="5" y="5"/>
                      <a:pt x="5" y="5"/>
                    </a:cubicBezTo>
                    <a:cubicBezTo>
                      <a:pt x="4" y="4"/>
                      <a:pt x="5" y="7"/>
                      <a:pt x="4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7"/>
                      <a:pt x="3" y="5"/>
                      <a:pt x="3" y="6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4"/>
                      <a:pt x="3" y="9"/>
                      <a:pt x="3" y="7"/>
                    </a:cubicBezTo>
                    <a:cubicBezTo>
                      <a:pt x="3" y="8"/>
                      <a:pt x="3" y="10"/>
                      <a:pt x="3" y="10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9"/>
                      <a:pt x="2" y="6"/>
                      <a:pt x="2" y="5"/>
                    </a:cubicBezTo>
                    <a:cubicBezTo>
                      <a:pt x="2" y="6"/>
                      <a:pt x="2" y="5"/>
                      <a:pt x="2" y="7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5"/>
                      <a:pt x="2" y="8"/>
                      <a:pt x="1" y="7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0" y="5"/>
                      <a:pt x="0" y="7"/>
                    </a:cubicBezTo>
                    <a:cubicBezTo>
                      <a:pt x="0" y="8"/>
                      <a:pt x="0" y="10"/>
                      <a:pt x="0" y="10"/>
                    </a:cubicBezTo>
                    <a:cubicBezTo>
                      <a:pt x="1" y="10"/>
                      <a:pt x="1" y="8"/>
                      <a:pt x="1" y="7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8"/>
                      <a:pt x="1" y="7"/>
                      <a:pt x="1" y="6"/>
                    </a:cubicBezTo>
                    <a:cubicBezTo>
                      <a:pt x="1" y="5"/>
                      <a:pt x="1" y="8"/>
                      <a:pt x="1" y="7"/>
                    </a:cubicBezTo>
                    <a:cubicBezTo>
                      <a:pt x="1" y="8"/>
                      <a:pt x="1" y="9"/>
                      <a:pt x="1" y="10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10"/>
                      <a:pt x="2" y="10"/>
                      <a:pt x="2" y="10"/>
                    </a:cubicBezTo>
                    <a:cubicBezTo>
                      <a:pt x="2" y="8"/>
                      <a:pt x="2" y="11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0"/>
                      <a:pt x="3" y="8"/>
                      <a:pt x="3" y="8"/>
                    </a:cubicBezTo>
                    <a:cubicBezTo>
                      <a:pt x="3" y="10"/>
                      <a:pt x="3" y="9"/>
                      <a:pt x="4" y="10"/>
                    </a:cubicBezTo>
                    <a:cubicBezTo>
                      <a:pt x="3" y="9"/>
                      <a:pt x="4" y="10"/>
                      <a:pt x="4" y="9"/>
                    </a:cubicBezTo>
                    <a:cubicBezTo>
                      <a:pt x="4" y="8"/>
                      <a:pt x="4" y="8"/>
                      <a:pt x="4" y="9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9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1"/>
                      <a:pt x="4" y="8"/>
                      <a:pt x="5" y="9"/>
                    </a:cubicBezTo>
                    <a:cubicBezTo>
                      <a:pt x="5" y="8"/>
                      <a:pt x="5" y="8"/>
                      <a:pt x="5" y="6"/>
                    </a:cubicBezTo>
                    <a:cubicBezTo>
                      <a:pt x="5" y="7"/>
                      <a:pt x="5" y="9"/>
                      <a:pt x="5" y="8"/>
                    </a:cubicBezTo>
                    <a:cubicBezTo>
                      <a:pt x="5" y="7"/>
                      <a:pt x="6" y="9"/>
                      <a:pt x="6" y="8"/>
                    </a:cubicBezTo>
                    <a:cubicBezTo>
                      <a:pt x="6" y="10"/>
                      <a:pt x="6" y="8"/>
                      <a:pt x="6" y="10"/>
                    </a:cubicBezTo>
                    <a:cubicBezTo>
                      <a:pt x="6" y="11"/>
                      <a:pt x="6" y="8"/>
                      <a:pt x="6" y="9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9"/>
                      <a:pt x="6" y="8"/>
                      <a:pt x="7" y="9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7" y="9"/>
                      <a:pt x="7" y="8"/>
                      <a:pt x="7" y="10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8" y="10"/>
                      <a:pt x="8" y="8"/>
                      <a:pt x="8" y="6"/>
                    </a:cubicBezTo>
                    <a:cubicBezTo>
                      <a:pt x="8" y="6"/>
                      <a:pt x="8" y="6"/>
                      <a:pt x="8" y="7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8"/>
                      <a:pt x="9" y="9"/>
                      <a:pt x="9" y="7"/>
                    </a:cubicBezTo>
                    <a:cubicBezTo>
                      <a:pt x="9" y="6"/>
                      <a:pt x="9" y="8"/>
                      <a:pt x="9" y="8"/>
                    </a:cubicBezTo>
                    <a:cubicBezTo>
                      <a:pt x="9" y="5"/>
                      <a:pt x="9" y="11"/>
                      <a:pt x="10" y="4"/>
                    </a:cubicBezTo>
                    <a:cubicBezTo>
                      <a:pt x="9" y="4"/>
                      <a:pt x="9" y="4"/>
                      <a:pt x="9" y="6"/>
                    </a:cubicBezTo>
                    <a:cubicBezTo>
                      <a:pt x="9" y="6"/>
                      <a:pt x="10" y="6"/>
                      <a:pt x="9" y="6"/>
                    </a:cubicBezTo>
                    <a:cubicBezTo>
                      <a:pt x="9" y="5"/>
                      <a:pt x="9" y="5"/>
                      <a:pt x="10" y="4"/>
                    </a:cubicBezTo>
                    <a:cubicBezTo>
                      <a:pt x="10" y="11"/>
                      <a:pt x="9" y="5"/>
                      <a:pt x="9" y="7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8" y="8"/>
                      <a:pt x="8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61" name="Freeform 558"/>
              <p:cNvSpPr>
                <a:spLocks/>
              </p:cNvSpPr>
              <p:nvPr/>
            </p:nvSpPr>
            <p:spPr bwMode="auto">
              <a:xfrm>
                <a:off x="1348" y="3207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62" name="Freeform 559"/>
              <p:cNvSpPr>
                <a:spLocks/>
              </p:cNvSpPr>
              <p:nvPr/>
            </p:nvSpPr>
            <p:spPr bwMode="auto">
              <a:xfrm>
                <a:off x="1348" y="3204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63" name="Freeform 560"/>
              <p:cNvSpPr>
                <a:spLocks/>
              </p:cNvSpPr>
              <p:nvPr/>
            </p:nvSpPr>
            <p:spPr bwMode="auto">
              <a:xfrm>
                <a:off x="1345" y="3196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64" name="Rectangle 561"/>
              <p:cNvSpPr>
                <a:spLocks noChangeArrowheads="1"/>
              </p:cNvSpPr>
              <p:nvPr/>
            </p:nvSpPr>
            <p:spPr bwMode="auto">
              <a:xfrm>
                <a:off x="1345" y="3202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65" name="Freeform 562"/>
              <p:cNvSpPr>
                <a:spLocks/>
              </p:cNvSpPr>
              <p:nvPr/>
            </p:nvSpPr>
            <p:spPr bwMode="auto">
              <a:xfrm>
                <a:off x="1326" y="3196"/>
                <a:ext cx="19" cy="22"/>
              </a:xfrm>
              <a:custGeom>
                <a:avLst/>
                <a:gdLst>
                  <a:gd name="T0" fmla="*/ 1 w 7"/>
                  <a:gd name="T1" fmla="*/ 3 h 8"/>
                  <a:gd name="T2" fmla="*/ 1 w 7"/>
                  <a:gd name="T3" fmla="*/ 5 h 8"/>
                  <a:gd name="T4" fmla="*/ 0 w 7"/>
                  <a:gd name="T5" fmla="*/ 4 h 8"/>
                  <a:gd name="T6" fmla="*/ 0 w 7"/>
                  <a:gd name="T7" fmla="*/ 6 h 8"/>
                  <a:gd name="T8" fmla="*/ 3 w 7"/>
                  <a:gd name="T9" fmla="*/ 5 h 8"/>
                  <a:gd name="T10" fmla="*/ 3 w 7"/>
                  <a:gd name="T11" fmla="*/ 6 h 8"/>
                  <a:gd name="T12" fmla="*/ 4 w 7"/>
                  <a:gd name="T13" fmla="*/ 4 h 8"/>
                  <a:gd name="T14" fmla="*/ 4 w 7"/>
                  <a:gd name="T15" fmla="*/ 6 h 8"/>
                  <a:gd name="T16" fmla="*/ 5 w 7"/>
                  <a:gd name="T17" fmla="*/ 6 h 8"/>
                  <a:gd name="T18" fmla="*/ 5 w 7"/>
                  <a:gd name="T19" fmla="*/ 5 h 8"/>
                  <a:gd name="T20" fmla="*/ 5 w 7"/>
                  <a:gd name="T21" fmla="*/ 5 h 8"/>
                  <a:gd name="T22" fmla="*/ 5 w 7"/>
                  <a:gd name="T23" fmla="*/ 5 h 8"/>
                  <a:gd name="T24" fmla="*/ 6 w 7"/>
                  <a:gd name="T25" fmla="*/ 5 h 8"/>
                  <a:gd name="T26" fmla="*/ 6 w 7"/>
                  <a:gd name="T27" fmla="*/ 5 h 8"/>
                  <a:gd name="T28" fmla="*/ 6 w 7"/>
                  <a:gd name="T29" fmla="*/ 4 h 8"/>
                  <a:gd name="T30" fmla="*/ 6 w 7"/>
                  <a:gd name="T31" fmla="*/ 5 h 8"/>
                  <a:gd name="T32" fmla="*/ 7 w 7"/>
                  <a:gd name="T33" fmla="*/ 4 h 8"/>
                  <a:gd name="T34" fmla="*/ 7 w 7"/>
                  <a:gd name="T35" fmla="*/ 2 h 8"/>
                  <a:gd name="T36" fmla="*/ 6 w 7"/>
                  <a:gd name="T37" fmla="*/ 3 h 8"/>
                  <a:gd name="T38" fmla="*/ 6 w 7"/>
                  <a:gd name="T39" fmla="*/ 3 h 8"/>
                  <a:gd name="T40" fmla="*/ 6 w 7"/>
                  <a:gd name="T41" fmla="*/ 4 h 8"/>
                  <a:gd name="T42" fmla="*/ 6 w 7"/>
                  <a:gd name="T43" fmla="*/ 2 h 8"/>
                  <a:gd name="T44" fmla="*/ 5 w 7"/>
                  <a:gd name="T45" fmla="*/ 1 h 8"/>
                  <a:gd name="T46" fmla="*/ 5 w 7"/>
                  <a:gd name="T47" fmla="*/ 1 h 8"/>
                  <a:gd name="T48" fmla="*/ 5 w 7"/>
                  <a:gd name="T49" fmla="*/ 1 h 8"/>
                  <a:gd name="T50" fmla="*/ 5 w 7"/>
                  <a:gd name="T51" fmla="*/ 2 h 8"/>
                  <a:gd name="T52" fmla="*/ 5 w 7"/>
                  <a:gd name="T53" fmla="*/ 4 h 8"/>
                  <a:gd name="T54" fmla="*/ 5 w 7"/>
                  <a:gd name="T55" fmla="*/ 4 h 8"/>
                  <a:gd name="T56" fmla="*/ 5 w 7"/>
                  <a:gd name="T57" fmla="*/ 3 h 8"/>
                  <a:gd name="T58" fmla="*/ 5 w 7"/>
                  <a:gd name="T59" fmla="*/ 3 h 8"/>
                  <a:gd name="T60" fmla="*/ 4 w 7"/>
                  <a:gd name="T61" fmla="*/ 1 h 8"/>
                  <a:gd name="T62" fmla="*/ 4 w 7"/>
                  <a:gd name="T63" fmla="*/ 3 h 8"/>
                  <a:gd name="T64" fmla="*/ 3 w 7"/>
                  <a:gd name="T65" fmla="*/ 4 h 8"/>
                  <a:gd name="T66" fmla="*/ 3 w 7"/>
                  <a:gd name="T67" fmla="*/ 2 h 8"/>
                  <a:gd name="T68" fmla="*/ 3 w 7"/>
                  <a:gd name="T69" fmla="*/ 4 h 8"/>
                  <a:gd name="T70" fmla="*/ 2 w 7"/>
                  <a:gd name="T71" fmla="*/ 3 h 8"/>
                  <a:gd name="T72" fmla="*/ 2 w 7"/>
                  <a:gd name="T73" fmla="*/ 4 h 8"/>
                  <a:gd name="T74" fmla="*/ 1 w 7"/>
                  <a:gd name="T75" fmla="*/ 4 h 8"/>
                  <a:gd name="T76" fmla="*/ 1 w 7"/>
                  <a:gd name="T77" fmla="*/ 4 h 8"/>
                  <a:gd name="T78" fmla="*/ 1 w 7"/>
                  <a:gd name="T79" fmla="*/ 6 h 8"/>
                  <a:gd name="T80" fmla="*/ 1 w 7"/>
                  <a:gd name="T81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" h="8">
                    <a:moveTo>
                      <a:pt x="1" y="3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0" y="5"/>
                      <a:pt x="0" y="4"/>
                    </a:cubicBezTo>
                    <a:cubicBezTo>
                      <a:pt x="0" y="5"/>
                      <a:pt x="0" y="4"/>
                      <a:pt x="0" y="6"/>
                    </a:cubicBezTo>
                    <a:cubicBezTo>
                      <a:pt x="1" y="6"/>
                      <a:pt x="2" y="7"/>
                      <a:pt x="3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4"/>
                      <a:pt x="4" y="8"/>
                      <a:pt x="4" y="4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7"/>
                      <a:pt x="5" y="3"/>
                      <a:pt x="5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4"/>
                      <a:pt x="5" y="4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6"/>
                      <a:pt x="6" y="4"/>
                      <a:pt x="6" y="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7"/>
                      <a:pt x="7" y="4"/>
                    </a:cubicBezTo>
                    <a:cubicBezTo>
                      <a:pt x="7" y="3"/>
                      <a:pt x="7" y="3"/>
                      <a:pt x="7" y="2"/>
                    </a:cubicBezTo>
                    <a:cubicBezTo>
                      <a:pt x="7" y="1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6"/>
                      <a:pt x="6" y="3"/>
                      <a:pt x="6" y="4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6" y="0"/>
                      <a:pt x="5" y="4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3"/>
                      <a:pt x="5" y="4"/>
                      <a:pt x="5" y="4"/>
                    </a:cubicBezTo>
                    <a:cubicBezTo>
                      <a:pt x="5" y="3"/>
                      <a:pt x="5" y="5"/>
                      <a:pt x="5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4"/>
                      <a:pt x="5" y="2"/>
                      <a:pt x="4" y="1"/>
                    </a:cubicBezTo>
                    <a:cubicBezTo>
                      <a:pt x="4" y="2"/>
                      <a:pt x="5" y="2"/>
                      <a:pt x="4" y="3"/>
                    </a:cubicBezTo>
                    <a:cubicBezTo>
                      <a:pt x="4" y="2"/>
                      <a:pt x="3" y="2"/>
                      <a:pt x="3" y="4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2"/>
                      <a:pt x="3" y="3"/>
                      <a:pt x="3" y="4"/>
                    </a:cubicBezTo>
                    <a:cubicBezTo>
                      <a:pt x="3" y="5"/>
                      <a:pt x="2" y="4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6"/>
                      <a:pt x="2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6"/>
                      <a:pt x="1" y="6"/>
                    </a:cubicBezTo>
                    <a:cubicBezTo>
                      <a:pt x="1" y="5"/>
                      <a:pt x="1" y="5"/>
                      <a:pt x="1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66" name="Freeform 563"/>
              <p:cNvSpPr>
                <a:spLocks/>
              </p:cNvSpPr>
              <p:nvPr/>
            </p:nvSpPr>
            <p:spPr bwMode="auto">
              <a:xfrm>
                <a:off x="1323" y="3207"/>
                <a:ext cx="3" cy="8"/>
              </a:xfrm>
              <a:custGeom>
                <a:avLst/>
                <a:gdLst>
                  <a:gd name="T0" fmla="*/ 0 w 1"/>
                  <a:gd name="T1" fmla="*/ 1 h 3"/>
                  <a:gd name="T2" fmla="*/ 1 w 1"/>
                  <a:gd name="T3" fmla="*/ 0 h 3"/>
                  <a:gd name="T4" fmla="*/ 0 w 1"/>
                  <a:gd name="T5" fmla="*/ 2 h 3"/>
                  <a:gd name="T6" fmla="*/ 0 w 1"/>
                  <a:gd name="T7" fmla="*/ 2 h 3"/>
                  <a:gd name="T8" fmla="*/ 0 w 1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2"/>
                    </a:cubicBezTo>
                    <a:cubicBezTo>
                      <a:pt x="0" y="2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67" name="Freeform 564"/>
              <p:cNvSpPr>
                <a:spLocks/>
              </p:cNvSpPr>
              <p:nvPr/>
            </p:nvSpPr>
            <p:spPr bwMode="auto">
              <a:xfrm>
                <a:off x="1312" y="3204"/>
                <a:ext cx="11" cy="14"/>
              </a:xfrm>
              <a:custGeom>
                <a:avLst/>
                <a:gdLst>
                  <a:gd name="T0" fmla="*/ 2 w 4"/>
                  <a:gd name="T1" fmla="*/ 2 h 5"/>
                  <a:gd name="T2" fmla="*/ 1 w 4"/>
                  <a:gd name="T3" fmla="*/ 3 h 5"/>
                  <a:gd name="T4" fmla="*/ 3 w 4"/>
                  <a:gd name="T5" fmla="*/ 4 h 5"/>
                  <a:gd name="T6" fmla="*/ 4 w 4"/>
                  <a:gd name="T7" fmla="*/ 2 h 5"/>
                  <a:gd name="T8" fmla="*/ 4 w 4"/>
                  <a:gd name="T9" fmla="*/ 3 h 5"/>
                  <a:gd name="T10" fmla="*/ 4 w 4"/>
                  <a:gd name="T11" fmla="*/ 2 h 5"/>
                  <a:gd name="T12" fmla="*/ 4 w 4"/>
                  <a:gd name="T13" fmla="*/ 2 h 5"/>
                  <a:gd name="T14" fmla="*/ 4 w 4"/>
                  <a:gd name="T15" fmla="*/ 2 h 5"/>
                  <a:gd name="T16" fmla="*/ 4 w 4"/>
                  <a:gd name="T17" fmla="*/ 2 h 5"/>
                  <a:gd name="T18" fmla="*/ 4 w 4"/>
                  <a:gd name="T19" fmla="*/ 1 h 5"/>
                  <a:gd name="T20" fmla="*/ 3 w 4"/>
                  <a:gd name="T21" fmla="*/ 3 h 5"/>
                  <a:gd name="T22" fmla="*/ 3 w 4"/>
                  <a:gd name="T23" fmla="*/ 1 h 5"/>
                  <a:gd name="T24" fmla="*/ 3 w 4"/>
                  <a:gd name="T25" fmla="*/ 0 h 5"/>
                  <a:gd name="T26" fmla="*/ 3 w 4"/>
                  <a:gd name="T27" fmla="*/ 1 h 5"/>
                  <a:gd name="T28" fmla="*/ 3 w 4"/>
                  <a:gd name="T29" fmla="*/ 2 h 5"/>
                  <a:gd name="T30" fmla="*/ 3 w 4"/>
                  <a:gd name="T31" fmla="*/ 0 h 5"/>
                  <a:gd name="T32" fmla="*/ 1 w 4"/>
                  <a:gd name="T33" fmla="*/ 1 h 5"/>
                  <a:gd name="T34" fmla="*/ 0 w 4"/>
                  <a:gd name="T35" fmla="*/ 3 h 5"/>
                  <a:gd name="T36" fmla="*/ 1 w 4"/>
                  <a:gd name="T37" fmla="*/ 2 h 5"/>
                  <a:gd name="T38" fmla="*/ 1 w 4"/>
                  <a:gd name="T39" fmla="*/ 1 h 5"/>
                  <a:gd name="T40" fmla="*/ 0 w 4"/>
                  <a:gd name="T41" fmla="*/ 4 h 5"/>
                  <a:gd name="T42" fmla="*/ 2 w 4"/>
                  <a:gd name="T4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" h="5">
                    <a:moveTo>
                      <a:pt x="2" y="2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2" y="3"/>
                      <a:pt x="3" y="3"/>
                      <a:pt x="3" y="4"/>
                    </a:cubicBezTo>
                    <a:cubicBezTo>
                      <a:pt x="3" y="4"/>
                      <a:pt x="3" y="2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4"/>
                      <a:pt x="4" y="2"/>
                    </a:cubicBezTo>
                    <a:cubicBezTo>
                      <a:pt x="4" y="2"/>
                      <a:pt x="4" y="3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3" y="4"/>
                      <a:pt x="3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2" y="4"/>
                      <a:pt x="3" y="1"/>
                      <a:pt x="3" y="0"/>
                    </a:cubicBezTo>
                    <a:cubicBezTo>
                      <a:pt x="2" y="2"/>
                      <a:pt x="1" y="3"/>
                      <a:pt x="1" y="1"/>
                    </a:cubicBezTo>
                    <a:cubicBezTo>
                      <a:pt x="1" y="2"/>
                      <a:pt x="1" y="3"/>
                      <a:pt x="0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0" y="3"/>
                      <a:pt x="0" y="4"/>
                    </a:cubicBezTo>
                    <a:cubicBezTo>
                      <a:pt x="0" y="5"/>
                      <a:pt x="1" y="2"/>
                      <a:pt x="2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68" name="Rectangle 565"/>
              <p:cNvSpPr>
                <a:spLocks noChangeArrowheads="1"/>
              </p:cNvSpPr>
              <p:nvPr/>
            </p:nvSpPr>
            <p:spPr bwMode="auto">
              <a:xfrm>
                <a:off x="1315" y="3213"/>
                <a:ext cx="1" cy="2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69" name="Freeform 566"/>
              <p:cNvSpPr>
                <a:spLocks/>
              </p:cNvSpPr>
              <p:nvPr/>
            </p:nvSpPr>
            <p:spPr bwMode="auto">
              <a:xfrm>
                <a:off x="1533" y="3207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0 h 3"/>
                  <a:gd name="T4" fmla="*/ 0 w 2"/>
                  <a:gd name="T5" fmla="*/ 3 h 3"/>
                  <a:gd name="T6" fmla="*/ 2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70" name="Freeform 567"/>
              <p:cNvSpPr>
                <a:spLocks/>
              </p:cNvSpPr>
              <p:nvPr/>
            </p:nvSpPr>
            <p:spPr bwMode="auto">
              <a:xfrm>
                <a:off x="1533" y="3196"/>
                <a:ext cx="0" cy="14"/>
              </a:xfrm>
              <a:custGeom>
                <a:avLst/>
                <a:gdLst>
                  <a:gd name="T0" fmla="*/ 0 h 5"/>
                  <a:gd name="T1" fmla="*/ 0 h 5"/>
                  <a:gd name="T2" fmla="*/ 5 h 5"/>
                  <a:gd name="T3" fmla="*/ 2 h 5"/>
                  <a:gd name="T4" fmla="*/ 3 h 5"/>
                  <a:gd name="T5" fmla="*/ 1 h 5"/>
                  <a:gd name="T6" fmla="*/ 1 h 5"/>
                  <a:gd name="T7" fmla="*/ 0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5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3"/>
                      <a:pt x="0" y="5"/>
                    </a:cubicBezTo>
                    <a:cubicBezTo>
                      <a:pt x="0" y="5"/>
                      <a:pt x="0" y="4"/>
                      <a:pt x="0" y="2"/>
                    </a:cubicBezTo>
                    <a:cubicBezTo>
                      <a:pt x="0" y="2"/>
                      <a:pt x="0" y="4"/>
                      <a:pt x="0" y="3"/>
                    </a:cubicBezTo>
                    <a:cubicBezTo>
                      <a:pt x="0" y="2"/>
                      <a:pt x="0" y="2"/>
                      <a:pt x="0" y="1"/>
                    </a:cubicBezTo>
                    <a:cubicBezTo>
                      <a:pt x="0" y="0"/>
                      <a:pt x="0" y="2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71" name="Freeform 568"/>
              <p:cNvSpPr>
                <a:spLocks/>
              </p:cNvSpPr>
              <p:nvPr/>
            </p:nvSpPr>
            <p:spPr bwMode="auto">
              <a:xfrm>
                <a:off x="1530" y="3202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72" name="Freeform 569"/>
              <p:cNvSpPr>
                <a:spLocks/>
              </p:cNvSpPr>
              <p:nvPr/>
            </p:nvSpPr>
            <p:spPr bwMode="auto">
              <a:xfrm>
                <a:off x="1530" y="3202"/>
                <a:ext cx="0" cy="5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73" name="Freeform 570"/>
              <p:cNvSpPr>
                <a:spLocks/>
              </p:cNvSpPr>
              <p:nvPr/>
            </p:nvSpPr>
            <p:spPr bwMode="auto">
              <a:xfrm>
                <a:off x="1530" y="320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74" name="Freeform 571"/>
              <p:cNvSpPr>
                <a:spLocks/>
              </p:cNvSpPr>
              <p:nvPr/>
            </p:nvSpPr>
            <p:spPr bwMode="auto">
              <a:xfrm>
                <a:off x="1527" y="3199"/>
                <a:ext cx="3" cy="11"/>
              </a:xfrm>
              <a:custGeom>
                <a:avLst/>
                <a:gdLst>
                  <a:gd name="T0" fmla="*/ 0 w 1"/>
                  <a:gd name="T1" fmla="*/ 3 h 4"/>
                  <a:gd name="T2" fmla="*/ 1 w 1"/>
                  <a:gd name="T3" fmla="*/ 3 h 4"/>
                  <a:gd name="T4" fmla="*/ 1 w 1"/>
                  <a:gd name="T5" fmla="*/ 3 h 4"/>
                  <a:gd name="T6" fmla="*/ 1 w 1"/>
                  <a:gd name="T7" fmla="*/ 1 h 4"/>
                  <a:gd name="T8" fmla="*/ 1 w 1"/>
                  <a:gd name="T9" fmla="*/ 1 h 4"/>
                  <a:gd name="T10" fmla="*/ 1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1" y="4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1" y="0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75" name="Freeform 572"/>
              <p:cNvSpPr>
                <a:spLocks/>
              </p:cNvSpPr>
              <p:nvPr/>
            </p:nvSpPr>
            <p:spPr bwMode="auto">
              <a:xfrm>
                <a:off x="1530" y="320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76" name="Rectangle 573"/>
              <p:cNvSpPr>
                <a:spLocks noChangeArrowheads="1"/>
              </p:cNvSpPr>
              <p:nvPr/>
            </p:nvSpPr>
            <p:spPr bwMode="auto">
              <a:xfrm>
                <a:off x="1530" y="3204"/>
                <a:ext cx="1" cy="3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77" name="Freeform 574"/>
              <p:cNvSpPr>
                <a:spLocks/>
              </p:cNvSpPr>
              <p:nvPr/>
            </p:nvSpPr>
            <p:spPr bwMode="auto">
              <a:xfrm>
                <a:off x="1527" y="3196"/>
                <a:ext cx="0" cy="11"/>
              </a:xfrm>
              <a:custGeom>
                <a:avLst/>
                <a:gdLst>
                  <a:gd name="T0" fmla="*/ 4 h 4"/>
                  <a:gd name="T1" fmla="*/ 2 h 4"/>
                  <a:gd name="T2" fmla="*/ 0 h 4"/>
                  <a:gd name="T3" fmla="*/ 0 h 4"/>
                  <a:gd name="T4" fmla="*/ 4 h 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4">
                    <a:moveTo>
                      <a:pt x="0" y="4"/>
                    </a:moveTo>
                    <a:cubicBezTo>
                      <a:pt x="0" y="2"/>
                      <a:pt x="0" y="4"/>
                      <a:pt x="0" y="2"/>
                    </a:cubicBezTo>
                    <a:cubicBezTo>
                      <a:pt x="0" y="3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78" name="Freeform 575"/>
              <p:cNvSpPr>
                <a:spLocks/>
              </p:cNvSpPr>
              <p:nvPr/>
            </p:nvSpPr>
            <p:spPr bwMode="auto">
              <a:xfrm>
                <a:off x="1527" y="3191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79" name="Freeform 576"/>
              <p:cNvSpPr>
                <a:spLocks/>
              </p:cNvSpPr>
              <p:nvPr/>
            </p:nvSpPr>
            <p:spPr bwMode="auto">
              <a:xfrm>
                <a:off x="1522" y="3188"/>
                <a:ext cx="5" cy="16"/>
              </a:xfrm>
              <a:custGeom>
                <a:avLst/>
                <a:gdLst>
                  <a:gd name="T0" fmla="*/ 0 w 2"/>
                  <a:gd name="T1" fmla="*/ 5 h 6"/>
                  <a:gd name="T2" fmla="*/ 1 w 2"/>
                  <a:gd name="T3" fmla="*/ 3 h 6"/>
                  <a:gd name="T4" fmla="*/ 1 w 2"/>
                  <a:gd name="T5" fmla="*/ 5 h 6"/>
                  <a:gd name="T6" fmla="*/ 1 w 2"/>
                  <a:gd name="T7" fmla="*/ 4 h 6"/>
                  <a:gd name="T8" fmla="*/ 1 w 2"/>
                  <a:gd name="T9" fmla="*/ 6 h 6"/>
                  <a:gd name="T10" fmla="*/ 1 w 2"/>
                  <a:gd name="T11" fmla="*/ 4 h 6"/>
                  <a:gd name="T12" fmla="*/ 2 w 2"/>
                  <a:gd name="T13" fmla="*/ 5 h 6"/>
                  <a:gd name="T14" fmla="*/ 2 w 2"/>
                  <a:gd name="T15" fmla="*/ 3 h 6"/>
                  <a:gd name="T16" fmla="*/ 1 w 2"/>
                  <a:gd name="T17" fmla="*/ 3 h 6"/>
                  <a:gd name="T18" fmla="*/ 1 w 2"/>
                  <a:gd name="T19" fmla="*/ 2 h 6"/>
                  <a:gd name="T20" fmla="*/ 1 w 2"/>
                  <a:gd name="T21" fmla="*/ 0 h 6"/>
                  <a:gd name="T22" fmla="*/ 0 w 2"/>
                  <a:gd name="T23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6">
                    <a:moveTo>
                      <a:pt x="0" y="5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1" y="5"/>
                      <a:pt x="1" y="3"/>
                      <a:pt x="1" y="4"/>
                    </a:cubicBezTo>
                    <a:cubicBezTo>
                      <a:pt x="1" y="6"/>
                      <a:pt x="1" y="4"/>
                      <a:pt x="1" y="6"/>
                    </a:cubicBezTo>
                    <a:cubicBezTo>
                      <a:pt x="1" y="6"/>
                      <a:pt x="1" y="5"/>
                      <a:pt x="1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1" y="5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0"/>
                      <a:pt x="1" y="0"/>
                    </a:cubicBezTo>
                    <a:cubicBezTo>
                      <a:pt x="1" y="1"/>
                      <a:pt x="1" y="4"/>
                      <a:pt x="0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80" name="Freeform 577"/>
              <p:cNvSpPr>
                <a:spLocks/>
              </p:cNvSpPr>
              <p:nvPr/>
            </p:nvSpPr>
            <p:spPr bwMode="auto">
              <a:xfrm>
                <a:off x="1522" y="3193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81" name="Freeform 578"/>
              <p:cNvSpPr>
                <a:spLocks/>
              </p:cNvSpPr>
              <p:nvPr/>
            </p:nvSpPr>
            <p:spPr bwMode="auto">
              <a:xfrm>
                <a:off x="1519" y="3188"/>
                <a:ext cx="3" cy="16"/>
              </a:xfrm>
              <a:custGeom>
                <a:avLst/>
                <a:gdLst>
                  <a:gd name="T0" fmla="*/ 1 w 1"/>
                  <a:gd name="T1" fmla="*/ 5 h 6"/>
                  <a:gd name="T2" fmla="*/ 1 w 1"/>
                  <a:gd name="T3" fmla="*/ 4 h 6"/>
                  <a:gd name="T4" fmla="*/ 1 w 1"/>
                  <a:gd name="T5" fmla="*/ 5 h 6"/>
                  <a:gd name="T6" fmla="*/ 1 w 1"/>
                  <a:gd name="T7" fmla="*/ 3 h 6"/>
                  <a:gd name="T8" fmla="*/ 1 w 1"/>
                  <a:gd name="T9" fmla="*/ 4 h 6"/>
                  <a:gd name="T10" fmla="*/ 1 w 1"/>
                  <a:gd name="T11" fmla="*/ 1 h 6"/>
                  <a:gd name="T12" fmla="*/ 1 w 1"/>
                  <a:gd name="T13" fmla="*/ 2 h 6"/>
                  <a:gd name="T14" fmla="*/ 0 w 1"/>
                  <a:gd name="T15" fmla="*/ 2 h 6"/>
                  <a:gd name="T16" fmla="*/ 0 w 1"/>
                  <a:gd name="T17" fmla="*/ 3 h 6"/>
                  <a:gd name="T18" fmla="*/ 0 w 1"/>
                  <a:gd name="T19" fmla="*/ 4 h 6"/>
                  <a:gd name="T20" fmla="*/ 1 w 1"/>
                  <a:gd name="T21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6">
                    <a:moveTo>
                      <a:pt x="1" y="5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5"/>
                      <a:pt x="1" y="4"/>
                      <a:pt x="1" y="3"/>
                    </a:cubicBezTo>
                    <a:cubicBezTo>
                      <a:pt x="1" y="1"/>
                      <a:pt x="1" y="4"/>
                      <a:pt x="1" y="4"/>
                    </a:cubicBezTo>
                    <a:cubicBezTo>
                      <a:pt x="0" y="3"/>
                      <a:pt x="1" y="3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0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0" y="6"/>
                      <a:pt x="1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82" name="Freeform 579"/>
              <p:cNvSpPr>
                <a:spLocks/>
              </p:cNvSpPr>
              <p:nvPr/>
            </p:nvSpPr>
            <p:spPr bwMode="auto">
              <a:xfrm>
                <a:off x="1522" y="3202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83" name="Freeform 580"/>
              <p:cNvSpPr>
                <a:spLocks/>
              </p:cNvSpPr>
              <p:nvPr/>
            </p:nvSpPr>
            <p:spPr bwMode="auto">
              <a:xfrm>
                <a:off x="1519" y="3193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84" name="Freeform 581"/>
              <p:cNvSpPr>
                <a:spLocks/>
              </p:cNvSpPr>
              <p:nvPr/>
            </p:nvSpPr>
            <p:spPr bwMode="auto">
              <a:xfrm>
                <a:off x="1519" y="3202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85" name="Freeform 582"/>
              <p:cNvSpPr>
                <a:spLocks/>
              </p:cNvSpPr>
              <p:nvPr/>
            </p:nvSpPr>
            <p:spPr bwMode="auto">
              <a:xfrm>
                <a:off x="1500" y="3191"/>
                <a:ext cx="19" cy="16"/>
              </a:xfrm>
              <a:custGeom>
                <a:avLst/>
                <a:gdLst>
                  <a:gd name="T0" fmla="*/ 0 w 7"/>
                  <a:gd name="T1" fmla="*/ 1 h 6"/>
                  <a:gd name="T2" fmla="*/ 0 w 7"/>
                  <a:gd name="T3" fmla="*/ 2 h 6"/>
                  <a:gd name="T4" fmla="*/ 0 w 7"/>
                  <a:gd name="T5" fmla="*/ 3 h 6"/>
                  <a:gd name="T6" fmla="*/ 0 w 7"/>
                  <a:gd name="T7" fmla="*/ 5 h 6"/>
                  <a:gd name="T8" fmla="*/ 0 w 7"/>
                  <a:gd name="T9" fmla="*/ 4 h 6"/>
                  <a:gd name="T10" fmla="*/ 0 w 7"/>
                  <a:gd name="T11" fmla="*/ 6 h 6"/>
                  <a:gd name="T12" fmla="*/ 1 w 7"/>
                  <a:gd name="T13" fmla="*/ 5 h 6"/>
                  <a:gd name="T14" fmla="*/ 2 w 7"/>
                  <a:gd name="T15" fmla="*/ 4 h 6"/>
                  <a:gd name="T16" fmla="*/ 5 w 7"/>
                  <a:gd name="T17" fmla="*/ 5 h 6"/>
                  <a:gd name="T18" fmla="*/ 5 w 7"/>
                  <a:gd name="T19" fmla="*/ 3 h 6"/>
                  <a:gd name="T20" fmla="*/ 5 w 7"/>
                  <a:gd name="T21" fmla="*/ 4 h 6"/>
                  <a:gd name="T22" fmla="*/ 5 w 7"/>
                  <a:gd name="T23" fmla="*/ 4 h 6"/>
                  <a:gd name="T24" fmla="*/ 6 w 7"/>
                  <a:gd name="T25" fmla="*/ 5 h 6"/>
                  <a:gd name="T26" fmla="*/ 6 w 7"/>
                  <a:gd name="T27" fmla="*/ 2 h 6"/>
                  <a:gd name="T28" fmla="*/ 7 w 7"/>
                  <a:gd name="T29" fmla="*/ 5 h 6"/>
                  <a:gd name="T30" fmla="*/ 7 w 7"/>
                  <a:gd name="T31" fmla="*/ 3 h 6"/>
                  <a:gd name="T32" fmla="*/ 7 w 7"/>
                  <a:gd name="T33" fmla="*/ 1 h 6"/>
                  <a:gd name="T34" fmla="*/ 7 w 7"/>
                  <a:gd name="T35" fmla="*/ 0 h 6"/>
                  <a:gd name="T36" fmla="*/ 5 w 7"/>
                  <a:gd name="T37" fmla="*/ 3 h 6"/>
                  <a:gd name="T38" fmla="*/ 5 w 7"/>
                  <a:gd name="T39" fmla="*/ 2 h 6"/>
                  <a:gd name="T40" fmla="*/ 4 w 7"/>
                  <a:gd name="T41" fmla="*/ 1 h 6"/>
                  <a:gd name="T42" fmla="*/ 3 w 7"/>
                  <a:gd name="T43" fmla="*/ 3 h 6"/>
                  <a:gd name="T44" fmla="*/ 3 w 7"/>
                  <a:gd name="T45" fmla="*/ 2 h 6"/>
                  <a:gd name="T46" fmla="*/ 3 w 7"/>
                  <a:gd name="T47" fmla="*/ 3 h 6"/>
                  <a:gd name="T48" fmla="*/ 3 w 7"/>
                  <a:gd name="T49" fmla="*/ 2 h 6"/>
                  <a:gd name="T50" fmla="*/ 3 w 7"/>
                  <a:gd name="T51" fmla="*/ 4 h 6"/>
                  <a:gd name="T52" fmla="*/ 2 w 7"/>
                  <a:gd name="T53" fmla="*/ 1 h 6"/>
                  <a:gd name="T54" fmla="*/ 2 w 7"/>
                  <a:gd name="T55" fmla="*/ 2 h 6"/>
                  <a:gd name="T56" fmla="*/ 2 w 7"/>
                  <a:gd name="T57" fmla="*/ 3 h 6"/>
                  <a:gd name="T58" fmla="*/ 2 w 7"/>
                  <a:gd name="T59" fmla="*/ 1 h 6"/>
                  <a:gd name="T60" fmla="*/ 1 w 7"/>
                  <a:gd name="T61" fmla="*/ 2 h 6"/>
                  <a:gd name="T62" fmla="*/ 1 w 7"/>
                  <a:gd name="T63" fmla="*/ 4 h 6"/>
                  <a:gd name="T64" fmla="*/ 0 w 7"/>
                  <a:gd name="T65" fmla="*/ 3 h 6"/>
                  <a:gd name="T66" fmla="*/ 1 w 7"/>
                  <a:gd name="T67" fmla="*/ 1 h 6"/>
                  <a:gd name="T68" fmla="*/ 1 w 7"/>
                  <a:gd name="T69" fmla="*/ 0 h 6"/>
                  <a:gd name="T70" fmla="*/ 0 w 7"/>
                  <a:gd name="T71" fmla="*/ 3 h 6"/>
                  <a:gd name="T72" fmla="*/ 0 w 7"/>
                  <a:gd name="T73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" h="6">
                    <a:moveTo>
                      <a:pt x="0" y="1"/>
                    </a:move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4"/>
                      <a:pt x="0" y="5"/>
                    </a:cubicBezTo>
                    <a:cubicBezTo>
                      <a:pt x="0" y="6"/>
                      <a:pt x="0" y="4"/>
                      <a:pt x="0" y="4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5"/>
                      <a:pt x="1" y="4"/>
                      <a:pt x="1" y="5"/>
                    </a:cubicBezTo>
                    <a:cubicBezTo>
                      <a:pt x="2" y="5"/>
                      <a:pt x="2" y="5"/>
                      <a:pt x="2" y="4"/>
                    </a:cubicBezTo>
                    <a:cubicBezTo>
                      <a:pt x="3" y="5"/>
                      <a:pt x="4" y="4"/>
                      <a:pt x="5" y="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4"/>
                      <a:pt x="6" y="3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6"/>
                      <a:pt x="6" y="4"/>
                      <a:pt x="6" y="5"/>
                    </a:cubicBezTo>
                    <a:cubicBezTo>
                      <a:pt x="6" y="4"/>
                      <a:pt x="6" y="2"/>
                      <a:pt x="6" y="2"/>
                    </a:cubicBezTo>
                    <a:cubicBezTo>
                      <a:pt x="6" y="4"/>
                      <a:pt x="7" y="2"/>
                      <a:pt x="7" y="5"/>
                    </a:cubicBezTo>
                    <a:cubicBezTo>
                      <a:pt x="7" y="5"/>
                      <a:pt x="7" y="3"/>
                      <a:pt x="7" y="3"/>
                    </a:cubicBezTo>
                    <a:cubicBezTo>
                      <a:pt x="7" y="2"/>
                      <a:pt x="7" y="2"/>
                      <a:pt x="7" y="1"/>
                    </a:cubicBezTo>
                    <a:cubicBezTo>
                      <a:pt x="7" y="0"/>
                      <a:pt x="7" y="2"/>
                      <a:pt x="7" y="0"/>
                    </a:cubicBezTo>
                    <a:cubicBezTo>
                      <a:pt x="6" y="0"/>
                      <a:pt x="6" y="3"/>
                      <a:pt x="5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3"/>
                      <a:pt x="4" y="3"/>
                      <a:pt x="4" y="1"/>
                    </a:cubicBezTo>
                    <a:cubicBezTo>
                      <a:pt x="4" y="2"/>
                      <a:pt x="3" y="0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4"/>
                    </a:cubicBezTo>
                    <a:cubicBezTo>
                      <a:pt x="2" y="3"/>
                      <a:pt x="2" y="2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2" y="3"/>
                      <a:pt x="2" y="2"/>
                      <a:pt x="2" y="1"/>
                    </a:cubicBezTo>
                    <a:cubicBezTo>
                      <a:pt x="2" y="0"/>
                      <a:pt x="1" y="3"/>
                      <a:pt x="1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3"/>
                      <a:pt x="0" y="3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2"/>
                      <a:pt x="0" y="3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86" name="Rectangle 583"/>
              <p:cNvSpPr>
                <a:spLocks noChangeArrowheads="1"/>
              </p:cNvSpPr>
              <p:nvPr/>
            </p:nvSpPr>
            <p:spPr bwMode="auto">
              <a:xfrm>
                <a:off x="1503" y="3188"/>
                <a:ext cx="1" cy="3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87" name="Freeform 584"/>
              <p:cNvSpPr>
                <a:spLocks/>
              </p:cNvSpPr>
              <p:nvPr/>
            </p:nvSpPr>
            <p:spPr bwMode="auto">
              <a:xfrm>
                <a:off x="1500" y="3191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88" name="Rectangle 585"/>
              <p:cNvSpPr>
                <a:spLocks noChangeArrowheads="1"/>
              </p:cNvSpPr>
              <p:nvPr/>
            </p:nvSpPr>
            <p:spPr bwMode="auto">
              <a:xfrm>
                <a:off x="1503" y="3204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89" name="Freeform 586"/>
              <p:cNvSpPr>
                <a:spLocks/>
              </p:cNvSpPr>
              <p:nvPr/>
            </p:nvSpPr>
            <p:spPr bwMode="auto">
              <a:xfrm>
                <a:off x="1505" y="3188"/>
                <a:ext cx="0" cy="5"/>
              </a:xfrm>
              <a:custGeom>
                <a:avLst/>
                <a:gdLst>
                  <a:gd name="T0" fmla="*/ 0 h 5"/>
                  <a:gd name="T1" fmla="*/ 5 h 5"/>
                  <a:gd name="T2" fmla="*/ 0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5">
                    <a:moveTo>
                      <a:pt x="0" y="0"/>
                    </a:moveTo>
                    <a:lnTo>
                      <a:pt x="0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90" name="Freeform 587"/>
              <p:cNvSpPr>
                <a:spLocks/>
              </p:cNvSpPr>
              <p:nvPr/>
            </p:nvSpPr>
            <p:spPr bwMode="auto">
              <a:xfrm>
                <a:off x="1508" y="3191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91" name="Rectangle 588"/>
              <p:cNvSpPr>
                <a:spLocks noChangeArrowheads="1"/>
              </p:cNvSpPr>
              <p:nvPr/>
            </p:nvSpPr>
            <p:spPr bwMode="auto">
              <a:xfrm>
                <a:off x="1500" y="3188"/>
                <a:ext cx="1" cy="3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92" name="Freeform 589"/>
              <p:cNvSpPr>
                <a:spLocks/>
              </p:cNvSpPr>
              <p:nvPr/>
            </p:nvSpPr>
            <p:spPr bwMode="auto">
              <a:xfrm>
                <a:off x="1486" y="3188"/>
                <a:ext cx="14" cy="22"/>
              </a:xfrm>
              <a:custGeom>
                <a:avLst/>
                <a:gdLst>
                  <a:gd name="T0" fmla="*/ 1 w 5"/>
                  <a:gd name="T1" fmla="*/ 7 h 8"/>
                  <a:gd name="T2" fmla="*/ 1 w 5"/>
                  <a:gd name="T3" fmla="*/ 8 h 8"/>
                  <a:gd name="T4" fmla="*/ 2 w 5"/>
                  <a:gd name="T5" fmla="*/ 4 h 8"/>
                  <a:gd name="T6" fmla="*/ 2 w 5"/>
                  <a:gd name="T7" fmla="*/ 7 h 8"/>
                  <a:gd name="T8" fmla="*/ 3 w 5"/>
                  <a:gd name="T9" fmla="*/ 5 h 8"/>
                  <a:gd name="T10" fmla="*/ 3 w 5"/>
                  <a:gd name="T11" fmla="*/ 6 h 8"/>
                  <a:gd name="T12" fmla="*/ 4 w 5"/>
                  <a:gd name="T13" fmla="*/ 3 h 8"/>
                  <a:gd name="T14" fmla="*/ 4 w 5"/>
                  <a:gd name="T15" fmla="*/ 7 h 8"/>
                  <a:gd name="T16" fmla="*/ 4 w 5"/>
                  <a:gd name="T17" fmla="*/ 7 h 8"/>
                  <a:gd name="T18" fmla="*/ 4 w 5"/>
                  <a:gd name="T19" fmla="*/ 6 h 8"/>
                  <a:gd name="T20" fmla="*/ 5 w 5"/>
                  <a:gd name="T21" fmla="*/ 4 h 8"/>
                  <a:gd name="T22" fmla="*/ 5 w 5"/>
                  <a:gd name="T23" fmla="*/ 2 h 8"/>
                  <a:gd name="T24" fmla="*/ 4 w 5"/>
                  <a:gd name="T25" fmla="*/ 3 h 8"/>
                  <a:gd name="T26" fmla="*/ 4 w 5"/>
                  <a:gd name="T27" fmla="*/ 2 h 8"/>
                  <a:gd name="T28" fmla="*/ 4 w 5"/>
                  <a:gd name="T29" fmla="*/ 3 h 8"/>
                  <a:gd name="T30" fmla="*/ 4 w 5"/>
                  <a:gd name="T31" fmla="*/ 2 h 8"/>
                  <a:gd name="T32" fmla="*/ 3 w 5"/>
                  <a:gd name="T33" fmla="*/ 3 h 8"/>
                  <a:gd name="T34" fmla="*/ 4 w 5"/>
                  <a:gd name="T35" fmla="*/ 2 h 8"/>
                  <a:gd name="T36" fmla="*/ 3 w 5"/>
                  <a:gd name="T37" fmla="*/ 4 h 8"/>
                  <a:gd name="T38" fmla="*/ 3 w 5"/>
                  <a:gd name="T39" fmla="*/ 2 h 8"/>
                  <a:gd name="T40" fmla="*/ 3 w 5"/>
                  <a:gd name="T41" fmla="*/ 3 h 8"/>
                  <a:gd name="T42" fmla="*/ 2 w 5"/>
                  <a:gd name="T43" fmla="*/ 2 h 8"/>
                  <a:gd name="T44" fmla="*/ 2 w 5"/>
                  <a:gd name="T45" fmla="*/ 3 h 8"/>
                  <a:gd name="T46" fmla="*/ 3 w 5"/>
                  <a:gd name="T47" fmla="*/ 2 h 8"/>
                  <a:gd name="T48" fmla="*/ 3 w 5"/>
                  <a:gd name="T49" fmla="*/ 5 h 8"/>
                  <a:gd name="T50" fmla="*/ 2 w 5"/>
                  <a:gd name="T51" fmla="*/ 2 h 8"/>
                  <a:gd name="T52" fmla="*/ 1 w 5"/>
                  <a:gd name="T53" fmla="*/ 3 h 8"/>
                  <a:gd name="T54" fmla="*/ 2 w 5"/>
                  <a:gd name="T55" fmla="*/ 2 h 8"/>
                  <a:gd name="T56" fmla="*/ 1 w 5"/>
                  <a:gd name="T57" fmla="*/ 4 h 8"/>
                  <a:gd name="T58" fmla="*/ 1 w 5"/>
                  <a:gd name="T59" fmla="*/ 4 h 8"/>
                  <a:gd name="T60" fmla="*/ 1 w 5"/>
                  <a:gd name="T61" fmla="*/ 5 h 8"/>
                  <a:gd name="T62" fmla="*/ 1 w 5"/>
                  <a:gd name="T63" fmla="*/ 4 h 8"/>
                  <a:gd name="T64" fmla="*/ 0 w 5"/>
                  <a:gd name="T65" fmla="*/ 6 h 8"/>
                  <a:gd name="T66" fmla="*/ 1 w 5"/>
                  <a:gd name="T67" fmla="*/ 5 h 8"/>
                  <a:gd name="T68" fmla="*/ 1 w 5"/>
                  <a:gd name="T6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5" h="8">
                    <a:moveTo>
                      <a:pt x="1" y="7"/>
                    </a:moveTo>
                    <a:cubicBezTo>
                      <a:pt x="1" y="8"/>
                      <a:pt x="1" y="7"/>
                      <a:pt x="1" y="8"/>
                    </a:cubicBezTo>
                    <a:cubicBezTo>
                      <a:pt x="2" y="7"/>
                      <a:pt x="2" y="4"/>
                      <a:pt x="2" y="4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3" y="8"/>
                      <a:pt x="3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4" y="2"/>
                      <a:pt x="4" y="3"/>
                    </a:cubicBezTo>
                    <a:cubicBezTo>
                      <a:pt x="3" y="5"/>
                      <a:pt x="4" y="5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4" y="6"/>
                      <a:pt x="4" y="6"/>
                    </a:cubicBezTo>
                    <a:cubicBezTo>
                      <a:pt x="4" y="5"/>
                      <a:pt x="4" y="4"/>
                      <a:pt x="5" y="4"/>
                    </a:cubicBezTo>
                    <a:cubicBezTo>
                      <a:pt x="4" y="4"/>
                      <a:pt x="5" y="3"/>
                      <a:pt x="5" y="2"/>
                    </a:cubicBezTo>
                    <a:cubicBezTo>
                      <a:pt x="4" y="3"/>
                      <a:pt x="4" y="2"/>
                      <a:pt x="4" y="3"/>
                    </a:cubicBezTo>
                    <a:cubicBezTo>
                      <a:pt x="4" y="2"/>
                      <a:pt x="4" y="3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2"/>
                      <a:pt x="4" y="2"/>
                    </a:cubicBezTo>
                    <a:cubicBezTo>
                      <a:pt x="4" y="2"/>
                      <a:pt x="4" y="3"/>
                      <a:pt x="3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3"/>
                      <a:pt x="3" y="2"/>
                      <a:pt x="3" y="4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0"/>
                      <a:pt x="2" y="2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2" y="4"/>
                      <a:pt x="3" y="2"/>
                      <a:pt x="3" y="2"/>
                    </a:cubicBezTo>
                    <a:cubicBezTo>
                      <a:pt x="3" y="3"/>
                      <a:pt x="2" y="4"/>
                      <a:pt x="3" y="5"/>
                    </a:cubicBezTo>
                    <a:cubicBezTo>
                      <a:pt x="2" y="4"/>
                      <a:pt x="2" y="5"/>
                      <a:pt x="2" y="2"/>
                    </a:cubicBezTo>
                    <a:cubicBezTo>
                      <a:pt x="2" y="2"/>
                      <a:pt x="2" y="4"/>
                      <a:pt x="1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1" y="4"/>
                      <a:pt x="1" y="2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4"/>
                    </a:cubicBezTo>
                    <a:cubicBezTo>
                      <a:pt x="1" y="6"/>
                      <a:pt x="1" y="6"/>
                      <a:pt x="0" y="6"/>
                    </a:cubicBezTo>
                    <a:cubicBezTo>
                      <a:pt x="1" y="6"/>
                      <a:pt x="1" y="5"/>
                      <a:pt x="1" y="5"/>
                    </a:cubicBezTo>
                    <a:cubicBezTo>
                      <a:pt x="1" y="6"/>
                      <a:pt x="1" y="7"/>
                      <a:pt x="1" y="7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93" name="Freeform 590"/>
              <p:cNvSpPr>
                <a:spLocks/>
              </p:cNvSpPr>
              <p:nvPr/>
            </p:nvSpPr>
            <p:spPr bwMode="auto">
              <a:xfrm>
                <a:off x="1497" y="319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94" name="Freeform 591"/>
              <p:cNvSpPr>
                <a:spLocks/>
              </p:cNvSpPr>
              <p:nvPr/>
            </p:nvSpPr>
            <p:spPr bwMode="auto">
              <a:xfrm>
                <a:off x="1478" y="3188"/>
                <a:ext cx="11" cy="25"/>
              </a:xfrm>
              <a:custGeom>
                <a:avLst/>
                <a:gdLst>
                  <a:gd name="T0" fmla="*/ 3 w 4"/>
                  <a:gd name="T1" fmla="*/ 4 h 9"/>
                  <a:gd name="T2" fmla="*/ 3 w 4"/>
                  <a:gd name="T3" fmla="*/ 2 h 9"/>
                  <a:gd name="T4" fmla="*/ 2 w 4"/>
                  <a:gd name="T5" fmla="*/ 6 h 9"/>
                  <a:gd name="T6" fmla="*/ 2 w 4"/>
                  <a:gd name="T7" fmla="*/ 6 h 9"/>
                  <a:gd name="T8" fmla="*/ 2 w 4"/>
                  <a:gd name="T9" fmla="*/ 3 h 9"/>
                  <a:gd name="T10" fmla="*/ 2 w 4"/>
                  <a:gd name="T11" fmla="*/ 3 h 9"/>
                  <a:gd name="T12" fmla="*/ 2 w 4"/>
                  <a:gd name="T13" fmla="*/ 5 h 9"/>
                  <a:gd name="T14" fmla="*/ 1 w 4"/>
                  <a:gd name="T15" fmla="*/ 6 h 9"/>
                  <a:gd name="T16" fmla="*/ 2 w 4"/>
                  <a:gd name="T17" fmla="*/ 5 h 9"/>
                  <a:gd name="T18" fmla="*/ 2 w 4"/>
                  <a:gd name="T19" fmla="*/ 3 h 9"/>
                  <a:gd name="T20" fmla="*/ 0 w 4"/>
                  <a:gd name="T21" fmla="*/ 8 h 9"/>
                  <a:gd name="T22" fmla="*/ 1 w 4"/>
                  <a:gd name="T23" fmla="*/ 8 h 9"/>
                  <a:gd name="T24" fmla="*/ 1 w 4"/>
                  <a:gd name="T25" fmla="*/ 6 h 9"/>
                  <a:gd name="T26" fmla="*/ 1 w 4"/>
                  <a:gd name="T27" fmla="*/ 6 h 9"/>
                  <a:gd name="T28" fmla="*/ 1 w 4"/>
                  <a:gd name="T29" fmla="*/ 8 h 9"/>
                  <a:gd name="T30" fmla="*/ 3 w 4"/>
                  <a:gd name="T31" fmla="*/ 8 h 9"/>
                  <a:gd name="T32" fmla="*/ 3 w 4"/>
                  <a:gd name="T33" fmla="*/ 7 h 9"/>
                  <a:gd name="T34" fmla="*/ 3 w 4"/>
                  <a:gd name="T35" fmla="*/ 6 h 9"/>
                  <a:gd name="T36" fmla="*/ 3 w 4"/>
                  <a:gd name="T37" fmla="*/ 4 h 9"/>
                  <a:gd name="T38" fmla="*/ 3 w 4"/>
                  <a:gd name="T39" fmla="*/ 5 h 9"/>
                  <a:gd name="T40" fmla="*/ 3 w 4"/>
                  <a:gd name="T41" fmla="*/ 2 h 9"/>
                  <a:gd name="T42" fmla="*/ 4 w 4"/>
                  <a:gd name="T43" fmla="*/ 1 h 9"/>
                  <a:gd name="T44" fmla="*/ 3 w 4"/>
                  <a:gd name="T45" fmla="*/ 1 h 9"/>
                  <a:gd name="T46" fmla="*/ 3 w 4"/>
                  <a:gd name="T47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" h="9">
                    <a:moveTo>
                      <a:pt x="3" y="4"/>
                    </a:moveTo>
                    <a:cubicBezTo>
                      <a:pt x="2" y="4"/>
                      <a:pt x="3" y="3"/>
                      <a:pt x="3" y="2"/>
                    </a:cubicBezTo>
                    <a:cubicBezTo>
                      <a:pt x="2" y="3"/>
                      <a:pt x="3" y="4"/>
                      <a:pt x="2" y="6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2" y="6"/>
                      <a:pt x="2" y="4"/>
                      <a:pt x="2" y="3"/>
                    </a:cubicBezTo>
                    <a:cubicBezTo>
                      <a:pt x="2" y="4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2" y="6"/>
                      <a:pt x="1" y="7"/>
                      <a:pt x="1" y="6"/>
                    </a:cubicBezTo>
                    <a:cubicBezTo>
                      <a:pt x="1" y="5"/>
                      <a:pt x="2" y="5"/>
                      <a:pt x="2" y="5"/>
                    </a:cubicBezTo>
                    <a:cubicBezTo>
                      <a:pt x="2" y="4"/>
                      <a:pt x="2" y="5"/>
                      <a:pt x="2" y="3"/>
                    </a:cubicBezTo>
                    <a:cubicBezTo>
                      <a:pt x="1" y="5"/>
                      <a:pt x="0" y="5"/>
                      <a:pt x="0" y="8"/>
                    </a:cubicBezTo>
                    <a:cubicBezTo>
                      <a:pt x="0" y="9"/>
                      <a:pt x="1" y="8"/>
                      <a:pt x="1" y="8"/>
                    </a:cubicBezTo>
                    <a:cubicBezTo>
                      <a:pt x="0" y="7"/>
                      <a:pt x="1" y="6"/>
                      <a:pt x="1" y="6"/>
                    </a:cubicBezTo>
                    <a:cubicBezTo>
                      <a:pt x="1" y="6"/>
                      <a:pt x="1" y="5"/>
                      <a:pt x="1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2" y="8"/>
                      <a:pt x="3" y="8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6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2"/>
                      <a:pt x="3" y="3"/>
                      <a:pt x="4" y="1"/>
                    </a:cubicBezTo>
                    <a:cubicBezTo>
                      <a:pt x="3" y="0"/>
                      <a:pt x="3" y="3"/>
                      <a:pt x="3" y="1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95" name="Freeform 592"/>
              <p:cNvSpPr>
                <a:spLocks/>
              </p:cNvSpPr>
              <p:nvPr/>
            </p:nvSpPr>
            <p:spPr bwMode="auto">
              <a:xfrm>
                <a:off x="1486" y="3196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0 w 3"/>
                  <a:gd name="T3" fmla="*/ 3 h 3"/>
                  <a:gd name="T4" fmla="*/ 3 w 3"/>
                  <a:gd name="T5" fmla="*/ 3 h 3"/>
                  <a:gd name="T6" fmla="*/ 0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0" y="3"/>
                    </a:ln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96" name="Freeform 593"/>
              <p:cNvSpPr>
                <a:spLocks/>
              </p:cNvSpPr>
              <p:nvPr/>
            </p:nvSpPr>
            <p:spPr bwMode="auto">
              <a:xfrm>
                <a:off x="1486" y="3204"/>
                <a:ext cx="0" cy="6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97" name="Freeform 594"/>
              <p:cNvSpPr>
                <a:spLocks/>
              </p:cNvSpPr>
              <p:nvPr/>
            </p:nvSpPr>
            <p:spPr bwMode="auto">
              <a:xfrm>
                <a:off x="1481" y="3196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98" name="Freeform 595"/>
              <p:cNvSpPr>
                <a:spLocks/>
              </p:cNvSpPr>
              <p:nvPr/>
            </p:nvSpPr>
            <p:spPr bwMode="auto">
              <a:xfrm>
                <a:off x="1476" y="3199"/>
                <a:ext cx="2" cy="14"/>
              </a:xfrm>
              <a:custGeom>
                <a:avLst/>
                <a:gdLst>
                  <a:gd name="T0" fmla="*/ 0 w 1"/>
                  <a:gd name="T1" fmla="*/ 5 h 5"/>
                  <a:gd name="T2" fmla="*/ 1 w 1"/>
                  <a:gd name="T3" fmla="*/ 5 h 5"/>
                  <a:gd name="T4" fmla="*/ 1 w 1"/>
                  <a:gd name="T5" fmla="*/ 1 h 5"/>
                  <a:gd name="T6" fmla="*/ 1 w 1"/>
                  <a:gd name="T7" fmla="*/ 3 h 5"/>
                  <a:gd name="T8" fmla="*/ 1 w 1"/>
                  <a:gd name="T9" fmla="*/ 3 h 5"/>
                  <a:gd name="T10" fmla="*/ 0 w 1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cubicBezTo>
                      <a:pt x="1" y="4"/>
                      <a:pt x="1" y="3"/>
                      <a:pt x="1" y="5"/>
                    </a:cubicBezTo>
                    <a:cubicBezTo>
                      <a:pt x="1" y="3"/>
                      <a:pt x="1" y="2"/>
                      <a:pt x="1" y="1"/>
                    </a:cubicBezTo>
                    <a:cubicBezTo>
                      <a:pt x="1" y="0"/>
                      <a:pt x="1" y="3"/>
                      <a:pt x="1" y="3"/>
                    </a:cubicBezTo>
                    <a:cubicBezTo>
                      <a:pt x="1" y="2"/>
                      <a:pt x="1" y="3"/>
                      <a:pt x="1" y="3"/>
                    </a:cubicBez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99" name="Freeform 596"/>
              <p:cNvSpPr>
                <a:spLocks/>
              </p:cNvSpPr>
              <p:nvPr/>
            </p:nvSpPr>
            <p:spPr bwMode="auto">
              <a:xfrm>
                <a:off x="1465" y="3191"/>
                <a:ext cx="13" cy="30"/>
              </a:xfrm>
              <a:custGeom>
                <a:avLst/>
                <a:gdLst>
                  <a:gd name="T0" fmla="*/ 4 w 5"/>
                  <a:gd name="T1" fmla="*/ 3 h 11"/>
                  <a:gd name="T2" fmla="*/ 3 w 5"/>
                  <a:gd name="T3" fmla="*/ 3 h 11"/>
                  <a:gd name="T4" fmla="*/ 4 w 5"/>
                  <a:gd name="T5" fmla="*/ 2 h 11"/>
                  <a:gd name="T6" fmla="*/ 3 w 5"/>
                  <a:gd name="T7" fmla="*/ 2 h 11"/>
                  <a:gd name="T8" fmla="*/ 3 w 5"/>
                  <a:gd name="T9" fmla="*/ 2 h 11"/>
                  <a:gd name="T10" fmla="*/ 3 w 5"/>
                  <a:gd name="T11" fmla="*/ 3 h 11"/>
                  <a:gd name="T12" fmla="*/ 2 w 5"/>
                  <a:gd name="T13" fmla="*/ 4 h 11"/>
                  <a:gd name="T14" fmla="*/ 2 w 5"/>
                  <a:gd name="T15" fmla="*/ 2 h 11"/>
                  <a:gd name="T16" fmla="*/ 2 w 5"/>
                  <a:gd name="T17" fmla="*/ 5 h 11"/>
                  <a:gd name="T18" fmla="*/ 1 w 5"/>
                  <a:gd name="T19" fmla="*/ 4 h 11"/>
                  <a:gd name="T20" fmla="*/ 1 w 5"/>
                  <a:gd name="T21" fmla="*/ 4 h 11"/>
                  <a:gd name="T22" fmla="*/ 1 w 5"/>
                  <a:gd name="T23" fmla="*/ 6 h 11"/>
                  <a:gd name="T24" fmla="*/ 1 w 5"/>
                  <a:gd name="T25" fmla="*/ 8 h 11"/>
                  <a:gd name="T26" fmla="*/ 2 w 5"/>
                  <a:gd name="T27" fmla="*/ 7 h 11"/>
                  <a:gd name="T28" fmla="*/ 2 w 5"/>
                  <a:gd name="T29" fmla="*/ 8 h 11"/>
                  <a:gd name="T30" fmla="*/ 3 w 5"/>
                  <a:gd name="T31" fmla="*/ 7 h 11"/>
                  <a:gd name="T32" fmla="*/ 3 w 5"/>
                  <a:gd name="T33" fmla="*/ 8 h 11"/>
                  <a:gd name="T34" fmla="*/ 3 w 5"/>
                  <a:gd name="T35" fmla="*/ 5 h 11"/>
                  <a:gd name="T36" fmla="*/ 3 w 5"/>
                  <a:gd name="T37" fmla="*/ 5 h 11"/>
                  <a:gd name="T38" fmla="*/ 4 w 5"/>
                  <a:gd name="T39" fmla="*/ 7 h 11"/>
                  <a:gd name="T40" fmla="*/ 4 w 5"/>
                  <a:gd name="T41" fmla="*/ 6 h 11"/>
                  <a:gd name="T42" fmla="*/ 4 w 5"/>
                  <a:gd name="T43" fmla="*/ 8 h 11"/>
                  <a:gd name="T44" fmla="*/ 4 w 5"/>
                  <a:gd name="T45" fmla="*/ 5 h 11"/>
                  <a:gd name="T46" fmla="*/ 5 w 5"/>
                  <a:gd name="T47" fmla="*/ 5 h 11"/>
                  <a:gd name="T48" fmla="*/ 4 w 5"/>
                  <a:gd name="T49" fmla="*/ 2 h 11"/>
                  <a:gd name="T50" fmla="*/ 2 w 5"/>
                  <a:gd name="T51" fmla="*/ 3 h 11"/>
                  <a:gd name="T52" fmla="*/ 2 w 5"/>
                  <a:gd name="T53" fmla="*/ 5 h 11"/>
                  <a:gd name="T54" fmla="*/ 2 w 5"/>
                  <a:gd name="T55" fmla="*/ 3 h 11"/>
                  <a:gd name="T56" fmla="*/ 2 w 5"/>
                  <a:gd name="T57" fmla="*/ 5 h 11"/>
                  <a:gd name="T58" fmla="*/ 2 w 5"/>
                  <a:gd name="T59" fmla="*/ 3 h 11"/>
                  <a:gd name="T60" fmla="*/ 2 w 5"/>
                  <a:gd name="T61" fmla="*/ 5 h 11"/>
                  <a:gd name="T62" fmla="*/ 1 w 5"/>
                  <a:gd name="T63" fmla="*/ 3 h 11"/>
                  <a:gd name="T64" fmla="*/ 3 w 5"/>
                  <a:gd name="T65" fmla="*/ 6 h 11"/>
                  <a:gd name="T66" fmla="*/ 3 w 5"/>
                  <a:gd name="T67" fmla="*/ 5 h 11"/>
                  <a:gd name="T68" fmla="*/ 4 w 5"/>
                  <a:gd name="T69" fmla="*/ 5 h 11"/>
                  <a:gd name="T70" fmla="*/ 4 w 5"/>
                  <a:gd name="T71" fmla="*/ 3 h 11"/>
                  <a:gd name="T72" fmla="*/ 4 w 5"/>
                  <a:gd name="T73" fmla="*/ 7 h 11"/>
                  <a:gd name="T74" fmla="*/ 4 w 5"/>
                  <a:gd name="T75" fmla="*/ 6 h 11"/>
                  <a:gd name="T76" fmla="*/ 4 w 5"/>
                  <a:gd name="T77" fmla="*/ 5 h 11"/>
                  <a:gd name="T78" fmla="*/ 5 w 5"/>
                  <a:gd name="T79" fmla="*/ 6 h 11"/>
                  <a:gd name="T80" fmla="*/ 5 w 5"/>
                  <a:gd name="T81" fmla="*/ 2 h 11"/>
                  <a:gd name="T82" fmla="*/ 4 w 5"/>
                  <a:gd name="T83" fmla="*/ 1 h 11"/>
                  <a:gd name="T84" fmla="*/ 4 w 5"/>
                  <a:gd name="T85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" h="11">
                    <a:moveTo>
                      <a:pt x="4" y="3"/>
                    </a:moveTo>
                    <a:cubicBezTo>
                      <a:pt x="4" y="3"/>
                      <a:pt x="3" y="4"/>
                      <a:pt x="3" y="3"/>
                    </a:cubicBezTo>
                    <a:cubicBezTo>
                      <a:pt x="3" y="3"/>
                      <a:pt x="3" y="2"/>
                      <a:pt x="4" y="2"/>
                    </a:cubicBezTo>
                    <a:cubicBezTo>
                      <a:pt x="4" y="1"/>
                      <a:pt x="3" y="3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4"/>
                      <a:pt x="3" y="3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2" y="2"/>
                      <a:pt x="2" y="4"/>
                      <a:pt x="2" y="5"/>
                    </a:cubicBezTo>
                    <a:cubicBezTo>
                      <a:pt x="2" y="3"/>
                      <a:pt x="1" y="6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3"/>
                      <a:pt x="1" y="2"/>
                      <a:pt x="1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2" y="7"/>
                      <a:pt x="2" y="6"/>
                      <a:pt x="2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7"/>
                      <a:pt x="3" y="7"/>
                      <a:pt x="3" y="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4" y="6"/>
                      <a:pt x="3" y="7"/>
                      <a:pt x="3" y="5"/>
                    </a:cubicBezTo>
                    <a:cubicBezTo>
                      <a:pt x="3" y="8"/>
                      <a:pt x="3" y="4"/>
                      <a:pt x="3" y="5"/>
                    </a:cubicBezTo>
                    <a:cubicBezTo>
                      <a:pt x="4" y="6"/>
                      <a:pt x="3" y="5"/>
                      <a:pt x="4" y="7"/>
                    </a:cubicBezTo>
                    <a:cubicBezTo>
                      <a:pt x="3" y="5"/>
                      <a:pt x="4" y="6"/>
                      <a:pt x="4" y="6"/>
                    </a:cubicBezTo>
                    <a:cubicBezTo>
                      <a:pt x="4" y="7"/>
                      <a:pt x="4" y="6"/>
                      <a:pt x="4" y="8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5" y="6"/>
                      <a:pt x="5" y="5"/>
                    </a:cubicBezTo>
                    <a:cubicBezTo>
                      <a:pt x="4" y="5"/>
                      <a:pt x="4" y="3"/>
                      <a:pt x="4" y="2"/>
                    </a:cubicBezTo>
                    <a:cubicBezTo>
                      <a:pt x="4" y="3"/>
                      <a:pt x="3" y="4"/>
                      <a:pt x="2" y="3"/>
                    </a:cubicBezTo>
                    <a:cubicBezTo>
                      <a:pt x="3" y="5"/>
                      <a:pt x="2" y="3"/>
                      <a:pt x="2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2" y="4"/>
                      <a:pt x="2" y="3"/>
                    </a:cubicBezTo>
                    <a:cubicBezTo>
                      <a:pt x="1" y="3"/>
                      <a:pt x="2" y="4"/>
                      <a:pt x="2" y="5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11"/>
                      <a:pt x="3" y="3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6"/>
                      <a:pt x="4" y="2"/>
                      <a:pt x="4" y="5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4" y="6"/>
                      <a:pt x="4" y="7"/>
                    </a:cubicBezTo>
                    <a:cubicBezTo>
                      <a:pt x="4" y="6"/>
                      <a:pt x="4" y="7"/>
                      <a:pt x="4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4"/>
                      <a:pt x="5" y="5"/>
                      <a:pt x="5" y="6"/>
                    </a:cubicBezTo>
                    <a:cubicBezTo>
                      <a:pt x="5" y="5"/>
                      <a:pt x="5" y="4"/>
                      <a:pt x="5" y="2"/>
                    </a:cubicBezTo>
                    <a:cubicBezTo>
                      <a:pt x="4" y="5"/>
                      <a:pt x="4" y="0"/>
                      <a:pt x="4" y="1"/>
                    </a:cubicBezTo>
                    <a:cubicBezTo>
                      <a:pt x="4" y="2"/>
                      <a:pt x="4" y="2"/>
                      <a:pt x="4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00" name="Freeform 597"/>
              <p:cNvSpPr>
                <a:spLocks/>
              </p:cNvSpPr>
              <p:nvPr/>
            </p:nvSpPr>
            <p:spPr bwMode="auto">
              <a:xfrm>
                <a:off x="1476" y="321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01" name="Freeform 598"/>
              <p:cNvSpPr>
                <a:spLocks/>
              </p:cNvSpPr>
              <p:nvPr/>
            </p:nvSpPr>
            <p:spPr bwMode="auto">
              <a:xfrm>
                <a:off x="1478" y="320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02" name="Rectangle 599"/>
              <p:cNvSpPr>
                <a:spLocks noChangeArrowheads="1"/>
              </p:cNvSpPr>
              <p:nvPr/>
            </p:nvSpPr>
            <p:spPr bwMode="auto">
              <a:xfrm>
                <a:off x="1478" y="3207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03" name="Rectangle 600"/>
              <p:cNvSpPr>
                <a:spLocks noChangeArrowheads="1"/>
              </p:cNvSpPr>
              <p:nvPr/>
            </p:nvSpPr>
            <p:spPr bwMode="auto">
              <a:xfrm>
                <a:off x="1478" y="3199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04" name="Freeform 601"/>
              <p:cNvSpPr>
                <a:spLocks/>
              </p:cNvSpPr>
              <p:nvPr/>
            </p:nvSpPr>
            <p:spPr bwMode="auto">
              <a:xfrm>
                <a:off x="1481" y="3207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05" name="Freeform 602"/>
              <p:cNvSpPr>
                <a:spLocks/>
              </p:cNvSpPr>
              <p:nvPr/>
            </p:nvSpPr>
            <p:spPr bwMode="auto">
              <a:xfrm>
                <a:off x="1489" y="321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06" name="Freeform 603"/>
              <p:cNvSpPr>
                <a:spLocks/>
              </p:cNvSpPr>
              <p:nvPr/>
            </p:nvSpPr>
            <p:spPr bwMode="auto">
              <a:xfrm>
                <a:off x="1478" y="3183"/>
                <a:ext cx="27" cy="32"/>
              </a:xfrm>
              <a:custGeom>
                <a:avLst/>
                <a:gdLst>
                  <a:gd name="T0" fmla="*/ 7 w 10"/>
                  <a:gd name="T1" fmla="*/ 7 h 12"/>
                  <a:gd name="T2" fmla="*/ 7 w 10"/>
                  <a:gd name="T3" fmla="*/ 9 h 12"/>
                  <a:gd name="T4" fmla="*/ 7 w 10"/>
                  <a:gd name="T5" fmla="*/ 10 h 12"/>
                  <a:gd name="T6" fmla="*/ 8 w 10"/>
                  <a:gd name="T7" fmla="*/ 9 h 12"/>
                  <a:gd name="T8" fmla="*/ 10 w 10"/>
                  <a:gd name="T9" fmla="*/ 8 h 12"/>
                  <a:gd name="T10" fmla="*/ 9 w 10"/>
                  <a:gd name="T11" fmla="*/ 3 h 12"/>
                  <a:gd name="T12" fmla="*/ 8 w 10"/>
                  <a:gd name="T13" fmla="*/ 5 h 12"/>
                  <a:gd name="T14" fmla="*/ 7 w 10"/>
                  <a:gd name="T15" fmla="*/ 5 h 12"/>
                  <a:gd name="T16" fmla="*/ 6 w 10"/>
                  <a:gd name="T17" fmla="*/ 4 h 12"/>
                  <a:gd name="T18" fmla="*/ 6 w 10"/>
                  <a:gd name="T19" fmla="*/ 8 h 12"/>
                  <a:gd name="T20" fmla="*/ 6 w 10"/>
                  <a:gd name="T21" fmla="*/ 8 h 12"/>
                  <a:gd name="T22" fmla="*/ 5 w 10"/>
                  <a:gd name="T23" fmla="*/ 6 h 12"/>
                  <a:gd name="T24" fmla="*/ 4 w 10"/>
                  <a:gd name="T25" fmla="*/ 7 h 12"/>
                  <a:gd name="T26" fmla="*/ 3 w 10"/>
                  <a:gd name="T27" fmla="*/ 6 h 12"/>
                  <a:gd name="T28" fmla="*/ 3 w 10"/>
                  <a:gd name="T29" fmla="*/ 7 h 12"/>
                  <a:gd name="T30" fmla="*/ 2 w 10"/>
                  <a:gd name="T31" fmla="*/ 8 h 12"/>
                  <a:gd name="T32" fmla="*/ 2 w 10"/>
                  <a:gd name="T33" fmla="*/ 7 h 12"/>
                  <a:gd name="T34" fmla="*/ 2 w 10"/>
                  <a:gd name="T35" fmla="*/ 7 h 12"/>
                  <a:gd name="T36" fmla="*/ 0 w 10"/>
                  <a:gd name="T37" fmla="*/ 7 h 12"/>
                  <a:gd name="T38" fmla="*/ 1 w 10"/>
                  <a:gd name="T39" fmla="*/ 8 h 12"/>
                  <a:gd name="T40" fmla="*/ 1 w 10"/>
                  <a:gd name="T41" fmla="*/ 6 h 12"/>
                  <a:gd name="T42" fmla="*/ 1 w 10"/>
                  <a:gd name="T43" fmla="*/ 10 h 12"/>
                  <a:gd name="T44" fmla="*/ 2 w 10"/>
                  <a:gd name="T45" fmla="*/ 11 h 12"/>
                  <a:gd name="T46" fmla="*/ 2 w 10"/>
                  <a:gd name="T47" fmla="*/ 10 h 12"/>
                  <a:gd name="T48" fmla="*/ 3 w 10"/>
                  <a:gd name="T49" fmla="*/ 11 h 12"/>
                  <a:gd name="T50" fmla="*/ 4 w 10"/>
                  <a:gd name="T51" fmla="*/ 11 h 12"/>
                  <a:gd name="T52" fmla="*/ 4 w 10"/>
                  <a:gd name="T53" fmla="*/ 10 h 12"/>
                  <a:gd name="T54" fmla="*/ 4 w 10"/>
                  <a:gd name="T55" fmla="*/ 10 h 12"/>
                  <a:gd name="T56" fmla="*/ 4 w 10"/>
                  <a:gd name="T57" fmla="*/ 10 h 12"/>
                  <a:gd name="T58" fmla="*/ 5 w 10"/>
                  <a:gd name="T59" fmla="*/ 10 h 12"/>
                  <a:gd name="T60" fmla="*/ 5 w 10"/>
                  <a:gd name="T61" fmla="*/ 9 h 12"/>
                  <a:gd name="T62" fmla="*/ 6 w 10"/>
                  <a:gd name="T63" fmla="*/ 10 h 12"/>
                  <a:gd name="T64" fmla="*/ 6 w 10"/>
                  <a:gd name="T65" fmla="*/ 10 h 12"/>
                  <a:gd name="T66" fmla="*/ 7 w 10"/>
                  <a:gd name="T67" fmla="*/ 8 h 12"/>
                  <a:gd name="T68" fmla="*/ 7 w 10"/>
                  <a:gd name="T69" fmla="*/ 8 h 12"/>
                  <a:gd name="T70" fmla="*/ 8 w 10"/>
                  <a:gd name="T71" fmla="*/ 7 h 12"/>
                  <a:gd name="T72" fmla="*/ 9 w 10"/>
                  <a:gd name="T73" fmla="*/ 7 h 12"/>
                  <a:gd name="T74" fmla="*/ 10 w 10"/>
                  <a:gd name="T75" fmla="*/ 4 h 12"/>
                  <a:gd name="T76" fmla="*/ 9 w 10"/>
                  <a:gd name="T77" fmla="*/ 6 h 12"/>
                  <a:gd name="T78" fmla="*/ 9 w 10"/>
                  <a:gd name="T79" fmla="*/ 7 h 12"/>
                  <a:gd name="T80" fmla="*/ 8 w 10"/>
                  <a:gd name="T81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" h="12">
                    <a:moveTo>
                      <a:pt x="8" y="4"/>
                    </a:moveTo>
                    <a:cubicBezTo>
                      <a:pt x="8" y="5"/>
                      <a:pt x="7" y="5"/>
                      <a:pt x="7" y="7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7"/>
                      <a:pt x="7" y="9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7"/>
                      <a:pt x="7" y="9"/>
                      <a:pt x="7" y="10"/>
                    </a:cubicBezTo>
                    <a:cubicBezTo>
                      <a:pt x="8" y="10"/>
                      <a:pt x="8" y="7"/>
                      <a:pt x="8" y="7"/>
                    </a:cubicBezTo>
                    <a:cubicBezTo>
                      <a:pt x="8" y="7"/>
                      <a:pt x="8" y="8"/>
                      <a:pt x="8" y="9"/>
                    </a:cubicBezTo>
                    <a:cubicBezTo>
                      <a:pt x="8" y="9"/>
                      <a:pt x="8" y="7"/>
                      <a:pt x="9" y="6"/>
                    </a:cubicBezTo>
                    <a:cubicBezTo>
                      <a:pt x="9" y="12"/>
                      <a:pt x="9" y="5"/>
                      <a:pt x="10" y="8"/>
                    </a:cubicBezTo>
                    <a:cubicBezTo>
                      <a:pt x="10" y="0"/>
                      <a:pt x="9" y="6"/>
                      <a:pt x="9" y="5"/>
                    </a:cubicBezTo>
                    <a:cubicBezTo>
                      <a:pt x="9" y="4"/>
                      <a:pt x="9" y="5"/>
                      <a:pt x="9" y="3"/>
                    </a:cubicBezTo>
                    <a:cubicBezTo>
                      <a:pt x="9" y="7"/>
                      <a:pt x="8" y="2"/>
                      <a:pt x="8" y="6"/>
                    </a:cubicBezTo>
                    <a:cubicBezTo>
                      <a:pt x="8" y="5"/>
                      <a:pt x="8" y="6"/>
                      <a:pt x="8" y="5"/>
                    </a:cubicBezTo>
                    <a:cubicBezTo>
                      <a:pt x="7" y="5"/>
                      <a:pt x="8" y="5"/>
                      <a:pt x="8" y="5"/>
                    </a:cubicBezTo>
                    <a:cubicBezTo>
                      <a:pt x="7" y="4"/>
                      <a:pt x="7" y="7"/>
                      <a:pt x="7" y="5"/>
                    </a:cubicBezTo>
                    <a:cubicBezTo>
                      <a:pt x="7" y="5"/>
                      <a:pt x="7" y="6"/>
                      <a:pt x="7" y="7"/>
                    </a:cubicBezTo>
                    <a:cubicBezTo>
                      <a:pt x="7" y="7"/>
                      <a:pt x="7" y="6"/>
                      <a:pt x="6" y="4"/>
                    </a:cubicBezTo>
                    <a:cubicBezTo>
                      <a:pt x="7" y="6"/>
                      <a:pt x="6" y="5"/>
                      <a:pt x="6" y="6"/>
                    </a:cubicBezTo>
                    <a:cubicBezTo>
                      <a:pt x="6" y="7"/>
                      <a:pt x="6" y="7"/>
                      <a:pt x="6" y="8"/>
                    </a:cubicBezTo>
                    <a:cubicBezTo>
                      <a:pt x="6" y="7"/>
                      <a:pt x="6" y="9"/>
                      <a:pt x="6" y="10"/>
                    </a:cubicBezTo>
                    <a:cubicBezTo>
                      <a:pt x="5" y="7"/>
                      <a:pt x="6" y="10"/>
                      <a:pt x="6" y="8"/>
                    </a:cubicBezTo>
                    <a:cubicBezTo>
                      <a:pt x="6" y="7"/>
                      <a:pt x="6" y="7"/>
                      <a:pt x="6" y="5"/>
                    </a:cubicBezTo>
                    <a:cubicBezTo>
                      <a:pt x="6" y="5"/>
                      <a:pt x="5" y="5"/>
                      <a:pt x="5" y="6"/>
                    </a:cubicBezTo>
                    <a:cubicBezTo>
                      <a:pt x="5" y="6"/>
                      <a:pt x="5" y="5"/>
                      <a:pt x="5" y="5"/>
                    </a:cubicBezTo>
                    <a:cubicBezTo>
                      <a:pt x="4" y="4"/>
                      <a:pt x="5" y="8"/>
                      <a:pt x="4" y="7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7"/>
                      <a:pt x="4" y="5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4"/>
                      <a:pt x="3" y="9"/>
                      <a:pt x="3" y="7"/>
                    </a:cubicBezTo>
                    <a:cubicBezTo>
                      <a:pt x="3" y="9"/>
                      <a:pt x="3" y="10"/>
                      <a:pt x="3" y="10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9"/>
                      <a:pt x="2" y="6"/>
                      <a:pt x="2" y="5"/>
                    </a:cubicBezTo>
                    <a:cubicBezTo>
                      <a:pt x="2" y="6"/>
                      <a:pt x="2" y="5"/>
                      <a:pt x="2" y="7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5"/>
                      <a:pt x="2" y="9"/>
                      <a:pt x="2" y="7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0" y="5"/>
                      <a:pt x="0" y="7"/>
                    </a:cubicBezTo>
                    <a:cubicBezTo>
                      <a:pt x="0" y="8"/>
                      <a:pt x="0" y="10"/>
                      <a:pt x="0" y="11"/>
                    </a:cubicBezTo>
                    <a:cubicBezTo>
                      <a:pt x="1" y="10"/>
                      <a:pt x="1" y="8"/>
                      <a:pt x="1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8"/>
                      <a:pt x="1" y="7"/>
                      <a:pt x="1" y="6"/>
                    </a:cubicBezTo>
                    <a:cubicBezTo>
                      <a:pt x="1" y="6"/>
                      <a:pt x="1" y="8"/>
                      <a:pt x="1" y="7"/>
                    </a:cubicBezTo>
                    <a:cubicBezTo>
                      <a:pt x="1" y="9"/>
                      <a:pt x="1" y="9"/>
                      <a:pt x="1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10"/>
                      <a:pt x="2" y="10"/>
                      <a:pt x="2" y="11"/>
                    </a:cubicBezTo>
                    <a:cubicBezTo>
                      <a:pt x="2" y="8"/>
                      <a:pt x="2" y="11"/>
                      <a:pt x="3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10"/>
                      <a:pt x="3" y="10"/>
                      <a:pt x="3" y="11"/>
                    </a:cubicBezTo>
                    <a:cubicBezTo>
                      <a:pt x="3" y="10"/>
                      <a:pt x="3" y="8"/>
                      <a:pt x="3" y="8"/>
                    </a:cubicBezTo>
                    <a:cubicBezTo>
                      <a:pt x="3" y="10"/>
                      <a:pt x="3" y="9"/>
                      <a:pt x="4" y="11"/>
                    </a:cubicBezTo>
                    <a:cubicBezTo>
                      <a:pt x="4" y="9"/>
                      <a:pt x="4" y="10"/>
                      <a:pt x="4" y="9"/>
                    </a:cubicBezTo>
                    <a:cubicBezTo>
                      <a:pt x="4" y="8"/>
                      <a:pt x="4" y="9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10"/>
                      <a:pt x="4" y="9"/>
                      <a:pt x="4" y="10"/>
                    </a:cubicBezTo>
                    <a:cubicBezTo>
                      <a:pt x="5" y="10"/>
                      <a:pt x="4" y="10"/>
                      <a:pt x="4" y="11"/>
                    </a:cubicBezTo>
                    <a:cubicBezTo>
                      <a:pt x="5" y="11"/>
                      <a:pt x="5" y="8"/>
                      <a:pt x="5" y="10"/>
                    </a:cubicBezTo>
                    <a:cubicBezTo>
                      <a:pt x="5" y="9"/>
                      <a:pt x="5" y="9"/>
                      <a:pt x="5" y="7"/>
                    </a:cubicBezTo>
                    <a:cubicBezTo>
                      <a:pt x="5" y="7"/>
                      <a:pt x="5" y="9"/>
                      <a:pt x="5" y="9"/>
                    </a:cubicBezTo>
                    <a:cubicBezTo>
                      <a:pt x="5" y="7"/>
                      <a:pt x="6" y="9"/>
                      <a:pt x="6" y="8"/>
                    </a:cubicBezTo>
                    <a:cubicBezTo>
                      <a:pt x="6" y="10"/>
                      <a:pt x="6" y="9"/>
                      <a:pt x="6" y="10"/>
                    </a:cubicBezTo>
                    <a:cubicBezTo>
                      <a:pt x="6" y="11"/>
                      <a:pt x="6" y="9"/>
                      <a:pt x="6" y="9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10"/>
                      <a:pt x="6" y="8"/>
                      <a:pt x="7" y="10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9"/>
                      <a:pt x="7" y="9"/>
                      <a:pt x="7" y="10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8" y="10"/>
                      <a:pt x="8" y="8"/>
                      <a:pt x="8" y="6"/>
                    </a:cubicBezTo>
                    <a:cubicBezTo>
                      <a:pt x="8" y="6"/>
                      <a:pt x="8" y="6"/>
                      <a:pt x="8" y="7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9" y="9"/>
                      <a:pt x="9" y="7"/>
                    </a:cubicBezTo>
                    <a:cubicBezTo>
                      <a:pt x="9" y="7"/>
                      <a:pt x="9" y="8"/>
                      <a:pt x="9" y="9"/>
                    </a:cubicBezTo>
                    <a:cubicBezTo>
                      <a:pt x="9" y="6"/>
                      <a:pt x="9" y="12"/>
                      <a:pt x="10" y="4"/>
                    </a:cubicBezTo>
                    <a:cubicBezTo>
                      <a:pt x="9" y="4"/>
                      <a:pt x="9" y="4"/>
                      <a:pt x="9" y="6"/>
                    </a:cubicBezTo>
                    <a:cubicBezTo>
                      <a:pt x="9" y="6"/>
                      <a:pt x="10" y="6"/>
                      <a:pt x="9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11"/>
                      <a:pt x="9" y="5"/>
                      <a:pt x="9" y="7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9" y="2"/>
                      <a:pt x="8" y="8"/>
                      <a:pt x="8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07" name="Freeform 604"/>
              <p:cNvSpPr>
                <a:spLocks/>
              </p:cNvSpPr>
              <p:nvPr/>
            </p:nvSpPr>
            <p:spPr bwMode="auto">
              <a:xfrm>
                <a:off x="1500" y="320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08" name="Freeform 605"/>
              <p:cNvSpPr>
                <a:spLocks/>
              </p:cNvSpPr>
              <p:nvPr/>
            </p:nvSpPr>
            <p:spPr bwMode="auto">
              <a:xfrm>
                <a:off x="1500" y="320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09" name="Freeform 606"/>
              <p:cNvSpPr>
                <a:spLocks/>
              </p:cNvSpPr>
              <p:nvPr/>
            </p:nvSpPr>
            <p:spPr bwMode="auto">
              <a:xfrm>
                <a:off x="1497" y="319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9" name="Group 808"/>
            <p:cNvGrpSpPr>
              <a:grpSpLocks/>
            </p:cNvGrpSpPr>
            <p:nvPr/>
          </p:nvGrpSpPr>
          <p:grpSpPr bwMode="auto">
            <a:xfrm>
              <a:off x="1465" y="2987"/>
              <a:ext cx="550" cy="247"/>
              <a:chOff x="1465" y="2987"/>
              <a:chExt cx="550" cy="247"/>
            </a:xfrm>
          </p:grpSpPr>
          <p:sp>
            <p:nvSpPr>
              <p:cNvPr id="910" name="Rectangle 608"/>
              <p:cNvSpPr>
                <a:spLocks noChangeArrowheads="1"/>
              </p:cNvSpPr>
              <p:nvPr/>
            </p:nvSpPr>
            <p:spPr bwMode="auto">
              <a:xfrm>
                <a:off x="1497" y="3199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11" name="Freeform 609"/>
              <p:cNvSpPr>
                <a:spLocks/>
              </p:cNvSpPr>
              <p:nvPr/>
            </p:nvSpPr>
            <p:spPr bwMode="auto">
              <a:xfrm>
                <a:off x="1478" y="3193"/>
                <a:ext cx="19" cy="25"/>
              </a:xfrm>
              <a:custGeom>
                <a:avLst/>
                <a:gdLst>
                  <a:gd name="T0" fmla="*/ 1 w 7"/>
                  <a:gd name="T1" fmla="*/ 4 h 9"/>
                  <a:gd name="T2" fmla="*/ 1 w 7"/>
                  <a:gd name="T3" fmla="*/ 5 h 9"/>
                  <a:gd name="T4" fmla="*/ 0 w 7"/>
                  <a:gd name="T5" fmla="*/ 4 h 9"/>
                  <a:gd name="T6" fmla="*/ 0 w 7"/>
                  <a:gd name="T7" fmla="*/ 6 h 9"/>
                  <a:gd name="T8" fmla="*/ 3 w 7"/>
                  <a:gd name="T9" fmla="*/ 5 h 9"/>
                  <a:gd name="T10" fmla="*/ 3 w 7"/>
                  <a:gd name="T11" fmla="*/ 6 h 9"/>
                  <a:gd name="T12" fmla="*/ 4 w 7"/>
                  <a:gd name="T13" fmla="*/ 4 h 9"/>
                  <a:gd name="T14" fmla="*/ 4 w 7"/>
                  <a:gd name="T15" fmla="*/ 7 h 9"/>
                  <a:gd name="T16" fmla="*/ 5 w 7"/>
                  <a:gd name="T17" fmla="*/ 6 h 9"/>
                  <a:gd name="T18" fmla="*/ 5 w 7"/>
                  <a:gd name="T19" fmla="*/ 5 h 9"/>
                  <a:gd name="T20" fmla="*/ 5 w 7"/>
                  <a:gd name="T21" fmla="*/ 5 h 9"/>
                  <a:gd name="T22" fmla="*/ 5 w 7"/>
                  <a:gd name="T23" fmla="*/ 5 h 9"/>
                  <a:gd name="T24" fmla="*/ 6 w 7"/>
                  <a:gd name="T25" fmla="*/ 5 h 9"/>
                  <a:gd name="T26" fmla="*/ 6 w 7"/>
                  <a:gd name="T27" fmla="*/ 5 h 9"/>
                  <a:gd name="T28" fmla="*/ 6 w 7"/>
                  <a:gd name="T29" fmla="*/ 4 h 9"/>
                  <a:gd name="T30" fmla="*/ 6 w 7"/>
                  <a:gd name="T31" fmla="*/ 6 h 9"/>
                  <a:gd name="T32" fmla="*/ 7 w 7"/>
                  <a:gd name="T33" fmla="*/ 4 h 9"/>
                  <a:gd name="T34" fmla="*/ 7 w 7"/>
                  <a:gd name="T35" fmla="*/ 2 h 9"/>
                  <a:gd name="T36" fmla="*/ 6 w 7"/>
                  <a:gd name="T37" fmla="*/ 4 h 9"/>
                  <a:gd name="T38" fmla="*/ 6 w 7"/>
                  <a:gd name="T39" fmla="*/ 4 h 9"/>
                  <a:gd name="T40" fmla="*/ 6 w 7"/>
                  <a:gd name="T41" fmla="*/ 4 h 9"/>
                  <a:gd name="T42" fmla="*/ 6 w 7"/>
                  <a:gd name="T43" fmla="*/ 2 h 9"/>
                  <a:gd name="T44" fmla="*/ 5 w 7"/>
                  <a:gd name="T45" fmla="*/ 1 h 9"/>
                  <a:gd name="T46" fmla="*/ 5 w 7"/>
                  <a:gd name="T47" fmla="*/ 1 h 9"/>
                  <a:gd name="T48" fmla="*/ 5 w 7"/>
                  <a:gd name="T49" fmla="*/ 2 h 9"/>
                  <a:gd name="T50" fmla="*/ 5 w 7"/>
                  <a:gd name="T51" fmla="*/ 2 h 9"/>
                  <a:gd name="T52" fmla="*/ 5 w 7"/>
                  <a:gd name="T53" fmla="*/ 5 h 9"/>
                  <a:gd name="T54" fmla="*/ 5 w 7"/>
                  <a:gd name="T55" fmla="*/ 5 h 9"/>
                  <a:gd name="T56" fmla="*/ 5 w 7"/>
                  <a:gd name="T57" fmla="*/ 3 h 9"/>
                  <a:gd name="T58" fmla="*/ 5 w 7"/>
                  <a:gd name="T59" fmla="*/ 4 h 9"/>
                  <a:gd name="T60" fmla="*/ 5 w 7"/>
                  <a:gd name="T61" fmla="*/ 2 h 9"/>
                  <a:gd name="T62" fmla="*/ 4 w 7"/>
                  <a:gd name="T63" fmla="*/ 4 h 9"/>
                  <a:gd name="T64" fmla="*/ 3 w 7"/>
                  <a:gd name="T65" fmla="*/ 4 h 9"/>
                  <a:gd name="T66" fmla="*/ 3 w 7"/>
                  <a:gd name="T67" fmla="*/ 3 h 9"/>
                  <a:gd name="T68" fmla="*/ 3 w 7"/>
                  <a:gd name="T69" fmla="*/ 4 h 9"/>
                  <a:gd name="T70" fmla="*/ 2 w 7"/>
                  <a:gd name="T71" fmla="*/ 3 h 9"/>
                  <a:gd name="T72" fmla="*/ 2 w 7"/>
                  <a:gd name="T73" fmla="*/ 4 h 9"/>
                  <a:gd name="T74" fmla="*/ 1 w 7"/>
                  <a:gd name="T75" fmla="*/ 4 h 9"/>
                  <a:gd name="T76" fmla="*/ 1 w 7"/>
                  <a:gd name="T77" fmla="*/ 4 h 9"/>
                  <a:gd name="T78" fmla="*/ 1 w 7"/>
                  <a:gd name="T79" fmla="*/ 6 h 9"/>
                  <a:gd name="T80" fmla="*/ 1 w 7"/>
                  <a:gd name="T81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" h="9">
                    <a:moveTo>
                      <a:pt x="1" y="4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0" y="5"/>
                      <a:pt x="0" y="4"/>
                    </a:cubicBezTo>
                    <a:cubicBezTo>
                      <a:pt x="0" y="6"/>
                      <a:pt x="0" y="4"/>
                      <a:pt x="0" y="6"/>
                    </a:cubicBezTo>
                    <a:cubicBezTo>
                      <a:pt x="1" y="6"/>
                      <a:pt x="2" y="8"/>
                      <a:pt x="3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4"/>
                      <a:pt x="4" y="9"/>
                      <a:pt x="4" y="4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5" y="3"/>
                      <a:pt x="5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4"/>
                      <a:pt x="6" y="4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6"/>
                      <a:pt x="6" y="4"/>
                      <a:pt x="6" y="4"/>
                    </a:cubicBezTo>
                    <a:cubicBezTo>
                      <a:pt x="6" y="5"/>
                      <a:pt x="6" y="5"/>
                      <a:pt x="6" y="6"/>
                    </a:cubicBezTo>
                    <a:cubicBezTo>
                      <a:pt x="6" y="5"/>
                      <a:pt x="7" y="7"/>
                      <a:pt x="7" y="4"/>
                    </a:cubicBezTo>
                    <a:cubicBezTo>
                      <a:pt x="7" y="3"/>
                      <a:pt x="7" y="3"/>
                      <a:pt x="7" y="2"/>
                    </a:cubicBezTo>
                    <a:cubicBezTo>
                      <a:pt x="7" y="1"/>
                      <a:pt x="6" y="3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7"/>
                      <a:pt x="6" y="3"/>
                      <a:pt x="6" y="4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6" y="0"/>
                      <a:pt x="5" y="4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5" y="1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3"/>
                      <a:pt x="5" y="4"/>
                      <a:pt x="5" y="5"/>
                    </a:cubicBezTo>
                    <a:cubicBezTo>
                      <a:pt x="5" y="3"/>
                      <a:pt x="5" y="5"/>
                      <a:pt x="5" y="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2"/>
                      <a:pt x="5" y="2"/>
                    </a:cubicBezTo>
                    <a:cubicBezTo>
                      <a:pt x="4" y="3"/>
                      <a:pt x="5" y="2"/>
                      <a:pt x="4" y="4"/>
                    </a:cubicBezTo>
                    <a:cubicBezTo>
                      <a:pt x="4" y="2"/>
                      <a:pt x="4" y="3"/>
                      <a:pt x="3" y="4"/>
                    </a:cubicBezTo>
                    <a:cubicBezTo>
                      <a:pt x="3" y="4"/>
                      <a:pt x="3" y="2"/>
                      <a:pt x="3" y="3"/>
                    </a:cubicBezTo>
                    <a:cubicBezTo>
                      <a:pt x="3" y="2"/>
                      <a:pt x="3" y="3"/>
                      <a:pt x="3" y="4"/>
                    </a:cubicBezTo>
                    <a:cubicBezTo>
                      <a:pt x="3" y="5"/>
                      <a:pt x="2" y="4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6"/>
                      <a:pt x="2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6"/>
                      <a:pt x="1" y="6"/>
                    </a:cubicBezTo>
                    <a:cubicBezTo>
                      <a:pt x="1" y="5"/>
                      <a:pt x="1" y="5"/>
                      <a:pt x="1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12" name="Freeform 610"/>
              <p:cNvSpPr>
                <a:spLocks/>
              </p:cNvSpPr>
              <p:nvPr/>
            </p:nvSpPr>
            <p:spPr bwMode="auto">
              <a:xfrm>
                <a:off x="1476" y="3204"/>
                <a:ext cx="2" cy="9"/>
              </a:xfrm>
              <a:custGeom>
                <a:avLst/>
                <a:gdLst>
                  <a:gd name="T0" fmla="*/ 1 w 1"/>
                  <a:gd name="T1" fmla="*/ 2 h 3"/>
                  <a:gd name="T2" fmla="*/ 1 w 1"/>
                  <a:gd name="T3" fmla="*/ 0 h 3"/>
                  <a:gd name="T4" fmla="*/ 0 w 1"/>
                  <a:gd name="T5" fmla="*/ 3 h 3"/>
                  <a:gd name="T6" fmla="*/ 1 w 1"/>
                  <a:gd name="T7" fmla="*/ 2 h 3"/>
                  <a:gd name="T8" fmla="*/ 1 w 1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2"/>
                      <a:pt x="0" y="3"/>
                    </a:cubicBezTo>
                    <a:cubicBezTo>
                      <a:pt x="0" y="2"/>
                      <a:pt x="0" y="3"/>
                      <a:pt x="1" y="2"/>
                    </a:cubicBezTo>
                    <a:cubicBezTo>
                      <a:pt x="1" y="2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13" name="Freeform 611"/>
              <p:cNvSpPr>
                <a:spLocks/>
              </p:cNvSpPr>
              <p:nvPr/>
            </p:nvSpPr>
            <p:spPr bwMode="auto">
              <a:xfrm>
                <a:off x="1465" y="3202"/>
                <a:ext cx="11" cy="13"/>
              </a:xfrm>
              <a:custGeom>
                <a:avLst/>
                <a:gdLst>
                  <a:gd name="T0" fmla="*/ 2 w 4"/>
                  <a:gd name="T1" fmla="*/ 2 h 5"/>
                  <a:gd name="T2" fmla="*/ 1 w 4"/>
                  <a:gd name="T3" fmla="*/ 4 h 5"/>
                  <a:gd name="T4" fmla="*/ 3 w 4"/>
                  <a:gd name="T5" fmla="*/ 4 h 5"/>
                  <a:gd name="T6" fmla="*/ 4 w 4"/>
                  <a:gd name="T7" fmla="*/ 2 h 5"/>
                  <a:gd name="T8" fmla="*/ 4 w 4"/>
                  <a:gd name="T9" fmla="*/ 4 h 5"/>
                  <a:gd name="T10" fmla="*/ 4 w 4"/>
                  <a:gd name="T11" fmla="*/ 2 h 5"/>
                  <a:gd name="T12" fmla="*/ 4 w 4"/>
                  <a:gd name="T13" fmla="*/ 3 h 5"/>
                  <a:gd name="T14" fmla="*/ 4 w 4"/>
                  <a:gd name="T15" fmla="*/ 2 h 5"/>
                  <a:gd name="T16" fmla="*/ 4 w 4"/>
                  <a:gd name="T17" fmla="*/ 2 h 5"/>
                  <a:gd name="T18" fmla="*/ 4 w 4"/>
                  <a:gd name="T19" fmla="*/ 1 h 5"/>
                  <a:gd name="T20" fmla="*/ 3 w 4"/>
                  <a:gd name="T21" fmla="*/ 3 h 5"/>
                  <a:gd name="T22" fmla="*/ 3 w 4"/>
                  <a:gd name="T23" fmla="*/ 1 h 5"/>
                  <a:gd name="T24" fmla="*/ 3 w 4"/>
                  <a:gd name="T25" fmla="*/ 0 h 5"/>
                  <a:gd name="T26" fmla="*/ 3 w 4"/>
                  <a:gd name="T27" fmla="*/ 1 h 5"/>
                  <a:gd name="T28" fmla="*/ 3 w 4"/>
                  <a:gd name="T29" fmla="*/ 2 h 5"/>
                  <a:gd name="T30" fmla="*/ 3 w 4"/>
                  <a:gd name="T31" fmla="*/ 1 h 5"/>
                  <a:gd name="T32" fmla="*/ 1 w 4"/>
                  <a:gd name="T33" fmla="*/ 1 h 5"/>
                  <a:gd name="T34" fmla="*/ 0 w 4"/>
                  <a:gd name="T35" fmla="*/ 3 h 5"/>
                  <a:gd name="T36" fmla="*/ 1 w 4"/>
                  <a:gd name="T37" fmla="*/ 2 h 5"/>
                  <a:gd name="T38" fmla="*/ 1 w 4"/>
                  <a:gd name="T39" fmla="*/ 1 h 5"/>
                  <a:gd name="T40" fmla="*/ 0 w 4"/>
                  <a:gd name="T41" fmla="*/ 4 h 5"/>
                  <a:gd name="T42" fmla="*/ 2 w 4"/>
                  <a:gd name="T4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" h="5">
                    <a:moveTo>
                      <a:pt x="2" y="2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3" y="3"/>
                      <a:pt x="3" y="4"/>
                    </a:cubicBezTo>
                    <a:cubicBezTo>
                      <a:pt x="3" y="5"/>
                      <a:pt x="3" y="3"/>
                      <a:pt x="4" y="2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3"/>
                      <a:pt x="4" y="4"/>
                      <a:pt x="4" y="2"/>
                    </a:cubicBezTo>
                    <a:cubicBezTo>
                      <a:pt x="4" y="2"/>
                      <a:pt x="4" y="3"/>
                      <a:pt x="4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3" y="4"/>
                      <a:pt x="3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2"/>
                      <a:pt x="3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2" y="4"/>
                      <a:pt x="3" y="1"/>
                      <a:pt x="3" y="1"/>
                    </a:cubicBezTo>
                    <a:cubicBezTo>
                      <a:pt x="2" y="2"/>
                      <a:pt x="1" y="3"/>
                      <a:pt x="1" y="1"/>
                    </a:cubicBezTo>
                    <a:cubicBezTo>
                      <a:pt x="1" y="2"/>
                      <a:pt x="1" y="3"/>
                      <a:pt x="0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0" y="4"/>
                      <a:pt x="0" y="4"/>
                    </a:cubicBezTo>
                    <a:cubicBezTo>
                      <a:pt x="0" y="5"/>
                      <a:pt x="1" y="2"/>
                      <a:pt x="2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14" name="Rectangle 612"/>
              <p:cNvSpPr>
                <a:spLocks noChangeArrowheads="1"/>
              </p:cNvSpPr>
              <p:nvPr/>
            </p:nvSpPr>
            <p:spPr bwMode="auto">
              <a:xfrm>
                <a:off x="1467" y="3213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15" name="Freeform 613"/>
              <p:cNvSpPr>
                <a:spLocks/>
              </p:cNvSpPr>
              <p:nvPr/>
            </p:nvSpPr>
            <p:spPr bwMode="auto">
              <a:xfrm>
                <a:off x="1677" y="3213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16" name="Freeform 614"/>
              <p:cNvSpPr>
                <a:spLocks/>
              </p:cNvSpPr>
              <p:nvPr/>
            </p:nvSpPr>
            <p:spPr bwMode="auto">
              <a:xfrm>
                <a:off x="1674" y="3202"/>
                <a:ext cx="3" cy="16"/>
              </a:xfrm>
              <a:custGeom>
                <a:avLst/>
                <a:gdLst>
                  <a:gd name="T0" fmla="*/ 1 w 1"/>
                  <a:gd name="T1" fmla="*/ 0 h 6"/>
                  <a:gd name="T2" fmla="*/ 0 w 1"/>
                  <a:gd name="T3" fmla="*/ 1 h 6"/>
                  <a:gd name="T4" fmla="*/ 1 w 1"/>
                  <a:gd name="T5" fmla="*/ 6 h 6"/>
                  <a:gd name="T6" fmla="*/ 1 w 1"/>
                  <a:gd name="T7" fmla="*/ 3 h 6"/>
                  <a:gd name="T8" fmla="*/ 1 w 1"/>
                  <a:gd name="T9" fmla="*/ 4 h 6"/>
                  <a:gd name="T10" fmla="*/ 1 w 1"/>
                  <a:gd name="T11" fmla="*/ 2 h 6"/>
                  <a:gd name="T12" fmla="*/ 1 w 1"/>
                  <a:gd name="T13" fmla="*/ 2 h 6"/>
                  <a:gd name="T14" fmla="*/ 1 w 1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6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4"/>
                      <a:pt x="0" y="3"/>
                      <a:pt x="1" y="6"/>
                    </a:cubicBezTo>
                    <a:cubicBezTo>
                      <a:pt x="1" y="5"/>
                      <a:pt x="1" y="4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3"/>
                      <a:pt x="1" y="3"/>
                      <a:pt x="1" y="2"/>
                    </a:cubicBezTo>
                    <a:cubicBezTo>
                      <a:pt x="1" y="1"/>
                      <a:pt x="1" y="2"/>
                      <a:pt x="1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17" name="Freeform 615"/>
              <p:cNvSpPr>
                <a:spLocks/>
              </p:cNvSpPr>
              <p:nvPr/>
            </p:nvSpPr>
            <p:spPr bwMode="auto">
              <a:xfrm>
                <a:off x="1674" y="3207"/>
                <a:ext cx="0" cy="6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18" name="Freeform 616"/>
              <p:cNvSpPr>
                <a:spLocks/>
              </p:cNvSpPr>
              <p:nvPr/>
            </p:nvSpPr>
            <p:spPr bwMode="auto">
              <a:xfrm>
                <a:off x="1674" y="3210"/>
                <a:ext cx="0" cy="5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19" name="Freeform 617"/>
              <p:cNvSpPr>
                <a:spLocks/>
              </p:cNvSpPr>
              <p:nvPr/>
            </p:nvSpPr>
            <p:spPr bwMode="auto">
              <a:xfrm>
                <a:off x="1672" y="3213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20" name="Freeform 618"/>
              <p:cNvSpPr>
                <a:spLocks/>
              </p:cNvSpPr>
              <p:nvPr/>
            </p:nvSpPr>
            <p:spPr bwMode="auto">
              <a:xfrm>
                <a:off x="1672" y="3204"/>
                <a:ext cx="2" cy="11"/>
              </a:xfrm>
              <a:custGeom>
                <a:avLst/>
                <a:gdLst>
                  <a:gd name="T0" fmla="*/ 0 w 1"/>
                  <a:gd name="T1" fmla="*/ 3 h 4"/>
                  <a:gd name="T2" fmla="*/ 0 w 1"/>
                  <a:gd name="T3" fmla="*/ 3 h 4"/>
                  <a:gd name="T4" fmla="*/ 0 w 1"/>
                  <a:gd name="T5" fmla="*/ 3 h 4"/>
                  <a:gd name="T6" fmla="*/ 1 w 1"/>
                  <a:gd name="T7" fmla="*/ 1 h 4"/>
                  <a:gd name="T8" fmla="*/ 1 w 1"/>
                  <a:gd name="T9" fmla="*/ 1 h 4"/>
                  <a:gd name="T10" fmla="*/ 1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4"/>
                      <a:pt x="0" y="4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21" name="Freeform 619"/>
              <p:cNvSpPr>
                <a:spLocks/>
              </p:cNvSpPr>
              <p:nvPr/>
            </p:nvSpPr>
            <p:spPr bwMode="auto">
              <a:xfrm>
                <a:off x="1674" y="321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22" name="Freeform 620"/>
              <p:cNvSpPr>
                <a:spLocks/>
              </p:cNvSpPr>
              <p:nvPr/>
            </p:nvSpPr>
            <p:spPr bwMode="auto">
              <a:xfrm>
                <a:off x="1674" y="3210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23" name="Freeform 621"/>
              <p:cNvSpPr>
                <a:spLocks/>
              </p:cNvSpPr>
              <p:nvPr/>
            </p:nvSpPr>
            <p:spPr bwMode="auto">
              <a:xfrm>
                <a:off x="1672" y="3202"/>
                <a:ext cx="0" cy="13"/>
              </a:xfrm>
              <a:custGeom>
                <a:avLst/>
                <a:gdLst>
                  <a:gd name="T0" fmla="*/ 4 h 5"/>
                  <a:gd name="T1" fmla="*/ 3 h 5"/>
                  <a:gd name="T2" fmla="*/ 0 h 5"/>
                  <a:gd name="T3" fmla="*/ 1 h 5"/>
                  <a:gd name="T4" fmla="*/ 4 h 5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5">
                    <a:moveTo>
                      <a:pt x="0" y="4"/>
                    </a:moveTo>
                    <a:cubicBezTo>
                      <a:pt x="0" y="2"/>
                      <a:pt x="0" y="5"/>
                      <a:pt x="0" y="3"/>
                    </a:cubicBezTo>
                    <a:cubicBezTo>
                      <a:pt x="0" y="3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24" name="Freeform 622"/>
              <p:cNvSpPr>
                <a:spLocks/>
              </p:cNvSpPr>
              <p:nvPr/>
            </p:nvSpPr>
            <p:spPr bwMode="auto">
              <a:xfrm>
                <a:off x="1669" y="319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25" name="Freeform 623"/>
              <p:cNvSpPr>
                <a:spLocks/>
              </p:cNvSpPr>
              <p:nvPr/>
            </p:nvSpPr>
            <p:spPr bwMode="auto">
              <a:xfrm>
                <a:off x="1666" y="3196"/>
                <a:ext cx="3" cy="14"/>
              </a:xfrm>
              <a:custGeom>
                <a:avLst/>
                <a:gdLst>
                  <a:gd name="T0" fmla="*/ 0 w 1"/>
                  <a:gd name="T1" fmla="*/ 5 h 5"/>
                  <a:gd name="T2" fmla="*/ 1 w 1"/>
                  <a:gd name="T3" fmla="*/ 2 h 5"/>
                  <a:gd name="T4" fmla="*/ 1 w 1"/>
                  <a:gd name="T5" fmla="*/ 4 h 5"/>
                  <a:gd name="T6" fmla="*/ 1 w 1"/>
                  <a:gd name="T7" fmla="*/ 3 h 5"/>
                  <a:gd name="T8" fmla="*/ 1 w 1"/>
                  <a:gd name="T9" fmla="*/ 5 h 5"/>
                  <a:gd name="T10" fmla="*/ 1 w 1"/>
                  <a:gd name="T11" fmla="*/ 3 h 5"/>
                  <a:gd name="T12" fmla="*/ 1 w 1"/>
                  <a:gd name="T13" fmla="*/ 5 h 5"/>
                  <a:gd name="T14" fmla="*/ 1 w 1"/>
                  <a:gd name="T15" fmla="*/ 2 h 5"/>
                  <a:gd name="T16" fmla="*/ 1 w 1"/>
                  <a:gd name="T17" fmla="*/ 3 h 5"/>
                  <a:gd name="T18" fmla="*/ 1 w 1"/>
                  <a:gd name="T19" fmla="*/ 1 h 5"/>
                  <a:gd name="T20" fmla="*/ 1 w 1"/>
                  <a:gd name="T21" fmla="*/ 0 h 5"/>
                  <a:gd name="T22" fmla="*/ 0 w 1"/>
                  <a:gd name="T2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5"/>
                      <a:pt x="1" y="3"/>
                      <a:pt x="1" y="5"/>
                    </a:cubicBezTo>
                    <a:cubicBezTo>
                      <a:pt x="1" y="5"/>
                      <a:pt x="1" y="5"/>
                      <a:pt x="1" y="3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4"/>
                      <a:pt x="1" y="3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2"/>
                      <a:pt x="1" y="0"/>
                      <a:pt x="1" y="0"/>
                    </a:cubicBezTo>
                    <a:cubicBezTo>
                      <a:pt x="0" y="0"/>
                      <a:pt x="0" y="4"/>
                      <a:pt x="0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26" name="Freeform 624"/>
              <p:cNvSpPr>
                <a:spLocks/>
              </p:cNvSpPr>
              <p:nvPr/>
            </p:nvSpPr>
            <p:spPr bwMode="auto">
              <a:xfrm>
                <a:off x="1666" y="3199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27" name="Freeform 625"/>
              <p:cNvSpPr>
                <a:spLocks/>
              </p:cNvSpPr>
              <p:nvPr/>
            </p:nvSpPr>
            <p:spPr bwMode="auto">
              <a:xfrm>
                <a:off x="1663" y="3193"/>
                <a:ext cx="3" cy="17"/>
              </a:xfrm>
              <a:custGeom>
                <a:avLst/>
                <a:gdLst>
                  <a:gd name="T0" fmla="*/ 1 w 1"/>
                  <a:gd name="T1" fmla="*/ 6 h 6"/>
                  <a:gd name="T2" fmla="*/ 1 w 1"/>
                  <a:gd name="T3" fmla="*/ 5 h 6"/>
                  <a:gd name="T4" fmla="*/ 1 w 1"/>
                  <a:gd name="T5" fmla="*/ 6 h 6"/>
                  <a:gd name="T6" fmla="*/ 1 w 1"/>
                  <a:gd name="T7" fmla="*/ 4 h 6"/>
                  <a:gd name="T8" fmla="*/ 0 w 1"/>
                  <a:gd name="T9" fmla="*/ 5 h 6"/>
                  <a:gd name="T10" fmla="*/ 0 w 1"/>
                  <a:gd name="T11" fmla="*/ 2 h 6"/>
                  <a:gd name="T12" fmla="*/ 1 w 1"/>
                  <a:gd name="T13" fmla="*/ 3 h 6"/>
                  <a:gd name="T14" fmla="*/ 0 w 1"/>
                  <a:gd name="T15" fmla="*/ 3 h 6"/>
                  <a:gd name="T16" fmla="*/ 0 w 1"/>
                  <a:gd name="T17" fmla="*/ 4 h 6"/>
                  <a:gd name="T18" fmla="*/ 0 w 1"/>
                  <a:gd name="T19" fmla="*/ 4 h 6"/>
                  <a:gd name="T20" fmla="*/ 1 w 1"/>
                  <a:gd name="T2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6">
                    <a:moveTo>
                      <a:pt x="1" y="6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6"/>
                    </a:cubicBezTo>
                    <a:cubicBezTo>
                      <a:pt x="1" y="5"/>
                      <a:pt x="1" y="4"/>
                      <a:pt x="1" y="4"/>
                    </a:cubicBezTo>
                    <a:cubicBezTo>
                      <a:pt x="1" y="2"/>
                      <a:pt x="1" y="5"/>
                      <a:pt x="0" y="5"/>
                    </a:cubicBezTo>
                    <a:cubicBezTo>
                      <a:pt x="0" y="4"/>
                      <a:pt x="0" y="4"/>
                      <a:pt x="0" y="2"/>
                    </a:cubicBezTo>
                    <a:cubicBezTo>
                      <a:pt x="0" y="2"/>
                      <a:pt x="0" y="2"/>
                      <a:pt x="1" y="3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6"/>
                      <a:pt x="0" y="6"/>
                      <a:pt x="1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28" name="Freeform 626"/>
              <p:cNvSpPr>
                <a:spLocks/>
              </p:cNvSpPr>
              <p:nvPr/>
            </p:nvSpPr>
            <p:spPr bwMode="auto">
              <a:xfrm>
                <a:off x="1666" y="3210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29" name="Freeform 627"/>
              <p:cNvSpPr>
                <a:spLocks/>
              </p:cNvSpPr>
              <p:nvPr/>
            </p:nvSpPr>
            <p:spPr bwMode="auto">
              <a:xfrm>
                <a:off x="1663" y="320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30" name="Freeform 628"/>
              <p:cNvSpPr>
                <a:spLocks/>
              </p:cNvSpPr>
              <p:nvPr/>
            </p:nvSpPr>
            <p:spPr bwMode="auto">
              <a:xfrm>
                <a:off x="1663" y="3207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31" name="Freeform 629"/>
              <p:cNvSpPr>
                <a:spLocks/>
              </p:cNvSpPr>
              <p:nvPr/>
            </p:nvSpPr>
            <p:spPr bwMode="auto">
              <a:xfrm>
                <a:off x="1642" y="3196"/>
                <a:ext cx="21" cy="17"/>
              </a:xfrm>
              <a:custGeom>
                <a:avLst/>
                <a:gdLst>
                  <a:gd name="T0" fmla="*/ 1 w 8"/>
                  <a:gd name="T1" fmla="*/ 1 h 6"/>
                  <a:gd name="T2" fmla="*/ 1 w 8"/>
                  <a:gd name="T3" fmla="*/ 2 h 6"/>
                  <a:gd name="T4" fmla="*/ 0 w 8"/>
                  <a:gd name="T5" fmla="*/ 4 h 6"/>
                  <a:gd name="T6" fmla="*/ 0 w 8"/>
                  <a:gd name="T7" fmla="*/ 6 h 6"/>
                  <a:gd name="T8" fmla="*/ 1 w 8"/>
                  <a:gd name="T9" fmla="*/ 5 h 6"/>
                  <a:gd name="T10" fmla="*/ 1 w 8"/>
                  <a:gd name="T11" fmla="*/ 6 h 6"/>
                  <a:gd name="T12" fmla="*/ 2 w 8"/>
                  <a:gd name="T13" fmla="*/ 5 h 6"/>
                  <a:gd name="T14" fmla="*/ 3 w 8"/>
                  <a:gd name="T15" fmla="*/ 5 h 6"/>
                  <a:gd name="T16" fmla="*/ 6 w 8"/>
                  <a:gd name="T17" fmla="*/ 5 h 6"/>
                  <a:gd name="T18" fmla="*/ 6 w 8"/>
                  <a:gd name="T19" fmla="*/ 3 h 6"/>
                  <a:gd name="T20" fmla="*/ 6 w 8"/>
                  <a:gd name="T21" fmla="*/ 5 h 6"/>
                  <a:gd name="T22" fmla="*/ 6 w 8"/>
                  <a:gd name="T23" fmla="*/ 5 h 6"/>
                  <a:gd name="T24" fmla="*/ 7 w 8"/>
                  <a:gd name="T25" fmla="*/ 5 h 6"/>
                  <a:gd name="T26" fmla="*/ 7 w 8"/>
                  <a:gd name="T27" fmla="*/ 3 h 6"/>
                  <a:gd name="T28" fmla="*/ 7 w 8"/>
                  <a:gd name="T29" fmla="*/ 5 h 6"/>
                  <a:gd name="T30" fmla="*/ 8 w 8"/>
                  <a:gd name="T31" fmla="*/ 4 h 6"/>
                  <a:gd name="T32" fmla="*/ 7 w 8"/>
                  <a:gd name="T33" fmla="*/ 2 h 6"/>
                  <a:gd name="T34" fmla="*/ 8 w 8"/>
                  <a:gd name="T35" fmla="*/ 1 h 6"/>
                  <a:gd name="T36" fmla="*/ 6 w 8"/>
                  <a:gd name="T37" fmla="*/ 4 h 6"/>
                  <a:gd name="T38" fmla="*/ 6 w 8"/>
                  <a:gd name="T39" fmla="*/ 3 h 6"/>
                  <a:gd name="T40" fmla="*/ 5 w 8"/>
                  <a:gd name="T41" fmla="*/ 1 h 6"/>
                  <a:gd name="T42" fmla="*/ 4 w 8"/>
                  <a:gd name="T43" fmla="*/ 3 h 6"/>
                  <a:gd name="T44" fmla="*/ 4 w 8"/>
                  <a:gd name="T45" fmla="*/ 3 h 6"/>
                  <a:gd name="T46" fmla="*/ 4 w 8"/>
                  <a:gd name="T47" fmla="*/ 4 h 6"/>
                  <a:gd name="T48" fmla="*/ 3 w 8"/>
                  <a:gd name="T49" fmla="*/ 2 h 6"/>
                  <a:gd name="T50" fmla="*/ 3 w 8"/>
                  <a:gd name="T51" fmla="*/ 5 h 6"/>
                  <a:gd name="T52" fmla="*/ 3 w 8"/>
                  <a:gd name="T53" fmla="*/ 1 h 6"/>
                  <a:gd name="T54" fmla="*/ 3 w 8"/>
                  <a:gd name="T55" fmla="*/ 3 h 6"/>
                  <a:gd name="T56" fmla="*/ 3 w 8"/>
                  <a:gd name="T57" fmla="*/ 4 h 6"/>
                  <a:gd name="T58" fmla="*/ 3 w 8"/>
                  <a:gd name="T59" fmla="*/ 1 h 6"/>
                  <a:gd name="T60" fmla="*/ 2 w 8"/>
                  <a:gd name="T61" fmla="*/ 3 h 6"/>
                  <a:gd name="T62" fmla="*/ 2 w 8"/>
                  <a:gd name="T63" fmla="*/ 4 h 6"/>
                  <a:gd name="T64" fmla="*/ 1 w 8"/>
                  <a:gd name="T65" fmla="*/ 3 h 6"/>
                  <a:gd name="T66" fmla="*/ 2 w 8"/>
                  <a:gd name="T67" fmla="*/ 1 h 6"/>
                  <a:gd name="T68" fmla="*/ 1 w 8"/>
                  <a:gd name="T69" fmla="*/ 0 h 6"/>
                  <a:gd name="T70" fmla="*/ 1 w 8"/>
                  <a:gd name="T71" fmla="*/ 3 h 6"/>
                  <a:gd name="T72" fmla="*/ 1 w 8"/>
                  <a:gd name="T73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" h="6">
                    <a:moveTo>
                      <a:pt x="1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1" y="3"/>
                      <a:pt x="0" y="4"/>
                    </a:cubicBezTo>
                    <a:cubicBezTo>
                      <a:pt x="1" y="4"/>
                      <a:pt x="0" y="5"/>
                      <a:pt x="0" y="6"/>
                    </a:cubicBezTo>
                    <a:cubicBezTo>
                      <a:pt x="1" y="6"/>
                      <a:pt x="1" y="5"/>
                      <a:pt x="1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5"/>
                      <a:pt x="2" y="4"/>
                      <a:pt x="2" y="5"/>
                    </a:cubicBezTo>
                    <a:cubicBezTo>
                      <a:pt x="2" y="6"/>
                      <a:pt x="3" y="5"/>
                      <a:pt x="3" y="5"/>
                    </a:cubicBezTo>
                    <a:cubicBezTo>
                      <a:pt x="4" y="5"/>
                      <a:pt x="5" y="4"/>
                      <a:pt x="6" y="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6" y="3"/>
                      <a:pt x="6" y="5"/>
                    </a:cubicBezTo>
                    <a:cubicBezTo>
                      <a:pt x="6" y="4"/>
                      <a:pt x="6" y="5"/>
                      <a:pt x="6" y="5"/>
                    </a:cubicBezTo>
                    <a:cubicBezTo>
                      <a:pt x="6" y="6"/>
                      <a:pt x="7" y="4"/>
                      <a:pt x="7" y="5"/>
                    </a:cubicBezTo>
                    <a:cubicBezTo>
                      <a:pt x="7" y="5"/>
                      <a:pt x="7" y="3"/>
                      <a:pt x="7" y="3"/>
                    </a:cubicBezTo>
                    <a:cubicBezTo>
                      <a:pt x="7" y="5"/>
                      <a:pt x="7" y="3"/>
                      <a:pt x="7" y="5"/>
                    </a:cubicBezTo>
                    <a:cubicBezTo>
                      <a:pt x="8" y="6"/>
                      <a:pt x="7" y="3"/>
                      <a:pt x="8" y="4"/>
                    </a:cubicBezTo>
                    <a:cubicBezTo>
                      <a:pt x="8" y="2"/>
                      <a:pt x="7" y="3"/>
                      <a:pt x="7" y="2"/>
                    </a:cubicBezTo>
                    <a:cubicBezTo>
                      <a:pt x="7" y="1"/>
                      <a:pt x="8" y="2"/>
                      <a:pt x="8" y="1"/>
                    </a:cubicBezTo>
                    <a:cubicBezTo>
                      <a:pt x="7" y="0"/>
                      <a:pt x="6" y="3"/>
                      <a:pt x="6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5" y="3"/>
                      <a:pt x="5" y="1"/>
                    </a:cubicBezTo>
                    <a:cubicBezTo>
                      <a:pt x="5" y="3"/>
                      <a:pt x="4" y="1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2"/>
                      <a:pt x="3" y="2"/>
                    </a:cubicBezTo>
                    <a:cubicBezTo>
                      <a:pt x="4" y="3"/>
                      <a:pt x="3" y="4"/>
                      <a:pt x="3" y="5"/>
                    </a:cubicBezTo>
                    <a:cubicBezTo>
                      <a:pt x="3" y="3"/>
                      <a:pt x="3" y="2"/>
                      <a:pt x="3" y="1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3" y="3"/>
                      <a:pt x="3" y="4"/>
                    </a:cubicBezTo>
                    <a:cubicBezTo>
                      <a:pt x="2" y="4"/>
                      <a:pt x="2" y="2"/>
                      <a:pt x="3" y="1"/>
                    </a:cubicBezTo>
                    <a:cubicBezTo>
                      <a:pt x="2" y="1"/>
                      <a:pt x="2" y="4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3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2" y="1"/>
                      <a:pt x="1" y="1"/>
                      <a:pt x="1" y="0"/>
                    </a:cubicBezTo>
                    <a:cubicBezTo>
                      <a:pt x="1" y="1"/>
                      <a:pt x="1" y="2"/>
                      <a:pt x="1" y="3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32" name="Freeform 630"/>
              <p:cNvSpPr>
                <a:spLocks/>
              </p:cNvSpPr>
              <p:nvPr/>
            </p:nvSpPr>
            <p:spPr bwMode="auto">
              <a:xfrm>
                <a:off x="1644" y="3196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33" name="Freeform 631"/>
              <p:cNvSpPr>
                <a:spLocks/>
              </p:cNvSpPr>
              <p:nvPr/>
            </p:nvSpPr>
            <p:spPr bwMode="auto">
              <a:xfrm>
                <a:off x="1644" y="319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34" name="Rectangle 632"/>
              <p:cNvSpPr>
                <a:spLocks noChangeArrowheads="1"/>
              </p:cNvSpPr>
              <p:nvPr/>
            </p:nvSpPr>
            <p:spPr bwMode="auto">
              <a:xfrm>
                <a:off x="1647" y="3210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35" name="Freeform 633"/>
              <p:cNvSpPr>
                <a:spLocks/>
              </p:cNvSpPr>
              <p:nvPr/>
            </p:nvSpPr>
            <p:spPr bwMode="auto">
              <a:xfrm>
                <a:off x="1650" y="3196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36" name="Freeform 634"/>
              <p:cNvSpPr>
                <a:spLocks/>
              </p:cNvSpPr>
              <p:nvPr/>
            </p:nvSpPr>
            <p:spPr bwMode="auto">
              <a:xfrm>
                <a:off x="1652" y="3196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37" name="Freeform 635"/>
              <p:cNvSpPr>
                <a:spLocks/>
              </p:cNvSpPr>
              <p:nvPr/>
            </p:nvSpPr>
            <p:spPr bwMode="auto">
              <a:xfrm>
                <a:off x="1644" y="3196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38" name="Freeform 636"/>
              <p:cNvSpPr>
                <a:spLocks/>
              </p:cNvSpPr>
              <p:nvPr/>
            </p:nvSpPr>
            <p:spPr bwMode="auto">
              <a:xfrm>
                <a:off x="1631" y="3196"/>
                <a:ext cx="11" cy="22"/>
              </a:xfrm>
              <a:custGeom>
                <a:avLst/>
                <a:gdLst>
                  <a:gd name="T0" fmla="*/ 0 w 4"/>
                  <a:gd name="T1" fmla="*/ 6 h 8"/>
                  <a:gd name="T2" fmla="*/ 1 w 4"/>
                  <a:gd name="T3" fmla="*/ 7 h 8"/>
                  <a:gd name="T4" fmla="*/ 2 w 4"/>
                  <a:gd name="T5" fmla="*/ 4 h 8"/>
                  <a:gd name="T6" fmla="*/ 2 w 4"/>
                  <a:gd name="T7" fmla="*/ 7 h 8"/>
                  <a:gd name="T8" fmla="*/ 3 w 4"/>
                  <a:gd name="T9" fmla="*/ 5 h 8"/>
                  <a:gd name="T10" fmla="*/ 3 w 4"/>
                  <a:gd name="T11" fmla="*/ 6 h 8"/>
                  <a:gd name="T12" fmla="*/ 4 w 4"/>
                  <a:gd name="T13" fmla="*/ 3 h 8"/>
                  <a:gd name="T14" fmla="*/ 3 w 4"/>
                  <a:gd name="T15" fmla="*/ 6 h 8"/>
                  <a:gd name="T16" fmla="*/ 3 w 4"/>
                  <a:gd name="T17" fmla="*/ 6 h 8"/>
                  <a:gd name="T18" fmla="*/ 4 w 4"/>
                  <a:gd name="T19" fmla="*/ 5 h 8"/>
                  <a:gd name="T20" fmla="*/ 4 w 4"/>
                  <a:gd name="T21" fmla="*/ 3 h 8"/>
                  <a:gd name="T22" fmla="*/ 4 w 4"/>
                  <a:gd name="T23" fmla="*/ 1 h 8"/>
                  <a:gd name="T24" fmla="*/ 4 w 4"/>
                  <a:gd name="T25" fmla="*/ 3 h 8"/>
                  <a:gd name="T26" fmla="*/ 4 w 4"/>
                  <a:gd name="T27" fmla="*/ 1 h 8"/>
                  <a:gd name="T28" fmla="*/ 4 w 4"/>
                  <a:gd name="T29" fmla="*/ 2 h 8"/>
                  <a:gd name="T30" fmla="*/ 4 w 4"/>
                  <a:gd name="T31" fmla="*/ 1 h 8"/>
                  <a:gd name="T32" fmla="*/ 3 w 4"/>
                  <a:gd name="T33" fmla="*/ 2 h 8"/>
                  <a:gd name="T34" fmla="*/ 3 w 4"/>
                  <a:gd name="T35" fmla="*/ 2 h 8"/>
                  <a:gd name="T36" fmla="*/ 3 w 4"/>
                  <a:gd name="T37" fmla="*/ 3 h 8"/>
                  <a:gd name="T38" fmla="*/ 3 w 4"/>
                  <a:gd name="T39" fmla="*/ 2 h 8"/>
                  <a:gd name="T40" fmla="*/ 3 w 4"/>
                  <a:gd name="T41" fmla="*/ 3 h 8"/>
                  <a:gd name="T42" fmla="*/ 2 w 4"/>
                  <a:gd name="T43" fmla="*/ 1 h 8"/>
                  <a:gd name="T44" fmla="*/ 2 w 4"/>
                  <a:gd name="T45" fmla="*/ 2 h 8"/>
                  <a:gd name="T46" fmla="*/ 2 w 4"/>
                  <a:gd name="T47" fmla="*/ 1 h 8"/>
                  <a:gd name="T48" fmla="*/ 2 w 4"/>
                  <a:gd name="T49" fmla="*/ 5 h 8"/>
                  <a:gd name="T50" fmla="*/ 2 w 4"/>
                  <a:gd name="T51" fmla="*/ 2 h 8"/>
                  <a:gd name="T52" fmla="*/ 1 w 4"/>
                  <a:gd name="T53" fmla="*/ 2 h 8"/>
                  <a:gd name="T54" fmla="*/ 1 w 4"/>
                  <a:gd name="T55" fmla="*/ 2 h 8"/>
                  <a:gd name="T56" fmla="*/ 1 w 4"/>
                  <a:gd name="T57" fmla="*/ 3 h 8"/>
                  <a:gd name="T58" fmla="*/ 1 w 4"/>
                  <a:gd name="T59" fmla="*/ 3 h 8"/>
                  <a:gd name="T60" fmla="*/ 1 w 4"/>
                  <a:gd name="T61" fmla="*/ 4 h 8"/>
                  <a:gd name="T62" fmla="*/ 1 w 4"/>
                  <a:gd name="T63" fmla="*/ 4 h 8"/>
                  <a:gd name="T64" fmla="*/ 0 w 4"/>
                  <a:gd name="T65" fmla="*/ 6 h 8"/>
                  <a:gd name="T66" fmla="*/ 1 w 4"/>
                  <a:gd name="T67" fmla="*/ 4 h 8"/>
                  <a:gd name="T68" fmla="*/ 0 w 4"/>
                  <a:gd name="T6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" h="8">
                    <a:moveTo>
                      <a:pt x="0" y="6"/>
                    </a:moveTo>
                    <a:cubicBezTo>
                      <a:pt x="1" y="8"/>
                      <a:pt x="1" y="7"/>
                      <a:pt x="1" y="7"/>
                    </a:cubicBezTo>
                    <a:cubicBezTo>
                      <a:pt x="2" y="6"/>
                      <a:pt x="1" y="4"/>
                      <a:pt x="2" y="4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3" y="7"/>
                      <a:pt x="3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1"/>
                      <a:pt x="4" y="3"/>
                    </a:cubicBezTo>
                    <a:cubicBezTo>
                      <a:pt x="3" y="4"/>
                      <a:pt x="4" y="4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6"/>
                      <a:pt x="4" y="5"/>
                      <a:pt x="4" y="5"/>
                    </a:cubicBezTo>
                    <a:cubicBezTo>
                      <a:pt x="4" y="5"/>
                      <a:pt x="4" y="3"/>
                      <a:pt x="4" y="3"/>
                    </a:cubicBezTo>
                    <a:cubicBezTo>
                      <a:pt x="4" y="3"/>
                      <a:pt x="4" y="2"/>
                      <a:pt x="4" y="1"/>
                    </a:cubicBezTo>
                    <a:cubicBezTo>
                      <a:pt x="4" y="2"/>
                      <a:pt x="4" y="2"/>
                      <a:pt x="4" y="3"/>
                    </a:cubicBezTo>
                    <a:cubicBezTo>
                      <a:pt x="4" y="2"/>
                      <a:pt x="4" y="2"/>
                      <a:pt x="4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1"/>
                      <a:pt x="4" y="1"/>
                    </a:cubicBezTo>
                    <a:cubicBezTo>
                      <a:pt x="4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0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3"/>
                      <a:pt x="2" y="1"/>
                      <a:pt x="2" y="1"/>
                    </a:cubicBezTo>
                    <a:cubicBezTo>
                      <a:pt x="2" y="2"/>
                      <a:pt x="2" y="4"/>
                      <a:pt x="2" y="5"/>
                    </a:cubicBezTo>
                    <a:cubicBezTo>
                      <a:pt x="2" y="3"/>
                      <a:pt x="2" y="5"/>
                      <a:pt x="2" y="2"/>
                    </a:cubicBezTo>
                    <a:cubicBezTo>
                      <a:pt x="2" y="2"/>
                      <a:pt x="1" y="3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4"/>
                      <a:pt x="1" y="1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6"/>
                    </a:cubicBezTo>
                    <a:cubicBezTo>
                      <a:pt x="0" y="6"/>
                      <a:pt x="1" y="5"/>
                      <a:pt x="1" y="4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39" name="Freeform 637"/>
              <p:cNvSpPr>
                <a:spLocks/>
              </p:cNvSpPr>
              <p:nvPr/>
            </p:nvSpPr>
            <p:spPr bwMode="auto">
              <a:xfrm>
                <a:off x="1639" y="3199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40" name="Freeform 638"/>
              <p:cNvSpPr>
                <a:spLocks/>
              </p:cNvSpPr>
              <p:nvPr/>
            </p:nvSpPr>
            <p:spPr bwMode="auto">
              <a:xfrm>
                <a:off x="1623" y="3193"/>
                <a:ext cx="8" cy="25"/>
              </a:xfrm>
              <a:custGeom>
                <a:avLst/>
                <a:gdLst>
                  <a:gd name="T0" fmla="*/ 2 w 3"/>
                  <a:gd name="T1" fmla="*/ 5 h 9"/>
                  <a:gd name="T2" fmla="*/ 2 w 3"/>
                  <a:gd name="T3" fmla="*/ 3 h 9"/>
                  <a:gd name="T4" fmla="*/ 2 w 3"/>
                  <a:gd name="T5" fmla="*/ 6 h 9"/>
                  <a:gd name="T6" fmla="*/ 2 w 3"/>
                  <a:gd name="T7" fmla="*/ 7 h 9"/>
                  <a:gd name="T8" fmla="*/ 2 w 3"/>
                  <a:gd name="T9" fmla="*/ 4 h 9"/>
                  <a:gd name="T10" fmla="*/ 2 w 3"/>
                  <a:gd name="T11" fmla="*/ 3 h 9"/>
                  <a:gd name="T12" fmla="*/ 2 w 3"/>
                  <a:gd name="T13" fmla="*/ 5 h 9"/>
                  <a:gd name="T14" fmla="*/ 1 w 3"/>
                  <a:gd name="T15" fmla="*/ 6 h 9"/>
                  <a:gd name="T16" fmla="*/ 1 w 3"/>
                  <a:gd name="T17" fmla="*/ 6 h 9"/>
                  <a:gd name="T18" fmla="*/ 1 w 3"/>
                  <a:gd name="T19" fmla="*/ 4 h 9"/>
                  <a:gd name="T20" fmla="*/ 0 w 3"/>
                  <a:gd name="T21" fmla="*/ 9 h 9"/>
                  <a:gd name="T22" fmla="*/ 0 w 3"/>
                  <a:gd name="T23" fmla="*/ 8 h 9"/>
                  <a:gd name="T24" fmla="*/ 1 w 3"/>
                  <a:gd name="T25" fmla="*/ 6 h 9"/>
                  <a:gd name="T26" fmla="*/ 1 w 3"/>
                  <a:gd name="T27" fmla="*/ 7 h 9"/>
                  <a:gd name="T28" fmla="*/ 1 w 3"/>
                  <a:gd name="T29" fmla="*/ 8 h 9"/>
                  <a:gd name="T30" fmla="*/ 3 w 3"/>
                  <a:gd name="T31" fmla="*/ 8 h 9"/>
                  <a:gd name="T32" fmla="*/ 2 w 3"/>
                  <a:gd name="T33" fmla="*/ 8 h 9"/>
                  <a:gd name="T34" fmla="*/ 3 w 3"/>
                  <a:gd name="T35" fmla="*/ 7 h 9"/>
                  <a:gd name="T36" fmla="*/ 3 w 3"/>
                  <a:gd name="T37" fmla="*/ 4 h 9"/>
                  <a:gd name="T38" fmla="*/ 3 w 3"/>
                  <a:gd name="T39" fmla="*/ 5 h 9"/>
                  <a:gd name="T40" fmla="*/ 3 w 3"/>
                  <a:gd name="T41" fmla="*/ 3 h 9"/>
                  <a:gd name="T42" fmla="*/ 3 w 3"/>
                  <a:gd name="T43" fmla="*/ 2 h 9"/>
                  <a:gd name="T44" fmla="*/ 3 w 3"/>
                  <a:gd name="T45" fmla="*/ 2 h 9"/>
                  <a:gd name="T46" fmla="*/ 2 w 3"/>
                  <a:gd name="T47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" h="9">
                    <a:moveTo>
                      <a:pt x="2" y="5"/>
                    </a:moveTo>
                    <a:cubicBezTo>
                      <a:pt x="2" y="4"/>
                      <a:pt x="3" y="4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2" y="7"/>
                      <a:pt x="2" y="7"/>
                    </a:cubicBezTo>
                    <a:cubicBezTo>
                      <a:pt x="2" y="6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3"/>
                    </a:cubicBezTo>
                    <a:cubicBezTo>
                      <a:pt x="2" y="5"/>
                      <a:pt x="1" y="4"/>
                      <a:pt x="2" y="5"/>
                    </a:cubicBezTo>
                    <a:cubicBezTo>
                      <a:pt x="2" y="6"/>
                      <a:pt x="1" y="7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2" y="4"/>
                      <a:pt x="1" y="5"/>
                      <a:pt x="1" y="4"/>
                    </a:cubicBezTo>
                    <a:cubicBezTo>
                      <a:pt x="1" y="6"/>
                      <a:pt x="0" y="5"/>
                      <a:pt x="0" y="9"/>
                    </a:cubicBezTo>
                    <a:cubicBezTo>
                      <a:pt x="0" y="9"/>
                      <a:pt x="0" y="9"/>
                      <a:pt x="0" y="8"/>
                    </a:cubicBezTo>
                    <a:cubicBezTo>
                      <a:pt x="0" y="8"/>
                      <a:pt x="1" y="7"/>
                      <a:pt x="1" y="6"/>
                    </a:cubicBezTo>
                    <a:cubicBezTo>
                      <a:pt x="1" y="7"/>
                      <a:pt x="1" y="6"/>
                      <a:pt x="1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9"/>
                      <a:pt x="2" y="8"/>
                      <a:pt x="3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7"/>
                      <a:pt x="3" y="7"/>
                      <a:pt x="3" y="7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5"/>
                      <a:pt x="3" y="4"/>
                      <a:pt x="3" y="5"/>
                    </a:cubicBezTo>
                    <a:cubicBezTo>
                      <a:pt x="3" y="4"/>
                      <a:pt x="3" y="4"/>
                      <a:pt x="3" y="3"/>
                    </a:cubicBezTo>
                    <a:cubicBezTo>
                      <a:pt x="3" y="2"/>
                      <a:pt x="3" y="3"/>
                      <a:pt x="3" y="2"/>
                    </a:cubicBezTo>
                    <a:cubicBezTo>
                      <a:pt x="3" y="0"/>
                      <a:pt x="3" y="3"/>
                      <a:pt x="3" y="2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41" name="Freeform 639"/>
              <p:cNvSpPr>
                <a:spLocks/>
              </p:cNvSpPr>
              <p:nvPr/>
            </p:nvSpPr>
            <p:spPr bwMode="auto">
              <a:xfrm>
                <a:off x="1631" y="3204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42" name="Freeform 640"/>
              <p:cNvSpPr>
                <a:spLocks/>
              </p:cNvSpPr>
              <p:nvPr/>
            </p:nvSpPr>
            <p:spPr bwMode="auto">
              <a:xfrm>
                <a:off x="1631" y="3213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43" name="Freeform 641"/>
              <p:cNvSpPr>
                <a:spLocks/>
              </p:cNvSpPr>
              <p:nvPr/>
            </p:nvSpPr>
            <p:spPr bwMode="auto">
              <a:xfrm>
                <a:off x="1625" y="320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44" name="Freeform 642"/>
              <p:cNvSpPr>
                <a:spLocks/>
              </p:cNvSpPr>
              <p:nvPr/>
            </p:nvSpPr>
            <p:spPr bwMode="auto">
              <a:xfrm>
                <a:off x="1620" y="3207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4 h 4"/>
                  <a:gd name="T4" fmla="*/ 1 w 1"/>
                  <a:gd name="T5" fmla="*/ 0 h 4"/>
                  <a:gd name="T6" fmla="*/ 1 w 1"/>
                  <a:gd name="T7" fmla="*/ 3 h 4"/>
                  <a:gd name="T8" fmla="*/ 0 w 1"/>
                  <a:gd name="T9" fmla="*/ 3 h 4"/>
                  <a:gd name="T10" fmla="*/ 0 w 1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1" y="4"/>
                      <a:pt x="1" y="3"/>
                      <a:pt x="1" y="4"/>
                    </a:cubicBezTo>
                    <a:cubicBezTo>
                      <a:pt x="1" y="3"/>
                      <a:pt x="1" y="1"/>
                      <a:pt x="1" y="0"/>
                    </a:cubicBezTo>
                    <a:cubicBezTo>
                      <a:pt x="1" y="0"/>
                      <a:pt x="1" y="2"/>
                      <a:pt x="1" y="3"/>
                    </a:cubicBezTo>
                    <a:cubicBezTo>
                      <a:pt x="1" y="1"/>
                      <a:pt x="0" y="3"/>
                      <a:pt x="0" y="3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45" name="Freeform 643"/>
              <p:cNvSpPr>
                <a:spLocks/>
              </p:cNvSpPr>
              <p:nvPr/>
            </p:nvSpPr>
            <p:spPr bwMode="auto">
              <a:xfrm>
                <a:off x="1609" y="3196"/>
                <a:ext cx="14" cy="30"/>
              </a:xfrm>
              <a:custGeom>
                <a:avLst/>
                <a:gdLst>
                  <a:gd name="T0" fmla="*/ 3 w 5"/>
                  <a:gd name="T1" fmla="*/ 3 h 11"/>
                  <a:gd name="T2" fmla="*/ 3 w 5"/>
                  <a:gd name="T3" fmla="*/ 4 h 11"/>
                  <a:gd name="T4" fmla="*/ 3 w 5"/>
                  <a:gd name="T5" fmla="*/ 3 h 11"/>
                  <a:gd name="T6" fmla="*/ 3 w 5"/>
                  <a:gd name="T7" fmla="*/ 2 h 11"/>
                  <a:gd name="T8" fmla="*/ 3 w 5"/>
                  <a:gd name="T9" fmla="*/ 3 h 11"/>
                  <a:gd name="T10" fmla="*/ 2 w 5"/>
                  <a:gd name="T11" fmla="*/ 3 h 11"/>
                  <a:gd name="T12" fmla="*/ 2 w 5"/>
                  <a:gd name="T13" fmla="*/ 5 h 11"/>
                  <a:gd name="T14" fmla="*/ 2 w 5"/>
                  <a:gd name="T15" fmla="*/ 2 h 11"/>
                  <a:gd name="T16" fmla="*/ 2 w 5"/>
                  <a:gd name="T17" fmla="*/ 6 h 11"/>
                  <a:gd name="T18" fmla="*/ 1 w 5"/>
                  <a:gd name="T19" fmla="*/ 5 h 11"/>
                  <a:gd name="T20" fmla="*/ 1 w 5"/>
                  <a:gd name="T21" fmla="*/ 4 h 11"/>
                  <a:gd name="T22" fmla="*/ 1 w 5"/>
                  <a:gd name="T23" fmla="*/ 6 h 11"/>
                  <a:gd name="T24" fmla="*/ 1 w 5"/>
                  <a:gd name="T25" fmla="*/ 8 h 11"/>
                  <a:gd name="T26" fmla="*/ 2 w 5"/>
                  <a:gd name="T27" fmla="*/ 8 h 11"/>
                  <a:gd name="T28" fmla="*/ 2 w 5"/>
                  <a:gd name="T29" fmla="*/ 9 h 11"/>
                  <a:gd name="T30" fmla="*/ 3 w 5"/>
                  <a:gd name="T31" fmla="*/ 7 h 11"/>
                  <a:gd name="T32" fmla="*/ 3 w 5"/>
                  <a:gd name="T33" fmla="*/ 8 h 11"/>
                  <a:gd name="T34" fmla="*/ 3 w 5"/>
                  <a:gd name="T35" fmla="*/ 5 h 11"/>
                  <a:gd name="T36" fmla="*/ 3 w 5"/>
                  <a:gd name="T37" fmla="*/ 5 h 11"/>
                  <a:gd name="T38" fmla="*/ 3 w 5"/>
                  <a:gd name="T39" fmla="*/ 7 h 11"/>
                  <a:gd name="T40" fmla="*/ 3 w 5"/>
                  <a:gd name="T41" fmla="*/ 6 h 11"/>
                  <a:gd name="T42" fmla="*/ 4 w 5"/>
                  <a:gd name="T43" fmla="*/ 8 h 11"/>
                  <a:gd name="T44" fmla="*/ 4 w 5"/>
                  <a:gd name="T45" fmla="*/ 5 h 11"/>
                  <a:gd name="T46" fmla="*/ 4 w 5"/>
                  <a:gd name="T47" fmla="*/ 6 h 11"/>
                  <a:gd name="T48" fmla="*/ 4 w 5"/>
                  <a:gd name="T49" fmla="*/ 3 h 11"/>
                  <a:gd name="T50" fmla="*/ 2 w 5"/>
                  <a:gd name="T51" fmla="*/ 4 h 11"/>
                  <a:gd name="T52" fmla="*/ 2 w 5"/>
                  <a:gd name="T53" fmla="*/ 5 h 11"/>
                  <a:gd name="T54" fmla="*/ 2 w 5"/>
                  <a:gd name="T55" fmla="*/ 3 h 11"/>
                  <a:gd name="T56" fmla="*/ 2 w 5"/>
                  <a:gd name="T57" fmla="*/ 5 h 11"/>
                  <a:gd name="T58" fmla="*/ 1 w 5"/>
                  <a:gd name="T59" fmla="*/ 4 h 11"/>
                  <a:gd name="T60" fmla="*/ 1 w 5"/>
                  <a:gd name="T61" fmla="*/ 5 h 11"/>
                  <a:gd name="T62" fmla="*/ 1 w 5"/>
                  <a:gd name="T63" fmla="*/ 3 h 11"/>
                  <a:gd name="T64" fmla="*/ 3 w 5"/>
                  <a:gd name="T65" fmla="*/ 7 h 11"/>
                  <a:gd name="T66" fmla="*/ 3 w 5"/>
                  <a:gd name="T67" fmla="*/ 5 h 11"/>
                  <a:gd name="T68" fmla="*/ 4 w 5"/>
                  <a:gd name="T69" fmla="*/ 5 h 11"/>
                  <a:gd name="T70" fmla="*/ 4 w 5"/>
                  <a:gd name="T71" fmla="*/ 4 h 11"/>
                  <a:gd name="T72" fmla="*/ 4 w 5"/>
                  <a:gd name="T73" fmla="*/ 7 h 11"/>
                  <a:gd name="T74" fmla="*/ 4 w 5"/>
                  <a:gd name="T75" fmla="*/ 7 h 11"/>
                  <a:gd name="T76" fmla="*/ 4 w 5"/>
                  <a:gd name="T77" fmla="*/ 6 h 11"/>
                  <a:gd name="T78" fmla="*/ 4 w 5"/>
                  <a:gd name="T79" fmla="*/ 7 h 11"/>
                  <a:gd name="T80" fmla="*/ 4 w 5"/>
                  <a:gd name="T81" fmla="*/ 3 h 11"/>
                  <a:gd name="T82" fmla="*/ 4 w 5"/>
                  <a:gd name="T83" fmla="*/ 1 h 11"/>
                  <a:gd name="T84" fmla="*/ 3 w 5"/>
                  <a:gd name="T85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" h="11">
                    <a:moveTo>
                      <a:pt x="3" y="3"/>
                    </a:moveTo>
                    <a:cubicBezTo>
                      <a:pt x="3" y="3"/>
                      <a:pt x="3" y="4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1"/>
                      <a:pt x="3" y="3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2"/>
                      <a:pt x="3" y="4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2" y="3"/>
                      <a:pt x="2" y="4"/>
                      <a:pt x="2" y="6"/>
                    </a:cubicBezTo>
                    <a:cubicBezTo>
                      <a:pt x="1" y="4"/>
                      <a:pt x="1" y="6"/>
                      <a:pt x="1" y="5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3"/>
                      <a:pt x="1" y="3"/>
                      <a:pt x="1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7"/>
                      <a:pt x="2" y="8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7"/>
                      <a:pt x="3" y="8"/>
                      <a:pt x="3" y="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7"/>
                      <a:pt x="3" y="8"/>
                      <a:pt x="3" y="5"/>
                    </a:cubicBezTo>
                    <a:cubicBezTo>
                      <a:pt x="3" y="8"/>
                      <a:pt x="3" y="4"/>
                      <a:pt x="3" y="5"/>
                    </a:cubicBezTo>
                    <a:cubicBezTo>
                      <a:pt x="3" y="6"/>
                      <a:pt x="3" y="6"/>
                      <a:pt x="3" y="7"/>
                    </a:cubicBezTo>
                    <a:cubicBezTo>
                      <a:pt x="3" y="6"/>
                      <a:pt x="3" y="7"/>
                      <a:pt x="3" y="6"/>
                    </a:cubicBezTo>
                    <a:cubicBezTo>
                      <a:pt x="4" y="8"/>
                      <a:pt x="4" y="6"/>
                      <a:pt x="4" y="8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3"/>
                      <a:pt x="4" y="3"/>
                    </a:cubicBezTo>
                    <a:cubicBezTo>
                      <a:pt x="3" y="4"/>
                      <a:pt x="3" y="4"/>
                      <a:pt x="2" y="4"/>
                    </a:cubicBezTo>
                    <a:cubicBezTo>
                      <a:pt x="2" y="6"/>
                      <a:pt x="2" y="4"/>
                      <a:pt x="2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4"/>
                      <a:pt x="2" y="5"/>
                      <a:pt x="2" y="5"/>
                    </a:cubicBezTo>
                    <a:cubicBezTo>
                      <a:pt x="2" y="6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11"/>
                      <a:pt x="2" y="3"/>
                      <a:pt x="3" y="7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6"/>
                      <a:pt x="4" y="2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5"/>
                      <a:pt x="4" y="6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4" y="5"/>
                      <a:pt x="4" y="7"/>
                    </a:cubicBezTo>
                    <a:cubicBezTo>
                      <a:pt x="5" y="5"/>
                      <a:pt x="4" y="4"/>
                      <a:pt x="4" y="3"/>
                    </a:cubicBezTo>
                    <a:cubicBezTo>
                      <a:pt x="4" y="5"/>
                      <a:pt x="4" y="0"/>
                      <a:pt x="4" y="1"/>
                    </a:cubicBezTo>
                    <a:cubicBezTo>
                      <a:pt x="3" y="2"/>
                      <a:pt x="4" y="3"/>
                      <a:pt x="3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46" name="Freeform 644"/>
              <p:cNvSpPr>
                <a:spLocks/>
              </p:cNvSpPr>
              <p:nvPr/>
            </p:nvSpPr>
            <p:spPr bwMode="auto">
              <a:xfrm>
                <a:off x="1620" y="321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47" name="Freeform 645"/>
              <p:cNvSpPr>
                <a:spLocks/>
              </p:cNvSpPr>
              <p:nvPr/>
            </p:nvSpPr>
            <p:spPr bwMode="auto">
              <a:xfrm>
                <a:off x="1620" y="3210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48" name="Rectangle 646"/>
              <p:cNvSpPr>
                <a:spLocks noChangeArrowheads="1"/>
              </p:cNvSpPr>
              <p:nvPr/>
            </p:nvSpPr>
            <p:spPr bwMode="auto">
              <a:xfrm>
                <a:off x="1620" y="3215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49" name="Freeform 647"/>
              <p:cNvSpPr>
                <a:spLocks/>
              </p:cNvSpPr>
              <p:nvPr/>
            </p:nvSpPr>
            <p:spPr bwMode="auto">
              <a:xfrm>
                <a:off x="1623" y="3204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50" name="Freeform 648"/>
              <p:cNvSpPr>
                <a:spLocks/>
              </p:cNvSpPr>
              <p:nvPr/>
            </p:nvSpPr>
            <p:spPr bwMode="auto">
              <a:xfrm>
                <a:off x="1625" y="321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51" name="Freeform 649"/>
              <p:cNvSpPr>
                <a:spLocks/>
              </p:cNvSpPr>
              <p:nvPr/>
            </p:nvSpPr>
            <p:spPr bwMode="auto">
              <a:xfrm>
                <a:off x="1633" y="321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52" name="Freeform 650"/>
              <p:cNvSpPr>
                <a:spLocks/>
              </p:cNvSpPr>
              <p:nvPr/>
            </p:nvSpPr>
            <p:spPr bwMode="auto">
              <a:xfrm>
                <a:off x="1620" y="3188"/>
                <a:ext cx="30" cy="35"/>
              </a:xfrm>
              <a:custGeom>
                <a:avLst/>
                <a:gdLst>
                  <a:gd name="T0" fmla="*/ 8 w 11"/>
                  <a:gd name="T1" fmla="*/ 7 h 13"/>
                  <a:gd name="T2" fmla="*/ 8 w 11"/>
                  <a:gd name="T3" fmla="*/ 9 h 13"/>
                  <a:gd name="T4" fmla="*/ 8 w 11"/>
                  <a:gd name="T5" fmla="*/ 10 h 13"/>
                  <a:gd name="T6" fmla="*/ 9 w 11"/>
                  <a:gd name="T7" fmla="*/ 9 h 13"/>
                  <a:gd name="T8" fmla="*/ 10 w 11"/>
                  <a:gd name="T9" fmla="*/ 9 h 13"/>
                  <a:gd name="T10" fmla="*/ 10 w 11"/>
                  <a:gd name="T11" fmla="*/ 4 h 13"/>
                  <a:gd name="T12" fmla="*/ 8 w 11"/>
                  <a:gd name="T13" fmla="*/ 6 h 13"/>
                  <a:gd name="T14" fmla="*/ 8 w 11"/>
                  <a:gd name="T15" fmla="*/ 5 h 13"/>
                  <a:gd name="T16" fmla="*/ 7 w 11"/>
                  <a:gd name="T17" fmla="*/ 5 h 13"/>
                  <a:gd name="T18" fmla="*/ 7 w 11"/>
                  <a:gd name="T19" fmla="*/ 8 h 13"/>
                  <a:gd name="T20" fmla="*/ 6 w 11"/>
                  <a:gd name="T21" fmla="*/ 8 h 13"/>
                  <a:gd name="T22" fmla="*/ 6 w 11"/>
                  <a:gd name="T23" fmla="*/ 7 h 13"/>
                  <a:gd name="T24" fmla="*/ 5 w 11"/>
                  <a:gd name="T25" fmla="*/ 7 h 13"/>
                  <a:gd name="T26" fmla="*/ 4 w 11"/>
                  <a:gd name="T27" fmla="*/ 6 h 13"/>
                  <a:gd name="T28" fmla="*/ 3 w 11"/>
                  <a:gd name="T29" fmla="*/ 7 h 13"/>
                  <a:gd name="T30" fmla="*/ 3 w 11"/>
                  <a:gd name="T31" fmla="*/ 9 h 13"/>
                  <a:gd name="T32" fmla="*/ 3 w 11"/>
                  <a:gd name="T33" fmla="*/ 7 h 13"/>
                  <a:gd name="T34" fmla="*/ 2 w 11"/>
                  <a:gd name="T35" fmla="*/ 8 h 13"/>
                  <a:gd name="T36" fmla="*/ 0 w 11"/>
                  <a:gd name="T37" fmla="*/ 8 h 13"/>
                  <a:gd name="T38" fmla="*/ 1 w 11"/>
                  <a:gd name="T39" fmla="*/ 8 h 13"/>
                  <a:gd name="T40" fmla="*/ 1 w 11"/>
                  <a:gd name="T41" fmla="*/ 7 h 13"/>
                  <a:gd name="T42" fmla="*/ 2 w 11"/>
                  <a:gd name="T43" fmla="*/ 11 h 13"/>
                  <a:gd name="T44" fmla="*/ 3 w 11"/>
                  <a:gd name="T45" fmla="*/ 11 h 13"/>
                  <a:gd name="T46" fmla="*/ 3 w 11"/>
                  <a:gd name="T47" fmla="*/ 11 h 13"/>
                  <a:gd name="T48" fmla="*/ 4 w 11"/>
                  <a:gd name="T49" fmla="*/ 11 h 13"/>
                  <a:gd name="T50" fmla="*/ 4 w 11"/>
                  <a:gd name="T51" fmla="*/ 11 h 13"/>
                  <a:gd name="T52" fmla="*/ 5 w 11"/>
                  <a:gd name="T53" fmla="*/ 10 h 13"/>
                  <a:gd name="T54" fmla="*/ 5 w 11"/>
                  <a:gd name="T55" fmla="*/ 10 h 13"/>
                  <a:gd name="T56" fmla="*/ 5 w 11"/>
                  <a:gd name="T57" fmla="*/ 10 h 13"/>
                  <a:gd name="T58" fmla="*/ 6 w 11"/>
                  <a:gd name="T59" fmla="*/ 10 h 13"/>
                  <a:gd name="T60" fmla="*/ 6 w 11"/>
                  <a:gd name="T61" fmla="*/ 9 h 13"/>
                  <a:gd name="T62" fmla="*/ 6 w 11"/>
                  <a:gd name="T63" fmla="*/ 11 h 13"/>
                  <a:gd name="T64" fmla="*/ 7 w 11"/>
                  <a:gd name="T65" fmla="*/ 11 h 13"/>
                  <a:gd name="T66" fmla="*/ 7 w 11"/>
                  <a:gd name="T67" fmla="*/ 9 h 13"/>
                  <a:gd name="T68" fmla="*/ 8 w 11"/>
                  <a:gd name="T69" fmla="*/ 8 h 13"/>
                  <a:gd name="T70" fmla="*/ 9 w 11"/>
                  <a:gd name="T71" fmla="*/ 7 h 13"/>
                  <a:gd name="T72" fmla="*/ 10 w 11"/>
                  <a:gd name="T73" fmla="*/ 8 h 13"/>
                  <a:gd name="T74" fmla="*/ 10 w 11"/>
                  <a:gd name="T75" fmla="*/ 5 h 13"/>
                  <a:gd name="T76" fmla="*/ 10 w 11"/>
                  <a:gd name="T77" fmla="*/ 6 h 13"/>
                  <a:gd name="T78" fmla="*/ 10 w 11"/>
                  <a:gd name="T79" fmla="*/ 8 h 13"/>
                  <a:gd name="T80" fmla="*/ 9 w 11"/>
                  <a:gd name="T81" fmla="*/ 5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" h="13">
                    <a:moveTo>
                      <a:pt x="9" y="5"/>
                    </a:moveTo>
                    <a:cubicBezTo>
                      <a:pt x="8" y="5"/>
                      <a:pt x="8" y="6"/>
                      <a:pt x="8" y="7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7"/>
                      <a:pt x="8" y="8"/>
                      <a:pt x="8" y="9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8"/>
                      <a:pt x="8" y="10"/>
                      <a:pt x="8" y="10"/>
                    </a:cubicBezTo>
                    <a:cubicBezTo>
                      <a:pt x="8" y="10"/>
                      <a:pt x="9" y="7"/>
                      <a:pt x="9" y="8"/>
                    </a:cubicBezTo>
                    <a:cubicBezTo>
                      <a:pt x="9" y="8"/>
                      <a:pt x="9" y="9"/>
                      <a:pt x="9" y="9"/>
                    </a:cubicBezTo>
                    <a:cubicBezTo>
                      <a:pt x="9" y="9"/>
                      <a:pt x="9" y="7"/>
                      <a:pt x="9" y="7"/>
                    </a:cubicBezTo>
                    <a:cubicBezTo>
                      <a:pt x="9" y="13"/>
                      <a:pt x="10" y="5"/>
                      <a:pt x="10" y="9"/>
                    </a:cubicBezTo>
                    <a:cubicBezTo>
                      <a:pt x="10" y="0"/>
                      <a:pt x="10" y="6"/>
                      <a:pt x="10" y="6"/>
                    </a:cubicBezTo>
                    <a:cubicBezTo>
                      <a:pt x="10" y="4"/>
                      <a:pt x="9" y="5"/>
                      <a:pt x="10" y="4"/>
                    </a:cubicBezTo>
                    <a:cubicBezTo>
                      <a:pt x="9" y="7"/>
                      <a:pt x="9" y="2"/>
                      <a:pt x="9" y="7"/>
                    </a:cubicBezTo>
                    <a:cubicBezTo>
                      <a:pt x="8" y="5"/>
                      <a:pt x="9" y="7"/>
                      <a:pt x="8" y="6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7"/>
                      <a:pt x="8" y="5"/>
                    </a:cubicBezTo>
                    <a:cubicBezTo>
                      <a:pt x="8" y="5"/>
                      <a:pt x="8" y="6"/>
                      <a:pt x="8" y="8"/>
                    </a:cubicBezTo>
                    <a:cubicBezTo>
                      <a:pt x="7" y="7"/>
                      <a:pt x="7" y="7"/>
                      <a:pt x="7" y="5"/>
                    </a:cubicBezTo>
                    <a:cubicBezTo>
                      <a:pt x="7" y="7"/>
                      <a:pt x="7" y="6"/>
                      <a:pt x="7" y="7"/>
                    </a:cubicBezTo>
                    <a:cubicBezTo>
                      <a:pt x="7" y="7"/>
                      <a:pt x="7" y="7"/>
                      <a:pt x="7" y="8"/>
                    </a:cubicBezTo>
                    <a:cubicBezTo>
                      <a:pt x="7" y="8"/>
                      <a:pt x="7" y="10"/>
                      <a:pt x="7" y="10"/>
                    </a:cubicBezTo>
                    <a:cubicBezTo>
                      <a:pt x="6" y="8"/>
                      <a:pt x="7" y="10"/>
                      <a:pt x="6" y="8"/>
                    </a:cubicBezTo>
                    <a:cubicBezTo>
                      <a:pt x="7" y="7"/>
                      <a:pt x="7" y="7"/>
                      <a:pt x="7" y="6"/>
                    </a:cubicBezTo>
                    <a:cubicBezTo>
                      <a:pt x="7" y="6"/>
                      <a:pt x="6" y="6"/>
                      <a:pt x="6" y="7"/>
                    </a:cubicBezTo>
                    <a:cubicBezTo>
                      <a:pt x="6" y="7"/>
                      <a:pt x="6" y="6"/>
                      <a:pt x="6" y="6"/>
                    </a:cubicBezTo>
                    <a:cubicBezTo>
                      <a:pt x="5" y="5"/>
                      <a:pt x="5" y="8"/>
                      <a:pt x="5" y="7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7"/>
                      <a:pt x="4" y="6"/>
                      <a:pt x="4" y="6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5"/>
                      <a:pt x="4" y="9"/>
                      <a:pt x="3" y="7"/>
                    </a:cubicBezTo>
                    <a:cubicBezTo>
                      <a:pt x="4" y="9"/>
                      <a:pt x="4" y="10"/>
                      <a:pt x="3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4" y="10"/>
                      <a:pt x="3" y="7"/>
                      <a:pt x="3" y="6"/>
                    </a:cubicBezTo>
                    <a:cubicBezTo>
                      <a:pt x="3" y="7"/>
                      <a:pt x="3" y="6"/>
                      <a:pt x="3" y="7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6"/>
                      <a:pt x="3" y="9"/>
                      <a:pt x="2" y="8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1" y="5"/>
                      <a:pt x="0" y="8"/>
                    </a:cubicBezTo>
                    <a:cubicBezTo>
                      <a:pt x="1" y="8"/>
                      <a:pt x="1" y="10"/>
                      <a:pt x="1" y="11"/>
                    </a:cubicBezTo>
                    <a:cubicBezTo>
                      <a:pt x="1" y="10"/>
                      <a:pt x="1" y="9"/>
                      <a:pt x="1" y="8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8"/>
                      <a:pt x="2" y="8"/>
                      <a:pt x="1" y="7"/>
                    </a:cubicBezTo>
                    <a:cubicBezTo>
                      <a:pt x="2" y="6"/>
                      <a:pt x="2" y="8"/>
                      <a:pt x="2" y="7"/>
                    </a:cubicBezTo>
                    <a:cubicBezTo>
                      <a:pt x="2" y="9"/>
                      <a:pt x="2" y="9"/>
                      <a:pt x="2" y="11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1"/>
                      <a:pt x="2" y="10"/>
                      <a:pt x="3" y="11"/>
                    </a:cubicBezTo>
                    <a:cubicBezTo>
                      <a:pt x="3" y="9"/>
                      <a:pt x="3" y="12"/>
                      <a:pt x="3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0"/>
                      <a:pt x="3" y="10"/>
                      <a:pt x="3" y="9"/>
                    </a:cubicBezTo>
                    <a:cubicBezTo>
                      <a:pt x="3" y="11"/>
                      <a:pt x="3" y="11"/>
                      <a:pt x="4" y="11"/>
                    </a:cubicBezTo>
                    <a:cubicBezTo>
                      <a:pt x="4" y="10"/>
                      <a:pt x="4" y="9"/>
                      <a:pt x="4" y="9"/>
                    </a:cubicBezTo>
                    <a:cubicBezTo>
                      <a:pt x="4" y="10"/>
                      <a:pt x="4" y="10"/>
                      <a:pt x="4" y="11"/>
                    </a:cubicBezTo>
                    <a:cubicBezTo>
                      <a:pt x="4" y="9"/>
                      <a:pt x="5" y="10"/>
                      <a:pt x="5" y="9"/>
                    </a:cubicBezTo>
                    <a:cubicBezTo>
                      <a:pt x="5" y="9"/>
                      <a:pt x="5" y="9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0"/>
                      <a:pt x="5" y="10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8"/>
                      <a:pt x="6" y="10"/>
                    </a:cubicBezTo>
                    <a:cubicBezTo>
                      <a:pt x="6" y="9"/>
                      <a:pt x="6" y="9"/>
                      <a:pt x="6" y="7"/>
                    </a:cubicBezTo>
                    <a:cubicBezTo>
                      <a:pt x="6" y="8"/>
                      <a:pt x="6" y="9"/>
                      <a:pt x="6" y="9"/>
                    </a:cubicBezTo>
                    <a:cubicBezTo>
                      <a:pt x="6" y="7"/>
                      <a:pt x="6" y="10"/>
                      <a:pt x="7" y="9"/>
                    </a:cubicBezTo>
                    <a:cubicBezTo>
                      <a:pt x="6" y="10"/>
                      <a:pt x="7" y="9"/>
                      <a:pt x="6" y="11"/>
                    </a:cubicBezTo>
                    <a:cubicBezTo>
                      <a:pt x="7" y="11"/>
                      <a:pt x="7" y="9"/>
                      <a:pt x="7" y="9"/>
                    </a:cubicBezTo>
                    <a:cubicBezTo>
                      <a:pt x="7" y="11"/>
                      <a:pt x="7" y="11"/>
                      <a:pt x="7" y="11"/>
                    </a:cubicBezTo>
                    <a:cubicBezTo>
                      <a:pt x="7" y="10"/>
                      <a:pt x="7" y="9"/>
                      <a:pt x="7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10"/>
                      <a:pt x="8" y="9"/>
                      <a:pt x="8" y="10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10"/>
                      <a:pt x="9" y="8"/>
                      <a:pt x="9" y="6"/>
                    </a:cubicBezTo>
                    <a:cubicBezTo>
                      <a:pt x="9" y="6"/>
                      <a:pt x="9" y="7"/>
                      <a:pt x="9" y="7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9"/>
                      <a:pt x="10" y="8"/>
                    </a:cubicBezTo>
                    <a:cubicBezTo>
                      <a:pt x="10" y="7"/>
                      <a:pt x="10" y="9"/>
                      <a:pt x="10" y="9"/>
                    </a:cubicBezTo>
                    <a:cubicBezTo>
                      <a:pt x="10" y="6"/>
                      <a:pt x="10" y="12"/>
                      <a:pt x="10" y="5"/>
                    </a:cubicBezTo>
                    <a:cubicBezTo>
                      <a:pt x="10" y="4"/>
                      <a:pt x="10" y="4"/>
                      <a:pt x="10" y="6"/>
                    </a:cubicBezTo>
                    <a:cubicBezTo>
                      <a:pt x="10" y="7"/>
                      <a:pt x="11" y="7"/>
                      <a:pt x="10" y="6"/>
                    </a:cubicBezTo>
                    <a:cubicBezTo>
                      <a:pt x="10" y="6"/>
                      <a:pt x="10" y="5"/>
                      <a:pt x="10" y="5"/>
                    </a:cubicBezTo>
                    <a:cubicBezTo>
                      <a:pt x="10" y="12"/>
                      <a:pt x="10" y="6"/>
                      <a:pt x="10" y="8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9" y="3"/>
                      <a:pt x="9" y="9"/>
                      <a:pt x="9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53" name="Freeform 651"/>
              <p:cNvSpPr>
                <a:spLocks/>
              </p:cNvSpPr>
              <p:nvPr/>
            </p:nvSpPr>
            <p:spPr bwMode="auto">
              <a:xfrm>
                <a:off x="1644" y="3210"/>
                <a:ext cx="0" cy="5"/>
              </a:xfrm>
              <a:custGeom>
                <a:avLst/>
                <a:gdLst>
                  <a:gd name="T0" fmla="*/ 0 h 2"/>
                  <a:gd name="T1" fmla="*/ 2 h 2"/>
                  <a:gd name="T2" fmla="*/ 1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54" name="Freeform 652"/>
              <p:cNvSpPr>
                <a:spLocks/>
              </p:cNvSpPr>
              <p:nvPr/>
            </p:nvSpPr>
            <p:spPr bwMode="auto">
              <a:xfrm>
                <a:off x="1644" y="321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55" name="Freeform 653"/>
              <p:cNvSpPr>
                <a:spLocks/>
              </p:cNvSpPr>
              <p:nvPr/>
            </p:nvSpPr>
            <p:spPr bwMode="auto">
              <a:xfrm>
                <a:off x="1642" y="3202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56" name="Freeform 654"/>
              <p:cNvSpPr>
                <a:spLocks/>
              </p:cNvSpPr>
              <p:nvPr/>
            </p:nvSpPr>
            <p:spPr bwMode="auto">
              <a:xfrm>
                <a:off x="1642" y="3204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57" name="Freeform 655"/>
              <p:cNvSpPr>
                <a:spLocks/>
              </p:cNvSpPr>
              <p:nvPr/>
            </p:nvSpPr>
            <p:spPr bwMode="auto">
              <a:xfrm>
                <a:off x="1620" y="3199"/>
                <a:ext cx="22" cy="24"/>
              </a:xfrm>
              <a:custGeom>
                <a:avLst/>
                <a:gdLst>
                  <a:gd name="T0" fmla="*/ 2 w 8"/>
                  <a:gd name="T1" fmla="*/ 4 h 9"/>
                  <a:gd name="T2" fmla="*/ 1 w 8"/>
                  <a:gd name="T3" fmla="*/ 6 h 9"/>
                  <a:gd name="T4" fmla="*/ 1 w 8"/>
                  <a:gd name="T5" fmla="*/ 4 h 9"/>
                  <a:gd name="T6" fmla="*/ 0 w 8"/>
                  <a:gd name="T7" fmla="*/ 7 h 9"/>
                  <a:gd name="T8" fmla="*/ 4 w 8"/>
                  <a:gd name="T9" fmla="*/ 6 h 9"/>
                  <a:gd name="T10" fmla="*/ 4 w 8"/>
                  <a:gd name="T11" fmla="*/ 7 h 9"/>
                  <a:gd name="T12" fmla="*/ 5 w 8"/>
                  <a:gd name="T13" fmla="*/ 5 h 9"/>
                  <a:gd name="T14" fmla="*/ 5 w 8"/>
                  <a:gd name="T15" fmla="*/ 7 h 9"/>
                  <a:gd name="T16" fmla="*/ 6 w 8"/>
                  <a:gd name="T17" fmla="*/ 6 h 9"/>
                  <a:gd name="T18" fmla="*/ 6 w 8"/>
                  <a:gd name="T19" fmla="*/ 5 h 9"/>
                  <a:gd name="T20" fmla="*/ 6 w 8"/>
                  <a:gd name="T21" fmla="*/ 6 h 9"/>
                  <a:gd name="T22" fmla="*/ 6 w 8"/>
                  <a:gd name="T23" fmla="*/ 5 h 9"/>
                  <a:gd name="T24" fmla="*/ 6 w 8"/>
                  <a:gd name="T25" fmla="*/ 5 h 9"/>
                  <a:gd name="T26" fmla="*/ 6 w 8"/>
                  <a:gd name="T27" fmla="*/ 6 h 9"/>
                  <a:gd name="T28" fmla="*/ 7 w 8"/>
                  <a:gd name="T29" fmla="*/ 5 h 9"/>
                  <a:gd name="T30" fmla="*/ 7 w 8"/>
                  <a:gd name="T31" fmla="*/ 6 h 9"/>
                  <a:gd name="T32" fmla="*/ 8 w 8"/>
                  <a:gd name="T33" fmla="*/ 4 h 9"/>
                  <a:gd name="T34" fmla="*/ 8 w 8"/>
                  <a:gd name="T35" fmla="*/ 3 h 9"/>
                  <a:gd name="T36" fmla="*/ 7 w 8"/>
                  <a:gd name="T37" fmla="*/ 4 h 9"/>
                  <a:gd name="T38" fmla="*/ 7 w 8"/>
                  <a:gd name="T39" fmla="*/ 4 h 9"/>
                  <a:gd name="T40" fmla="*/ 6 w 8"/>
                  <a:gd name="T41" fmla="*/ 5 h 9"/>
                  <a:gd name="T42" fmla="*/ 7 w 8"/>
                  <a:gd name="T43" fmla="*/ 3 h 9"/>
                  <a:gd name="T44" fmla="*/ 6 w 8"/>
                  <a:gd name="T45" fmla="*/ 2 h 9"/>
                  <a:gd name="T46" fmla="*/ 6 w 8"/>
                  <a:gd name="T47" fmla="*/ 1 h 9"/>
                  <a:gd name="T48" fmla="*/ 6 w 8"/>
                  <a:gd name="T49" fmla="*/ 2 h 9"/>
                  <a:gd name="T50" fmla="*/ 6 w 8"/>
                  <a:gd name="T51" fmla="*/ 3 h 9"/>
                  <a:gd name="T52" fmla="*/ 6 w 8"/>
                  <a:gd name="T53" fmla="*/ 5 h 9"/>
                  <a:gd name="T54" fmla="*/ 6 w 8"/>
                  <a:gd name="T55" fmla="*/ 5 h 9"/>
                  <a:gd name="T56" fmla="*/ 6 w 8"/>
                  <a:gd name="T57" fmla="*/ 3 h 9"/>
                  <a:gd name="T58" fmla="*/ 6 w 8"/>
                  <a:gd name="T59" fmla="*/ 4 h 9"/>
                  <a:gd name="T60" fmla="*/ 5 w 8"/>
                  <a:gd name="T61" fmla="*/ 2 h 9"/>
                  <a:gd name="T62" fmla="*/ 5 w 8"/>
                  <a:gd name="T63" fmla="*/ 4 h 9"/>
                  <a:gd name="T64" fmla="*/ 4 w 8"/>
                  <a:gd name="T65" fmla="*/ 4 h 9"/>
                  <a:gd name="T66" fmla="*/ 4 w 8"/>
                  <a:gd name="T67" fmla="*/ 3 h 9"/>
                  <a:gd name="T68" fmla="*/ 4 w 8"/>
                  <a:gd name="T69" fmla="*/ 4 h 9"/>
                  <a:gd name="T70" fmla="*/ 3 w 8"/>
                  <a:gd name="T71" fmla="*/ 4 h 9"/>
                  <a:gd name="T72" fmla="*/ 3 w 8"/>
                  <a:gd name="T73" fmla="*/ 5 h 9"/>
                  <a:gd name="T74" fmla="*/ 2 w 8"/>
                  <a:gd name="T75" fmla="*/ 4 h 9"/>
                  <a:gd name="T76" fmla="*/ 2 w 8"/>
                  <a:gd name="T77" fmla="*/ 4 h 9"/>
                  <a:gd name="T78" fmla="*/ 2 w 8"/>
                  <a:gd name="T79" fmla="*/ 6 h 9"/>
                  <a:gd name="T80" fmla="*/ 2 w 8"/>
                  <a:gd name="T81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" h="9">
                    <a:moveTo>
                      <a:pt x="2" y="4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5"/>
                      <a:pt x="1" y="6"/>
                      <a:pt x="1" y="4"/>
                    </a:cubicBezTo>
                    <a:cubicBezTo>
                      <a:pt x="1" y="6"/>
                      <a:pt x="1" y="4"/>
                      <a:pt x="0" y="7"/>
                    </a:cubicBezTo>
                    <a:cubicBezTo>
                      <a:pt x="2" y="6"/>
                      <a:pt x="3" y="8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5"/>
                      <a:pt x="5" y="9"/>
                      <a:pt x="5" y="5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8"/>
                      <a:pt x="6" y="4"/>
                      <a:pt x="6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4"/>
                      <a:pt x="6" y="5"/>
                      <a:pt x="6" y="5"/>
                    </a:cubicBezTo>
                    <a:cubicBezTo>
                      <a:pt x="6" y="6"/>
                      <a:pt x="6" y="5"/>
                      <a:pt x="6" y="6"/>
                    </a:cubicBezTo>
                    <a:cubicBezTo>
                      <a:pt x="6" y="6"/>
                      <a:pt x="7" y="5"/>
                      <a:pt x="7" y="5"/>
                    </a:cubicBezTo>
                    <a:cubicBezTo>
                      <a:pt x="7" y="5"/>
                      <a:pt x="7" y="6"/>
                      <a:pt x="7" y="6"/>
                    </a:cubicBezTo>
                    <a:cubicBezTo>
                      <a:pt x="7" y="5"/>
                      <a:pt x="7" y="7"/>
                      <a:pt x="8" y="4"/>
                    </a:cubicBezTo>
                    <a:cubicBezTo>
                      <a:pt x="8" y="4"/>
                      <a:pt x="8" y="3"/>
                      <a:pt x="8" y="3"/>
                    </a:cubicBezTo>
                    <a:cubicBezTo>
                      <a:pt x="7" y="2"/>
                      <a:pt x="7" y="3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7"/>
                      <a:pt x="7" y="3"/>
                      <a:pt x="6" y="5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0"/>
                      <a:pt x="6" y="5"/>
                      <a:pt x="6" y="2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2"/>
                      <a:pt x="6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5"/>
                      <a:pt x="6" y="5"/>
                    </a:cubicBezTo>
                    <a:cubicBezTo>
                      <a:pt x="6" y="4"/>
                      <a:pt x="6" y="6"/>
                      <a:pt x="6" y="5"/>
                    </a:cubicBezTo>
                    <a:cubicBezTo>
                      <a:pt x="5" y="4"/>
                      <a:pt x="6" y="4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5" y="3"/>
                      <a:pt x="5" y="2"/>
                    </a:cubicBezTo>
                    <a:cubicBezTo>
                      <a:pt x="5" y="3"/>
                      <a:pt x="5" y="3"/>
                      <a:pt x="5" y="4"/>
                    </a:cubicBezTo>
                    <a:cubicBezTo>
                      <a:pt x="5" y="3"/>
                      <a:pt x="4" y="3"/>
                      <a:pt x="4" y="4"/>
                    </a:cubicBezTo>
                    <a:cubicBezTo>
                      <a:pt x="4" y="4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4"/>
                    </a:cubicBezTo>
                    <a:cubicBezTo>
                      <a:pt x="4" y="5"/>
                      <a:pt x="3" y="5"/>
                      <a:pt x="3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6"/>
                      <a:pt x="3" y="3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7"/>
                      <a:pt x="2" y="6"/>
                    </a:cubicBezTo>
                    <a:cubicBezTo>
                      <a:pt x="2" y="5"/>
                      <a:pt x="2" y="5"/>
                      <a:pt x="2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58" name="Freeform 656"/>
              <p:cNvSpPr>
                <a:spLocks/>
              </p:cNvSpPr>
              <p:nvPr/>
            </p:nvSpPr>
            <p:spPr bwMode="auto">
              <a:xfrm>
                <a:off x="1620" y="3213"/>
                <a:ext cx="3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0 h 2"/>
                  <a:gd name="T4" fmla="*/ 0 w 1"/>
                  <a:gd name="T5" fmla="*/ 2 h 2"/>
                  <a:gd name="T6" fmla="*/ 0 w 1"/>
                  <a:gd name="T7" fmla="*/ 2 h 2"/>
                  <a:gd name="T8" fmla="*/ 0 w 1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59" name="Freeform 657"/>
              <p:cNvSpPr>
                <a:spLocks/>
              </p:cNvSpPr>
              <p:nvPr/>
            </p:nvSpPr>
            <p:spPr bwMode="auto">
              <a:xfrm>
                <a:off x="1606" y="3207"/>
                <a:ext cx="14" cy="16"/>
              </a:xfrm>
              <a:custGeom>
                <a:avLst/>
                <a:gdLst>
                  <a:gd name="T0" fmla="*/ 3 w 5"/>
                  <a:gd name="T1" fmla="*/ 3 h 6"/>
                  <a:gd name="T2" fmla="*/ 2 w 5"/>
                  <a:gd name="T3" fmla="*/ 4 h 6"/>
                  <a:gd name="T4" fmla="*/ 4 w 5"/>
                  <a:gd name="T5" fmla="*/ 5 h 6"/>
                  <a:gd name="T6" fmla="*/ 5 w 5"/>
                  <a:gd name="T7" fmla="*/ 3 h 6"/>
                  <a:gd name="T8" fmla="*/ 4 w 5"/>
                  <a:gd name="T9" fmla="*/ 4 h 6"/>
                  <a:gd name="T10" fmla="*/ 5 w 5"/>
                  <a:gd name="T11" fmla="*/ 3 h 6"/>
                  <a:gd name="T12" fmla="*/ 5 w 5"/>
                  <a:gd name="T13" fmla="*/ 3 h 6"/>
                  <a:gd name="T14" fmla="*/ 5 w 5"/>
                  <a:gd name="T15" fmla="*/ 2 h 6"/>
                  <a:gd name="T16" fmla="*/ 5 w 5"/>
                  <a:gd name="T17" fmla="*/ 3 h 6"/>
                  <a:gd name="T18" fmla="*/ 5 w 5"/>
                  <a:gd name="T19" fmla="*/ 2 h 6"/>
                  <a:gd name="T20" fmla="*/ 4 w 5"/>
                  <a:gd name="T21" fmla="*/ 4 h 6"/>
                  <a:gd name="T22" fmla="*/ 4 w 5"/>
                  <a:gd name="T23" fmla="*/ 2 h 6"/>
                  <a:gd name="T24" fmla="*/ 4 w 5"/>
                  <a:gd name="T25" fmla="*/ 1 h 6"/>
                  <a:gd name="T26" fmla="*/ 4 w 5"/>
                  <a:gd name="T27" fmla="*/ 1 h 6"/>
                  <a:gd name="T28" fmla="*/ 3 w 5"/>
                  <a:gd name="T29" fmla="*/ 3 h 6"/>
                  <a:gd name="T30" fmla="*/ 4 w 5"/>
                  <a:gd name="T31" fmla="*/ 1 h 6"/>
                  <a:gd name="T32" fmla="*/ 2 w 5"/>
                  <a:gd name="T33" fmla="*/ 2 h 6"/>
                  <a:gd name="T34" fmla="*/ 1 w 5"/>
                  <a:gd name="T35" fmla="*/ 4 h 6"/>
                  <a:gd name="T36" fmla="*/ 2 w 5"/>
                  <a:gd name="T37" fmla="*/ 2 h 6"/>
                  <a:gd name="T38" fmla="*/ 2 w 5"/>
                  <a:gd name="T39" fmla="*/ 2 h 6"/>
                  <a:gd name="T40" fmla="*/ 0 w 5"/>
                  <a:gd name="T41" fmla="*/ 5 h 6"/>
                  <a:gd name="T42" fmla="*/ 3 w 5"/>
                  <a:gd name="T43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" h="6">
                    <a:moveTo>
                      <a:pt x="3" y="3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4" y="4"/>
                      <a:pt x="4" y="5"/>
                    </a:cubicBezTo>
                    <a:cubicBezTo>
                      <a:pt x="4" y="5"/>
                      <a:pt x="4" y="3"/>
                      <a:pt x="5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3"/>
                      <a:pt x="5" y="5"/>
                      <a:pt x="5" y="3"/>
                    </a:cubicBezTo>
                    <a:cubicBezTo>
                      <a:pt x="5" y="2"/>
                      <a:pt x="5" y="4"/>
                      <a:pt x="5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0"/>
                      <a:pt x="4" y="4"/>
                      <a:pt x="4" y="4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1"/>
                      <a:pt x="4" y="2"/>
                      <a:pt x="4" y="1"/>
                    </a:cubicBezTo>
                    <a:cubicBezTo>
                      <a:pt x="4" y="1"/>
                      <a:pt x="3" y="2"/>
                      <a:pt x="4" y="1"/>
                    </a:cubicBezTo>
                    <a:cubicBezTo>
                      <a:pt x="4" y="2"/>
                      <a:pt x="4" y="2"/>
                      <a:pt x="3" y="3"/>
                    </a:cubicBezTo>
                    <a:cubicBezTo>
                      <a:pt x="3" y="4"/>
                      <a:pt x="4" y="2"/>
                      <a:pt x="4" y="1"/>
                    </a:cubicBezTo>
                    <a:cubicBezTo>
                      <a:pt x="3" y="2"/>
                      <a:pt x="2" y="3"/>
                      <a:pt x="2" y="2"/>
                    </a:cubicBezTo>
                    <a:cubicBezTo>
                      <a:pt x="2" y="3"/>
                      <a:pt x="1" y="4"/>
                      <a:pt x="1" y="4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1"/>
                      <a:pt x="2" y="2"/>
                    </a:cubicBezTo>
                    <a:cubicBezTo>
                      <a:pt x="1" y="3"/>
                      <a:pt x="1" y="4"/>
                      <a:pt x="0" y="5"/>
                    </a:cubicBezTo>
                    <a:cubicBezTo>
                      <a:pt x="1" y="6"/>
                      <a:pt x="2" y="3"/>
                      <a:pt x="3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60" name="Rectangle 658"/>
              <p:cNvSpPr>
                <a:spLocks noChangeArrowheads="1"/>
              </p:cNvSpPr>
              <p:nvPr/>
            </p:nvSpPr>
            <p:spPr bwMode="auto">
              <a:xfrm>
                <a:off x="1612" y="3218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61" name="Freeform 659"/>
              <p:cNvSpPr>
                <a:spLocks/>
              </p:cNvSpPr>
              <p:nvPr/>
            </p:nvSpPr>
            <p:spPr bwMode="auto">
              <a:xfrm>
                <a:off x="1832" y="3223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62" name="Freeform 660"/>
              <p:cNvSpPr>
                <a:spLocks/>
              </p:cNvSpPr>
              <p:nvPr/>
            </p:nvSpPr>
            <p:spPr bwMode="auto">
              <a:xfrm>
                <a:off x="1829" y="3213"/>
                <a:ext cx="3" cy="13"/>
              </a:xfrm>
              <a:custGeom>
                <a:avLst/>
                <a:gdLst>
                  <a:gd name="T0" fmla="*/ 1 w 1"/>
                  <a:gd name="T1" fmla="*/ 0 h 5"/>
                  <a:gd name="T2" fmla="*/ 0 w 1"/>
                  <a:gd name="T3" fmla="*/ 0 h 5"/>
                  <a:gd name="T4" fmla="*/ 1 w 1"/>
                  <a:gd name="T5" fmla="*/ 5 h 5"/>
                  <a:gd name="T6" fmla="*/ 1 w 1"/>
                  <a:gd name="T7" fmla="*/ 2 h 5"/>
                  <a:gd name="T8" fmla="*/ 1 w 1"/>
                  <a:gd name="T9" fmla="*/ 3 h 5"/>
                  <a:gd name="T10" fmla="*/ 1 w 1"/>
                  <a:gd name="T11" fmla="*/ 1 h 5"/>
                  <a:gd name="T12" fmla="*/ 1 w 1"/>
                  <a:gd name="T13" fmla="*/ 1 h 5"/>
                  <a:gd name="T14" fmla="*/ 1 w 1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5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3"/>
                      <a:pt x="1" y="5"/>
                    </a:cubicBezTo>
                    <a:cubicBezTo>
                      <a:pt x="1" y="5"/>
                      <a:pt x="1" y="3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63" name="Freeform 661"/>
              <p:cNvSpPr>
                <a:spLocks/>
              </p:cNvSpPr>
              <p:nvPr/>
            </p:nvSpPr>
            <p:spPr bwMode="auto">
              <a:xfrm>
                <a:off x="1829" y="3215"/>
                <a:ext cx="0" cy="6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64" name="Freeform 662"/>
              <p:cNvSpPr>
                <a:spLocks/>
              </p:cNvSpPr>
              <p:nvPr/>
            </p:nvSpPr>
            <p:spPr bwMode="auto">
              <a:xfrm>
                <a:off x="1829" y="3218"/>
                <a:ext cx="0" cy="5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65" name="Freeform 663"/>
              <p:cNvSpPr>
                <a:spLocks/>
              </p:cNvSpPr>
              <p:nvPr/>
            </p:nvSpPr>
            <p:spPr bwMode="auto">
              <a:xfrm>
                <a:off x="1827" y="3221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66" name="Freeform 664"/>
              <p:cNvSpPr>
                <a:spLocks/>
              </p:cNvSpPr>
              <p:nvPr/>
            </p:nvSpPr>
            <p:spPr bwMode="auto">
              <a:xfrm>
                <a:off x="1827" y="3213"/>
                <a:ext cx="2" cy="10"/>
              </a:xfrm>
              <a:custGeom>
                <a:avLst/>
                <a:gdLst>
                  <a:gd name="T0" fmla="*/ 0 w 1"/>
                  <a:gd name="T1" fmla="*/ 4 h 4"/>
                  <a:gd name="T2" fmla="*/ 0 w 1"/>
                  <a:gd name="T3" fmla="*/ 3 h 4"/>
                  <a:gd name="T4" fmla="*/ 0 w 1"/>
                  <a:gd name="T5" fmla="*/ 3 h 4"/>
                  <a:gd name="T6" fmla="*/ 1 w 1"/>
                  <a:gd name="T7" fmla="*/ 2 h 4"/>
                  <a:gd name="T8" fmla="*/ 1 w 1"/>
                  <a:gd name="T9" fmla="*/ 2 h 4"/>
                  <a:gd name="T10" fmla="*/ 1 w 1"/>
                  <a:gd name="T11" fmla="*/ 0 h 4"/>
                  <a:gd name="T12" fmla="*/ 0 w 1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0" y="4"/>
                      <a:pt x="0" y="4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1"/>
                      <a:pt x="1" y="2"/>
                    </a:cubicBezTo>
                    <a:cubicBezTo>
                      <a:pt x="1" y="1"/>
                      <a:pt x="1" y="3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67" name="Freeform 665"/>
              <p:cNvSpPr>
                <a:spLocks/>
              </p:cNvSpPr>
              <p:nvPr/>
            </p:nvSpPr>
            <p:spPr bwMode="auto">
              <a:xfrm>
                <a:off x="1827" y="3221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68" name="Freeform 666"/>
              <p:cNvSpPr>
                <a:spLocks/>
              </p:cNvSpPr>
              <p:nvPr/>
            </p:nvSpPr>
            <p:spPr bwMode="auto">
              <a:xfrm>
                <a:off x="1829" y="3218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69" name="Freeform 667"/>
              <p:cNvSpPr>
                <a:spLocks/>
              </p:cNvSpPr>
              <p:nvPr/>
            </p:nvSpPr>
            <p:spPr bwMode="auto">
              <a:xfrm>
                <a:off x="1824" y="3213"/>
                <a:ext cx="3" cy="10"/>
              </a:xfrm>
              <a:custGeom>
                <a:avLst/>
                <a:gdLst>
                  <a:gd name="T0" fmla="*/ 1 w 1"/>
                  <a:gd name="T1" fmla="*/ 4 h 4"/>
                  <a:gd name="T2" fmla="*/ 1 w 1"/>
                  <a:gd name="T3" fmla="*/ 2 h 4"/>
                  <a:gd name="T4" fmla="*/ 1 w 1"/>
                  <a:gd name="T5" fmla="*/ 0 h 4"/>
                  <a:gd name="T6" fmla="*/ 1 w 1"/>
                  <a:gd name="T7" fmla="*/ 0 h 4"/>
                  <a:gd name="T8" fmla="*/ 1 w 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1" y="4"/>
                    </a:moveTo>
                    <a:cubicBezTo>
                      <a:pt x="1" y="1"/>
                      <a:pt x="1" y="4"/>
                      <a:pt x="1" y="2"/>
                    </a:cubicBezTo>
                    <a:cubicBezTo>
                      <a:pt x="1" y="2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3"/>
                      <a:pt x="1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70" name="Freeform 668"/>
              <p:cNvSpPr>
                <a:spLocks/>
              </p:cNvSpPr>
              <p:nvPr/>
            </p:nvSpPr>
            <p:spPr bwMode="auto">
              <a:xfrm>
                <a:off x="1824" y="3207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71" name="Freeform 669"/>
              <p:cNvSpPr>
                <a:spLocks/>
              </p:cNvSpPr>
              <p:nvPr/>
            </p:nvSpPr>
            <p:spPr bwMode="auto">
              <a:xfrm>
                <a:off x="1821" y="3204"/>
                <a:ext cx="3" cy="14"/>
              </a:xfrm>
              <a:custGeom>
                <a:avLst/>
                <a:gdLst>
                  <a:gd name="T0" fmla="*/ 0 w 1"/>
                  <a:gd name="T1" fmla="*/ 5 h 5"/>
                  <a:gd name="T2" fmla="*/ 1 w 1"/>
                  <a:gd name="T3" fmla="*/ 3 h 5"/>
                  <a:gd name="T4" fmla="*/ 0 w 1"/>
                  <a:gd name="T5" fmla="*/ 4 h 5"/>
                  <a:gd name="T6" fmla="*/ 1 w 1"/>
                  <a:gd name="T7" fmla="*/ 3 h 5"/>
                  <a:gd name="T8" fmla="*/ 1 w 1"/>
                  <a:gd name="T9" fmla="*/ 5 h 5"/>
                  <a:gd name="T10" fmla="*/ 1 w 1"/>
                  <a:gd name="T11" fmla="*/ 4 h 5"/>
                  <a:gd name="T12" fmla="*/ 1 w 1"/>
                  <a:gd name="T13" fmla="*/ 5 h 5"/>
                  <a:gd name="T14" fmla="*/ 1 w 1"/>
                  <a:gd name="T15" fmla="*/ 3 h 5"/>
                  <a:gd name="T16" fmla="*/ 1 w 1"/>
                  <a:gd name="T17" fmla="*/ 3 h 5"/>
                  <a:gd name="T18" fmla="*/ 1 w 1"/>
                  <a:gd name="T19" fmla="*/ 2 h 5"/>
                  <a:gd name="T20" fmla="*/ 1 w 1"/>
                  <a:gd name="T21" fmla="*/ 0 h 5"/>
                  <a:gd name="T22" fmla="*/ 0 w 1"/>
                  <a:gd name="T2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4"/>
                      <a:pt x="0" y="4"/>
                    </a:cubicBezTo>
                    <a:cubicBezTo>
                      <a:pt x="1" y="5"/>
                      <a:pt x="1" y="3"/>
                      <a:pt x="1" y="3"/>
                    </a:cubicBezTo>
                    <a:cubicBezTo>
                      <a:pt x="1" y="5"/>
                      <a:pt x="1" y="4"/>
                      <a:pt x="1" y="5"/>
                    </a:cubicBezTo>
                    <a:cubicBezTo>
                      <a:pt x="1" y="5"/>
                      <a:pt x="1" y="5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1" y="4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0"/>
                      <a:pt x="1" y="0"/>
                    </a:cubicBezTo>
                    <a:cubicBezTo>
                      <a:pt x="0" y="0"/>
                      <a:pt x="0" y="4"/>
                      <a:pt x="0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72" name="Freeform 670"/>
              <p:cNvSpPr>
                <a:spLocks/>
              </p:cNvSpPr>
              <p:nvPr/>
            </p:nvSpPr>
            <p:spPr bwMode="auto">
              <a:xfrm>
                <a:off x="1821" y="3210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73" name="Freeform 671"/>
              <p:cNvSpPr>
                <a:spLocks/>
              </p:cNvSpPr>
              <p:nvPr/>
            </p:nvSpPr>
            <p:spPr bwMode="auto">
              <a:xfrm>
                <a:off x="1819" y="3204"/>
                <a:ext cx="2" cy="17"/>
              </a:xfrm>
              <a:custGeom>
                <a:avLst/>
                <a:gdLst>
                  <a:gd name="T0" fmla="*/ 0 w 1"/>
                  <a:gd name="T1" fmla="*/ 5 h 6"/>
                  <a:gd name="T2" fmla="*/ 1 w 1"/>
                  <a:gd name="T3" fmla="*/ 4 h 6"/>
                  <a:gd name="T4" fmla="*/ 1 w 1"/>
                  <a:gd name="T5" fmla="*/ 5 h 6"/>
                  <a:gd name="T6" fmla="*/ 1 w 1"/>
                  <a:gd name="T7" fmla="*/ 3 h 6"/>
                  <a:gd name="T8" fmla="*/ 0 w 1"/>
                  <a:gd name="T9" fmla="*/ 4 h 6"/>
                  <a:gd name="T10" fmla="*/ 0 w 1"/>
                  <a:gd name="T11" fmla="*/ 1 h 6"/>
                  <a:gd name="T12" fmla="*/ 1 w 1"/>
                  <a:gd name="T13" fmla="*/ 2 h 6"/>
                  <a:gd name="T14" fmla="*/ 0 w 1"/>
                  <a:gd name="T15" fmla="*/ 2 h 6"/>
                  <a:gd name="T16" fmla="*/ 0 w 1"/>
                  <a:gd name="T17" fmla="*/ 3 h 6"/>
                  <a:gd name="T18" fmla="*/ 0 w 1"/>
                  <a:gd name="T19" fmla="*/ 4 h 6"/>
                  <a:gd name="T20" fmla="*/ 0 w 1"/>
                  <a:gd name="T21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6">
                    <a:moveTo>
                      <a:pt x="0" y="5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1" y="4"/>
                      <a:pt x="1" y="4"/>
                      <a:pt x="1" y="3"/>
                    </a:cubicBezTo>
                    <a:cubicBezTo>
                      <a:pt x="1" y="1"/>
                      <a:pt x="1" y="4"/>
                      <a:pt x="0" y="4"/>
                    </a:cubicBezTo>
                    <a:cubicBezTo>
                      <a:pt x="0" y="3"/>
                      <a:pt x="0" y="3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0" y="0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0" y="6"/>
                      <a:pt x="0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74" name="Freeform 672"/>
              <p:cNvSpPr>
                <a:spLocks/>
              </p:cNvSpPr>
              <p:nvPr/>
            </p:nvSpPr>
            <p:spPr bwMode="auto">
              <a:xfrm>
                <a:off x="1821" y="3218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75" name="Freeform 673"/>
              <p:cNvSpPr>
                <a:spLocks/>
              </p:cNvSpPr>
              <p:nvPr/>
            </p:nvSpPr>
            <p:spPr bwMode="auto">
              <a:xfrm>
                <a:off x="1819" y="321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76" name="Freeform 674"/>
              <p:cNvSpPr>
                <a:spLocks/>
              </p:cNvSpPr>
              <p:nvPr/>
            </p:nvSpPr>
            <p:spPr bwMode="auto">
              <a:xfrm>
                <a:off x="1819" y="3215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77" name="Freeform 675"/>
              <p:cNvSpPr>
                <a:spLocks/>
              </p:cNvSpPr>
              <p:nvPr/>
            </p:nvSpPr>
            <p:spPr bwMode="auto">
              <a:xfrm>
                <a:off x="1797" y="3207"/>
                <a:ext cx="22" cy="16"/>
              </a:xfrm>
              <a:custGeom>
                <a:avLst/>
                <a:gdLst>
                  <a:gd name="T0" fmla="*/ 1 w 8"/>
                  <a:gd name="T1" fmla="*/ 0 h 6"/>
                  <a:gd name="T2" fmla="*/ 1 w 8"/>
                  <a:gd name="T3" fmla="*/ 1 h 6"/>
                  <a:gd name="T4" fmla="*/ 0 w 8"/>
                  <a:gd name="T5" fmla="*/ 3 h 6"/>
                  <a:gd name="T6" fmla="*/ 0 w 8"/>
                  <a:gd name="T7" fmla="*/ 5 h 6"/>
                  <a:gd name="T8" fmla="*/ 1 w 8"/>
                  <a:gd name="T9" fmla="*/ 4 h 6"/>
                  <a:gd name="T10" fmla="*/ 1 w 8"/>
                  <a:gd name="T11" fmla="*/ 5 h 6"/>
                  <a:gd name="T12" fmla="*/ 2 w 8"/>
                  <a:gd name="T13" fmla="*/ 5 h 6"/>
                  <a:gd name="T14" fmla="*/ 3 w 8"/>
                  <a:gd name="T15" fmla="*/ 4 h 6"/>
                  <a:gd name="T16" fmla="*/ 6 w 8"/>
                  <a:gd name="T17" fmla="*/ 5 h 6"/>
                  <a:gd name="T18" fmla="*/ 6 w 8"/>
                  <a:gd name="T19" fmla="*/ 3 h 6"/>
                  <a:gd name="T20" fmla="*/ 6 w 8"/>
                  <a:gd name="T21" fmla="*/ 4 h 6"/>
                  <a:gd name="T22" fmla="*/ 6 w 8"/>
                  <a:gd name="T23" fmla="*/ 4 h 6"/>
                  <a:gd name="T24" fmla="*/ 7 w 8"/>
                  <a:gd name="T25" fmla="*/ 4 h 6"/>
                  <a:gd name="T26" fmla="*/ 7 w 8"/>
                  <a:gd name="T27" fmla="*/ 2 h 6"/>
                  <a:gd name="T28" fmla="*/ 7 w 8"/>
                  <a:gd name="T29" fmla="*/ 5 h 6"/>
                  <a:gd name="T30" fmla="*/ 8 w 8"/>
                  <a:gd name="T31" fmla="*/ 3 h 6"/>
                  <a:gd name="T32" fmla="*/ 7 w 8"/>
                  <a:gd name="T33" fmla="*/ 1 h 6"/>
                  <a:gd name="T34" fmla="*/ 8 w 8"/>
                  <a:gd name="T35" fmla="*/ 0 h 6"/>
                  <a:gd name="T36" fmla="*/ 6 w 8"/>
                  <a:gd name="T37" fmla="*/ 3 h 6"/>
                  <a:gd name="T38" fmla="*/ 6 w 8"/>
                  <a:gd name="T39" fmla="*/ 2 h 6"/>
                  <a:gd name="T40" fmla="*/ 4 w 8"/>
                  <a:gd name="T41" fmla="*/ 1 h 6"/>
                  <a:gd name="T42" fmla="*/ 4 w 8"/>
                  <a:gd name="T43" fmla="*/ 3 h 6"/>
                  <a:gd name="T44" fmla="*/ 4 w 8"/>
                  <a:gd name="T45" fmla="*/ 2 h 6"/>
                  <a:gd name="T46" fmla="*/ 4 w 8"/>
                  <a:gd name="T47" fmla="*/ 3 h 6"/>
                  <a:gd name="T48" fmla="*/ 3 w 8"/>
                  <a:gd name="T49" fmla="*/ 2 h 6"/>
                  <a:gd name="T50" fmla="*/ 3 w 8"/>
                  <a:gd name="T51" fmla="*/ 4 h 6"/>
                  <a:gd name="T52" fmla="*/ 3 w 8"/>
                  <a:gd name="T53" fmla="*/ 0 h 6"/>
                  <a:gd name="T54" fmla="*/ 3 w 8"/>
                  <a:gd name="T55" fmla="*/ 2 h 6"/>
                  <a:gd name="T56" fmla="*/ 2 w 8"/>
                  <a:gd name="T57" fmla="*/ 3 h 6"/>
                  <a:gd name="T58" fmla="*/ 2 w 8"/>
                  <a:gd name="T59" fmla="*/ 1 h 6"/>
                  <a:gd name="T60" fmla="*/ 2 w 8"/>
                  <a:gd name="T61" fmla="*/ 2 h 6"/>
                  <a:gd name="T62" fmla="*/ 2 w 8"/>
                  <a:gd name="T63" fmla="*/ 3 h 6"/>
                  <a:gd name="T64" fmla="*/ 1 w 8"/>
                  <a:gd name="T65" fmla="*/ 3 h 6"/>
                  <a:gd name="T66" fmla="*/ 2 w 8"/>
                  <a:gd name="T67" fmla="*/ 1 h 6"/>
                  <a:gd name="T68" fmla="*/ 1 w 8"/>
                  <a:gd name="T69" fmla="*/ 0 h 6"/>
                  <a:gd name="T70" fmla="*/ 1 w 8"/>
                  <a:gd name="T71" fmla="*/ 2 h 6"/>
                  <a:gd name="T72" fmla="*/ 1 w 8"/>
                  <a:gd name="T7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8" h="6">
                    <a:moveTo>
                      <a:pt x="1" y="0"/>
                    </a:moveTo>
                    <a:cubicBezTo>
                      <a:pt x="1" y="1"/>
                      <a:pt x="1" y="2"/>
                      <a:pt x="1" y="1"/>
                    </a:cubicBezTo>
                    <a:cubicBezTo>
                      <a:pt x="1" y="2"/>
                      <a:pt x="0" y="2"/>
                      <a:pt x="0" y="3"/>
                    </a:cubicBezTo>
                    <a:cubicBezTo>
                      <a:pt x="1" y="4"/>
                      <a:pt x="0" y="4"/>
                      <a:pt x="0" y="5"/>
                    </a:cubicBezTo>
                    <a:cubicBezTo>
                      <a:pt x="1" y="5"/>
                      <a:pt x="1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2" y="4"/>
                      <a:pt x="2" y="5"/>
                    </a:cubicBezTo>
                    <a:cubicBezTo>
                      <a:pt x="2" y="5"/>
                      <a:pt x="2" y="5"/>
                      <a:pt x="3" y="4"/>
                    </a:cubicBezTo>
                    <a:cubicBezTo>
                      <a:pt x="4" y="5"/>
                      <a:pt x="5" y="4"/>
                      <a:pt x="6" y="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6" y="3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6"/>
                      <a:pt x="7" y="4"/>
                      <a:pt x="7" y="4"/>
                    </a:cubicBezTo>
                    <a:cubicBezTo>
                      <a:pt x="7" y="4"/>
                      <a:pt x="7" y="2"/>
                      <a:pt x="7" y="2"/>
                    </a:cubicBezTo>
                    <a:cubicBezTo>
                      <a:pt x="7" y="4"/>
                      <a:pt x="7" y="2"/>
                      <a:pt x="7" y="5"/>
                    </a:cubicBezTo>
                    <a:cubicBezTo>
                      <a:pt x="7" y="5"/>
                      <a:pt x="7" y="3"/>
                      <a:pt x="8" y="3"/>
                    </a:cubicBezTo>
                    <a:cubicBezTo>
                      <a:pt x="8" y="2"/>
                      <a:pt x="7" y="2"/>
                      <a:pt x="7" y="1"/>
                    </a:cubicBezTo>
                    <a:cubicBezTo>
                      <a:pt x="7" y="0"/>
                      <a:pt x="8" y="2"/>
                      <a:pt x="8" y="0"/>
                    </a:cubicBezTo>
                    <a:cubicBezTo>
                      <a:pt x="7" y="0"/>
                      <a:pt x="6" y="2"/>
                      <a:pt x="6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3"/>
                      <a:pt x="5" y="3"/>
                      <a:pt x="4" y="1"/>
                    </a:cubicBezTo>
                    <a:cubicBezTo>
                      <a:pt x="4" y="2"/>
                      <a:pt x="4" y="0"/>
                      <a:pt x="4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3"/>
                      <a:pt x="4" y="1"/>
                      <a:pt x="3" y="2"/>
                    </a:cubicBezTo>
                    <a:cubicBezTo>
                      <a:pt x="3" y="3"/>
                      <a:pt x="3" y="3"/>
                      <a:pt x="3" y="4"/>
                    </a:cubicBezTo>
                    <a:cubicBezTo>
                      <a:pt x="3" y="3"/>
                      <a:pt x="3" y="2"/>
                      <a:pt x="3" y="0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1"/>
                      <a:pt x="3" y="3"/>
                      <a:pt x="2" y="3"/>
                    </a:cubicBezTo>
                    <a:cubicBezTo>
                      <a:pt x="2" y="3"/>
                      <a:pt x="2" y="1"/>
                      <a:pt x="2" y="1"/>
                    </a:cubicBezTo>
                    <a:cubicBezTo>
                      <a:pt x="2" y="0"/>
                      <a:pt x="2" y="3"/>
                      <a:pt x="2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1" y="2"/>
                      <a:pt x="1" y="3"/>
                    </a:cubicBezTo>
                    <a:cubicBezTo>
                      <a:pt x="1" y="1"/>
                      <a:pt x="1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2"/>
                      <a:pt x="1" y="2"/>
                    </a:cubicBezTo>
                    <a:cubicBezTo>
                      <a:pt x="1" y="0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78" name="Rectangle 676"/>
              <p:cNvSpPr>
                <a:spLocks noChangeArrowheads="1"/>
              </p:cNvSpPr>
              <p:nvPr/>
            </p:nvSpPr>
            <p:spPr bwMode="auto">
              <a:xfrm>
                <a:off x="1800" y="3204"/>
                <a:ext cx="1" cy="3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79" name="Freeform 677"/>
              <p:cNvSpPr>
                <a:spLocks/>
              </p:cNvSpPr>
              <p:nvPr/>
            </p:nvSpPr>
            <p:spPr bwMode="auto">
              <a:xfrm>
                <a:off x="1800" y="32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80" name="Rectangle 678"/>
              <p:cNvSpPr>
                <a:spLocks noChangeArrowheads="1"/>
              </p:cNvSpPr>
              <p:nvPr/>
            </p:nvSpPr>
            <p:spPr bwMode="auto">
              <a:xfrm>
                <a:off x="1802" y="3221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81" name="Freeform 679"/>
              <p:cNvSpPr>
                <a:spLocks/>
              </p:cNvSpPr>
              <p:nvPr/>
            </p:nvSpPr>
            <p:spPr bwMode="auto">
              <a:xfrm>
                <a:off x="1802" y="3204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3 w 3"/>
                  <a:gd name="T3" fmla="*/ 3 h 3"/>
                  <a:gd name="T4" fmla="*/ 0 w 3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82" name="Freeform 680"/>
              <p:cNvSpPr>
                <a:spLocks/>
              </p:cNvSpPr>
              <p:nvPr/>
            </p:nvSpPr>
            <p:spPr bwMode="auto">
              <a:xfrm>
                <a:off x="1808" y="3207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83" name="Rectangle 681"/>
              <p:cNvSpPr>
                <a:spLocks noChangeArrowheads="1"/>
              </p:cNvSpPr>
              <p:nvPr/>
            </p:nvSpPr>
            <p:spPr bwMode="auto">
              <a:xfrm>
                <a:off x="1800" y="3204"/>
                <a:ext cx="1" cy="3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84" name="Freeform 682"/>
              <p:cNvSpPr>
                <a:spLocks/>
              </p:cNvSpPr>
              <p:nvPr/>
            </p:nvSpPr>
            <p:spPr bwMode="auto">
              <a:xfrm>
                <a:off x="1786" y="3204"/>
                <a:ext cx="11" cy="22"/>
              </a:xfrm>
              <a:custGeom>
                <a:avLst/>
                <a:gdLst>
                  <a:gd name="T0" fmla="*/ 0 w 4"/>
                  <a:gd name="T1" fmla="*/ 6 h 8"/>
                  <a:gd name="T2" fmla="*/ 1 w 4"/>
                  <a:gd name="T3" fmla="*/ 7 h 8"/>
                  <a:gd name="T4" fmla="*/ 2 w 4"/>
                  <a:gd name="T5" fmla="*/ 4 h 8"/>
                  <a:gd name="T6" fmla="*/ 1 w 4"/>
                  <a:gd name="T7" fmla="*/ 7 h 8"/>
                  <a:gd name="T8" fmla="*/ 3 w 4"/>
                  <a:gd name="T9" fmla="*/ 5 h 8"/>
                  <a:gd name="T10" fmla="*/ 3 w 4"/>
                  <a:gd name="T11" fmla="*/ 6 h 8"/>
                  <a:gd name="T12" fmla="*/ 4 w 4"/>
                  <a:gd name="T13" fmla="*/ 3 h 8"/>
                  <a:gd name="T14" fmla="*/ 3 w 4"/>
                  <a:gd name="T15" fmla="*/ 6 h 8"/>
                  <a:gd name="T16" fmla="*/ 3 w 4"/>
                  <a:gd name="T17" fmla="*/ 7 h 8"/>
                  <a:gd name="T18" fmla="*/ 4 w 4"/>
                  <a:gd name="T19" fmla="*/ 6 h 8"/>
                  <a:gd name="T20" fmla="*/ 4 w 4"/>
                  <a:gd name="T21" fmla="*/ 4 h 8"/>
                  <a:gd name="T22" fmla="*/ 4 w 4"/>
                  <a:gd name="T23" fmla="*/ 2 h 8"/>
                  <a:gd name="T24" fmla="*/ 4 w 4"/>
                  <a:gd name="T25" fmla="*/ 3 h 8"/>
                  <a:gd name="T26" fmla="*/ 4 w 4"/>
                  <a:gd name="T27" fmla="*/ 2 h 8"/>
                  <a:gd name="T28" fmla="*/ 4 w 4"/>
                  <a:gd name="T29" fmla="*/ 3 h 8"/>
                  <a:gd name="T30" fmla="*/ 4 w 4"/>
                  <a:gd name="T31" fmla="*/ 1 h 8"/>
                  <a:gd name="T32" fmla="*/ 3 w 4"/>
                  <a:gd name="T33" fmla="*/ 3 h 8"/>
                  <a:gd name="T34" fmla="*/ 3 w 4"/>
                  <a:gd name="T35" fmla="*/ 2 h 8"/>
                  <a:gd name="T36" fmla="*/ 3 w 4"/>
                  <a:gd name="T37" fmla="*/ 4 h 8"/>
                  <a:gd name="T38" fmla="*/ 3 w 4"/>
                  <a:gd name="T39" fmla="*/ 2 h 8"/>
                  <a:gd name="T40" fmla="*/ 3 w 4"/>
                  <a:gd name="T41" fmla="*/ 3 h 8"/>
                  <a:gd name="T42" fmla="*/ 2 w 4"/>
                  <a:gd name="T43" fmla="*/ 1 h 8"/>
                  <a:gd name="T44" fmla="*/ 2 w 4"/>
                  <a:gd name="T45" fmla="*/ 3 h 8"/>
                  <a:gd name="T46" fmla="*/ 2 w 4"/>
                  <a:gd name="T47" fmla="*/ 2 h 8"/>
                  <a:gd name="T48" fmla="*/ 2 w 4"/>
                  <a:gd name="T49" fmla="*/ 5 h 8"/>
                  <a:gd name="T50" fmla="*/ 2 w 4"/>
                  <a:gd name="T51" fmla="*/ 2 h 8"/>
                  <a:gd name="T52" fmla="*/ 1 w 4"/>
                  <a:gd name="T53" fmla="*/ 3 h 8"/>
                  <a:gd name="T54" fmla="*/ 1 w 4"/>
                  <a:gd name="T55" fmla="*/ 2 h 8"/>
                  <a:gd name="T56" fmla="*/ 1 w 4"/>
                  <a:gd name="T57" fmla="*/ 3 h 8"/>
                  <a:gd name="T58" fmla="*/ 1 w 4"/>
                  <a:gd name="T59" fmla="*/ 4 h 8"/>
                  <a:gd name="T60" fmla="*/ 1 w 4"/>
                  <a:gd name="T61" fmla="*/ 5 h 8"/>
                  <a:gd name="T62" fmla="*/ 1 w 4"/>
                  <a:gd name="T63" fmla="*/ 4 h 8"/>
                  <a:gd name="T64" fmla="*/ 0 w 4"/>
                  <a:gd name="T65" fmla="*/ 6 h 8"/>
                  <a:gd name="T66" fmla="*/ 1 w 4"/>
                  <a:gd name="T67" fmla="*/ 5 h 8"/>
                  <a:gd name="T68" fmla="*/ 0 w 4"/>
                  <a:gd name="T69" fmla="*/ 6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" h="8">
                    <a:moveTo>
                      <a:pt x="0" y="6"/>
                    </a:moveTo>
                    <a:cubicBezTo>
                      <a:pt x="0" y="8"/>
                      <a:pt x="1" y="7"/>
                      <a:pt x="1" y="7"/>
                    </a:cubicBezTo>
                    <a:cubicBezTo>
                      <a:pt x="2" y="7"/>
                      <a:pt x="1" y="4"/>
                      <a:pt x="2" y="4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7"/>
                      <a:pt x="2" y="7"/>
                      <a:pt x="3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2"/>
                      <a:pt x="4" y="3"/>
                    </a:cubicBezTo>
                    <a:cubicBezTo>
                      <a:pt x="3" y="5"/>
                      <a:pt x="4" y="5"/>
                      <a:pt x="3" y="6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6"/>
                      <a:pt x="4" y="5"/>
                      <a:pt x="4" y="6"/>
                    </a:cubicBezTo>
                    <a:cubicBezTo>
                      <a:pt x="4" y="5"/>
                      <a:pt x="4" y="4"/>
                      <a:pt x="4" y="4"/>
                    </a:cubicBezTo>
                    <a:cubicBezTo>
                      <a:pt x="4" y="3"/>
                      <a:pt x="4" y="3"/>
                      <a:pt x="4" y="2"/>
                    </a:cubicBezTo>
                    <a:cubicBezTo>
                      <a:pt x="4" y="3"/>
                      <a:pt x="4" y="2"/>
                      <a:pt x="4" y="3"/>
                    </a:cubicBezTo>
                    <a:cubicBezTo>
                      <a:pt x="4" y="2"/>
                      <a:pt x="4" y="3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3" y="2"/>
                      <a:pt x="3" y="3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2"/>
                      <a:pt x="3" y="4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0"/>
                      <a:pt x="2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3"/>
                      <a:pt x="2" y="5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4"/>
                      <a:pt x="1" y="1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0" y="6"/>
                      <a:pt x="0" y="6"/>
                    </a:cubicBezTo>
                    <a:cubicBezTo>
                      <a:pt x="0" y="6"/>
                      <a:pt x="0" y="5"/>
                      <a:pt x="1" y="5"/>
                    </a:cubicBezTo>
                    <a:cubicBezTo>
                      <a:pt x="1" y="6"/>
                      <a:pt x="0" y="7"/>
                      <a:pt x="0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85" name="Freeform 683"/>
              <p:cNvSpPr>
                <a:spLocks/>
              </p:cNvSpPr>
              <p:nvPr/>
            </p:nvSpPr>
            <p:spPr bwMode="auto">
              <a:xfrm>
                <a:off x="1794" y="321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86" name="Freeform 684"/>
              <p:cNvSpPr>
                <a:spLocks/>
              </p:cNvSpPr>
              <p:nvPr/>
            </p:nvSpPr>
            <p:spPr bwMode="auto">
              <a:xfrm>
                <a:off x="1778" y="3202"/>
                <a:ext cx="8" cy="27"/>
              </a:xfrm>
              <a:custGeom>
                <a:avLst/>
                <a:gdLst>
                  <a:gd name="T0" fmla="*/ 2 w 3"/>
                  <a:gd name="T1" fmla="*/ 5 h 10"/>
                  <a:gd name="T2" fmla="*/ 2 w 3"/>
                  <a:gd name="T3" fmla="*/ 3 h 10"/>
                  <a:gd name="T4" fmla="*/ 2 w 3"/>
                  <a:gd name="T5" fmla="*/ 7 h 10"/>
                  <a:gd name="T6" fmla="*/ 2 w 3"/>
                  <a:gd name="T7" fmla="*/ 7 h 10"/>
                  <a:gd name="T8" fmla="*/ 2 w 3"/>
                  <a:gd name="T9" fmla="*/ 4 h 10"/>
                  <a:gd name="T10" fmla="*/ 2 w 3"/>
                  <a:gd name="T11" fmla="*/ 4 h 10"/>
                  <a:gd name="T12" fmla="*/ 2 w 3"/>
                  <a:gd name="T13" fmla="*/ 6 h 10"/>
                  <a:gd name="T14" fmla="*/ 1 w 3"/>
                  <a:gd name="T15" fmla="*/ 7 h 10"/>
                  <a:gd name="T16" fmla="*/ 1 w 3"/>
                  <a:gd name="T17" fmla="*/ 6 h 10"/>
                  <a:gd name="T18" fmla="*/ 1 w 3"/>
                  <a:gd name="T19" fmla="*/ 4 h 10"/>
                  <a:gd name="T20" fmla="*/ 0 w 3"/>
                  <a:gd name="T21" fmla="*/ 9 h 10"/>
                  <a:gd name="T22" fmla="*/ 0 w 3"/>
                  <a:gd name="T23" fmla="*/ 9 h 10"/>
                  <a:gd name="T24" fmla="*/ 0 w 3"/>
                  <a:gd name="T25" fmla="*/ 6 h 10"/>
                  <a:gd name="T26" fmla="*/ 1 w 3"/>
                  <a:gd name="T27" fmla="*/ 7 h 10"/>
                  <a:gd name="T28" fmla="*/ 0 w 3"/>
                  <a:gd name="T29" fmla="*/ 8 h 10"/>
                  <a:gd name="T30" fmla="*/ 3 w 3"/>
                  <a:gd name="T31" fmla="*/ 8 h 10"/>
                  <a:gd name="T32" fmla="*/ 2 w 3"/>
                  <a:gd name="T33" fmla="*/ 8 h 10"/>
                  <a:gd name="T34" fmla="*/ 3 w 3"/>
                  <a:gd name="T35" fmla="*/ 7 h 10"/>
                  <a:gd name="T36" fmla="*/ 3 w 3"/>
                  <a:gd name="T37" fmla="*/ 5 h 10"/>
                  <a:gd name="T38" fmla="*/ 3 w 3"/>
                  <a:gd name="T39" fmla="*/ 5 h 10"/>
                  <a:gd name="T40" fmla="*/ 3 w 3"/>
                  <a:gd name="T41" fmla="*/ 3 h 10"/>
                  <a:gd name="T42" fmla="*/ 3 w 3"/>
                  <a:gd name="T43" fmla="*/ 2 h 10"/>
                  <a:gd name="T44" fmla="*/ 3 w 3"/>
                  <a:gd name="T45" fmla="*/ 2 h 10"/>
                  <a:gd name="T46" fmla="*/ 2 w 3"/>
                  <a:gd name="T47" fmla="*/ 5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" h="10">
                    <a:moveTo>
                      <a:pt x="2" y="5"/>
                    </a:moveTo>
                    <a:cubicBezTo>
                      <a:pt x="2" y="5"/>
                      <a:pt x="2" y="4"/>
                      <a:pt x="2" y="3"/>
                    </a:cubicBezTo>
                    <a:cubicBezTo>
                      <a:pt x="2" y="4"/>
                      <a:pt x="2" y="5"/>
                      <a:pt x="2" y="7"/>
                    </a:cubicBezTo>
                    <a:cubicBezTo>
                      <a:pt x="2" y="6"/>
                      <a:pt x="2" y="7"/>
                      <a:pt x="2" y="7"/>
                    </a:cubicBezTo>
                    <a:cubicBezTo>
                      <a:pt x="2" y="6"/>
                      <a:pt x="2" y="5"/>
                      <a:pt x="2" y="4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2" y="5"/>
                      <a:pt x="1" y="4"/>
                      <a:pt x="2" y="6"/>
                    </a:cubicBezTo>
                    <a:cubicBezTo>
                      <a:pt x="1" y="7"/>
                      <a:pt x="1" y="8"/>
                      <a:pt x="1" y="7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5"/>
                      <a:pt x="1" y="5"/>
                      <a:pt x="1" y="4"/>
                    </a:cubicBezTo>
                    <a:cubicBezTo>
                      <a:pt x="1" y="6"/>
                      <a:pt x="0" y="6"/>
                      <a:pt x="0" y="9"/>
                    </a:cubicBezTo>
                    <a:cubicBezTo>
                      <a:pt x="0" y="10"/>
                      <a:pt x="0" y="9"/>
                      <a:pt x="0" y="9"/>
                    </a:cubicBezTo>
                    <a:cubicBezTo>
                      <a:pt x="0" y="8"/>
                      <a:pt x="0" y="7"/>
                      <a:pt x="0" y="6"/>
                    </a:cubicBezTo>
                    <a:cubicBezTo>
                      <a:pt x="1" y="7"/>
                      <a:pt x="1" y="6"/>
                      <a:pt x="1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" y="9"/>
                      <a:pt x="2" y="9"/>
                      <a:pt x="3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7"/>
                      <a:pt x="2" y="7"/>
                      <a:pt x="3" y="7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4"/>
                      <a:pt x="3" y="3"/>
                    </a:cubicBezTo>
                    <a:cubicBezTo>
                      <a:pt x="3" y="3"/>
                      <a:pt x="3" y="4"/>
                      <a:pt x="3" y="2"/>
                    </a:cubicBezTo>
                    <a:cubicBezTo>
                      <a:pt x="3" y="0"/>
                      <a:pt x="3" y="4"/>
                      <a:pt x="3" y="2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87" name="Freeform 685"/>
              <p:cNvSpPr>
                <a:spLocks/>
              </p:cNvSpPr>
              <p:nvPr/>
            </p:nvSpPr>
            <p:spPr bwMode="auto">
              <a:xfrm>
                <a:off x="1786" y="3213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88" name="Freeform 686"/>
              <p:cNvSpPr>
                <a:spLocks/>
              </p:cNvSpPr>
              <p:nvPr/>
            </p:nvSpPr>
            <p:spPr bwMode="auto">
              <a:xfrm>
                <a:off x="1786" y="3221"/>
                <a:ext cx="0" cy="5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89" name="Freeform 687"/>
              <p:cNvSpPr>
                <a:spLocks/>
              </p:cNvSpPr>
              <p:nvPr/>
            </p:nvSpPr>
            <p:spPr bwMode="auto">
              <a:xfrm>
                <a:off x="1780" y="3213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90" name="Freeform 688"/>
              <p:cNvSpPr>
                <a:spLocks/>
              </p:cNvSpPr>
              <p:nvPr/>
            </p:nvSpPr>
            <p:spPr bwMode="auto">
              <a:xfrm>
                <a:off x="1775" y="3215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4 h 4"/>
                  <a:gd name="T4" fmla="*/ 1 w 1"/>
                  <a:gd name="T5" fmla="*/ 0 h 4"/>
                  <a:gd name="T6" fmla="*/ 1 w 1"/>
                  <a:gd name="T7" fmla="*/ 3 h 4"/>
                  <a:gd name="T8" fmla="*/ 0 w 1"/>
                  <a:gd name="T9" fmla="*/ 3 h 4"/>
                  <a:gd name="T10" fmla="*/ 0 w 1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0" y="4"/>
                      <a:pt x="1" y="3"/>
                      <a:pt x="1" y="4"/>
                    </a:cubicBezTo>
                    <a:cubicBezTo>
                      <a:pt x="1" y="3"/>
                      <a:pt x="1" y="2"/>
                      <a:pt x="1" y="0"/>
                    </a:cubicBezTo>
                    <a:cubicBezTo>
                      <a:pt x="1" y="0"/>
                      <a:pt x="1" y="2"/>
                      <a:pt x="1" y="3"/>
                    </a:cubicBezTo>
                    <a:cubicBezTo>
                      <a:pt x="1" y="2"/>
                      <a:pt x="0" y="3"/>
                      <a:pt x="0" y="3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91" name="Freeform 689"/>
              <p:cNvSpPr>
                <a:spLocks/>
              </p:cNvSpPr>
              <p:nvPr/>
            </p:nvSpPr>
            <p:spPr bwMode="auto">
              <a:xfrm>
                <a:off x="1764" y="3204"/>
                <a:ext cx="14" cy="30"/>
              </a:xfrm>
              <a:custGeom>
                <a:avLst/>
                <a:gdLst>
                  <a:gd name="T0" fmla="*/ 3 w 5"/>
                  <a:gd name="T1" fmla="*/ 4 h 11"/>
                  <a:gd name="T2" fmla="*/ 3 w 5"/>
                  <a:gd name="T3" fmla="*/ 4 h 11"/>
                  <a:gd name="T4" fmla="*/ 3 w 5"/>
                  <a:gd name="T5" fmla="*/ 3 h 11"/>
                  <a:gd name="T6" fmla="*/ 3 w 5"/>
                  <a:gd name="T7" fmla="*/ 2 h 11"/>
                  <a:gd name="T8" fmla="*/ 3 w 5"/>
                  <a:gd name="T9" fmla="*/ 3 h 11"/>
                  <a:gd name="T10" fmla="*/ 2 w 5"/>
                  <a:gd name="T11" fmla="*/ 4 h 11"/>
                  <a:gd name="T12" fmla="*/ 2 w 5"/>
                  <a:gd name="T13" fmla="*/ 5 h 11"/>
                  <a:gd name="T14" fmla="*/ 2 w 5"/>
                  <a:gd name="T15" fmla="*/ 2 h 11"/>
                  <a:gd name="T16" fmla="*/ 2 w 5"/>
                  <a:gd name="T17" fmla="*/ 6 h 11"/>
                  <a:gd name="T18" fmla="*/ 1 w 5"/>
                  <a:gd name="T19" fmla="*/ 5 h 11"/>
                  <a:gd name="T20" fmla="*/ 1 w 5"/>
                  <a:gd name="T21" fmla="*/ 5 h 11"/>
                  <a:gd name="T22" fmla="*/ 1 w 5"/>
                  <a:gd name="T23" fmla="*/ 7 h 11"/>
                  <a:gd name="T24" fmla="*/ 1 w 5"/>
                  <a:gd name="T25" fmla="*/ 8 h 11"/>
                  <a:gd name="T26" fmla="*/ 2 w 5"/>
                  <a:gd name="T27" fmla="*/ 8 h 11"/>
                  <a:gd name="T28" fmla="*/ 2 w 5"/>
                  <a:gd name="T29" fmla="*/ 9 h 11"/>
                  <a:gd name="T30" fmla="*/ 3 w 5"/>
                  <a:gd name="T31" fmla="*/ 7 h 11"/>
                  <a:gd name="T32" fmla="*/ 3 w 5"/>
                  <a:gd name="T33" fmla="*/ 8 h 11"/>
                  <a:gd name="T34" fmla="*/ 2 w 5"/>
                  <a:gd name="T35" fmla="*/ 5 h 11"/>
                  <a:gd name="T36" fmla="*/ 3 w 5"/>
                  <a:gd name="T37" fmla="*/ 6 h 11"/>
                  <a:gd name="T38" fmla="*/ 3 w 5"/>
                  <a:gd name="T39" fmla="*/ 8 h 11"/>
                  <a:gd name="T40" fmla="*/ 3 w 5"/>
                  <a:gd name="T41" fmla="*/ 7 h 11"/>
                  <a:gd name="T42" fmla="*/ 4 w 5"/>
                  <a:gd name="T43" fmla="*/ 9 h 11"/>
                  <a:gd name="T44" fmla="*/ 4 w 5"/>
                  <a:gd name="T45" fmla="*/ 6 h 11"/>
                  <a:gd name="T46" fmla="*/ 4 w 5"/>
                  <a:gd name="T47" fmla="*/ 6 h 11"/>
                  <a:gd name="T48" fmla="*/ 4 w 5"/>
                  <a:gd name="T49" fmla="*/ 3 h 11"/>
                  <a:gd name="T50" fmla="*/ 2 w 5"/>
                  <a:gd name="T51" fmla="*/ 4 h 11"/>
                  <a:gd name="T52" fmla="*/ 2 w 5"/>
                  <a:gd name="T53" fmla="*/ 6 h 11"/>
                  <a:gd name="T54" fmla="*/ 1 w 5"/>
                  <a:gd name="T55" fmla="*/ 4 h 11"/>
                  <a:gd name="T56" fmla="*/ 2 w 5"/>
                  <a:gd name="T57" fmla="*/ 6 h 11"/>
                  <a:gd name="T58" fmla="*/ 1 w 5"/>
                  <a:gd name="T59" fmla="*/ 4 h 11"/>
                  <a:gd name="T60" fmla="*/ 1 w 5"/>
                  <a:gd name="T61" fmla="*/ 6 h 11"/>
                  <a:gd name="T62" fmla="*/ 1 w 5"/>
                  <a:gd name="T63" fmla="*/ 3 h 11"/>
                  <a:gd name="T64" fmla="*/ 3 w 5"/>
                  <a:gd name="T65" fmla="*/ 7 h 11"/>
                  <a:gd name="T66" fmla="*/ 3 w 5"/>
                  <a:gd name="T67" fmla="*/ 5 h 11"/>
                  <a:gd name="T68" fmla="*/ 4 w 5"/>
                  <a:gd name="T69" fmla="*/ 5 h 11"/>
                  <a:gd name="T70" fmla="*/ 4 w 5"/>
                  <a:gd name="T71" fmla="*/ 4 h 11"/>
                  <a:gd name="T72" fmla="*/ 4 w 5"/>
                  <a:gd name="T73" fmla="*/ 7 h 11"/>
                  <a:gd name="T74" fmla="*/ 4 w 5"/>
                  <a:gd name="T75" fmla="*/ 7 h 11"/>
                  <a:gd name="T76" fmla="*/ 4 w 5"/>
                  <a:gd name="T77" fmla="*/ 6 h 11"/>
                  <a:gd name="T78" fmla="*/ 4 w 5"/>
                  <a:gd name="T79" fmla="*/ 7 h 11"/>
                  <a:gd name="T80" fmla="*/ 4 w 5"/>
                  <a:gd name="T81" fmla="*/ 3 h 11"/>
                  <a:gd name="T82" fmla="*/ 4 w 5"/>
                  <a:gd name="T83" fmla="*/ 2 h 11"/>
                  <a:gd name="T84" fmla="*/ 3 w 5"/>
                  <a:gd name="T85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" h="11">
                    <a:moveTo>
                      <a:pt x="3" y="4"/>
                    </a:moveTo>
                    <a:cubicBezTo>
                      <a:pt x="3" y="4"/>
                      <a:pt x="3" y="5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1"/>
                      <a:pt x="3" y="3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5"/>
                      <a:pt x="2" y="4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2" y="4"/>
                      <a:pt x="2" y="4"/>
                      <a:pt x="2" y="2"/>
                    </a:cubicBezTo>
                    <a:cubicBezTo>
                      <a:pt x="2" y="3"/>
                      <a:pt x="2" y="5"/>
                      <a:pt x="2" y="6"/>
                    </a:cubicBezTo>
                    <a:cubicBezTo>
                      <a:pt x="1" y="4"/>
                      <a:pt x="1" y="6"/>
                      <a:pt x="1" y="5"/>
                    </a:cubicBezTo>
                    <a:cubicBezTo>
                      <a:pt x="1" y="5"/>
                      <a:pt x="1" y="4"/>
                      <a:pt x="1" y="5"/>
                    </a:cubicBezTo>
                    <a:cubicBezTo>
                      <a:pt x="1" y="4"/>
                      <a:pt x="1" y="3"/>
                      <a:pt x="1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7"/>
                      <a:pt x="2" y="8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8"/>
                      <a:pt x="2" y="8"/>
                      <a:pt x="3" y="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7"/>
                      <a:pt x="3" y="8"/>
                      <a:pt x="2" y="5"/>
                    </a:cubicBezTo>
                    <a:cubicBezTo>
                      <a:pt x="3" y="8"/>
                      <a:pt x="3" y="4"/>
                      <a:pt x="3" y="6"/>
                    </a:cubicBezTo>
                    <a:cubicBezTo>
                      <a:pt x="3" y="7"/>
                      <a:pt x="3" y="6"/>
                      <a:pt x="3" y="8"/>
                    </a:cubicBezTo>
                    <a:cubicBezTo>
                      <a:pt x="3" y="6"/>
                      <a:pt x="3" y="7"/>
                      <a:pt x="3" y="7"/>
                    </a:cubicBezTo>
                    <a:cubicBezTo>
                      <a:pt x="4" y="8"/>
                      <a:pt x="4" y="7"/>
                      <a:pt x="4" y="9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4"/>
                      <a:pt x="4" y="3"/>
                    </a:cubicBezTo>
                    <a:cubicBezTo>
                      <a:pt x="3" y="4"/>
                      <a:pt x="3" y="5"/>
                      <a:pt x="2" y="4"/>
                    </a:cubicBezTo>
                    <a:cubicBezTo>
                      <a:pt x="2" y="6"/>
                      <a:pt x="2" y="4"/>
                      <a:pt x="2" y="6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2" y="5"/>
                      <a:pt x="2" y="6"/>
                    </a:cubicBezTo>
                    <a:cubicBezTo>
                      <a:pt x="2" y="6"/>
                      <a:pt x="1" y="5"/>
                      <a:pt x="1" y="4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11"/>
                      <a:pt x="2" y="4"/>
                      <a:pt x="3" y="7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6"/>
                      <a:pt x="4" y="2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5"/>
                      <a:pt x="4" y="6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4" y="6"/>
                      <a:pt x="4" y="7"/>
                    </a:cubicBezTo>
                    <a:cubicBezTo>
                      <a:pt x="5" y="5"/>
                      <a:pt x="4" y="4"/>
                      <a:pt x="4" y="3"/>
                    </a:cubicBezTo>
                    <a:cubicBezTo>
                      <a:pt x="4" y="6"/>
                      <a:pt x="4" y="0"/>
                      <a:pt x="4" y="2"/>
                    </a:cubicBezTo>
                    <a:cubicBezTo>
                      <a:pt x="3" y="2"/>
                      <a:pt x="3" y="3"/>
                      <a:pt x="3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92" name="Freeform 690"/>
              <p:cNvSpPr>
                <a:spLocks/>
              </p:cNvSpPr>
              <p:nvPr/>
            </p:nvSpPr>
            <p:spPr bwMode="auto">
              <a:xfrm>
                <a:off x="1775" y="3223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93" name="Freeform 691"/>
              <p:cNvSpPr>
                <a:spLocks/>
              </p:cNvSpPr>
              <p:nvPr/>
            </p:nvSpPr>
            <p:spPr bwMode="auto">
              <a:xfrm>
                <a:off x="1775" y="322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94" name="Rectangle 692"/>
              <p:cNvSpPr>
                <a:spLocks noChangeArrowheads="1"/>
              </p:cNvSpPr>
              <p:nvPr/>
            </p:nvSpPr>
            <p:spPr bwMode="auto">
              <a:xfrm>
                <a:off x="1775" y="3223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95" name="Freeform 693"/>
              <p:cNvSpPr>
                <a:spLocks/>
              </p:cNvSpPr>
              <p:nvPr/>
            </p:nvSpPr>
            <p:spPr bwMode="auto">
              <a:xfrm>
                <a:off x="1778" y="3213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96" name="Freeform 694"/>
              <p:cNvSpPr>
                <a:spLocks/>
              </p:cNvSpPr>
              <p:nvPr/>
            </p:nvSpPr>
            <p:spPr bwMode="auto">
              <a:xfrm>
                <a:off x="1780" y="3223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97" name="Freeform 695"/>
              <p:cNvSpPr>
                <a:spLocks/>
              </p:cNvSpPr>
              <p:nvPr/>
            </p:nvSpPr>
            <p:spPr bwMode="auto">
              <a:xfrm>
                <a:off x="1789" y="322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98" name="Freeform 696"/>
              <p:cNvSpPr>
                <a:spLocks/>
              </p:cNvSpPr>
              <p:nvPr/>
            </p:nvSpPr>
            <p:spPr bwMode="auto">
              <a:xfrm>
                <a:off x="1775" y="3199"/>
                <a:ext cx="30" cy="33"/>
              </a:xfrm>
              <a:custGeom>
                <a:avLst/>
                <a:gdLst>
                  <a:gd name="T0" fmla="*/ 8 w 11"/>
                  <a:gd name="T1" fmla="*/ 6 h 12"/>
                  <a:gd name="T2" fmla="*/ 8 w 11"/>
                  <a:gd name="T3" fmla="*/ 9 h 12"/>
                  <a:gd name="T4" fmla="*/ 8 w 11"/>
                  <a:gd name="T5" fmla="*/ 10 h 12"/>
                  <a:gd name="T6" fmla="*/ 9 w 11"/>
                  <a:gd name="T7" fmla="*/ 8 h 12"/>
                  <a:gd name="T8" fmla="*/ 10 w 11"/>
                  <a:gd name="T9" fmla="*/ 8 h 12"/>
                  <a:gd name="T10" fmla="*/ 9 w 11"/>
                  <a:gd name="T11" fmla="*/ 3 h 12"/>
                  <a:gd name="T12" fmla="*/ 8 w 11"/>
                  <a:gd name="T13" fmla="*/ 5 h 12"/>
                  <a:gd name="T14" fmla="*/ 8 w 11"/>
                  <a:gd name="T15" fmla="*/ 5 h 12"/>
                  <a:gd name="T16" fmla="*/ 7 w 11"/>
                  <a:gd name="T17" fmla="*/ 4 h 12"/>
                  <a:gd name="T18" fmla="*/ 7 w 11"/>
                  <a:gd name="T19" fmla="*/ 7 h 12"/>
                  <a:gd name="T20" fmla="*/ 6 w 11"/>
                  <a:gd name="T21" fmla="*/ 8 h 12"/>
                  <a:gd name="T22" fmla="*/ 6 w 11"/>
                  <a:gd name="T23" fmla="*/ 6 h 12"/>
                  <a:gd name="T24" fmla="*/ 5 w 11"/>
                  <a:gd name="T25" fmla="*/ 6 h 12"/>
                  <a:gd name="T26" fmla="*/ 4 w 11"/>
                  <a:gd name="T27" fmla="*/ 6 h 12"/>
                  <a:gd name="T28" fmla="*/ 3 w 11"/>
                  <a:gd name="T29" fmla="*/ 7 h 12"/>
                  <a:gd name="T30" fmla="*/ 3 w 11"/>
                  <a:gd name="T31" fmla="*/ 8 h 12"/>
                  <a:gd name="T32" fmla="*/ 3 w 11"/>
                  <a:gd name="T33" fmla="*/ 6 h 12"/>
                  <a:gd name="T34" fmla="*/ 2 w 11"/>
                  <a:gd name="T35" fmla="*/ 7 h 12"/>
                  <a:gd name="T36" fmla="*/ 0 w 11"/>
                  <a:gd name="T37" fmla="*/ 7 h 12"/>
                  <a:gd name="T38" fmla="*/ 1 w 11"/>
                  <a:gd name="T39" fmla="*/ 7 h 12"/>
                  <a:gd name="T40" fmla="*/ 1 w 11"/>
                  <a:gd name="T41" fmla="*/ 6 h 12"/>
                  <a:gd name="T42" fmla="*/ 2 w 11"/>
                  <a:gd name="T43" fmla="*/ 10 h 12"/>
                  <a:gd name="T44" fmla="*/ 2 w 11"/>
                  <a:gd name="T45" fmla="*/ 10 h 12"/>
                  <a:gd name="T46" fmla="*/ 3 w 11"/>
                  <a:gd name="T47" fmla="*/ 10 h 12"/>
                  <a:gd name="T48" fmla="*/ 4 w 11"/>
                  <a:gd name="T49" fmla="*/ 10 h 12"/>
                  <a:gd name="T50" fmla="*/ 4 w 11"/>
                  <a:gd name="T51" fmla="*/ 10 h 12"/>
                  <a:gd name="T52" fmla="*/ 5 w 11"/>
                  <a:gd name="T53" fmla="*/ 9 h 12"/>
                  <a:gd name="T54" fmla="*/ 5 w 11"/>
                  <a:gd name="T55" fmla="*/ 10 h 12"/>
                  <a:gd name="T56" fmla="*/ 5 w 11"/>
                  <a:gd name="T57" fmla="*/ 10 h 12"/>
                  <a:gd name="T58" fmla="*/ 6 w 11"/>
                  <a:gd name="T59" fmla="*/ 9 h 12"/>
                  <a:gd name="T60" fmla="*/ 6 w 11"/>
                  <a:gd name="T61" fmla="*/ 8 h 12"/>
                  <a:gd name="T62" fmla="*/ 6 w 11"/>
                  <a:gd name="T63" fmla="*/ 10 h 12"/>
                  <a:gd name="T64" fmla="*/ 7 w 11"/>
                  <a:gd name="T65" fmla="*/ 10 h 12"/>
                  <a:gd name="T66" fmla="*/ 7 w 11"/>
                  <a:gd name="T67" fmla="*/ 8 h 12"/>
                  <a:gd name="T68" fmla="*/ 8 w 11"/>
                  <a:gd name="T69" fmla="*/ 7 h 12"/>
                  <a:gd name="T70" fmla="*/ 9 w 11"/>
                  <a:gd name="T71" fmla="*/ 7 h 12"/>
                  <a:gd name="T72" fmla="*/ 9 w 11"/>
                  <a:gd name="T73" fmla="*/ 7 h 12"/>
                  <a:gd name="T74" fmla="*/ 10 w 11"/>
                  <a:gd name="T75" fmla="*/ 4 h 12"/>
                  <a:gd name="T76" fmla="*/ 10 w 11"/>
                  <a:gd name="T77" fmla="*/ 6 h 12"/>
                  <a:gd name="T78" fmla="*/ 10 w 11"/>
                  <a:gd name="T79" fmla="*/ 7 h 12"/>
                  <a:gd name="T80" fmla="*/ 9 w 11"/>
                  <a:gd name="T81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" h="12">
                    <a:moveTo>
                      <a:pt x="9" y="4"/>
                    </a:moveTo>
                    <a:cubicBezTo>
                      <a:pt x="8" y="5"/>
                      <a:pt x="8" y="5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6"/>
                      <a:pt x="7" y="7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7"/>
                      <a:pt x="8" y="9"/>
                      <a:pt x="8" y="10"/>
                    </a:cubicBezTo>
                    <a:cubicBezTo>
                      <a:pt x="8" y="9"/>
                      <a:pt x="9" y="6"/>
                      <a:pt x="9" y="7"/>
                    </a:cubicBezTo>
                    <a:cubicBezTo>
                      <a:pt x="9" y="7"/>
                      <a:pt x="9" y="8"/>
                      <a:pt x="9" y="8"/>
                    </a:cubicBezTo>
                    <a:cubicBezTo>
                      <a:pt x="9" y="9"/>
                      <a:pt x="9" y="6"/>
                      <a:pt x="9" y="6"/>
                    </a:cubicBezTo>
                    <a:cubicBezTo>
                      <a:pt x="9" y="12"/>
                      <a:pt x="10" y="5"/>
                      <a:pt x="10" y="8"/>
                    </a:cubicBezTo>
                    <a:cubicBezTo>
                      <a:pt x="10" y="0"/>
                      <a:pt x="10" y="6"/>
                      <a:pt x="10" y="5"/>
                    </a:cubicBezTo>
                    <a:cubicBezTo>
                      <a:pt x="10" y="3"/>
                      <a:pt x="9" y="5"/>
                      <a:pt x="9" y="3"/>
                    </a:cubicBezTo>
                    <a:cubicBezTo>
                      <a:pt x="9" y="6"/>
                      <a:pt x="9" y="2"/>
                      <a:pt x="9" y="6"/>
                    </a:cubicBezTo>
                    <a:cubicBezTo>
                      <a:pt x="8" y="5"/>
                      <a:pt x="9" y="6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8" y="6"/>
                      <a:pt x="8" y="5"/>
                    </a:cubicBezTo>
                    <a:cubicBezTo>
                      <a:pt x="7" y="4"/>
                      <a:pt x="8" y="6"/>
                      <a:pt x="8" y="7"/>
                    </a:cubicBezTo>
                    <a:cubicBezTo>
                      <a:pt x="7" y="6"/>
                      <a:pt x="7" y="6"/>
                      <a:pt x="7" y="4"/>
                    </a:cubicBezTo>
                    <a:cubicBezTo>
                      <a:pt x="7" y="6"/>
                      <a:pt x="7" y="5"/>
                      <a:pt x="7" y="6"/>
                    </a:cubicBezTo>
                    <a:cubicBezTo>
                      <a:pt x="7" y="6"/>
                      <a:pt x="7" y="7"/>
                      <a:pt x="7" y="7"/>
                    </a:cubicBezTo>
                    <a:cubicBezTo>
                      <a:pt x="7" y="7"/>
                      <a:pt x="7" y="9"/>
                      <a:pt x="6" y="9"/>
                    </a:cubicBezTo>
                    <a:cubicBezTo>
                      <a:pt x="6" y="7"/>
                      <a:pt x="7" y="9"/>
                      <a:pt x="6" y="8"/>
                    </a:cubicBezTo>
                    <a:cubicBezTo>
                      <a:pt x="7" y="7"/>
                      <a:pt x="7" y="7"/>
                      <a:pt x="7" y="5"/>
                    </a:cubicBezTo>
                    <a:cubicBezTo>
                      <a:pt x="6" y="5"/>
                      <a:pt x="6" y="5"/>
                      <a:pt x="6" y="6"/>
                    </a:cubicBezTo>
                    <a:cubicBezTo>
                      <a:pt x="6" y="6"/>
                      <a:pt x="6" y="5"/>
                      <a:pt x="6" y="5"/>
                    </a:cubicBezTo>
                    <a:cubicBezTo>
                      <a:pt x="5" y="4"/>
                      <a:pt x="5" y="7"/>
                      <a:pt x="5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7"/>
                      <a:pt x="4" y="5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4"/>
                      <a:pt x="4" y="9"/>
                      <a:pt x="3" y="7"/>
                    </a:cubicBezTo>
                    <a:cubicBezTo>
                      <a:pt x="4" y="8"/>
                      <a:pt x="4" y="9"/>
                      <a:pt x="3" y="10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9"/>
                      <a:pt x="3" y="6"/>
                      <a:pt x="3" y="5"/>
                    </a:cubicBezTo>
                    <a:cubicBezTo>
                      <a:pt x="3" y="6"/>
                      <a:pt x="3" y="5"/>
                      <a:pt x="3" y="6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3" y="8"/>
                      <a:pt x="2" y="7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6"/>
                      <a:pt x="0" y="4"/>
                      <a:pt x="0" y="7"/>
                    </a:cubicBezTo>
                    <a:cubicBezTo>
                      <a:pt x="0" y="8"/>
                      <a:pt x="1" y="10"/>
                      <a:pt x="1" y="10"/>
                    </a:cubicBezTo>
                    <a:cubicBezTo>
                      <a:pt x="1" y="10"/>
                      <a:pt x="1" y="8"/>
                      <a:pt x="1" y="7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8"/>
                      <a:pt x="2" y="7"/>
                      <a:pt x="1" y="6"/>
                    </a:cubicBezTo>
                    <a:cubicBezTo>
                      <a:pt x="1" y="5"/>
                      <a:pt x="2" y="8"/>
                      <a:pt x="2" y="7"/>
                    </a:cubicBezTo>
                    <a:cubicBezTo>
                      <a:pt x="2" y="8"/>
                      <a:pt x="2" y="9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8"/>
                      <a:pt x="3" y="11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10"/>
                      <a:pt x="3" y="10"/>
                      <a:pt x="4" y="10"/>
                    </a:cubicBezTo>
                    <a:cubicBezTo>
                      <a:pt x="4" y="10"/>
                      <a:pt x="3" y="8"/>
                      <a:pt x="4" y="8"/>
                    </a:cubicBezTo>
                    <a:cubicBezTo>
                      <a:pt x="4" y="10"/>
                      <a:pt x="4" y="9"/>
                      <a:pt x="4" y="10"/>
                    </a:cubicBezTo>
                    <a:cubicBezTo>
                      <a:pt x="4" y="9"/>
                      <a:pt x="5" y="10"/>
                      <a:pt x="5" y="9"/>
                    </a:cubicBezTo>
                    <a:cubicBezTo>
                      <a:pt x="5" y="8"/>
                      <a:pt x="5" y="8"/>
                      <a:pt x="5" y="9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9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1"/>
                      <a:pt x="5" y="8"/>
                      <a:pt x="6" y="9"/>
                    </a:cubicBezTo>
                    <a:cubicBezTo>
                      <a:pt x="6" y="8"/>
                      <a:pt x="6" y="8"/>
                      <a:pt x="6" y="6"/>
                    </a:cubicBezTo>
                    <a:cubicBezTo>
                      <a:pt x="6" y="7"/>
                      <a:pt x="6" y="9"/>
                      <a:pt x="6" y="8"/>
                    </a:cubicBezTo>
                    <a:cubicBezTo>
                      <a:pt x="6" y="7"/>
                      <a:pt x="6" y="9"/>
                      <a:pt x="6" y="8"/>
                    </a:cubicBezTo>
                    <a:cubicBezTo>
                      <a:pt x="6" y="10"/>
                      <a:pt x="6" y="8"/>
                      <a:pt x="6" y="10"/>
                    </a:cubicBezTo>
                    <a:cubicBezTo>
                      <a:pt x="7" y="11"/>
                      <a:pt x="7" y="8"/>
                      <a:pt x="7" y="9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9"/>
                      <a:pt x="7" y="8"/>
                      <a:pt x="7" y="9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9"/>
                      <a:pt x="8" y="8"/>
                      <a:pt x="8" y="10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8" y="10"/>
                      <a:pt x="9" y="8"/>
                      <a:pt x="9" y="6"/>
                    </a:cubicBezTo>
                    <a:cubicBezTo>
                      <a:pt x="9" y="6"/>
                      <a:pt x="9" y="6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9"/>
                      <a:pt x="9" y="7"/>
                    </a:cubicBezTo>
                    <a:cubicBezTo>
                      <a:pt x="10" y="6"/>
                      <a:pt x="10" y="8"/>
                      <a:pt x="10" y="8"/>
                    </a:cubicBezTo>
                    <a:cubicBezTo>
                      <a:pt x="10" y="5"/>
                      <a:pt x="10" y="11"/>
                      <a:pt x="10" y="4"/>
                    </a:cubicBezTo>
                    <a:cubicBezTo>
                      <a:pt x="10" y="4"/>
                      <a:pt x="10" y="4"/>
                      <a:pt x="10" y="6"/>
                    </a:cubicBezTo>
                    <a:cubicBezTo>
                      <a:pt x="10" y="6"/>
                      <a:pt x="11" y="6"/>
                      <a:pt x="10" y="6"/>
                    </a:cubicBezTo>
                    <a:cubicBezTo>
                      <a:pt x="10" y="5"/>
                      <a:pt x="10" y="4"/>
                      <a:pt x="10" y="4"/>
                    </a:cubicBezTo>
                    <a:cubicBezTo>
                      <a:pt x="10" y="11"/>
                      <a:pt x="10" y="5"/>
                      <a:pt x="10" y="7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9" y="2"/>
                      <a:pt x="9" y="8"/>
                      <a:pt x="9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99" name="Freeform 697"/>
              <p:cNvSpPr>
                <a:spLocks/>
              </p:cNvSpPr>
              <p:nvPr/>
            </p:nvSpPr>
            <p:spPr bwMode="auto">
              <a:xfrm>
                <a:off x="1800" y="3221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00" name="Freeform 698"/>
              <p:cNvSpPr>
                <a:spLocks/>
              </p:cNvSpPr>
              <p:nvPr/>
            </p:nvSpPr>
            <p:spPr bwMode="auto">
              <a:xfrm>
                <a:off x="1800" y="3218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01" name="Freeform 699"/>
              <p:cNvSpPr>
                <a:spLocks/>
              </p:cNvSpPr>
              <p:nvPr/>
            </p:nvSpPr>
            <p:spPr bwMode="auto">
              <a:xfrm>
                <a:off x="1797" y="3210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02" name="Rectangle 700"/>
              <p:cNvSpPr>
                <a:spLocks noChangeArrowheads="1"/>
              </p:cNvSpPr>
              <p:nvPr/>
            </p:nvSpPr>
            <p:spPr bwMode="auto">
              <a:xfrm>
                <a:off x="1797" y="3213"/>
                <a:ext cx="1" cy="2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03" name="Freeform 701"/>
              <p:cNvSpPr>
                <a:spLocks/>
              </p:cNvSpPr>
              <p:nvPr/>
            </p:nvSpPr>
            <p:spPr bwMode="auto">
              <a:xfrm>
                <a:off x="1775" y="3210"/>
                <a:ext cx="22" cy="22"/>
              </a:xfrm>
              <a:custGeom>
                <a:avLst/>
                <a:gdLst>
                  <a:gd name="T0" fmla="*/ 2 w 8"/>
                  <a:gd name="T1" fmla="*/ 3 h 8"/>
                  <a:gd name="T2" fmla="*/ 1 w 8"/>
                  <a:gd name="T3" fmla="*/ 5 h 8"/>
                  <a:gd name="T4" fmla="*/ 1 w 8"/>
                  <a:gd name="T5" fmla="*/ 4 h 8"/>
                  <a:gd name="T6" fmla="*/ 0 w 8"/>
                  <a:gd name="T7" fmla="*/ 6 h 8"/>
                  <a:gd name="T8" fmla="*/ 4 w 8"/>
                  <a:gd name="T9" fmla="*/ 5 h 8"/>
                  <a:gd name="T10" fmla="*/ 4 w 8"/>
                  <a:gd name="T11" fmla="*/ 6 h 8"/>
                  <a:gd name="T12" fmla="*/ 5 w 8"/>
                  <a:gd name="T13" fmla="*/ 4 h 8"/>
                  <a:gd name="T14" fmla="*/ 5 w 8"/>
                  <a:gd name="T15" fmla="*/ 6 h 8"/>
                  <a:gd name="T16" fmla="*/ 6 w 8"/>
                  <a:gd name="T17" fmla="*/ 5 h 8"/>
                  <a:gd name="T18" fmla="*/ 6 w 8"/>
                  <a:gd name="T19" fmla="*/ 5 h 8"/>
                  <a:gd name="T20" fmla="*/ 6 w 8"/>
                  <a:gd name="T21" fmla="*/ 5 h 8"/>
                  <a:gd name="T22" fmla="*/ 6 w 8"/>
                  <a:gd name="T23" fmla="*/ 5 h 8"/>
                  <a:gd name="T24" fmla="*/ 6 w 8"/>
                  <a:gd name="T25" fmla="*/ 4 h 8"/>
                  <a:gd name="T26" fmla="*/ 6 w 8"/>
                  <a:gd name="T27" fmla="*/ 5 h 8"/>
                  <a:gd name="T28" fmla="*/ 7 w 8"/>
                  <a:gd name="T29" fmla="*/ 4 h 8"/>
                  <a:gd name="T30" fmla="*/ 7 w 8"/>
                  <a:gd name="T31" fmla="*/ 5 h 8"/>
                  <a:gd name="T32" fmla="*/ 8 w 8"/>
                  <a:gd name="T33" fmla="*/ 4 h 8"/>
                  <a:gd name="T34" fmla="*/ 8 w 8"/>
                  <a:gd name="T35" fmla="*/ 2 h 8"/>
                  <a:gd name="T36" fmla="*/ 7 w 8"/>
                  <a:gd name="T37" fmla="*/ 3 h 8"/>
                  <a:gd name="T38" fmla="*/ 7 w 8"/>
                  <a:gd name="T39" fmla="*/ 3 h 8"/>
                  <a:gd name="T40" fmla="*/ 6 w 8"/>
                  <a:gd name="T41" fmla="*/ 4 h 8"/>
                  <a:gd name="T42" fmla="*/ 7 w 8"/>
                  <a:gd name="T43" fmla="*/ 2 h 8"/>
                  <a:gd name="T44" fmla="*/ 6 w 8"/>
                  <a:gd name="T45" fmla="*/ 1 h 8"/>
                  <a:gd name="T46" fmla="*/ 6 w 8"/>
                  <a:gd name="T47" fmla="*/ 1 h 8"/>
                  <a:gd name="T48" fmla="*/ 6 w 8"/>
                  <a:gd name="T49" fmla="*/ 1 h 8"/>
                  <a:gd name="T50" fmla="*/ 6 w 8"/>
                  <a:gd name="T51" fmla="*/ 2 h 8"/>
                  <a:gd name="T52" fmla="*/ 6 w 8"/>
                  <a:gd name="T53" fmla="*/ 4 h 8"/>
                  <a:gd name="T54" fmla="*/ 5 w 8"/>
                  <a:gd name="T55" fmla="*/ 4 h 8"/>
                  <a:gd name="T56" fmla="*/ 6 w 8"/>
                  <a:gd name="T57" fmla="*/ 3 h 8"/>
                  <a:gd name="T58" fmla="*/ 5 w 8"/>
                  <a:gd name="T59" fmla="*/ 3 h 8"/>
                  <a:gd name="T60" fmla="*/ 5 w 8"/>
                  <a:gd name="T61" fmla="*/ 1 h 8"/>
                  <a:gd name="T62" fmla="*/ 5 w 8"/>
                  <a:gd name="T63" fmla="*/ 3 h 8"/>
                  <a:gd name="T64" fmla="*/ 4 w 8"/>
                  <a:gd name="T65" fmla="*/ 4 h 8"/>
                  <a:gd name="T66" fmla="*/ 4 w 8"/>
                  <a:gd name="T67" fmla="*/ 2 h 8"/>
                  <a:gd name="T68" fmla="*/ 4 w 8"/>
                  <a:gd name="T69" fmla="*/ 4 h 8"/>
                  <a:gd name="T70" fmla="*/ 3 w 8"/>
                  <a:gd name="T71" fmla="*/ 3 h 8"/>
                  <a:gd name="T72" fmla="*/ 3 w 8"/>
                  <a:gd name="T73" fmla="*/ 4 h 8"/>
                  <a:gd name="T74" fmla="*/ 2 w 8"/>
                  <a:gd name="T75" fmla="*/ 4 h 8"/>
                  <a:gd name="T76" fmla="*/ 2 w 8"/>
                  <a:gd name="T77" fmla="*/ 4 h 8"/>
                  <a:gd name="T78" fmla="*/ 1 w 8"/>
                  <a:gd name="T79" fmla="*/ 6 h 8"/>
                  <a:gd name="T80" fmla="*/ 2 w 8"/>
                  <a:gd name="T81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" h="8">
                    <a:moveTo>
                      <a:pt x="2" y="3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1" y="5"/>
                      <a:pt x="1" y="4"/>
                    </a:cubicBezTo>
                    <a:cubicBezTo>
                      <a:pt x="1" y="5"/>
                      <a:pt x="1" y="4"/>
                      <a:pt x="0" y="6"/>
                    </a:cubicBezTo>
                    <a:cubicBezTo>
                      <a:pt x="1" y="5"/>
                      <a:pt x="3" y="7"/>
                      <a:pt x="4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4"/>
                      <a:pt x="5" y="8"/>
                      <a:pt x="5" y="4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7"/>
                      <a:pt x="6" y="3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6"/>
                      <a:pt x="6" y="4"/>
                      <a:pt x="7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4"/>
                      <a:pt x="7" y="7"/>
                      <a:pt x="8" y="4"/>
                    </a:cubicBezTo>
                    <a:cubicBezTo>
                      <a:pt x="8" y="3"/>
                      <a:pt x="7" y="2"/>
                      <a:pt x="8" y="2"/>
                    </a:cubicBezTo>
                    <a:cubicBezTo>
                      <a:pt x="7" y="1"/>
                      <a:pt x="7" y="2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6"/>
                      <a:pt x="7" y="3"/>
                      <a:pt x="6" y="4"/>
                    </a:cubicBezTo>
                    <a:cubicBezTo>
                      <a:pt x="6" y="3"/>
                      <a:pt x="7" y="3"/>
                      <a:pt x="7" y="2"/>
                    </a:cubicBezTo>
                    <a:cubicBezTo>
                      <a:pt x="6" y="0"/>
                      <a:pt x="6" y="4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0"/>
                      <a:pt x="6" y="1"/>
                      <a:pt x="6" y="1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6" y="4"/>
                      <a:pt x="6" y="4"/>
                    </a:cubicBezTo>
                    <a:cubicBezTo>
                      <a:pt x="6" y="3"/>
                      <a:pt x="6" y="5"/>
                      <a:pt x="5" y="4"/>
                    </a:cubicBezTo>
                    <a:cubicBezTo>
                      <a:pt x="5" y="3"/>
                      <a:pt x="6" y="3"/>
                      <a:pt x="6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4"/>
                      <a:pt x="5" y="2"/>
                      <a:pt x="5" y="1"/>
                    </a:cubicBezTo>
                    <a:cubicBezTo>
                      <a:pt x="5" y="2"/>
                      <a:pt x="5" y="2"/>
                      <a:pt x="5" y="3"/>
                    </a:cubicBezTo>
                    <a:cubicBezTo>
                      <a:pt x="5" y="2"/>
                      <a:pt x="4" y="2"/>
                      <a:pt x="4" y="4"/>
                    </a:cubicBezTo>
                    <a:cubicBezTo>
                      <a:pt x="4" y="3"/>
                      <a:pt x="4" y="2"/>
                      <a:pt x="4" y="2"/>
                    </a:cubicBezTo>
                    <a:cubicBezTo>
                      <a:pt x="4" y="2"/>
                      <a:pt x="4" y="3"/>
                      <a:pt x="4" y="4"/>
                    </a:cubicBezTo>
                    <a:cubicBezTo>
                      <a:pt x="4" y="5"/>
                      <a:pt x="3" y="4"/>
                      <a:pt x="3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6"/>
                      <a:pt x="3" y="3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6"/>
                      <a:pt x="1" y="6"/>
                    </a:cubicBezTo>
                    <a:cubicBezTo>
                      <a:pt x="2" y="4"/>
                      <a:pt x="2" y="5"/>
                      <a:pt x="2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04" name="Freeform 702"/>
              <p:cNvSpPr>
                <a:spLocks/>
              </p:cNvSpPr>
              <p:nvPr/>
            </p:nvSpPr>
            <p:spPr bwMode="auto">
              <a:xfrm>
                <a:off x="1775" y="3221"/>
                <a:ext cx="3" cy="8"/>
              </a:xfrm>
              <a:custGeom>
                <a:avLst/>
                <a:gdLst>
                  <a:gd name="T0" fmla="*/ 0 w 1"/>
                  <a:gd name="T1" fmla="*/ 1 h 3"/>
                  <a:gd name="T2" fmla="*/ 1 w 1"/>
                  <a:gd name="T3" fmla="*/ 0 h 3"/>
                  <a:gd name="T4" fmla="*/ 0 w 1"/>
                  <a:gd name="T5" fmla="*/ 2 h 3"/>
                  <a:gd name="T6" fmla="*/ 0 w 1"/>
                  <a:gd name="T7" fmla="*/ 2 h 3"/>
                  <a:gd name="T8" fmla="*/ 0 w 1"/>
                  <a:gd name="T9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ubicBezTo>
                      <a:pt x="0" y="2"/>
                      <a:pt x="0" y="3"/>
                      <a:pt x="0" y="2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05" name="Freeform 703"/>
              <p:cNvSpPr>
                <a:spLocks/>
              </p:cNvSpPr>
              <p:nvPr/>
            </p:nvSpPr>
            <p:spPr bwMode="auto">
              <a:xfrm>
                <a:off x="1761" y="3218"/>
                <a:ext cx="14" cy="14"/>
              </a:xfrm>
              <a:custGeom>
                <a:avLst/>
                <a:gdLst>
                  <a:gd name="T0" fmla="*/ 2 w 5"/>
                  <a:gd name="T1" fmla="*/ 2 h 5"/>
                  <a:gd name="T2" fmla="*/ 2 w 5"/>
                  <a:gd name="T3" fmla="*/ 3 h 5"/>
                  <a:gd name="T4" fmla="*/ 4 w 5"/>
                  <a:gd name="T5" fmla="*/ 4 h 5"/>
                  <a:gd name="T6" fmla="*/ 4 w 5"/>
                  <a:gd name="T7" fmla="*/ 2 h 5"/>
                  <a:gd name="T8" fmla="*/ 4 w 5"/>
                  <a:gd name="T9" fmla="*/ 3 h 5"/>
                  <a:gd name="T10" fmla="*/ 5 w 5"/>
                  <a:gd name="T11" fmla="*/ 2 h 5"/>
                  <a:gd name="T12" fmla="*/ 5 w 5"/>
                  <a:gd name="T13" fmla="*/ 2 h 5"/>
                  <a:gd name="T14" fmla="*/ 5 w 5"/>
                  <a:gd name="T15" fmla="*/ 2 h 5"/>
                  <a:gd name="T16" fmla="*/ 5 w 5"/>
                  <a:gd name="T17" fmla="*/ 2 h 5"/>
                  <a:gd name="T18" fmla="*/ 5 w 5"/>
                  <a:gd name="T19" fmla="*/ 1 h 5"/>
                  <a:gd name="T20" fmla="*/ 4 w 5"/>
                  <a:gd name="T21" fmla="*/ 3 h 5"/>
                  <a:gd name="T22" fmla="*/ 4 w 5"/>
                  <a:gd name="T23" fmla="*/ 1 h 5"/>
                  <a:gd name="T24" fmla="*/ 4 w 5"/>
                  <a:gd name="T25" fmla="*/ 0 h 5"/>
                  <a:gd name="T26" fmla="*/ 4 w 5"/>
                  <a:gd name="T27" fmla="*/ 1 h 5"/>
                  <a:gd name="T28" fmla="*/ 3 w 5"/>
                  <a:gd name="T29" fmla="*/ 2 h 5"/>
                  <a:gd name="T30" fmla="*/ 3 w 5"/>
                  <a:gd name="T31" fmla="*/ 0 h 5"/>
                  <a:gd name="T32" fmla="*/ 2 w 5"/>
                  <a:gd name="T33" fmla="*/ 1 h 5"/>
                  <a:gd name="T34" fmla="*/ 1 w 5"/>
                  <a:gd name="T35" fmla="*/ 3 h 5"/>
                  <a:gd name="T36" fmla="*/ 2 w 5"/>
                  <a:gd name="T37" fmla="*/ 1 h 5"/>
                  <a:gd name="T38" fmla="*/ 2 w 5"/>
                  <a:gd name="T39" fmla="*/ 1 h 5"/>
                  <a:gd name="T40" fmla="*/ 0 w 5"/>
                  <a:gd name="T41" fmla="*/ 4 h 5"/>
                  <a:gd name="T42" fmla="*/ 2 w 5"/>
                  <a:gd name="T43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" h="5">
                    <a:moveTo>
                      <a:pt x="2" y="2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3" y="3"/>
                      <a:pt x="4" y="3"/>
                      <a:pt x="4" y="4"/>
                    </a:cubicBezTo>
                    <a:cubicBezTo>
                      <a:pt x="4" y="4"/>
                      <a:pt x="4" y="2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5" y="4"/>
                      <a:pt x="5" y="2"/>
                    </a:cubicBezTo>
                    <a:cubicBezTo>
                      <a:pt x="5" y="2"/>
                      <a:pt x="5" y="3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5" y="0"/>
                      <a:pt x="4" y="4"/>
                      <a:pt x="4" y="3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4" y="1"/>
                      <a:pt x="4" y="0"/>
                    </a:cubicBezTo>
                    <a:cubicBezTo>
                      <a:pt x="4" y="0"/>
                      <a:pt x="3" y="1"/>
                      <a:pt x="4" y="1"/>
                    </a:cubicBezTo>
                    <a:cubicBezTo>
                      <a:pt x="4" y="1"/>
                      <a:pt x="3" y="2"/>
                      <a:pt x="3" y="2"/>
                    </a:cubicBezTo>
                    <a:cubicBezTo>
                      <a:pt x="2" y="4"/>
                      <a:pt x="4" y="1"/>
                      <a:pt x="3" y="0"/>
                    </a:cubicBezTo>
                    <a:cubicBezTo>
                      <a:pt x="3" y="2"/>
                      <a:pt x="2" y="2"/>
                      <a:pt x="2" y="1"/>
                    </a:cubicBezTo>
                    <a:cubicBezTo>
                      <a:pt x="2" y="2"/>
                      <a:pt x="1" y="3"/>
                      <a:pt x="1" y="3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1" y="3"/>
                      <a:pt x="0" y="4"/>
                    </a:cubicBezTo>
                    <a:cubicBezTo>
                      <a:pt x="1" y="5"/>
                      <a:pt x="2" y="2"/>
                      <a:pt x="2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06" name="Rectangle 704"/>
              <p:cNvSpPr>
                <a:spLocks noChangeArrowheads="1"/>
              </p:cNvSpPr>
              <p:nvPr/>
            </p:nvSpPr>
            <p:spPr bwMode="auto">
              <a:xfrm>
                <a:off x="1767" y="3226"/>
                <a:ext cx="1" cy="3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07" name="Freeform 705"/>
              <p:cNvSpPr>
                <a:spLocks/>
              </p:cNvSpPr>
              <p:nvPr/>
            </p:nvSpPr>
            <p:spPr bwMode="auto">
              <a:xfrm>
                <a:off x="2015" y="3215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08" name="Freeform 706"/>
              <p:cNvSpPr>
                <a:spLocks/>
              </p:cNvSpPr>
              <p:nvPr/>
            </p:nvSpPr>
            <p:spPr bwMode="auto">
              <a:xfrm>
                <a:off x="2012" y="3204"/>
                <a:ext cx="3" cy="17"/>
              </a:xfrm>
              <a:custGeom>
                <a:avLst/>
                <a:gdLst>
                  <a:gd name="T0" fmla="*/ 0 w 1"/>
                  <a:gd name="T1" fmla="*/ 0 h 6"/>
                  <a:gd name="T2" fmla="*/ 0 w 1"/>
                  <a:gd name="T3" fmla="*/ 1 h 6"/>
                  <a:gd name="T4" fmla="*/ 0 w 1"/>
                  <a:gd name="T5" fmla="*/ 6 h 6"/>
                  <a:gd name="T6" fmla="*/ 1 w 1"/>
                  <a:gd name="T7" fmla="*/ 3 h 6"/>
                  <a:gd name="T8" fmla="*/ 0 w 1"/>
                  <a:gd name="T9" fmla="*/ 4 h 6"/>
                  <a:gd name="T10" fmla="*/ 1 w 1"/>
                  <a:gd name="T11" fmla="*/ 1 h 6"/>
                  <a:gd name="T12" fmla="*/ 0 w 1"/>
                  <a:gd name="T13" fmla="*/ 2 h 6"/>
                  <a:gd name="T14" fmla="*/ 0 w 1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6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4"/>
                      <a:pt x="0" y="3"/>
                      <a:pt x="0" y="6"/>
                    </a:cubicBezTo>
                    <a:cubicBezTo>
                      <a:pt x="1" y="5"/>
                      <a:pt x="1" y="4"/>
                      <a:pt x="1" y="3"/>
                    </a:cubicBezTo>
                    <a:cubicBezTo>
                      <a:pt x="1" y="3"/>
                      <a:pt x="1" y="4"/>
                      <a:pt x="0" y="4"/>
                    </a:cubicBezTo>
                    <a:cubicBezTo>
                      <a:pt x="0" y="3"/>
                      <a:pt x="1" y="3"/>
                      <a:pt x="1" y="1"/>
                    </a:cubicBezTo>
                    <a:cubicBezTo>
                      <a:pt x="0" y="0"/>
                      <a:pt x="1" y="2"/>
                      <a:pt x="0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09" name="Freeform 707"/>
              <p:cNvSpPr>
                <a:spLocks/>
              </p:cNvSpPr>
              <p:nvPr/>
            </p:nvSpPr>
            <p:spPr bwMode="auto">
              <a:xfrm>
                <a:off x="2012" y="3210"/>
                <a:ext cx="0" cy="5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10" name="Freeform 708"/>
              <p:cNvSpPr>
                <a:spLocks/>
              </p:cNvSpPr>
              <p:nvPr/>
            </p:nvSpPr>
            <p:spPr bwMode="auto">
              <a:xfrm>
                <a:off x="2012" y="3213"/>
                <a:ext cx="0" cy="5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11" name="Freeform 709"/>
              <p:cNvSpPr>
                <a:spLocks/>
              </p:cNvSpPr>
              <p:nvPr/>
            </p:nvSpPr>
            <p:spPr bwMode="auto">
              <a:xfrm>
                <a:off x="2009" y="321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12" name="Freeform 710"/>
              <p:cNvSpPr>
                <a:spLocks/>
              </p:cNvSpPr>
              <p:nvPr/>
            </p:nvSpPr>
            <p:spPr bwMode="auto">
              <a:xfrm>
                <a:off x="2009" y="3207"/>
                <a:ext cx="3" cy="11"/>
              </a:xfrm>
              <a:custGeom>
                <a:avLst/>
                <a:gdLst>
                  <a:gd name="T0" fmla="*/ 0 w 1"/>
                  <a:gd name="T1" fmla="*/ 3 h 4"/>
                  <a:gd name="T2" fmla="*/ 0 w 1"/>
                  <a:gd name="T3" fmla="*/ 3 h 4"/>
                  <a:gd name="T4" fmla="*/ 0 w 1"/>
                  <a:gd name="T5" fmla="*/ 3 h 4"/>
                  <a:gd name="T6" fmla="*/ 0 w 1"/>
                  <a:gd name="T7" fmla="*/ 1 h 4"/>
                  <a:gd name="T8" fmla="*/ 1 w 1"/>
                  <a:gd name="T9" fmla="*/ 1 h 4"/>
                  <a:gd name="T10" fmla="*/ 0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4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0" y="2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13" name="Freeform 711"/>
              <p:cNvSpPr>
                <a:spLocks/>
              </p:cNvSpPr>
              <p:nvPr/>
            </p:nvSpPr>
            <p:spPr bwMode="auto">
              <a:xfrm>
                <a:off x="2009" y="3213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14" name="Freeform 712"/>
              <p:cNvSpPr>
                <a:spLocks/>
              </p:cNvSpPr>
              <p:nvPr/>
            </p:nvSpPr>
            <p:spPr bwMode="auto">
              <a:xfrm>
                <a:off x="2012" y="3213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15" name="Freeform 713"/>
              <p:cNvSpPr>
                <a:spLocks/>
              </p:cNvSpPr>
              <p:nvPr/>
            </p:nvSpPr>
            <p:spPr bwMode="auto">
              <a:xfrm>
                <a:off x="2006" y="3204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3 h 4"/>
                  <a:gd name="T4" fmla="*/ 1 w 1"/>
                  <a:gd name="T5" fmla="*/ 0 h 4"/>
                  <a:gd name="T6" fmla="*/ 0 w 1"/>
                  <a:gd name="T7" fmla="*/ 1 h 4"/>
                  <a:gd name="T8" fmla="*/ 0 w 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0" y="2"/>
                      <a:pt x="1" y="4"/>
                      <a:pt x="1" y="3"/>
                    </a:cubicBezTo>
                    <a:cubicBezTo>
                      <a:pt x="1" y="3"/>
                      <a:pt x="0" y="1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16" name="Freeform 714"/>
              <p:cNvSpPr>
                <a:spLocks/>
              </p:cNvSpPr>
              <p:nvPr/>
            </p:nvSpPr>
            <p:spPr bwMode="auto">
              <a:xfrm>
                <a:off x="2006" y="320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17" name="Freeform 715"/>
              <p:cNvSpPr>
                <a:spLocks/>
              </p:cNvSpPr>
              <p:nvPr/>
            </p:nvSpPr>
            <p:spPr bwMode="auto">
              <a:xfrm>
                <a:off x="2004" y="3196"/>
                <a:ext cx="2" cy="17"/>
              </a:xfrm>
              <a:custGeom>
                <a:avLst/>
                <a:gdLst>
                  <a:gd name="T0" fmla="*/ 0 w 1"/>
                  <a:gd name="T1" fmla="*/ 5 h 6"/>
                  <a:gd name="T2" fmla="*/ 0 w 1"/>
                  <a:gd name="T3" fmla="*/ 3 h 6"/>
                  <a:gd name="T4" fmla="*/ 0 w 1"/>
                  <a:gd name="T5" fmla="*/ 5 h 6"/>
                  <a:gd name="T6" fmla="*/ 1 w 1"/>
                  <a:gd name="T7" fmla="*/ 4 h 6"/>
                  <a:gd name="T8" fmla="*/ 0 w 1"/>
                  <a:gd name="T9" fmla="*/ 6 h 6"/>
                  <a:gd name="T10" fmla="*/ 1 w 1"/>
                  <a:gd name="T11" fmla="*/ 4 h 6"/>
                  <a:gd name="T12" fmla="*/ 1 w 1"/>
                  <a:gd name="T13" fmla="*/ 5 h 6"/>
                  <a:gd name="T14" fmla="*/ 1 w 1"/>
                  <a:gd name="T15" fmla="*/ 3 h 6"/>
                  <a:gd name="T16" fmla="*/ 1 w 1"/>
                  <a:gd name="T17" fmla="*/ 3 h 6"/>
                  <a:gd name="T18" fmla="*/ 1 w 1"/>
                  <a:gd name="T19" fmla="*/ 2 h 6"/>
                  <a:gd name="T20" fmla="*/ 0 w 1"/>
                  <a:gd name="T21" fmla="*/ 1 h 6"/>
                  <a:gd name="T22" fmla="*/ 0 w 1"/>
                  <a:gd name="T23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6">
                    <a:moveTo>
                      <a:pt x="0" y="5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5"/>
                      <a:pt x="0" y="5"/>
                    </a:cubicBezTo>
                    <a:cubicBezTo>
                      <a:pt x="0" y="5"/>
                      <a:pt x="0" y="4"/>
                      <a:pt x="1" y="4"/>
                    </a:cubicBezTo>
                    <a:cubicBezTo>
                      <a:pt x="1" y="6"/>
                      <a:pt x="0" y="4"/>
                      <a:pt x="0" y="6"/>
                    </a:cubicBezTo>
                    <a:cubicBezTo>
                      <a:pt x="1" y="6"/>
                      <a:pt x="1" y="6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5"/>
                      <a:pt x="1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1" y="3"/>
                      <a:pt x="1" y="0"/>
                      <a:pt x="0" y="1"/>
                    </a:cubicBezTo>
                    <a:cubicBezTo>
                      <a:pt x="0" y="1"/>
                      <a:pt x="0" y="4"/>
                      <a:pt x="0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18" name="Freeform 716"/>
              <p:cNvSpPr>
                <a:spLocks/>
              </p:cNvSpPr>
              <p:nvPr/>
            </p:nvSpPr>
            <p:spPr bwMode="auto">
              <a:xfrm>
                <a:off x="2004" y="3202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19" name="Freeform 717"/>
              <p:cNvSpPr>
                <a:spLocks/>
              </p:cNvSpPr>
              <p:nvPr/>
            </p:nvSpPr>
            <p:spPr bwMode="auto">
              <a:xfrm>
                <a:off x="2001" y="3196"/>
                <a:ext cx="3" cy="17"/>
              </a:xfrm>
              <a:custGeom>
                <a:avLst/>
                <a:gdLst>
                  <a:gd name="T0" fmla="*/ 0 w 1"/>
                  <a:gd name="T1" fmla="*/ 6 h 6"/>
                  <a:gd name="T2" fmla="*/ 1 w 1"/>
                  <a:gd name="T3" fmla="*/ 4 h 6"/>
                  <a:gd name="T4" fmla="*/ 1 w 1"/>
                  <a:gd name="T5" fmla="*/ 5 h 6"/>
                  <a:gd name="T6" fmla="*/ 1 w 1"/>
                  <a:gd name="T7" fmla="*/ 4 h 6"/>
                  <a:gd name="T8" fmla="*/ 0 w 1"/>
                  <a:gd name="T9" fmla="*/ 5 h 6"/>
                  <a:gd name="T10" fmla="*/ 0 w 1"/>
                  <a:gd name="T11" fmla="*/ 2 h 6"/>
                  <a:gd name="T12" fmla="*/ 0 w 1"/>
                  <a:gd name="T13" fmla="*/ 2 h 6"/>
                  <a:gd name="T14" fmla="*/ 0 w 1"/>
                  <a:gd name="T15" fmla="*/ 3 h 6"/>
                  <a:gd name="T16" fmla="*/ 0 w 1"/>
                  <a:gd name="T17" fmla="*/ 3 h 6"/>
                  <a:gd name="T18" fmla="*/ 0 w 1"/>
                  <a:gd name="T19" fmla="*/ 4 h 6"/>
                  <a:gd name="T20" fmla="*/ 0 w 1"/>
                  <a:gd name="T2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6">
                    <a:moveTo>
                      <a:pt x="0" y="6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4"/>
                      <a:pt x="1" y="4"/>
                    </a:cubicBezTo>
                    <a:cubicBezTo>
                      <a:pt x="1" y="2"/>
                      <a:pt x="0" y="4"/>
                      <a:pt x="0" y="5"/>
                    </a:cubicBezTo>
                    <a:cubicBezTo>
                      <a:pt x="0" y="4"/>
                      <a:pt x="0" y="4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0" y="3"/>
                      <a:pt x="0" y="4"/>
                      <a:pt x="0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6"/>
                      <a:pt x="0" y="6"/>
                      <a:pt x="0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20" name="Freeform 718"/>
              <p:cNvSpPr>
                <a:spLocks/>
              </p:cNvSpPr>
              <p:nvPr/>
            </p:nvSpPr>
            <p:spPr bwMode="auto">
              <a:xfrm>
                <a:off x="2004" y="321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21" name="Freeform 719"/>
              <p:cNvSpPr>
                <a:spLocks/>
              </p:cNvSpPr>
              <p:nvPr/>
            </p:nvSpPr>
            <p:spPr bwMode="auto">
              <a:xfrm>
                <a:off x="2001" y="320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22" name="Freeform 720"/>
              <p:cNvSpPr>
                <a:spLocks/>
              </p:cNvSpPr>
              <p:nvPr/>
            </p:nvSpPr>
            <p:spPr bwMode="auto">
              <a:xfrm>
                <a:off x="1998" y="3210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23" name="Freeform 721"/>
              <p:cNvSpPr>
                <a:spLocks/>
              </p:cNvSpPr>
              <p:nvPr/>
            </p:nvSpPr>
            <p:spPr bwMode="auto">
              <a:xfrm>
                <a:off x="1979" y="3199"/>
                <a:ext cx="19" cy="16"/>
              </a:xfrm>
              <a:custGeom>
                <a:avLst/>
                <a:gdLst>
                  <a:gd name="T0" fmla="*/ 0 w 7"/>
                  <a:gd name="T1" fmla="*/ 1 h 6"/>
                  <a:gd name="T2" fmla="*/ 1 w 7"/>
                  <a:gd name="T3" fmla="*/ 2 h 6"/>
                  <a:gd name="T4" fmla="*/ 0 w 7"/>
                  <a:gd name="T5" fmla="*/ 3 h 6"/>
                  <a:gd name="T6" fmla="*/ 0 w 7"/>
                  <a:gd name="T7" fmla="*/ 6 h 6"/>
                  <a:gd name="T8" fmla="*/ 1 w 7"/>
                  <a:gd name="T9" fmla="*/ 5 h 6"/>
                  <a:gd name="T10" fmla="*/ 1 w 7"/>
                  <a:gd name="T11" fmla="*/ 6 h 6"/>
                  <a:gd name="T12" fmla="*/ 2 w 7"/>
                  <a:gd name="T13" fmla="*/ 5 h 6"/>
                  <a:gd name="T14" fmla="*/ 3 w 7"/>
                  <a:gd name="T15" fmla="*/ 5 h 6"/>
                  <a:gd name="T16" fmla="*/ 6 w 7"/>
                  <a:gd name="T17" fmla="*/ 5 h 6"/>
                  <a:gd name="T18" fmla="*/ 6 w 7"/>
                  <a:gd name="T19" fmla="*/ 3 h 6"/>
                  <a:gd name="T20" fmla="*/ 6 w 7"/>
                  <a:gd name="T21" fmla="*/ 4 h 6"/>
                  <a:gd name="T22" fmla="*/ 6 w 7"/>
                  <a:gd name="T23" fmla="*/ 4 h 6"/>
                  <a:gd name="T24" fmla="*/ 7 w 7"/>
                  <a:gd name="T25" fmla="*/ 5 h 6"/>
                  <a:gd name="T26" fmla="*/ 7 w 7"/>
                  <a:gd name="T27" fmla="*/ 2 h 6"/>
                  <a:gd name="T28" fmla="*/ 7 w 7"/>
                  <a:gd name="T29" fmla="*/ 5 h 6"/>
                  <a:gd name="T30" fmla="*/ 7 w 7"/>
                  <a:gd name="T31" fmla="*/ 3 h 6"/>
                  <a:gd name="T32" fmla="*/ 7 w 7"/>
                  <a:gd name="T33" fmla="*/ 2 h 6"/>
                  <a:gd name="T34" fmla="*/ 7 w 7"/>
                  <a:gd name="T35" fmla="*/ 1 h 6"/>
                  <a:gd name="T36" fmla="*/ 5 w 7"/>
                  <a:gd name="T37" fmla="*/ 4 h 6"/>
                  <a:gd name="T38" fmla="*/ 5 w 7"/>
                  <a:gd name="T39" fmla="*/ 2 h 6"/>
                  <a:gd name="T40" fmla="*/ 4 w 7"/>
                  <a:gd name="T41" fmla="*/ 1 h 6"/>
                  <a:gd name="T42" fmla="*/ 4 w 7"/>
                  <a:gd name="T43" fmla="*/ 3 h 6"/>
                  <a:gd name="T44" fmla="*/ 4 w 7"/>
                  <a:gd name="T45" fmla="*/ 3 h 6"/>
                  <a:gd name="T46" fmla="*/ 3 w 7"/>
                  <a:gd name="T47" fmla="*/ 3 h 6"/>
                  <a:gd name="T48" fmla="*/ 3 w 7"/>
                  <a:gd name="T49" fmla="*/ 2 h 6"/>
                  <a:gd name="T50" fmla="*/ 3 w 7"/>
                  <a:gd name="T51" fmla="*/ 5 h 6"/>
                  <a:gd name="T52" fmla="*/ 2 w 7"/>
                  <a:gd name="T53" fmla="*/ 1 h 6"/>
                  <a:gd name="T54" fmla="*/ 2 w 7"/>
                  <a:gd name="T55" fmla="*/ 2 h 6"/>
                  <a:gd name="T56" fmla="*/ 2 w 7"/>
                  <a:gd name="T57" fmla="*/ 3 h 6"/>
                  <a:gd name="T58" fmla="*/ 2 w 7"/>
                  <a:gd name="T59" fmla="*/ 1 h 6"/>
                  <a:gd name="T60" fmla="*/ 2 w 7"/>
                  <a:gd name="T61" fmla="*/ 3 h 6"/>
                  <a:gd name="T62" fmla="*/ 2 w 7"/>
                  <a:gd name="T63" fmla="*/ 4 h 6"/>
                  <a:gd name="T64" fmla="*/ 1 w 7"/>
                  <a:gd name="T65" fmla="*/ 3 h 6"/>
                  <a:gd name="T66" fmla="*/ 1 w 7"/>
                  <a:gd name="T67" fmla="*/ 1 h 6"/>
                  <a:gd name="T68" fmla="*/ 1 w 7"/>
                  <a:gd name="T69" fmla="*/ 0 h 6"/>
                  <a:gd name="T70" fmla="*/ 1 w 7"/>
                  <a:gd name="T71" fmla="*/ 3 h 6"/>
                  <a:gd name="T72" fmla="*/ 0 w 7"/>
                  <a:gd name="T73" fmla="*/ 1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7" h="6">
                    <a:moveTo>
                      <a:pt x="0" y="1"/>
                    </a:moveTo>
                    <a:cubicBezTo>
                      <a:pt x="0" y="2"/>
                      <a:pt x="0" y="2"/>
                      <a:pt x="1" y="2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5"/>
                      <a:pt x="0" y="6"/>
                    </a:cubicBezTo>
                    <a:cubicBezTo>
                      <a:pt x="0" y="6"/>
                      <a:pt x="0" y="4"/>
                      <a:pt x="1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5"/>
                      <a:pt x="2" y="4"/>
                      <a:pt x="2" y="5"/>
                    </a:cubicBezTo>
                    <a:cubicBezTo>
                      <a:pt x="2" y="6"/>
                      <a:pt x="2" y="5"/>
                      <a:pt x="3" y="5"/>
                    </a:cubicBezTo>
                    <a:cubicBezTo>
                      <a:pt x="4" y="5"/>
                      <a:pt x="5" y="4"/>
                      <a:pt x="6" y="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6" y="3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6"/>
                      <a:pt x="6" y="4"/>
                      <a:pt x="7" y="5"/>
                    </a:cubicBezTo>
                    <a:cubicBezTo>
                      <a:pt x="7" y="5"/>
                      <a:pt x="7" y="3"/>
                      <a:pt x="7" y="2"/>
                    </a:cubicBezTo>
                    <a:cubicBezTo>
                      <a:pt x="7" y="5"/>
                      <a:pt x="7" y="2"/>
                      <a:pt x="7" y="5"/>
                    </a:cubicBezTo>
                    <a:cubicBezTo>
                      <a:pt x="7" y="6"/>
                      <a:pt x="7" y="3"/>
                      <a:pt x="7" y="3"/>
                    </a:cubicBezTo>
                    <a:cubicBezTo>
                      <a:pt x="7" y="2"/>
                      <a:pt x="7" y="3"/>
                      <a:pt x="7" y="2"/>
                    </a:cubicBezTo>
                    <a:cubicBezTo>
                      <a:pt x="7" y="1"/>
                      <a:pt x="7" y="2"/>
                      <a:pt x="7" y="1"/>
                    </a:cubicBezTo>
                    <a:cubicBezTo>
                      <a:pt x="7" y="0"/>
                      <a:pt x="6" y="3"/>
                      <a:pt x="5" y="4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3"/>
                      <a:pt x="4" y="3"/>
                      <a:pt x="4" y="1"/>
                    </a:cubicBezTo>
                    <a:cubicBezTo>
                      <a:pt x="4" y="2"/>
                      <a:pt x="4" y="1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2"/>
                      <a:pt x="3" y="2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3" y="3"/>
                      <a:pt x="3" y="2"/>
                      <a:pt x="2" y="1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2" y="4"/>
                      <a:pt x="2" y="2"/>
                      <a:pt x="2" y="1"/>
                    </a:cubicBezTo>
                    <a:cubicBezTo>
                      <a:pt x="2" y="1"/>
                      <a:pt x="2" y="4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1"/>
                      <a:pt x="1" y="2"/>
                      <a:pt x="1" y="3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24" name="Freeform 722"/>
              <p:cNvSpPr>
                <a:spLocks/>
              </p:cNvSpPr>
              <p:nvPr/>
            </p:nvSpPr>
            <p:spPr bwMode="auto">
              <a:xfrm>
                <a:off x="1982" y="3196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25" name="Freeform 723"/>
              <p:cNvSpPr>
                <a:spLocks/>
              </p:cNvSpPr>
              <p:nvPr/>
            </p:nvSpPr>
            <p:spPr bwMode="auto">
              <a:xfrm>
                <a:off x="1979" y="320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26" name="Rectangle 724"/>
              <p:cNvSpPr>
                <a:spLocks noChangeArrowheads="1"/>
              </p:cNvSpPr>
              <p:nvPr/>
            </p:nvSpPr>
            <p:spPr bwMode="auto">
              <a:xfrm>
                <a:off x="1985" y="3213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27" name="Freeform 725"/>
              <p:cNvSpPr>
                <a:spLocks/>
              </p:cNvSpPr>
              <p:nvPr/>
            </p:nvSpPr>
            <p:spPr bwMode="auto">
              <a:xfrm>
                <a:off x="1985" y="3199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28" name="Freeform 726"/>
              <p:cNvSpPr>
                <a:spLocks/>
              </p:cNvSpPr>
              <p:nvPr/>
            </p:nvSpPr>
            <p:spPr bwMode="auto">
              <a:xfrm>
                <a:off x="1990" y="3199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29" name="Rectangle 727"/>
              <p:cNvSpPr>
                <a:spLocks noChangeArrowheads="1"/>
              </p:cNvSpPr>
              <p:nvPr/>
            </p:nvSpPr>
            <p:spPr bwMode="auto">
              <a:xfrm>
                <a:off x="1982" y="3199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30" name="Freeform 728"/>
              <p:cNvSpPr>
                <a:spLocks/>
              </p:cNvSpPr>
              <p:nvPr/>
            </p:nvSpPr>
            <p:spPr bwMode="auto">
              <a:xfrm>
                <a:off x="1968" y="3199"/>
                <a:ext cx="11" cy="19"/>
              </a:xfrm>
              <a:custGeom>
                <a:avLst/>
                <a:gdLst>
                  <a:gd name="T0" fmla="*/ 0 w 4"/>
                  <a:gd name="T1" fmla="*/ 6 h 7"/>
                  <a:gd name="T2" fmla="*/ 1 w 4"/>
                  <a:gd name="T3" fmla="*/ 7 h 7"/>
                  <a:gd name="T4" fmla="*/ 1 w 4"/>
                  <a:gd name="T5" fmla="*/ 3 h 7"/>
                  <a:gd name="T6" fmla="*/ 1 w 4"/>
                  <a:gd name="T7" fmla="*/ 7 h 7"/>
                  <a:gd name="T8" fmla="*/ 3 w 4"/>
                  <a:gd name="T9" fmla="*/ 4 h 7"/>
                  <a:gd name="T10" fmla="*/ 3 w 4"/>
                  <a:gd name="T11" fmla="*/ 6 h 7"/>
                  <a:gd name="T12" fmla="*/ 3 w 4"/>
                  <a:gd name="T13" fmla="*/ 2 h 7"/>
                  <a:gd name="T14" fmla="*/ 3 w 4"/>
                  <a:gd name="T15" fmla="*/ 6 h 7"/>
                  <a:gd name="T16" fmla="*/ 3 w 4"/>
                  <a:gd name="T17" fmla="*/ 6 h 7"/>
                  <a:gd name="T18" fmla="*/ 4 w 4"/>
                  <a:gd name="T19" fmla="*/ 5 h 7"/>
                  <a:gd name="T20" fmla="*/ 4 w 4"/>
                  <a:gd name="T21" fmla="*/ 3 h 7"/>
                  <a:gd name="T22" fmla="*/ 4 w 4"/>
                  <a:gd name="T23" fmla="*/ 1 h 7"/>
                  <a:gd name="T24" fmla="*/ 4 w 4"/>
                  <a:gd name="T25" fmla="*/ 3 h 7"/>
                  <a:gd name="T26" fmla="*/ 4 w 4"/>
                  <a:gd name="T27" fmla="*/ 1 h 7"/>
                  <a:gd name="T28" fmla="*/ 3 w 4"/>
                  <a:gd name="T29" fmla="*/ 2 h 7"/>
                  <a:gd name="T30" fmla="*/ 3 w 4"/>
                  <a:gd name="T31" fmla="*/ 1 h 7"/>
                  <a:gd name="T32" fmla="*/ 3 w 4"/>
                  <a:gd name="T33" fmla="*/ 2 h 7"/>
                  <a:gd name="T34" fmla="*/ 3 w 4"/>
                  <a:gd name="T35" fmla="*/ 2 h 7"/>
                  <a:gd name="T36" fmla="*/ 3 w 4"/>
                  <a:gd name="T37" fmla="*/ 3 h 7"/>
                  <a:gd name="T38" fmla="*/ 3 w 4"/>
                  <a:gd name="T39" fmla="*/ 2 h 7"/>
                  <a:gd name="T40" fmla="*/ 3 w 4"/>
                  <a:gd name="T41" fmla="*/ 3 h 7"/>
                  <a:gd name="T42" fmla="*/ 2 w 4"/>
                  <a:gd name="T43" fmla="*/ 1 h 7"/>
                  <a:gd name="T44" fmla="*/ 2 w 4"/>
                  <a:gd name="T45" fmla="*/ 2 h 7"/>
                  <a:gd name="T46" fmla="*/ 2 w 4"/>
                  <a:gd name="T47" fmla="*/ 1 h 7"/>
                  <a:gd name="T48" fmla="*/ 2 w 4"/>
                  <a:gd name="T49" fmla="*/ 4 h 7"/>
                  <a:gd name="T50" fmla="*/ 2 w 4"/>
                  <a:gd name="T51" fmla="*/ 2 h 7"/>
                  <a:gd name="T52" fmla="*/ 1 w 4"/>
                  <a:gd name="T53" fmla="*/ 2 h 7"/>
                  <a:gd name="T54" fmla="*/ 1 w 4"/>
                  <a:gd name="T55" fmla="*/ 2 h 7"/>
                  <a:gd name="T56" fmla="*/ 0 w 4"/>
                  <a:gd name="T57" fmla="*/ 3 h 7"/>
                  <a:gd name="T58" fmla="*/ 1 w 4"/>
                  <a:gd name="T59" fmla="*/ 3 h 7"/>
                  <a:gd name="T60" fmla="*/ 0 w 4"/>
                  <a:gd name="T61" fmla="*/ 4 h 7"/>
                  <a:gd name="T62" fmla="*/ 0 w 4"/>
                  <a:gd name="T63" fmla="*/ 4 h 7"/>
                  <a:gd name="T64" fmla="*/ 0 w 4"/>
                  <a:gd name="T65" fmla="*/ 5 h 7"/>
                  <a:gd name="T66" fmla="*/ 0 w 4"/>
                  <a:gd name="T67" fmla="*/ 4 h 7"/>
                  <a:gd name="T68" fmla="*/ 0 w 4"/>
                  <a:gd name="T69" fmla="*/ 6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" h="7">
                    <a:moveTo>
                      <a:pt x="0" y="6"/>
                    </a:moveTo>
                    <a:cubicBezTo>
                      <a:pt x="0" y="7"/>
                      <a:pt x="1" y="7"/>
                      <a:pt x="1" y="7"/>
                    </a:cubicBezTo>
                    <a:cubicBezTo>
                      <a:pt x="1" y="6"/>
                      <a:pt x="1" y="4"/>
                      <a:pt x="1" y="3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6"/>
                      <a:pt x="2" y="7"/>
                      <a:pt x="3" y="4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5"/>
                      <a:pt x="3" y="1"/>
                      <a:pt x="3" y="2"/>
                    </a:cubicBezTo>
                    <a:cubicBezTo>
                      <a:pt x="3" y="4"/>
                      <a:pt x="3" y="4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4" y="5"/>
                      <a:pt x="4" y="5"/>
                    </a:cubicBezTo>
                    <a:cubicBezTo>
                      <a:pt x="4" y="4"/>
                      <a:pt x="4" y="3"/>
                      <a:pt x="4" y="3"/>
                    </a:cubicBezTo>
                    <a:cubicBezTo>
                      <a:pt x="4" y="3"/>
                      <a:pt x="4" y="2"/>
                      <a:pt x="4" y="1"/>
                    </a:cubicBezTo>
                    <a:cubicBezTo>
                      <a:pt x="4" y="2"/>
                      <a:pt x="4" y="2"/>
                      <a:pt x="4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1"/>
                      <a:pt x="3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2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2" y="1"/>
                      <a:pt x="2" y="1"/>
                    </a:cubicBezTo>
                    <a:cubicBezTo>
                      <a:pt x="2" y="2"/>
                      <a:pt x="2" y="4"/>
                      <a:pt x="2" y="4"/>
                    </a:cubicBezTo>
                    <a:cubicBezTo>
                      <a:pt x="2" y="3"/>
                      <a:pt x="2" y="5"/>
                      <a:pt x="2" y="2"/>
                    </a:cubicBezTo>
                    <a:cubicBezTo>
                      <a:pt x="1" y="1"/>
                      <a:pt x="1" y="3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4"/>
                      <a:pt x="1" y="1"/>
                      <a:pt x="0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0" y="4"/>
                      <a:pt x="0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6"/>
                      <a:pt x="0" y="5"/>
                      <a:pt x="0" y="4"/>
                    </a:cubicBezTo>
                    <a:cubicBezTo>
                      <a:pt x="0" y="5"/>
                      <a:pt x="0" y="6"/>
                      <a:pt x="0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31" name="Freeform 729"/>
              <p:cNvSpPr>
                <a:spLocks/>
              </p:cNvSpPr>
              <p:nvPr/>
            </p:nvSpPr>
            <p:spPr bwMode="auto">
              <a:xfrm>
                <a:off x="1976" y="3202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32" name="Freeform 730"/>
              <p:cNvSpPr>
                <a:spLocks/>
              </p:cNvSpPr>
              <p:nvPr/>
            </p:nvSpPr>
            <p:spPr bwMode="auto">
              <a:xfrm>
                <a:off x="1960" y="3196"/>
                <a:ext cx="8" cy="25"/>
              </a:xfrm>
              <a:custGeom>
                <a:avLst/>
                <a:gdLst>
                  <a:gd name="T0" fmla="*/ 2 w 3"/>
                  <a:gd name="T1" fmla="*/ 5 h 9"/>
                  <a:gd name="T2" fmla="*/ 2 w 3"/>
                  <a:gd name="T3" fmla="*/ 3 h 9"/>
                  <a:gd name="T4" fmla="*/ 2 w 3"/>
                  <a:gd name="T5" fmla="*/ 6 h 9"/>
                  <a:gd name="T6" fmla="*/ 2 w 3"/>
                  <a:gd name="T7" fmla="*/ 7 h 9"/>
                  <a:gd name="T8" fmla="*/ 2 w 3"/>
                  <a:gd name="T9" fmla="*/ 4 h 9"/>
                  <a:gd name="T10" fmla="*/ 1 w 3"/>
                  <a:gd name="T11" fmla="*/ 3 h 9"/>
                  <a:gd name="T12" fmla="*/ 1 w 3"/>
                  <a:gd name="T13" fmla="*/ 5 h 9"/>
                  <a:gd name="T14" fmla="*/ 1 w 3"/>
                  <a:gd name="T15" fmla="*/ 6 h 9"/>
                  <a:gd name="T16" fmla="*/ 1 w 3"/>
                  <a:gd name="T17" fmla="*/ 6 h 9"/>
                  <a:gd name="T18" fmla="*/ 1 w 3"/>
                  <a:gd name="T19" fmla="*/ 3 h 9"/>
                  <a:gd name="T20" fmla="*/ 0 w 3"/>
                  <a:gd name="T21" fmla="*/ 9 h 9"/>
                  <a:gd name="T22" fmla="*/ 0 w 3"/>
                  <a:gd name="T23" fmla="*/ 8 h 9"/>
                  <a:gd name="T24" fmla="*/ 0 w 3"/>
                  <a:gd name="T25" fmla="*/ 6 h 9"/>
                  <a:gd name="T26" fmla="*/ 0 w 3"/>
                  <a:gd name="T27" fmla="*/ 7 h 9"/>
                  <a:gd name="T28" fmla="*/ 0 w 3"/>
                  <a:gd name="T29" fmla="*/ 8 h 9"/>
                  <a:gd name="T30" fmla="*/ 2 w 3"/>
                  <a:gd name="T31" fmla="*/ 8 h 9"/>
                  <a:gd name="T32" fmla="*/ 2 w 3"/>
                  <a:gd name="T33" fmla="*/ 8 h 9"/>
                  <a:gd name="T34" fmla="*/ 2 w 3"/>
                  <a:gd name="T35" fmla="*/ 6 h 9"/>
                  <a:gd name="T36" fmla="*/ 2 w 3"/>
                  <a:gd name="T37" fmla="*/ 4 h 9"/>
                  <a:gd name="T38" fmla="*/ 2 w 3"/>
                  <a:gd name="T39" fmla="*/ 5 h 9"/>
                  <a:gd name="T40" fmla="*/ 3 w 3"/>
                  <a:gd name="T41" fmla="*/ 3 h 9"/>
                  <a:gd name="T42" fmla="*/ 3 w 3"/>
                  <a:gd name="T43" fmla="*/ 2 h 9"/>
                  <a:gd name="T44" fmla="*/ 2 w 3"/>
                  <a:gd name="T45" fmla="*/ 2 h 9"/>
                  <a:gd name="T46" fmla="*/ 2 w 3"/>
                  <a:gd name="T47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" h="9">
                    <a:moveTo>
                      <a:pt x="2" y="5"/>
                    </a:moveTo>
                    <a:cubicBezTo>
                      <a:pt x="2" y="4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2" y="7"/>
                      <a:pt x="2" y="7"/>
                    </a:cubicBezTo>
                    <a:cubicBezTo>
                      <a:pt x="2" y="6"/>
                      <a:pt x="2" y="4"/>
                      <a:pt x="2" y="4"/>
                    </a:cubicBezTo>
                    <a:cubicBezTo>
                      <a:pt x="2" y="4"/>
                      <a:pt x="2" y="3"/>
                      <a:pt x="1" y="3"/>
                    </a:cubicBezTo>
                    <a:cubicBezTo>
                      <a:pt x="2" y="4"/>
                      <a:pt x="1" y="4"/>
                      <a:pt x="1" y="5"/>
                    </a:cubicBezTo>
                    <a:cubicBezTo>
                      <a:pt x="1" y="6"/>
                      <a:pt x="1" y="7"/>
                      <a:pt x="1" y="6"/>
                    </a:cubicBezTo>
                    <a:cubicBezTo>
                      <a:pt x="1" y="5"/>
                      <a:pt x="1" y="6"/>
                      <a:pt x="1" y="6"/>
                    </a:cubicBezTo>
                    <a:cubicBezTo>
                      <a:pt x="1" y="4"/>
                      <a:pt x="1" y="5"/>
                      <a:pt x="1" y="3"/>
                    </a:cubicBezTo>
                    <a:cubicBezTo>
                      <a:pt x="1" y="5"/>
                      <a:pt x="0" y="5"/>
                      <a:pt x="0" y="9"/>
                    </a:cubicBezTo>
                    <a:cubicBezTo>
                      <a:pt x="0" y="9"/>
                      <a:pt x="0" y="8"/>
                      <a:pt x="0" y="8"/>
                    </a:cubicBezTo>
                    <a:cubicBezTo>
                      <a:pt x="0" y="8"/>
                      <a:pt x="0" y="7"/>
                      <a:pt x="0" y="6"/>
                    </a:cubicBezTo>
                    <a:cubicBezTo>
                      <a:pt x="0" y="7"/>
                      <a:pt x="1" y="5"/>
                      <a:pt x="0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1" y="9"/>
                      <a:pt x="2" y="8"/>
                      <a:pt x="2" y="8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2" y="7"/>
                      <a:pt x="2" y="7"/>
                      <a:pt x="2" y="6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4"/>
                      <a:pt x="2" y="5"/>
                    </a:cubicBezTo>
                    <a:cubicBezTo>
                      <a:pt x="3" y="4"/>
                      <a:pt x="3" y="3"/>
                      <a:pt x="3" y="3"/>
                    </a:cubicBezTo>
                    <a:cubicBezTo>
                      <a:pt x="3" y="2"/>
                      <a:pt x="3" y="3"/>
                      <a:pt x="3" y="2"/>
                    </a:cubicBezTo>
                    <a:cubicBezTo>
                      <a:pt x="3" y="0"/>
                      <a:pt x="3" y="3"/>
                      <a:pt x="2" y="2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33" name="Rectangle 731"/>
              <p:cNvSpPr>
                <a:spLocks noChangeArrowheads="1"/>
              </p:cNvSpPr>
              <p:nvPr/>
            </p:nvSpPr>
            <p:spPr bwMode="auto">
              <a:xfrm>
                <a:off x="1968" y="3204"/>
                <a:ext cx="1" cy="3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34" name="Freeform 732"/>
              <p:cNvSpPr>
                <a:spLocks/>
              </p:cNvSpPr>
              <p:nvPr/>
            </p:nvSpPr>
            <p:spPr bwMode="auto">
              <a:xfrm>
                <a:off x="1966" y="3215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35" name="Freeform 733"/>
              <p:cNvSpPr>
                <a:spLocks/>
              </p:cNvSpPr>
              <p:nvPr/>
            </p:nvSpPr>
            <p:spPr bwMode="auto">
              <a:xfrm>
                <a:off x="1963" y="320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36" name="Freeform 734"/>
              <p:cNvSpPr>
                <a:spLocks/>
              </p:cNvSpPr>
              <p:nvPr/>
            </p:nvSpPr>
            <p:spPr bwMode="auto">
              <a:xfrm>
                <a:off x="1957" y="3210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4 h 4"/>
                  <a:gd name="T4" fmla="*/ 1 w 1"/>
                  <a:gd name="T5" fmla="*/ 0 h 4"/>
                  <a:gd name="T6" fmla="*/ 0 w 1"/>
                  <a:gd name="T7" fmla="*/ 2 h 4"/>
                  <a:gd name="T8" fmla="*/ 0 w 1"/>
                  <a:gd name="T9" fmla="*/ 2 h 4"/>
                  <a:gd name="T10" fmla="*/ 0 w 1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0" y="4"/>
                      <a:pt x="0" y="3"/>
                      <a:pt x="1" y="4"/>
                    </a:cubicBezTo>
                    <a:cubicBezTo>
                      <a:pt x="1" y="2"/>
                      <a:pt x="1" y="1"/>
                      <a:pt x="1" y="0"/>
                    </a:cubicBezTo>
                    <a:cubicBezTo>
                      <a:pt x="1" y="0"/>
                      <a:pt x="1" y="2"/>
                      <a:pt x="0" y="2"/>
                    </a:cubicBezTo>
                    <a:cubicBezTo>
                      <a:pt x="0" y="1"/>
                      <a:pt x="0" y="3"/>
                      <a:pt x="0" y="2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37" name="Freeform 735"/>
              <p:cNvSpPr>
                <a:spLocks/>
              </p:cNvSpPr>
              <p:nvPr/>
            </p:nvSpPr>
            <p:spPr bwMode="auto">
              <a:xfrm>
                <a:off x="1947" y="3199"/>
                <a:ext cx="10" cy="30"/>
              </a:xfrm>
              <a:custGeom>
                <a:avLst/>
                <a:gdLst>
                  <a:gd name="T0" fmla="*/ 3 w 4"/>
                  <a:gd name="T1" fmla="*/ 3 h 11"/>
                  <a:gd name="T2" fmla="*/ 3 w 4"/>
                  <a:gd name="T3" fmla="*/ 4 h 11"/>
                  <a:gd name="T4" fmla="*/ 3 w 4"/>
                  <a:gd name="T5" fmla="*/ 3 h 11"/>
                  <a:gd name="T6" fmla="*/ 3 w 4"/>
                  <a:gd name="T7" fmla="*/ 2 h 11"/>
                  <a:gd name="T8" fmla="*/ 3 w 4"/>
                  <a:gd name="T9" fmla="*/ 3 h 11"/>
                  <a:gd name="T10" fmla="*/ 2 w 4"/>
                  <a:gd name="T11" fmla="*/ 3 h 11"/>
                  <a:gd name="T12" fmla="*/ 2 w 4"/>
                  <a:gd name="T13" fmla="*/ 5 h 11"/>
                  <a:gd name="T14" fmla="*/ 2 w 4"/>
                  <a:gd name="T15" fmla="*/ 2 h 11"/>
                  <a:gd name="T16" fmla="*/ 1 w 4"/>
                  <a:gd name="T17" fmla="*/ 6 h 11"/>
                  <a:gd name="T18" fmla="*/ 1 w 4"/>
                  <a:gd name="T19" fmla="*/ 4 h 11"/>
                  <a:gd name="T20" fmla="*/ 1 w 4"/>
                  <a:gd name="T21" fmla="*/ 4 h 11"/>
                  <a:gd name="T22" fmla="*/ 1 w 4"/>
                  <a:gd name="T23" fmla="*/ 6 h 11"/>
                  <a:gd name="T24" fmla="*/ 1 w 4"/>
                  <a:gd name="T25" fmla="*/ 8 h 11"/>
                  <a:gd name="T26" fmla="*/ 1 w 4"/>
                  <a:gd name="T27" fmla="*/ 8 h 11"/>
                  <a:gd name="T28" fmla="*/ 2 w 4"/>
                  <a:gd name="T29" fmla="*/ 9 h 11"/>
                  <a:gd name="T30" fmla="*/ 3 w 4"/>
                  <a:gd name="T31" fmla="*/ 7 h 11"/>
                  <a:gd name="T32" fmla="*/ 3 w 4"/>
                  <a:gd name="T33" fmla="*/ 8 h 11"/>
                  <a:gd name="T34" fmla="*/ 2 w 4"/>
                  <a:gd name="T35" fmla="*/ 5 h 11"/>
                  <a:gd name="T36" fmla="*/ 3 w 4"/>
                  <a:gd name="T37" fmla="*/ 5 h 11"/>
                  <a:gd name="T38" fmla="*/ 3 w 4"/>
                  <a:gd name="T39" fmla="*/ 7 h 11"/>
                  <a:gd name="T40" fmla="*/ 3 w 4"/>
                  <a:gd name="T41" fmla="*/ 6 h 11"/>
                  <a:gd name="T42" fmla="*/ 4 w 4"/>
                  <a:gd name="T43" fmla="*/ 8 h 11"/>
                  <a:gd name="T44" fmla="*/ 4 w 4"/>
                  <a:gd name="T45" fmla="*/ 5 h 11"/>
                  <a:gd name="T46" fmla="*/ 4 w 4"/>
                  <a:gd name="T47" fmla="*/ 6 h 11"/>
                  <a:gd name="T48" fmla="*/ 3 w 4"/>
                  <a:gd name="T49" fmla="*/ 3 h 11"/>
                  <a:gd name="T50" fmla="*/ 2 w 4"/>
                  <a:gd name="T51" fmla="*/ 3 h 11"/>
                  <a:gd name="T52" fmla="*/ 2 w 4"/>
                  <a:gd name="T53" fmla="*/ 5 h 11"/>
                  <a:gd name="T54" fmla="*/ 1 w 4"/>
                  <a:gd name="T55" fmla="*/ 3 h 11"/>
                  <a:gd name="T56" fmla="*/ 2 w 4"/>
                  <a:gd name="T57" fmla="*/ 5 h 11"/>
                  <a:gd name="T58" fmla="*/ 1 w 4"/>
                  <a:gd name="T59" fmla="*/ 3 h 11"/>
                  <a:gd name="T60" fmla="*/ 1 w 4"/>
                  <a:gd name="T61" fmla="*/ 5 h 11"/>
                  <a:gd name="T62" fmla="*/ 1 w 4"/>
                  <a:gd name="T63" fmla="*/ 3 h 11"/>
                  <a:gd name="T64" fmla="*/ 2 w 4"/>
                  <a:gd name="T65" fmla="*/ 6 h 11"/>
                  <a:gd name="T66" fmla="*/ 3 w 4"/>
                  <a:gd name="T67" fmla="*/ 5 h 11"/>
                  <a:gd name="T68" fmla="*/ 4 w 4"/>
                  <a:gd name="T69" fmla="*/ 5 h 11"/>
                  <a:gd name="T70" fmla="*/ 4 w 4"/>
                  <a:gd name="T71" fmla="*/ 4 h 11"/>
                  <a:gd name="T72" fmla="*/ 3 w 4"/>
                  <a:gd name="T73" fmla="*/ 7 h 11"/>
                  <a:gd name="T74" fmla="*/ 4 w 4"/>
                  <a:gd name="T75" fmla="*/ 6 h 11"/>
                  <a:gd name="T76" fmla="*/ 4 w 4"/>
                  <a:gd name="T77" fmla="*/ 6 h 11"/>
                  <a:gd name="T78" fmla="*/ 4 w 4"/>
                  <a:gd name="T79" fmla="*/ 6 h 11"/>
                  <a:gd name="T80" fmla="*/ 4 w 4"/>
                  <a:gd name="T81" fmla="*/ 3 h 11"/>
                  <a:gd name="T82" fmla="*/ 3 w 4"/>
                  <a:gd name="T83" fmla="*/ 1 h 11"/>
                  <a:gd name="T84" fmla="*/ 3 w 4"/>
                  <a:gd name="T85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4" h="11">
                    <a:moveTo>
                      <a:pt x="3" y="3"/>
                    </a:moveTo>
                    <a:cubicBezTo>
                      <a:pt x="3" y="3"/>
                      <a:pt x="3" y="4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1"/>
                      <a:pt x="3" y="3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2"/>
                      <a:pt x="2" y="4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1" y="3"/>
                      <a:pt x="1" y="4"/>
                      <a:pt x="1" y="6"/>
                    </a:cubicBezTo>
                    <a:cubicBezTo>
                      <a:pt x="1" y="4"/>
                      <a:pt x="1" y="6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3"/>
                      <a:pt x="0" y="2"/>
                      <a:pt x="1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1" y="6"/>
                      <a:pt x="1" y="8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7"/>
                      <a:pt x="2" y="8"/>
                      <a:pt x="3" y="7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7"/>
                      <a:pt x="2" y="7"/>
                      <a:pt x="2" y="5"/>
                    </a:cubicBezTo>
                    <a:cubicBezTo>
                      <a:pt x="3" y="8"/>
                      <a:pt x="2" y="4"/>
                      <a:pt x="3" y="5"/>
                    </a:cubicBezTo>
                    <a:cubicBezTo>
                      <a:pt x="3" y="6"/>
                      <a:pt x="3" y="6"/>
                      <a:pt x="3" y="7"/>
                    </a:cubicBezTo>
                    <a:cubicBezTo>
                      <a:pt x="3" y="6"/>
                      <a:pt x="3" y="7"/>
                      <a:pt x="3" y="6"/>
                    </a:cubicBezTo>
                    <a:cubicBezTo>
                      <a:pt x="3" y="8"/>
                      <a:pt x="3" y="6"/>
                      <a:pt x="4" y="8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3"/>
                      <a:pt x="3" y="3"/>
                    </a:cubicBezTo>
                    <a:cubicBezTo>
                      <a:pt x="3" y="3"/>
                      <a:pt x="2" y="4"/>
                      <a:pt x="2" y="3"/>
                    </a:cubicBezTo>
                    <a:cubicBezTo>
                      <a:pt x="2" y="5"/>
                      <a:pt x="1" y="3"/>
                      <a:pt x="2" y="5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1" y="5"/>
                      <a:pt x="1" y="4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11"/>
                      <a:pt x="2" y="3"/>
                      <a:pt x="2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6"/>
                      <a:pt x="3" y="2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6"/>
                      <a:pt x="3" y="7"/>
                    </a:cubicBezTo>
                    <a:cubicBezTo>
                      <a:pt x="4" y="6"/>
                      <a:pt x="4" y="7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4" y="5"/>
                      <a:pt x="4" y="6"/>
                    </a:cubicBezTo>
                    <a:cubicBezTo>
                      <a:pt x="4" y="5"/>
                      <a:pt x="4" y="4"/>
                      <a:pt x="4" y="3"/>
                    </a:cubicBezTo>
                    <a:cubicBezTo>
                      <a:pt x="3" y="5"/>
                      <a:pt x="4" y="0"/>
                      <a:pt x="3" y="1"/>
                    </a:cubicBezTo>
                    <a:cubicBezTo>
                      <a:pt x="3" y="2"/>
                      <a:pt x="3" y="2"/>
                      <a:pt x="3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38" name="Freeform 736"/>
              <p:cNvSpPr>
                <a:spLocks/>
              </p:cNvSpPr>
              <p:nvPr/>
            </p:nvSpPr>
            <p:spPr bwMode="auto">
              <a:xfrm>
                <a:off x="1955" y="321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39" name="Freeform 737"/>
              <p:cNvSpPr>
                <a:spLocks/>
              </p:cNvSpPr>
              <p:nvPr/>
            </p:nvSpPr>
            <p:spPr bwMode="auto">
              <a:xfrm>
                <a:off x="1957" y="3213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40" name="Rectangle 738"/>
              <p:cNvSpPr>
                <a:spLocks noChangeArrowheads="1"/>
              </p:cNvSpPr>
              <p:nvPr/>
            </p:nvSpPr>
            <p:spPr bwMode="auto">
              <a:xfrm>
                <a:off x="1957" y="3215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41" name="Rectangle 739"/>
              <p:cNvSpPr>
                <a:spLocks noChangeArrowheads="1"/>
              </p:cNvSpPr>
              <p:nvPr/>
            </p:nvSpPr>
            <p:spPr bwMode="auto">
              <a:xfrm>
                <a:off x="1957" y="3207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42" name="Freeform 740"/>
              <p:cNvSpPr>
                <a:spLocks/>
              </p:cNvSpPr>
              <p:nvPr/>
            </p:nvSpPr>
            <p:spPr bwMode="auto">
              <a:xfrm>
                <a:off x="1960" y="3215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43" name="Freeform 741"/>
              <p:cNvSpPr>
                <a:spLocks/>
              </p:cNvSpPr>
              <p:nvPr/>
            </p:nvSpPr>
            <p:spPr bwMode="auto">
              <a:xfrm>
                <a:off x="1971" y="321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44" name="Freeform 742"/>
              <p:cNvSpPr>
                <a:spLocks/>
              </p:cNvSpPr>
              <p:nvPr/>
            </p:nvSpPr>
            <p:spPr bwMode="auto">
              <a:xfrm>
                <a:off x="1957" y="3191"/>
                <a:ext cx="28" cy="32"/>
              </a:xfrm>
              <a:custGeom>
                <a:avLst/>
                <a:gdLst>
                  <a:gd name="T0" fmla="*/ 8 w 10"/>
                  <a:gd name="T1" fmla="*/ 7 h 12"/>
                  <a:gd name="T2" fmla="*/ 7 w 10"/>
                  <a:gd name="T3" fmla="*/ 9 h 12"/>
                  <a:gd name="T4" fmla="*/ 8 w 10"/>
                  <a:gd name="T5" fmla="*/ 10 h 12"/>
                  <a:gd name="T6" fmla="*/ 9 w 10"/>
                  <a:gd name="T7" fmla="*/ 9 h 12"/>
                  <a:gd name="T8" fmla="*/ 10 w 10"/>
                  <a:gd name="T9" fmla="*/ 9 h 12"/>
                  <a:gd name="T10" fmla="*/ 9 w 10"/>
                  <a:gd name="T11" fmla="*/ 4 h 12"/>
                  <a:gd name="T12" fmla="*/ 8 w 10"/>
                  <a:gd name="T13" fmla="*/ 6 h 12"/>
                  <a:gd name="T14" fmla="*/ 8 w 10"/>
                  <a:gd name="T15" fmla="*/ 5 h 12"/>
                  <a:gd name="T16" fmla="*/ 7 w 10"/>
                  <a:gd name="T17" fmla="*/ 5 h 12"/>
                  <a:gd name="T18" fmla="*/ 7 w 10"/>
                  <a:gd name="T19" fmla="*/ 8 h 12"/>
                  <a:gd name="T20" fmla="*/ 6 w 10"/>
                  <a:gd name="T21" fmla="*/ 8 h 12"/>
                  <a:gd name="T22" fmla="*/ 6 w 10"/>
                  <a:gd name="T23" fmla="*/ 7 h 12"/>
                  <a:gd name="T24" fmla="*/ 5 w 10"/>
                  <a:gd name="T25" fmla="*/ 7 h 12"/>
                  <a:gd name="T26" fmla="*/ 4 w 10"/>
                  <a:gd name="T27" fmla="*/ 6 h 12"/>
                  <a:gd name="T28" fmla="*/ 3 w 10"/>
                  <a:gd name="T29" fmla="*/ 7 h 12"/>
                  <a:gd name="T30" fmla="*/ 3 w 10"/>
                  <a:gd name="T31" fmla="*/ 9 h 12"/>
                  <a:gd name="T32" fmla="*/ 2 w 10"/>
                  <a:gd name="T33" fmla="*/ 7 h 12"/>
                  <a:gd name="T34" fmla="*/ 2 w 10"/>
                  <a:gd name="T35" fmla="*/ 8 h 12"/>
                  <a:gd name="T36" fmla="*/ 0 w 10"/>
                  <a:gd name="T37" fmla="*/ 7 h 12"/>
                  <a:gd name="T38" fmla="*/ 1 w 10"/>
                  <a:gd name="T39" fmla="*/ 8 h 12"/>
                  <a:gd name="T40" fmla="*/ 1 w 10"/>
                  <a:gd name="T41" fmla="*/ 7 h 12"/>
                  <a:gd name="T42" fmla="*/ 2 w 10"/>
                  <a:gd name="T43" fmla="*/ 11 h 12"/>
                  <a:gd name="T44" fmla="*/ 2 w 10"/>
                  <a:gd name="T45" fmla="*/ 11 h 12"/>
                  <a:gd name="T46" fmla="*/ 3 w 10"/>
                  <a:gd name="T47" fmla="*/ 10 h 12"/>
                  <a:gd name="T48" fmla="*/ 3 w 10"/>
                  <a:gd name="T49" fmla="*/ 11 h 12"/>
                  <a:gd name="T50" fmla="*/ 4 w 10"/>
                  <a:gd name="T51" fmla="*/ 11 h 12"/>
                  <a:gd name="T52" fmla="*/ 5 w 10"/>
                  <a:gd name="T53" fmla="*/ 10 h 12"/>
                  <a:gd name="T54" fmla="*/ 5 w 10"/>
                  <a:gd name="T55" fmla="*/ 10 h 12"/>
                  <a:gd name="T56" fmla="*/ 5 w 10"/>
                  <a:gd name="T57" fmla="*/ 10 h 12"/>
                  <a:gd name="T58" fmla="*/ 5 w 10"/>
                  <a:gd name="T59" fmla="*/ 10 h 12"/>
                  <a:gd name="T60" fmla="*/ 6 w 10"/>
                  <a:gd name="T61" fmla="*/ 9 h 12"/>
                  <a:gd name="T62" fmla="*/ 6 w 10"/>
                  <a:gd name="T63" fmla="*/ 10 h 12"/>
                  <a:gd name="T64" fmla="*/ 7 w 10"/>
                  <a:gd name="T65" fmla="*/ 10 h 12"/>
                  <a:gd name="T66" fmla="*/ 7 w 10"/>
                  <a:gd name="T67" fmla="*/ 9 h 12"/>
                  <a:gd name="T68" fmla="*/ 8 w 10"/>
                  <a:gd name="T69" fmla="*/ 8 h 12"/>
                  <a:gd name="T70" fmla="*/ 9 w 10"/>
                  <a:gd name="T71" fmla="*/ 7 h 12"/>
                  <a:gd name="T72" fmla="*/ 9 w 10"/>
                  <a:gd name="T73" fmla="*/ 7 h 12"/>
                  <a:gd name="T74" fmla="*/ 10 w 10"/>
                  <a:gd name="T75" fmla="*/ 5 h 12"/>
                  <a:gd name="T76" fmla="*/ 10 w 10"/>
                  <a:gd name="T77" fmla="*/ 6 h 12"/>
                  <a:gd name="T78" fmla="*/ 10 w 10"/>
                  <a:gd name="T79" fmla="*/ 7 h 12"/>
                  <a:gd name="T80" fmla="*/ 8 w 10"/>
                  <a:gd name="T81" fmla="*/ 5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0" h="12">
                    <a:moveTo>
                      <a:pt x="8" y="5"/>
                    </a:moveTo>
                    <a:cubicBezTo>
                      <a:pt x="8" y="5"/>
                      <a:pt x="8" y="6"/>
                      <a:pt x="8" y="7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7"/>
                      <a:pt x="7" y="8"/>
                      <a:pt x="7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7"/>
                      <a:pt x="8" y="10"/>
                      <a:pt x="8" y="10"/>
                    </a:cubicBezTo>
                    <a:cubicBezTo>
                      <a:pt x="8" y="10"/>
                      <a:pt x="8" y="7"/>
                      <a:pt x="9" y="8"/>
                    </a:cubicBezTo>
                    <a:cubicBezTo>
                      <a:pt x="9" y="8"/>
                      <a:pt x="9" y="8"/>
                      <a:pt x="9" y="9"/>
                    </a:cubicBezTo>
                    <a:cubicBezTo>
                      <a:pt x="9" y="9"/>
                      <a:pt x="9" y="7"/>
                      <a:pt x="9" y="7"/>
                    </a:cubicBezTo>
                    <a:cubicBezTo>
                      <a:pt x="9" y="12"/>
                      <a:pt x="10" y="5"/>
                      <a:pt x="10" y="9"/>
                    </a:cubicBezTo>
                    <a:cubicBezTo>
                      <a:pt x="10" y="0"/>
                      <a:pt x="10" y="6"/>
                      <a:pt x="9" y="5"/>
                    </a:cubicBezTo>
                    <a:cubicBezTo>
                      <a:pt x="10" y="4"/>
                      <a:pt x="9" y="5"/>
                      <a:pt x="9" y="4"/>
                    </a:cubicBezTo>
                    <a:cubicBezTo>
                      <a:pt x="9" y="7"/>
                      <a:pt x="8" y="2"/>
                      <a:pt x="8" y="6"/>
                    </a:cubicBezTo>
                    <a:cubicBezTo>
                      <a:pt x="8" y="5"/>
                      <a:pt x="8" y="7"/>
                      <a:pt x="8" y="6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4"/>
                      <a:pt x="8" y="7"/>
                      <a:pt x="8" y="5"/>
                    </a:cubicBezTo>
                    <a:cubicBezTo>
                      <a:pt x="7" y="5"/>
                      <a:pt x="8" y="6"/>
                      <a:pt x="7" y="7"/>
                    </a:cubicBezTo>
                    <a:cubicBezTo>
                      <a:pt x="7" y="7"/>
                      <a:pt x="7" y="6"/>
                      <a:pt x="7" y="5"/>
                    </a:cubicBezTo>
                    <a:cubicBezTo>
                      <a:pt x="7" y="7"/>
                      <a:pt x="7" y="6"/>
                      <a:pt x="7" y="7"/>
                    </a:cubicBezTo>
                    <a:cubicBezTo>
                      <a:pt x="7" y="7"/>
                      <a:pt x="7" y="7"/>
                      <a:pt x="7" y="8"/>
                    </a:cubicBezTo>
                    <a:cubicBezTo>
                      <a:pt x="6" y="8"/>
                      <a:pt x="7" y="9"/>
                      <a:pt x="6" y="10"/>
                    </a:cubicBezTo>
                    <a:cubicBezTo>
                      <a:pt x="6" y="8"/>
                      <a:pt x="7" y="10"/>
                      <a:pt x="6" y="8"/>
                    </a:cubicBezTo>
                    <a:cubicBezTo>
                      <a:pt x="6" y="7"/>
                      <a:pt x="7" y="7"/>
                      <a:pt x="7" y="5"/>
                    </a:cubicBezTo>
                    <a:cubicBezTo>
                      <a:pt x="6" y="5"/>
                      <a:pt x="6" y="6"/>
                      <a:pt x="6" y="7"/>
                    </a:cubicBezTo>
                    <a:cubicBezTo>
                      <a:pt x="5" y="6"/>
                      <a:pt x="6" y="6"/>
                      <a:pt x="5" y="5"/>
                    </a:cubicBezTo>
                    <a:cubicBezTo>
                      <a:pt x="5" y="5"/>
                      <a:pt x="5" y="8"/>
                      <a:pt x="5" y="7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7"/>
                      <a:pt x="4" y="5"/>
                      <a:pt x="4" y="6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5"/>
                      <a:pt x="4" y="9"/>
                      <a:pt x="3" y="7"/>
                    </a:cubicBezTo>
                    <a:cubicBezTo>
                      <a:pt x="3" y="9"/>
                      <a:pt x="3" y="10"/>
                      <a:pt x="3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10"/>
                      <a:pt x="3" y="7"/>
                      <a:pt x="3" y="6"/>
                    </a:cubicBezTo>
                    <a:cubicBezTo>
                      <a:pt x="3" y="7"/>
                      <a:pt x="2" y="6"/>
                      <a:pt x="2" y="7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5"/>
                      <a:pt x="2" y="9"/>
                      <a:pt x="2" y="8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7"/>
                      <a:pt x="0" y="5"/>
                      <a:pt x="0" y="7"/>
                    </a:cubicBezTo>
                    <a:cubicBezTo>
                      <a:pt x="0" y="8"/>
                      <a:pt x="1" y="10"/>
                      <a:pt x="1" y="11"/>
                    </a:cubicBezTo>
                    <a:cubicBezTo>
                      <a:pt x="1" y="10"/>
                      <a:pt x="1" y="9"/>
                      <a:pt x="1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8"/>
                      <a:pt x="1" y="8"/>
                      <a:pt x="1" y="7"/>
                    </a:cubicBezTo>
                    <a:cubicBezTo>
                      <a:pt x="1" y="6"/>
                      <a:pt x="1" y="8"/>
                      <a:pt x="2" y="7"/>
                    </a:cubicBezTo>
                    <a:cubicBezTo>
                      <a:pt x="2" y="9"/>
                      <a:pt x="2" y="9"/>
                      <a:pt x="2" y="11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1"/>
                    </a:cubicBezTo>
                    <a:cubicBezTo>
                      <a:pt x="2" y="9"/>
                      <a:pt x="3" y="12"/>
                      <a:pt x="3" y="11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11"/>
                      <a:pt x="3" y="10"/>
                      <a:pt x="3" y="11"/>
                    </a:cubicBezTo>
                    <a:cubicBezTo>
                      <a:pt x="3" y="10"/>
                      <a:pt x="3" y="8"/>
                      <a:pt x="3" y="8"/>
                    </a:cubicBezTo>
                    <a:cubicBezTo>
                      <a:pt x="4" y="10"/>
                      <a:pt x="4" y="9"/>
                      <a:pt x="4" y="11"/>
                    </a:cubicBezTo>
                    <a:cubicBezTo>
                      <a:pt x="4" y="9"/>
                      <a:pt x="4" y="10"/>
                      <a:pt x="4" y="9"/>
                    </a:cubicBezTo>
                    <a:cubicBezTo>
                      <a:pt x="4" y="9"/>
                      <a:pt x="5" y="9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9"/>
                      <a:pt x="5" y="10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8"/>
                      <a:pt x="5" y="10"/>
                    </a:cubicBezTo>
                    <a:cubicBezTo>
                      <a:pt x="5" y="9"/>
                      <a:pt x="6" y="9"/>
                      <a:pt x="5" y="7"/>
                    </a:cubicBezTo>
                    <a:cubicBezTo>
                      <a:pt x="6" y="8"/>
                      <a:pt x="6" y="9"/>
                      <a:pt x="6" y="9"/>
                    </a:cubicBezTo>
                    <a:cubicBezTo>
                      <a:pt x="6" y="7"/>
                      <a:pt x="6" y="9"/>
                      <a:pt x="6" y="8"/>
                    </a:cubicBezTo>
                    <a:cubicBezTo>
                      <a:pt x="6" y="10"/>
                      <a:pt x="6" y="9"/>
                      <a:pt x="6" y="10"/>
                    </a:cubicBezTo>
                    <a:cubicBezTo>
                      <a:pt x="6" y="11"/>
                      <a:pt x="6" y="9"/>
                      <a:pt x="7" y="9"/>
                    </a:cubicBezTo>
                    <a:cubicBezTo>
                      <a:pt x="7" y="10"/>
                      <a:pt x="7" y="10"/>
                      <a:pt x="7" y="10"/>
                    </a:cubicBezTo>
                    <a:cubicBezTo>
                      <a:pt x="7" y="10"/>
                      <a:pt x="7" y="9"/>
                      <a:pt x="7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8" y="10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10"/>
                      <a:pt x="8" y="8"/>
                      <a:pt x="9" y="6"/>
                    </a:cubicBezTo>
                    <a:cubicBezTo>
                      <a:pt x="9" y="6"/>
                      <a:pt x="9" y="7"/>
                      <a:pt x="9" y="7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9"/>
                      <a:pt x="9" y="7"/>
                    </a:cubicBezTo>
                    <a:cubicBezTo>
                      <a:pt x="9" y="7"/>
                      <a:pt x="9" y="9"/>
                      <a:pt x="9" y="9"/>
                    </a:cubicBezTo>
                    <a:cubicBezTo>
                      <a:pt x="10" y="6"/>
                      <a:pt x="10" y="12"/>
                      <a:pt x="10" y="5"/>
                    </a:cubicBezTo>
                    <a:cubicBezTo>
                      <a:pt x="10" y="4"/>
                      <a:pt x="10" y="4"/>
                      <a:pt x="10" y="6"/>
                    </a:cubicBezTo>
                    <a:cubicBezTo>
                      <a:pt x="10" y="7"/>
                      <a:pt x="10" y="6"/>
                      <a:pt x="10" y="6"/>
                    </a:cubicBezTo>
                    <a:cubicBezTo>
                      <a:pt x="10" y="6"/>
                      <a:pt x="10" y="5"/>
                      <a:pt x="10" y="5"/>
                    </a:cubicBezTo>
                    <a:cubicBezTo>
                      <a:pt x="10" y="11"/>
                      <a:pt x="10" y="5"/>
                      <a:pt x="10" y="7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9" y="2"/>
                      <a:pt x="9" y="8"/>
                      <a:pt x="8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45" name="Freeform 743"/>
              <p:cNvSpPr>
                <a:spLocks/>
              </p:cNvSpPr>
              <p:nvPr/>
            </p:nvSpPr>
            <p:spPr bwMode="auto">
              <a:xfrm>
                <a:off x="1982" y="3213"/>
                <a:ext cx="0" cy="5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46" name="Freeform 744"/>
              <p:cNvSpPr>
                <a:spLocks/>
              </p:cNvSpPr>
              <p:nvPr/>
            </p:nvSpPr>
            <p:spPr bwMode="auto">
              <a:xfrm>
                <a:off x="1982" y="321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47" name="Freeform 745"/>
              <p:cNvSpPr>
                <a:spLocks/>
              </p:cNvSpPr>
              <p:nvPr/>
            </p:nvSpPr>
            <p:spPr bwMode="auto">
              <a:xfrm>
                <a:off x="1976" y="3204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48" name="Rectangle 746"/>
              <p:cNvSpPr>
                <a:spLocks noChangeArrowheads="1"/>
              </p:cNvSpPr>
              <p:nvPr/>
            </p:nvSpPr>
            <p:spPr bwMode="auto">
              <a:xfrm>
                <a:off x="1976" y="3207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49" name="Freeform 747"/>
              <p:cNvSpPr>
                <a:spLocks/>
              </p:cNvSpPr>
              <p:nvPr/>
            </p:nvSpPr>
            <p:spPr bwMode="auto">
              <a:xfrm>
                <a:off x="1957" y="3202"/>
                <a:ext cx="19" cy="24"/>
              </a:xfrm>
              <a:custGeom>
                <a:avLst/>
                <a:gdLst>
                  <a:gd name="T0" fmla="*/ 2 w 7"/>
                  <a:gd name="T1" fmla="*/ 4 h 9"/>
                  <a:gd name="T2" fmla="*/ 1 w 7"/>
                  <a:gd name="T3" fmla="*/ 5 h 9"/>
                  <a:gd name="T4" fmla="*/ 1 w 7"/>
                  <a:gd name="T5" fmla="*/ 4 h 9"/>
                  <a:gd name="T6" fmla="*/ 0 w 7"/>
                  <a:gd name="T7" fmla="*/ 7 h 9"/>
                  <a:gd name="T8" fmla="*/ 4 w 7"/>
                  <a:gd name="T9" fmla="*/ 6 h 9"/>
                  <a:gd name="T10" fmla="*/ 4 w 7"/>
                  <a:gd name="T11" fmla="*/ 7 h 9"/>
                  <a:gd name="T12" fmla="*/ 5 w 7"/>
                  <a:gd name="T13" fmla="*/ 5 h 9"/>
                  <a:gd name="T14" fmla="*/ 5 w 7"/>
                  <a:gd name="T15" fmla="*/ 7 h 9"/>
                  <a:gd name="T16" fmla="*/ 6 w 7"/>
                  <a:gd name="T17" fmla="*/ 6 h 9"/>
                  <a:gd name="T18" fmla="*/ 6 w 7"/>
                  <a:gd name="T19" fmla="*/ 5 h 9"/>
                  <a:gd name="T20" fmla="*/ 6 w 7"/>
                  <a:gd name="T21" fmla="*/ 6 h 9"/>
                  <a:gd name="T22" fmla="*/ 6 w 7"/>
                  <a:gd name="T23" fmla="*/ 5 h 9"/>
                  <a:gd name="T24" fmla="*/ 6 w 7"/>
                  <a:gd name="T25" fmla="*/ 5 h 9"/>
                  <a:gd name="T26" fmla="*/ 6 w 7"/>
                  <a:gd name="T27" fmla="*/ 5 h 9"/>
                  <a:gd name="T28" fmla="*/ 6 w 7"/>
                  <a:gd name="T29" fmla="*/ 5 h 9"/>
                  <a:gd name="T30" fmla="*/ 6 w 7"/>
                  <a:gd name="T31" fmla="*/ 6 h 9"/>
                  <a:gd name="T32" fmla="*/ 7 w 7"/>
                  <a:gd name="T33" fmla="*/ 4 h 9"/>
                  <a:gd name="T34" fmla="*/ 7 w 7"/>
                  <a:gd name="T35" fmla="*/ 3 h 9"/>
                  <a:gd name="T36" fmla="*/ 7 w 7"/>
                  <a:gd name="T37" fmla="*/ 4 h 9"/>
                  <a:gd name="T38" fmla="*/ 7 w 7"/>
                  <a:gd name="T39" fmla="*/ 4 h 9"/>
                  <a:gd name="T40" fmla="*/ 6 w 7"/>
                  <a:gd name="T41" fmla="*/ 4 h 9"/>
                  <a:gd name="T42" fmla="*/ 6 w 7"/>
                  <a:gd name="T43" fmla="*/ 3 h 9"/>
                  <a:gd name="T44" fmla="*/ 6 w 7"/>
                  <a:gd name="T45" fmla="*/ 1 h 9"/>
                  <a:gd name="T46" fmla="*/ 6 w 7"/>
                  <a:gd name="T47" fmla="*/ 1 h 9"/>
                  <a:gd name="T48" fmla="*/ 6 w 7"/>
                  <a:gd name="T49" fmla="*/ 2 h 9"/>
                  <a:gd name="T50" fmla="*/ 6 w 7"/>
                  <a:gd name="T51" fmla="*/ 3 h 9"/>
                  <a:gd name="T52" fmla="*/ 5 w 7"/>
                  <a:gd name="T53" fmla="*/ 5 h 9"/>
                  <a:gd name="T54" fmla="*/ 5 w 7"/>
                  <a:gd name="T55" fmla="*/ 5 h 9"/>
                  <a:gd name="T56" fmla="*/ 5 w 7"/>
                  <a:gd name="T57" fmla="*/ 3 h 9"/>
                  <a:gd name="T58" fmla="*/ 5 w 7"/>
                  <a:gd name="T59" fmla="*/ 4 h 9"/>
                  <a:gd name="T60" fmla="*/ 5 w 7"/>
                  <a:gd name="T61" fmla="*/ 2 h 9"/>
                  <a:gd name="T62" fmla="*/ 5 w 7"/>
                  <a:gd name="T63" fmla="*/ 4 h 9"/>
                  <a:gd name="T64" fmla="*/ 4 w 7"/>
                  <a:gd name="T65" fmla="*/ 4 h 9"/>
                  <a:gd name="T66" fmla="*/ 4 w 7"/>
                  <a:gd name="T67" fmla="*/ 3 h 9"/>
                  <a:gd name="T68" fmla="*/ 4 w 7"/>
                  <a:gd name="T69" fmla="*/ 4 h 9"/>
                  <a:gd name="T70" fmla="*/ 3 w 7"/>
                  <a:gd name="T71" fmla="*/ 4 h 9"/>
                  <a:gd name="T72" fmla="*/ 3 w 7"/>
                  <a:gd name="T73" fmla="*/ 4 h 9"/>
                  <a:gd name="T74" fmla="*/ 2 w 7"/>
                  <a:gd name="T75" fmla="*/ 4 h 9"/>
                  <a:gd name="T76" fmla="*/ 2 w 7"/>
                  <a:gd name="T77" fmla="*/ 4 h 9"/>
                  <a:gd name="T78" fmla="*/ 1 w 7"/>
                  <a:gd name="T79" fmla="*/ 6 h 9"/>
                  <a:gd name="T80" fmla="*/ 2 w 7"/>
                  <a:gd name="T81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7" h="9">
                    <a:moveTo>
                      <a:pt x="2" y="4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6"/>
                      <a:pt x="1" y="4"/>
                    </a:cubicBezTo>
                    <a:cubicBezTo>
                      <a:pt x="1" y="6"/>
                      <a:pt x="0" y="4"/>
                      <a:pt x="0" y="7"/>
                    </a:cubicBezTo>
                    <a:cubicBezTo>
                      <a:pt x="1" y="6"/>
                      <a:pt x="3" y="8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4"/>
                      <a:pt x="4" y="9"/>
                      <a:pt x="5" y="5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7"/>
                      <a:pt x="5" y="4"/>
                      <a:pt x="6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4"/>
                      <a:pt x="6" y="4"/>
                      <a:pt x="6" y="5"/>
                    </a:cubicBezTo>
                    <a:cubicBezTo>
                      <a:pt x="6" y="6"/>
                      <a:pt x="6" y="5"/>
                      <a:pt x="6" y="5"/>
                    </a:cubicBezTo>
                    <a:cubicBezTo>
                      <a:pt x="6" y="6"/>
                      <a:pt x="6" y="5"/>
                      <a:pt x="6" y="5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7" y="5"/>
                      <a:pt x="7" y="7"/>
                      <a:pt x="7" y="4"/>
                    </a:cubicBezTo>
                    <a:cubicBezTo>
                      <a:pt x="7" y="4"/>
                      <a:pt x="7" y="3"/>
                      <a:pt x="7" y="3"/>
                    </a:cubicBezTo>
                    <a:cubicBezTo>
                      <a:pt x="7" y="2"/>
                      <a:pt x="7" y="3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7"/>
                      <a:pt x="7" y="3"/>
                      <a:pt x="6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0"/>
                      <a:pt x="6" y="4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2"/>
                      <a:pt x="6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4"/>
                      <a:pt x="5" y="5"/>
                    </a:cubicBezTo>
                    <a:cubicBezTo>
                      <a:pt x="5" y="4"/>
                      <a:pt x="5" y="6"/>
                      <a:pt x="5" y="5"/>
                    </a:cubicBezTo>
                    <a:cubicBezTo>
                      <a:pt x="5" y="4"/>
                      <a:pt x="5" y="4"/>
                      <a:pt x="5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3"/>
                      <a:pt x="5" y="2"/>
                    </a:cubicBezTo>
                    <a:cubicBezTo>
                      <a:pt x="5" y="3"/>
                      <a:pt x="5" y="3"/>
                      <a:pt x="5" y="4"/>
                    </a:cubicBezTo>
                    <a:cubicBezTo>
                      <a:pt x="5" y="2"/>
                      <a:pt x="4" y="3"/>
                      <a:pt x="4" y="4"/>
                    </a:cubicBezTo>
                    <a:cubicBezTo>
                      <a:pt x="4" y="4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4"/>
                    </a:cubicBezTo>
                    <a:cubicBezTo>
                      <a:pt x="3" y="5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6"/>
                      <a:pt x="2" y="3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1" y="7"/>
                      <a:pt x="1" y="6"/>
                    </a:cubicBezTo>
                    <a:cubicBezTo>
                      <a:pt x="1" y="5"/>
                      <a:pt x="2" y="5"/>
                      <a:pt x="2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50" name="Freeform 748"/>
              <p:cNvSpPr>
                <a:spLocks/>
              </p:cNvSpPr>
              <p:nvPr/>
            </p:nvSpPr>
            <p:spPr bwMode="auto">
              <a:xfrm>
                <a:off x="1957" y="3213"/>
                <a:ext cx="0" cy="8"/>
              </a:xfrm>
              <a:custGeom>
                <a:avLst/>
                <a:gdLst>
                  <a:gd name="T0" fmla="*/ 2 h 3"/>
                  <a:gd name="T1" fmla="*/ 1 h 3"/>
                  <a:gd name="T2" fmla="*/ 3 h 3"/>
                  <a:gd name="T3" fmla="*/ 2 h 3"/>
                  <a:gd name="T4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0" y="3"/>
                      <a:pt x="0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51" name="Freeform 749"/>
              <p:cNvSpPr>
                <a:spLocks/>
              </p:cNvSpPr>
              <p:nvPr/>
            </p:nvSpPr>
            <p:spPr bwMode="auto">
              <a:xfrm>
                <a:off x="1944" y="3210"/>
                <a:ext cx="13" cy="16"/>
              </a:xfrm>
              <a:custGeom>
                <a:avLst/>
                <a:gdLst>
                  <a:gd name="T0" fmla="*/ 2 w 5"/>
                  <a:gd name="T1" fmla="*/ 3 h 6"/>
                  <a:gd name="T2" fmla="*/ 2 w 5"/>
                  <a:gd name="T3" fmla="*/ 4 h 6"/>
                  <a:gd name="T4" fmla="*/ 3 w 5"/>
                  <a:gd name="T5" fmla="*/ 4 h 6"/>
                  <a:gd name="T6" fmla="*/ 4 w 5"/>
                  <a:gd name="T7" fmla="*/ 3 h 6"/>
                  <a:gd name="T8" fmla="*/ 4 w 5"/>
                  <a:gd name="T9" fmla="*/ 4 h 6"/>
                  <a:gd name="T10" fmla="*/ 5 w 5"/>
                  <a:gd name="T11" fmla="*/ 2 h 6"/>
                  <a:gd name="T12" fmla="*/ 4 w 5"/>
                  <a:gd name="T13" fmla="*/ 3 h 6"/>
                  <a:gd name="T14" fmla="*/ 5 w 5"/>
                  <a:gd name="T15" fmla="*/ 2 h 6"/>
                  <a:gd name="T16" fmla="*/ 4 w 5"/>
                  <a:gd name="T17" fmla="*/ 2 h 6"/>
                  <a:gd name="T18" fmla="*/ 5 w 5"/>
                  <a:gd name="T19" fmla="*/ 1 h 6"/>
                  <a:gd name="T20" fmla="*/ 3 w 5"/>
                  <a:gd name="T21" fmla="*/ 3 h 6"/>
                  <a:gd name="T22" fmla="*/ 4 w 5"/>
                  <a:gd name="T23" fmla="*/ 1 h 6"/>
                  <a:gd name="T24" fmla="*/ 3 w 5"/>
                  <a:gd name="T25" fmla="*/ 1 h 6"/>
                  <a:gd name="T26" fmla="*/ 3 w 5"/>
                  <a:gd name="T27" fmla="*/ 1 h 6"/>
                  <a:gd name="T28" fmla="*/ 3 w 5"/>
                  <a:gd name="T29" fmla="*/ 3 h 6"/>
                  <a:gd name="T30" fmla="*/ 3 w 5"/>
                  <a:gd name="T31" fmla="*/ 1 h 6"/>
                  <a:gd name="T32" fmla="*/ 2 w 5"/>
                  <a:gd name="T33" fmla="*/ 1 h 6"/>
                  <a:gd name="T34" fmla="*/ 1 w 5"/>
                  <a:gd name="T35" fmla="*/ 4 h 6"/>
                  <a:gd name="T36" fmla="*/ 1 w 5"/>
                  <a:gd name="T37" fmla="*/ 2 h 6"/>
                  <a:gd name="T38" fmla="*/ 1 w 5"/>
                  <a:gd name="T39" fmla="*/ 2 h 6"/>
                  <a:gd name="T40" fmla="*/ 0 w 5"/>
                  <a:gd name="T41" fmla="*/ 5 h 6"/>
                  <a:gd name="T42" fmla="*/ 2 w 5"/>
                  <a:gd name="T43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" h="6">
                    <a:moveTo>
                      <a:pt x="2" y="3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3"/>
                      <a:pt x="3" y="4"/>
                    </a:cubicBezTo>
                    <a:cubicBezTo>
                      <a:pt x="3" y="5"/>
                      <a:pt x="4" y="3"/>
                      <a:pt x="4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3"/>
                      <a:pt x="5" y="5"/>
                      <a:pt x="5" y="2"/>
                    </a:cubicBezTo>
                    <a:cubicBezTo>
                      <a:pt x="5" y="2"/>
                      <a:pt x="5" y="3"/>
                      <a:pt x="4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4" y="4"/>
                      <a:pt x="3" y="3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1"/>
                      <a:pt x="3" y="2"/>
                      <a:pt x="3" y="1"/>
                    </a:cubicBezTo>
                    <a:cubicBezTo>
                      <a:pt x="3" y="1"/>
                      <a:pt x="3" y="2"/>
                      <a:pt x="3" y="1"/>
                    </a:cubicBezTo>
                    <a:cubicBezTo>
                      <a:pt x="3" y="1"/>
                      <a:pt x="3" y="2"/>
                      <a:pt x="3" y="3"/>
                    </a:cubicBezTo>
                    <a:cubicBezTo>
                      <a:pt x="2" y="4"/>
                      <a:pt x="3" y="2"/>
                      <a:pt x="3" y="1"/>
                    </a:cubicBezTo>
                    <a:cubicBezTo>
                      <a:pt x="3" y="2"/>
                      <a:pt x="2" y="3"/>
                      <a:pt x="2" y="1"/>
                    </a:cubicBezTo>
                    <a:cubicBezTo>
                      <a:pt x="2" y="3"/>
                      <a:pt x="1" y="4"/>
                      <a:pt x="1" y="4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2"/>
                    </a:cubicBezTo>
                    <a:cubicBezTo>
                      <a:pt x="1" y="3"/>
                      <a:pt x="1" y="4"/>
                      <a:pt x="0" y="5"/>
                    </a:cubicBezTo>
                    <a:cubicBezTo>
                      <a:pt x="0" y="6"/>
                      <a:pt x="2" y="2"/>
                      <a:pt x="2" y="3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52" name="Rectangle 750"/>
              <p:cNvSpPr>
                <a:spLocks noChangeArrowheads="1"/>
              </p:cNvSpPr>
              <p:nvPr/>
            </p:nvSpPr>
            <p:spPr bwMode="auto">
              <a:xfrm>
                <a:off x="1949" y="3221"/>
                <a:ext cx="1" cy="1"/>
              </a:xfrm>
              <a:prstGeom prst="rect">
                <a:avLst/>
              </a:pr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53" name="Freeform 751"/>
              <p:cNvSpPr>
                <a:spLocks/>
              </p:cNvSpPr>
              <p:nvPr/>
            </p:nvSpPr>
            <p:spPr bwMode="auto">
              <a:xfrm>
                <a:off x="1963" y="3017"/>
                <a:ext cx="3" cy="0"/>
              </a:xfrm>
              <a:custGeom>
                <a:avLst/>
                <a:gdLst>
                  <a:gd name="T0" fmla="*/ 0 w 3"/>
                  <a:gd name="T1" fmla="*/ 0 w 3"/>
                  <a:gd name="T2" fmla="*/ 3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54" name="Freeform 752"/>
              <p:cNvSpPr>
                <a:spLocks/>
              </p:cNvSpPr>
              <p:nvPr/>
            </p:nvSpPr>
            <p:spPr bwMode="auto">
              <a:xfrm>
                <a:off x="1955" y="3017"/>
                <a:ext cx="13" cy="8"/>
              </a:xfrm>
              <a:custGeom>
                <a:avLst/>
                <a:gdLst>
                  <a:gd name="T0" fmla="*/ 0 w 5"/>
                  <a:gd name="T1" fmla="*/ 3 h 3"/>
                  <a:gd name="T2" fmla="*/ 0 w 5"/>
                  <a:gd name="T3" fmla="*/ 3 h 3"/>
                  <a:gd name="T4" fmla="*/ 5 w 5"/>
                  <a:gd name="T5" fmla="*/ 1 h 3"/>
                  <a:gd name="T6" fmla="*/ 2 w 5"/>
                  <a:gd name="T7" fmla="*/ 1 h 3"/>
                  <a:gd name="T8" fmla="*/ 3 w 5"/>
                  <a:gd name="T9" fmla="*/ 2 h 3"/>
                  <a:gd name="T10" fmla="*/ 1 w 5"/>
                  <a:gd name="T11" fmla="*/ 1 h 3"/>
                  <a:gd name="T12" fmla="*/ 1 w 5"/>
                  <a:gd name="T13" fmla="*/ 2 h 3"/>
                  <a:gd name="T14" fmla="*/ 0 w 5"/>
                  <a:gd name="T1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3">
                    <a:moveTo>
                      <a:pt x="0" y="3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3" y="2"/>
                      <a:pt x="3" y="3"/>
                      <a:pt x="5" y="1"/>
                    </a:cubicBezTo>
                    <a:cubicBezTo>
                      <a:pt x="4" y="1"/>
                      <a:pt x="3" y="0"/>
                      <a:pt x="2" y="1"/>
                    </a:cubicBezTo>
                    <a:cubicBezTo>
                      <a:pt x="2" y="1"/>
                      <a:pt x="3" y="1"/>
                      <a:pt x="3" y="2"/>
                    </a:cubicBezTo>
                    <a:cubicBezTo>
                      <a:pt x="2" y="2"/>
                      <a:pt x="2" y="1"/>
                      <a:pt x="1" y="1"/>
                    </a:cubicBezTo>
                    <a:cubicBezTo>
                      <a:pt x="0" y="2"/>
                      <a:pt x="1" y="2"/>
                      <a:pt x="1" y="2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55" name="Freeform 753"/>
              <p:cNvSpPr>
                <a:spLocks/>
              </p:cNvSpPr>
              <p:nvPr/>
            </p:nvSpPr>
            <p:spPr bwMode="auto">
              <a:xfrm>
                <a:off x="1957" y="3025"/>
                <a:ext cx="6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56" name="Freeform 754"/>
              <p:cNvSpPr>
                <a:spLocks/>
              </p:cNvSpPr>
              <p:nvPr/>
            </p:nvSpPr>
            <p:spPr bwMode="auto">
              <a:xfrm>
                <a:off x="1960" y="3025"/>
                <a:ext cx="6" cy="3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1 h 1"/>
                  <a:gd name="T6" fmla="*/ 2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2" y="1"/>
                      <a:pt x="2" y="1"/>
                      <a:pt x="2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57" name="Freeform 755"/>
              <p:cNvSpPr>
                <a:spLocks/>
              </p:cNvSpPr>
              <p:nvPr/>
            </p:nvSpPr>
            <p:spPr bwMode="auto">
              <a:xfrm>
                <a:off x="1966" y="303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58" name="Freeform 756"/>
              <p:cNvSpPr>
                <a:spLocks/>
              </p:cNvSpPr>
              <p:nvPr/>
            </p:nvSpPr>
            <p:spPr bwMode="auto">
              <a:xfrm>
                <a:off x="1957" y="3030"/>
                <a:ext cx="11" cy="6"/>
              </a:xfrm>
              <a:custGeom>
                <a:avLst/>
                <a:gdLst>
                  <a:gd name="T0" fmla="*/ 3 w 4"/>
                  <a:gd name="T1" fmla="*/ 2 h 2"/>
                  <a:gd name="T2" fmla="*/ 3 w 4"/>
                  <a:gd name="T3" fmla="*/ 1 h 2"/>
                  <a:gd name="T4" fmla="*/ 3 w 4"/>
                  <a:gd name="T5" fmla="*/ 1 h 2"/>
                  <a:gd name="T6" fmla="*/ 1 w 4"/>
                  <a:gd name="T7" fmla="*/ 1 h 2"/>
                  <a:gd name="T8" fmla="*/ 1 w 4"/>
                  <a:gd name="T9" fmla="*/ 0 h 2"/>
                  <a:gd name="T10" fmla="*/ 0 w 4"/>
                  <a:gd name="T11" fmla="*/ 1 h 2"/>
                  <a:gd name="T12" fmla="*/ 3 w 4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" h="2">
                    <a:moveTo>
                      <a:pt x="3" y="2"/>
                    </a:moveTo>
                    <a:cubicBezTo>
                      <a:pt x="4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1" y="0"/>
                      <a:pt x="2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2" y="1"/>
                      <a:pt x="3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59" name="Freeform 757"/>
              <p:cNvSpPr>
                <a:spLocks/>
              </p:cNvSpPr>
              <p:nvPr/>
            </p:nvSpPr>
            <p:spPr bwMode="auto">
              <a:xfrm>
                <a:off x="1963" y="3030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60" name="Freeform 758"/>
              <p:cNvSpPr>
                <a:spLocks/>
              </p:cNvSpPr>
              <p:nvPr/>
            </p:nvSpPr>
            <p:spPr bwMode="auto">
              <a:xfrm>
                <a:off x="1963" y="3028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0 w 3"/>
                  <a:gd name="T3" fmla="*/ 0 h 2"/>
                  <a:gd name="T4" fmla="*/ 0 w 3"/>
                  <a:gd name="T5" fmla="*/ 0 h 2"/>
                  <a:gd name="T6" fmla="*/ 3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61" name="Freeform 759"/>
              <p:cNvSpPr>
                <a:spLocks/>
              </p:cNvSpPr>
              <p:nvPr/>
            </p:nvSpPr>
            <p:spPr bwMode="auto">
              <a:xfrm>
                <a:off x="1955" y="3036"/>
                <a:ext cx="13" cy="5"/>
              </a:xfrm>
              <a:custGeom>
                <a:avLst/>
                <a:gdLst>
                  <a:gd name="T0" fmla="*/ 5 w 5"/>
                  <a:gd name="T1" fmla="*/ 1 h 2"/>
                  <a:gd name="T2" fmla="*/ 3 w 5"/>
                  <a:gd name="T3" fmla="*/ 0 h 2"/>
                  <a:gd name="T4" fmla="*/ 0 w 5"/>
                  <a:gd name="T5" fmla="*/ 2 h 2"/>
                  <a:gd name="T6" fmla="*/ 1 w 5"/>
                  <a:gd name="T7" fmla="*/ 2 h 2"/>
                  <a:gd name="T8" fmla="*/ 5 w 5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2">
                    <a:moveTo>
                      <a:pt x="5" y="1"/>
                    </a:moveTo>
                    <a:cubicBezTo>
                      <a:pt x="2" y="2"/>
                      <a:pt x="5" y="0"/>
                      <a:pt x="3" y="0"/>
                    </a:cubicBezTo>
                    <a:cubicBezTo>
                      <a:pt x="3" y="1"/>
                      <a:pt x="2" y="2"/>
                      <a:pt x="0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2"/>
                      <a:pt x="4" y="2"/>
                      <a:pt x="5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62" name="Freeform 760"/>
              <p:cNvSpPr>
                <a:spLocks/>
              </p:cNvSpPr>
              <p:nvPr/>
            </p:nvSpPr>
            <p:spPr bwMode="auto">
              <a:xfrm>
                <a:off x="1952" y="3044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3 w 3"/>
                  <a:gd name="T3" fmla="*/ 3 h 3"/>
                  <a:gd name="T4" fmla="*/ 0 w 3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63" name="Freeform 761"/>
              <p:cNvSpPr>
                <a:spLocks/>
              </p:cNvSpPr>
              <p:nvPr/>
            </p:nvSpPr>
            <p:spPr bwMode="auto">
              <a:xfrm>
                <a:off x="1949" y="3044"/>
                <a:ext cx="17" cy="11"/>
              </a:xfrm>
              <a:custGeom>
                <a:avLst/>
                <a:gdLst>
                  <a:gd name="T0" fmla="*/ 5 w 6"/>
                  <a:gd name="T1" fmla="*/ 4 h 4"/>
                  <a:gd name="T2" fmla="*/ 3 w 6"/>
                  <a:gd name="T3" fmla="*/ 2 h 4"/>
                  <a:gd name="T4" fmla="*/ 5 w 6"/>
                  <a:gd name="T5" fmla="*/ 3 h 4"/>
                  <a:gd name="T6" fmla="*/ 4 w 6"/>
                  <a:gd name="T7" fmla="*/ 1 h 4"/>
                  <a:gd name="T8" fmla="*/ 6 w 6"/>
                  <a:gd name="T9" fmla="*/ 2 h 4"/>
                  <a:gd name="T10" fmla="*/ 4 w 6"/>
                  <a:gd name="T11" fmla="*/ 1 h 4"/>
                  <a:gd name="T12" fmla="*/ 5 w 6"/>
                  <a:gd name="T13" fmla="*/ 0 h 4"/>
                  <a:gd name="T14" fmla="*/ 3 w 6"/>
                  <a:gd name="T15" fmla="*/ 0 h 4"/>
                  <a:gd name="T16" fmla="*/ 3 w 6"/>
                  <a:gd name="T17" fmla="*/ 1 h 4"/>
                  <a:gd name="T18" fmla="*/ 2 w 6"/>
                  <a:gd name="T19" fmla="*/ 1 h 4"/>
                  <a:gd name="T20" fmla="*/ 0 w 6"/>
                  <a:gd name="T21" fmla="*/ 3 h 4"/>
                  <a:gd name="T22" fmla="*/ 5 w 6"/>
                  <a:gd name="T2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4">
                    <a:moveTo>
                      <a:pt x="5" y="4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4" y="2"/>
                      <a:pt x="5" y="3"/>
                    </a:cubicBezTo>
                    <a:cubicBezTo>
                      <a:pt x="5" y="2"/>
                      <a:pt x="3" y="2"/>
                      <a:pt x="4" y="1"/>
                    </a:cubicBezTo>
                    <a:cubicBezTo>
                      <a:pt x="6" y="1"/>
                      <a:pt x="4" y="2"/>
                      <a:pt x="6" y="2"/>
                    </a:cubicBezTo>
                    <a:cubicBezTo>
                      <a:pt x="6" y="1"/>
                      <a:pt x="6" y="1"/>
                      <a:pt x="4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5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0" y="2"/>
                      <a:pt x="0" y="3"/>
                    </a:cubicBezTo>
                    <a:cubicBezTo>
                      <a:pt x="1" y="4"/>
                      <a:pt x="4" y="3"/>
                      <a:pt x="5" y="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64" name="Freeform 762"/>
              <p:cNvSpPr>
                <a:spLocks/>
              </p:cNvSpPr>
              <p:nvPr/>
            </p:nvSpPr>
            <p:spPr bwMode="auto">
              <a:xfrm>
                <a:off x="1955" y="3055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65" name="Freeform 763"/>
              <p:cNvSpPr>
                <a:spLocks/>
              </p:cNvSpPr>
              <p:nvPr/>
            </p:nvSpPr>
            <p:spPr bwMode="auto">
              <a:xfrm>
                <a:off x="1949" y="3057"/>
                <a:ext cx="17" cy="9"/>
              </a:xfrm>
              <a:custGeom>
                <a:avLst/>
                <a:gdLst>
                  <a:gd name="T0" fmla="*/ 5 w 6"/>
                  <a:gd name="T1" fmla="*/ 1 h 3"/>
                  <a:gd name="T2" fmla="*/ 4 w 6"/>
                  <a:gd name="T3" fmla="*/ 0 h 3"/>
                  <a:gd name="T4" fmla="*/ 5 w 6"/>
                  <a:gd name="T5" fmla="*/ 0 h 3"/>
                  <a:gd name="T6" fmla="*/ 3 w 6"/>
                  <a:gd name="T7" fmla="*/ 0 h 3"/>
                  <a:gd name="T8" fmla="*/ 4 w 6"/>
                  <a:gd name="T9" fmla="*/ 1 h 3"/>
                  <a:gd name="T10" fmla="*/ 1 w 6"/>
                  <a:gd name="T11" fmla="*/ 2 h 3"/>
                  <a:gd name="T12" fmla="*/ 2 w 6"/>
                  <a:gd name="T13" fmla="*/ 1 h 3"/>
                  <a:gd name="T14" fmla="*/ 2 w 6"/>
                  <a:gd name="T15" fmla="*/ 3 h 3"/>
                  <a:gd name="T16" fmla="*/ 3 w 6"/>
                  <a:gd name="T17" fmla="*/ 3 h 3"/>
                  <a:gd name="T18" fmla="*/ 4 w 6"/>
                  <a:gd name="T19" fmla="*/ 3 h 3"/>
                  <a:gd name="T20" fmla="*/ 5 w 6"/>
                  <a:gd name="T2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" h="3">
                    <a:moveTo>
                      <a:pt x="5" y="1"/>
                    </a:move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5" y="0"/>
                      <a:pt x="5" y="0"/>
                    </a:cubicBezTo>
                    <a:cubicBezTo>
                      <a:pt x="5" y="0"/>
                      <a:pt x="4" y="0"/>
                      <a:pt x="3" y="0"/>
                    </a:cubicBezTo>
                    <a:cubicBezTo>
                      <a:pt x="1" y="0"/>
                      <a:pt x="4" y="1"/>
                      <a:pt x="4" y="1"/>
                    </a:cubicBezTo>
                    <a:cubicBezTo>
                      <a:pt x="3" y="3"/>
                      <a:pt x="3" y="1"/>
                      <a:pt x="1" y="2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0" y="1"/>
                      <a:pt x="2" y="2"/>
                      <a:pt x="2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6" y="2"/>
                      <a:pt x="5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66" name="Freeform 764"/>
              <p:cNvSpPr>
                <a:spLocks/>
              </p:cNvSpPr>
              <p:nvPr/>
            </p:nvSpPr>
            <p:spPr bwMode="auto">
              <a:xfrm>
                <a:off x="1963" y="3055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67" name="Freeform 765"/>
              <p:cNvSpPr>
                <a:spLocks/>
              </p:cNvSpPr>
              <p:nvPr/>
            </p:nvSpPr>
            <p:spPr bwMode="auto">
              <a:xfrm>
                <a:off x="1955" y="3066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68" name="Freeform 766"/>
              <p:cNvSpPr>
                <a:spLocks/>
              </p:cNvSpPr>
              <p:nvPr/>
            </p:nvSpPr>
            <p:spPr bwMode="auto">
              <a:xfrm>
                <a:off x="1963" y="3066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69" name="Freeform 767"/>
              <p:cNvSpPr>
                <a:spLocks/>
              </p:cNvSpPr>
              <p:nvPr/>
            </p:nvSpPr>
            <p:spPr bwMode="auto">
              <a:xfrm>
                <a:off x="1927" y="3068"/>
                <a:ext cx="39" cy="57"/>
              </a:xfrm>
              <a:custGeom>
                <a:avLst/>
                <a:gdLst>
                  <a:gd name="T0" fmla="*/ 0 w 14"/>
                  <a:gd name="T1" fmla="*/ 17 h 21"/>
                  <a:gd name="T2" fmla="*/ 1 w 14"/>
                  <a:gd name="T3" fmla="*/ 18 h 21"/>
                  <a:gd name="T4" fmla="*/ 1 w 14"/>
                  <a:gd name="T5" fmla="*/ 19 h 21"/>
                  <a:gd name="T6" fmla="*/ 3 w 14"/>
                  <a:gd name="T7" fmla="*/ 21 h 21"/>
                  <a:gd name="T8" fmla="*/ 4 w 14"/>
                  <a:gd name="T9" fmla="*/ 19 h 21"/>
                  <a:gd name="T10" fmla="*/ 4 w 14"/>
                  <a:gd name="T11" fmla="*/ 20 h 21"/>
                  <a:gd name="T12" fmla="*/ 6 w 14"/>
                  <a:gd name="T13" fmla="*/ 17 h 21"/>
                  <a:gd name="T14" fmla="*/ 8 w 14"/>
                  <a:gd name="T15" fmla="*/ 15 h 21"/>
                  <a:gd name="T16" fmla="*/ 12 w 14"/>
                  <a:gd name="T17" fmla="*/ 6 h 21"/>
                  <a:gd name="T18" fmla="*/ 11 w 14"/>
                  <a:gd name="T19" fmla="*/ 5 h 21"/>
                  <a:gd name="T20" fmla="*/ 12 w 14"/>
                  <a:gd name="T21" fmla="*/ 4 h 21"/>
                  <a:gd name="T22" fmla="*/ 12 w 14"/>
                  <a:gd name="T23" fmla="*/ 5 h 21"/>
                  <a:gd name="T24" fmla="*/ 13 w 14"/>
                  <a:gd name="T25" fmla="*/ 2 h 21"/>
                  <a:gd name="T26" fmla="*/ 11 w 14"/>
                  <a:gd name="T27" fmla="*/ 2 h 21"/>
                  <a:gd name="T28" fmla="*/ 14 w 14"/>
                  <a:gd name="T29" fmla="*/ 1 h 21"/>
                  <a:gd name="T30" fmla="*/ 12 w 14"/>
                  <a:gd name="T31" fmla="*/ 0 h 21"/>
                  <a:gd name="T32" fmla="*/ 10 w 14"/>
                  <a:gd name="T33" fmla="*/ 1 h 21"/>
                  <a:gd name="T34" fmla="*/ 9 w 14"/>
                  <a:gd name="T35" fmla="*/ 0 h 21"/>
                  <a:gd name="T36" fmla="*/ 11 w 14"/>
                  <a:gd name="T37" fmla="*/ 6 h 21"/>
                  <a:gd name="T38" fmla="*/ 10 w 14"/>
                  <a:gd name="T39" fmla="*/ 6 h 21"/>
                  <a:gd name="T40" fmla="*/ 7 w 14"/>
                  <a:gd name="T41" fmla="*/ 9 h 21"/>
                  <a:gd name="T42" fmla="*/ 8 w 14"/>
                  <a:gd name="T43" fmla="*/ 11 h 21"/>
                  <a:gd name="T44" fmla="*/ 7 w 14"/>
                  <a:gd name="T45" fmla="*/ 11 h 21"/>
                  <a:gd name="T46" fmla="*/ 8 w 14"/>
                  <a:gd name="T47" fmla="*/ 12 h 21"/>
                  <a:gd name="T48" fmla="*/ 6 w 14"/>
                  <a:gd name="T49" fmla="*/ 12 h 21"/>
                  <a:gd name="T50" fmla="*/ 8 w 14"/>
                  <a:gd name="T51" fmla="*/ 14 h 21"/>
                  <a:gd name="T52" fmla="*/ 4 w 14"/>
                  <a:gd name="T53" fmla="*/ 13 h 21"/>
                  <a:gd name="T54" fmla="*/ 5 w 14"/>
                  <a:gd name="T55" fmla="*/ 14 h 21"/>
                  <a:gd name="T56" fmla="*/ 6 w 14"/>
                  <a:gd name="T57" fmla="*/ 15 h 21"/>
                  <a:gd name="T58" fmla="*/ 4 w 14"/>
                  <a:gd name="T59" fmla="*/ 14 h 21"/>
                  <a:gd name="T60" fmla="*/ 4 w 14"/>
                  <a:gd name="T61" fmla="*/ 16 h 21"/>
                  <a:gd name="T62" fmla="*/ 5 w 14"/>
                  <a:gd name="T63" fmla="*/ 17 h 21"/>
                  <a:gd name="T64" fmla="*/ 3 w 14"/>
                  <a:gd name="T65" fmla="*/ 18 h 21"/>
                  <a:gd name="T66" fmla="*/ 2 w 14"/>
                  <a:gd name="T67" fmla="*/ 16 h 21"/>
                  <a:gd name="T68" fmla="*/ 1 w 14"/>
                  <a:gd name="T69" fmla="*/ 15 h 21"/>
                  <a:gd name="T70" fmla="*/ 2 w 14"/>
                  <a:gd name="T71" fmla="*/ 18 h 21"/>
                  <a:gd name="T72" fmla="*/ 0 w 14"/>
                  <a:gd name="T73" fmla="*/ 1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" h="21">
                    <a:moveTo>
                      <a:pt x="0" y="17"/>
                    </a:moveTo>
                    <a:cubicBezTo>
                      <a:pt x="0" y="18"/>
                      <a:pt x="1" y="18"/>
                      <a:pt x="1" y="18"/>
                    </a:cubicBezTo>
                    <a:cubicBezTo>
                      <a:pt x="2" y="19"/>
                      <a:pt x="1" y="19"/>
                      <a:pt x="1" y="19"/>
                    </a:cubicBezTo>
                    <a:cubicBezTo>
                      <a:pt x="2" y="20"/>
                      <a:pt x="2" y="20"/>
                      <a:pt x="3" y="21"/>
                    </a:cubicBezTo>
                    <a:cubicBezTo>
                      <a:pt x="3" y="21"/>
                      <a:pt x="3" y="20"/>
                      <a:pt x="4" y="19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5" y="19"/>
                      <a:pt x="5" y="17"/>
                      <a:pt x="6" y="17"/>
                    </a:cubicBezTo>
                    <a:cubicBezTo>
                      <a:pt x="7" y="17"/>
                      <a:pt x="7" y="16"/>
                      <a:pt x="8" y="15"/>
                    </a:cubicBezTo>
                    <a:cubicBezTo>
                      <a:pt x="10" y="12"/>
                      <a:pt x="11" y="9"/>
                      <a:pt x="12" y="6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2" y="5"/>
                      <a:pt x="11" y="4"/>
                      <a:pt x="12" y="4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4" y="5"/>
                      <a:pt x="12" y="3"/>
                      <a:pt x="13" y="2"/>
                    </a:cubicBezTo>
                    <a:cubicBezTo>
                      <a:pt x="13" y="2"/>
                      <a:pt x="11" y="2"/>
                      <a:pt x="11" y="2"/>
                    </a:cubicBezTo>
                    <a:cubicBezTo>
                      <a:pt x="13" y="2"/>
                      <a:pt x="11" y="1"/>
                      <a:pt x="14" y="1"/>
                    </a:cubicBezTo>
                    <a:cubicBezTo>
                      <a:pt x="14" y="0"/>
                      <a:pt x="12" y="1"/>
                      <a:pt x="12" y="0"/>
                    </a:cubicBezTo>
                    <a:cubicBezTo>
                      <a:pt x="11" y="0"/>
                      <a:pt x="11" y="1"/>
                      <a:pt x="10" y="1"/>
                    </a:cubicBezTo>
                    <a:cubicBezTo>
                      <a:pt x="9" y="0"/>
                      <a:pt x="11" y="0"/>
                      <a:pt x="9" y="0"/>
                    </a:cubicBezTo>
                    <a:cubicBezTo>
                      <a:pt x="8" y="1"/>
                      <a:pt x="11" y="4"/>
                      <a:pt x="11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7"/>
                      <a:pt x="10" y="9"/>
                      <a:pt x="7" y="9"/>
                    </a:cubicBezTo>
                    <a:cubicBezTo>
                      <a:pt x="8" y="9"/>
                      <a:pt x="6" y="10"/>
                      <a:pt x="8" y="11"/>
                    </a:cubicBezTo>
                    <a:cubicBezTo>
                      <a:pt x="8" y="11"/>
                      <a:pt x="8" y="11"/>
                      <a:pt x="7" y="11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8" y="12"/>
                      <a:pt x="7" y="11"/>
                      <a:pt x="6" y="12"/>
                    </a:cubicBezTo>
                    <a:cubicBezTo>
                      <a:pt x="8" y="12"/>
                      <a:pt x="8" y="13"/>
                      <a:pt x="8" y="14"/>
                    </a:cubicBezTo>
                    <a:cubicBezTo>
                      <a:pt x="7" y="14"/>
                      <a:pt x="6" y="14"/>
                      <a:pt x="4" y="13"/>
                    </a:cubicBezTo>
                    <a:cubicBezTo>
                      <a:pt x="5" y="13"/>
                      <a:pt x="5" y="14"/>
                      <a:pt x="5" y="14"/>
                    </a:cubicBezTo>
                    <a:cubicBezTo>
                      <a:pt x="5" y="14"/>
                      <a:pt x="6" y="15"/>
                      <a:pt x="6" y="15"/>
                    </a:cubicBezTo>
                    <a:cubicBezTo>
                      <a:pt x="6" y="15"/>
                      <a:pt x="5" y="14"/>
                      <a:pt x="4" y="14"/>
                    </a:cubicBezTo>
                    <a:cubicBezTo>
                      <a:pt x="3" y="14"/>
                      <a:pt x="5" y="16"/>
                      <a:pt x="4" y="16"/>
                    </a:cubicBezTo>
                    <a:cubicBezTo>
                      <a:pt x="5" y="17"/>
                      <a:pt x="5" y="17"/>
                      <a:pt x="5" y="17"/>
                    </a:cubicBezTo>
                    <a:cubicBezTo>
                      <a:pt x="5" y="17"/>
                      <a:pt x="3" y="17"/>
                      <a:pt x="3" y="18"/>
                    </a:cubicBezTo>
                    <a:cubicBezTo>
                      <a:pt x="2" y="17"/>
                      <a:pt x="2" y="16"/>
                      <a:pt x="2" y="16"/>
                    </a:cubicBezTo>
                    <a:cubicBezTo>
                      <a:pt x="2" y="15"/>
                      <a:pt x="2" y="16"/>
                      <a:pt x="1" y="15"/>
                    </a:cubicBezTo>
                    <a:cubicBezTo>
                      <a:pt x="1" y="16"/>
                      <a:pt x="2" y="18"/>
                      <a:pt x="2" y="18"/>
                    </a:cubicBezTo>
                    <a:cubicBezTo>
                      <a:pt x="1" y="17"/>
                      <a:pt x="0" y="17"/>
                      <a:pt x="0" y="17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70" name="Rectangle 768"/>
              <p:cNvSpPr>
                <a:spLocks noChangeArrowheads="1"/>
              </p:cNvSpPr>
              <p:nvPr/>
            </p:nvSpPr>
            <p:spPr bwMode="auto">
              <a:xfrm>
                <a:off x="1930" y="3109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71" name="Freeform 769"/>
              <p:cNvSpPr>
                <a:spLocks/>
              </p:cNvSpPr>
              <p:nvPr/>
            </p:nvSpPr>
            <p:spPr bwMode="auto">
              <a:xfrm>
                <a:off x="1927" y="311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72" name="Rectangle 770"/>
              <p:cNvSpPr>
                <a:spLocks noChangeArrowheads="1"/>
              </p:cNvSpPr>
              <p:nvPr/>
            </p:nvSpPr>
            <p:spPr bwMode="auto">
              <a:xfrm>
                <a:off x="1944" y="3115"/>
                <a:ext cx="3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73" name="Freeform 771"/>
              <p:cNvSpPr>
                <a:spLocks/>
              </p:cNvSpPr>
              <p:nvPr/>
            </p:nvSpPr>
            <p:spPr bwMode="auto">
              <a:xfrm>
                <a:off x="1936" y="3104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74" name="Freeform 772"/>
              <p:cNvSpPr>
                <a:spLocks/>
              </p:cNvSpPr>
              <p:nvPr/>
            </p:nvSpPr>
            <p:spPr bwMode="auto">
              <a:xfrm>
                <a:off x="1944" y="3093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75" name="Freeform 773"/>
              <p:cNvSpPr>
                <a:spLocks/>
              </p:cNvSpPr>
              <p:nvPr/>
            </p:nvSpPr>
            <p:spPr bwMode="auto">
              <a:xfrm>
                <a:off x="1927" y="3112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76" name="Freeform 774"/>
              <p:cNvSpPr>
                <a:spLocks/>
              </p:cNvSpPr>
              <p:nvPr/>
            </p:nvSpPr>
            <p:spPr bwMode="auto">
              <a:xfrm>
                <a:off x="1898" y="3117"/>
                <a:ext cx="32" cy="28"/>
              </a:xfrm>
              <a:custGeom>
                <a:avLst/>
                <a:gdLst>
                  <a:gd name="T0" fmla="*/ 1 w 12"/>
                  <a:gd name="T1" fmla="*/ 8 h 10"/>
                  <a:gd name="T2" fmla="*/ 4 w 12"/>
                  <a:gd name="T3" fmla="*/ 9 h 10"/>
                  <a:gd name="T4" fmla="*/ 4 w 12"/>
                  <a:gd name="T5" fmla="*/ 5 h 10"/>
                  <a:gd name="T6" fmla="*/ 5 w 12"/>
                  <a:gd name="T7" fmla="*/ 8 h 10"/>
                  <a:gd name="T8" fmla="*/ 9 w 12"/>
                  <a:gd name="T9" fmla="*/ 5 h 10"/>
                  <a:gd name="T10" fmla="*/ 9 w 12"/>
                  <a:gd name="T11" fmla="*/ 6 h 10"/>
                  <a:gd name="T12" fmla="*/ 9 w 12"/>
                  <a:gd name="T13" fmla="*/ 2 h 10"/>
                  <a:gd name="T14" fmla="*/ 11 w 12"/>
                  <a:gd name="T15" fmla="*/ 5 h 10"/>
                  <a:gd name="T16" fmla="*/ 11 w 12"/>
                  <a:gd name="T17" fmla="*/ 6 h 10"/>
                  <a:gd name="T18" fmla="*/ 12 w 12"/>
                  <a:gd name="T19" fmla="*/ 3 h 10"/>
                  <a:gd name="T20" fmla="*/ 12 w 12"/>
                  <a:gd name="T21" fmla="*/ 1 h 10"/>
                  <a:gd name="T22" fmla="*/ 10 w 12"/>
                  <a:gd name="T23" fmla="*/ 0 h 10"/>
                  <a:gd name="T24" fmla="*/ 10 w 12"/>
                  <a:gd name="T25" fmla="*/ 2 h 10"/>
                  <a:gd name="T26" fmla="*/ 9 w 12"/>
                  <a:gd name="T27" fmla="*/ 1 h 10"/>
                  <a:gd name="T28" fmla="*/ 9 w 12"/>
                  <a:gd name="T29" fmla="*/ 2 h 10"/>
                  <a:gd name="T30" fmla="*/ 9 w 12"/>
                  <a:gd name="T31" fmla="*/ 1 h 10"/>
                  <a:gd name="T32" fmla="*/ 8 w 12"/>
                  <a:gd name="T33" fmla="*/ 2 h 10"/>
                  <a:gd name="T34" fmla="*/ 8 w 12"/>
                  <a:gd name="T35" fmla="*/ 2 h 10"/>
                  <a:gd name="T36" fmla="*/ 8 w 12"/>
                  <a:gd name="T37" fmla="*/ 4 h 10"/>
                  <a:gd name="T38" fmla="*/ 7 w 12"/>
                  <a:gd name="T39" fmla="*/ 2 h 10"/>
                  <a:gd name="T40" fmla="*/ 8 w 12"/>
                  <a:gd name="T41" fmla="*/ 3 h 10"/>
                  <a:gd name="T42" fmla="*/ 5 w 12"/>
                  <a:gd name="T43" fmla="*/ 3 h 10"/>
                  <a:gd name="T44" fmla="*/ 5 w 12"/>
                  <a:gd name="T45" fmla="*/ 4 h 10"/>
                  <a:gd name="T46" fmla="*/ 5 w 12"/>
                  <a:gd name="T47" fmla="*/ 2 h 10"/>
                  <a:gd name="T48" fmla="*/ 6 w 12"/>
                  <a:gd name="T49" fmla="*/ 5 h 10"/>
                  <a:gd name="T50" fmla="*/ 4 w 12"/>
                  <a:gd name="T51" fmla="*/ 3 h 10"/>
                  <a:gd name="T52" fmla="*/ 2 w 12"/>
                  <a:gd name="T53" fmla="*/ 4 h 10"/>
                  <a:gd name="T54" fmla="*/ 2 w 12"/>
                  <a:gd name="T55" fmla="*/ 4 h 10"/>
                  <a:gd name="T56" fmla="*/ 1 w 12"/>
                  <a:gd name="T57" fmla="*/ 5 h 10"/>
                  <a:gd name="T58" fmla="*/ 2 w 12"/>
                  <a:gd name="T59" fmla="*/ 6 h 10"/>
                  <a:gd name="T60" fmla="*/ 1 w 12"/>
                  <a:gd name="T61" fmla="*/ 7 h 10"/>
                  <a:gd name="T62" fmla="*/ 1 w 12"/>
                  <a:gd name="T63" fmla="*/ 6 h 10"/>
                  <a:gd name="T64" fmla="*/ 0 w 12"/>
                  <a:gd name="T65" fmla="*/ 8 h 10"/>
                  <a:gd name="T66" fmla="*/ 1 w 12"/>
                  <a:gd name="T67" fmla="*/ 7 h 10"/>
                  <a:gd name="T68" fmla="*/ 1 w 12"/>
                  <a:gd name="T6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2" h="10">
                    <a:moveTo>
                      <a:pt x="1" y="8"/>
                    </a:moveTo>
                    <a:cubicBezTo>
                      <a:pt x="2" y="10"/>
                      <a:pt x="3" y="9"/>
                      <a:pt x="4" y="9"/>
                    </a:cubicBezTo>
                    <a:cubicBezTo>
                      <a:pt x="5" y="8"/>
                      <a:pt x="3" y="6"/>
                      <a:pt x="4" y="5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8"/>
                      <a:pt x="9" y="7"/>
                      <a:pt x="9" y="5"/>
                    </a:cubicBezTo>
                    <a:cubicBezTo>
                      <a:pt x="9" y="5"/>
                      <a:pt x="9" y="5"/>
                      <a:pt x="9" y="6"/>
                    </a:cubicBezTo>
                    <a:cubicBezTo>
                      <a:pt x="10" y="5"/>
                      <a:pt x="8" y="2"/>
                      <a:pt x="9" y="2"/>
                    </a:cubicBezTo>
                    <a:cubicBezTo>
                      <a:pt x="9" y="4"/>
                      <a:pt x="10" y="3"/>
                      <a:pt x="11" y="5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2" y="5"/>
                      <a:pt x="12" y="3"/>
                      <a:pt x="12" y="3"/>
                    </a:cubicBezTo>
                    <a:cubicBezTo>
                      <a:pt x="12" y="3"/>
                      <a:pt x="11" y="2"/>
                      <a:pt x="12" y="1"/>
                    </a:cubicBezTo>
                    <a:cubicBezTo>
                      <a:pt x="11" y="1"/>
                      <a:pt x="11" y="1"/>
                      <a:pt x="10" y="0"/>
                    </a:cubicBezTo>
                    <a:cubicBezTo>
                      <a:pt x="10" y="1"/>
                      <a:pt x="10" y="1"/>
                      <a:pt x="10" y="2"/>
                    </a:cubicBezTo>
                    <a:cubicBezTo>
                      <a:pt x="9" y="1"/>
                      <a:pt x="10" y="1"/>
                      <a:pt x="9" y="1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2"/>
                      <a:pt x="9" y="1"/>
                      <a:pt x="9" y="1"/>
                    </a:cubicBezTo>
                    <a:cubicBezTo>
                      <a:pt x="9" y="1"/>
                      <a:pt x="9" y="2"/>
                      <a:pt x="8" y="2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3"/>
                      <a:pt x="7" y="2"/>
                      <a:pt x="8" y="4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6" y="3"/>
                      <a:pt x="5" y="1"/>
                      <a:pt x="5" y="3"/>
                    </a:cubicBezTo>
                    <a:cubicBezTo>
                      <a:pt x="5" y="3"/>
                      <a:pt x="5" y="3"/>
                      <a:pt x="5" y="4"/>
                    </a:cubicBezTo>
                    <a:cubicBezTo>
                      <a:pt x="5" y="4"/>
                      <a:pt x="5" y="3"/>
                      <a:pt x="5" y="2"/>
                    </a:cubicBezTo>
                    <a:cubicBezTo>
                      <a:pt x="6" y="3"/>
                      <a:pt x="6" y="5"/>
                      <a:pt x="6" y="5"/>
                    </a:cubicBezTo>
                    <a:cubicBezTo>
                      <a:pt x="5" y="4"/>
                      <a:pt x="5" y="6"/>
                      <a:pt x="4" y="3"/>
                    </a:cubicBezTo>
                    <a:cubicBezTo>
                      <a:pt x="3" y="3"/>
                      <a:pt x="3" y="5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6"/>
                      <a:pt x="2" y="3"/>
                      <a:pt x="1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1" y="7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7"/>
                      <a:pt x="0" y="8"/>
                      <a:pt x="0" y="8"/>
                    </a:cubicBezTo>
                    <a:cubicBezTo>
                      <a:pt x="1" y="8"/>
                      <a:pt x="1" y="7"/>
                      <a:pt x="1" y="7"/>
                    </a:cubicBezTo>
                    <a:cubicBezTo>
                      <a:pt x="1" y="7"/>
                      <a:pt x="2" y="9"/>
                      <a:pt x="1" y="8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77" name="Freeform 775"/>
              <p:cNvSpPr>
                <a:spLocks/>
              </p:cNvSpPr>
              <p:nvPr/>
            </p:nvSpPr>
            <p:spPr bwMode="auto">
              <a:xfrm>
                <a:off x="1919" y="3120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78" name="Freeform 776"/>
              <p:cNvSpPr>
                <a:spLocks/>
              </p:cNvSpPr>
              <p:nvPr/>
            </p:nvSpPr>
            <p:spPr bwMode="auto">
              <a:xfrm>
                <a:off x="1868" y="3123"/>
                <a:ext cx="27" cy="22"/>
              </a:xfrm>
              <a:custGeom>
                <a:avLst/>
                <a:gdLst>
                  <a:gd name="T0" fmla="*/ 8 w 10"/>
                  <a:gd name="T1" fmla="*/ 4 h 8"/>
                  <a:gd name="T2" fmla="*/ 8 w 10"/>
                  <a:gd name="T3" fmla="*/ 3 h 8"/>
                  <a:gd name="T4" fmla="*/ 8 w 10"/>
                  <a:gd name="T5" fmla="*/ 6 h 8"/>
                  <a:gd name="T6" fmla="*/ 6 w 10"/>
                  <a:gd name="T7" fmla="*/ 6 h 8"/>
                  <a:gd name="T8" fmla="*/ 7 w 10"/>
                  <a:gd name="T9" fmla="*/ 3 h 8"/>
                  <a:gd name="T10" fmla="*/ 6 w 10"/>
                  <a:gd name="T11" fmla="*/ 3 h 8"/>
                  <a:gd name="T12" fmla="*/ 5 w 10"/>
                  <a:gd name="T13" fmla="*/ 5 h 8"/>
                  <a:gd name="T14" fmla="*/ 4 w 10"/>
                  <a:gd name="T15" fmla="*/ 6 h 8"/>
                  <a:gd name="T16" fmla="*/ 5 w 10"/>
                  <a:gd name="T17" fmla="*/ 5 h 8"/>
                  <a:gd name="T18" fmla="*/ 4 w 10"/>
                  <a:gd name="T19" fmla="*/ 3 h 8"/>
                  <a:gd name="T20" fmla="*/ 0 w 10"/>
                  <a:gd name="T21" fmla="*/ 7 h 8"/>
                  <a:gd name="T22" fmla="*/ 1 w 10"/>
                  <a:gd name="T23" fmla="*/ 7 h 8"/>
                  <a:gd name="T24" fmla="*/ 2 w 10"/>
                  <a:gd name="T25" fmla="*/ 5 h 8"/>
                  <a:gd name="T26" fmla="*/ 3 w 10"/>
                  <a:gd name="T27" fmla="*/ 6 h 8"/>
                  <a:gd name="T28" fmla="*/ 2 w 10"/>
                  <a:gd name="T29" fmla="*/ 7 h 8"/>
                  <a:gd name="T30" fmla="*/ 9 w 10"/>
                  <a:gd name="T31" fmla="*/ 8 h 8"/>
                  <a:gd name="T32" fmla="*/ 8 w 10"/>
                  <a:gd name="T33" fmla="*/ 8 h 8"/>
                  <a:gd name="T34" fmla="*/ 9 w 10"/>
                  <a:gd name="T35" fmla="*/ 6 h 8"/>
                  <a:gd name="T36" fmla="*/ 9 w 10"/>
                  <a:gd name="T37" fmla="*/ 4 h 8"/>
                  <a:gd name="T38" fmla="*/ 9 w 10"/>
                  <a:gd name="T39" fmla="*/ 5 h 8"/>
                  <a:gd name="T40" fmla="*/ 9 w 10"/>
                  <a:gd name="T41" fmla="*/ 2 h 8"/>
                  <a:gd name="T42" fmla="*/ 10 w 10"/>
                  <a:gd name="T43" fmla="*/ 1 h 8"/>
                  <a:gd name="T44" fmla="*/ 8 w 10"/>
                  <a:gd name="T45" fmla="*/ 1 h 8"/>
                  <a:gd name="T46" fmla="*/ 8 w 10"/>
                  <a:gd name="T47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" h="8">
                    <a:moveTo>
                      <a:pt x="8" y="4"/>
                    </a:moveTo>
                    <a:cubicBezTo>
                      <a:pt x="7" y="4"/>
                      <a:pt x="8" y="3"/>
                      <a:pt x="8" y="3"/>
                    </a:cubicBezTo>
                    <a:cubicBezTo>
                      <a:pt x="7" y="3"/>
                      <a:pt x="8" y="5"/>
                      <a:pt x="8" y="6"/>
                    </a:cubicBezTo>
                    <a:cubicBezTo>
                      <a:pt x="7" y="5"/>
                      <a:pt x="7" y="6"/>
                      <a:pt x="6" y="6"/>
                    </a:cubicBezTo>
                    <a:cubicBezTo>
                      <a:pt x="7" y="6"/>
                      <a:pt x="7" y="4"/>
                      <a:pt x="7" y="3"/>
                    </a:cubicBezTo>
                    <a:cubicBezTo>
                      <a:pt x="6" y="4"/>
                      <a:pt x="6" y="3"/>
                      <a:pt x="6" y="3"/>
                    </a:cubicBezTo>
                    <a:cubicBezTo>
                      <a:pt x="6" y="4"/>
                      <a:pt x="5" y="3"/>
                      <a:pt x="5" y="5"/>
                    </a:cubicBezTo>
                    <a:cubicBezTo>
                      <a:pt x="5" y="6"/>
                      <a:pt x="4" y="6"/>
                      <a:pt x="4" y="6"/>
                    </a:cubicBezTo>
                    <a:cubicBezTo>
                      <a:pt x="4" y="5"/>
                      <a:pt x="4" y="5"/>
                      <a:pt x="5" y="5"/>
                    </a:cubicBezTo>
                    <a:cubicBezTo>
                      <a:pt x="5" y="4"/>
                      <a:pt x="4" y="4"/>
                      <a:pt x="4" y="3"/>
                    </a:cubicBezTo>
                    <a:cubicBezTo>
                      <a:pt x="3" y="5"/>
                      <a:pt x="0" y="4"/>
                      <a:pt x="0" y="7"/>
                    </a:cubicBezTo>
                    <a:cubicBezTo>
                      <a:pt x="1" y="8"/>
                      <a:pt x="1" y="8"/>
                      <a:pt x="1" y="7"/>
                    </a:cubicBezTo>
                    <a:cubicBezTo>
                      <a:pt x="1" y="7"/>
                      <a:pt x="2" y="6"/>
                      <a:pt x="2" y="5"/>
                    </a:cubicBezTo>
                    <a:cubicBezTo>
                      <a:pt x="2" y="6"/>
                      <a:pt x="3" y="5"/>
                      <a:pt x="3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4" y="8"/>
                      <a:pt x="7" y="8"/>
                      <a:pt x="9" y="8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8" y="7"/>
                      <a:pt x="9" y="7"/>
                      <a:pt x="9" y="6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9" y="4"/>
                      <a:pt x="9" y="5"/>
                    </a:cubicBezTo>
                    <a:cubicBezTo>
                      <a:pt x="10" y="4"/>
                      <a:pt x="9" y="3"/>
                      <a:pt x="9" y="2"/>
                    </a:cubicBezTo>
                    <a:cubicBezTo>
                      <a:pt x="10" y="2"/>
                      <a:pt x="10" y="3"/>
                      <a:pt x="10" y="1"/>
                    </a:cubicBezTo>
                    <a:cubicBezTo>
                      <a:pt x="9" y="0"/>
                      <a:pt x="10" y="3"/>
                      <a:pt x="8" y="1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79" name="Freeform 777"/>
              <p:cNvSpPr>
                <a:spLocks/>
              </p:cNvSpPr>
              <p:nvPr/>
            </p:nvSpPr>
            <p:spPr bwMode="auto">
              <a:xfrm>
                <a:off x="1895" y="3131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0 w 3"/>
                  <a:gd name="T3" fmla="*/ 3 h 3"/>
                  <a:gd name="T4" fmla="*/ 3 w 3"/>
                  <a:gd name="T5" fmla="*/ 0 h 3"/>
                  <a:gd name="T6" fmla="*/ 0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0" y="3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80" name="Freeform 778"/>
              <p:cNvSpPr>
                <a:spLocks/>
              </p:cNvSpPr>
              <p:nvPr/>
            </p:nvSpPr>
            <p:spPr bwMode="auto">
              <a:xfrm>
                <a:off x="1895" y="3139"/>
                <a:ext cx="0" cy="6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81" name="Freeform 779"/>
              <p:cNvSpPr>
                <a:spLocks/>
              </p:cNvSpPr>
              <p:nvPr/>
            </p:nvSpPr>
            <p:spPr bwMode="auto">
              <a:xfrm>
                <a:off x="1876" y="3131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82" name="Freeform 780"/>
              <p:cNvSpPr>
                <a:spLocks/>
              </p:cNvSpPr>
              <p:nvPr/>
            </p:nvSpPr>
            <p:spPr bwMode="auto">
              <a:xfrm>
                <a:off x="1859" y="3131"/>
                <a:ext cx="11" cy="14"/>
              </a:xfrm>
              <a:custGeom>
                <a:avLst/>
                <a:gdLst>
                  <a:gd name="T0" fmla="*/ 0 w 4"/>
                  <a:gd name="T1" fmla="*/ 4 h 5"/>
                  <a:gd name="T2" fmla="*/ 3 w 4"/>
                  <a:gd name="T3" fmla="*/ 5 h 5"/>
                  <a:gd name="T4" fmla="*/ 4 w 4"/>
                  <a:gd name="T5" fmla="*/ 1 h 5"/>
                  <a:gd name="T6" fmla="*/ 2 w 4"/>
                  <a:gd name="T7" fmla="*/ 3 h 5"/>
                  <a:gd name="T8" fmla="*/ 1 w 4"/>
                  <a:gd name="T9" fmla="*/ 2 h 5"/>
                  <a:gd name="T10" fmla="*/ 0 w 4"/>
                  <a:gd name="T11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5">
                    <a:moveTo>
                      <a:pt x="0" y="4"/>
                    </a:moveTo>
                    <a:cubicBezTo>
                      <a:pt x="1" y="4"/>
                      <a:pt x="2" y="3"/>
                      <a:pt x="3" y="5"/>
                    </a:cubicBezTo>
                    <a:cubicBezTo>
                      <a:pt x="4" y="3"/>
                      <a:pt x="3" y="2"/>
                      <a:pt x="4" y="1"/>
                    </a:cubicBezTo>
                    <a:cubicBezTo>
                      <a:pt x="4" y="0"/>
                      <a:pt x="3" y="3"/>
                      <a:pt x="2" y="3"/>
                    </a:cubicBezTo>
                    <a:cubicBezTo>
                      <a:pt x="2" y="2"/>
                      <a:pt x="1" y="3"/>
                      <a:pt x="1" y="2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83" name="Freeform 781"/>
              <p:cNvSpPr>
                <a:spLocks/>
              </p:cNvSpPr>
              <p:nvPr/>
            </p:nvSpPr>
            <p:spPr bwMode="auto">
              <a:xfrm>
                <a:off x="1810" y="3087"/>
                <a:ext cx="55" cy="49"/>
              </a:xfrm>
              <a:custGeom>
                <a:avLst/>
                <a:gdLst>
                  <a:gd name="T0" fmla="*/ 17 w 20"/>
                  <a:gd name="T1" fmla="*/ 14 h 18"/>
                  <a:gd name="T2" fmla="*/ 15 w 20"/>
                  <a:gd name="T3" fmla="*/ 14 h 18"/>
                  <a:gd name="T4" fmla="*/ 16 w 20"/>
                  <a:gd name="T5" fmla="*/ 13 h 18"/>
                  <a:gd name="T6" fmla="*/ 16 w 20"/>
                  <a:gd name="T7" fmla="*/ 12 h 18"/>
                  <a:gd name="T8" fmla="*/ 16 w 20"/>
                  <a:gd name="T9" fmla="*/ 13 h 18"/>
                  <a:gd name="T10" fmla="*/ 13 w 20"/>
                  <a:gd name="T11" fmla="*/ 12 h 18"/>
                  <a:gd name="T12" fmla="*/ 12 w 20"/>
                  <a:gd name="T13" fmla="*/ 13 h 18"/>
                  <a:gd name="T14" fmla="*/ 13 w 20"/>
                  <a:gd name="T15" fmla="*/ 10 h 18"/>
                  <a:gd name="T16" fmla="*/ 11 w 20"/>
                  <a:gd name="T17" fmla="*/ 13 h 18"/>
                  <a:gd name="T18" fmla="*/ 9 w 20"/>
                  <a:gd name="T19" fmla="*/ 11 h 18"/>
                  <a:gd name="T20" fmla="*/ 10 w 20"/>
                  <a:gd name="T21" fmla="*/ 11 h 18"/>
                  <a:gd name="T22" fmla="*/ 9 w 20"/>
                  <a:gd name="T23" fmla="*/ 10 h 18"/>
                  <a:gd name="T24" fmla="*/ 10 w 20"/>
                  <a:gd name="T25" fmla="*/ 9 h 18"/>
                  <a:gd name="T26" fmla="*/ 9 w 20"/>
                  <a:gd name="T27" fmla="*/ 7 h 18"/>
                  <a:gd name="T28" fmla="*/ 10 w 20"/>
                  <a:gd name="T29" fmla="*/ 7 h 18"/>
                  <a:gd name="T30" fmla="*/ 6 w 20"/>
                  <a:gd name="T31" fmla="*/ 5 h 18"/>
                  <a:gd name="T32" fmla="*/ 7 w 20"/>
                  <a:gd name="T33" fmla="*/ 4 h 18"/>
                  <a:gd name="T34" fmla="*/ 4 w 20"/>
                  <a:gd name="T35" fmla="*/ 6 h 18"/>
                  <a:gd name="T36" fmla="*/ 4 w 20"/>
                  <a:gd name="T37" fmla="*/ 4 h 18"/>
                  <a:gd name="T38" fmla="*/ 6 w 20"/>
                  <a:gd name="T39" fmla="*/ 3 h 18"/>
                  <a:gd name="T40" fmla="*/ 4 w 20"/>
                  <a:gd name="T41" fmla="*/ 3 h 18"/>
                  <a:gd name="T42" fmla="*/ 6 w 20"/>
                  <a:gd name="T43" fmla="*/ 2 h 18"/>
                  <a:gd name="T44" fmla="*/ 2 w 20"/>
                  <a:gd name="T45" fmla="*/ 2 h 18"/>
                  <a:gd name="T46" fmla="*/ 2 w 20"/>
                  <a:gd name="T47" fmla="*/ 0 h 18"/>
                  <a:gd name="T48" fmla="*/ 0 w 20"/>
                  <a:gd name="T49" fmla="*/ 2 h 18"/>
                  <a:gd name="T50" fmla="*/ 4 w 20"/>
                  <a:gd name="T51" fmla="*/ 7 h 18"/>
                  <a:gd name="T52" fmla="*/ 6 w 20"/>
                  <a:gd name="T53" fmla="*/ 8 h 18"/>
                  <a:gd name="T54" fmla="*/ 4 w 20"/>
                  <a:gd name="T55" fmla="*/ 9 h 18"/>
                  <a:gd name="T56" fmla="*/ 6 w 20"/>
                  <a:gd name="T57" fmla="*/ 8 h 18"/>
                  <a:gd name="T58" fmla="*/ 5 w 20"/>
                  <a:gd name="T59" fmla="*/ 10 h 18"/>
                  <a:gd name="T60" fmla="*/ 7 w 20"/>
                  <a:gd name="T61" fmla="*/ 9 h 18"/>
                  <a:gd name="T62" fmla="*/ 6 w 20"/>
                  <a:gd name="T63" fmla="*/ 11 h 18"/>
                  <a:gd name="T64" fmla="*/ 14 w 20"/>
                  <a:gd name="T65" fmla="*/ 16 h 18"/>
                  <a:gd name="T66" fmla="*/ 14 w 20"/>
                  <a:gd name="T67" fmla="*/ 15 h 18"/>
                  <a:gd name="T68" fmla="*/ 17 w 20"/>
                  <a:gd name="T69" fmla="*/ 16 h 18"/>
                  <a:gd name="T70" fmla="*/ 18 w 20"/>
                  <a:gd name="T71" fmla="*/ 15 h 18"/>
                  <a:gd name="T72" fmla="*/ 17 w 20"/>
                  <a:gd name="T73" fmla="*/ 18 h 18"/>
                  <a:gd name="T74" fmla="*/ 18 w 20"/>
                  <a:gd name="T75" fmla="*/ 18 h 18"/>
                  <a:gd name="T76" fmla="*/ 18 w 20"/>
                  <a:gd name="T77" fmla="*/ 17 h 18"/>
                  <a:gd name="T78" fmla="*/ 19 w 20"/>
                  <a:gd name="T79" fmla="*/ 18 h 18"/>
                  <a:gd name="T80" fmla="*/ 19 w 20"/>
                  <a:gd name="T81" fmla="*/ 15 h 18"/>
                  <a:gd name="T82" fmla="*/ 18 w 20"/>
                  <a:gd name="T83" fmla="*/ 12 h 18"/>
                  <a:gd name="T84" fmla="*/ 17 w 20"/>
                  <a:gd name="T85" fmla="*/ 14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0" h="18">
                    <a:moveTo>
                      <a:pt x="17" y="14"/>
                    </a:moveTo>
                    <a:cubicBezTo>
                      <a:pt x="16" y="14"/>
                      <a:pt x="15" y="14"/>
                      <a:pt x="15" y="14"/>
                    </a:cubicBezTo>
                    <a:cubicBezTo>
                      <a:pt x="16" y="13"/>
                      <a:pt x="16" y="13"/>
                      <a:pt x="16" y="13"/>
                    </a:cubicBezTo>
                    <a:cubicBezTo>
                      <a:pt x="17" y="12"/>
                      <a:pt x="16" y="13"/>
                      <a:pt x="16" y="12"/>
                    </a:cubicBezTo>
                    <a:cubicBezTo>
                      <a:pt x="16" y="12"/>
                      <a:pt x="16" y="13"/>
                      <a:pt x="16" y="13"/>
                    </a:cubicBezTo>
                    <a:cubicBezTo>
                      <a:pt x="15" y="12"/>
                      <a:pt x="14" y="14"/>
                      <a:pt x="13" y="12"/>
                    </a:cubicBezTo>
                    <a:cubicBezTo>
                      <a:pt x="13" y="12"/>
                      <a:pt x="13" y="12"/>
                      <a:pt x="12" y="13"/>
                    </a:cubicBezTo>
                    <a:cubicBezTo>
                      <a:pt x="12" y="11"/>
                      <a:pt x="13" y="12"/>
                      <a:pt x="13" y="10"/>
                    </a:cubicBezTo>
                    <a:cubicBezTo>
                      <a:pt x="12" y="11"/>
                      <a:pt x="12" y="12"/>
                      <a:pt x="11" y="13"/>
                    </a:cubicBezTo>
                    <a:cubicBezTo>
                      <a:pt x="11" y="11"/>
                      <a:pt x="9" y="12"/>
                      <a:pt x="9" y="11"/>
                    </a:cubicBezTo>
                    <a:cubicBezTo>
                      <a:pt x="10" y="11"/>
                      <a:pt x="10" y="10"/>
                      <a:pt x="10" y="11"/>
                    </a:cubicBezTo>
                    <a:cubicBezTo>
                      <a:pt x="11" y="9"/>
                      <a:pt x="9" y="10"/>
                      <a:pt x="9" y="10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8"/>
                      <a:pt x="8" y="9"/>
                      <a:pt x="9" y="7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8" y="7"/>
                      <a:pt x="7" y="5"/>
                      <a:pt x="6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5" y="3"/>
                      <a:pt x="7" y="5"/>
                      <a:pt x="4" y="6"/>
                    </a:cubicBezTo>
                    <a:cubicBezTo>
                      <a:pt x="7" y="4"/>
                      <a:pt x="3" y="6"/>
                      <a:pt x="4" y="4"/>
                    </a:cubicBezTo>
                    <a:cubicBezTo>
                      <a:pt x="5" y="3"/>
                      <a:pt x="5" y="5"/>
                      <a:pt x="6" y="3"/>
                    </a:cubicBezTo>
                    <a:cubicBezTo>
                      <a:pt x="4" y="4"/>
                      <a:pt x="5" y="3"/>
                      <a:pt x="4" y="3"/>
                    </a:cubicBezTo>
                    <a:cubicBezTo>
                      <a:pt x="6" y="2"/>
                      <a:pt x="4" y="2"/>
                      <a:pt x="6" y="2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1"/>
                      <a:pt x="3" y="1"/>
                      <a:pt x="2" y="0"/>
                    </a:cubicBezTo>
                    <a:cubicBezTo>
                      <a:pt x="3" y="1"/>
                      <a:pt x="0" y="1"/>
                      <a:pt x="0" y="2"/>
                    </a:cubicBezTo>
                    <a:cubicBezTo>
                      <a:pt x="1" y="3"/>
                      <a:pt x="3" y="5"/>
                      <a:pt x="4" y="7"/>
                    </a:cubicBezTo>
                    <a:cubicBezTo>
                      <a:pt x="5" y="6"/>
                      <a:pt x="4" y="9"/>
                      <a:pt x="6" y="8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6" y="10"/>
                      <a:pt x="5" y="8"/>
                      <a:pt x="6" y="8"/>
                    </a:cubicBezTo>
                    <a:cubicBezTo>
                      <a:pt x="7" y="8"/>
                      <a:pt x="6" y="9"/>
                      <a:pt x="5" y="10"/>
                    </a:cubicBezTo>
                    <a:cubicBezTo>
                      <a:pt x="6" y="10"/>
                      <a:pt x="6" y="9"/>
                      <a:pt x="7" y="9"/>
                    </a:cubicBezTo>
                    <a:cubicBezTo>
                      <a:pt x="6" y="11"/>
                      <a:pt x="6" y="11"/>
                      <a:pt x="6" y="11"/>
                    </a:cubicBezTo>
                    <a:cubicBezTo>
                      <a:pt x="8" y="13"/>
                      <a:pt x="12" y="14"/>
                      <a:pt x="14" y="16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15" y="16"/>
                      <a:pt x="18" y="13"/>
                      <a:pt x="17" y="16"/>
                    </a:cubicBezTo>
                    <a:cubicBezTo>
                      <a:pt x="18" y="15"/>
                      <a:pt x="18" y="15"/>
                      <a:pt x="18" y="15"/>
                    </a:cubicBezTo>
                    <a:cubicBezTo>
                      <a:pt x="18" y="16"/>
                      <a:pt x="18" y="17"/>
                      <a:pt x="17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9" y="16"/>
                      <a:pt x="19" y="17"/>
                      <a:pt x="19" y="18"/>
                    </a:cubicBezTo>
                    <a:cubicBezTo>
                      <a:pt x="20" y="17"/>
                      <a:pt x="19" y="16"/>
                      <a:pt x="19" y="15"/>
                    </a:cubicBezTo>
                    <a:cubicBezTo>
                      <a:pt x="17" y="16"/>
                      <a:pt x="19" y="12"/>
                      <a:pt x="18" y="12"/>
                    </a:cubicBezTo>
                    <a:cubicBezTo>
                      <a:pt x="17" y="13"/>
                      <a:pt x="17" y="13"/>
                      <a:pt x="17" y="1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84" name="Freeform 782"/>
              <p:cNvSpPr>
                <a:spLocks/>
              </p:cNvSpPr>
              <p:nvPr/>
            </p:nvSpPr>
            <p:spPr bwMode="auto">
              <a:xfrm>
                <a:off x="1857" y="313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85" name="Freeform 783"/>
              <p:cNvSpPr>
                <a:spLocks/>
              </p:cNvSpPr>
              <p:nvPr/>
            </p:nvSpPr>
            <p:spPr bwMode="auto">
              <a:xfrm>
                <a:off x="1816" y="308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86" name="Rectangle 784"/>
              <p:cNvSpPr>
                <a:spLocks noChangeArrowheads="1"/>
              </p:cNvSpPr>
              <p:nvPr/>
            </p:nvSpPr>
            <p:spPr bwMode="auto">
              <a:xfrm>
                <a:off x="1862" y="3136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87" name="Freeform 785"/>
              <p:cNvSpPr>
                <a:spLocks/>
              </p:cNvSpPr>
              <p:nvPr/>
            </p:nvSpPr>
            <p:spPr bwMode="auto">
              <a:xfrm>
                <a:off x="1865" y="3128"/>
                <a:ext cx="3" cy="3"/>
              </a:xfrm>
              <a:custGeom>
                <a:avLst/>
                <a:gdLst>
                  <a:gd name="T0" fmla="*/ 3 w 3"/>
                  <a:gd name="T1" fmla="*/ 0 h 3"/>
                  <a:gd name="T2" fmla="*/ 0 w 3"/>
                  <a:gd name="T3" fmla="*/ 0 h 3"/>
                  <a:gd name="T4" fmla="*/ 0 w 3"/>
                  <a:gd name="T5" fmla="*/ 3 h 3"/>
                  <a:gd name="T6" fmla="*/ 3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88" name="Freeform 786"/>
              <p:cNvSpPr>
                <a:spLocks/>
              </p:cNvSpPr>
              <p:nvPr/>
            </p:nvSpPr>
            <p:spPr bwMode="auto">
              <a:xfrm>
                <a:off x="1816" y="3076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89" name="Freeform 787"/>
              <p:cNvSpPr>
                <a:spLocks/>
              </p:cNvSpPr>
              <p:nvPr/>
            </p:nvSpPr>
            <p:spPr bwMode="auto">
              <a:xfrm>
                <a:off x="1816" y="304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90" name="Freeform 788"/>
              <p:cNvSpPr>
                <a:spLocks/>
              </p:cNvSpPr>
              <p:nvPr/>
            </p:nvSpPr>
            <p:spPr bwMode="auto">
              <a:xfrm>
                <a:off x="1800" y="2995"/>
                <a:ext cx="57" cy="92"/>
              </a:xfrm>
              <a:custGeom>
                <a:avLst/>
                <a:gdLst>
                  <a:gd name="T0" fmla="*/ 20 w 21"/>
                  <a:gd name="T1" fmla="*/ 5 h 34"/>
                  <a:gd name="T2" fmla="*/ 20 w 21"/>
                  <a:gd name="T3" fmla="*/ 3 h 34"/>
                  <a:gd name="T4" fmla="*/ 19 w 21"/>
                  <a:gd name="T5" fmla="*/ 2 h 34"/>
                  <a:gd name="T6" fmla="*/ 16 w 21"/>
                  <a:gd name="T7" fmla="*/ 4 h 34"/>
                  <a:gd name="T8" fmla="*/ 11 w 21"/>
                  <a:gd name="T9" fmla="*/ 5 h 34"/>
                  <a:gd name="T10" fmla="*/ 8 w 21"/>
                  <a:gd name="T11" fmla="*/ 5 h 34"/>
                  <a:gd name="T12" fmla="*/ 4 w 21"/>
                  <a:gd name="T13" fmla="*/ 7 h 34"/>
                  <a:gd name="T14" fmla="*/ 2 w 21"/>
                  <a:gd name="T15" fmla="*/ 8 h 34"/>
                  <a:gd name="T16" fmla="*/ 1 w 21"/>
                  <a:gd name="T17" fmla="*/ 10 h 34"/>
                  <a:gd name="T18" fmla="*/ 4 w 21"/>
                  <a:gd name="T19" fmla="*/ 12 h 34"/>
                  <a:gd name="T20" fmla="*/ 4 w 21"/>
                  <a:gd name="T21" fmla="*/ 14 h 34"/>
                  <a:gd name="T22" fmla="*/ 2 w 21"/>
                  <a:gd name="T23" fmla="*/ 16 h 34"/>
                  <a:gd name="T24" fmla="*/ 2 w 21"/>
                  <a:gd name="T25" fmla="*/ 18 h 34"/>
                  <a:gd name="T26" fmla="*/ 2 w 21"/>
                  <a:gd name="T27" fmla="*/ 22 h 34"/>
                  <a:gd name="T28" fmla="*/ 3 w 21"/>
                  <a:gd name="T29" fmla="*/ 24 h 34"/>
                  <a:gd name="T30" fmla="*/ 4 w 21"/>
                  <a:gd name="T31" fmla="*/ 26 h 34"/>
                  <a:gd name="T32" fmla="*/ 3 w 21"/>
                  <a:gd name="T33" fmla="*/ 26 h 34"/>
                  <a:gd name="T34" fmla="*/ 4 w 21"/>
                  <a:gd name="T35" fmla="*/ 28 h 34"/>
                  <a:gd name="T36" fmla="*/ 5 w 21"/>
                  <a:gd name="T37" fmla="*/ 34 h 34"/>
                  <a:gd name="T38" fmla="*/ 5 w 21"/>
                  <a:gd name="T39" fmla="*/ 31 h 34"/>
                  <a:gd name="T40" fmla="*/ 3 w 21"/>
                  <a:gd name="T41" fmla="*/ 31 h 34"/>
                  <a:gd name="T42" fmla="*/ 7 w 21"/>
                  <a:gd name="T43" fmla="*/ 29 h 34"/>
                  <a:gd name="T44" fmla="*/ 7 w 21"/>
                  <a:gd name="T45" fmla="*/ 28 h 34"/>
                  <a:gd name="T46" fmla="*/ 6 w 21"/>
                  <a:gd name="T47" fmla="*/ 26 h 34"/>
                  <a:gd name="T48" fmla="*/ 7 w 21"/>
                  <a:gd name="T49" fmla="*/ 25 h 34"/>
                  <a:gd name="T50" fmla="*/ 6 w 21"/>
                  <a:gd name="T51" fmla="*/ 22 h 34"/>
                  <a:gd name="T52" fmla="*/ 5 w 21"/>
                  <a:gd name="T53" fmla="*/ 20 h 34"/>
                  <a:gd name="T54" fmla="*/ 6 w 21"/>
                  <a:gd name="T55" fmla="*/ 20 h 34"/>
                  <a:gd name="T56" fmla="*/ 6 w 21"/>
                  <a:gd name="T57" fmla="*/ 19 h 34"/>
                  <a:gd name="T58" fmla="*/ 5 w 21"/>
                  <a:gd name="T59" fmla="*/ 17 h 34"/>
                  <a:gd name="T60" fmla="*/ 5 w 21"/>
                  <a:gd name="T61" fmla="*/ 15 h 34"/>
                  <a:gd name="T62" fmla="*/ 6 w 21"/>
                  <a:gd name="T63" fmla="*/ 15 h 34"/>
                  <a:gd name="T64" fmla="*/ 7 w 21"/>
                  <a:gd name="T65" fmla="*/ 13 h 34"/>
                  <a:gd name="T66" fmla="*/ 5 w 21"/>
                  <a:gd name="T67" fmla="*/ 11 h 34"/>
                  <a:gd name="T68" fmla="*/ 5 w 21"/>
                  <a:gd name="T69" fmla="*/ 8 h 34"/>
                  <a:gd name="T70" fmla="*/ 7 w 21"/>
                  <a:gd name="T71" fmla="*/ 8 h 34"/>
                  <a:gd name="T72" fmla="*/ 9 w 21"/>
                  <a:gd name="T73" fmla="*/ 8 h 34"/>
                  <a:gd name="T74" fmla="*/ 13 w 21"/>
                  <a:gd name="T75" fmla="*/ 7 h 34"/>
                  <a:gd name="T76" fmla="*/ 11 w 21"/>
                  <a:gd name="T77" fmla="*/ 5 h 34"/>
                  <a:gd name="T78" fmla="*/ 14 w 21"/>
                  <a:gd name="T79" fmla="*/ 8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1" h="34">
                    <a:moveTo>
                      <a:pt x="18" y="8"/>
                    </a:moveTo>
                    <a:cubicBezTo>
                      <a:pt x="18" y="7"/>
                      <a:pt x="19" y="7"/>
                      <a:pt x="20" y="5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0" y="6"/>
                      <a:pt x="21" y="4"/>
                      <a:pt x="20" y="3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19" y="5"/>
                      <a:pt x="19" y="3"/>
                      <a:pt x="19" y="2"/>
                    </a:cubicBezTo>
                    <a:cubicBezTo>
                      <a:pt x="18" y="3"/>
                      <a:pt x="18" y="5"/>
                      <a:pt x="17" y="5"/>
                    </a:cubicBezTo>
                    <a:cubicBezTo>
                      <a:pt x="16" y="5"/>
                      <a:pt x="16" y="4"/>
                      <a:pt x="16" y="4"/>
                    </a:cubicBezTo>
                    <a:cubicBezTo>
                      <a:pt x="16" y="4"/>
                      <a:pt x="16" y="6"/>
                      <a:pt x="15" y="6"/>
                    </a:cubicBezTo>
                    <a:cubicBezTo>
                      <a:pt x="14" y="0"/>
                      <a:pt x="13" y="8"/>
                      <a:pt x="11" y="5"/>
                    </a:cubicBezTo>
                    <a:cubicBezTo>
                      <a:pt x="11" y="5"/>
                      <a:pt x="10" y="5"/>
                      <a:pt x="9" y="6"/>
                    </a:cubicBezTo>
                    <a:cubicBezTo>
                      <a:pt x="9" y="5"/>
                      <a:pt x="8" y="6"/>
                      <a:pt x="8" y="5"/>
                    </a:cubicBezTo>
                    <a:cubicBezTo>
                      <a:pt x="8" y="8"/>
                      <a:pt x="5" y="3"/>
                      <a:pt x="6" y="8"/>
                    </a:cubicBezTo>
                    <a:cubicBezTo>
                      <a:pt x="4" y="7"/>
                      <a:pt x="6" y="8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6"/>
                      <a:pt x="5" y="7"/>
                      <a:pt x="2" y="8"/>
                    </a:cubicBezTo>
                    <a:cubicBezTo>
                      <a:pt x="1" y="9"/>
                      <a:pt x="3" y="8"/>
                      <a:pt x="4" y="9"/>
                    </a:cubicBezTo>
                    <a:cubicBezTo>
                      <a:pt x="3" y="10"/>
                      <a:pt x="3" y="10"/>
                      <a:pt x="1" y="10"/>
                    </a:cubicBezTo>
                    <a:cubicBezTo>
                      <a:pt x="3" y="11"/>
                      <a:pt x="2" y="11"/>
                      <a:pt x="3" y="12"/>
                    </a:cubicBezTo>
                    <a:cubicBezTo>
                      <a:pt x="3" y="12"/>
                      <a:pt x="3" y="11"/>
                      <a:pt x="4" y="12"/>
                    </a:cubicBezTo>
                    <a:cubicBezTo>
                      <a:pt x="4" y="13"/>
                      <a:pt x="5" y="13"/>
                      <a:pt x="6" y="14"/>
                    </a:cubicBezTo>
                    <a:cubicBezTo>
                      <a:pt x="4" y="15"/>
                      <a:pt x="6" y="13"/>
                      <a:pt x="4" y="14"/>
                    </a:cubicBezTo>
                    <a:cubicBezTo>
                      <a:pt x="3" y="13"/>
                      <a:pt x="3" y="12"/>
                      <a:pt x="2" y="12"/>
                    </a:cubicBezTo>
                    <a:cubicBezTo>
                      <a:pt x="1" y="13"/>
                      <a:pt x="2" y="14"/>
                      <a:pt x="2" y="16"/>
                    </a:cubicBezTo>
                    <a:cubicBezTo>
                      <a:pt x="2" y="16"/>
                      <a:pt x="1" y="15"/>
                      <a:pt x="1" y="16"/>
                    </a:cubicBezTo>
                    <a:cubicBezTo>
                      <a:pt x="0" y="17"/>
                      <a:pt x="3" y="18"/>
                      <a:pt x="2" y="18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3" y="19"/>
                      <a:pt x="1" y="20"/>
                      <a:pt x="2" y="22"/>
                    </a:cubicBezTo>
                    <a:cubicBezTo>
                      <a:pt x="2" y="21"/>
                      <a:pt x="3" y="21"/>
                      <a:pt x="3" y="21"/>
                    </a:cubicBezTo>
                    <a:cubicBezTo>
                      <a:pt x="0" y="22"/>
                      <a:pt x="5" y="23"/>
                      <a:pt x="3" y="24"/>
                    </a:cubicBezTo>
                    <a:cubicBezTo>
                      <a:pt x="5" y="24"/>
                      <a:pt x="6" y="25"/>
                      <a:pt x="6" y="25"/>
                    </a:cubicBezTo>
                    <a:cubicBezTo>
                      <a:pt x="6" y="25"/>
                      <a:pt x="5" y="26"/>
                      <a:pt x="4" y="26"/>
                    </a:cubicBezTo>
                    <a:cubicBezTo>
                      <a:pt x="5" y="24"/>
                      <a:pt x="2" y="25"/>
                      <a:pt x="1" y="24"/>
                    </a:cubicBezTo>
                    <a:cubicBezTo>
                      <a:pt x="2" y="25"/>
                      <a:pt x="1" y="26"/>
                      <a:pt x="3" y="26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1" y="28"/>
                      <a:pt x="5" y="27"/>
                      <a:pt x="4" y="28"/>
                    </a:cubicBezTo>
                    <a:cubicBezTo>
                      <a:pt x="2" y="28"/>
                      <a:pt x="2" y="28"/>
                      <a:pt x="2" y="28"/>
                    </a:cubicBezTo>
                    <a:cubicBezTo>
                      <a:pt x="3" y="30"/>
                      <a:pt x="2" y="33"/>
                      <a:pt x="5" y="34"/>
                    </a:cubicBezTo>
                    <a:cubicBezTo>
                      <a:pt x="6" y="34"/>
                      <a:pt x="8" y="32"/>
                      <a:pt x="8" y="32"/>
                    </a:cubicBezTo>
                    <a:cubicBezTo>
                      <a:pt x="7" y="31"/>
                      <a:pt x="6" y="31"/>
                      <a:pt x="5" y="31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5" y="31"/>
                      <a:pt x="4" y="30"/>
                      <a:pt x="3" y="31"/>
                    </a:cubicBezTo>
                    <a:cubicBezTo>
                      <a:pt x="2" y="30"/>
                      <a:pt x="5" y="30"/>
                      <a:pt x="4" y="29"/>
                    </a:cubicBezTo>
                    <a:cubicBezTo>
                      <a:pt x="5" y="29"/>
                      <a:pt x="6" y="29"/>
                      <a:pt x="7" y="29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7" y="29"/>
                      <a:pt x="6" y="28"/>
                      <a:pt x="7" y="28"/>
                    </a:cubicBezTo>
                    <a:cubicBezTo>
                      <a:pt x="5" y="28"/>
                      <a:pt x="7" y="27"/>
                      <a:pt x="6" y="26"/>
                    </a:cubicBezTo>
                    <a:cubicBezTo>
                      <a:pt x="6" y="26"/>
                      <a:pt x="6" y="26"/>
                      <a:pt x="6" y="26"/>
                    </a:cubicBezTo>
                    <a:cubicBezTo>
                      <a:pt x="5" y="26"/>
                      <a:pt x="5" y="26"/>
                      <a:pt x="5" y="26"/>
                    </a:cubicBezTo>
                    <a:cubicBezTo>
                      <a:pt x="6" y="25"/>
                      <a:pt x="6" y="25"/>
                      <a:pt x="7" y="25"/>
                    </a:cubicBezTo>
                    <a:cubicBezTo>
                      <a:pt x="6" y="24"/>
                      <a:pt x="4" y="24"/>
                      <a:pt x="4" y="23"/>
                    </a:cubicBezTo>
                    <a:cubicBezTo>
                      <a:pt x="6" y="23"/>
                      <a:pt x="5" y="22"/>
                      <a:pt x="6" y="22"/>
                    </a:cubicBezTo>
                    <a:cubicBezTo>
                      <a:pt x="5" y="22"/>
                      <a:pt x="6" y="21"/>
                      <a:pt x="5" y="21"/>
                    </a:cubicBezTo>
                    <a:cubicBezTo>
                      <a:pt x="4" y="20"/>
                      <a:pt x="4" y="20"/>
                      <a:pt x="5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6" y="20"/>
                      <a:pt x="6" y="20"/>
                      <a:pt x="6" y="20"/>
                    </a:cubicBezTo>
                    <a:cubicBezTo>
                      <a:pt x="6" y="19"/>
                      <a:pt x="5" y="19"/>
                      <a:pt x="6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7" y="19"/>
                      <a:pt x="4" y="18"/>
                      <a:pt x="5" y="17"/>
                    </a:cubicBezTo>
                    <a:cubicBezTo>
                      <a:pt x="4" y="17"/>
                      <a:pt x="5" y="16"/>
                      <a:pt x="3" y="16"/>
                    </a:cubicBezTo>
                    <a:cubicBezTo>
                      <a:pt x="3" y="16"/>
                      <a:pt x="5" y="16"/>
                      <a:pt x="5" y="15"/>
                    </a:cubicBezTo>
                    <a:cubicBezTo>
                      <a:pt x="3" y="15"/>
                      <a:pt x="5" y="15"/>
                      <a:pt x="4" y="14"/>
                    </a:cubicBezTo>
                    <a:cubicBezTo>
                      <a:pt x="6" y="15"/>
                      <a:pt x="5" y="14"/>
                      <a:pt x="6" y="15"/>
                    </a:cubicBezTo>
                    <a:cubicBezTo>
                      <a:pt x="7" y="14"/>
                      <a:pt x="5" y="13"/>
                      <a:pt x="5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6" y="12"/>
                      <a:pt x="5" y="12"/>
                      <a:pt x="6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6" y="11"/>
                      <a:pt x="5" y="10"/>
                      <a:pt x="7" y="10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4" y="13"/>
                      <a:pt x="6" y="9"/>
                      <a:pt x="6" y="7"/>
                    </a:cubicBezTo>
                    <a:cubicBezTo>
                      <a:pt x="7" y="7"/>
                      <a:pt x="7" y="8"/>
                      <a:pt x="7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8" y="9"/>
                      <a:pt x="9" y="10"/>
                      <a:pt x="9" y="8"/>
                    </a:cubicBezTo>
                    <a:cubicBezTo>
                      <a:pt x="9" y="8"/>
                      <a:pt x="9" y="9"/>
                      <a:pt x="10" y="10"/>
                    </a:cubicBezTo>
                    <a:cubicBezTo>
                      <a:pt x="10" y="7"/>
                      <a:pt x="13" y="11"/>
                      <a:pt x="13" y="7"/>
                    </a:cubicBezTo>
                    <a:cubicBezTo>
                      <a:pt x="13" y="7"/>
                      <a:pt x="12" y="6"/>
                      <a:pt x="11" y="7"/>
                    </a:cubicBezTo>
                    <a:cubicBezTo>
                      <a:pt x="11" y="6"/>
                      <a:pt x="11" y="5"/>
                      <a:pt x="11" y="5"/>
                    </a:cubicBezTo>
                    <a:cubicBezTo>
                      <a:pt x="12" y="5"/>
                      <a:pt x="13" y="6"/>
                      <a:pt x="13" y="6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5" y="10"/>
                      <a:pt x="16" y="4"/>
                      <a:pt x="18" y="8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91" name="Freeform 789"/>
              <p:cNvSpPr>
                <a:spLocks/>
              </p:cNvSpPr>
              <p:nvPr/>
            </p:nvSpPr>
            <p:spPr bwMode="auto">
              <a:xfrm>
                <a:off x="1816" y="3019"/>
                <a:ext cx="3" cy="6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1 w 1"/>
                  <a:gd name="T5" fmla="*/ 0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92" name="Freeform 790"/>
              <p:cNvSpPr>
                <a:spLocks/>
              </p:cNvSpPr>
              <p:nvPr/>
            </p:nvSpPr>
            <p:spPr bwMode="auto">
              <a:xfrm>
                <a:off x="1819" y="301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93" name="Freeform 791"/>
              <p:cNvSpPr>
                <a:spLocks/>
              </p:cNvSpPr>
              <p:nvPr/>
            </p:nvSpPr>
            <p:spPr bwMode="auto">
              <a:xfrm>
                <a:off x="1854" y="3014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94" name="Rectangle 792"/>
              <p:cNvSpPr>
                <a:spLocks noChangeArrowheads="1"/>
              </p:cNvSpPr>
              <p:nvPr/>
            </p:nvSpPr>
            <p:spPr bwMode="auto">
              <a:xfrm>
                <a:off x="1857" y="3011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95" name="Freeform 793"/>
              <p:cNvSpPr>
                <a:spLocks/>
              </p:cNvSpPr>
              <p:nvPr/>
            </p:nvSpPr>
            <p:spPr bwMode="auto">
              <a:xfrm>
                <a:off x="1857" y="2992"/>
                <a:ext cx="62" cy="25"/>
              </a:xfrm>
              <a:custGeom>
                <a:avLst/>
                <a:gdLst>
                  <a:gd name="T0" fmla="*/ 19 w 23"/>
                  <a:gd name="T1" fmla="*/ 4 h 9"/>
                  <a:gd name="T2" fmla="*/ 20 w 23"/>
                  <a:gd name="T3" fmla="*/ 2 h 9"/>
                  <a:gd name="T4" fmla="*/ 21 w 23"/>
                  <a:gd name="T5" fmla="*/ 4 h 9"/>
                  <a:gd name="T6" fmla="*/ 23 w 23"/>
                  <a:gd name="T7" fmla="*/ 1 h 9"/>
                  <a:gd name="T8" fmla="*/ 12 w 23"/>
                  <a:gd name="T9" fmla="*/ 3 h 9"/>
                  <a:gd name="T10" fmla="*/ 12 w 23"/>
                  <a:gd name="T11" fmla="*/ 2 h 9"/>
                  <a:gd name="T12" fmla="*/ 8 w 23"/>
                  <a:gd name="T13" fmla="*/ 4 h 9"/>
                  <a:gd name="T14" fmla="*/ 8 w 23"/>
                  <a:gd name="T15" fmla="*/ 2 h 9"/>
                  <a:gd name="T16" fmla="*/ 6 w 23"/>
                  <a:gd name="T17" fmla="*/ 3 h 9"/>
                  <a:gd name="T18" fmla="*/ 6 w 23"/>
                  <a:gd name="T19" fmla="*/ 4 h 9"/>
                  <a:gd name="T20" fmla="*/ 5 w 23"/>
                  <a:gd name="T21" fmla="*/ 3 h 9"/>
                  <a:gd name="T22" fmla="*/ 5 w 23"/>
                  <a:gd name="T23" fmla="*/ 4 h 9"/>
                  <a:gd name="T24" fmla="*/ 4 w 23"/>
                  <a:gd name="T25" fmla="*/ 4 h 9"/>
                  <a:gd name="T26" fmla="*/ 4 w 23"/>
                  <a:gd name="T27" fmla="*/ 3 h 9"/>
                  <a:gd name="T28" fmla="*/ 3 w 23"/>
                  <a:gd name="T29" fmla="*/ 4 h 9"/>
                  <a:gd name="T30" fmla="*/ 3 w 23"/>
                  <a:gd name="T31" fmla="*/ 3 h 9"/>
                  <a:gd name="T32" fmla="*/ 0 w 23"/>
                  <a:gd name="T33" fmla="*/ 5 h 9"/>
                  <a:gd name="T34" fmla="*/ 0 w 23"/>
                  <a:gd name="T35" fmla="*/ 6 h 9"/>
                  <a:gd name="T36" fmla="*/ 2 w 23"/>
                  <a:gd name="T37" fmla="*/ 5 h 9"/>
                  <a:gd name="T38" fmla="*/ 2 w 23"/>
                  <a:gd name="T39" fmla="*/ 5 h 9"/>
                  <a:gd name="T40" fmla="*/ 4 w 23"/>
                  <a:gd name="T41" fmla="*/ 4 h 9"/>
                  <a:gd name="T42" fmla="*/ 3 w 23"/>
                  <a:gd name="T43" fmla="*/ 6 h 9"/>
                  <a:gd name="T44" fmla="*/ 6 w 23"/>
                  <a:gd name="T45" fmla="*/ 7 h 9"/>
                  <a:gd name="T46" fmla="*/ 6 w 23"/>
                  <a:gd name="T47" fmla="*/ 7 h 9"/>
                  <a:gd name="T48" fmla="*/ 6 w 23"/>
                  <a:gd name="T49" fmla="*/ 7 h 9"/>
                  <a:gd name="T50" fmla="*/ 6 w 23"/>
                  <a:gd name="T51" fmla="*/ 6 h 9"/>
                  <a:gd name="T52" fmla="*/ 6 w 23"/>
                  <a:gd name="T53" fmla="*/ 4 h 9"/>
                  <a:gd name="T54" fmla="*/ 7 w 23"/>
                  <a:gd name="T55" fmla="*/ 4 h 9"/>
                  <a:gd name="T56" fmla="*/ 7 w 23"/>
                  <a:gd name="T57" fmla="*/ 6 h 9"/>
                  <a:gd name="T58" fmla="*/ 7 w 23"/>
                  <a:gd name="T59" fmla="*/ 5 h 9"/>
                  <a:gd name="T60" fmla="*/ 8 w 23"/>
                  <a:gd name="T61" fmla="*/ 7 h 9"/>
                  <a:gd name="T62" fmla="*/ 8 w 23"/>
                  <a:gd name="T63" fmla="*/ 5 h 9"/>
                  <a:gd name="T64" fmla="*/ 13 w 23"/>
                  <a:gd name="T65" fmla="*/ 4 h 9"/>
                  <a:gd name="T66" fmla="*/ 12 w 23"/>
                  <a:gd name="T67" fmla="*/ 5 h 9"/>
                  <a:gd name="T68" fmla="*/ 13 w 23"/>
                  <a:gd name="T69" fmla="*/ 4 h 9"/>
                  <a:gd name="T70" fmla="*/ 16 w 23"/>
                  <a:gd name="T71" fmla="*/ 5 h 9"/>
                  <a:gd name="T72" fmla="*/ 15 w 23"/>
                  <a:gd name="T73" fmla="*/ 4 h 9"/>
                  <a:gd name="T74" fmla="*/ 18 w 23"/>
                  <a:gd name="T75" fmla="*/ 4 h 9"/>
                  <a:gd name="T76" fmla="*/ 18 w 23"/>
                  <a:gd name="T77" fmla="*/ 4 h 9"/>
                  <a:gd name="T78" fmla="*/ 20 w 23"/>
                  <a:gd name="T79" fmla="*/ 2 h 9"/>
                  <a:gd name="T80" fmla="*/ 19 w 23"/>
                  <a:gd name="T81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3" h="9">
                    <a:moveTo>
                      <a:pt x="19" y="4"/>
                    </a:moveTo>
                    <a:cubicBezTo>
                      <a:pt x="20" y="2"/>
                      <a:pt x="20" y="2"/>
                      <a:pt x="20" y="2"/>
                    </a:cubicBezTo>
                    <a:cubicBezTo>
                      <a:pt x="20" y="3"/>
                      <a:pt x="22" y="2"/>
                      <a:pt x="21" y="4"/>
                    </a:cubicBezTo>
                    <a:cubicBezTo>
                      <a:pt x="22" y="2"/>
                      <a:pt x="23" y="3"/>
                      <a:pt x="23" y="1"/>
                    </a:cubicBezTo>
                    <a:cubicBezTo>
                      <a:pt x="20" y="2"/>
                      <a:pt x="15" y="0"/>
                      <a:pt x="12" y="3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0" y="4"/>
                      <a:pt x="9" y="0"/>
                      <a:pt x="8" y="4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1"/>
                      <a:pt x="7" y="5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5" y="3"/>
                      <a:pt x="5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5"/>
                      <a:pt x="4" y="4"/>
                      <a:pt x="4" y="4"/>
                    </a:cubicBezTo>
                    <a:cubicBezTo>
                      <a:pt x="4" y="3"/>
                      <a:pt x="4" y="4"/>
                      <a:pt x="4" y="3"/>
                    </a:cubicBezTo>
                    <a:cubicBezTo>
                      <a:pt x="4" y="3"/>
                      <a:pt x="3" y="4"/>
                      <a:pt x="3" y="4"/>
                    </a:cubicBezTo>
                    <a:cubicBezTo>
                      <a:pt x="3" y="4"/>
                      <a:pt x="3" y="3"/>
                      <a:pt x="3" y="3"/>
                    </a:cubicBezTo>
                    <a:cubicBezTo>
                      <a:pt x="2" y="4"/>
                      <a:pt x="1" y="2"/>
                      <a:pt x="0" y="5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" y="7"/>
                      <a:pt x="2" y="6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2"/>
                      <a:pt x="3" y="6"/>
                      <a:pt x="4" y="4"/>
                    </a:cubicBezTo>
                    <a:cubicBezTo>
                      <a:pt x="4" y="6"/>
                      <a:pt x="3" y="6"/>
                      <a:pt x="3" y="6"/>
                    </a:cubicBezTo>
                    <a:cubicBezTo>
                      <a:pt x="4" y="9"/>
                      <a:pt x="5" y="4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8"/>
                      <a:pt x="6" y="7"/>
                      <a:pt x="6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6"/>
                      <a:pt x="6" y="4"/>
                      <a:pt x="6" y="4"/>
                    </a:cubicBezTo>
                    <a:cubicBezTo>
                      <a:pt x="7" y="5"/>
                      <a:pt x="7" y="3"/>
                      <a:pt x="7" y="4"/>
                    </a:cubicBezTo>
                    <a:cubicBezTo>
                      <a:pt x="7" y="5"/>
                      <a:pt x="7" y="5"/>
                      <a:pt x="7" y="6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5"/>
                      <a:pt x="8" y="6"/>
                      <a:pt x="8" y="7"/>
                    </a:cubicBezTo>
                    <a:cubicBezTo>
                      <a:pt x="9" y="6"/>
                      <a:pt x="8" y="6"/>
                      <a:pt x="8" y="5"/>
                    </a:cubicBezTo>
                    <a:cubicBezTo>
                      <a:pt x="9" y="6"/>
                      <a:pt x="11" y="6"/>
                      <a:pt x="13" y="4"/>
                    </a:cubicBezTo>
                    <a:cubicBezTo>
                      <a:pt x="12" y="5"/>
                      <a:pt x="13" y="6"/>
                      <a:pt x="12" y="5"/>
                    </a:cubicBezTo>
                    <a:cubicBezTo>
                      <a:pt x="12" y="6"/>
                      <a:pt x="13" y="5"/>
                      <a:pt x="13" y="4"/>
                    </a:cubicBezTo>
                    <a:cubicBezTo>
                      <a:pt x="14" y="3"/>
                      <a:pt x="15" y="4"/>
                      <a:pt x="16" y="5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6" y="2"/>
                      <a:pt x="17" y="5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9" y="4"/>
                      <a:pt x="19" y="1"/>
                      <a:pt x="20" y="2"/>
                    </a:cubicBezTo>
                    <a:cubicBezTo>
                      <a:pt x="19" y="3"/>
                      <a:pt x="19" y="3"/>
                      <a:pt x="19" y="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96" name="Freeform 794"/>
              <p:cNvSpPr>
                <a:spLocks/>
              </p:cNvSpPr>
              <p:nvPr/>
            </p:nvSpPr>
            <p:spPr bwMode="auto">
              <a:xfrm>
                <a:off x="1919" y="2992"/>
                <a:ext cx="3" cy="8"/>
              </a:xfrm>
              <a:custGeom>
                <a:avLst/>
                <a:gdLst>
                  <a:gd name="T0" fmla="*/ 0 w 1"/>
                  <a:gd name="T1" fmla="*/ 2 h 3"/>
                  <a:gd name="T2" fmla="*/ 0 w 1"/>
                  <a:gd name="T3" fmla="*/ 3 h 3"/>
                  <a:gd name="T4" fmla="*/ 1 w 1"/>
                  <a:gd name="T5" fmla="*/ 1 h 3"/>
                  <a:gd name="T6" fmla="*/ 0 w 1"/>
                  <a:gd name="T7" fmla="*/ 1 h 3"/>
                  <a:gd name="T8" fmla="*/ 0 w 1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2"/>
                      <a:pt x="1" y="1"/>
                    </a:cubicBezTo>
                    <a:cubicBezTo>
                      <a:pt x="0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97" name="Freeform 795"/>
              <p:cNvSpPr>
                <a:spLocks/>
              </p:cNvSpPr>
              <p:nvPr/>
            </p:nvSpPr>
            <p:spPr bwMode="auto">
              <a:xfrm>
                <a:off x="1922" y="2987"/>
                <a:ext cx="30" cy="16"/>
              </a:xfrm>
              <a:custGeom>
                <a:avLst/>
                <a:gdLst>
                  <a:gd name="T0" fmla="*/ 7 w 11"/>
                  <a:gd name="T1" fmla="*/ 3 h 6"/>
                  <a:gd name="T2" fmla="*/ 8 w 11"/>
                  <a:gd name="T3" fmla="*/ 2 h 6"/>
                  <a:gd name="T4" fmla="*/ 3 w 11"/>
                  <a:gd name="T5" fmla="*/ 2 h 6"/>
                  <a:gd name="T6" fmla="*/ 2 w 11"/>
                  <a:gd name="T7" fmla="*/ 4 h 6"/>
                  <a:gd name="T8" fmla="*/ 1 w 11"/>
                  <a:gd name="T9" fmla="*/ 3 h 6"/>
                  <a:gd name="T10" fmla="*/ 0 w 11"/>
                  <a:gd name="T11" fmla="*/ 4 h 6"/>
                  <a:gd name="T12" fmla="*/ 1 w 11"/>
                  <a:gd name="T13" fmla="*/ 4 h 6"/>
                  <a:gd name="T14" fmla="*/ 1 w 11"/>
                  <a:gd name="T15" fmla="*/ 4 h 6"/>
                  <a:gd name="T16" fmla="*/ 2 w 11"/>
                  <a:gd name="T17" fmla="*/ 4 h 6"/>
                  <a:gd name="T18" fmla="*/ 1 w 11"/>
                  <a:gd name="T19" fmla="*/ 5 h 6"/>
                  <a:gd name="T20" fmla="*/ 3 w 11"/>
                  <a:gd name="T21" fmla="*/ 3 h 6"/>
                  <a:gd name="T22" fmla="*/ 3 w 11"/>
                  <a:gd name="T23" fmla="*/ 5 h 6"/>
                  <a:gd name="T24" fmla="*/ 5 w 11"/>
                  <a:gd name="T25" fmla="*/ 5 h 6"/>
                  <a:gd name="T26" fmla="*/ 5 w 11"/>
                  <a:gd name="T27" fmla="*/ 5 h 6"/>
                  <a:gd name="T28" fmla="*/ 5 w 11"/>
                  <a:gd name="T29" fmla="*/ 3 h 6"/>
                  <a:gd name="T30" fmla="*/ 6 w 11"/>
                  <a:gd name="T31" fmla="*/ 5 h 6"/>
                  <a:gd name="T32" fmla="*/ 10 w 11"/>
                  <a:gd name="T33" fmla="*/ 4 h 6"/>
                  <a:gd name="T34" fmla="*/ 10 w 11"/>
                  <a:gd name="T35" fmla="*/ 2 h 6"/>
                  <a:gd name="T36" fmla="*/ 10 w 11"/>
                  <a:gd name="T37" fmla="*/ 4 h 6"/>
                  <a:gd name="T38" fmla="*/ 11 w 11"/>
                  <a:gd name="T39" fmla="*/ 4 h 6"/>
                  <a:gd name="T40" fmla="*/ 11 w 11"/>
                  <a:gd name="T41" fmla="*/ 1 h 6"/>
                  <a:gd name="T42" fmla="*/ 7 w 11"/>
                  <a:gd name="T43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" h="6">
                    <a:moveTo>
                      <a:pt x="7" y="3"/>
                    </a:moveTo>
                    <a:cubicBezTo>
                      <a:pt x="8" y="2"/>
                      <a:pt x="8" y="2"/>
                      <a:pt x="8" y="2"/>
                    </a:cubicBezTo>
                    <a:cubicBezTo>
                      <a:pt x="6" y="2"/>
                      <a:pt x="4" y="3"/>
                      <a:pt x="3" y="2"/>
                    </a:cubicBezTo>
                    <a:cubicBezTo>
                      <a:pt x="2" y="1"/>
                      <a:pt x="2" y="3"/>
                      <a:pt x="2" y="4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0" y="2"/>
                      <a:pt x="0" y="4"/>
                    </a:cubicBezTo>
                    <a:cubicBezTo>
                      <a:pt x="0" y="4"/>
                      <a:pt x="0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6"/>
                      <a:pt x="2" y="2"/>
                      <a:pt x="3" y="3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5"/>
                      <a:pt x="5" y="4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4"/>
                      <a:pt x="5" y="3"/>
                    </a:cubicBezTo>
                    <a:cubicBezTo>
                      <a:pt x="6" y="2"/>
                      <a:pt x="5" y="5"/>
                      <a:pt x="6" y="5"/>
                    </a:cubicBezTo>
                    <a:cubicBezTo>
                      <a:pt x="7" y="4"/>
                      <a:pt x="9" y="3"/>
                      <a:pt x="10" y="4"/>
                    </a:cubicBezTo>
                    <a:cubicBezTo>
                      <a:pt x="9" y="3"/>
                      <a:pt x="10" y="2"/>
                      <a:pt x="10" y="2"/>
                    </a:cubicBezTo>
                    <a:cubicBezTo>
                      <a:pt x="11" y="3"/>
                      <a:pt x="10" y="3"/>
                      <a:pt x="10" y="4"/>
                    </a:cubicBezTo>
                    <a:cubicBezTo>
                      <a:pt x="10" y="4"/>
                      <a:pt x="11" y="5"/>
                      <a:pt x="11" y="4"/>
                    </a:cubicBezTo>
                    <a:cubicBezTo>
                      <a:pt x="11" y="3"/>
                      <a:pt x="11" y="2"/>
                      <a:pt x="11" y="1"/>
                    </a:cubicBezTo>
                    <a:cubicBezTo>
                      <a:pt x="10" y="0"/>
                      <a:pt x="9" y="4"/>
                      <a:pt x="7" y="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98" name="Rectangle 796"/>
              <p:cNvSpPr>
                <a:spLocks noChangeArrowheads="1"/>
              </p:cNvSpPr>
              <p:nvPr/>
            </p:nvSpPr>
            <p:spPr bwMode="auto">
              <a:xfrm>
                <a:off x="1944" y="2992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099" name="Freeform 797"/>
              <p:cNvSpPr>
                <a:spLocks/>
              </p:cNvSpPr>
              <p:nvPr/>
            </p:nvSpPr>
            <p:spPr bwMode="auto">
              <a:xfrm>
                <a:off x="2006" y="3036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0 h 2"/>
                  <a:gd name="T4" fmla="*/ 3 w 3"/>
                  <a:gd name="T5" fmla="*/ 2 h 2"/>
                  <a:gd name="T6" fmla="*/ 3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0" y="0"/>
                    </a:lnTo>
                    <a:lnTo>
                      <a:pt x="3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00" name="Freeform 798"/>
              <p:cNvSpPr>
                <a:spLocks/>
              </p:cNvSpPr>
              <p:nvPr/>
            </p:nvSpPr>
            <p:spPr bwMode="auto">
              <a:xfrm>
                <a:off x="2004" y="3025"/>
                <a:ext cx="2" cy="13"/>
              </a:xfrm>
              <a:custGeom>
                <a:avLst/>
                <a:gdLst>
                  <a:gd name="T0" fmla="*/ 0 w 1"/>
                  <a:gd name="T1" fmla="*/ 0 h 5"/>
                  <a:gd name="T2" fmla="*/ 0 w 1"/>
                  <a:gd name="T3" fmla="*/ 0 h 5"/>
                  <a:gd name="T4" fmla="*/ 1 w 1"/>
                  <a:gd name="T5" fmla="*/ 5 h 5"/>
                  <a:gd name="T6" fmla="*/ 1 w 1"/>
                  <a:gd name="T7" fmla="*/ 2 h 5"/>
                  <a:gd name="T8" fmla="*/ 1 w 1"/>
                  <a:gd name="T9" fmla="*/ 3 h 5"/>
                  <a:gd name="T10" fmla="*/ 1 w 1"/>
                  <a:gd name="T11" fmla="*/ 1 h 5"/>
                  <a:gd name="T12" fmla="*/ 0 w 1"/>
                  <a:gd name="T13" fmla="*/ 1 h 5"/>
                  <a:gd name="T14" fmla="*/ 0 w 1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" h="5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4"/>
                      <a:pt x="0" y="3"/>
                      <a:pt x="1" y="5"/>
                    </a:cubicBezTo>
                    <a:cubicBezTo>
                      <a:pt x="1" y="5"/>
                      <a:pt x="1" y="3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1" y="0"/>
                      <a:pt x="1" y="2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01" name="Freeform 799"/>
              <p:cNvSpPr>
                <a:spLocks/>
              </p:cNvSpPr>
              <p:nvPr/>
            </p:nvSpPr>
            <p:spPr bwMode="auto">
              <a:xfrm>
                <a:off x="2004" y="303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02" name="Freeform 800"/>
              <p:cNvSpPr>
                <a:spLocks/>
              </p:cNvSpPr>
              <p:nvPr/>
            </p:nvSpPr>
            <p:spPr bwMode="auto">
              <a:xfrm>
                <a:off x="2004" y="3030"/>
                <a:ext cx="0" cy="6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03" name="Freeform 801"/>
              <p:cNvSpPr>
                <a:spLocks/>
              </p:cNvSpPr>
              <p:nvPr/>
            </p:nvSpPr>
            <p:spPr bwMode="auto">
              <a:xfrm>
                <a:off x="2001" y="303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04" name="Freeform 802"/>
              <p:cNvSpPr>
                <a:spLocks/>
              </p:cNvSpPr>
              <p:nvPr/>
            </p:nvSpPr>
            <p:spPr bwMode="auto">
              <a:xfrm>
                <a:off x="2001" y="3028"/>
                <a:ext cx="3" cy="10"/>
              </a:xfrm>
              <a:custGeom>
                <a:avLst/>
                <a:gdLst>
                  <a:gd name="T0" fmla="*/ 0 w 1"/>
                  <a:gd name="T1" fmla="*/ 3 h 4"/>
                  <a:gd name="T2" fmla="*/ 0 w 1"/>
                  <a:gd name="T3" fmla="*/ 3 h 4"/>
                  <a:gd name="T4" fmla="*/ 0 w 1"/>
                  <a:gd name="T5" fmla="*/ 3 h 4"/>
                  <a:gd name="T6" fmla="*/ 0 w 1"/>
                  <a:gd name="T7" fmla="*/ 1 h 4"/>
                  <a:gd name="T8" fmla="*/ 1 w 1"/>
                  <a:gd name="T9" fmla="*/ 1 h 4"/>
                  <a:gd name="T10" fmla="*/ 0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4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0"/>
                      <a:pt x="0" y="1"/>
                    </a:cubicBezTo>
                    <a:cubicBezTo>
                      <a:pt x="0" y="0"/>
                      <a:pt x="0" y="2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05" name="Freeform 803"/>
              <p:cNvSpPr>
                <a:spLocks/>
              </p:cNvSpPr>
              <p:nvPr/>
            </p:nvSpPr>
            <p:spPr bwMode="auto">
              <a:xfrm>
                <a:off x="2001" y="3033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06" name="Rectangle 804"/>
              <p:cNvSpPr>
                <a:spLocks noChangeArrowheads="1"/>
              </p:cNvSpPr>
              <p:nvPr/>
            </p:nvSpPr>
            <p:spPr bwMode="auto">
              <a:xfrm>
                <a:off x="2004" y="3033"/>
                <a:ext cx="1" cy="3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07" name="Freeform 805"/>
              <p:cNvSpPr>
                <a:spLocks/>
              </p:cNvSpPr>
              <p:nvPr/>
            </p:nvSpPr>
            <p:spPr bwMode="auto">
              <a:xfrm>
                <a:off x="1998" y="3025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3 h 4"/>
                  <a:gd name="T4" fmla="*/ 0 w 1"/>
                  <a:gd name="T5" fmla="*/ 0 h 4"/>
                  <a:gd name="T6" fmla="*/ 0 w 1"/>
                  <a:gd name="T7" fmla="*/ 1 h 4"/>
                  <a:gd name="T8" fmla="*/ 0 w 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0" y="2"/>
                      <a:pt x="1" y="4"/>
                      <a:pt x="1" y="3"/>
                    </a:cubicBezTo>
                    <a:cubicBezTo>
                      <a:pt x="0" y="3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08" name="Freeform 806"/>
              <p:cNvSpPr>
                <a:spLocks/>
              </p:cNvSpPr>
              <p:nvPr/>
            </p:nvSpPr>
            <p:spPr bwMode="auto">
              <a:xfrm>
                <a:off x="1996" y="302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09" name="Freeform 807"/>
              <p:cNvSpPr>
                <a:spLocks/>
              </p:cNvSpPr>
              <p:nvPr/>
            </p:nvSpPr>
            <p:spPr bwMode="auto">
              <a:xfrm>
                <a:off x="1990" y="3017"/>
                <a:ext cx="8" cy="16"/>
              </a:xfrm>
              <a:custGeom>
                <a:avLst/>
                <a:gdLst>
                  <a:gd name="T0" fmla="*/ 1 w 3"/>
                  <a:gd name="T1" fmla="*/ 6 h 6"/>
                  <a:gd name="T2" fmla="*/ 1 w 3"/>
                  <a:gd name="T3" fmla="*/ 3 h 6"/>
                  <a:gd name="T4" fmla="*/ 1 w 3"/>
                  <a:gd name="T5" fmla="*/ 5 h 6"/>
                  <a:gd name="T6" fmla="*/ 2 w 3"/>
                  <a:gd name="T7" fmla="*/ 4 h 6"/>
                  <a:gd name="T8" fmla="*/ 2 w 3"/>
                  <a:gd name="T9" fmla="*/ 6 h 6"/>
                  <a:gd name="T10" fmla="*/ 2 w 3"/>
                  <a:gd name="T11" fmla="*/ 4 h 6"/>
                  <a:gd name="T12" fmla="*/ 3 w 3"/>
                  <a:gd name="T13" fmla="*/ 5 h 6"/>
                  <a:gd name="T14" fmla="*/ 2 w 3"/>
                  <a:gd name="T15" fmla="*/ 3 h 6"/>
                  <a:gd name="T16" fmla="*/ 2 w 3"/>
                  <a:gd name="T17" fmla="*/ 3 h 6"/>
                  <a:gd name="T18" fmla="*/ 2 w 3"/>
                  <a:gd name="T19" fmla="*/ 2 h 6"/>
                  <a:gd name="T20" fmla="*/ 1 w 3"/>
                  <a:gd name="T21" fmla="*/ 1 h 6"/>
                  <a:gd name="T22" fmla="*/ 1 w 3"/>
                  <a:gd name="T2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6">
                    <a:moveTo>
                      <a:pt x="1" y="6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5"/>
                      <a:pt x="1" y="4"/>
                      <a:pt x="2" y="4"/>
                    </a:cubicBezTo>
                    <a:cubicBezTo>
                      <a:pt x="2" y="6"/>
                      <a:pt x="1" y="4"/>
                      <a:pt x="2" y="6"/>
                    </a:cubicBezTo>
                    <a:cubicBezTo>
                      <a:pt x="2" y="6"/>
                      <a:pt x="2" y="6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5"/>
                      <a:pt x="2" y="3"/>
                    </a:cubicBezTo>
                    <a:cubicBezTo>
                      <a:pt x="2" y="3"/>
                      <a:pt x="2" y="2"/>
                      <a:pt x="2" y="2"/>
                    </a:cubicBezTo>
                    <a:cubicBezTo>
                      <a:pt x="2" y="3"/>
                      <a:pt x="1" y="0"/>
                      <a:pt x="1" y="1"/>
                    </a:cubicBezTo>
                    <a:cubicBezTo>
                      <a:pt x="0" y="1"/>
                      <a:pt x="1" y="4"/>
                      <a:pt x="1" y="6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10" name="Group 1009"/>
            <p:cNvGrpSpPr>
              <a:grpSpLocks/>
            </p:cNvGrpSpPr>
            <p:nvPr/>
          </p:nvGrpSpPr>
          <p:grpSpPr bwMode="auto">
            <a:xfrm>
              <a:off x="1462" y="1760"/>
              <a:ext cx="531" cy="1336"/>
              <a:chOff x="1462" y="1760"/>
              <a:chExt cx="531" cy="1336"/>
            </a:xfrm>
          </p:grpSpPr>
          <p:sp>
            <p:nvSpPr>
              <p:cNvPr id="710" name="Freeform 809"/>
              <p:cNvSpPr>
                <a:spLocks/>
              </p:cNvSpPr>
              <p:nvPr/>
            </p:nvSpPr>
            <p:spPr bwMode="auto">
              <a:xfrm>
                <a:off x="1990" y="3022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11" name="Freeform 810"/>
              <p:cNvSpPr>
                <a:spLocks/>
              </p:cNvSpPr>
              <p:nvPr/>
            </p:nvSpPr>
            <p:spPr bwMode="auto">
              <a:xfrm>
                <a:off x="1987" y="3019"/>
                <a:ext cx="3" cy="14"/>
              </a:xfrm>
              <a:custGeom>
                <a:avLst/>
                <a:gdLst>
                  <a:gd name="T0" fmla="*/ 1 w 1"/>
                  <a:gd name="T1" fmla="*/ 5 h 5"/>
                  <a:gd name="T2" fmla="*/ 1 w 1"/>
                  <a:gd name="T3" fmla="*/ 4 h 5"/>
                  <a:gd name="T4" fmla="*/ 1 w 1"/>
                  <a:gd name="T5" fmla="*/ 5 h 5"/>
                  <a:gd name="T6" fmla="*/ 1 w 1"/>
                  <a:gd name="T7" fmla="*/ 3 h 5"/>
                  <a:gd name="T8" fmla="*/ 1 w 1"/>
                  <a:gd name="T9" fmla="*/ 4 h 5"/>
                  <a:gd name="T10" fmla="*/ 0 w 1"/>
                  <a:gd name="T11" fmla="*/ 1 h 5"/>
                  <a:gd name="T12" fmla="*/ 1 w 1"/>
                  <a:gd name="T13" fmla="*/ 2 h 5"/>
                  <a:gd name="T14" fmla="*/ 0 w 1"/>
                  <a:gd name="T15" fmla="*/ 2 h 5"/>
                  <a:gd name="T16" fmla="*/ 0 w 1"/>
                  <a:gd name="T17" fmla="*/ 3 h 5"/>
                  <a:gd name="T18" fmla="*/ 0 w 1"/>
                  <a:gd name="T19" fmla="*/ 3 h 5"/>
                  <a:gd name="T20" fmla="*/ 1 w 1"/>
                  <a:gd name="T2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" h="5">
                    <a:moveTo>
                      <a:pt x="1" y="5"/>
                    </a:move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1"/>
                      <a:pt x="1" y="4"/>
                      <a:pt x="1" y="4"/>
                    </a:cubicBezTo>
                    <a:cubicBezTo>
                      <a:pt x="0" y="3"/>
                      <a:pt x="1" y="3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0" y="0"/>
                      <a:pt x="0" y="2"/>
                      <a:pt x="0" y="2"/>
                    </a:cubicBezTo>
                    <a:cubicBezTo>
                      <a:pt x="0" y="2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5"/>
                      <a:pt x="0" y="5"/>
                      <a:pt x="1" y="5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12" name="Freeform 811"/>
              <p:cNvSpPr>
                <a:spLocks/>
              </p:cNvSpPr>
              <p:nvPr/>
            </p:nvSpPr>
            <p:spPr bwMode="auto">
              <a:xfrm>
                <a:off x="1990" y="3033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13" name="Freeform 812"/>
              <p:cNvSpPr>
                <a:spLocks/>
              </p:cNvSpPr>
              <p:nvPr/>
            </p:nvSpPr>
            <p:spPr bwMode="auto">
              <a:xfrm>
                <a:off x="1987" y="30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14" name="Freeform 813"/>
              <p:cNvSpPr>
                <a:spLocks/>
              </p:cNvSpPr>
              <p:nvPr/>
            </p:nvSpPr>
            <p:spPr bwMode="auto">
              <a:xfrm>
                <a:off x="1987" y="303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15" name="Freeform 814"/>
              <p:cNvSpPr>
                <a:spLocks/>
              </p:cNvSpPr>
              <p:nvPr/>
            </p:nvSpPr>
            <p:spPr bwMode="auto">
              <a:xfrm>
                <a:off x="1957" y="3022"/>
                <a:ext cx="30" cy="19"/>
              </a:xfrm>
              <a:custGeom>
                <a:avLst/>
                <a:gdLst>
                  <a:gd name="T0" fmla="*/ 0 w 11"/>
                  <a:gd name="T1" fmla="*/ 2 h 7"/>
                  <a:gd name="T2" fmla="*/ 1 w 11"/>
                  <a:gd name="T3" fmla="*/ 3 h 7"/>
                  <a:gd name="T4" fmla="*/ 1 w 11"/>
                  <a:gd name="T5" fmla="*/ 4 h 7"/>
                  <a:gd name="T6" fmla="*/ 1 w 11"/>
                  <a:gd name="T7" fmla="*/ 7 h 7"/>
                  <a:gd name="T8" fmla="*/ 2 w 11"/>
                  <a:gd name="T9" fmla="*/ 5 h 7"/>
                  <a:gd name="T10" fmla="*/ 2 w 11"/>
                  <a:gd name="T11" fmla="*/ 7 h 7"/>
                  <a:gd name="T12" fmla="*/ 3 w 11"/>
                  <a:gd name="T13" fmla="*/ 6 h 7"/>
                  <a:gd name="T14" fmla="*/ 4 w 11"/>
                  <a:gd name="T15" fmla="*/ 5 h 7"/>
                  <a:gd name="T16" fmla="*/ 8 w 11"/>
                  <a:gd name="T17" fmla="*/ 5 h 7"/>
                  <a:gd name="T18" fmla="*/ 8 w 11"/>
                  <a:gd name="T19" fmla="*/ 3 h 7"/>
                  <a:gd name="T20" fmla="*/ 9 w 11"/>
                  <a:gd name="T21" fmla="*/ 4 h 7"/>
                  <a:gd name="T22" fmla="*/ 9 w 11"/>
                  <a:gd name="T23" fmla="*/ 4 h 7"/>
                  <a:gd name="T24" fmla="*/ 10 w 11"/>
                  <a:gd name="T25" fmla="*/ 5 h 7"/>
                  <a:gd name="T26" fmla="*/ 10 w 11"/>
                  <a:gd name="T27" fmla="*/ 2 h 7"/>
                  <a:gd name="T28" fmla="*/ 10 w 11"/>
                  <a:gd name="T29" fmla="*/ 5 h 7"/>
                  <a:gd name="T30" fmla="*/ 11 w 11"/>
                  <a:gd name="T31" fmla="*/ 3 h 7"/>
                  <a:gd name="T32" fmla="*/ 10 w 11"/>
                  <a:gd name="T33" fmla="*/ 1 h 7"/>
                  <a:gd name="T34" fmla="*/ 10 w 11"/>
                  <a:gd name="T35" fmla="*/ 0 h 7"/>
                  <a:gd name="T36" fmla="*/ 8 w 11"/>
                  <a:gd name="T37" fmla="*/ 3 h 7"/>
                  <a:gd name="T38" fmla="*/ 8 w 11"/>
                  <a:gd name="T39" fmla="*/ 2 h 7"/>
                  <a:gd name="T40" fmla="*/ 6 w 11"/>
                  <a:gd name="T41" fmla="*/ 1 h 7"/>
                  <a:gd name="T42" fmla="*/ 6 w 11"/>
                  <a:gd name="T43" fmla="*/ 3 h 7"/>
                  <a:gd name="T44" fmla="*/ 5 w 11"/>
                  <a:gd name="T45" fmla="*/ 3 h 7"/>
                  <a:gd name="T46" fmla="*/ 5 w 11"/>
                  <a:gd name="T47" fmla="*/ 4 h 7"/>
                  <a:gd name="T48" fmla="*/ 5 w 11"/>
                  <a:gd name="T49" fmla="*/ 2 h 7"/>
                  <a:gd name="T50" fmla="*/ 5 w 11"/>
                  <a:gd name="T51" fmla="*/ 5 h 7"/>
                  <a:gd name="T52" fmla="*/ 3 w 11"/>
                  <a:gd name="T53" fmla="*/ 1 h 7"/>
                  <a:gd name="T54" fmla="*/ 4 w 11"/>
                  <a:gd name="T55" fmla="*/ 3 h 7"/>
                  <a:gd name="T56" fmla="*/ 4 w 11"/>
                  <a:gd name="T57" fmla="*/ 4 h 7"/>
                  <a:gd name="T58" fmla="*/ 3 w 11"/>
                  <a:gd name="T59" fmla="*/ 2 h 7"/>
                  <a:gd name="T60" fmla="*/ 3 w 11"/>
                  <a:gd name="T61" fmla="*/ 3 h 7"/>
                  <a:gd name="T62" fmla="*/ 3 w 11"/>
                  <a:gd name="T63" fmla="*/ 4 h 7"/>
                  <a:gd name="T64" fmla="*/ 2 w 11"/>
                  <a:gd name="T65" fmla="*/ 4 h 7"/>
                  <a:gd name="T66" fmla="*/ 2 w 11"/>
                  <a:gd name="T67" fmla="*/ 2 h 7"/>
                  <a:gd name="T68" fmla="*/ 1 w 11"/>
                  <a:gd name="T69" fmla="*/ 1 h 7"/>
                  <a:gd name="T70" fmla="*/ 1 w 11"/>
                  <a:gd name="T71" fmla="*/ 4 h 7"/>
                  <a:gd name="T72" fmla="*/ 0 w 11"/>
                  <a:gd name="T73" fmla="*/ 2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" h="7">
                    <a:moveTo>
                      <a:pt x="0" y="2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1" y="6"/>
                      <a:pt x="1" y="7"/>
                    </a:cubicBezTo>
                    <a:cubicBezTo>
                      <a:pt x="1" y="7"/>
                      <a:pt x="1" y="5"/>
                      <a:pt x="2" y="5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6"/>
                      <a:pt x="3" y="5"/>
                      <a:pt x="3" y="6"/>
                    </a:cubicBezTo>
                    <a:cubicBezTo>
                      <a:pt x="4" y="6"/>
                      <a:pt x="4" y="6"/>
                      <a:pt x="4" y="5"/>
                    </a:cubicBezTo>
                    <a:cubicBezTo>
                      <a:pt x="6" y="5"/>
                      <a:pt x="7" y="4"/>
                      <a:pt x="8" y="5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9" y="4"/>
                      <a:pt x="9" y="3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6"/>
                      <a:pt x="9" y="4"/>
                      <a:pt x="10" y="5"/>
                    </a:cubicBezTo>
                    <a:cubicBezTo>
                      <a:pt x="10" y="4"/>
                      <a:pt x="9" y="2"/>
                      <a:pt x="10" y="2"/>
                    </a:cubicBezTo>
                    <a:cubicBezTo>
                      <a:pt x="10" y="4"/>
                      <a:pt x="10" y="2"/>
                      <a:pt x="10" y="5"/>
                    </a:cubicBezTo>
                    <a:cubicBezTo>
                      <a:pt x="11" y="5"/>
                      <a:pt x="10" y="3"/>
                      <a:pt x="11" y="3"/>
                    </a:cubicBezTo>
                    <a:cubicBezTo>
                      <a:pt x="10" y="2"/>
                      <a:pt x="10" y="2"/>
                      <a:pt x="10" y="1"/>
                    </a:cubicBezTo>
                    <a:cubicBezTo>
                      <a:pt x="10" y="0"/>
                      <a:pt x="10" y="2"/>
                      <a:pt x="10" y="0"/>
                    </a:cubicBezTo>
                    <a:cubicBezTo>
                      <a:pt x="9" y="0"/>
                      <a:pt x="9" y="3"/>
                      <a:pt x="8" y="3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3"/>
                      <a:pt x="7" y="3"/>
                      <a:pt x="6" y="1"/>
                    </a:cubicBezTo>
                    <a:cubicBezTo>
                      <a:pt x="6" y="2"/>
                      <a:pt x="5" y="1"/>
                      <a:pt x="6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5" y="2"/>
                      <a:pt x="5" y="2"/>
                    </a:cubicBezTo>
                    <a:cubicBezTo>
                      <a:pt x="5" y="4"/>
                      <a:pt x="5" y="4"/>
                      <a:pt x="5" y="5"/>
                    </a:cubicBezTo>
                    <a:cubicBezTo>
                      <a:pt x="4" y="4"/>
                      <a:pt x="4" y="3"/>
                      <a:pt x="3" y="1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4" y="4"/>
                      <a:pt x="4" y="4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3" y="4"/>
                      <a:pt x="3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1" y="2"/>
                      <a:pt x="2" y="3"/>
                      <a:pt x="2" y="2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16" name="Rectangle 815"/>
              <p:cNvSpPr>
                <a:spLocks noChangeArrowheads="1"/>
              </p:cNvSpPr>
              <p:nvPr/>
            </p:nvSpPr>
            <p:spPr bwMode="auto">
              <a:xfrm>
                <a:off x="1960" y="3022"/>
                <a:ext cx="1" cy="3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17" name="Freeform 816"/>
              <p:cNvSpPr>
                <a:spLocks/>
              </p:cNvSpPr>
              <p:nvPr/>
            </p:nvSpPr>
            <p:spPr bwMode="auto">
              <a:xfrm>
                <a:off x="1957" y="302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18" name="Rectangle 817"/>
              <p:cNvSpPr>
                <a:spLocks noChangeArrowheads="1"/>
              </p:cNvSpPr>
              <p:nvPr/>
            </p:nvSpPr>
            <p:spPr bwMode="auto">
              <a:xfrm>
                <a:off x="1966" y="3038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19" name="Freeform 818"/>
              <p:cNvSpPr>
                <a:spLocks/>
              </p:cNvSpPr>
              <p:nvPr/>
            </p:nvSpPr>
            <p:spPr bwMode="auto">
              <a:xfrm>
                <a:off x="1966" y="3022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20" name="Freeform 819"/>
              <p:cNvSpPr>
                <a:spLocks/>
              </p:cNvSpPr>
              <p:nvPr/>
            </p:nvSpPr>
            <p:spPr bwMode="auto">
              <a:xfrm>
                <a:off x="1971" y="3022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21" name="Rectangle 820"/>
              <p:cNvSpPr>
                <a:spLocks noChangeArrowheads="1"/>
              </p:cNvSpPr>
              <p:nvPr/>
            </p:nvSpPr>
            <p:spPr bwMode="auto">
              <a:xfrm>
                <a:off x="1960" y="3025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22" name="Freeform 821"/>
              <p:cNvSpPr>
                <a:spLocks/>
              </p:cNvSpPr>
              <p:nvPr/>
            </p:nvSpPr>
            <p:spPr bwMode="auto">
              <a:xfrm>
                <a:off x="1944" y="3025"/>
                <a:ext cx="16" cy="22"/>
              </a:xfrm>
              <a:custGeom>
                <a:avLst/>
                <a:gdLst>
                  <a:gd name="T0" fmla="*/ 1 w 6"/>
                  <a:gd name="T1" fmla="*/ 7 h 8"/>
                  <a:gd name="T2" fmla="*/ 2 w 6"/>
                  <a:gd name="T3" fmla="*/ 7 h 8"/>
                  <a:gd name="T4" fmla="*/ 2 w 6"/>
                  <a:gd name="T5" fmla="*/ 4 h 8"/>
                  <a:gd name="T6" fmla="*/ 2 w 6"/>
                  <a:gd name="T7" fmla="*/ 7 h 8"/>
                  <a:gd name="T8" fmla="*/ 4 w 6"/>
                  <a:gd name="T9" fmla="*/ 5 h 8"/>
                  <a:gd name="T10" fmla="*/ 4 w 6"/>
                  <a:gd name="T11" fmla="*/ 6 h 8"/>
                  <a:gd name="T12" fmla="*/ 4 w 6"/>
                  <a:gd name="T13" fmla="*/ 2 h 8"/>
                  <a:gd name="T14" fmla="*/ 5 w 6"/>
                  <a:gd name="T15" fmla="*/ 6 h 8"/>
                  <a:gd name="T16" fmla="*/ 5 w 6"/>
                  <a:gd name="T17" fmla="*/ 6 h 8"/>
                  <a:gd name="T18" fmla="*/ 6 w 6"/>
                  <a:gd name="T19" fmla="*/ 5 h 8"/>
                  <a:gd name="T20" fmla="*/ 5 w 6"/>
                  <a:gd name="T21" fmla="*/ 3 h 8"/>
                  <a:gd name="T22" fmla="*/ 5 w 6"/>
                  <a:gd name="T23" fmla="*/ 1 h 8"/>
                  <a:gd name="T24" fmla="*/ 5 w 6"/>
                  <a:gd name="T25" fmla="*/ 3 h 8"/>
                  <a:gd name="T26" fmla="*/ 4 w 6"/>
                  <a:gd name="T27" fmla="*/ 1 h 8"/>
                  <a:gd name="T28" fmla="*/ 4 w 6"/>
                  <a:gd name="T29" fmla="*/ 2 h 8"/>
                  <a:gd name="T30" fmla="*/ 4 w 6"/>
                  <a:gd name="T31" fmla="*/ 1 h 8"/>
                  <a:gd name="T32" fmla="*/ 4 w 6"/>
                  <a:gd name="T33" fmla="*/ 2 h 8"/>
                  <a:gd name="T34" fmla="*/ 4 w 6"/>
                  <a:gd name="T35" fmla="*/ 2 h 8"/>
                  <a:gd name="T36" fmla="*/ 4 w 6"/>
                  <a:gd name="T37" fmla="*/ 4 h 8"/>
                  <a:gd name="T38" fmla="*/ 3 w 6"/>
                  <a:gd name="T39" fmla="*/ 2 h 8"/>
                  <a:gd name="T40" fmla="*/ 3 w 6"/>
                  <a:gd name="T41" fmla="*/ 3 h 8"/>
                  <a:gd name="T42" fmla="*/ 2 w 6"/>
                  <a:gd name="T43" fmla="*/ 1 h 8"/>
                  <a:gd name="T44" fmla="*/ 2 w 6"/>
                  <a:gd name="T45" fmla="*/ 3 h 8"/>
                  <a:gd name="T46" fmla="*/ 3 w 6"/>
                  <a:gd name="T47" fmla="*/ 2 h 8"/>
                  <a:gd name="T48" fmla="*/ 3 w 6"/>
                  <a:gd name="T49" fmla="*/ 5 h 8"/>
                  <a:gd name="T50" fmla="*/ 2 w 6"/>
                  <a:gd name="T51" fmla="*/ 2 h 8"/>
                  <a:gd name="T52" fmla="*/ 1 w 6"/>
                  <a:gd name="T53" fmla="*/ 3 h 8"/>
                  <a:gd name="T54" fmla="*/ 1 w 6"/>
                  <a:gd name="T55" fmla="*/ 2 h 8"/>
                  <a:gd name="T56" fmla="*/ 1 w 6"/>
                  <a:gd name="T57" fmla="*/ 4 h 8"/>
                  <a:gd name="T58" fmla="*/ 1 w 6"/>
                  <a:gd name="T59" fmla="*/ 4 h 8"/>
                  <a:gd name="T60" fmla="*/ 1 w 6"/>
                  <a:gd name="T61" fmla="*/ 5 h 8"/>
                  <a:gd name="T62" fmla="*/ 1 w 6"/>
                  <a:gd name="T63" fmla="*/ 4 h 8"/>
                  <a:gd name="T64" fmla="*/ 0 w 6"/>
                  <a:gd name="T65" fmla="*/ 6 h 8"/>
                  <a:gd name="T66" fmla="*/ 1 w 6"/>
                  <a:gd name="T67" fmla="*/ 5 h 8"/>
                  <a:gd name="T68" fmla="*/ 1 w 6"/>
                  <a:gd name="T69" fmla="*/ 7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6" h="8">
                    <a:moveTo>
                      <a:pt x="1" y="7"/>
                    </a:moveTo>
                    <a:cubicBezTo>
                      <a:pt x="1" y="8"/>
                      <a:pt x="1" y="7"/>
                      <a:pt x="2" y="7"/>
                    </a:cubicBezTo>
                    <a:cubicBezTo>
                      <a:pt x="2" y="7"/>
                      <a:pt x="1" y="4"/>
                      <a:pt x="2" y="4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3" y="7"/>
                      <a:pt x="4" y="7"/>
                      <a:pt x="4" y="5"/>
                    </a:cubicBezTo>
                    <a:cubicBezTo>
                      <a:pt x="4" y="5"/>
                      <a:pt x="4" y="5"/>
                      <a:pt x="4" y="6"/>
                    </a:cubicBezTo>
                    <a:cubicBezTo>
                      <a:pt x="4" y="6"/>
                      <a:pt x="4" y="2"/>
                      <a:pt x="4" y="2"/>
                    </a:cubicBezTo>
                    <a:cubicBezTo>
                      <a:pt x="4" y="4"/>
                      <a:pt x="5" y="4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5"/>
                      <a:pt x="6" y="5"/>
                    </a:cubicBezTo>
                    <a:cubicBezTo>
                      <a:pt x="5" y="4"/>
                      <a:pt x="5" y="3"/>
                      <a:pt x="5" y="3"/>
                    </a:cubicBezTo>
                    <a:cubicBezTo>
                      <a:pt x="5" y="3"/>
                      <a:pt x="5" y="2"/>
                      <a:pt x="5" y="1"/>
                    </a:cubicBezTo>
                    <a:cubicBezTo>
                      <a:pt x="5" y="2"/>
                      <a:pt x="5" y="2"/>
                      <a:pt x="5" y="3"/>
                    </a:cubicBezTo>
                    <a:cubicBezTo>
                      <a:pt x="4" y="2"/>
                      <a:pt x="5" y="2"/>
                      <a:pt x="4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1"/>
                      <a:pt x="4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3" y="2"/>
                      <a:pt x="4" y="4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2" y="0"/>
                      <a:pt x="2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3"/>
                      <a:pt x="2" y="2"/>
                      <a:pt x="3" y="2"/>
                    </a:cubicBezTo>
                    <a:cubicBezTo>
                      <a:pt x="3" y="3"/>
                      <a:pt x="2" y="4"/>
                      <a:pt x="3" y="5"/>
                    </a:cubicBezTo>
                    <a:cubicBezTo>
                      <a:pt x="2" y="3"/>
                      <a:pt x="2" y="5"/>
                      <a:pt x="2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4"/>
                      <a:pt x="1" y="2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4"/>
                    </a:cubicBezTo>
                    <a:cubicBezTo>
                      <a:pt x="1" y="6"/>
                      <a:pt x="0" y="6"/>
                      <a:pt x="0" y="6"/>
                    </a:cubicBezTo>
                    <a:cubicBezTo>
                      <a:pt x="1" y="6"/>
                      <a:pt x="1" y="5"/>
                      <a:pt x="1" y="5"/>
                    </a:cubicBezTo>
                    <a:cubicBezTo>
                      <a:pt x="1" y="6"/>
                      <a:pt x="1" y="7"/>
                      <a:pt x="1" y="7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23" name="Freeform 822"/>
              <p:cNvSpPr>
                <a:spLocks/>
              </p:cNvSpPr>
              <p:nvPr/>
            </p:nvSpPr>
            <p:spPr bwMode="auto">
              <a:xfrm>
                <a:off x="1955" y="3028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24" name="Freeform 823"/>
              <p:cNvSpPr>
                <a:spLocks/>
              </p:cNvSpPr>
              <p:nvPr/>
            </p:nvSpPr>
            <p:spPr bwMode="auto">
              <a:xfrm>
                <a:off x="1933" y="3025"/>
                <a:ext cx="11" cy="27"/>
              </a:xfrm>
              <a:custGeom>
                <a:avLst/>
                <a:gdLst>
                  <a:gd name="T0" fmla="*/ 3 w 4"/>
                  <a:gd name="T1" fmla="*/ 4 h 10"/>
                  <a:gd name="T2" fmla="*/ 2 w 4"/>
                  <a:gd name="T3" fmla="*/ 3 h 10"/>
                  <a:gd name="T4" fmla="*/ 3 w 4"/>
                  <a:gd name="T5" fmla="*/ 6 h 10"/>
                  <a:gd name="T6" fmla="*/ 2 w 4"/>
                  <a:gd name="T7" fmla="*/ 7 h 10"/>
                  <a:gd name="T8" fmla="*/ 2 w 4"/>
                  <a:gd name="T9" fmla="*/ 4 h 10"/>
                  <a:gd name="T10" fmla="*/ 2 w 4"/>
                  <a:gd name="T11" fmla="*/ 3 h 10"/>
                  <a:gd name="T12" fmla="*/ 2 w 4"/>
                  <a:gd name="T13" fmla="*/ 5 h 10"/>
                  <a:gd name="T14" fmla="*/ 1 w 4"/>
                  <a:gd name="T15" fmla="*/ 6 h 10"/>
                  <a:gd name="T16" fmla="*/ 2 w 4"/>
                  <a:gd name="T17" fmla="*/ 6 h 10"/>
                  <a:gd name="T18" fmla="*/ 1 w 4"/>
                  <a:gd name="T19" fmla="*/ 4 h 10"/>
                  <a:gd name="T20" fmla="*/ 1 w 4"/>
                  <a:gd name="T21" fmla="*/ 9 h 10"/>
                  <a:gd name="T22" fmla="*/ 1 w 4"/>
                  <a:gd name="T23" fmla="*/ 9 h 10"/>
                  <a:gd name="T24" fmla="*/ 1 w 4"/>
                  <a:gd name="T25" fmla="*/ 6 h 10"/>
                  <a:gd name="T26" fmla="*/ 1 w 4"/>
                  <a:gd name="T27" fmla="*/ 7 h 10"/>
                  <a:gd name="T28" fmla="*/ 1 w 4"/>
                  <a:gd name="T29" fmla="*/ 8 h 10"/>
                  <a:gd name="T30" fmla="*/ 4 w 4"/>
                  <a:gd name="T31" fmla="*/ 8 h 10"/>
                  <a:gd name="T32" fmla="*/ 3 w 4"/>
                  <a:gd name="T33" fmla="*/ 8 h 10"/>
                  <a:gd name="T34" fmla="*/ 4 w 4"/>
                  <a:gd name="T35" fmla="*/ 6 h 10"/>
                  <a:gd name="T36" fmla="*/ 3 w 4"/>
                  <a:gd name="T37" fmla="*/ 4 h 10"/>
                  <a:gd name="T38" fmla="*/ 3 w 4"/>
                  <a:gd name="T39" fmla="*/ 5 h 10"/>
                  <a:gd name="T40" fmla="*/ 3 w 4"/>
                  <a:gd name="T41" fmla="*/ 3 h 10"/>
                  <a:gd name="T42" fmla="*/ 4 w 4"/>
                  <a:gd name="T43" fmla="*/ 2 h 10"/>
                  <a:gd name="T44" fmla="*/ 3 w 4"/>
                  <a:gd name="T45" fmla="*/ 2 h 10"/>
                  <a:gd name="T46" fmla="*/ 3 w 4"/>
                  <a:gd name="T47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" h="10">
                    <a:moveTo>
                      <a:pt x="3" y="4"/>
                    </a:moveTo>
                    <a:cubicBezTo>
                      <a:pt x="3" y="4"/>
                      <a:pt x="3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5"/>
                      <a:pt x="3" y="7"/>
                      <a:pt x="2" y="7"/>
                    </a:cubicBezTo>
                    <a:cubicBezTo>
                      <a:pt x="2" y="6"/>
                      <a:pt x="2" y="4"/>
                      <a:pt x="2" y="4"/>
                    </a:cubicBezTo>
                    <a:cubicBezTo>
                      <a:pt x="2" y="4"/>
                      <a:pt x="2" y="3"/>
                      <a:pt x="2" y="3"/>
                    </a:cubicBezTo>
                    <a:cubicBezTo>
                      <a:pt x="2" y="4"/>
                      <a:pt x="1" y="4"/>
                      <a:pt x="2" y="5"/>
                    </a:cubicBezTo>
                    <a:cubicBezTo>
                      <a:pt x="2" y="6"/>
                      <a:pt x="2" y="7"/>
                      <a:pt x="1" y="6"/>
                    </a:cubicBezTo>
                    <a:cubicBezTo>
                      <a:pt x="1" y="6"/>
                      <a:pt x="2" y="6"/>
                      <a:pt x="2" y="6"/>
                    </a:cubicBezTo>
                    <a:cubicBezTo>
                      <a:pt x="2" y="4"/>
                      <a:pt x="1" y="5"/>
                      <a:pt x="1" y="4"/>
                    </a:cubicBezTo>
                    <a:cubicBezTo>
                      <a:pt x="1" y="6"/>
                      <a:pt x="0" y="6"/>
                      <a:pt x="1" y="9"/>
                    </a:cubicBezTo>
                    <a:cubicBezTo>
                      <a:pt x="1" y="10"/>
                      <a:pt x="1" y="9"/>
                      <a:pt x="1" y="9"/>
                    </a:cubicBezTo>
                    <a:cubicBezTo>
                      <a:pt x="0" y="8"/>
                      <a:pt x="1" y="7"/>
                      <a:pt x="1" y="6"/>
                    </a:cubicBezTo>
                    <a:cubicBezTo>
                      <a:pt x="1" y="7"/>
                      <a:pt x="1" y="6"/>
                      <a:pt x="1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2" y="9"/>
                      <a:pt x="3" y="8"/>
                      <a:pt x="4" y="8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3" y="7"/>
                      <a:pt x="3" y="7"/>
                      <a:pt x="4" y="6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5"/>
                    </a:cubicBezTo>
                    <a:cubicBezTo>
                      <a:pt x="3" y="4"/>
                      <a:pt x="3" y="3"/>
                      <a:pt x="3" y="3"/>
                    </a:cubicBezTo>
                    <a:cubicBezTo>
                      <a:pt x="3" y="2"/>
                      <a:pt x="4" y="3"/>
                      <a:pt x="4" y="2"/>
                    </a:cubicBezTo>
                    <a:cubicBezTo>
                      <a:pt x="3" y="0"/>
                      <a:pt x="3" y="3"/>
                      <a:pt x="3" y="2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25" name="Rectangle 824"/>
              <p:cNvSpPr>
                <a:spLocks noChangeArrowheads="1"/>
              </p:cNvSpPr>
              <p:nvPr/>
            </p:nvSpPr>
            <p:spPr bwMode="auto">
              <a:xfrm>
                <a:off x="1944" y="3033"/>
                <a:ext cx="1" cy="3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26" name="Freeform 825"/>
              <p:cNvSpPr>
                <a:spLocks/>
              </p:cNvSpPr>
              <p:nvPr/>
            </p:nvSpPr>
            <p:spPr bwMode="auto">
              <a:xfrm>
                <a:off x="1944" y="3041"/>
                <a:ext cx="0" cy="6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27" name="Freeform 826"/>
              <p:cNvSpPr>
                <a:spLocks/>
              </p:cNvSpPr>
              <p:nvPr/>
            </p:nvSpPr>
            <p:spPr bwMode="auto">
              <a:xfrm>
                <a:off x="1933" y="3036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28" name="Freeform 827"/>
              <p:cNvSpPr>
                <a:spLocks/>
              </p:cNvSpPr>
              <p:nvPr/>
            </p:nvSpPr>
            <p:spPr bwMode="auto">
              <a:xfrm>
                <a:off x="1930" y="3038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4 h 4"/>
                  <a:gd name="T4" fmla="*/ 1 w 1"/>
                  <a:gd name="T5" fmla="*/ 0 h 4"/>
                  <a:gd name="T6" fmla="*/ 1 w 1"/>
                  <a:gd name="T7" fmla="*/ 3 h 4"/>
                  <a:gd name="T8" fmla="*/ 0 w 1"/>
                  <a:gd name="T9" fmla="*/ 3 h 4"/>
                  <a:gd name="T10" fmla="*/ 0 w 1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1" y="4"/>
                      <a:pt x="1" y="3"/>
                      <a:pt x="1" y="4"/>
                    </a:cubicBezTo>
                    <a:cubicBezTo>
                      <a:pt x="1" y="3"/>
                      <a:pt x="1" y="2"/>
                      <a:pt x="1" y="0"/>
                    </a:cubicBezTo>
                    <a:cubicBezTo>
                      <a:pt x="1" y="0"/>
                      <a:pt x="1" y="2"/>
                      <a:pt x="1" y="3"/>
                    </a:cubicBezTo>
                    <a:cubicBezTo>
                      <a:pt x="1" y="2"/>
                      <a:pt x="0" y="3"/>
                      <a:pt x="0" y="3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29" name="Freeform 828"/>
              <p:cNvSpPr>
                <a:spLocks/>
              </p:cNvSpPr>
              <p:nvPr/>
            </p:nvSpPr>
            <p:spPr bwMode="auto">
              <a:xfrm>
                <a:off x="1903" y="3030"/>
                <a:ext cx="27" cy="22"/>
              </a:xfrm>
              <a:custGeom>
                <a:avLst/>
                <a:gdLst>
                  <a:gd name="T0" fmla="*/ 8 w 10"/>
                  <a:gd name="T1" fmla="*/ 3 h 8"/>
                  <a:gd name="T2" fmla="*/ 8 w 10"/>
                  <a:gd name="T3" fmla="*/ 3 h 8"/>
                  <a:gd name="T4" fmla="*/ 8 w 10"/>
                  <a:gd name="T5" fmla="*/ 3 h 8"/>
                  <a:gd name="T6" fmla="*/ 7 w 10"/>
                  <a:gd name="T7" fmla="*/ 2 h 8"/>
                  <a:gd name="T8" fmla="*/ 8 w 10"/>
                  <a:gd name="T9" fmla="*/ 3 h 8"/>
                  <a:gd name="T10" fmla="*/ 7 w 10"/>
                  <a:gd name="T11" fmla="*/ 3 h 8"/>
                  <a:gd name="T12" fmla="*/ 7 w 10"/>
                  <a:gd name="T13" fmla="*/ 5 h 8"/>
                  <a:gd name="T14" fmla="*/ 6 w 10"/>
                  <a:gd name="T15" fmla="*/ 2 h 8"/>
                  <a:gd name="T16" fmla="*/ 6 w 10"/>
                  <a:gd name="T17" fmla="*/ 6 h 8"/>
                  <a:gd name="T18" fmla="*/ 5 w 10"/>
                  <a:gd name="T19" fmla="*/ 5 h 8"/>
                  <a:gd name="T20" fmla="*/ 5 w 10"/>
                  <a:gd name="T21" fmla="*/ 4 h 8"/>
                  <a:gd name="T22" fmla="*/ 5 w 10"/>
                  <a:gd name="T23" fmla="*/ 4 h 8"/>
                  <a:gd name="T24" fmla="*/ 5 w 10"/>
                  <a:gd name="T25" fmla="*/ 3 h 8"/>
                  <a:gd name="T26" fmla="*/ 4 w 10"/>
                  <a:gd name="T27" fmla="*/ 3 h 8"/>
                  <a:gd name="T28" fmla="*/ 4 w 10"/>
                  <a:gd name="T29" fmla="*/ 2 h 8"/>
                  <a:gd name="T30" fmla="*/ 2 w 10"/>
                  <a:gd name="T31" fmla="*/ 4 h 8"/>
                  <a:gd name="T32" fmla="*/ 2 w 10"/>
                  <a:gd name="T33" fmla="*/ 3 h 8"/>
                  <a:gd name="T34" fmla="*/ 2 w 10"/>
                  <a:gd name="T35" fmla="*/ 6 h 8"/>
                  <a:gd name="T36" fmla="*/ 2 w 10"/>
                  <a:gd name="T37" fmla="*/ 6 h 8"/>
                  <a:gd name="T38" fmla="*/ 2 w 10"/>
                  <a:gd name="T39" fmla="*/ 3 h 8"/>
                  <a:gd name="T40" fmla="*/ 1 w 10"/>
                  <a:gd name="T41" fmla="*/ 4 h 8"/>
                  <a:gd name="T42" fmla="*/ 1 w 10"/>
                  <a:gd name="T43" fmla="*/ 3 h 8"/>
                  <a:gd name="T44" fmla="*/ 1 w 10"/>
                  <a:gd name="T45" fmla="*/ 5 h 8"/>
                  <a:gd name="T46" fmla="*/ 0 w 10"/>
                  <a:gd name="T47" fmla="*/ 5 h 8"/>
                  <a:gd name="T48" fmla="*/ 1 w 10"/>
                  <a:gd name="T49" fmla="*/ 8 h 8"/>
                  <a:gd name="T50" fmla="*/ 3 w 10"/>
                  <a:gd name="T51" fmla="*/ 7 h 8"/>
                  <a:gd name="T52" fmla="*/ 3 w 10"/>
                  <a:gd name="T53" fmla="*/ 5 h 8"/>
                  <a:gd name="T54" fmla="*/ 4 w 10"/>
                  <a:gd name="T55" fmla="*/ 7 h 8"/>
                  <a:gd name="T56" fmla="*/ 3 w 10"/>
                  <a:gd name="T57" fmla="*/ 5 h 8"/>
                  <a:gd name="T58" fmla="*/ 4 w 10"/>
                  <a:gd name="T59" fmla="*/ 7 h 8"/>
                  <a:gd name="T60" fmla="*/ 4 w 10"/>
                  <a:gd name="T61" fmla="*/ 5 h 8"/>
                  <a:gd name="T62" fmla="*/ 5 w 10"/>
                  <a:gd name="T63" fmla="*/ 8 h 8"/>
                  <a:gd name="T64" fmla="*/ 8 w 10"/>
                  <a:gd name="T65" fmla="*/ 6 h 8"/>
                  <a:gd name="T66" fmla="*/ 8 w 10"/>
                  <a:gd name="T67" fmla="*/ 5 h 8"/>
                  <a:gd name="T68" fmla="*/ 9 w 10"/>
                  <a:gd name="T69" fmla="*/ 5 h 8"/>
                  <a:gd name="T70" fmla="*/ 9 w 10"/>
                  <a:gd name="T71" fmla="*/ 3 h 8"/>
                  <a:gd name="T72" fmla="*/ 10 w 10"/>
                  <a:gd name="T73" fmla="*/ 6 h 8"/>
                  <a:gd name="T74" fmla="*/ 10 w 10"/>
                  <a:gd name="T75" fmla="*/ 6 h 8"/>
                  <a:gd name="T76" fmla="*/ 10 w 10"/>
                  <a:gd name="T77" fmla="*/ 5 h 8"/>
                  <a:gd name="T78" fmla="*/ 10 w 10"/>
                  <a:gd name="T79" fmla="*/ 6 h 8"/>
                  <a:gd name="T80" fmla="*/ 9 w 10"/>
                  <a:gd name="T81" fmla="*/ 2 h 8"/>
                  <a:gd name="T82" fmla="*/ 8 w 10"/>
                  <a:gd name="T83" fmla="*/ 1 h 8"/>
                  <a:gd name="T84" fmla="*/ 8 w 10"/>
                  <a:gd name="T85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" h="8">
                    <a:moveTo>
                      <a:pt x="8" y="3"/>
                    </a:moveTo>
                    <a:cubicBezTo>
                      <a:pt x="8" y="3"/>
                      <a:pt x="8" y="4"/>
                      <a:pt x="8" y="3"/>
                    </a:cubicBezTo>
                    <a:cubicBezTo>
                      <a:pt x="8" y="3"/>
                      <a:pt x="8" y="2"/>
                      <a:pt x="8" y="3"/>
                    </a:cubicBezTo>
                    <a:cubicBezTo>
                      <a:pt x="8" y="1"/>
                      <a:pt x="8" y="3"/>
                      <a:pt x="7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7" y="2"/>
                      <a:pt x="8" y="4"/>
                      <a:pt x="7" y="3"/>
                    </a:cubicBezTo>
                    <a:cubicBezTo>
                      <a:pt x="7" y="4"/>
                      <a:pt x="7" y="4"/>
                      <a:pt x="7" y="5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6" y="3"/>
                      <a:pt x="6" y="4"/>
                      <a:pt x="6" y="6"/>
                    </a:cubicBezTo>
                    <a:cubicBezTo>
                      <a:pt x="6" y="4"/>
                      <a:pt x="6" y="6"/>
                      <a:pt x="5" y="5"/>
                    </a:cubicBezTo>
                    <a:cubicBezTo>
                      <a:pt x="5" y="5"/>
                      <a:pt x="5" y="4"/>
                      <a:pt x="5" y="4"/>
                    </a:cubicBezTo>
                    <a:cubicBezTo>
                      <a:pt x="5" y="2"/>
                      <a:pt x="5" y="5"/>
                      <a:pt x="5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3"/>
                      <a:pt x="4" y="4"/>
                      <a:pt x="4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3"/>
                      <a:pt x="3" y="3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4"/>
                      <a:pt x="3" y="3"/>
                      <a:pt x="2" y="6"/>
                    </a:cubicBezTo>
                    <a:cubicBezTo>
                      <a:pt x="2" y="3"/>
                      <a:pt x="2" y="7"/>
                      <a:pt x="2" y="6"/>
                    </a:cubicBezTo>
                    <a:cubicBezTo>
                      <a:pt x="1" y="4"/>
                      <a:pt x="2" y="5"/>
                      <a:pt x="2" y="3"/>
                    </a:cubicBezTo>
                    <a:cubicBezTo>
                      <a:pt x="2" y="5"/>
                      <a:pt x="2" y="4"/>
                      <a:pt x="1" y="4"/>
                    </a:cubicBezTo>
                    <a:cubicBezTo>
                      <a:pt x="1" y="3"/>
                      <a:pt x="1" y="4"/>
                      <a:pt x="1" y="3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0" y="7"/>
                      <a:pt x="1" y="8"/>
                    </a:cubicBezTo>
                    <a:cubicBezTo>
                      <a:pt x="1" y="7"/>
                      <a:pt x="2" y="6"/>
                      <a:pt x="3" y="7"/>
                    </a:cubicBezTo>
                    <a:cubicBezTo>
                      <a:pt x="3" y="5"/>
                      <a:pt x="3" y="7"/>
                      <a:pt x="3" y="5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7"/>
                      <a:pt x="3" y="6"/>
                      <a:pt x="3" y="5"/>
                    </a:cubicBezTo>
                    <a:cubicBezTo>
                      <a:pt x="4" y="5"/>
                      <a:pt x="4" y="6"/>
                      <a:pt x="4" y="7"/>
                    </a:cubicBezTo>
                    <a:cubicBezTo>
                      <a:pt x="4" y="7"/>
                      <a:pt x="4" y="7"/>
                      <a:pt x="4" y="5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6" y="7"/>
                      <a:pt x="7" y="5"/>
                      <a:pt x="8" y="6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9" y="6"/>
                      <a:pt x="8" y="2"/>
                      <a:pt x="9" y="5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4"/>
                      <a:pt x="10" y="5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4"/>
                      <a:pt x="10" y="5"/>
                      <a:pt x="10" y="6"/>
                    </a:cubicBezTo>
                    <a:cubicBezTo>
                      <a:pt x="10" y="4"/>
                      <a:pt x="10" y="3"/>
                      <a:pt x="9" y="2"/>
                    </a:cubicBezTo>
                    <a:cubicBezTo>
                      <a:pt x="9" y="5"/>
                      <a:pt x="8" y="0"/>
                      <a:pt x="8" y="1"/>
                    </a:cubicBezTo>
                    <a:cubicBezTo>
                      <a:pt x="8" y="2"/>
                      <a:pt x="8" y="2"/>
                      <a:pt x="8" y="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30" name="Freeform 829"/>
              <p:cNvSpPr>
                <a:spLocks/>
              </p:cNvSpPr>
              <p:nvPr/>
            </p:nvSpPr>
            <p:spPr bwMode="auto">
              <a:xfrm>
                <a:off x="1930" y="3047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31" name="Freeform 830"/>
              <p:cNvSpPr>
                <a:spLocks/>
              </p:cNvSpPr>
              <p:nvPr/>
            </p:nvSpPr>
            <p:spPr bwMode="auto">
              <a:xfrm>
                <a:off x="1903" y="304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32" name="Rectangle 831"/>
              <p:cNvSpPr>
                <a:spLocks noChangeArrowheads="1"/>
              </p:cNvSpPr>
              <p:nvPr/>
            </p:nvSpPr>
            <p:spPr bwMode="auto">
              <a:xfrm>
                <a:off x="1930" y="3047"/>
                <a:ext cx="1" cy="1"/>
              </a:xfrm>
              <a:prstGeom prst="rect">
                <a:avLst/>
              </a:pr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33" name="Freeform 832"/>
              <p:cNvSpPr>
                <a:spLocks/>
              </p:cNvSpPr>
              <p:nvPr/>
            </p:nvSpPr>
            <p:spPr bwMode="auto">
              <a:xfrm>
                <a:off x="1930" y="3036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34" name="Freeform 833"/>
              <p:cNvSpPr>
                <a:spLocks/>
              </p:cNvSpPr>
              <p:nvPr/>
            </p:nvSpPr>
            <p:spPr bwMode="auto">
              <a:xfrm>
                <a:off x="1898" y="3038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35" name="Freeform 834"/>
              <p:cNvSpPr>
                <a:spLocks/>
              </p:cNvSpPr>
              <p:nvPr/>
            </p:nvSpPr>
            <p:spPr bwMode="auto">
              <a:xfrm>
                <a:off x="1887" y="303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36" name="Freeform 835"/>
              <p:cNvSpPr>
                <a:spLocks/>
              </p:cNvSpPr>
              <p:nvPr/>
            </p:nvSpPr>
            <p:spPr bwMode="auto">
              <a:xfrm>
                <a:off x="1854" y="3036"/>
                <a:ext cx="49" cy="30"/>
              </a:xfrm>
              <a:custGeom>
                <a:avLst/>
                <a:gdLst>
                  <a:gd name="T0" fmla="*/ 1 w 18"/>
                  <a:gd name="T1" fmla="*/ 6 h 11"/>
                  <a:gd name="T2" fmla="*/ 1 w 18"/>
                  <a:gd name="T3" fmla="*/ 8 h 11"/>
                  <a:gd name="T4" fmla="*/ 1 w 18"/>
                  <a:gd name="T5" fmla="*/ 9 h 11"/>
                  <a:gd name="T6" fmla="*/ 2 w 18"/>
                  <a:gd name="T7" fmla="*/ 8 h 11"/>
                  <a:gd name="T8" fmla="*/ 4 w 18"/>
                  <a:gd name="T9" fmla="*/ 8 h 11"/>
                  <a:gd name="T10" fmla="*/ 6 w 18"/>
                  <a:gd name="T11" fmla="*/ 8 h 11"/>
                  <a:gd name="T12" fmla="*/ 7 w 18"/>
                  <a:gd name="T13" fmla="*/ 6 h 11"/>
                  <a:gd name="T14" fmla="*/ 8 w 18"/>
                  <a:gd name="T15" fmla="*/ 7 h 11"/>
                  <a:gd name="T16" fmla="*/ 9 w 18"/>
                  <a:gd name="T17" fmla="*/ 7 h 11"/>
                  <a:gd name="T18" fmla="*/ 9 w 18"/>
                  <a:gd name="T19" fmla="*/ 4 h 11"/>
                  <a:gd name="T20" fmla="*/ 10 w 18"/>
                  <a:gd name="T21" fmla="*/ 4 h 11"/>
                  <a:gd name="T22" fmla="*/ 10 w 18"/>
                  <a:gd name="T23" fmla="*/ 5 h 11"/>
                  <a:gd name="T24" fmla="*/ 12 w 18"/>
                  <a:gd name="T25" fmla="*/ 5 h 11"/>
                  <a:gd name="T26" fmla="*/ 13 w 18"/>
                  <a:gd name="T27" fmla="*/ 5 h 11"/>
                  <a:gd name="T28" fmla="*/ 14 w 18"/>
                  <a:gd name="T29" fmla="*/ 4 h 11"/>
                  <a:gd name="T30" fmla="*/ 14 w 18"/>
                  <a:gd name="T31" fmla="*/ 3 h 11"/>
                  <a:gd name="T32" fmla="*/ 15 w 18"/>
                  <a:gd name="T33" fmla="*/ 5 h 11"/>
                  <a:gd name="T34" fmla="*/ 15 w 18"/>
                  <a:gd name="T35" fmla="*/ 4 h 11"/>
                  <a:gd name="T36" fmla="*/ 18 w 18"/>
                  <a:gd name="T37" fmla="*/ 4 h 11"/>
                  <a:gd name="T38" fmla="*/ 17 w 18"/>
                  <a:gd name="T39" fmla="*/ 4 h 11"/>
                  <a:gd name="T40" fmla="*/ 16 w 18"/>
                  <a:gd name="T41" fmla="*/ 5 h 11"/>
                  <a:gd name="T42" fmla="*/ 16 w 18"/>
                  <a:gd name="T43" fmla="*/ 1 h 11"/>
                  <a:gd name="T44" fmla="*/ 15 w 18"/>
                  <a:gd name="T45" fmla="*/ 1 h 11"/>
                  <a:gd name="T46" fmla="*/ 15 w 18"/>
                  <a:gd name="T47" fmla="*/ 1 h 11"/>
                  <a:gd name="T48" fmla="*/ 14 w 18"/>
                  <a:gd name="T49" fmla="*/ 1 h 11"/>
                  <a:gd name="T50" fmla="*/ 13 w 18"/>
                  <a:gd name="T51" fmla="*/ 1 h 11"/>
                  <a:gd name="T52" fmla="*/ 12 w 18"/>
                  <a:gd name="T53" fmla="*/ 2 h 11"/>
                  <a:gd name="T54" fmla="*/ 12 w 18"/>
                  <a:gd name="T55" fmla="*/ 1 h 11"/>
                  <a:gd name="T56" fmla="*/ 11 w 18"/>
                  <a:gd name="T57" fmla="*/ 1 h 11"/>
                  <a:gd name="T58" fmla="*/ 11 w 18"/>
                  <a:gd name="T59" fmla="*/ 2 h 11"/>
                  <a:gd name="T60" fmla="*/ 10 w 18"/>
                  <a:gd name="T61" fmla="*/ 3 h 11"/>
                  <a:gd name="T62" fmla="*/ 10 w 18"/>
                  <a:gd name="T63" fmla="*/ 1 h 11"/>
                  <a:gd name="T64" fmla="*/ 9 w 18"/>
                  <a:gd name="T65" fmla="*/ 1 h 11"/>
                  <a:gd name="T66" fmla="*/ 8 w 18"/>
                  <a:gd name="T67" fmla="*/ 3 h 11"/>
                  <a:gd name="T68" fmla="*/ 7 w 18"/>
                  <a:gd name="T69" fmla="*/ 4 h 11"/>
                  <a:gd name="T70" fmla="*/ 6 w 18"/>
                  <a:gd name="T71" fmla="*/ 5 h 11"/>
                  <a:gd name="T72" fmla="*/ 5 w 18"/>
                  <a:gd name="T73" fmla="*/ 5 h 11"/>
                  <a:gd name="T74" fmla="*/ 3 w 18"/>
                  <a:gd name="T75" fmla="*/ 5 h 11"/>
                  <a:gd name="T76" fmla="*/ 4 w 18"/>
                  <a:gd name="T77" fmla="*/ 7 h 11"/>
                  <a:gd name="T78" fmla="*/ 3 w 18"/>
                  <a:gd name="T79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8" h="11">
                    <a:moveTo>
                      <a:pt x="2" y="4"/>
                    </a:moveTo>
                    <a:cubicBezTo>
                      <a:pt x="1" y="4"/>
                      <a:pt x="1" y="5"/>
                      <a:pt x="1" y="6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6"/>
                      <a:pt x="0" y="7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7"/>
                      <a:pt x="1" y="9"/>
                      <a:pt x="1" y="9"/>
                    </a:cubicBezTo>
                    <a:cubicBezTo>
                      <a:pt x="2" y="9"/>
                      <a:pt x="2" y="6"/>
                      <a:pt x="2" y="7"/>
                    </a:cubicBezTo>
                    <a:cubicBezTo>
                      <a:pt x="2" y="7"/>
                      <a:pt x="2" y="7"/>
                      <a:pt x="2" y="8"/>
                    </a:cubicBezTo>
                    <a:cubicBezTo>
                      <a:pt x="3" y="8"/>
                      <a:pt x="3" y="6"/>
                      <a:pt x="3" y="6"/>
                    </a:cubicBezTo>
                    <a:cubicBezTo>
                      <a:pt x="3" y="11"/>
                      <a:pt x="4" y="4"/>
                      <a:pt x="4" y="8"/>
                    </a:cubicBezTo>
                    <a:cubicBezTo>
                      <a:pt x="5" y="7"/>
                      <a:pt x="5" y="8"/>
                      <a:pt x="5" y="7"/>
                    </a:cubicBezTo>
                    <a:cubicBezTo>
                      <a:pt x="5" y="8"/>
                      <a:pt x="6" y="7"/>
                      <a:pt x="6" y="8"/>
                    </a:cubicBezTo>
                    <a:cubicBezTo>
                      <a:pt x="5" y="5"/>
                      <a:pt x="7" y="10"/>
                      <a:pt x="6" y="5"/>
                    </a:cubicBezTo>
                    <a:cubicBezTo>
                      <a:pt x="7" y="7"/>
                      <a:pt x="6" y="5"/>
                      <a:pt x="7" y="6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7"/>
                      <a:pt x="7" y="5"/>
                      <a:pt x="8" y="7"/>
                    </a:cubicBezTo>
                    <a:cubicBezTo>
                      <a:pt x="8" y="7"/>
                      <a:pt x="8" y="6"/>
                      <a:pt x="8" y="4"/>
                    </a:cubicBezTo>
                    <a:cubicBezTo>
                      <a:pt x="8" y="5"/>
                      <a:pt x="8" y="5"/>
                      <a:pt x="9" y="7"/>
                    </a:cubicBezTo>
                    <a:cubicBezTo>
                      <a:pt x="8" y="5"/>
                      <a:pt x="9" y="6"/>
                      <a:pt x="9" y="5"/>
                    </a:cubicBezTo>
                    <a:cubicBezTo>
                      <a:pt x="9" y="5"/>
                      <a:pt x="9" y="5"/>
                      <a:pt x="9" y="4"/>
                    </a:cubicBezTo>
                    <a:cubicBezTo>
                      <a:pt x="9" y="4"/>
                      <a:pt x="9" y="2"/>
                      <a:pt x="9" y="2"/>
                    </a:cubicBezTo>
                    <a:cubicBezTo>
                      <a:pt x="10" y="4"/>
                      <a:pt x="9" y="2"/>
                      <a:pt x="10" y="4"/>
                    </a:cubicBezTo>
                    <a:cubicBezTo>
                      <a:pt x="9" y="5"/>
                      <a:pt x="9" y="5"/>
                      <a:pt x="9" y="6"/>
                    </a:cubicBezTo>
                    <a:cubicBezTo>
                      <a:pt x="10" y="6"/>
                      <a:pt x="10" y="6"/>
                      <a:pt x="10" y="5"/>
                    </a:cubicBezTo>
                    <a:cubicBezTo>
                      <a:pt x="11" y="5"/>
                      <a:pt x="10" y="6"/>
                      <a:pt x="11" y="6"/>
                    </a:cubicBezTo>
                    <a:cubicBezTo>
                      <a:pt x="11" y="7"/>
                      <a:pt x="11" y="4"/>
                      <a:pt x="12" y="5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4"/>
                      <a:pt x="12" y="6"/>
                      <a:pt x="13" y="5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7"/>
                      <a:pt x="13" y="2"/>
                      <a:pt x="14" y="4"/>
                    </a:cubicBezTo>
                    <a:cubicBezTo>
                      <a:pt x="14" y="3"/>
                      <a:pt x="14" y="2"/>
                      <a:pt x="14" y="1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2"/>
                      <a:pt x="14" y="5"/>
                      <a:pt x="14" y="6"/>
                    </a:cubicBezTo>
                    <a:cubicBezTo>
                      <a:pt x="14" y="5"/>
                      <a:pt x="15" y="6"/>
                      <a:pt x="15" y="5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5" y="6"/>
                      <a:pt x="15" y="3"/>
                      <a:pt x="15" y="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6" y="5"/>
                      <a:pt x="17" y="7"/>
                      <a:pt x="18" y="4"/>
                    </a:cubicBezTo>
                    <a:cubicBezTo>
                      <a:pt x="18" y="3"/>
                      <a:pt x="17" y="1"/>
                      <a:pt x="17" y="1"/>
                    </a:cubicBezTo>
                    <a:cubicBezTo>
                      <a:pt x="17" y="1"/>
                      <a:pt x="17" y="3"/>
                      <a:pt x="17" y="4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3"/>
                      <a:pt x="16" y="4"/>
                      <a:pt x="16" y="5"/>
                    </a:cubicBezTo>
                    <a:cubicBezTo>
                      <a:pt x="16" y="6"/>
                      <a:pt x="16" y="3"/>
                      <a:pt x="16" y="4"/>
                    </a:cubicBezTo>
                    <a:cubicBezTo>
                      <a:pt x="16" y="3"/>
                      <a:pt x="16" y="2"/>
                      <a:pt x="16" y="1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1"/>
                      <a:pt x="15" y="1"/>
                      <a:pt x="15" y="1"/>
                    </a:cubicBezTo>
                    <a:cubicBezTo>
                      <a:pt x="15" y="3"/>
                      <a:pt x="15" y="0"/>
                      <a:pt x="14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5" y="2"/>
                      <a:pt x="15" y="2"/>
                      <a:pt x="14" y="2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4" y="3"/>
                      <a:pt x="13" y="3"/>
                    </a:cubicBezTo>
                    <a:cubicBezTo>
                      <a:pt x="13" y="1"/>
                      <a:pt x="13" y="2"/>
                      <a:pt x="13" y="1"/>
                    </a:cubicBezTo>
                    <a:cubicBezTo>
                      <a:pt x="13" y="3"/>
                      <a:pt x="12" y="1"/>
                      <a:pt x="12" y="2"/>
                    </a:cubicBezTo>
                    <a:cubicBezTo>
                      <a:pt x="12" y="3"/>
                      <a:pt x="12" y="3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2"/>
                      <a:pt x="11" y="1"/>
                    </a:cubicBezTo>
                    <a:cubicBezTo>
                      <a:pt x="11" y="1"/>
                      <a:pt x="11" y="1"/>
                      <a:pt x="12" y="1"/>
                    </a:cubicBezTo>
                    <a:cubicBezTo>
                      <a:pt x="11" y="0"/>
                      <a:pt x="11" y="3"/>
                      <a:pt x="11" y="2"/>
                    </a:cubicBezTo>
                    <a:cubicBezTo>
                      <a:pt x="11" y="3"/>
                      <a:pt x="10" y="3"/>
                      <a:pt x="11" y="5"/>
                    </a:cubicBezTo>
                    <a:cubicBezTo>
                      <a:pt x="10" y="4"/>
                      <a:pt x="10" y="3"/>
                      <a:pt x="10" y="3"/>
                    </a:cubicBezTo>
                    <a:cubicBezTo>
                      <a:pt x="10" y="5"/>
                      <a:pt x="10" y="2"/>
                      <a:pt x="10" y="3"/>
                    </a:cubicBezTo>
                    <a:cubicBezTo>
                      <a:pt x="10" y="2"/>
                      <a:pt x="10" y="3"/>
                      <a:pt x="10" y="1"/>
                    </a:cubicBezTo>
                    <a:cubicBezTo>
                      <a:pt x="9" y="1"/>
                      <a:pt x="9" y="3"/>
                      <a:pt x="9" y="3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2"/>
                      <a:pt x="9" y="3"/>
                      <a:pt x="8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3"/>
                      <a:pt x="7" y="2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2"/>
                      <a:pt x="6" y="4"/>
                      <a:pt x="6" y="6"/>
                    </a:cubicBezTo>
                    <a:cubicBezTo>
                      <a:pt x="6" y="6"/>
                      <a:pt x="6" y="5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5" y="3"/>
                      <a:pt x="5" y="5"/>
                    </a:cubicBezTo>
                    <a:cubicBezTo>
                      <a:pt x="5" y="5"/>
                      <a:pt x="5" y="3"/>
                      <a:pt x="5" y="3"/>
                    </a:cubicBezTo>
                    <a:cubicBezTo>
                      <a:pt x="5" y="6"/>
                      <a:pt x="3" y="1"/>
                      <a:pt x="3" y="5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6"/>
                      <a:pt x="5" y="7"/>
                      <a:pt x="4" y="7"/>
                    </a:cubicBezTo>
                    <a:cubicBezTo>
                      <a:pt x="4" y="7"/>
                      <a:pt x="4" y="6"/>
                      <a:pt x="3" y="6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2"/>
                      <a:pt x="2" y="7"/>
                      <a:pt x="2" y="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37" name="Freeform 836"/>
              <p:cNvSpPr>
                <a:spLocks/>
              </p:cNvSpPr>
              <p:nvPr/>
            </p:nvSpPr>
            <p:spPr bwMode="auto">
              <a:xfrm>
                <a:off x="1870" y="3041"/>
                <a:ext cx="0" cy="6"/>
              </a:xfrm>
              <a:custGeom>
                <a:avLst/>
                <a:gdLst>
                  <a:gd name="T0" fmla="*/ 2 h 2"/>
                  <a:gd name="T1" fmla="*/ 0 h 2"/>
                  <a:gd name="T2" fmla="*/ 1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38" name="Freeform 837"/>
              <p:cNvSpPr>
                <a:spLocks/>
              </p:cNvSpPr>
              <p:nvPr/>
            </p:nvSpPr>
            <p:spPr bwMode="auto">
              <a:xfrm>
                <a:off x="1870" y="304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39" name="Freeform 838"/>
              <p:cNvSpPr>
                <a:spLocks/>
              </p:cNvSpPr>
              <p:nvPr/>
            </p:nvSpPr>
            <p:spPr bwMode="auto">
              <a:xfrm>
                <a:off x="1854" y="3047"/>
                <a:ext cx="3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40" name="Freeform 839"/>
              <p:cNvSpPr>
                <a:spLocks/>
              </p:cNvSpPr>
              <p:nvPr/>
            </p:nvSpPr>
            <p:spPr bwMode="auto">
              <a:xfrm>
                <a:off x="1854" y="3049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41" name="Freeform 840"/>
              <p:cNvSpPr>
                <a:spLocks/>
              </p:cNvSpPr>
              <p:nvPr/>
            </p:nvSpPr>
            <p:spPr bwMode="auto">
              <a:xfrm>
                <a:off x="1829" y="3047"/>
                <a:ext cx="25" cy="21"/>
              </a:xfrm>
              <a:custGeom>
                <a:avLst/>
                <a:gdLst>
                  <a:gd name="T0" fmla="*/ 2 w 9"/>
                  <a:gd name="T1" fmla="*/ 4 h 8"/>
                  <a:gd name="T2" fmla="*/ 1 w 9"/>
                  <a:gd name="T3" fmla="*/ 5 h 8"/>
                  <a:gd name="T4" fmla="*/ 1 w 9"/>
                  <a:gd name="T5" fmla="*/ 4 h 8"/>
                  <a:gd name="T6" fmla="*/ 0 w 9"/>
                  <a:gd name="T7" fmla="*/ 7 h 8"/>
                  <a:gd name="T8" fmla="*/ 5 w 9"/>
                  <a:gd name="T9" fmla="*/ 5 h 8"/>
                  <a:gd name="T10" fmla="*/ 5 w 9"/>
                  <a:gd name="T11" fmla="*/ 6 h 8"/>
                  <a:gd name="T12" fmla="*/ 6 w 9"/>
                  <a:gd name="T13" fmla="*/ 4 h 8"/>
                  <a:gd name="T14" fmla="*/ 6 w 9"/>
                  <a:gd name="T15" fmla="*/ 6 h 8"/>
                  <a:gd name="T16" fmla="*/ 7 w 9"/>
                  <a:gd name="T17" fmla="*/ 5 h 8"/>
                  <a:gd name="T18" fmla="*/ 7 w 9"/>
                  <a:gd name="T19" fmla="*/ 4 h 8"/>
                  <a:gd name="T20" fmla="*/ 7 w 9"/>
                  <a:gd name="T21" fmla="*/ 5 h 8"/>
                  <a:gd name="T22" fmla="*/ 7 w 9"/>
                  <a:gd name="T23" fmla="*/ 4 h 8"/>
                  <a:gd name="T24" fmla="*/ 8 w 9"/>
                  <a:gd name="T25" fmla="*/ 4 h 8"/>
                  <a:gd name="T26" fmla="*/ 8 w 9"/>
                  <a:gd name="T27" fmla="*/ 5 h 8"/>
                  <a:gd name="T28" fmla="*/ 8 w 9"/>
                  <a:gd name="T29" fmla="*/ 4 h 8"/>
                  <a:gd name="T30" fmla="*/ 8 w 9"/>
                  <a:gd name="T31" fmla="*/ 5 h 8"/>
                  <a:gd name="T32" fmla="*/ 9 w 9"/>
                  <a:gd name="T33" fmla="*/ 3 h 8"/>
                  <a:gd name="T34" fmla="*/ 9 w 9"/>
                  <a:gd name="T35" fmla="*/ 2 h 8"/>
                  <a:gd name="T36" fmla="*/ 8 w 9"/>
                  <a:gd name="T37" fmla="*/ 3 h 8"/>
                  <a:gd name="T38" fmla="*/ 9 w 9"/>
                  <a:gd name="T39" fmla="*/ 3 h 8"/>
                  <a:gd name="T40" fmla="*/ 8 w 9"/>
                  <a:gd name="T41" fmla="*/ 4 h 8"/>
                  <a:gd name="T42" fmla="*/ 8 w 9"/>
                  <a:gd name="T43" fmla="*/ 2 h 8"/>
                  <a:gd name="T44" fmla="*/ 7 w 9"/>
                  <a:gd name="T45" fmla="*/ 1 h 8"/>
                  <a:gd name="T46" fmla="*/ 7 w 9"/>
                  <a:gd name="T47" fmla="*/ 1 h 8"/>
                  <a:gd name="T48" fmla="*/ 7 w 9"/>
                  <a:gd name="T49" fmla="*/ 1 h 8"/>
                  <a:gd name="T50" fmla="*/ 7 w 9"/>
                  <a:gd name="T51" fmla="*/ 2 h 8"/>
                  <a:gd name="T52" fmla="*/ 7 w 9"/>
                  <a:gd name="T53" fmla="*/ 4 h 8"/>
                  <a:gd name="T54" fmla="*/ 7 w 9"/>
                  <a:gd name="T55" fmla="*/ 4 h 8"/>
                  <a:gd name="T56" fmla="*/ 7 w 9"/>
                  <a:gd name="T57" fmla="*/ 2 h 8"/>
                  <a:gd name="T58" fmla="*/ 7 w 9"/>
                  <a:gd name="T59" fmla="*/ 3 h 8"/>
                  <a:gd name="T60" fmla="*/ 6 w 9"/>
                  <a:gd name="T61" fmla="*/ 1 h 8"/>
                  <a:gd name="T62" fmla="*/ 6 w 9"/>
                  <a:gd name="T63" fmla="*/ 3 h 8"/>
                  <a:gd name="T64" fmla="*/ 4 w 9"/>
                  <a:gd name="T65" fmla="*/ 4 h 8"/>
                  <a:gd name="T66" fmla="*/ 5 w 9"/>
                  <a:gd name="T67" fmla="*/ 2 h 8"/>
                  <a:gd name="T68" fmla="*/ 4 w 9"/>
                  <a:gd name="T69" fmla="*/ 4 h 8"/>
                  <a:gd name="T70" fmla="*/ 3 w 9"/>
                  <a:gd name="T71" fmla="*/ 3 h 8"/>
                  <a:gd name="T72" fmla="*/ 3 w 9"/>
                  <a:gd name="T73" fmla="*/ 4 h 8"/>
                  <a:gd name="T74" fmla="*/ 2 w 9"/>
                  <a:gd name="T75" fmla="*/ 4 h 8"/>
                  <a:gd name="T76" fmla="*/ 2 w 9"/>
                  <a:gd name="T77" fmla="*/ 4 h 8"/>
                  <a:gd name="T78" fmla="*/ 2 w 9"/>
                  <a:gd name="T79" fmla="*/ 6 h 8"/>
                  <a:gd name="T80" fmla="*/ 2 w 9"/>
                  <a:gd name="T81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9" h="8">
                    <a:moveTo>
                      <a:pt x="2" y="4"/>
                    </a:moveTo>
                    <a:cubicBezTo>
                      <a:pt x="1" y="5"/>
                      <a:pt x="1" y="5"/>
                      <a:pt x="1" y="5"/>
                    </a:cubicBezTo>
                    <a:cubicBezTo>
                      <a:pt x="1" y="5"/>
                      <a:pt x="1" y="5"/>
                      <a:pt x="1" y="4"/>
                    </a:cubicBezTo>
                    <a:cubicBezTo>
                      <a:pt x="1" y="6"/>
                      <a:pt x="0" y="4"/>
                      <a:pt x="0" y="7"/>
                    </a:cubicBezTo>
                    <a:cubicBezTo>
                      <a:pt x="2" y="6"/>
                      <a:pt x="3" y="7"/>
                      <a:pt x="5" y="5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4"/>
                      <a:pt x="6" y="8"/>
                      <a:pt x="6" y="4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7"/>
                      <a:pt x="7" y="3"/>
                      <a:pt x="7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7" y="5"/>
                      <a:pt x="7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8" y="4"/>
                      <a:pt x="8" y="4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4"/>
                      <a:pt x="8" y="4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9" y="4"/>
                      <a:pt x="9" y="7"/>
                      <a:pt x="9" y="3"/>
                    </a:cubicBezTo>
                    <a:cubicBezTo>
                      <a:pt x="9" y="3"/>
                      <a:pt x="9" y="2"/>
                      <a:pt x="9" y="2"/>
                    </a:cubicBezTo>
                    <a:cubicBezTo>
                      <a:pt x="9" y="1"/>
                      <a:pt x="9" y="2"/>
                      <a:pt x="8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6"/>
                      <a:pt x="8" y="2"/>
                      <a:pt x="8" y="4"/>
                    </a:cubicBezTo>
                    <a:cubicBezTo>
                      <a:pt x="8" y="3"/>
                      <a:pt x="8" y="3"/>
                      <a:pt x="8" y="2"/>
                    </a:cubicBezTo>
                    <a:cubicBezTo>
                      <a:pt x="8" y="0"/>
                      <a:pt x="8" y="4"/>
                      <a:pt x="7" y="1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0"/>
                      <a:pt x="7" y="1"/>
                      <a:pt x="7" y="1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4"/>
                      <a:pt x="7" y="4"/>
                    </a:cubicBezTo>
                    <a:cubicBezTo>
                      <a:pt x="7" y="3"/>
                      <a:pt x="7" y="5"/>
                      <a:pt x="7" y="4"/>
                    </a:cubicBezTo>
                    <a:cubicBezTo>
                      <a:pt x="6" y="3"/>
                      <a:pt x="7" y="3"/>
                      <a:pt x="7" y="2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3"/>
                      <a:pt x="6" y="2"/>
                      <a:pt x="6" y="1"/>
                    </a:cubicBezTo>
                    <a:cubicBezTo>
                      <a:pt x="6" y="2"/>
                      <a:pt x="6" y="2"/>
                      <a:pt x="6" y="3"/>
                    </a:cubicBezTo>
                    <a:cubicBezTo>
                      <a:pt x="6" y="2"/>
                      <a:pt x="5" y="2"/>
                      <a:pt x="4" y="4"/>
                    </a:cubicBezTo>
                    <a:cubicBezTo>
                      <a:pt x="4" y="3"/>
                      <a:pt x="4" y="2"/>
                      <a:pt x="5" y="2"/>
                    </a:cubicBezTo>
                    <a:cubicBezTo>
                      <a:pt x="4" y="2"/>
                      <a:pt x="4" y="3"/>
                      <a:pt x="4" y="4"/>
                    </a:cubicBezTo>
                    <a:cubicBezTo>
                      <a:pt x="4" y="5"/>
                      <a:pt x="3" y="4"/>
                      <a:pt x="3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6"/>
                      <a:pt x="3" y="3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7"/>
                      <a:pt x="2" y="6"/>
                    </a:cubicBezTo>
                    <a:cubicBezTo>
                      <a:pt x="2" y="5"/>
                      <a:pt x="2" y="5"/>
                      <a:pt x="2" y="4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42" name="Freeform 841"/>
              <p:cNvSpPr>
                <a:spLocks/>
              </p:cNvSpPr>
              <p:nvPr/>
            </p:nvSpPr>
            <p:spPr bwMode="auto">
              <a:xfrm>
                <a:off x="1829" y="3057"/>
                <a:ext cx="0" cy="9"/>
              </a:xfrm>
              <a:custGeom>
                <a:avLst/>
                <a:gdLst>
                  <a:gd name="T0" fmla="*/ 2 h 3"/>
                  <a:gd name="T1" fmla="*/ 1 h 3"/>
                  <a:gd name="T2" fmla="*/ 3 h 3"/>
                  <a:gd name="T3" fmla="*/ 2 h 3"/>
                  <a:gd name="T4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2"/>
                      <a:pt x="0" y="3"/>
                    </a:cubicBezTo>
                    <a:cubicBezTo>
                      <a:pt x="0" y="3"/>
                      <a:pt x="0" y="3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43" name="Freeform 842"/>
              <p:cNvSpPr>
                <a:spLocks/>
              </p:cNvSpPr>
              <p:nvPr/>
            </p:nvSpPr>
            <p:spPr bwMode="auto">
              <a:xfrm>
                <a:off x="1816" y="3055"/>
                <a:ext cx="13" cy="16"/>
              </a:xfrm>
              <a:custGeom>
                <a:avLst/>
                <a:gdLst>
                  <a:gd name="T0" fmla="*/ 2 w 5"/>
                  <a:gd name="T1" fmla="*/ 3 h 6"/>
                  <a:gd name="T2" fmla="*/ 2 w 5"/>
                  <a:gd name="T3" fmla="*/ 4 h 6"/>
                  <a:gd name="T4" fmla="*/ 3 w 5"/>
                  <a:gd name="T5" fmla="*/ 5 h 6"/>
                  <a:gd name="T6" fmla="*/ 4 w 5"/>
                  <a:gd name="T7" fmla="*/ 3 h 6"/>
                  <a:gd name="T8" fmla="*/ 4 w 5"/>
                  <a:gd name="T9" fmla="*/ 4 h 6"/>
                  <a:gd name="T10" fmla="*/ 5 w 5"/>
                  <a:gd name="T11" fmla="*/ 2 h 6"/>
                  <a:gd name="T12" fmla="*/ 4 w 5"/>
                  <a:gd name="T13" fmla="*/ 3 h 6"/>
                  <a:gd name="T14" fmla="*/ 4 w 5"/>
                  <a:gd name="T15" fmla="*/ 2 h 6"/>
                  <a:gd name="T16" fmla="*/ 4 w 5"/>
                  <a:gd name="T17" fmla="*/ 3 h 6"/>
                  <a:gd name="T18" fmla="*/ 4 w 5"/>
                  <a:gd name="T19" fmla="*/ 2 h 6"/>
                  <a:gd name="T20" fmla="*/ 3 w 5"/>
                  <a:gd name="T21" fmla="*/ 4 h 6"/>
                  <a:gd name="T22" fmla="*/ 3 w 5"/>
                  <a:gd name="T23" fmla="*/ 2 h 6"/>
                  <a:gd name="T24" fmla="*/ 3 w 5"/>
                  <a:gd name="T25" fmla="*/ 1 h 6"/>
                  <a:gd name="T26" fmla="*/ 3 w 5"/>
                  <a:gd name="T27" fmla="*/ 2 h 6"/>
                  <a:gd name="T28" fmla="*/ 3 w 5"/>
                  <a:gd name="T29" fmla="*/ 3 h 6"/>
                  <a:gd name="T30" fmla="*/ 2 w 5"/>
                  <a:gd name="T31" fmla="*/ 1 h 6"/>
                  <a:gd name="T32" fmla="*/ 1 w 5"/>
                  <a:gd name="T33" fmla="*/ 2 h 6"/>
                  <a:gd name="T34" fmla="*/ 0 w 5"/>
                  <a:gd name="T35" fmla="*/ 4 h 6"/>
                  <a:gd name="T36" fmla="*/ 1 w 5"/>
                  <a:gd name="T37" fmla="*/ 3 h 6"/>
                  <a:gd name="T38" fmla="*/ 0 w 5"/>
                  <a:gd name="T39" fmla="*/ 2 h 6"/>
                  <a:gd name="T40" fmla="*/ 0 w 5"/>
                  <a:gd name="T41" fmla="*/ 5 h 6"/>
                  <a:gd name="T42" fmla="*/ 2 w 5"/>
                  <a:gd name="T43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" h="6">
                    <a:moveTo>
                      <a:pt x="2" y="3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4"/>
                      <a:pt x="3" y="5"/>
                    </a:cubicBezTo>
                    <a:cubicBezTo>
                      <a:pt x="4" y="5"/>
                      <a:pt x="4" y="3"/>
                      <a:pt x="4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3"/>
                      <a:pt x="5" y="5"/>
                      <a:pt x="5" y="2"/>
                    </a:cubicBezTo>
                    <a:cubicBezTo>
                      <a:pt x="5" y="2"/>
                      <a:pt x="5" y="3"/>
                      <a:pt x="4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0"/>
                      <a:pt x="4" y="4"/>
                      <a:pt x="3" y="4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1"/>
                    </a:cubicBezTo>
                    <a:cubicBezTo>
                      <a:pt x="3" y="1"/>
                      <a:pt x="2" y="2"/>
                      <a:pt x="3" y="2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5"/>
                      <a:pt x="3" y="2"/>
                      <a:pt x="2" y="1"/>
                    </a:cubicBezTo>
                    <a:cubicBezTo>
                      <a:pt x="2" y="2"/>
                      <a:pt x="1" y="4"/>
                      <a:pt x="1" y="2"/>
                    </a:cubicBezTo>
                    <a:cubicBezTo>
                      <a:pt x="1" y="3"/>
                      <a:pt x="1" y="4"/>
                      <a:pt x="0" y="4"/>
                    </a:cubicBezTo>
                    <a:cubicBezTo>
                      <a:pt x="0" y="4"/>
                      <a:pt x="0" y="3"/>
                      <a:pt x="1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3"/>
                      <a:pt x="0" y="5"/>
                      <a:pt x="0" y="5"/>
                    </a:cubicBezTo>
                    <a:cubicBezTo>
                      <a:pt x="0" y="6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44" name="Freeform 843"/>
              <p:cNvSpPr>
                <a:spLocks/>
              </p:cNvSpPr>
              <p:nvPr/>
            </p:nvSpPr>
            <p:spPr bwMode="auto">
              <a:xfrm>
                <a:off x="1819" y="3066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0 h 2"/>
                  <a:gd name="T4" fmla="*/ 0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FD3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45" name="Freeform 844"/>
              <p:cNvSpPr>
                <a:spLocks/>
              </p:cNvSpPr>
              <p:nvPr/>
            </p:nvSpPr>
            <p:spPr bwMode="auto">
              <a:xfrm>
                <a:off x="1587" y="1760"/>
                <a:ext cx="193" cy="204"/>
              </a:xfrm>
              <a:custGeom>
                <a:avLst/>
                <a:gdLst>
                  <a:gd name="T0" fmla="*/ 34 w 71"/>
                  <a:gd name="T1" fmla="*/ 5 h 75"/>
                  <a:gd name="T2" fmla="*/ 38 w 71"/>
                  <a:gd name="T3" fmla="*/ 53 h 75"/>
                  <a:gd name="T4" fmla="*/ 43 w 71"/>
                  <a:gd name="T5" fmla="*/ 1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75">
                    <a:moveTo>
                      <a:pt x="34" y="5"/>
                    </a:moveTo>
                    <a:cubicBezTo>
                      <a:pt x="0" y="7"/>
                      <a:pt x="9" y="75"/>
                      <a:pt x="38" y="53"/>
                    </a:cubicBezTo>
                    <a:cubicBezTo>
                      <a:pt x="48" y="44"/>
                      <a:pt x="71" y="0"/>
                      <a:pt x="43" y="1"/>
                    </a:cubicBezTo>
                  </a:path>
                </a:pathLst>
              </a:custGeom>
              <a:solidFill>
                <a:srgbClr val="FFF14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46" name="Freeform 845"/>
              <p:cNvSpPr>
                <a:spLocks/>
              </p:cNvSpPr>
              <p:nvPr/>
            </p:nvSpPr>
            <p:spPr bwMode="auto">
              <a:xfrm>
                <a:off x="1533" y="2600"/>
                <a:ext cx="207" cy="19"/>
              </a:xfrm>
              <a:custGeom>
                <a:avLst/>
                <a:gdLst>
                  <a:gd name="T0" fmla="*/ 59 w 76"/>
                  <a:gd name="T1" fmla="*/ 1 h 7"/>
                  <a:gd name="T2" fmla="*/ 54 w 76"/>
                  <a:gd name="T3" fmla="*/ 1 h 7"/>
                  <a:gd name="T4" fmla="*/ 34 w 76"/>
                  <a:gd name="T5" fmla="*/ 2 h 7"/>
                  <a:gd name="T6" fmla="*/ 1 w 76"/>
                  <a:gd name="T7" fmla="*/ 2 h 7"/>
                  <a:gd name="T8" fmla="*/ 0 w 76"/>
                  <a:gd name="T9" fmla="*/ 6 h 7"/>
                  <a:gd name="T10" fmla="*/ 34 w 76"/>
                  <a:gd name="T11" fmla="*/ 6 h 7"/>
                  <a:gd name="T12" fmla="*/ 54 w 76"/>
                  <a:gd name="T13" fmla="*/ 5 h 7"/>
                  <a:gd name="T14" fmla="*/ 58 w 76"/>
                  <a:gd name="T15" fmla="*/ 5 h 7"/>
                  <a:gd name="T16" fmla="*/ 76 w 76"/>
                  <a:gd name="T17" fmla="*/ 4 h 7"/>
                  <a:gd name="T18" fmla="*/ 75 w 76"/>
                  <a:gd name="T19" fmla="*/ 0 h 7"/>
                  <a:gd name="T20" fmla="*/ 59 w 76"/>
                  <a:gd name="T21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6" h="7">
                    <a:moveTo>
                      <a:pt x="59" y="1"/>
                    </a:moveTo>
                    <a:cubicBezTo>
                      <a:pt x="54" y="1"/>
                      <a:pt x="54" y="1"/>
                      <a:pt x="54" y="1"/>
                    </a:cubicBezTo>
                    <a:cubicBezTo>
                      <a:pt x="48" y="1"/>
                      <a:pt x="41" y="2"/>
                      <a:pt x="34" y="2"/>
                    </a:cubicBezTo>
                    <a:cubicBezTo>
                      <a:pt x="22" y="3"/>
                      <a:pt x="10" y="4"/>
                      <a:pt x="1" y="2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10" y="7"/>
                      <a:pt x="22" y="6"/>
                      <a:pt x="34" y="6"/>
                    </a:cubicBezTo>
                    <a:cubicBezTo>
                      <a:pt x="41" y="5"/>
                      <a:pt x="48" y="5"/>
                      <a:pt x="54" y="5"/>
                    </a:cubicBezTo>
                    <a:cubicBezTo>
                      <a:pt x="58" y="5"/>
                      <a:pt x="58" y="5"/>
                      <a:pt x="58" y="5"/>
                    </a:cubicBezTo>
                    <a:cubicBezTo>
                      <a:pt x="64" y="5"/>
                      <a:pt x="72" y="5"/>
                      <a:pt x="76" y="4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71" y="2"/>
                      <a:pt x="64" y="2"/>
                      <a:pt x="5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47" name="Freeform 846"/>
              <p:cNvSpPr>
                <a:spLocks/>
              </p:cNvSpPr>
              <p:nvPr/>
            </p:nvSpPr>
            <p:spPr bwMode="auto">
              <a:xfrm>
                <a:off x="1568" y="2970"/>
                <a:ext cx="6" cy="0"/>
              </a:xfrm>
              <a:custGeom>
                <a:avLst/>
                <a:gdLst>
                  <a:gd name="T0" fmla="*/ 3 w 6"/>
                  <a:gd name="T1" fmla="*/ 0 w 6"/>
                  <a:gd name="T2" fmla="*/ 6 w 6"/>
                  <a:gd name="T3" fmla="*/ 3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3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48" name="Freeform 847"/>
              <p:cNvSpPr>
                <a:spLocks/>
              </p:cNvSpPr>
              <p:nvPr/>
            </p:nvSpPr>
            <p:spPr bwMode="auto">
              <a:xfrm>
                <a:off x="1563" y="2962"/>
                <a:ext cx="8" cy="14"/>
              </a:xfrm>
              <a:custGeom>
                <a:avLst/>
                <a:gdLst>
                  <a:gd name="T0" fmla="*/ 1 w 3"/>
                  <a:gd name="T1" fmla="*/ 0 h 5"/>
                  <a:gd name="T2" fmla="*/ 1 w 3"/>
                  <a:gd name="T3" fmla="*/ 0 h 5"/>
                  <a:gd name="T4" fmla="*/ 3 w 3"/>
                  <a:gd name="T5" fmla="*/ 5 h 5"/>
                  <a:gd name="T6" fmla="*/ 1 w 3"/>
                  <a:gd name="T7" fmla="*/ 3 h 5"/>
                  <a:gd name="T8" fmla="*/ 2 w 3"/>
                  <a:gd name="T9" fmla="*/ 3 h 5"/>
                  <a:gd name="T10" fmla="*/ 1 w 3"/>
                  <a:gd name="T11" fmla="*/ 2 h 5"/>
                  <a:gd name="T12" fmla="*/ 1 w 3"/>
                  <a:gd name="T13" fmla="*/ 1 h 5"/>
                  <a:gd name="T14" fmla="*/ 1 w 3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3"/>
                      <a:pt x="1" y="3"/>
                      <a:pt x="3" y="5"/>
                    </a:cubicBezTo>
                    <a:cubicBezTo>
                      <a:pt x="3" y="4"/>
                      <a:pt x="2" y="3"/>
                      <a:pt x="1" y="3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0"/>
                      <a:pt x="1" y="2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49" name="Freeform 848"/>
              <p:cNvSpPr>
                <a:spLocks/>
              </p:cNvSpPr>
              <p:nvPr/>
            </p:nvSpPr>
            <p:spPr bwMode="auto">
              <a:xfrm>
                <a:off x="1565" y="2965"/>
                <a:ext cx="0" cy="5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50" name="Freeform 849"/>
              <p:cNvSpPr>
                <a:spLocks/>
              </p:cNvSpPr>
              <p:nvPr/>
            </p:nvSpPr>
            <p:spPr bwMode="auto">
              <a:xfrm>
                <a:off x="1565" y="2968"/>
                <a:ext cx="0" cy="5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51" name="Freeform 850"/>
              <p:cNvSpPr>
                <a:spLocks/>
              </p:cNvSpPr>
              <p:nvPr/>
            </p:nvSpPr>
            <p:spPr bwMode="auto">
              <a:xfrm>
                <a:off x="1563" y="2970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52" name="Freeform 851"/>
              <p:cNvSpPr>
                <a:spLocks/>
              </p:cNvSpPr>
              <p:nvPr/>
            </p:nvSpPr>
            <p:spPr bwMode="auto">
              <a:xfrm>
                <a:off x="1563" y="2962"/>
                <a:ext cx="2" cy="11"/>
              </a:xfrm>
              <a:custGeom>
                <a:avLst/>
                <a:gdLst>
                  <a:gd name="T0" fmla="*/ 0 w 1"/>
                  <a:gd name="T1" fmla="*/ 3 h 4"/>
                  <a:gd name="T2" fmla="*/ 0 w 1"/>
                  <a:gd name="T3" fmla="*/ 3 h 4"/>
                  <a:gd name="T4" fmla="*/ 0 w 1"/>
                  <a:gd name="T5" fmla="*/ 3 h 4"/>
                  <a:gd name="T6" fmla="*/ 0 w 1"/>
                  <a:gd name="T7" fmla="*/ 1 h 4"/>
                  <a:gd name="T8" fmla="*/ 1 w 1"/>
                  <a:gd name="T9" fmla="*/ 2 h 4"/>
                  <a:gd name="T10" fmla="*/ 1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4"/>
                      <a:pt x="0" y="4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1"/>
                      <a:pt x="0" y="1"/>
                    </a:cubicBezTo>
                    <a:cubicBezTo>
                      <a:pt x="1" y="1"/>
                      <a:pt x="0" y="3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53" name="Freeform 852"/>
              <p:cNvSpPr>
                <a:spLocks/>
              </p:cNvSpPr>
              <p:nvPr/>
            </p:nvSpPr>
            <p:spPr bwMode="auto">
              <a:xfrm>
                <a:off x="1563" y="297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54" name="Freeform 853"/>
              <p:cNvSpPr>
                <a:spLocks/>
              </p:cNvSpPr>
              <p:nvPr/>
            </p:nvSpPr>
            <p:spPr bwMode="auto">
              <a:xfrm>
                <a:off x="1565" y="2968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55" name="Freeform 854"/>
              <p:cNvSpPr>
                <a:spLocks/>
              </p:cNvSpPr>
              <p:nvPr/>
            </p:nvSpPr>
            <p:spPr bwMode="auto">
              <a:xfrm>
                <a:off x="1560" y="2960"/>
                <a:ext cx="3" cy="13"/>
              </a:xfrm>
              <a:custGeom>
                <a:avLst/>
                <a:gdLst>
                  <a:gd name="T0" fmla="*/ 0 w 1"/>
                  <a:gd name="T1" fmla="*/ 4 h 5"/>
                  <a:gd name="T2" fmla="*/ 1 w 1"/>
                  <a:gd name="T3" fmla="*/ 3 h 5"/>
                  <a:gd name="T4" fmla="*/ 1 w 1"/>
                  <a:gd name="T5" fmla="*/ 0 h 5"/>
                  <a:gd name="T6" fmla="*/ 1 w 1"/>
                  <a:gd name="T7" fmla="*/ 1 h 5"/>
                  <a:gd name="T8" fmla="*/ 0 w 1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5">
                    <a:moveTo>
                      <a:pt x="0" y="4"/>
                    </a:moveTo>
                    <a:cubicBezTo>
                      <a:pt x="1" y="2"/>
                      <a:pt x="0" y="5"/>
                      <a:pt x="1" y="3"/>
                    </a:cubicBezTo>
                    <a:cubicBezTo>
                      <a:pt x="1" y="3"/>
                      <a:pt x="1" y="2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56" name="Freeform 855"/>
              <p:cNvSpPr>
                <a:spLocks/>
              </p:cNvSpPr>
              <p:nvPr/>
            </p:nvSpPr>
            <p:spPr bwMode="auto">
              <a:xfrm>
                <a:off x="1563" y="2957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57" name="Freeform 856"/>
              <p:cNvSpPr>
                <a:spLocks/>
              </p:cNvSpPr>
              <p:nvPr/>
            </p:nvSpPr>
            <p:spPr bwMode="auto">
              <a:xfrm>
                <a:off x="1557" y="2957"/>
                <a:ext cx="8" cy="11"/>
              </a:xfrm>
              <a:custGeom>
                <a:avLst/>
                <a:gdLst>
                  <a:gd name="T0" fmla="*/ 0 w 3"/>
                  <a:gd name="T1" fmla="*/ 3 h 4"/>
                  <a:gd name="T2" fmla="*/ 2 w 3"/>
                  <a:gd name="T3" fmla="*/ 1 h 4"/>
                  <a:gd name="T4" fmla="*/ 1 w 3"/>
                  <a:gd name="T5" fmla="*/ 3 h 4"/>
                  <a:gd name="T6" fmla="*/ 2 w 3"/>
                  <a:gd name="T7" fmla="*/ 2 h 4"/>
                  <a:gd name="T8" fmla="*/ 0 w 3"/>
                  <a:gd name="T9" fmla="*/ 4 h 4"/>
                  <a:gd name="T10" fmla="*/ 2 w 3"/>
                  <a:gd name="T11" fmla="*/ 2 h 4"/>
                  <a:gd name="T12" fmla="*/ 1 w 3"/>
                  <a:gd name="T13" fmla="*/ 4 h 4"/>
                  <a:gd name="T14" fmla="*/ 2 w 3"/>
                  <a:gd name="T15" fmla="*/ 2 h 4"/>
                  <a:gd name="T16" fmla="*/ 2 w 3"/>
                  <a:gd name="T17" fmla="*/ 2 h 4"/>
                  <a:gd name="T18" fmla="*/ 2 w 3"/>
                  <a:gd name="T19" fmla="*/ 0 h 4"/>
                  <a:gd name="T20" fmla="*/ 2 w 3"/>
                  <a:gd name="T21" fmla="*/ 1 h 4"/>
                  <a:gd name="T22" fmla="*/ 0 w 3"/>
                  <a:gd name="T2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cubicBezTo>
                      <a:pt x="1" y="3"/>
                      <a:pt x="1" y="2"/>
                      <a:pt x="2" y="1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2"/>
                      <a:pt x="2" y="2"/>
                    </a:cubicBezTo>
                    <a:cubicBezTo>
                      <a:pt x="1" y="4"/>
                      <a:pt x="1" y="2"/>
                      <a:pt x="0" y="4"/>
                    </a:cubicBezTo>
                    <a:cubicBezTo>
                      <a:pt x="1" y="4"/>
                      <a:pt x="1" y="4"/>
                      <a:pt x="2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1" y="3"/>
                      <a:pt x="2" y="2"/>
                    </a:cubicBezTo>
                    <a:cubicBezTo>
                      <a:pt x="2" y="1"/>
                      <a:pt x="2" y="1"/>
                      <a:pt x="2" y="0"/>
                    </a:cubicBezTo>
                    <a:cubicBezTo>
                      <a:pt x="3" y="0"/>
                      <a:pt x="2" y="1"/>
                      <a:pt x="2" y="1"/>
                    </a:cubicBezTo>
                    <a:cubicBezTo>
                      <a:pt x="2" y="2"/>
                      <a:pt x="2" y="2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58" name="Rectangle 857"/>
              <p:cNvSpPr>
                <a:spLocks noChangeArrowheads="1"/>
              </p:cNvSpPr>
              <p:nvPr/>
            </p:nvSpPr>
            <p:spPr bwMode="auto">
              <a:xfrm>
                <a:off x="1560" y="2962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59" name="Freeform 858"/>
              <p:cNvSpPr>
                <a:spLocks/>
              </p:cNvSpPr>
              <p:nvPr/>
            </p:nvSpPr>
            <p:spPr bwMode="auto">
              <a:xfrm>
                <a:off x="1554" y="2960"/>
                <a:ext cx="9" cy="5"/>
              </a:xfrm>
              <a:custGeom>
                <a:avLst/>
                <a:gdLst>
                  <a:gd name="T0" fmla="*/ 1 w 3"/>
                  <a:gd name="T1" fmla="*/ 2 h 2"/>
                  <a:gd name="T2" fmla="*/ 2 w 3"/>
                  <a:gd name="T3" fmla="*/ 1 h 2"/>
                  <a:gd name="T4" fmla="*/ 1 w 3"/>
                  <a:gd name="T5" fmla="*/ 2 h 2"/>
                  <a:gd name="T6" fmla="*/ 2 w 3"/>
                  <a:gd name="T7" fmla="*/ 1 h 2"/>
                  <a:gd name="T8" fmla="*/ 2 w 3"/>
                  <a:gd name="T9" fmla="*/ 1 h 2"/>
                  <a:gd name="T10" fmla="*/ 3 w 3"/>
                  <a:gd name="T11" fmla="*/ 1 h 2"/>
                  <a:gd name="T12" fmla="*/ 3 w 3"/>
                  <a:gd name="T13" fmla="*/ 1 h 2"/>
                  <a:gd name="T14" fmla="*/ 3 w 3"/>
                  <a:gd name="T15" fmla="*/ 1 h 2"/>
                  <a:gd name="T16" fmla="*/ 3 w 3"/>
                  <a:gd name="T17" fmla="*/ 1 h 2"/>
                  <a:gd name="T18" fmla="*/ 2 w 3"/>
                  <a:gd name="T19" fmla="*/ 1 h 2"/>
                  <a:gd name="T20" fmla="*/ 1 w 3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3" y="0"/>
                      <a:pt x="3" y="1"/>
                      <a:pt x="2" y="1"/>
                    </a:cubicBezTo>
                    <a:cubicBezTo>
                      <a:pt x="2" y="1"/>
                      <a:pt x="3" y="0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60" name="Freeform 859"/>
              <p:cNvSpPr>
                <a:spLocks/>
              </p:cNvSpPr>
              <p:nvPr/>
            </p:nvSpPr>
            <p:spPr bwMode="auto">
              <a:xfrm>
                <a:off x="1554" y="2965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61" name="Rectangle 860"/>
              <p:cNvSpPr>
                <a:spLocks noChangeArrowheads="1"/>
              </p:cNvSpPr>
              <p:nvPr/>
            </p:nvSpPr>
            <p:spPr bwMode="auto">
              <a:xfrm>
                <a:off x="1563" y="2962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62" name="Freeform 861"/>
              <p:cNvSpPr>
                <a:spLocks/>
              </p:cNvSpPr>
              <p:nvPr/>
            </p:nvSpPr>
            <p:spPr bwMode="auto">
              <a:xfrm>
                <a:off x="1554" y="2962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63" name="Freeform 862"/>
              <p:cNvSpPr>
                <a:spLocks/>
              </p:cNvSpPr>
              <p:nvPr/>
            </p:nvSpPr>
            <p:spPr bwMode="auto">
              <a:xfrm>
                <a:off x="1552" y="2946"/>
                <a:ext cx="27" cy="41"/>
              </a:xfrm>
              <a:custGeom>
                <a:avLst/>
                <a:gdLst>
                  <a:gd name="T0" fmla="*/ 10 w 10"/>
                  <a:gd name="T1" fmla="*/ 4 h 15"/>
                  <a:gd name="T2" fmla="*/ 9 w 10"/>
                  <a:gd name="T3" fmla="*/ 3 h 15"/>
                  <a:gd name="T4" fmla="*/ 9 w 10"/>
                  <a:gd name="T5" fmla="*/ 2 h 15"/>
                  <a:gd name="T6" fmla="*/ 8 w 10"/>
                  <a:gd name="T7" fmla="*/ 0 h 15"/>
                  <a:gd name="T8" fmla="*/ 8 w 10"/>
                  <a:gd name="T9" fmla="*/ 1 h 15"/>
                  <a:gd name="T10" fmla="*/ 7 w 10"/>
                  <a:gd name="T11" fmla="*/ 0 h 15"/>
                  <a:gd name="T12" fmla="*/ 6 w 10"/>
                  <a:gd name="T13" fmla="*/ 2 h 15"/>
                  <a:gd name="T14" fmla="*/ 6 w 10"/>
                  <a:gd name="T15" fmla="*/ 3 h 15"/>
                  <a:gd name="T16" fmla="*/ 2 w 10"/>
                  <a:gd name="T17" fmla="*/ 5 h 15"/>
                  <a:gd name="T18" fmla="*/ 3 w 10"/>
                  <a:gd name="T19" fmla="*/ 7 h 15"/>
                  <a:gd name="T20" fmla="*/ 2 w 10"/>
                  <a:gd name="T21" fmla="*/ 6 h 15"/>
                  <a:gd name="T22" fmla="*/ 3 w 10"/>
                  <a:gd name="T23" fmla="*/ 6 h 15"/>
                  <a:gd name="T24" fmla="*/ 1 w 10"/>
                  <a:gd name="T25" fmla="*/ 6 h 15"/>
                  <a:gd name="T26" fmla="*/ 2 w 10"/>
                  <a:gd name="T27" fmla="*/ 8 h 15"/>
                  <a:gd name="T28" fmla="*/ 1 w 10"/>
                  <a:gd name="T29" fmla="*/ 6 h 15"/>
                  <a:gd name="T30" fmla="*/ 3 w 10"/>
                  <a:gd name="T31" fmla="*/ 6 h 15"/>
                  <a:gd name="T32" fmla="*/ 2 w 10"/>
                  <a:gd name="T33" fmla="*/ 9 h 15"/>
                  <a:gd name="T34" fmla="*/ 4 w 10"/>
                  <a:gd name="T35" fmla="*/ 6 h 15"/>
                  <a:gd name="T36" fmla="*/ 4 w 10"/>
                  <a:gd name="T37" fmla="*/ 6 h 15"/>
                  <a:gd name="T38" fmla="*/ 4 w 10"/>
                  <a:gd name="T39" fmla="*/ 6 h 15"/>
                  <a:gd name="T40" fmla="*/ 4 w 10"/>
                  <a:gd name="T41" fmla="*/ 6 h 15"/>
                  <a:gd name="T42" fmla="*/ 4 w 10"/>
                  <a:gd name="T43" fmla="*/ 6 h 15"/>
                  <a:gd name="T44" fmla="*/ 4 w 10"/>
                  <a:gd name="T45" fmla="*/ 6 h 15"/>
                  <a:gd name="T46" fmla="*/ 4 w 10"/>
                  <a:gd name="T47" fmla="*/ 6 h 15"/>
                  <a:gd name="T48" fmla="*/ 4 w 10"/>
                  <a:gd name="T49" fmla="*/ 6 h 15"/>
                  <a:gd name="T50" fmla="*/ 4 w 10"/>
                  <a:gd name="T51" fmla="*/ 6 h 15"/>
                  <a:gd name="T52" fmla="*/ 2 w 10"/>
                  <a:gd name="T53" fmla="*/ 10 h 15"/>
                  <a:gd name="T54" fmla="*/ 2 w 10"/>
                  <a:gd name="T55" fmla="*/ 10 h 15"/>
                  <a:gd name="T56" fmla="*/ 3 w 10"/>
                  <a:gd name="T57" fmla="*/ 10 h 15"/>
                  <a:gd name="T58" fmla="*/ 3 w 10"/>
                  <a:gd name="T59" fmla="*/ 9 h 15"/>
                  <a:gd name="T60" fmla="*/ 4 w 10"/>
                  <a:gd name="T61" fmla="*/ 6 h 15"/>
                  <a:gd name="T62" fmla="*/ 4 w 10"/>
                  <a:gd name="T63" fmla="*/ 7 h 15"/>
                  <a:gd name="T64" fmla="*/ 7 w 10"/>
                  <a:gd name="T65" fmla="*/ 7 h 15"/>
                  <a:gd name="T66" fmla="*/ 6 w 10"/>
                  <a:gd name="T67" fmla="*/ 5 h 15"/>
                  <a:gd name="T68" fmla="*/ 6 w 10"/>
                  <a:gd name="T69" fmla="*/ 5 h 15"/>
                  <a:gd name="T70" fmla="*/ 6 w 10"/>
                  <a:gd name="T71" fmla="*/ 4 h 15"/>
                  <a:gd name="T72" fmla="*/ 7 w 10"/>
                  <a:gd name="T73" fmla="*/ 5 h 15"/>
                  <a:gd name="T74" fmla="*/ 5 w 10"/>
                  <a:gd name="T75" fmla="*/ 3 h 15"/>
                  <a:gd name="T76" fmla="*/ 8 w 10"/>
                  <a:gd name="T77" fmla="*/ 5 h 15"/>
                  <a:gd name="T78" fmla="*/ 7 w 10"/>
                  <a:gd name="T79" fmla="*/ 4 h 15"/>
                  <a:gd name="T80" fmla="*/ 7 w 10"/>
                  <a:gd name="T81" fmla="*/ 3 h 15"/>
                  <a:gd name="T82" fmla="*/ 8 w 10"/>
                  <a:gd name="T83" fmla="*/ 5 h 15"/>
                  <a:gd name="T84" fmla="*/ 8 w 10"/>
                  <a:gd name="T85" fmla="*/ 3 h 15"/>
                  <a:gd name="T86" fmla="*/ 7 w 10"/>
                  <a:gd name="T87" fmla="*/ 2 h 15"/>
                  <a:gd name="T88" fmla="*/ 8 w 10"/>
                  <a:gd name="T89" fmla="*/ 2 h 15"/>
                  <a:gd name="T90" fmla="*/ 9 w 10"/>
                  <a:gd name="T91" fmla="*/ 4 h 15"/>
                  <a:gd name="T92" fmla="*/ 10 w 10"/>
                  <a:gd name="T93" fmla="*/ 5 h 15"/>
                  <a:gd name="T94" fmla="*/ 9 w 10"/>
                  <a:gd name="T95" fmla="*/ 3 h 15"/>
                  <a:gd name="T96" fmla="*/ 10 w 10"/>
                  <a:gd name="T97" fmla="*/ 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" h="15">
                    <a:moveTo>
                      <a:pt x="10" y="4"/>
                    </a:moveTo>
                    <a:cubicBezTo>
                      <a:pt x="10" y="4"/>
                      <a:pt x="9" y="3"/>
                      <a:pt x="9" y="3"/>
                    </a:cubicBezTo>
                    <a:cubicBezTo>
                      <a:pt x="9" y="2"/>
                      <a:pt x="9" y="3"/>
                      <a:pt x="9" y="2"/>
                    </a:cubicBezTo>
                    <a:cubicBezTo>
                      <a:pt x="8" y="1"/>
                      <a:pt x="8" y="1"/>
                      <a:pt x="8" y="0"/>
                    </a:cubicBezTo>
                    <a:cubicBezTo>
                      <a:pt x="8" y="0"/>
                      <a:pt x="8" y="1"/>
                      <a:pt x="8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1"/>
                      <a:pt x="7" y="2"/>
                      <a:pt x="6" y="2"/>
                    </a:cubicBezTo>
                    <a:cubicBezTo>
                      <a:pt x="6" y="1"/>
                      <a:pt x="6" y="2"/>
                      <a:pt x="6" y="3"/>
                    </a:cubicBezTo>
                    <a:cubicBezTo>
                      <a:pt x="5" y="3"/>
                      <a:pt x="4" y="5"/>
                      <a:pt x="2" y="5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6"/>
                      <a:pt x="3" y="7"/>
                      <a:pt x="2" y="6"/>
                    </a:cubicBezTo>
                    <a:cubicBezTo>
                      <a:pt x="2" y="6"/>
                      <a:pt x="2" y="6"/>
                      <a:pt x="3" y="6"/>
                    </a:cubicBezTo>
                    <a:cubicBezTo>
                      <a:pt x="1" y="5"/>
                      <a:pt x="2" y="6"/>
                      <a:pt x="1" y="6"/>
                    </a:cubicBezTo>
                    <a:cubicBezTo>
                      <a:pt x="1" y="6"/>
                      <a:pt x="2" y="8"/>
                      <a:pt x="2" y="8"/>
                    </a:cubicBezTo>
                    <a:cubicBezTo>
                      <a:pt x="1" y="6"/>
                      <a:pt x="2" y="9"/>
                      <a:pt x="1" y="6"/>
                    </a:cubicBezTo>
                    <a:cubicBezTo>
                      <a:pt x="1" y="5"/>
                      <a:pt x="3" y="6"/>
                      <a:pt x="3" y="6"/>
                    </a:cubicBezTo>
                    <a:cubicBezTo>
                      <a:pt x="3" y="7"/>
                      <a:pt x="6" y="2"/>
                      <a:pt x="2" y="9"/>
                    </a:cubicBezTo>
                    <a:cubicBezTo>
                      <a:pt x="7" y="2"/>
                      <a:pt x="3" y="7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5"/>
                      <a:pt x="0" y="15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8"/>
                      <a:pt x="3" y="7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5" y="5"/>
                      <a:pt x="7" y="7"/>
                    </a:cubicBezTo>
                    <a:cubicBezTo>
                      <a:pt x="6" y="6"/>
                      <a:pt x="8" y="7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7" y="5"/>
                      <a:pt x="7" y="5"/>
                    </a:cubicBezTo>
                    <a:cubicBezTo>
                      <a:pt x="6" y="4"/>
                      <a:pt x="6" y="4"/>
                      <a:pt x="5" y="3"/>
                    </a:cubicBezTo>
                    <a:cubicBezTo>
                      <a:pt x="7" y="4"/>
                      <a:pt x="8" y="4"/>
                      <a:pt x="8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4"/>
                      <a:pt x="7" y="4"/>
                      <a:pt x="7" y="3"/>
                    </a:cubicBezTo>
                    <a:cubicBezTo>
                      <a:pt x="7" y="3"/>
                      <a:pt x="8" y="4"/>
                      <a:pt x="8" y="5"/>
                    </a:cubicBezTo>
                    <a:cubicBezTo>
                      <a:pt x="9" y="5"/>
                      <a:pt x="7" y="3"/>
                      <a:pt x="8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8" y="3"/>
                      <a:pt x="8" y="2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5"/>
                      <a:pt x="9" y="5"/>
                      <a:pt x="10" y="5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0" y="4"/>
                      <a:pt x="10" y="4"/>
                      <a:pt x="1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64" name="Rectangle 863"/>
              <p:cNvSpPr>
                <a:spLocks noChangeArrowheads="1"/>
              </p:cNvSpPr>
              <p:nvPr/>
            </p:nvSpPr>
            <p:spPr bwMode="auto">
              <a:xfrm>
                <a:off x="1579" y="2960"/>
                <a:ext cx="1" cy="2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65" name="Freeform 864"/>
              <p:cNvSpPr>
                <a:spLocks/>
              </p:cNvSpPr>
              <p:nvPr/>
            </p:nvSpPr>
            <p:spPr bwMode="auto">
              <a:xfrm>
                <a:off x="1579" y="29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66" name="Rectangle 865"/>
              <p:cNvSpPr>
                <a:spLocks noChangeArrowheads="1"/>
              </p:cNvSpPr>
              <p:nvPr/>
            </p:nvSpPr>
            <p:spPr bwMode="auto">
              <a:xfrm>
                <a:off x="1568" y="2949"/>
                <a:ext cx="1" cy="2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67" name="Freeform 866"/>
              <p:cNvSpPr>
                <a:spLocks/>
              </p:cNvSpPr>
              <p:nvPr/>
            </p:nvSpPr>
            <p:spPr bwMode="auto">
              <a:xfrm>
                <a:off x="1574" y="2960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68" name="Freeform 867"/>
              <p:cNvSpPr>
                <a:spLocks/>
              </p:cNvSpPr>
              <p:nvPr/>
            </p:nvSpPr>
            <p:spPr bwMode="auto">
              <a:xfrm>
                <a:off x="1571" y="2962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69" name="Rectangle 868"/>
              <p:cNvSpPr>
                <a:spLocks noChangeArrowheads="1"/>
              </p:cNvSpPr>
              <p:nvPr/>
            </p:nvSpPr>
            <p:spPr bwMode="auto">
              <a:xfrm>
                <a:off x="1579" y="2960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70" name="Freeform 869"/>
              <p:cNvSpPr>
                <a:spLocks/>
              </p:cNvSpPr>
              <p:nvPr/>
            </p:nvSpPr>
            <p:spPr bwMode="auto">
              <a:xfrm>
                <a:off x="1563" y="2938"/>
                <a:ext cx="21" cy="19"/>
              </a:xfrm>
              <a:custGeom>
                <a:avLst/>
                <a:gdLst>
                  <a:gd name="T0" fmla="*/ 4 w 8"/>
                  <a:gd name="T1" fmla="*/ 5 h 7"/>
                  <a:gd name="T2" fmla="*/ 6 w 8"/>
                  <a:gd name="T3" fmla="*/ 5 h 7"/>
                  <a:gd name="T4" fmla="*/ 4 w 8"/>
                  <a:gd name="T5" fmla="*/ 2 h 7"/>
                  <a:gd name="T6" fmla="*/ 6 w 8"/>
                  <a:gd name="T7" fmla="*/ 5 h 7"/>
                  <a:gd name="T8" fmla="*/ 5 w 8"/>
                  <a:gd name="T9" fmla="*/ 3 h 7"/>
                  <a:gd name="T10" fmla="*/ 6 w 8"/>
                  <a:gd name="T11" fmla="*/ 2 h 7"/>
                  <a:gd name="T12" fmla="*/ 6 w 8"/>
                  <a:gd name="T13" fmla="*/ 6 h 7"/>
                  <a:gd name="T14" fmla="*/ 5 w 8"/>
                  <a:gd name="T15" fmla="*/ 2 h 7"/>
                  <a:gd name="T16" fmla="*/ 5 w 8"/>
                  <a:gd name="T17" fmla="*/ 2 h 7"/>
                  <a:gd name="T18" fmla="*/ 4 w 8"/>
                  <a:gd name="T19" fmla="*/ 3 h 7"/>
                  <a:gd name="T20" fmla="*/ 5 w 8"/>
                  <a:gd name="T21" fmla="*/ 5 h 7"/>
                  <a:gd name="T22" fmla="*/ 6 w 8"/>
                  <a:gd name="T23" fmla="*/ 7 h 7"/>
                  <a:gd name="T24" fmla="*/ 6 w 8"/>
                  <a:gd name="T25" fmla="*/ 5 h 7"/>
                  <a:gd name="T26" fmla="*/ 6 w 8"/>
                  <a:gd name="T27" fmla="*/ 7 h 7"/>
                  <a:gd name="T28" fmla="*/ 6 w 8"/>
                  <a:gd name="T29" fmla="*/ 6 h 7"/>
                  <a:gd name="T30" fmla="*/ 7 w 8"/>
                  <a:gd name="T31" fmla="*/ 7 h 7"/>
                  <a:gd name="T32" fmla="*/ 5 w 8"/>
                  <a:gd name="T33" fmla="*/ 5 h 7"/>
                  <a:gd name="T34" fmla="*/ 5 w 8"/>
                  <a:gd name="T35" fmla="*/ 6 h 7"/>
                  <a:gd name="T36" fmla="*/ 4 w 8"/>
                  <a:gd name="T37" fmla="*/ 3 h 7"/>
                  <a:gd name="T38" fmla="*/ 5 w 8"/>
                  <a:gd name="T39" fmla="*/ 3 h 7"/>
                  <a:gd name="T40" fmla="*/ 5 w 8"/>
                  <a:gd name="T41" fmla="*/ 3 h 7"/>
                  <a:gd name="T42" fmla="*/ 2 w 8"/>
                  <a:gd name="T43" fmla="*/ 0 h 7"/>
                  <a:gd name="T44" fmla="*/ 3 w 8"/>
                  <a:gd name="T45" fmla="*/ 1 h 7"/>
                  <a:gd name="T46" fmla="*/ 2 w 8"/>
                  <a:gd name="T47" fmla="*/ 1 h 7"/>
                  <a:gd name="T48" fmla="*/ 5 w 8"/>
                  <a:gd name="T49" fmla="*/ 3 h 7"/>
                  <a:gd name="T50" fmla="*/ 3 w 8"/>
                  <a:gd name="T51" fmla="*/ 1 h 7"/>
                  <a:gd name="T52" fmla="*/ 3 w 8"/>
                  <a:gd name="T53" fmla="*/ 2 h 7"/>
                  <a:gd name="T54" fmla="*/ 2 w 8"/>
                  <a:gd name="T55" fmla="*/ 1 h 7"/>
                  <a:gd name="T56" fmla="*/ 3 w 8"/>
                  <a:gd name="T57" fmla="*/ 2 h 7"/>
                  <a:gd name="T58" fmla="*/ 3 w 8"/>
                  <a:gd name="T59" fmla="*/ 3 h 7"/>
                  <a:gd name="T60" fmla="*/ 3 w 8"/>
                  <a:gd name="T61" fmla="*/ 4 h 7"/>
                  <a:gd name="T62" fmla="*/ 3 w 8"/>
                  <a:gd name="T63" fmla="*/ 3 h 7"/>
                  <a:gd name="T64" fmla="*/ 4 w 8"/>
                  <a:gd name="T65" fmla="*/ 5 h 7"/>
                  <a:gd name="T66" fmla="*/ 3 w 8"/>
                  <a:gd name="T67" fmla="*/ 4 h 7"/>
                  <a:gd name="T68" fmla="*/ 4 w 8"/>
                  <a:gd name="T6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7">
                    <a:moveTo>
                      <a:pt x="4" y="5"/>
                    </a:moveTo>
                    <a:cubicBezTo>
                      <a:pt x="5" y="6"/>
                      <a:pt x="5" y="5"/>
                      <a:pt x="6" y="5"/>
                    </a:cubicBezTo>
                    <a:cubicBezTo>
                      <a:pt x="6" y="4"/>
                      <a:pt x="4" y="3"/>
                      <a:pt x="4" y="2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8" y="2"/>
                      <a:pt x="5" y="3"/>
                    </a:cubicBezTo>
                    <a:cubicBezTo>
                      <a:pt x="5" y="3"/>
                      <a:pt x="5" y="3"/>
                      <a:pt x="6" y="2"/>
                    </a:cubicBezTo>
                    <a:cubicBezTo>
                      <a:pt x="4" y="2"/>
                      <a:pt x="7" y="6"/>
                      <a:pt x="6" y="6"/>
                    </a:cubicBezTo>
                    <a:cubicBezTo>
                      <a:pt x="6" y="4"/>
                      <a:pt x="5" y="4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3"/>
                      <a:pt x="4" y="3"/>
                    </a:cubicBezTo>
                    <a:cubicBezTo>
                      <a:pt x="5" y="4"/>
                      <a:pt x="5" y="5"/>
                      <a:pt x="5" y="5"/>
                    </a:cubicBezTo>
                    <a:cubicBezTo>
                      <a:pt x="5" y="5"/>
                      <a:pt x="6" y="6"/>
                      <a:pt x="6" y="7"/>
                    </a:cubicBezTo>
                    <a:cubicBezTo>
                      <a:pt x="6" y="6"/>
                      <a:pt x="6" y="6"/>
                      <a:pt x="6" y="5"/>
                    </a:cubicBezTo>
                    <a:cubicBezTo>
                      <a:pt x="6" y="6"/>
                      <a:pt x="6" y="6"/>
                      <a:pt x="6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6"/>
                      <a:pt x="6" y="7"/>
                      <a:pt x="7" y="7"/>
                    </a:cubicBezTo>
                    <a:cubicBezTo>
                      <a:pt x="6" y="6"/>
                      <a:pt x="7" y="6"/>
                      <a:pt x="5" y="5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4" y="5"/>
                      <a:pt x="5" y="2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0" y="0"/>
                      <a:pt x="2" y="0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4" y="2"/>
                      <a:pt x="2" y="1"/>
                      <a:pt x="2" y="1"/>
                    </a:cubicBezTo>
                    <a:cubicBezTo>
                      <a:pt x="3" y="1"/>
                      <a:pt x="4" y="2"/>
                      <a:pt x="5" y="3"/>
                    </a:cubicBezTo>
                    <a:cubicBezTo>
                      <a:pt x="4" y="2"/>
                      <a:pt x="5" y="3"/>
                      <a:pt x="3" y="1"/>
                    </a:cubicBezTo>
                    <a:cubicBezTo>
                      <a:pt x="2" y="1"/>
                      <a:pt x="3" y="2"/>
                      <a:pt x="3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3"/>
                      <a:pt x="2" y="1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4"/>
                      <a:pt x="3" y="5"/>
                      <a:pt x="4" y="5"/>
                    </a:cubicBezTo>
                    <a:cubicBezTo>
                      <a:pt x="4" y="5"/>
                      <a:pt x="3" y="4"/>
                      <a:pt x="3" y="4"/>
                    </a:cubicBezTo>
                    <a:cubicBezTo>
                      <a:pt x="4" y="4"/>
                      <a:pt x="4" y="5"/>
                      <a:pt x="4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71" name="Freeform 870"/>
              <p:cNvSpPr>
                <a:spLocks/>
              </p:cNvSpPr>
              <p:nvPr/>
            </p:nvSpPr>
            <p:spPr bwMode="auto">
              <a:xfrm>
                <a:off x="1576" y="2954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72" name="Freeform 871"/>
              <p:cNvSpPr>
                <a:spLocks/>
              </p:cNvSpPr>
              <p:nvPr/>
            </p:nvSpPr>
            <p:spPr bwMode="auto">
              <a:xfrm>
                <a:off x="1560" y="2938"/>
                <a:ext cx="14" cy="27"/>
              </a:xfrm>
              <a:custGeom>
                <a:avLst/>
                <a:gdLst>
                  <a:gd name="T0" fmla="*/ 3 w 5"/>
                  <a:gd name="T1" fmla="*/ 4 h 10"/>
                  <a:gd name="T2" fmla="*/ 1 w 5"/>
                  <a:gd name="T3" fmla="*/ 3 h 10"/>
                  <a:gd name="T4" fmla="*/ 3 w 5"/>
                  <a:gd name="T5" fmla="*/ 5 h 10"/>
                  <a:gd name="T6" fmla="*/ 3 w 5"/>
                  <a:gd name="T7" fmla="*/ 6 h 10"/>
                  <a:gd name="T8" fmla="*/ 2 w 5"/>
                  <a:gd name="T9" fmla="*/ 4 h 10"/>
                  <a:gd name="T10" fmla="*/ 1 w 5"/>
                  <a:gd name="T11" fmla="*/ 4 h 10"/>
                  <a:gd name="T12" fmla="*/ 2 w 5"/>
                  <a:gd name="T13" fmla="*/ 5 h 10"/>
                  <a:gd name="T14" fmla="*/ 2 w 5"/>
                  <a:gd name="T15" fmla="*/ 6 h 10"/>
                  <a:gd name="T16" fmla="*/ 2 w 5"/>
                  <a:gd name="T17" fmla="*/ 6 h 10"/>
                  <a:gd name="T18" fmla="*/ 1 w 5"/>
                  <a:gd name="T19" fmla="*/ 4 h 10"/>
                  <a:gd name="T20" fmla="*/ 2 w 5"/>
                  <a:gd name="T21" fmla="*/ 9 h 10"/>
                  <a:gd name="T22" fmla="*/ 2 w 5"/>
                  <a:gd name="T23" fmla="*/ 9 h 10"/>
                  <a:gd name="T24" fmla="*/ 1 w 5"/>
                  <a:gd name="T25" fmla="*/ 7 h 10"/>
                  <a:gd name="T26" fmla="*/ 2 w 5"/>
                  <a:gd name="T27" fmla="*/ 7 h 10"/>
                  <a:gd name="T28" fmla="*/ 2 w 5"/>
                  <a:gd name="T29" fmla="*/ 8 h 10"/>
                  <a:gd name="T30" fmla="*/ 5 w 5"/>
                  <a:gd name="T31" fmla="*/ 6 h 10"/>
                  <a:gd name="T32" fmla="*/ 4 w 5"/>
                  <a:gd name="T33" fmla="*/ 7 h 10"/>
                  <a:gd name="T34" fmla="*/ 4 w 5"/>
                  <a:gd name="T35" fmla="*/ 5 h 10"/>
                  <a:gd name="T36" fmla="*/ 3 w 5"/>
                  <a:gd name="T37" fmla="*/ 4 h 10"/>
                  <a:gd name="T38" fmla="*/ 3 w 5"/>
                  <a:gd name="T39" fmla="*/ 4 h 10"/>
                  <a:gd name="T40" fmla="*/ 2 w 5"/>
                  <a:gd name="T41" fmla="*/ 2 h 10"/>
                  <a:gd name="T42" fmla="*/ 2 w 5"/>
                  <a:gd name="T43" fmla="*/ 1 h 10"/>
                  <a:gd name="T44" fmla="*/ 1 w 5"/>
                  <a:gd name="T45" fmla="*/ 2 h 10"/>
                  <a:gd name="T46" fmla="*/ 3 w 5"/>
                  <a:gd name="T47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" h="10">
                    <a:moveTo>
                      <a:pt x="3" y="4"/>
                    </a:moveTo>
                    <a:cubicBezTo>
                      <a:pt x="2" y="4"/>
                      <a:pt x="2" y="3"/>
                      <a:pt x="1" y="3"/>
                    </a:cubicBezTo>
                    <a:cubicBezTo>
                      <a:pt x="2" y="4"/>
                      <a:pt x="3" y="4"/>
                      <a:pt x="3" y="5"/>
                    </a:cubicBezTo>
                    <a:cubicBezTo>
                      <a:pt x="3" y="5"/>
                      <a:pt x="3" y="6"/>
                      <a:pt x="3" y="6"/>
                    </a:cubicBezTo>
                    <a:cubicBezTo>
                      <a:pt x="3" y="5"/>
                      <a:pt x="2" y="4"/>
                      <a:pt x="2" y="4"/>
                    </a:cubicBezTo>
                    <a:cubicBezTo>
                      <a:pt x="2" y="4"/>
                      <a:pt x="1" y="4"/>
                      <a:pt x="1" y="4"/>
                    </a:cubicBezTo>
                    <a:cubicBezTo>
                      <a:pt x="2" y="4"/>
                      <a:pt x="1" y="4"/>
                      <a:pt x="2" y="5"/>
                    </a:cubicBezTo>
                    <a:cubicBezTo>
                      <a:pt x="3" y="6"/>
                      <a:pt x="3" y="7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4"/>
                      <a:pt x="1" y="5"/>
                      <a:pt x="1" y="4"/>
                    </a:cubicBezTo>
                    <a:cubicBezTo>
                      <a:pt x="1" y="6"/>
                      <a:pt x="0" y="6"/>
                      <a:pt x="2" y="9"/>
                    </a:cubicBezTo>
                    <a:cubicBezTo>
                      <a:pt x="3" y="10"/>
                      <a:pt x="2" y="9"/>
                      <a:pt x="2" y="9"/>
                    </a:cubicBezTo>
                    <a:cubicBezTo>
                      <a:pt x="2" y="8"/>
                      <a:pt x="2" y="7"/>
                      <a:pt x="1" y="7"/>
                    </a:cubicBezTo>
                    <a:cubicBezTo>
                      <a:pt x="2" y="7"/>
                      <a:pt x="1" y="6"/>
                      <a:pt x="2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8"/>
                      <a:pt x="4" y="7"/>
                      <a:pt x="5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4" y="6"/>
                      <a:pt x="4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3"/>
                      <a:pt x="3" y="4"/>
                    </a:cubicBezTo>
                    <a:cubicBezTo>
                      <a:pt x="3" y="3"/>
                      <a:pt x="2" y="3"/>
                      <a:pt x="2" y="2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0" y="0"/>
                      <a:pt x="2" y="3"/>
                      <a:pt x="1" y="2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73" name="Rectangle 872"/>
              <p:cNvSpPr>
                <a:spLocks noChangeArrowheads="1"/>
              </p:cNvSpPr>
              <p:nvPr/>
            </p:nvSpPr>
            <p:spPr bwMode="auto">
              <a:xfrm>
                <a:off x="1568" y="2943"/>
                <a:ext cx="1" cy="3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74" name="Freeform 873"/>
              <p:cNvSpPr>
                <a:spLocks/>
              </p:cNvSpPr>
              <p:nvPr/>
            </p:nvSpPr>
            <p:spPr bwMode="auto">
              <a:xfrm>
                <a:off x="1571" y="2951"/>
                <a:ext cx="3" cy="6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75" name="Freeform 874"/>
              <p:cNvSpPr>
                <a:spLocks/>
              </p:cNvSpPr>
              <p:nvPr/>
            </p:nvSpPr>
            <p:spPr bwMode="auto">
              <a:xfrm>
                <a:off x="1560" y="2949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76" name="Freeform 875"/>
              <p:cNvSpPr>
                <a:spLocks/>
              </p:cNvSpPr>
              <p:nvPr/>
            </p:nvSpPr>
            <p:spPr bwMode="auto">
              <a:xfrm>
                <a:off x="1560" y="2954"/>
                <a:ext cx="5" cy="11"/>
              </a:xfrm>
              <a:custGeom>
                <a:avLst/>
                <a:gdLst>
                  <a:gd name="T0" fmla="*/ 1 w 2"/>
                  <a:gd name="T1" fmla="*/ 4 h 4"/>
                  <a:gd name="T2" fmla="*/ 2 w 2"/>
                  <a:gd name="T3" fmla="*/ 3 h 4"/>
                  <a:gd name="T4" fmla="*/ 0 w 2"/>
                  <a:gd name="T5" fmla="*/ 0 h 4"/>
                  <a:gd name="T6" fmla="*/ 1 w 2"/>
                  <a:gd name="T7" fmla="*/ 2 h 4"/>
                  <a:gd name="T8" fmla="*/ 1 w 2"/>
                  <a:gd name="T9" fmla="*/ 3 h 4"/>
                  <a:gd name="T10" fmla="*/ 1 w 2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cubicBezTo>
                      <a:pt x="2" y="4"/>
                      <a:pt x="1" y="3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0" y="0"/>
                      <a:pt x="1" y="2"/>
                      <a:pt x="1" y="2"/>
                    </a:cubicBezTo>
                    <a:cubicBezTo>
                      <a:pt x="0" y="1"/>
                      <a:pt x="1" y="3"/>
                      <a:pt x="1" y="3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77" name="Freeform 876"/>
              <p:cNvSpPr>
                <a:spLocks/>
              </p:cNvSpPr>
              <p:nvPr/>
            </p:nvSpPr>
            <p:spPr bwMode="auto">
              <a:xfrm>
                <a:off x="1546" y="2943"/>
                <a:ext cx="17" cy="22"/>
              </a:xfrm>
              <a:custGeom>
                <a:avLst/>
                <a:gdLst>
                  <a:gd name="T0" fmla="*/ 3 w 6"/>
                  <a:gd name="T1" fmla="*/ 4 h 8"/>
                  <a:gd name="T2" fmla="*/ 3 w 6"/>
                  <a:gd name="T3" fmla="*/ 5 h 8"/>
                  <a:gd name="T4" fmla="*/ 3 w 6"/>
                  <a:gd name="T5" fmla="*/ 4 h 8"/>
                  <a:gd name="T6" fmla="*/ 2 w 6"/>
                  <a:gd name="T7" fmla="*/ 3 h 8"/>
                  <a:gd name="T8" fmla="*/ 2 w 6"/>
                  <a:gd name="T9" fmla="*/ 4 h 8"/>
                  <a:gd name="T10" fmla="*/ 2 w 6"/>
                  <a:gd name="T11" fmla="*/ 6 h 8"/>
                  <a:gd name="T12" fmla="*/ 2 w 6"/>
                  <a:gd name="T13" fmla="*/ 6 h 8"/>
                  <a:gd name="T14" fmla="*/ 5 w 6"/>
                  <a:gd name="T15" fmla="*/ 8 h 8"/>
                  <a:gd name="T16" fmla="*/ 2 w 6"/>
                  <a:gd name="T17" fmla="*/ 6 h 8"/>
                  <a:gd name="T18" fmla="*/ 3 w 6"/>
                  <a:gd name="T19" fmla="*/ 5 h 8"/>
                  <a:gd name="T20" fmla="*/ 3 w 6"/>
                  <a:gd name="T21" fmla="*/ 5 h 8"/>
                  <a:gd name="T22" fmla="*/ 3 w 6"/>
                  <a:gd name="T23" fmla="*/ 4 h 8"/>
                  <a:gd name="T24" fmla="*/ 5 w 6"/>
                  <a:gd name="T25" fmla="*/ 4 h 8"/>
                  <a:gd name="T26" fmla="*/ 4 w 6"/>
                  <a:gd name="T27" fmla="*/ 4 h 8"/>
                  <a:gd name="T28" fmla="*/ 5 w 6"/>
                  <a:gd name="T29" fmla="*/ 3 h 8"/>
                  <a:gd name="T30" fmla="*/ 4 w 6"/>
                  <a:gd name="T31" fmla="*/ 3 h 8"/>
                  <a:gd name="T32" fmla="*/ 5 w 6"/>
                  <a:gd name="T33" fmla="*/ 3 h 8"/>
                  <a:gd name="T34" fmla="*/ 2 w 6"/>
                  <a:gd name="T35" fmla="*/ 3 h 8"/>
                  <a:gd name="T36" fmla="*/ 2 w 6"/>
                  <a:gd name="T37" fmla="*/ 2 h 8"/>
                  <a:gd name="T38" fmla="*/ 4 w 6"/>
                  <a:gd name="T39" fmla="*/ 3 h 8"/>
                  <a:gd name="T40" fmla="*/ 3 w 6"/>
                  <a:gd name="T41" fmla="*/ 2 h 8"/>
                  <a:gd name="T42" fmla="*/ 5 w 6"/>
                  <a:gd name="T43" fmla="*/ 3 h 8"/>
                  <a:gd name="T44" fmla="*/ 3 w 6"/>
                  <a:gd name="T45" fmla="*/ 1 h 8"/>
                  <a:gd name="T46" fmla="*/ 3 w 6"/>
                  <a:gd name="T47" fmla="*/ 1 h 8"/>
                  <a:gd name="T48" fmla="*/ 0 w 6"/>
                  <a:gd name="T49" fmla="*/ 0 h 8"/>
                  <a:gd name="T50" fmla="*/ 0 w 6"/>
                  <a:gd name="T51" fmla="*/ 3 h 8"/>
                  <a:gd name="T52" fmla="*/ 2 w 6"/>
                  <a:gd name="T53" fmla="*/ 3 h 8"/>
                  <a:gd name="T54" fmla="*/ 0 w 6"/>
                  <a:gd name="T55" fmla="*/ 4 h 8"/>
                  <a:gd name="T56" fmla="*/ 2 w 6"/>
                  <a:gd name="T57" fmla="*/ 3 h 8"/>
                  <a:gd name="T58" fmla="*/ 0 w 6"/>
                  <a:gd name="T59" fmla="*/ 4 h 8"/>
                  <a:gd name="T60" fmla="*/ 2 w 6"/>
                  <a:gd name="T61" fmla="*/ 4 h 8"/>
                  <a:gd name="T62" fmla="*/ 0 w 6"/>
                  <a:gd name="T63" fmla="*/ 5 h 8"/>
                  <a:gd name="T64" fmla="*/ 4 w 6"/>
                  <a:gd name="T65" fmla="*/ 8 h 8"/>
                  <a:gd name="T66" fmla="*/ 3 w 6"/>
                  <a:gd name="T67" fmla="*/ 6 h 8"/>
                  <a:gd name="T68" fmla="*/ 4 w 6"/>
                  <a:gd name="T69" fmla="*/ 6 h 8"/>
                  <a:gd name="T70" fmla="*/ 4 w 6"/>
                  <a:gd name="T71" fmla="*/ 4 h 8"/>
                  <a:gd name="T72" fmla="*/ 5 w 6"/>
                  <a:gd name="T73" fmla="*/ 7 h 8"/>
                  <a:gd name="T74" fmla="*/ 5 w 6"/>
                  <a:gd name="T75" fmla="*/ 7 h 8"/>
                  <a:gd name="T76" fmla="*/ 5 w 6"/>
                  <a:gd name="T77" fmla="*/ 6 h 8"/>
                  <a:gd name="T78" fmla="*/ 6 w 6"/>
                  <a:gd name="T79" fmla="*/ 7 h 8"/>
                  <a:gd name="T80" fmla="*/ 4 w 6"/>
                  <a:gd name="T81" fmla="*/ 3 h 8"/>
                  <a:gd name="T82" fmla="*/ 2 w 6"/>
                  <a:gd name="T83" fmla="*/ 2 h 8"/>
                  <a:gd name="T84" fmla="*/ 3 w 6"/>
                  <a:gd name="T8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" h="8">
                    <a:moveTo>
                      <a:pt x="3" y="4"/>
                    </a:moveTo>
                    <a:cubicBezTo>
                      <a:pt x="3" y="4"/>
                      <a:pt x="3" y="5"/>
                      <a:pt x="3" y="5"/>
                    </a:cubicBezTo>
                    <a:cubicBezTo>
                      <a:pt x="2" y="4"/>
                      <a:pt x="2" y="4"/>
                      <a:pt x="3" y="4"/>
                    </a:cubicBezTo>
                    <a:cubicBezTo>
                      <a:pt x="2" y="2"/>
                      <a:pt x="2" y="4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3" y="4"/>
                      <a:pt x="2" y="6"/>
                    </a:cubicBezTo>
                    <a:cubicBezTo>
                      <a:pt x="2" y="7"/>
                      <a:pt x="3" y="5"/>
                      <a:pt x="2" y="6"/>
                    </a:cubicBezTo>
                    <a:cubicBezTo>
                      <a:pt x="4" y="5"/>
                      <a:pt x="5" y="6"/>
                      <a:pt x="5" y="8"/>
                    </a:cubicBezTo>
                    <a:cubicBezTo>
                      <a:pt x="4" y="8"/>
                      <a:pt x="3" y="6"/>
                      <a:pt x="2" y="6"/>
                    </a:cubicBezTo>
                    <a:cubicBezTo>
                      <a:pt x="4" y="5"/>
                      <a:pt x="1" y="6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5" y="4"/>
                      <a:pt x="3" y="5"/>
                      <a:pt x="3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3" y="4"/>
                      <a:pt x="4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2"/>
                      <a:pt x="4" y="3"/>
                      <a:pt x="2" y="3"/>
                    </a:cubicBezTo>
                    <a:cubicBezTo>
                      <a:pt x="5" y="3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3"/>
                    </a:cubicBezTo>
                    <a:cubicBezTo>
                      <a:pt x="2" y="2"/>
                      <a:pt x="4" y="2"/>
                      <a:pt x="3" y="2"/>
                    </a:cubicBezTo>
                    <a:cubicBezTo>
                      <a:pt x="5" y="3"/>
                      <a:pt x="3" y="2"/>
                      <a:pt x="5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1" y="1"/>
                      <a:pt x="1" y="2"/>
                      <a:pt x="0" y="3"/>
                    </a:cubicBezTo>
                    <a:cubicBezTo>
                      <a:pt x="2" y="3"/>
                      <a:pt x="0" y="3"/>
                      <a:pt x="2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1" y="3"/>
                      <a:pt x="2" y="3"/>
                    </a:cubicBezTo>
                    <a:cubicBezTo>
                      <a:pt x="2" y="4"/>
                      <a:pt x="1" y="4"/>
                      <a:pt x="0" y="4"/>
                    </a:cubicBezTo>
                    <a:cubicBezTo>
                      <a:pt x="0" y="4"/>
                      <a:pt x="1" y="4"/>
                      <a:pt x="2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" y="6"/>
                      <a:pt x="1" y="8"/>
                      <a:pt x="4" y="8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7"/>
                      <a:pt x="2" y="3"/>
                      <a:pt x="4" y="6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5"/>
                      <a:pt x="5" y="6"/>
                      <a:pt x="5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4" y="5"/>
                      <a:pt x="5" y="6"/>
                      <a:pt x="6" y="7"/>
                    </a:cubicBezTo>
                    <a:cubicBezTo>
                      <a:pt x="5" y="5"/>
                      <a:pt x="4" y="5"/>
                      <a:pt x="4" y="3"/>
                    </a:cubicBezTo>
                    <a:cubicBezTo>
                      <a:pt x="4" y="6"/>
                      <a:pt x="2" y="1"/>
                      <a:pt x="2" y="2"/>
                    </a:cubicBezTo>
                    <a:cubicBezTo>
                      <a:pt x="2" y="3"/>
                      <a:pt x="3" y="4"/>
                      <a:pt x="3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78" name="Freeform 877"/>
              <p:cNvSpPr>
                <a:spLocks/>
              </p:cNvSpPr>
              <p:nvPr/>
            </p:nvSpPr>
            <p:spPr bwMode="auto">
              <a:xfrm>
                <a:off x="1560" y="2962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79" name="Freeform 878"/>
              <p:cNvSpPr>
                <a:spLocks/>
              </p:cNvSpPr>
              <p:nvPr/>
            </p:nvSpPr>
            <p:spPr bwMode="auto">
              <a:xfrm>
                <a:off x="1554" y="2943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80" name="Rectangle 879"/>
              <p:cNvSpPr>
                <a:spLocks noChangeArrowheads="1"/>
              </p:cNvSpPr>
              <p:nvPr/>
            </p:nvSpPr>
            <p:spPr bwMode="auto">
              <a:xfrm>
                <a:off x="1563" y="2962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81" name="Freeform 880"/>
              <p:cNvSpPr>
                <a:spLocks/>
              </p:cNvSpPr>
              <p:nvPr/>
            </p:nvSpPr>
            <p:spPr bwMode="auto">
              <a:xfrm>
                <a:off x="1557" y="2951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82" name="Freeform 881"/>
              <p:cNvSpPr>
                <a:spLocks/>
              </p:cNvSpPr>
              <p:nvPr/>
            </p:nvSpPr>
            <p:spPr bwMode="auto">
              <a:xfrm>
                <a:off x="1549" y="2949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83" name="Freeform 882"/>
              <p:cNvSpPr>
                <a:spLocks/>
              </p:cNvSpPr>
              <p:nvPr/>
            </p:nvSpPr>
            <p:spPr bwMode="auto">
              <a:xfrm>
                <a:off x="1554" y="29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84" name="Freeform 883"/>
              <p:cNvSpPr>
                <a:spLocks/>
              </p:cNvSpPr>
              <p:nvPr/>
            </p:nvSpPr>
            <p:spPr bwMode="auto">
              <a:xfrm>
                <a:off x="1546" y="2932"/>
                <a:ext cx="33" cy="52"/>
              </a:xfrm>
              <a:custGeom>
                <a:avLst/>
                <a:gdLst>
                  <a:gd name="T0" fmla="*/ 4 w 12"/>
                  <a:gd name="T1" fmla="*/ 14 h 19"/>
                  <a:gd name="T2" fmla="*/ 4 w 12"/>
                  <a:gd name="T3" fmla="*/ 16 h 19"/>
                  <a:gd name="T4" fmla="*/ 5 w 12"/>
                  <a:gd name="T5" fmla="*/ 17 h 19"/>
                  <a:gd name="T6" fmla="*/ 6 w 12"/>
                  <a:gd name="T7" fmla="*/ 16 h 19"/>
                  <a:gd name="T8" fmla="*/ 8 w 12"/>
                  <a:gd name="T9" fmla="*/ 16 h 19"/>
                  <a:gd name="T10" fmla="*/ 9 w 12"/>
                  <a:gd name="T11" fmla="*/ 12 h 19"/>
                  <a:gd name="T12" fmla="*/ 10 w 12"/>
                  <a:gd name="T13" fmla="*/ 14 h 19"/>
                  <a:gd name="T14" fmla="*/ 8 w 12"/>
                  <a:gd name="T15" fmla="*/ 12 h 19"/>
                  <a:gd name="T16" fmla="*/ 9 w 12"/>
                  <a:gd name="T17" fmla="*/ 11 h 19"/>
                  <a:gd name="T18" fmla="*/ 7 w 12"/>
                  <a:gd name="T19" fmla="*/ 12 h 19"/>
                  <a:gd name="T20" fmla="*/ 7 w 12"/>
                  <a:gd name="T21" fmla="*/ 10 h 19"/>
                  <a:gd name="T22" fmla="*/ 4 w 12"/>
                  <a:gd name="T23" fmla="*/ 11 h 19"/>
                  <a:gd name="T24" fmla="*/ 8 w 12"/>
                  <a:gd name="T25" fmla="*/ 10 h 19"/>
                  <a:gd name="T26" fmla="*/ 7 w 12"/>
                  <a:gd name="T27" fmla="*/ 8 h 19"/>
                  <a:gd name="T28" fmla="*/ 7 w 12"/>
                  <a:gd name="T29" fmla="*/ 7 h 19"/>
                  <a:gd name="T30" fmla="*/ 5 w 12"/>
                  <a:gd name="T31" fmla="*/ 7 h 19"/>
                  <a:gd name="T32" fmla="*/ 2 w 12"/>
                  <a:gd name="T33" fmla="*/ 7 h 19"/>
                  <a:gd name="T34" fmla="*/ 6 w 12"/>
                  <a:gd name="T35" fmla="*/ 5 h 19"/>
                  <a:gd name="T36" fmla="*/ 5 w 12"/>
                  <a:gd name="T37" fmla="*/ 4 h 19"/>
                  <a:gd name="T38" fmla="*/ 4 w 12"/>
                  <a:gd name="T39" fmla="*/ 4 h 19"/>
                  <a:gd name="T40" fmla="*/ 4 w 12"/>
                  <a:gd name="T41" fmla="*/ 6 h 19"/>
                  <a:gd name="T42" fmla="*/ 3 w 12"/>
                  <a:gd name="T43" fmla="*/ 4 h 19"/>
                  <a:gd name="T44" fmla="*/ 3 w 12"/>
                  <a:gd name="T45" fmla="*/ 3 h 19"/>
                  <a:gd name="T46" fmla="*/ 1 w 12"/>
                  <a:gd name="T47" fmla="*/ 6 h 19"/>
                  <a:gd name="T48" fmla="*/ 0 w 12"/>
                  <a:gd name="T49" fmla="*/ 7 h 19"/>
                  <a:gd name="T50" fmla="*/ 1 w 12"/>
                  <a:gd name="T51" fmla="*/ 7 h 19"/>
                  <a:gd name="T52" fmla="*/ 1 w 12"/>
                  <a:gd name="T53" fmla="*/ 8 h 19"/>
                  <a:gd name="T54" fmla="*/ 2 w 12"/>
                  <a:gd name="T55" fmla="*/ 9 h 19"/>
                  <a:gd name="T56" fmla="*/ 3 w 12"/>
                  <a:gd name="T57" fmla="*/ 9 h 19"/>
                  <a:gd name="T58" fmla="*/ 3 w 12"/>
                  <a:gd name="T59" fmla="*/ 9 h 19"/>
                  <a:gd name="T60" fmla="*/ 3 w 12"/>
                  <a:gd name="T61" fmla="*/ 9 h 19"/>
                  <a:gd name="T62" fmla="*/ 3 w 12"/>
                  <a:gd name="T63" fmla="*/ 10 h 19"/>
                  <a:gd name="T64" fmla="*/ 5 w 12"/>
                  <a:gd name="T65" fmla="*/ 10 h 19"/>
                  <a:gd name="T66" fmla="*/ 3 w 12"/>
                  <a:gd name="T67" fmla="*/ 11 h 19"/>
                  <a:gd name="T68" fmla="*/ 4 w 12"/>
                  <a:gd name="T69" fmla="*/ 12 h 19"/>
                  <a:gd name="T70" fmla="*/ 5 w 12"/>
                  <a:gd name="T71" fmla="*/ 11 h 19"/>
                  <a:gd name="T72" fmla="*/ 7 w 12"/>
                  <a:gd name="T73" fmla="*/ 12 h 19"/>
                  <a:gd name="T74" fmla="*/ 8 w 12"/>
                  <a:gd name="T75" fmla="*/ 13 h 19"/>
                  <a:gd name="T76" fmla="*/ 8 w 12"/>
                  <a:gd name="T77" fmla="*/ 13 h 19"/>
                  <a:gd name="T78" fmla="*/ 9 w 12"/>
                  <a:gd name="T79" fmla="*/ 12 h 19"/>
                  <a:gd name="T80" fmla="*/ 8 w 12"/>
                  <a:gd name="T81" fmla="*/ 12 h 19"/>
                  <a:gd name="T82" fmla="*/ 8 w 12"/>
                  <a:gd name="T83" fmla="*/ 13 h 19"/>
                  <a:gd name="T84" fmla="*/ 7 w 12"/>
                  <a:gd name="T85" fmla="*/ 14 h 19"/>
                  <a:gd name="T86" fmla="*/ 5 w 12"/>
                  <a:gd name="T87" fmla="*/ 1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" h="19">
                    <a:moveTo>
                      <a:pt x="5" y="12"/>
                    </a:moveTo>
                    <a:cubicBezTo>
                      <a:pt x="5" y="12"/>
                      <a:pt x="5" y="13"/>
                      <a:pt x="4" y="14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4"/>
                      <a:pt x="4" y="15"/>
                      <a:pt x="4" y="16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5" y="14"/>
                      <a:pt x="5" y="17"/>
                      <a:pt x="5" y="17"/>
                    </a:cubicBezTo>
                    <a:cubicBezTo>
                      <a:pt x="5" y="17"/>
                      <a:pt x="5" y="14"/>
                      <a:pt x="6" y="15"/>
                    </a:cubicBezTo>
                    <a:cubicBezTo>
                      <a:pt x="6" y="15"/>
                      <a:pt x="6" y="15"/>
                      <a:pt x="6" y="16"/>
                    </a:cubicBezTo>
                    <a:cubicBezTo>
                      <a:pt x="6" y="16"/>
                      <a:pt x="6" y="14"/>
                      <a:pt x="6" y="14"/>
                    </a:cubicBezTo>
                    <a:cubicBezTo>
                      <a:pt x="7" y="19"/>
                      <a:pt x="7" y="12"/>
                      <a:pt x="8" y="16"/>
                    </a:cubicBezTo>
                    <a:cubicBezTo>
                      <a:pt x="8" y="15"/>
                      <a:pt x="8" y="16"/>
                      <a:pt x="9" y="15"/>
                    </a:cubicBezTo>
                    <a:cubicBezTo>
                      <a:pt x="11" y="13"/>
                      <a:pt x="8" y="11"/>
                      <a:pt x="9" y="12"/>
                    </a:cubicBezTo>
                    <a:cubicBezTo>
                      <a:pt x="8" y="13"/>
                      <a:pt x="10" y="8"/>
                      <a:pt x="7" y="15"/>
                    </a:cubicBezTo>
                    <a:cubicBezTo>
                      <a:pt x="7" y="16"/>
                      <a:pt x="11" y="15"/>
                      <a:pt x="10" y="14"/>
                    </a:cubicBezTo>
                    <a:cubicBezTo>
                      <a:pt x="11" y="14"/>
                      <a:pt x="10" y="13"/>
                      <a:pt x="12" y="13"/>
                    </a:cubicBezTo>
                    <a:cubicBezTo>
                      <a:pt x="8" y="14"/>
                      <a:pt x="12" y="11"/>
                      <a:pt x="8" y="12"/>
                    </a:cubicBezTo>
                    <a:cubicBezTo>
                      <a:pt x="9" y="11"/>
                      <a:pt x="8" y="12"/>
                      <a:pt x="9" y="11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11"/>
                      <a:pt x="8" y="12"/>
                      <a:pt x="9" y="11"/>
                    </a:cubicBezTo>
                    <a:cubicBezTo>
                      <a:pt x="9" y="10"/>
                      <a:pt x="8" y="11"/>
                      <a:pt x="7" y="12"/>
                    </a:cubicBezTo>
                    <a:cubicBezTo>
                      <a:pt x="7" y="11"/>
                      <a:pt x="8" y="11"/>
                      <a:pt x="9" y="10"/>
                    </a:cubicBezTo>
                    <a:cubicBezTo>
                      <a:pt x="7" y="11"/>
                      <a:pt x="8" y="10"/>
                      <a:pt x="7" y="10"/>
                    </a:cubicBezTo>
                    <a:cubicBezTo>
                      <a:pt x="7" y="10"/>
                      <a:pt x="7" y="11"/>
                      <a:pt x="6" y="11"/>
                    </a:cubicBezTo>
                    <a:cubicBezTo>
                      <a:pt x="6" y="10"/>
                      <a:pt x="5" y="11"/>
                      <a:pt x="4" y="11"/>
                    </a:cubicBezTo>
                    <a:cubicBezTo>
                      <a:pt x="6" y="10"/>
                      <a:pt x="4" y="11"/>
                      <a:pt x="6" y="10"/>
                    </a:cubicBezTo>
                    <a:cubicBezTo>
                      <a:pt x="7" y="10"/>
                      <a:pt x="7" y="10"/>
                      <a:pt x="8" y="10"/>
                    </a:cubicBezTo>
                    <a:cubicBezTo>
                      <a:pt x="8" y="9"/>
                      <a:pt x="7" y="9"/>
                      <a:pt x="6" y="9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8" y="7"/>
                      <a:pt x="5" y="9"/>
                      <a:pt x="6" y="8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5" y="8"/>
                      <a:pt x="7" y="6"/>
                      <a:pt x="6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7" y="6"/>
                      <a:pt x="3" y="8"/>
                      <a:pt x="4" y="6"/>
                    </a:cubicBezTo>
                    <a:cubicBezTo>
                      <a:pt x="3" y="7"/>
                      <a:pt x="2" y="7"/>
                      <a:pt x="2" y="7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7"/>
                      <a:pt x="5" y="5"/>
                      <a:pt x="6" y="5"/>
                    </a:cubicBezTo>
                    <a:cubicBezTo>
                      <a:pt x="5" y="6"/>
                      <a:pt x="5" y="5"/>
                      <a:pt x="4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2" y="6"/>
                      <a:pt x="3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2" y="0"/>
                      <a:pt x="2" y="4"/>
                    </a:cubicBezTo>
                    <a:cubicBezTo>
                      <a:pt x="3" y="3"/>
                      <a:pt x="5" y="6"/>
                      <a:pt x="4" y="6"/>
                    </a:cubicBezTo>
                    <a:cubicBezTo>
                      <a:pt x="1" y="5"/>
                      <a:pt x="3" y="3"/>
                      <a:pt x="2" y="5"/>
                    </a:cubicBezTo>
                    <a:cubicBezTo>
                      <a:pt x="2" y="5"/>
                      <a:pt x="2" y="4"/>
                      <a:pt x="3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4"/>
                      <a:pt x="3" y="4"/>
                      <a:pt x="3" y="3"/>
                    </a:cubicBezTo>
                    <a:cubicBezTo>
                      <a:pt x="4" y="3"/>
                      <a:pt x="2" y="5"/>
                      <a:pt x="3" y="4"/>
                    </a:cubicBezTo>
                    <a:cubicBezTo>
                      <a:pt x="2" y="5"/>
                      <a:pt x="2" y="5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0" y="7"/>
                    </a:cubicBezTo>
                    <a:cubicBezTo>
                      <a:pt x="2" y="6"/>
                      <a:pt x="0" y="8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6"/>
                      <a:pt x="2" y="7"/>
                      <a:pt x="2" y="6"/>
                    </a:cubicBezTo>
                    <a:cubicBezTo>
                      <a:pt x="1" y="7"/>
                      <a:pt x="1" y="7"/>
                      <a:pt x="1" y="8"/>
                    </a:cubicBezTo>
                    <a:cubicBezTo>
                      <a:pt x="2" y="8"/>
                      <a:pt x="3" y="7"/>
                      <a:pt x="3" y="7"/>
                    </a:cubicBezTo>
                    <a:cubicBezTo>
                      <a:pt x="2" y="8"/>
                      <a:pt x="3" y="8"/>
                      <a:pt x="2" y="9"/>
                    </a:cubicBezTo>
                    <a:cubicBezTo>
                      <a:pt x="3" y="8"/>
                      <a:pt x="2" y="9"/>
                      <a:pt x="3" y="8"/>
                    </a:cubicBezTo>
                    <a:cubicBezTo>
                      <a:pt x="4" y="8"/>
                      <a:pt x="4" y="9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10"/>
                      <a:pt x="3" y="9"/>
                      <a:pt x="3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5" y="9"/>
                      <a:pt x="3" y="10"/>
                    </a:cubicBezTo>
                    <a:cubicBezTo>
                      <a:pt x="4" y="9"/>
                      <a:pt x="5" y="10"/>
                      <a:pt x="6" y="9"/>
                    </a:cubicBezTo>
                    <a:cubicBezTo>
                      <a:pt x="6" y="9"/>
                      <a:pt x="4" y="10"/>
                      <a:pt x="5" y="10"/>
                    </a:cubicBezTo>
                    <a:cubicBezTo>
                      <a:pt x="6" y="9"/>
                      <a:pt x="4" y="11"/>
                      <a:pt x="5" y="10"/>
                    </a:cubicBezTo>
                    <a:cubicBezTo>
                      <a:pt x="4" y="11"/>
                      <a:pt x="5" y="11"/>
                      <a:pt x="3" y="11"/>
                    </a:cubicBezTo>
                    <a:cubicBezTo>
                      <a:pt x="3" y="12"/>
                      <a:pt x="5" y="11"/>
                      <a:pt x="5" y="11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6" y="11"/>
                      <a:pt x="4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6" y="12"/>
                      <a:pt x="5" y="13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5" y="13"/>
                      <a:pt x="7" y="13"/>
                      <a:pt x="9" y="12"/>
                    </a:cubicBezTo>
                    <a:cubicBezTo>
                      <a:pt x="9" y="13"/>
                      <a:pt x="8" y="13"/>
                      <a:pt x="8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13"/>
                      <a:pt x="6" y="13"/>
                      <a:pt x="8" y="13"/>
                    </a:cubicBezTo>
                    <a:cubicBezTo>
                      <a:pt x="8" y="13"/>
                      <a:pt x="9" y="14"/>
                      <a:pt x="7" y="13"/>
                    </a:cubicBezTo>
                    <a:cubicBezTo>
                      <a:pt x="6" y="11"/>
                      <a:pt x="10" y="12"/>
                      <a:pt x="9" y="12"/>
                    </a:cubicBezTo>
                    <a:cubicBezTo>
                      <a:pt x="7" y="15"/>
                      <a:pt x="8" y="16"/>
                      <a:pt x="6" y="14"/>
                    </a:cubicBezTo>
                    <a:cubicBezTo>
                      <a:pt x="8" y="10"/>
                      <a:pt x="8" y="12"/>
                      <a:pt x="8" y="12"/>
                    </a:cubicBezTo>
                    <a:cubicBezTo>
                      <a:pt x="7" y="11"/>
                      <a:pt x="7" y="11"/>
                      <a:pt x="7" y="13"/>
                    </a:cubicBezTo>
                    <a:cubicBezTo>
                      <a:pt x="7" y="13"/>
                      <a:pt x="8" y="14"/>
                      <a:pt x="8" y="13"/>
                    </a:cubicBezTo>
                    <a:cubicBezTo>
                      <a:pt x="9" y="12"/>
                      <a:pt x="10" y="15"/>
                      <a:pt x="8" y="15"/>
                    </a:cubicBezTo>
                    <a:cubicBezTo>
                      <a:pt x="7" y="15"/>
                      <a:pt x="7" y="14"/>
                      <a:pt x="7" y="14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6" y="9"/>
                      <a:pt x="6" y="15"/>
                      <a:pt x="5" y="1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85" name="Freeform 884"/>
              <p:cNvSpPr>
                <a:spLocks/>
              </p:cNvSpPr>
              <p:nvPr/>
            </p:nvSpPr>
            <p:spPr bwMode="auto">
              <a:xfrm>
                <a:off x="1563" y="2968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86" name="Rectangle 885"/>
              <p:cNvSpPr>
                <a:spLocks noChangeArrowheads="1"/>
              </p:cNvSpPr>
              <p:nvPr/>
            </p:nvSpPr>
            <p:spPr bwMode="auto">
              <a:xfrm>
                <a:off x="1565" y="2968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87" name="Freeform 886"/>
              <p:cNvSpPr>
                <a:spLocks/>
              </p:cNvSpPr>
              <p:nvPr/>
            </p:nvSpPr>
            <p:spPr bwMode="auto">
              <a:xfrm>
                <a:off x="1557" y="2965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88" name="Rectangle 887"/>
              <p:cNvSpPr>
                <a:spLocks noChangeArrowheads="1"/>
              </p:cNvSpPr>
              <p:nvPr/>
            </p:nvSpPr>
            <p:spPr bwMode="auto">
              <a:xfrm>
                <a:off x="1557" y="2968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89" name="Freeform 888"/>
              <p:cNvSpPr>
                <a:spLocks/>
              </p:cNvSpPr>
              <p:nvPr/>
            </p:nvSpPr>
            <p:spPr bwMode="auto">
              <a:xfrm>
                <a:off x="1522" y="2954"/>
                <a:ext cx="35" cy="30"/>
              </a:xfrm>
              <a:custGeom>
                <a:avLst/>
                <a:gdLst>
                  <a:gd name="T0" fmla="*/ 6 w 13"/>
                  <a:gd name="T1" fmla="*/ 3 h 11"/>
                  <a:gd name="T2" fmla="*/ 5 w 13"/>
                  <a:gd name="T3" fmla="*/ 2 h 11"/>
                  <a:gd name="T4" fmla="*/ 6 w 13"/>
                  <a:gd name="T5" fmla="*/ 2 h 11"/>
                  <a:gd name="T6" fmla="*/ 3 w 13"/>
                  <a:gd name="T7" fmla="*/ 0 h 11"/>
                  <a:gd name="T8" fmla="*/ 7 w 13"/>
                  <a:gd name="T9" fmla="*/ 8 h 11"/>
                  <a:gd name="T10" fmla="*/ 4 w 13"/>
                  <a:gd name="T11" fmla="*/ 7 h 11"/>
                  <a:gd name="T12" fmla="*/ 9 w 13"/>
                  <a:gd name="T13" fmla="*/ 8 h 11"/>
                  <a:gd name="T14" fmla="*/ 9 w 13"/>
                  <a:gd name="T15" fmla="*/ 10 h 11"/>
                  <a:gd name="T16" fmla="*/ 10 w 13"/>
                  <a:gd name="T17" fmla="*/ 9 h 11"/>
                  <a:gd name="T18" fmla="*/ 10 w 13"/>
                  <a:gd name="T19" fmla="*/ 8 h 11"/>
                  <a:gd name="T20" fmla="*/ 11 w 13"/>
                  <a:gd name="T21" fmla="*/ 9 h 11"/>
                  <a:gd name="T22" fmla="*/ 11 w 13"/>
                  <a:gd name="T23" fmla="*/ 8 h 11"/>
                  <a:gd name="T24" fmla="*/ 11 w 13"/>
                  <a:gd name="T25" fmla="*/ 8 h 11"/>
                  <a:gd name="T26" fmla="*/ 11 w 13"/>
                  <a:gd name="T27" fmla="*/ 9 h 11"/>
                  <a:gd name="T28" fmla="*/ 12 w 13"/>
                  <a:gd name="T29" fmla="*/ 8 h 11"/>
                  <a:gd name="T30" fmla="*/ 12 w 13"/>
                  <a:gd name="T31" fmla="*/ 9 h 11"/>
                  <a:gd name="T32" fmla="*/ 13 w 13"/>
                  <a:gd name="T33" fmla="*/ 7 h 11"/>
                  <a:gd name="T34" fmla="*/ 13 w 13"/>
                  <a:gd name="T35" fmla="*/ 6 h 11"/>
                  <a:gd name="T36" fmla="*/ 12 w 13"/>
                  <a:gd name="T37" fmla="*/ 7 h 11"/>
                  <a:gd name="T38" fmla="*/ 12 w 13"/>
                  <a:gd name="T39" fmla="*/ 7 h 11"/>
                  <a:gd name="T40" fmla="*/ 11 w 13"/>
                  <a:gd name="T41" fmla="*/ 8 h 11"/>
                  <a:gd name="T42" fmla="*/ 12 w 13"/>
                  <a:gd name="T43" fmla="*/ 6 h 11"/>
                  <a:gd name="T44" fmla="*/ 11 w 13"/>
                  <a:gd name="T45" fmla="*/ 5 h 11"/>
                  <a:gd name="T46" fmla="*/ 11 w 13"/>
                  <a:gd name="T47" fmla="*/ 4 h 11"/>
                  <a:gd name="T48" fmla="*/ 10 w 13"/>
                  <a:gd name="T49" fmla="*/ 5 h 11"/>
                  <a:gd name="T50" fmla="*/ 11 w 13"/>
                  <a:gd name="T51" fmla="*/ 6 h 11"/>
                  <a:gd name="T52" fmla="*/ 10 w 13"/>
                  <a:gd name="T53" fmla="*/ 8 h 11"/>
                  <a:gd name="T54" fmla="*/ 10 w 13"/>
                  <a:gd name="T55" fmla="*/ 8 h 11"/>
                  <a:gd name="T56" fmla="*/ 10 w 13"/>
                  <a:gd name="T57" fmla="*/ 6 h 11"/>
                  <a:gd name="T58" fmla="*/ 10 w 13"/>
                  <a:gd name="T59" fmla="*/ 7 h 11"/>
                  <a:gd name="T60" fmla="*/ 10 w 13"/>
                  <a:gd name="T61" fmla="*/ 5 h 11"/>
                  <a:gd name="T62" fmla="*/ 10 w 13"/>
                  <a:gd name="T63" fmla="*/ 7 h 11"/>
                  <a:gd name="T64" fmla="*/ 6 w 13"/>
                  <a:gd name="T65" fmla="*/ 5 h 11"/>
                  <a:gd name="T66" fmla="*/ 8 w 13"/>
                  <a:gd name="T67" fmla="*/ 6 h 11"/>
                  <a:gd name="T68" fmla="*/ 6 w 13"/>
                  <a:gd name="T69" fmla="*/ 5 h 11"/>
                  <a:gd name="T70" fmla="*/ 7 w 13"/>
                  <a:gd name="T71" fmla="*/ 4 h 11"/>
                  <a:gd name="T72" fmla="*/ 6 w 13"/>
                  <a:gd name="T73" fmla="*/ 4 h 11"/>
                  <a:gd name="T74" fmla="*/ 6 w 13"/>
                  <a:gd name="T75" fmla="*/ 3 h 11"/>
                  <a:gd name="T76" fmla="*/ 6 w 13"/>
                  <a:gd name="T77" fmla="*/ 3 h 11"/>
                  <a:gd name="T78" fmla="*/ 4 w 13"/>
                  <a:gd name="T79" fmla="*/ 3 h 11"/>
                  <a:gd name="T80" fmla="*/ 6 w 13"/>
                  <a:gd name="T81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3" h="11">
                    <a:moveTo>
                      <a:pt x="6" y="3"/>
                    </a:move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4" y="2"/>
                      <a:pt x="6" y="2"/>
                    </a:cubicBezTo>
                    <a:cubicBezTo>
                      <a:pt x="4" y="1"/>
                      <a:pt x="6" y="0"/>
                      <a:pt x="3" y="0"/>
                    </a:cubicBezTo>
                    <a:cubicBezTo>
                      <a:pt x="5" y="5"/>
                      <a:pt x="0" y="2"/>
                      <a:pt x="7" y="8"/>
                    </a:cubicBezTo>
                    <a:cubicBezTo>
                      <a:pt x="8" y="8"/>
                      <a:pt x="7" y="10"/>
                      <a:pt x="4" y="7"/>
                    </a:cubicBezTo>
                    <a:cubicBezTo>
                      <a:pt x="11" y="10"/>
                      <a:pt x="8" y="11"/>
                      <a:pt x="9" y="8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11"/>
                      <a:pt x="10" y="7"/>
                      <a:pt x="10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1" y="8"/>
                      <a:pt x="11" y="9"/>
                      <a:pt x="11" y="9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7"/>
                      <a:pt x="11" y="8"/>
                      <a:pt x="11" y="8"/>
                    </a:cubicBezTo>
                    <a:cubicBezTo>
                      <a:pt x="11" y="9"/>
                      <a:pt x="11" y="8"/>
                      <a:pt x="11" y="9"/>
                    </a:cubicBezTo>
                    <a:cubicBezTo>
                      <a:pt x="11" y="9"/>
                      <a:pt x="11" y="8"/>
                      <a:pt x="12" y="8"/>
                    </a:cubicBezTo>
                    <a:cubicBezTo>
                      <a:pt x="12" y="8"/>
                      <a:pt x="12" y="9"/>
                      <a:pt x="12" y="9"/>
                    </a:cubicBezTo>
                    <a:cubicBezTo>
                      <a:pt x="12" y="8"/>
                      <a:pt x="13" y="10"/>
                      <a:pt x="13" y="7"/>
                    </a:cubicBezTo>
                    <a:cubicBezTo>
                      <a:pt x="13" y="7"/>
                      <a:pt x="13" y="6"/>
                      <a:pt x="13" y="6"/>
                    </a:cubicBezTo>
                    <a:cubicBezTo>
                      <a:pt x="12" y="5"/>
                      <a:pt x="12" y="6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10"/>
                      <a:pt x="12" y="6"/>
                      <a:pt x="11" y="8"/>
                    </a:cubicBezTo>
                    <a:cubicBezTo>
                      <a:pt x="11" y="6"/>
                      <a:pt x="12" y="6"/>
                      <a:pt x="12" y="6"/>
                    </a:cubicBezTo>
                    <a:cubicBezTo>
                      <a:pt x="11" y="3"/>
                      <a:pt x="11" y="8"/>
                      <a:pt x="11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0" y="5"/>
                      <a:pt x="10" y="5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0" y="6"/>
                      <a:pt x="10" y="7"/>
                      <a:pt x="10" y="8"/>
                    </a:cubicBezTo>
                    <a:cubicBezTo>
                      <a:pt x="10" y="7"/>
                      <a:pt x="10" y="9"/>
                      <a:pt x="10" y="8"/>
                    </a:cubicBezTo>
                    <a:cubicBezTo>
                      <a:pt x="10" y="7"/>
                      <a:pt x="10" y="7"/>
                      <a:pt x="10" y="6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6"/>
                      <a:pt x="10" y="5"/>
                    </a:cubicBezTo>
                    <a:cubicBezTo>
                      <a:pt x="9" y="6"/>
                      <a:pt x="10" y="6"/>
                      <a:pt x="10" y="7"/>
                    </a:cubicBezTo>
                    <a:cubicBezTo>
                      <a:pt x="9" y="5"/>
                      <a:pt x="9" y="7"/>
                      <a:pt x="6" y="5"/>
                    </a:cubicBezTo>
                    <a:cubicBezTo>
                      <a:pt x="7" y="4"/>
                      <a:pt x="8" y="6"/>
                      <a:pt x="8" y="6"/>
                    </a:cubicBezTo>
                    <a:cubicBezTo>
                      <a:pt x="8" y="5"/>
                      <a:pt x="7" y="5"/>
                      <a:pt x="6" y="5"/>
                    </a:cubicBezTo>
                    <a:cubicBezTo>
                      <a:pt x="5" y="5"/>
                      <a:pt x="6" y="5"/>
                      <a:pt x="7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4" y="4"/>
                      <a:pt x="7" y="4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3" y="3"/>
                      <a:pt x="4" y="3"/>
                    </a:cubicBezTo>
                    <a:cubicBezTo>
                      <a:pt x="5" y="3"/>
                      <a:pt x="5" y="3"/>
                      <a:pt x="6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90" name="Freeform 889"/>
              <p:cNvSpPr>
                <a:spLocks/>
              </p:cNvSpPr>
              <p:nvPr/>
            </p:nvSpPr>
            <p:spPr bwMode="auto">
              <a:xfrm>
                <a:off x="1530" y="2951"/>
                <a:ext cx="8" cy="6"/>
              </a:xfrm>
              <a:custGeom>
                <a:avLst/>
                <a:gdLst>
                  <a:gd name="T0" fmla="*/ 1 w 3"/>
                  <a:gd name="T1" fmla="*/ 1 h 2"/>
                  <a:gd name="T2" fmla="*/ 2 w 3"/>
                  <a:gd name="T3" fmla="*/ 2 h 2"/>
                  <a:gd name="T4" fmla="*/ 0 w 3"/>
                  <a:gd name="T5" fmla="*/ 0 h 2"/>
                  <a:gd name="T6" fmla="*/ 1 w 3"/>
                  <a:gd name="T7" fmla="*/ 1 h 2"/>
                  <a:gd name="T8" fmla="*/ 1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3" y="1"/>
                      <a:pt x="1" y="1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91" name="Freeform 890"/>
              <p:cNvSpPr>
                <a:spLocks/>
              </p:cNvSpPr>
              <p:nvPr/>
            </p:nvSpPr>
            <p:spPr bwMode="auto">
              <a:xfrm>
                <a:off x="1530" y="2938"/>
                <a:ext cx="35" cy="19"/>
              </a:xfrm>
              <a:custGeom>
                <a:avLst/>
                <a:gdLst>
                  <a:gd name="T0" fmla="*/ 10 w 13"/>
                  <a:gd name="T1" fmla="*/ 4 h 7"/>
                  <a:gd name="T2" fmla="*/ 11 w 13"/>
                  <a:gd name="T3" fmla="*/ 4 h 7"/>
                  <a:gd name="T4" fmla="*/ 6 w 13"/>
                  <a:gd name="T5" fmla="*/ 1 h 7"/>
                  <a:gd name="T6" fmla="*/ 2 w 13"/>
                  <a:gd name="T7" fmla="*/ 4 h 7"/>
                  <a:gd name="T8" fmla="*/ 1 w 13"/>
                  <a:gd name="T9" fmla="*/ 4 h 7"/>
                  <a:gd name="T10" fmla="*/ 2 w 13"/>
                  <a:gd name="T11" fmla="*/ 6 h 7"/>
                  <a:gd name="T12" fmla="*/ 1 w 13"/>
                  <a:gd name="T13" fmla="*/ 5 h 7"/>
                  <a:gd name="T14" fmla="*/ 2 w 13"/>
                  <a:gd name="T15" fmla="*/ 5 h 7"/>
                  <a:gd name="T16" fmla="*/ 2 w 13"/>
                  <a:gd name="T17" fmla="*/ 4 h 7"/>
                  <a:gd name="T18" fmla="*/ 3 w 13"/>
                  <a:gd name="T19" fmla="*/ 5 h 7"/>
                  <a:gd name="T20" fmla="*/ 7 w 13"/>
                  <a:gd name="T21" fmla="*/ 2 h 7"/>
                  <a:gd name="T22" fmla="*/ 7 w 13"/>
                  <a:gd name="T23" fmla="*/ 4 h 7"/>
                  <a:gd name="T24" fmla="*/ 8 w 13"/>
                  <a:gd name="T25" fmla="*/ 5 h 7"/>
                  <a:gd name="T26" fmla="*/ 8 w 13"/>
                  <a:gd name="T27" fmla="*/ 5 h 7"/>
                  <a:gd name="T28" fmla="*/ 9 w 13"/>
                  <a:gd name="T29" fmla="*/ 4 h 7"/>
                  <a:gd name="T30" fmla="*/ 8 w 13"/>
                  <a:gd name="T31" fmla="*/ 5 h 7"/>
                  <a:gd name="T32" fmla="*/ 10 w 13"/>
                  <a:gd name="T33" fmla="*/ 6 h 7"/>
                  <a:gd name="T34" fmla="*/ 12 w 13"/>
                  <a:gd name="T35" fmla="*/ 5 h 7"/>
                  <a:gd name="T36" fmla="*/ 10 w 13"/>
                  <a:gd name="T37" fmla="*/ 6 h 7"/>
                  <a:gd name="T38" fmla="*/ 10 w 13"/>
                  <a:gd name="T39" fmla="*/ 7 h 7"/>
                  <a:gd name="T40" fmla="*/ 13 w 13"/>
                  <a:gd name="T41" fmla="*/ 5 h 7"/>
                  <a:gd name="T42" fmla="*/ 10 w 13"/>
                  <a:gd name="T43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7">
                    <a:moveTo>
                      <a:pt x="10" y="4"/>
                    </a:moveTo>
                    <a:cubicBezTo>
                      <a:pt x="11" y="4"/>
                      <a:pt x="11" y="4"/>
                      <a:pt x="11" y="4"/>
                    </a:cubicBezTo>
                    <a:cubicBezTo>
                      <a:pt x="9" y="3"/>
                      <a:pt x="11" y="3"/>
                      <a:pt x="6" y="1"/>
                    </a:cubicBezTo>
                    <a:cubicBezTo>
                      <a:pt x="3" y="0"/>
                      <a:pt x="3" y="3"/>
                      <a:pt x="2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5"/>
                      <a:pt x="0" y="5"/>
                      <a:pt x="2" y="6"/>
                    </a:cubicBezTo>
                    <a:cubicBezTo>
                      <a:pt x="2" y="6"/>
                      <a:pt x="1" y="5"/>
                      <a:pt x="1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6"/>
                      <a:pt x="1" y="1"/>
                      <a:pt x="7" y="2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5"/>
                      <a:pt x="8" y="4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8" y="4"/>
                      <a:pt x="9" y="4"/>
                    </a:cubicBezTo>
                    <a:cubicBezTo>
                      <a:pt x="10" y="3"/>
                      <a:pt x="8" y="4"/>
                      <a:pt x="8" y="5"/>
                    </a:cubicBezTo>
                    <a:cubicBezTo>
                      <a:pt x="9" y="5"/>
                      <a:pt x="11" y="5"/>
                      <a:pt x="10" y="6"/>
                    </a:cubicBezTo>
                    <a:cubicBezTo>
                      <a:pt x="10" y="5"/>
                      <a:pt x="12" y="5"/>
                      <a:pt x="12" y="5"/>
                    </a:cubicBezTo>
                    <a:cubicBezTo>
                      <a:pt x="11" y="6"/>
                      <a:pt x="11" y="6"/>
                      <a:pt x="10" y="6"/>
                    </a:cubicBezTo>
                    <a:cubicBezTo>
                      <a:pt x="10" y="6"/>
                      <a:pt x="10" y="7"/>
                      <a:pt x="10" y="7"/>
                    </a:cubicBezTo>
                    <a:cubicBezTo>
                      <a:pt x="11" y="6"/>
                      <a:pt x="12" y="5"/>
                      <a:pt x="13" y="5"/>
                    </a:cubicBezTo>
                    <a:cubicBezTo>
                      <a:pt x="13" y="4"/>
                      <a:pt x="10" y="5"/>
                      <a:pt x="1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92" name="Rectangle 891"/>
              <p:cNvSpPr>
                <a:spLocks noChangeArrowheads="1"/>
              </p:cNvSpPr>
              <p:nvPr/>
            </p:nvSpPr>
            <p:spPr bwMode="auto">
              <a:xfrm>
                <a:off x="1560" y="2949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93" name="Freeform 892"/>
              <p:cNvSpPr>
                <a:spLocks/>
              </p:cNvSpPr>
              <p:nvPr/>
            </p:nvSpPr>
            <p:spPr bwMode="auto">
              <a:xfrm>
                <a:off x="1614" y="3079"/>
                <a:ext cx="3" cy="3"/>
              </a:xfrm>
              <a:custGeom>
                <a:avLst/>
                <a:gdLst>
                  <a:gd name="T0" fmla="*/ 3 w 3"/>
                  <a:gd name="T1" fmla="*/ 0 h 3"/>
                  <a:gd name="T2" fmla="*/ 0 w 3"/>
                  <a:gd name="T3" fmla="*/ 0 h 3"/>
                  <a:gd name="T4" fmla="*/ 3 w 3"/>
                  <a:gd name="T5" fmla="*/ 3 h 3"/>
                  <a:gd name="T6" fmla="*/ 3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0" y="0"/>
                    </a:lnTo>
                    <a:lnTo>
                      <a:pt x="3" y="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94" name="Freeform 893"/>
              <p:cNvSpPr>
                <a:spLocks/>
              </p:cNvSpPr>
              <p:nvPr/>
            </p:nvSpPr>
            <p:spPr bwMode="auto">
              <a:xfrm>
                <a:off x="1606" y="3071"/>
                <a:ext cx="11" cy="14"/>
              </a:xfrm>
              <a:custGeom>
                <a:avLst/>
                <a:gdLst>
                  <a:gd name="T0" fmla="*/ 1 w 4"/>
                  <a:gd name="T1" fmla="*/ 0 h 5"/>
                  <a:gd name="T2" fmla="*/ 2 w 4"/>
                  <a:gd name="T3" fmla="*/ 0 h 5"/>
                  <a:gd name="T4" fmla="*/ 3 w 4"/>
                  <a:gd name="T5" fmla="*/ 5 h 5"/>
                  <a:gd name="T6" fmla="*/ 2 w 4"/>
                  <a:gd name="T7" fmla="*/ 3 h 5"/>
                  <a:gd name="T8" fmla="*/ 2 w 4"/>
                  <a:gd name="T9" fmla="*/ 3 h 5"/>
                  <a:gd name="T10" fmla="*/ 1 w 4"/>
                  <a:gd name="T11" fmla="*/ 2 h 5"/>
                  <a:gd name="T12" fmla="*/ 2 w 4"/>
                  <a:gd name="T13" fmla="*/ 1 h 5"/>
                  <a:gd name="T14" fmla="*/ 1 w 4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5">
                    <a:moveTo>
                      <a:pt x="1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3" y="4"/>
                      <a:pt x="2" y="3"/>
                      <a:pt x="3" y="5"/>
                    </a:cubicBezTo>
                    <a:cubicBezTo>
                      <a:pt x="4" y="4"/>
                      <a:pt x="3" y="3"/>
                      <a:pt x="2" y="3"/>
                    </a:cubicBezTo>
                    <a:cubicBezTo>
                      <a:pt x="2" y="2"/>
                      <a:pt x="3" y="3"/>
                      <a:pt x="2" y="3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2" y="2"/>
                      <a:pt x="2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95" name="Freeform 894"/>
              <p:cNvSpPr>
                <a:spLocks/>
              </p:cNvSpPr>
              <p:nvPr/>
            </p:nvSpPr>
            <p:spPr bwMode="auto">
              <a:xfrm>
                <a:off x="1612" y="3076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96" name="Freeform 895"/>
              <p:cNvSpPr>
                <a:spLocks/>
              </p:cNvSpPr>
              <p:nvPr/>
            </p:nvSpPr>
            <p:spPr bwMode="auto">
              <a:xfrm>
                <a:off x="1612" y="3076"/>
                <a:ext cx="0" cy="6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97" name="Freeform 896"/>
              <p:cNvSpPr>
                <a:spLocks/>
              </p:cNvSpPr>
              <p:nvPr/>
            </p:nvSpPr>
            <p:spPr bwMode="auto">
              <a:xfrm>
                <a:off x="1609" y="3079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98" name="Freeform 897"/>
              <p:cNvSpPr>
                <a:spLocks/>
              </p:cNvSpPr>
              <p:nvPr/>
            </p:nvSpPr>
            <p:spPr bwMode="auto">
              <a:xfrm>
                <a:off x="1606" y="3074"/>
                <a:ext cx="3" cy="8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3 h 3"/>
                  <a:gd name="T4" fmla="*/ 1 w 1"/>
                  <a:gd name="T5" fmla="*/ 2 h 3"/>
                  <a:gd name="T6" fmla="*/ 1 w 1"/>
                  <a:gd name="T7" fmla="*/ 1 h 3"/>
                  <a:gd name="T8" fmla="*/ 1 w 1"/>
                  <a:gd name="T9" fmla="*/ 1 h 3"/>
                  <a:gd name="T10" fmla="*/ 1 w 1"/>
                  <a:gd name="T11" fmla="*/ 0 h 3"/>
                  <a:gd name="T12" fmla="*/ 1 w 1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0" y="3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0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99" name="Freeform 898"/>
              <p:cNvSpPr>
                <a:spLocks/>
              </p:cNvSpPr>
              <p:nvPr/>
            </p:nvSpPr>
            <p:spPr bwMode="auto">
              <a:xfrm>
                <a:off x="1609" y="307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00" name="Freeform 899"/>
              <p:cNvSpPr>
                <a:spLocks/>
              </p:cNvSpPr>
              <p:nvPr/>
            </p:nvSpPr>
            <p:spPr bwMode="auto">
              <a:xfrm>
                <a:off x="1609" y="3079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3 w 3"/>
                  <a:gd name="T5" fmla="*/ 0 h 3"/>
                  <a:gd name="T6" fmla="*/ 0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01" name="Freeform 900"/>
              <p:cNvSpPr>
                <a:spLocks/>
              </p:cNvSpPr>
              <p:nvPr/>
            </p:nvSpPr>
            <p:spPr bwMode="auto">
              <a:xfrm>
                <a:off x="1606" y="3071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2 h 4"/>
                  <a:gd name="T4" fmla="*/ 1 w 1"/>
                  <a:gd name="T5" fmla="*/ 0 h 4"/>
                  <a:gd name="T6" fmla="*/ 1 w 1"/>
                  <a:gd name="T7" fmla="*/ 0 h 4"/>
                  <a:gd name="T8" fmla="*/ 0 w 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0" y="2"/>
                      <a:pt x="0" y="4"/>
                      <a:pt x="1" y="2"/>
                    </a:cubicBezTo>
                    <a:cubicBezTo>
                      <a:pt x="0" y="2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02" name="Freeform 901"/>
              <p:cNvSpPr>
                <a:spLocks/>
              </p:cNvSpPr>
              <p:nvPr/>
            </p:nvSpPr>
            <p:spPr bwMode="auto">
              <a:xfrm>
                <a:off x="1609" y="3066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03" name="Freeform 902"/>
              <p:cNvSpPr>
                <a:spLocks/>
              </p:cNvSpPr>
              <p:nvPr/>
            </p:nvSpPr>
            <p:spPr bwMode="auto">
              <a:xfrm>
                <a:off x="1603" y="3066"/>
                <a:ext cx="6" cy="10"/>
              </a:xfrm>
              <a:custGeom>
                <a:avLst/>
                <a:gdLst>
                  <a:gd name="T0" fmla="*/ 0 w 2"/>
                  <a:gd name="T1" fmla="*/ 3 h 4"/>
                  <a:gd name="T2" fmla="*/ 2 w 2"/>
                  <a:gd name="T3" fmla="*/ 2 h 4"/>
                  <a:gd name="T4" fmla="*/ 1 w 2"/>
                  <a:gd name="T5" fmla="*/ 3 h 4"/>
                  <a:gd name="T6" fmla="*/ 1 w 2"/>
                  <a:gd name="T7" fmla="*/ 2 h 4"/>
                  <a:gd name="T8" fmla="*/ 0 w 2"/>
                  <a:gd name="T9" fmla="*/ 4 h 4"/>
                  <a:gd name="T10" fmla="*/ 1 w 2"/>
                  <a:gd name="T11" fmla="*/ 3 h 4"/>
                  <a:gd name="T12" fmla="*/ 1 w 2"/>
                  <a:gd name="T13" fmla="*/ 4 h 4"/>
                  <a:gd name="T14" fmla="*/ 2 w 2"/>
                  <a:gd name="T15" fmla="*/ 2 h 4"/>
                  <a:gd name="T16" fmla="*/ 2 w 2"/>
                  <a:gd name="T17" fmla="*/ 2 h 4"/>
                  <a:gd name="T18" fmla="*/ 2 w 2"/>
                  <a:gd name="T19" fmla="*/ 1 h 4"/>
                  <a:gd name="T20" fmla="*/ 2 w 2"/>
                  <a:gd name="T21" fmla="*/ 2 h 4"/>
                  <a:gd name="T22" fmla="*/ 0 w 2"/>
                  <a:gd name="T2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4">
                    <a:moveTo>
                      <a:pt x="0" y="3"/>
                    </a:moveTo>
                    <a:cubicBezTo>
                      <a:pt x="0" y="3"/>
                      <a:pt x="1" y="2"/>
                      <a:pt x="2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0" y="4"/>
                      <a:pt x="1" y="2"/>
                      <a:pt x="0" y="4"/>
                    </a:cubicBezTo>
                    <a:cubicBezTo>
                      <a:pt x="0" y="4"/>
                      <a:pt x="1" y="4"/>
                      <a:pt x="1" y="3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1" y="3"/>
                      <a:pt x="2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2" y="1"/>
                      <a:pt x="2" y="2"/>
                    </a:cubicBezTo>
                    <a:cubicBezTo>
                      <a:pt x="1" y="2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04" name="Rectangle 903"/>
              <p:cNvSpPr>
                <a:spLocks noChangeArrowheads="1"/>
              </p:cNvSpPr>
              <p:nvPr/>
            </p:nvSpPr>
            <p:spPr bwMode="auto">
              <a:xfrm>
                <a:off x="1606" y="3071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05" name="Freeform 904"/>
              <p:cNvSpPr>
                <a:spLocks/>
              </p:cNvSpPr>
              <p:nvPr/>
            </p:nvSpPr>
            <p:spPr bwMode="auto">
              <a:xfrm>
                <a:off x="1601" y="3068"/>
                <a:ext cx="8" cy="6"/>
              </a:xfrm>
              <a:custGeom>
                <a:avLst/>
                <a:gdLst>
                  <a:gd name="T0" fmla="*/ 0 w 3"/>
                  <a:gd name="T1" fmla="*/ 2 h 2"/>
                  <a:gd name="T2" fmla="*/ 2 w 3"/>
                  <a:gd name="T3" fmla="*/ 1 h 2"/>
                  <a:gd name="T4" fmla="*/ 1 w 3"/>
                  <a:gd name="T5" fmla="*/ 2 h 2"/>
                  <a:gd name="T6" fmla="*/ 2 w 3"/>
                  <a:gd name="T7" fmla="*/ 1 h 2"/>
                  <a:gd name="T8" fmla="*/ 1 w 3"/>
                  <a:gd name="T9" fmla="*/ 1 h 2"/>
                  <a:gd name="T10" fmla="*/ 3 w 3"/>
                  <a:gd name="T11" fmla="*/ 1 h 2"/>
                  <a:gd name="T12" fmla="*/ 3 w 3"/>
                  <a:gd name="T13" fmla="*/ 1 h 2"/>
                  <a:gd name="T14" fmla="*/ 3 w 3"/>
                  <a:gd name="T15" fmla="*/ 1 h 2"/>
                  <a:gd name="T16" fmla="*/ 3 w 3"/>
                  <a:gd name="T17" fmla="*/ 1 h 2"/>
                  <a:gd name="T18" fmla="*/ 2 w 3"/>
                  <a:gd name="T19" fmla="*/ 1 h 2"/>
                  <a:gd name="T20" fmla="*/ 0 w 3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3" y="0"/>
                      <a:pt x="2" y="1"/>
                      <a:pt x="1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2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06" name="Freeform 905"/>
              <p:cNvSpPr>
                <a:spLocks/>
              </p:cNvSpPr>
              <p:nvPr/>
            </p:nvSpPr>
            <p:spPr bwMode="auto">
              <a:xfrm>
                <a:off x="1601" y="3074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07" name="Rectangle 906"/>
              <p:cNvSpPr>
                <a:spLocks noChangeArrowheads="1"/>
              </p:cNvSpPr>
              <p:nvPr/>
            </p:nvSpPr>
            <p:spPr bwMode="auto">
              <a:xfrm>
                <a:off x="1609" y="3071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08" name="Freeform 907"/>
              <p:cNvSpPr>
                <a:spLocks/>
              </p:cNvSpPr>
              <p:nvPr/>
            </p:nvSpPr>
            <p:spPr bwMode="auto">
              <a:xfrm>
                <a:off x="1601" y="3071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09" name="Freeform 908"/>
              <p:cNvSpPr>
                <a:spLocks/>
              </p:cNvSpPr>
              <p:nvPr/>
            </p:nvSpPr>
            <p:spPr bwMode="auto">
              <a:xfrm>
                <a:off x="1598" y="3055"/>
                <a:ext cx="27" cy="41"/>
              </a:xfrm>
              <a:custGeom>
                <a:avLst/>
                <a:gdLst>
                  <a:gd name="T0" fmla="*/ 10 w 10"/>
                  <a:gd name="T1" fmla="*/ 5 h 15"/>
                  <a:gd name="T2" fmla="*/ 9 w 10"/>
                  <a:gd name="T3" fmla="*/ 4 h 15"/>
                  <a:gd name="T4" fmla="*/ 9 w 10"/>
                  <a:gd name="T5" fmla="*/ 2 h 15"/>
                  <a:gd name="T6" fmla="*/ 8 w 10"/>
                  <a:gd name="T7" fmla="*/ 0 h 15"/>
                  <a:gd name="T8" fmla="*/ 7 w 10"/>
                  <a:gd name="T9" fmla="*/ 1 h 15"/>
                  <a:gd name="T10" fmla="*/ 7 w 10"/>
                  <a:gd name="T11" fmla="*/ 0 h 15"/>
                  <a:gd name="T12" fmla="*/ 6 w 10"/>
                  <a:gd name="T13" fmla="*/ 2 h 15"/>
                  <a:gd name="T14" fmla="*/ 6 w 10"/>
                  <a:gd name="T15" fmla="*/ 3 h 15"/>
                  <a:gd name="T16" fmla="*/ 2 w 10"/>
                  <a:gd name="T17" fmla="*/ 5 h 15"/>
                  <a:gd name="T18" fmla="*/ 3 w 10"/>
                  <a:gd name="T19" fmla="*/ 7 h 15"/>
                  <a:gd name="T20" fmla="*/ 2 w 10"/>
                  <a:gd name="T21" fmla="*/ 6 h 15"/>
                  <a:gd name="T22" fmla="*/ 2 w 10"/>
                  <a:gd name="T23" fmla="*/ 6 h 15"/>
                  <a:gd name="T24" fmla="*/ 1 w 10"/>
                  <a:gd name="T25" fmla="*/ 6 h 15"/>
                  <a:gd name="T26" fmla="*/ 2 w 10"/>
                  <a:gd name="T27" fmla="*/ 9 h 15"/>
                  <a:gd name="T28" fmla="*/ 0 w 10"/>
                  <a:gd name="T29" fmla="*/ 7 h 15"/>
                  <a:gd name="T30" fmla="*/ 3 w 10"/>
                  <a:gd name="T31" fmla="*/ 6 h 15"/>
                  <a:gd name="T32" fmla="*/ 2 w 10"/>
                  <a:gd name="T33" fmla="*/ 10 h 15"/>
                  <a:gd name="T34" fmla="*/ 4 w 10"/>
                  <a:gd name="T35" fmla="*/ 6 h 15"/>
                  <a:gd name="T36" fmla="*/ 4 w 10"/>
                  <a:gd name="T37" fmla="*/ 6 h 15"/>
                  <a:gd name="T38" fmla="*/ 4 w 10"/>
                  <a:gd name="T39" fmla="*/ 6 h 15"/>
                  <a:gd name="T40" fmla="*/ 4 w 10"/>
                  <a:gd name="T41" fmla="*/ 6 h 15"/>
                  <a:gd name="T42" fmla="*/ 4 w 10"/>
                  <a:gd name="T43" fmla="*/ 6 h 15"/>
                  <a:gd name="T44" fmla="*/ 4 w 10"/>
                  <a:gd name="T45" fmla="*/ 6 h 15"/>
                  <a:gd name="T46" fmla="*/ 4 w 10"/>
                  <a:gd name="T47" fmla="*/ 6 h 15"/>
                  <a:gd name="T48" fmla="*/ 4 w 10"/>
                  <a:gd name="T49" fmla="*/ 6 h 15"/>
                  <a:gd name="T50" fmla="*/ 4 w 10"/>
                  <a:gd name="T51" fmla="*/ 6 h 15"/>
                  <a:gd name="T52" fmla="*/ 2 w 10"/>
                  <a:gd name="T53" fmla="*/ 11 h 15"/>
                  <a:gd name="T54" fmla="*/ 2 w 10"/>
                  <a:gd name="T55" fmla="*/ 11 h 15"/>
                  <a:gd name="T56" fmla="*/ 2 w 10"/>
                  <a:gd name="T57" fmla="*/ 10 h 15"/>
                  <a:gd name="T58" fmla="*/ 3 w 10"/>
                  <a:gd name="T59" fmla="*/ 9 h 15"/>
                  <a:gd name="T60" fmla="*/ 3 w 10"/>
                  <a:gd name="T61" fmla="*/ 6 h 15"/>
                  <a:gd name="T62" fmla="*/ 4 w 10"/>
                  <a:gd name="T63" fmla="*/ 7 h 15"/>
                  <a:gd name="T64" fmla="*/ 6 w 10"/>
                  <a:gd name="T65" fmla="*/ 7 h 15"/>
                  <a:gd name="T66" fmla="*/ 5 w 10"/>
                  <a:gd name="T67" fmla="*/ 5 h 15"/>
                  <a:gd name="T68" fmla="*/ 6 w 10"/>
                  <a:gd name="T69" fmla="*/ 5 h 15"/>
                  <a:gd name="T70" fmla="*/ 6 w 10"/>
                  <a:gd name="T71" fmla="*/ 5 h 15"/>
                  <a:gd name="T72" fmla="*/ 7 w 10"/>
                  <a:gd name="T73" fmla="*/ 5 h 15"/>
                  <a:gd name="T74" fmla="*/ 5 w 10"/>
                  <a:gd name="T75" fmla="*/ 3 h 15"/>
                  <a:gd name="T76" fmla="*/ 8 w 10"/>
                  <a:gd name="T77" fmla="*/ 5 h 15"/>
                  <a:gd name="T78" fmla="*/ 7 w 10"/>
                  <a:gd name="T79" fmla="*/ 4 h 15"/>
                  <a:gd name="T80" fmla="*/ 7 w 10"/>
                  <a:gd name="T81" fmla="*/ 3 h 15"/>
                  <a:gd name="T82" fmla="*/ 8 w 10"/>
                  <a:gd name="T83" fmla="*/ 5 h 15"/>
                  <a:gd name="T84" fmla="*/ 8 w 10"/>
                  <a:gd name="T85" fmla="*/ 4 h 15"/>
                  <a:gd name="T86" fmla="*/ 7 w 10"/>
                  <a:gd name="T87" fmla="*/ 3 h 15"/>
                  <a:gd name="T88" fmla="*/ 8 w 10"/>
                  <a:gd name="T89" fmla="*/ 3 h 15"/>
                  <a:gd name="T90" fmla="*/ 9 w 10"/>
                  <a:gd name="T91" fmla="*/ 5 h 15"/>
                  <a:gd name="T92" fmla="*/ 10 w 10"/>
                  <a:gd name="T93" fmla="*/ 6 h 15"/>
                  <a:gd name="T94" fmla="*/ 9 w 10"/>
                  <a:gd name="T95" fmla="*/ 3 h 15"/>
                  <a:gd name="T96" fmla="*/ 10 w 10"/>
                  <a:gd name="T97" fmla="*/ 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" h="15">
                    <a:moveTo>
                      <a:pt x="10" y="5"/>
                    </a:moveTo>
                    <a:cubicBezTo>
                      <a:pt x="9" y="4"/>
                      <a:pt x="9" y="4"/>
                      <a:pt x="9" y="4"/>
                    </a:cubicBezTo>
                    <a:cubicBezTo>
                      <a:pt x="9" y="3"/>
                      <a:pt x="9" y="3"/>
                      <a:pt x="9" y="2"/>
                    </a:cubicBezTo>
                    <a:cubicBezTo>
                      <a:pt x="8" y="2"/>
                      <a:pt x="8" y="1"/>
                      <a:pt x="8" y="0"/>
                    </a:cubicBezTo>
                    <a:cubicBezTo>
                      <a:pt x="7" y="0"/>
                      <a:pt x="8" y="2"/>
                      <a:pt x="7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1"/>
                      <a:pt x="7" y="2"/>
                      <a:pt x="6" y="2"/>
                    </a:cubicBezTo>
                    <a:cubicBezTo>
                      <a:pt x="6" y="2"/>
                      <a:pt x="6" y="2"/>
                      <a:pt x="6" y="3"/>
                    </a:cubicBezTo>
                    <a:cubicBezTo>
                      <a:pt x="4" y="3"/>
                      <a:pt x="4" y="5"/>
                      <a:pt x="2" y="5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6"/>
                      <a:pt x="3" y="7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5"/>
                      <a:pt x="2" y="7"/>
                      <a:pt x="1" y="6"/>
                    </a:cubicBezTo>
                    <a:cubicBezTo>
                      <a:pt x="1" y="7"/>
                      <a:pt x="2" y="8"/>
                      <a:pt x="2" y="9"/>
                    </a:cubicBezTo>
                    <a:cubicBezTo>
                      <a:pt x="1" y="7"/>
                      <a:pt x="1" y="9"/>
                      <a:pt x="0" y="7"/>
                    </a:cubicBezTo>
                    <a:cubicBezTo>
                      <a:pt x="1" y="6"/>
                      <a:pt x="3" y="6"/>
                      <a:pt x="3" y="6"/>
                    </a:cubicBezTo>
                    <a:cubicBezTo>
                      <a:pt x="3" y="8"/>
                      <a:pt x="5" y="3"/>
                      <a:pt x="2" y="10"/>
                    </a:cubicBezTo>
                    <a:cubicBezTo>
                      <a:pt x="7" y="3"/>
                      <a:pt x="3" y="8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5"/>
                      <a:pt x="0" y="15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8"/>
                      <a:pt x="3" y="7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5" y="6"/>
                      <a:pt x="6" y="7"/>
                    </a:cubicBezTo>
                    <a:cubicBezTo>
                      <a:pt x="5" y="6"/>
                      <a:pt x="7" y="7"/>
                      <a:pt x="5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4"/>
                      <a:pt x="7" y="5"/>
                      <a:pt x="7" y="5"/>
                    </a:cubicBezTo>
                    <a:cubicBezTo>
                      <a:pt x="6" y="4"/>
                      <a:pt x="6" y="4"/>
                      <a:pt x="5" y="3"/>
                    </a:cubicBezTo>
                    <a:cubicBezTo>
                      <a:pt x="6" y="4"/>
                      <a:pt x="7" y="5"/>
                      <a:pt x="8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5"/>
                      <a:pt x="7" y="4"/>
                      <a:pt x="7" y="3"/>
                    </a:cubicBezTo>
                    <a:cubicBezTo>
                      <a:pt x="7" y="3"/>
                      <a:pt x="8" y="5"/>
                      <a:pt x="8" y="5"/>
                    </a:cubicBezTo>
                    <a:cubicBezTo>
                      <a:pt x="9" y="5"/>
                      <a:pt x="7" y="3"/>
                      <a:pt x="8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2"/>
                      <a:pt x="8" y="3"/>
                      <a:pt x="8" y="3"/>
                    </a:cubicBezTo>
                    <a:cubicBezTo>
                      <a:pt x="9" y="4"/>
                      <a:pt x="9" y="4"/>
                      <a:pt x="9" y="5"/>
                    </a:cubicBezTo>
                    <a:cubicBezTo>
                      <a:pt x="9" y="5"/>
                      <a:pt x="9" y="5"/>
                      <a:pt x="10" y="6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5"/>
                      <a:pt x="10" y="5"/>
                      <a:pt x="10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10" name="Rectangle 909"/>
              <p:cNvSpPr>
                <a:spLocks noChangeArrowheads="1"/>
              </p:cNvSpPr>
              <p:nvPr/>
            </p:nvSpPr>
            <p:spPr bwMode="auto">
              <a:xfrm>
                <a:off x="1625" y="3071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11" name="Freeform 910"/>
              <p:cNvSpPr>
                <a:spLocks/>
              </p:cNvSpPr>
              <p:nvPr/>
            </p:nvSpPr>
            <p:spPr bwMode="auto">
              <a:xfrm>
                <a:off x="1625" y="306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12" name="Rectangle 911"/>
              <p:cNvSpPr>
                <a:spLocks noChangeArrowheads="1"/>
              </p:cNvSpPr>
              <p:nvPr/>
            </p:nvSpPr>
            <p:spPr bwMode="auto">
              <a:xfrm>
                <a:off x="1614" y="3060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13" name="Freeform 912"/>
              <p:cNvSpPr>
                <a:spLocks/>
              </p:cNvSpPr>
              <p:nvPr/>
            </p:nvSpPr>
            <p:spPr bwMode="auto">
              <a:xfrm>
                <a:off x="1620" y="3068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14" name="Freeform 913"/>
              <p:cNvSpPr>
                <a:spLocks/>
              </p:cNvSpPr>
              <p:nvPr/>
            </p:nvSpPr>
            <p:spPr bwMode="auto">
              <a:xfrm>
                <a:off x="1617" y="3074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15" name="Rectangle 914"/>
              <p:cNvSpPr>
                <a:spLocks noChangeArrowheads="1"/>
              </p:cNvSpPr>
              <p:nvPr/>
            </p:nvSpPr>
            <p:spPr bwMode="auto">
              <a:xfrm>
                <a:off x="1625" y="3068"/>
                <a:ext cx="1" cy="3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16" name="Freeform 915"/>
              <p:cNvSpPr>
                <a:spLocks/>
              </p:cNvSpPr>
              <p:nvPr/>
            </p:nvSpPr>
            <p:spPr bwMode="auto">
              <a:xfrm>
                <a:off x="1606" y="3047"/>
                <a:ext cx="25" cy="19"/>
              </a:xfrm>
              <a:custGeom>
                <a:avLst/>
                <a:gdLst>
                  <a:gd name="T0" fmla="*/ 5 w 9"/>
                  <a:gd name="T1" fmla="*/ 5 h 7"/>
                  <a:gd name="T2" fmla="*/ 6 w 9"/>
                  <a:gd name="T3" fmla="*/ 5 h 7"/>
                  <a:gd name="T4" fmla="*/ 5 w 9"/>
                  <a:gd name="T5" fmla="*/ 2 h 7"/>
                  <a:gd name="T6" fmla="*/ 7 w 9"/>
                  <a:gd name="T7" fmla="*/ 5 h 7"/>
                  <a:gd name="T8" fmla="*/ 6 w 9"/>
                  <a:gd name="T9" fmla="*/ 4 h 7"/>
                  <a:gd name="T10" fmla="*/ 7 w 9"/>
                  <a:gd name="T11" fmla="*/ 3 h 7"/>
                  <a:gd name="T12" fmla="*/ 7 w 9"/>
                  <a:gd name="T13" fmla="*/ 6 h 7"/>
                  <a:gd name="T14" fmla="*/ 6 w 9"/>
                  <a:gd name="T15" fmla="*/ 2 h 7"/>
                  <a:gd name="T16" fmla="*/ 6 w 9"/>
                  <a:gd name="T17" fmla="*/ 2 h 7"/>
                  <a:gd name="T18" fmla="*/ 5 w 9"/>
                  <a:gd name="T19" fmla="*/ 4 h 7"/>
                  <a:gd name="T20" fmla="*/ 6 w 9"/>
                  <a:gd name="T21" fmla="*/ 5 h 7"/>
                  <a:gd name="T22" fmla="*/ 7 w 9"/>
                  <a:gd name="T23" fmla="*/ 7 h 7"/>
                  <a:gd name="T24" fmla="*/ 7 w 9"/>
                  <a:gd name="T25" fmla="*/ 6 h 7"/>
                  <a:gd name="T26" fmla="*/ 7 w 9"/>
                  <a:gd name="T27" fmla="*/ 7 h 7"/>
                  <a:gd name="T28" fmla="*/ 7 w 9"/>
                  <a:gd name="T29" fmla="*/ 6 h 7"/>
                  <a:gd name="T30" fmla="*/ 7 w 9"/>
                  <a:gd name="T31" fmla="*/ 7 h 7"/>
                  <a:gd name="T32" fmla="*/ 6 w 9"/>
                  <a:gd name="T33" fmla="*/ 5 h 7"/>
                  <a:gd name="T34" fmla="*/ 6 w 9"/>
                  <a:gd name="T35" fmla="*/ 6 h 7"/>
                  <a:gd name="T36" fmla="*/ 5 w 9"/>
                  <a:gd name="T37" fmla="*/ 3 h 7"/>
                  <a:gd name="T38" fmla="*/ 6 w 9"/>
                  <a:gd name="T39" fmla="*/ 3 h 7"/>
                  <a:gd name="T40" fmla="*/ 6 w 9"/>
                  <a:gd name="T41" fmla="*/ 3 h 7"/>
                  <a:gd name="T42" fmla="*/ 3 w 9"/>
                  <a:gd name="T43" fmla="*/ 0 h 7"/>
                  <a:gd name="T44" fmla="*/ 4 w 9"/>
                  <a:gd name="T45" fmla="*/ 1 h 7"/>
                  <a:gd name="T46" fmla="*/ 3 w 9"/>
                  <a:gd name="T47" fmla="*/ 1 h 7"/>
                  <a:gd name="T48" fmla="*/ 6 w 9"/>
                  <a:gd name="T49" fmla="*/ 3 h 7"/>
                  <a:gd name="T50" fmla="*/ 4 w 9"/>
                  <a:gd name="T51" fmla="*/ 1 h 7"/>
                  <a:gd name="T52" fmla="*/ 3 w 9"/>
                  <a:gd name="T53" fmla="*/ 2 h 7"/>
                  <a:gd name="T54" fmla="*/ 3 w 9"/>
                  <a:gd name="T55" fmla="*/ 2 h 7"/>
                  <a:gd name="T56" fmla="*/ 3 w 9"/>
                  <a:gd name="T57" fmla="*/ 3 h 7"/>
                  <a:gd name="T58" fmla="*/ 4 w 9"/>
                  <a:gd name="T59" fmla="*/ 3 h 7"/>
                  <a:gd name="T60" fmla="*/ 4 w 9"/>
                  <a:gd name="T61" fmla="*/ 4 h 7"/>
                  <a:gd name="T62" fmla="*/ 4 w 9"/>
                  <a:gd name="T63" fmla="*/ 3 h 7"/>
                  <a:gd name="T64" fmla="*/ 4 w 9"/>
                  <a:gd name="T65" fmla="*/ 5 h 7"/>
                  <a:gd name="T66" fmla="*/ 4 w 9"/>
                  <a:gd name="T67" fmla="*/ 4 h 7"/>
                  <a:gd name="T68" fmla="*/ 5 w 9"/>
                  <a:gd name="T6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9" h="7">
                    <a:moveTo>
                      <a:pt x="5" y="5"/>
                    </a:moveTo>
                    <a:cubicBezTo>
                      <a:pt x="6" y="6"/>
                      <a:pt x="6" y="5"/>
                      <a:pt x="6" y="5"/>
                    </a:cubicBezTo>
                    <a:cubicBezTo>
                      <a:pt x="6" y="4"/>
                      <a:pt x="4" y="3"/>
                      <a:pt x="5" y="2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9" y="2"/>
                      <a:pt x="6" y="4"/>
                    </a:cubicBezTo>
                    <a:cubicBezTo>
                      <a:pt x="6" y="3"/>
                      <a:pt x="6" y="3"/>
                      <a:pt x="7" y="3"/>
                    </a:cubicBezTo>
                    <a:cubicBezTo>
                      <a:pt x="5" y="3"/>
                      <a:pt x="8" y="7"/>
                      <a:pt x="7" y="6"/>
                    </a:cubicBezTo>
                    <a:cubicBezTo>
                      <a:pt x="7" y="4"/>
                      <a:pt x="6" y="4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5" y="4"/>
                      <a:pt x="5" y="4"/>
                    </a:cubicBezTo>
                    <a:cubicBezTo>
                      <a:pt x="6" y="4"/>
                      <a:pt x="6" y="5"/>
                      <a:pt x="6" y="5"/>
                    </a:cubicBezTo>
                    <a:cubicBezTo>
                      <a:pt x="6" y="6"/>
                      <a:pt x="6" y="6"/>
                      <a:pt x="7" y="7"/>
                    </a:cubicBezTo>
                    <a:cubicBezTo>
                      <a:pt x="7" y="6"/>
                      <a:pt x="7" y="7"/>
                      <a:pt x="7" y="6"/>
                    </a:cubicBezTo>
                    <a:cubicBezTo>
                      <a:pt x="7" y="7"/>
                      <a:pt x="7" y="6"/>
                      <a:pt x="7" y="7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7"/>
                      <a:pt x="7" y="7"/>
                    </a:cubicBezTo>
                    <a:cubicBezTo>
                      <a:pt x="7" y="6"/>
                      <a:pt x="7" y="7"/>
                      <a:pt x="6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5" y="5"/>
                      <a:pt x="5" y="3"/>
                      <a:pt x="5" y="3"/>
                    </a:cubicBezTo>
                    <a:cubicBezTo>
                      <a:pt x="5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0" y="0"/>
                      <a:pt x="3" y="0"/>
                    </a:cubicBezTo>
                    <a:cubicBezTo>
                      <a:pt x="3" y="1"/>
                      <a:pt x="4" y="1"/>
                      <a:pt x="4" y="1"/>
                    </a:cubicBezTo>
                    <a:cubicBezTo>
                      <a:pt x="4" y="2"/>
                      <a:pt x="3" y="1"/>
                      <a:pt x="3" y="1"/>
                    </a:cubicBezTo>
                    <a:cubicBezTo>
                      <a:pt x="4" y="2"/>
                      <a:pt x="5" y="2"/>
                      <a:pt x="6" y="3"/>
                    </a:cubicBezTo>
                    <a:cubicBezTo>
                      <a:pt x="4" y="2"/>
                      <a:pt x="6" y="3"/>
                      <a:pt x="4" y="1"/>
                    </a:cubicBezTo>
                    <a:cubicBezTo>
                      <a:pt x="3" y="1"/>
                      <a:pt x="4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3"/>
                      <a:pt x="2" y="1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4" y="5"/>
                      <a:pt x="4" y="5"/>
                    </a:cubicBezTo>
                    <a:cubicBezTo>
                      <a:pt x="5" y="5"/>
                      <a:pt x="4" y="4"/>
                      <a:pt x="4" y="4"/>
                    </a:cubicBezTo>
                    <a:cubicBezTo>
                      <a:pt x="5" y="5"/>
                      <a:pt x="5" y="5"/>
                      <a:pt x="5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17" name="Freeform 916"/>
              <p:cNvSpPr>
                <a:spLocks/>
              </p:cNvSpPr>
              <p:nvPr/>
            </p:nvSpPr>
            <p:spPr bwMode="auto">
              <a:xfrm>
                <a:off x="1623" y="3063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18" name="Freeform 917"/>
              <p:cNvSpPr>
                <a:spLocks/>
              </p:cNvSpPr>
              <p:nvPr/>
            </p:nvSpPr>
            <p:spPr bwMode="auto">
              <a:xfrm>
                <a:off x="1606" y="3047"/>
                <a:ext cx="14" cy="27"/>
              </a:xfrm>
              <a:custGeom>
                <a:avLst/>
                <a:gdLst>
                  <a:gd name="T0" fmla="*/ 2 w 5"/>
                  <a:gd name="T1" fmla="*/ 4 h 10"/>
                  <a:gd name="T2" fmla="*/ 1 w 5"/>
                  <a:gd name="T3" fmla="*/ 3 h 10"/>
                  <a:gd name="T4" fmla="*/ 3 w 5"/>
                  <a:gd name="T5" fmla="*/ 6 h 10"/>
                  <a:gd name="T6" fmla="*/ 3 w 5"/>
                  <a:gd name="T7" fmla="*/ 6 h 10"/>
                  <a:gd name="T8" fmla="*/ 1 w 5"/>
                  <a:gd name="T9" fmla="*/ 4 h 10"/>
                  <a:gd name="T10" fmla="*/ 1 w 5"/>
                  <a:gd name="T11" fmla="*/ 4 h 10"/>
                  <a:gd name="T12" fmla="*/ 2 w 5"/>
                  <a:gd name="T13" fmla="*/ 5 h 10"/>
                  <a:gd name="T14" fmla="*/ 2 w 5"/>
                  <a:gd name="T15" fmla="*/ 7 h 10"/>
                  <a:gd name="T16" fmla="*/ 2 w 5"/>
                  <a:gd name="T17" fmla="*/ 6 h 10"/>
                  <a:gd name="T18" fmla="*/ 0 w 5"/>
                  <a:gd name="T19" fmla="*/ 4 h 10"/>
                  <a:gd name="T20" fmla="*/ 2 w 5"/>
                  <a:gd name="T21" fmla="*/ 9 h 10"/>
                  <a:gd name="T22" fmla="*/ 2 w 5"/>
                  <a:gd name="T23" fmla="*/ 9 h 10"/>
                  <a:gd name="T24" fmla="*/ 1 w 5"/>
                  <a:gd name="T25" fmla="*/ 7 h 10"/>
                  <a:gd name="T26" fmla="*/ 2 w 5"/>
                  <a:gd name="T27" fmla="*/ 7 h 10"/>
                  <a:gd name="T28" fmla="*/ 2 w 5"/>
                  <a:gd name="T29" fmla="*/ 8 h 10"/>
                  <a:gd name="T30" fmla="*/ 5 w 5"/>
                  <a:gd name="T31" fmla="*/ 7 h 10"/>
                  <a:gd name="T32" fmla="*/ 4 w 5"/>
                  <a:gd name="T33" fmla="*/ 7 h 10"/>
                  <a:gd name="T34" fmla="*/ 4 w 5"/>
                  <a:gd name="T35" fmla="*/ 6 h 10"/>
                  <a:gd name="T36" fmla="*/ 2 w 5"/>
                  <a:gd name="T37" fmla="*/ 4 h 10"/>
                  <a:gd name="T38" fmla="*/ 3 w 5"/>
                  <a:gd name="T39" fmla="*/ 4 h 10"/>
                  <a:gd name="T40" fmla="*/ 2 w 5"/>
                  <a:gd name="T41" fmla="*/ 2 h 10"/>
                  <a:gd name="T42" fmla="*/ 2 w 5"/>
                  <a:gd name="T43" fmla="*/ 1 h 10"/>
                  <a:gd name="T44" fmla="*/ 1 w 5"/>
                  <a:gd name="T45" fmla="*/ 2 h 10"/>
                  <a:gd name="T46" fmla="*/ 2 w 5"/>
                  <a:gd name="T47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" h="10">
                    <a:moveTo>
                      <a:pt x="2" y="4"/>
                    </a:moveTo>
                    <a:cubicBezTo>
                      <a:pt x="2" y="4"/>
                      <a:pt x="2" y="3"/>
                      <a:pt x="1" y="3"/>
                    </a:cubicBezTo>
                    <a:cubicBezTo>
                      <a:pt x="2" y="4"/>
                      <a:pt x="2" y="4"/>
                      <a:pt x="3" y="6"/>
                    </a:cubicBezTo>
                    <a:cubicBezTo>
                      <a:pt x="2" y="5"/>
                      <a:pt x="3" y="6"/>
                      <a:pt x="3" y="6"/>
                    </a:cubicBezTo>
                    <a:cubicBezTo>
                      <a:pt x="3" y="6"/>
                      <a:pt x="2" y="4"/>
                      <a:pt x="1" y="4"/>
                    </a:cubicBezTo>
                    <a:cubicBezTo>
                      <a:pt x="2" y="4"/>
                      <a:pt x="1" y="4"/>
                      <a:pt x="1" y="4"/>
                    </a:cubicBezTo>
                    <a:cubicBezTo>
                      <a:pt x="2" y="5"/>
                      <a:pt x="1" y="5"/>
                      <a:pt x="2" y="5"/>
                    </a:cubicBezTo>
                    <a:cubicBezTo>
                      <a:pt x="2" y="6"/>
                      <a:pt x="2" y="7"/>
                      <a:pt x="2" y="7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5"/>
                      <a:pt x="1" y="5"/>
                      <a:pt x="0" y="4"/>
                    </a:cubicBezTo>
                    <a:cubicBezTo>
                      <a:pt x="1" y="6"/>
                      <a:pt x="0" y="7"/>
                      <a:pt x="2" y="9"/>
                    </a:cubicBezTo>
                    <a:cubicBezTo>
                      <a:pt x="2" y="10"/>
                      <a:pt x="2" y="9"/>
                      <a:pt x="2" y="9"/>
                    </a:cubicBezTo>
                    <a:cubicBezTo>
                      <a:pt x="2" y="8"/>
                      <a:pt x="1" y="7"/>
                      <a:pt x="1" y="7"/>
                    </a:cubicBezTo>
                    <a:cubicBezTo>
                      <a:pt x="1" y="7"/>
                      <a:pt x="1" y="6"/>
                      <a:pt x="2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9"/>
                      <a:pt x="4" y="8"/>
                      <a:pt x="5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2" y="3"/>
                      <a:pt x="2" y="2"/>
                    </a:cubicBezTo>
                    <a:cubicBezTo>
                      <a:pt x="2" y="2"/>
                      <a:pt x="2" y="3"/>
                      <a:pt x="2" y="1"/>
                    </a:cubicBezTo>
                    <a:cubicBezTo>
                      <a:pt x="0" y="0"/>
                      <a:pt x="2" y="3"/>
                      <a:pt x="1" y="2"/>
                    </a:cubicBez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19" name="Freeform 918"/>
              <p:cNvSpPr>
                <a:spLocks/>
              </p:cNvSpPr>
              <p:nvPr/>
            </p:nvSpPr>
            <p:spPr bwMode="auto">
              <a:xfrm>
                <a:off x="1614" y="3055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20" name="Freeform 919"/>
              <p:cNvSpPr>
                <a:spLocks/>
              </p:cNvSpPr>
              <p:nvPr/>
            </p:nvSpPr>
            <p:spPr bwMode="auto">
              <a:xfrm>
                <a:off x="1617" y="3063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21" name="Freeform 920"/>
              <p:cNvSpPr>
                <a:spLocks/>
              </p:cNvSpPr>
              <p:nvPr/>
            </p:nvSpPr>
            <p:spPr bwMode="auto">
              <a:xfrm>
                <a:off x="1606" y="3057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22" name="Freeform 921"/>
              <p:cNvSpPr>
                <a:spLocks/>
              </p:cNvSpPr>
              <p:nvPr/>
            </p:nvSpPr>
            <p:spPr bwMode="auto">
              <a:xfrm>
                <a:off x="1606" y="3063"/>
                <a:ext cx="6" cy="11"/>
              </a:xfrm>
              <a:custGeom>
                <a:avLst/>
                <a:gdLst>
                  <a:gd name="T0" fmla="*/ 1 w 2"/>
                  <a:gd name="T1" fmla="*/ 4 h 4"/>
                  <a:gd name="T2" fmla="*/ 2 w 2"/>
                  <a:gd name="T3" fmla="*/ 4 h 4"/>
                  <a:gd name="T4" fmla="*/ 0 w 2"/>
                  <a:gd name="T5" fmla="*/ 0 h 4"/>
                  <a:gd name="T6" fmla="*/ 1 w 2"/>
                  <a:gd name="T7" fmla="*/ 3 h 4"/>
                  <a:gd name="T8" fmla="*/ 0 w 2"/>
                  <a:gd name="T9" fmla="*/ 3 h 4"/>
                  <a:gd name="T10" fmla="*/ 1 w 2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cubicBezTo>
                      <a:pt x="1" y="4"/>
                      <a:pt x="1" y="3"/>
                      <a:pt x="2" y="4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0" y="0"/>
                      <a:pt x="1" y="2"/>
                      <a:pt x="1" y="3"/>
                    </a:cubicBezTo>
                    <a:cubicBezTo>
                      <a:pt x="0" y="2"/>
                      <a:pt x="1" y="3"/>
                      <a:pt x="0" y="3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23" name="Freeform 922"/>
              <p:cNvSpPr>
                <a:spLocks/>
              </p:cNvSpPr>
              <p:nvPr/>
            </p:nvSpPr>
            <p:spPr bwMode="auto">
              <a:xfrm>
                <a:off x="1590" y="3052"/>
                <a:ext cx="16" cy="22"/>
              </a:xfrm>
              <a:custGeom>
                <a:avLst/>
                <a:gdLst>
                  <a:gd name="T0" fmla="*/ 4 w 6"/>
                  <a:gd name="T1" fmla="*/ 5 h 8"/>
                  <a:gd name="T2" fmla="*/ 3 w 6"/>
                  <a:gd name="T3" fmla="*/ 5 h 8"/>
                  <a:gd name="T4" fmla="*/ 3 w 6"/>
                  <a:gd name="T5" fmla="*/ 4 h 8"/>
                  <a:gd name="T6" fmla="*/ 3 w 6"/>
                  <a:gd name="T7" fmla="*/ 4 h 8"/>
                  <a:gd name="T8" fmla="*/ 3 w 6"/>
                  <a:gd name="T9" fmla="*/ 4 h 8"/>
                  <a:gd name="T10" fmla="*/ 3 w 6"/>
                  <a:gd name="T11" fmla="*/ 6 h 8"/>
                  <a:gd name="T12" fmla="*/ 3 w 6"/>
                  <a:gd name="T13" fmla="*/ 7 h 8"/>
                  <a:gd name="T14" fmla="*/ 6 w 6"/>
                  <a:gd name="T15" fmla="*/ 8 h 8"/>
                  <a:gd name="T16" fmla="*/ 3 w 6"/>
                  <a:gd name="T17" fmla="*/ 6 h 8"/>
                  <a:gd name="T18" fmla="*/ 4 w 6"/>
                  <a:gd name="T19" fmla="*/ 5 h 8"/>
                  <a:gd name="T20" fmla="*/ 4 w 6"/>
                  <a:gd name="T21" fmla="*/ 5 h 8"/>
                  <a:gd name="T22" fmla="*/ 4 w 6"/>
                  <a:gd name="T23" fmla="*/ 5 h 8"/>
                  <a:gd name="T24" fmla="*/ 5 w 6"/>
                  <a:gd name="T25" fmla="*/ 4 h 8"/>
                  <a:gd name="T26" fmla="*/ 5 w 6"/>
                  <a:gd name="T27" fmla="*/ 4 h 8"/>
                  <a:gd name="T28" fmla="*/ 6 w 6"/>
                  <a:gd name="T29" fmla="*/ 4 h 8"/>
                  <a:gd name="T30" fmla="*/ 4 w 6"/>
                  <a:gd name="T31" fmla="*/ 3 h 8"/>
                  <a:gd name="T32" fmla="*/ 6 w 6"/>
                  <a:gd name="T33" fmla="*/ 3 h 8"/>
                  <a:gd name="T34" fmla="*/ 2 w 6"/>
                  <a:gd name="T35" fmla="*/ 3 h 8"/>
                  <a:gd name="T36" fmla="*/ 3 w 6"/>
                  <a:gd name="T37" fmla="*/ 2 h 8"/>
                  <a:gd name="T38" fmla="*/ 5 w 6"/>
                  <a:gd name="T39" fmla="*/ 3 h 8"/>
                  <a:gd name="T40" fmla="*/ 4 w 6"/>
                  <a:gd name="T41" fmla="*/ 2 h 8"/>
                  <a:gd name="T42" fmla="*/ 6 w 6"/>
                  <a:gd name="T43" fmla="*/ 3 h 8"/>
                  <a:gd name="T44" fmla="*/ 3 w 6"/>
                  <a:gd name="T45" fmla="*/ 1 h 8"/>
                  <a:gd name="T46" fmla="*/ 4 w 6"/>
                  <a:gd name="T47" fmla="*/ 1 h 8"/>
                  <a:gd name="T48" fmla="*/ 1 w 6"/>
                  <a:gd name="T49" fmla="*/ 0 h 8"/>
                  <a:gd name="T50" fmla="*/ 1 w 6"/>
                  <a:gd name="T51" fmla="*/ 3 h 8"/>
                  <a:gd name="T52" fmla="*/ 2 w 6"/>
                  <a:gd name="T53" fmla="*/ 4 h 8"/>
                  <a:gd name="T54" fmla="*/ 0 w 6"/>
                  <a:gd name="T55" fmla="*/ 4 h 8"/>
                  <a:gd name="T56" fmla="*/ 2 w 6"/>
                  <a:gd name="T57" fmla="*/ 4 h 8"/>
                  <a:gd name="T58" fmla="*/ 1 w 6"/>
                  <a:gd name="T59" fmla="*/ 4 h 8"/>
                  <a:gd name="T60" fmla="*/ 3 w 6"/>
                  <a:gd name="T61" fmla="*/ 4 h 8"/>
                  <a:gd name="T62" fmla="*/ 0 w 6"/>
                  <a:gd name="T63" fmla="*/ 5 h 8"/>
                  <a:gd name="T64" fmla="*/ 4 w 6"/>
                  <a:gd name="T65" fmla="*/ 8 h 8"/>
                  <a:gd name="T66" fmla="*/ 4 w 6"/>
                  <a:gd name="T67" fmla="*/ 7 h 8"/>
                  <a:gd name="T68" fmla="*/ 5 w 6"/>
                  <a:gd name="T69" fmla="*/ 6 h 8"/>
                  <a:gd name="T70" fmla="*/ 5 w 6"/>
                  <a:gd name="T71" fmla="*/ 5 h 8"/>
                  <a:gd name="T72" fmla="*/ 6 w 6"/>
                  <a:gd name="T73" fmla="*/ 8 h 8"/>
                  <a:gd name="T74" fmla="*/ 6 w 6"/>
                  <a:gd name="T75" fmla="*/ 7 h 8"/>
                  <a:gd name="T76" fmla="*/ 6 w 6"/>
                  <a:gd name="T77" fmla="*/ 7 h 8"/>
                  <a:gd name="T78" fmla="*/ 6 w 6"/>
                  <a:gd name="T79" fmla="*/ 7 h 8"/>
                  <a:gd name="T80" fmla="*/ 4 w 6"/>
                  <a:gd name="T81" fmla="*/ 4 h 8"/>
                  <a:gd name="T82" fmla="*/ 3 w 6"/>
                  <a:gd name="T83" fmla="*/ 3 h 8"/>
                  <a:gd name="T84" fmla="*/ 4 w 6"/>
                  <a:gd name="T85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" h="8">
                    <a:moveTo>
                      <a:pt x="4" y="5"/>
                    </a:moveTo>
                    <a:cubicBezTo>
                      <a:pt x="4" y="5"/>
                      <a:pt x="4" y="6"/>
                      <a:pt x="3" y="5"/>
                    </a:cubicBezTo>
                    <a:cubicBezTo>
                      <a:pt x="3" y="5"/>
                      <a:pt x="3" y="4"/>
                      <a:pt x="3" y="4"/>
                    </a:cubicBezTo>
                    <a:cubicBezTo>
                      <a:pt x="3" y="3"/>
                      <a:pt x="3" y="5"/>
                      <a:pt x="3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5"/>
                      <a:pt x="4" y="4"/>
                      <a:pt x="3" y="6"/>
                    </a:cubicBezTo>
                    <a:cubicBezTo>
                      <a:pt x="2" y="8"/>
                      <a:pt x="4" y="5"/>
                      <a:pt x="3" y="7"/>
                    </a:cubicBezTo>
                    <a:cubicBezTo>
                      <a:pt x="5" y="6"/>
                      <a:pt x="6" y="6"/>
                      <a:pt x="6" y="8"/>
                    </a:cubicBezTo>
                    <a:cubicBezTo>
                      <a:pt x="5" y="8"/>
                      <a:pt x="4" y="7"/>
                      <a:pt x="3" y="6"/>
                    </a:cubicBezTo>
                    <a:cubicBezTo>
                      <a:pt x="4" y="5"/>
                      <a:pt x="2" y="6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6" y="4"/>
                      <a:pt x="3" y="5"/>
                      <a:pt x="4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4" y="4"/>
                      <a:pt x="5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4" y="4"/>
                      <a:pt x="5" y="3"/>
                      <a:pt x="4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4" y="3"/>
                      <a:pt x="5" y="3"/>
                      <a:pt x="2" y="3"/>
                    </a:cubicBezTo>
                    <a:cubicBezTo>
                      <a:pt x="6" y="3"/>
                      <a:pt x="1" y="2"/>
                      <a:pt x="3" y="2"/>
                    </a:cubicBezTo>
                    <a:cubicBezTo>
                      <a:pt x="4" y="2"/>
                      <a:pt x="3" y="3"/>
                      <a:pt x="5" y="3"/>
                    </a:cubicBezTo>
                    <a:cubicBezTo>
                      <a:pt x="3" y="2"/>
                      <a:pt x="4" y="3"/>
                      <a:pt x="4" y="2"/>
                    </a:cubicBezTo>
                    <a:cubicBezTo>
                      <a:pt x="5" y="3"/>
                      <a:pt x="4" y="2"/>
                      <a:pt x="6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2"/>
                      <a:pt x="4" y="1"/>
                      <a:pt x="4" y="1"/>
                    </a:cubicBezTo>
                    <a:cubicBezTo>
                      <a:pt x="4" y="1"/>
                      <a:pt x="2" y="0"/>
                      <a:pt x="1" y="0"/>
                    </a:cubicBezTo>
                    <a:cubicBezTo>
                      <a:pt x="2" y="1"/>
                      <a:pt x="2" y="2"/>
                      <a:pt x="1" y="3"/>
                    </a:cubicBezTo>
                    <a:cubicBezTo>
                      <a:pt x="3" y="3"/>
                      <a:pt x="1" y="4"/>
                      <a:pt x="2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2" y="4"/>
                      <a:pt x="2" y="4"/>
                    </a:cubicBezTo>
                    <a:cubicBezTo>
                      <a:pt x="3" y="4"/>
                      <a:pt x="2" y="4"/>
                      <a:pt x="1" y="4"/>
                    </a:cubicBezTo>
                    <a:cubicBezTo>
                      <a:pt x="1" y="5"/>
                      <a:pt x="1" y="4"/>
                      <a:pt x="3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" y="6"/>
                      <a:pt x="2" y="8"/>
                      <a:pt x="4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3" y="3"/>
                      <a:pt x="5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6" y="7"/>
                      <a:pt x="6" y="8"/>
                    </a:cubicBezTo>
                    <a:cubicBezTo>
                      <a:pt x="6" y="7"/>
                      <a:pt x="6" y="8"/>
                      <a:pt x="6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5" y="5"/>
                      <a:pt x="6" y="6"/>
                      <a:pt x="6" y="7"/>
                    </a:cubicBezTo>
                    <a:cubicBezTo>
                      <a:pt x="6" y="5"/>
                      <a:pt x="5" y="5"/>
                      <a:pt x="4" y="4"/>
                    </a:cubicBezTo>
                    <a:cubicBezTo>
                      <a:pt x="5" y="6"/>
                      <a:pt x="3" y="2"/>
                      <a:pt x="3" y="3"/>
                    </a:cubicBezTo>
                    <a:cubicBezTo>
                      <a:pt x="3" y="4"/>
                      <a:pt x="3" y="4"/>
                      <a:pt x="4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24" name="Freeform 923"/>
              <p:cNvSpPr>
                <a:spLocks/>
              </p:cNvSpPr>
              <p:nvPr/>
            </p:nvSpPr>
            <p:spPr bwMode="auto">
              <a:xfrm>
                <a:off x="1606" y="307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25" name="Freeform 924"/>
              <p:cNvSpPr>
                <a:spLocks/>
              </p:cNvSpPr>
              <p:nvPr/>
            </p:nvSpPr>
            <p:spPr bwMode="auto">
              <a:xfrm>
                <a:off x="1601" y="305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26" name="Rectangle 925"/>
              <p:cNvSpPr>
                <a:spLocks noChangeArrowheads="1"/>
              </p:cNvSpPr>
              <p:nvPr/>
            </p:nvSpPr>
            <p:spPr bwMode="auto">
              <a:xfrm>
                <a:off x="1606" y="3071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27" name="Rectangle 926"/>
              <p:cNvSpPr>
                <a:spLocks noChangeArrowheads="1"/>
              </p:cNvSpPr>
              <p:nvPr/>
            </p:nvSpPr>
            <p:spPr bwMode="auto">
              <a:xfrm>
                <a:off x="1603" y="3063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28" name="Freeform 927"/>
              <p:cNvSpPr>
                <a:spLocks/>
              </p:cNvSpPr>
              <p:nvPr/>
            </p:nvSpPr>
            <p:spPr bwMode="auto">
              <a:xfrm>
                <a:off x="1595" y="30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29" name="Freeform 928"/>
              <p:cNvSpPr>
                <a:spLocks/>
              </p:cNvSpPr>
              <p:nvPr/>
            </p:nvSpPr>
            <p:spPr bwMode="auto">
              <a:xfrm>
                <a:off x="1598" y="306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30" name="Freeform 929"/>
              <p:cNvSpPr>
                <a:spLocks/>
              </p:cNvSpPr>
              <p:nvPr/>
            </p:nvSpPr>
            <p:spPr bwMode="auto">
              <a:xfrm>
                <a:off x="1593" y="3041"/>
                <a:ext cx="32" cy="55"/>
              </a:xfrm>
              <a:custGeom>
                <a:avLst/>
                <a:gdLst>
                  <a:gd name="T0" fmla="*/ 4 w 12"/>
                  <a:gd name="T1" fmla="*/ 14 h 20"/>
                  <a:gd name="T2" fmla="*/ 4 w 12"/>
                  <a:gd name="T3" fmla="*/ 17 h 20"/>
                  <a:gd name="T4" fmla="*/ 5 w 12"/>
                  <a:gd name="T5" fmla="*/ 18 h 20"/>
                  <a:gd name="T6" fmla="*/ 6 w 12"/>
                  <a:gd name="T7" fmla="*/ 16 h 20"/>
                  <a:gd name="T8" fmla="*/ 8 w 12"/>
                  <a:gd name="T9" fmla="*/ 16 h 20"/>
                  <a:gd name="T10" fmla="*/ 8 w 12"/>
                  <a:gd name="T11" fmla="*/ 12 h 20"/>
                  <a:gd name="T12" fmla="*/ 10 w 12"/>
                  <a:gd name="T13" fmla="*/ 14 h 20"/>
                  <a:gd name="T14" fmla="*/ 8 w 12"/>
                  <a:gd name="T15" fmla="*/ 13 h 20"/>
                  <a:gd name="T16" fmla="*/ 9 w 12"/>
                  <a:gd name="T17" fmla="*/ 12 h 20"/>
                  <a:gd name="T18" fmla="*/ 7 w 12"/>
                  <a:gd name="T19" fmla="*/ 12 h 20"/>
                  <a:gd name="T20" fmla="*/ 7 w 12"/>
                  <a:gd name="T21" fmla="*/ 10 h 20"/>
                  <a:gd name="T22" fmla="*/ 4 w 12"/>
                  <a:gd name="T23" fmla="*/ 11 h 20"/>
                  <a:gd name="T24" fmla="*/ 8 w 12"/>
                  <a:gd name="T25" fmla="*/ 10 h 20"/>
                  <a:gd name="T26" fmla="*/ 7 w 12"/>
                  <a:gd name="T27" fmla="*/ 8 h 20"/>
                  <a:gd name="T28" fmla="*/ 7 w 12"/>
                  <a:gd name="T29" fmla="*/ 8 h 20"/>
                  <a:gd name="T30" fmla="*/ 4 w 12"/>
                  <a:gd name="T31" fmla="*/ 8 h 20"/>
                  <a:gd name="T32" fmla="*/ 1 w 12"/>
                  <a:gd name="T33" fmla="*/ 8 h 20"/>
                  <a:gd name="T34" fmla="*/ 5 w 12"/>
                  <a:gd name="T35" fmla="*/ 6 h 20"/>
                  <a:gd name="T36" fmla="*/ 5 w 12"/>
                  <a:gd name="T37" fmla="*/ 5 h 20"/>
                  <a:gd name="T38" fmla="*/ 4 w 12"/>
                  <a:gd name="T39" fmla="*/ 5 h 20"/>
                  <a:gd name="T40" fmla="*/ 4 w 12"/>
                  <a:gd name="T41" fmla="*/ 6 h 20"/>
                  <a:gd name="T42" fmla="*/ 2 w 12"/>
                  <a:gd name="T43" fmla="*/ 4 h 20"/>
                  <a:gd name="T44" fmla="*/ 3 w 12"/>
                  <a:gd name="T45" fmla="*/ 4 h 20"/>
                  <a:gd name="T46" fmla="*/ 0 w 12"/>
                  <a:gd name="T47" fmla="*/ 6 h 20"/>
                  <a:gd name="T48" fmla="*/ 0 w 12"/>
                  <a:gd name="T49" fmla="*/ 7 h 20"/>
                  <a:gd name="T50" fmla="*/ 1 w 12"/>
                  <a:gd name="T51" fmla="*/ 7 h 20"/>
                  <a:gd name="T52" fmla="*/ 1 w 12"/>
                  <a:gd name="T53" fmla="*/ 8 h 20"/>
                  <a:gd name="T54" fmla="*/ 1 w 12"/>
                  <a:gd name="T55" fmla="*/ 9 h 20"/>
                  <a:gd name="T56" fmla="*/ 3 w 12"/>
                  <a:gd name="T57" fmla="*/ 9 h 20"/>
                  <a:gd name="T58" fmla="*/ 2 w 12"/>
                  <a:gd name="T59" fmla="*/ 10 h 20"/>
                  <a:gd name="T60" fmla="*/ 2 w 12"/>
                  <a:gd name="T61" fmla="*/ 10 h 20"/>
                  <a:gd name="T62" fmla="*/ 3 w 12"/>
                  <a:gd name="T63" fmla="*/ 10 h 20"/>
                  <a:gd name="T64" fmla="*/ 4 w 12"/>
                  <a:gd name="T65" fmla="*/ 10 h 20"/>
                  <a:gd name="T66" fmla="*/ 3 w 12"/>
                  <a:gd name="T67" fmla="*/ 11 h 20"/>
                  <a:gd name="T68" fmla="*/ 4 w 12"/>
                  <a:gd name="T69" fmla="*/ 12 h 20"/>
                  <a:gd name="T70" fmla="*/ 5 w 12"/>
                  <a:gd name="T71" fmla="*/ 12 h 20"/>
                  <a:gd name="T72" fmla="*/ 6 w 12"/>
                  <a:gd name="T73" fmla="*/ 12 h 20"/>
                  <a:gd name="T74" fmla="*/ 8 w 12"/>
                  <a:gd name="T75" fmla="*/ 13 h 20"/>
                  <a:gd name="T76" fmla="*/ 8 w 12"/>
                  <a:gd name="T77" fmla="*/ 14 h 20"/>
                  <a:gd name="T78" fmla="*/ 9 w 12"/>
                  <a:gd name="T79" fmla="*/ 12 h 20"/>
                  <a:gd name="T80" fmla="*/ 7 w 12"/>
                  <a:gd name="T81" fmla="*/ 12 h 20"/>
                  <a:gd name="T82" fmla="*/ 8 w 12"/>
                  <a:gd name="T83" fmla="*/ 13 h 20"/>
                  <a:gd name="T84" fmla="*/ 7 w 12"/>
                  <a:gd name="T85" fmla="*/ 15 h 20"/>
                  <a:gd name="T86" fmla="*/ 5 w 12"/>
                  <a:gd name="T87" fmla="*/ 1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" h="20">
                    <a:moveTo>
                      <a:pt x="5" y="12"/>
                    </a:moveTo>
                    <a:cubicBezTo>
                      <a:pt x="5" y="13"/>
                      <a:pt x="4" y="13"/>
                      <a:pt x="4" y="14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4"/>
                      <a:pt x="4" y="15"/>
                      <a:pt x="4" y="17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15"/>
                      <a:pt x="4" y="17"/>
                      <a:pt x="5" y="18"/>
                    </a:cubicBezTo>
                    <a:cubicBezTo>
                      <a:pt x="5" y="17"/>
                      <a:pt x="5" y="14"/>
                      <a:pt x="5" y="15"/>
                    </a:cubicBezTo>
                    <a:cubicBezTo>
                      <a:pt x="6" y="15"/>
                      <a:pt x="6" y="16"/>
                      <a:pt x="6" y="16"/>
                    </a:cubicBezTo>
                    <a:cubicBezTo>
                      <a:pt x="6" y="16"/>
                      <a:pt x="6" y="14"/>
                      <a:pt x="6" y="14"/>
                    </a:cubicBezTo>
                    <a:cubicBezTo>
                      <a:pt x="6" y="20"/>
                      <a:pt x="7" y="12"/>
                      <a:pt x="8" y="16"/>
                    </a:cubicBezTo>
                    <a:cubicBezTo>
                      <a:pt x="8" y="16"/>
                      <a:pt x="7" y="16"/>
                      <a:pt x="9" y="15"/>
                    </a:cubicBezTo>
                    <a:cubicBezTo>
                      <a:pt x="11" y="14"/>
                      <a:pt x="8" y="11"/>
                      <a:pt x="8" y="12"/>
                    </a:cubicBezTo>
                    <a:cubicBezTo>
                      <a:pt x="8" y="13"/>
                      <a:pt x="10" y="8"/>
                      <a:pt x="7" y="15"/>
                    </a:cubicBezTo>
                    <a:cubicBezTo>
                      <a:pt x="7" y="16"/>
                      <a:pt x="11" y="15"/>
                      <a:pt x="10" y="14"/>
                    </a:cubicBezTo>
                    <a:cubicBezTo>
                      <a:pt x="11" y="15"/>
                      <a:pt x="10" y="13"/>
                      <a:pt x="11" y="14"/>
                    </a:cubicBezTo>
                    <a:cubicBezTo>
                      <a:pt x="8" y="14"/>
                      <a:pt x="12" y="11"/>
                      <a:pt x="8" y="13"/>
                    </a:cubicBezTo>
                    <a:cubicBezTo>
                      <a:pt x="9" y="12"/>
                      <a:pt x="8" y="13"/>
                      <a:pt x="9" y="12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10" y="11"/>
                      <a:pt x="7" y="12"/>
                      <a:pt x="9" y="11"/>
                    </a:cubicBezTo>
                    <a:cubicBezTo>
                      <a:pt x="9" y="10"/>
                      <a:pt x="8" y="11"/>
                      <a:pt x="7" y="12"/>
                    </a:cubicBezTo>
                    <a:cubicBezTo>
                      <a:pt x="7" y="11"/>
                      <a:pt x="8" y="11"/>
                      <a:pt x="9" y="10"/>
                    </a:cubicBezTo>
                    <a:cubicBezTo>
                      <a:pt x="7" y="11"/>
                      <a:pt x="8" y="10"/>
                      <a:pt x="7" y="10"/>
                    </a:cubicBezTo>
                    <a:cubicBezTo>
                      <a:pt x="7" y="11"/>
                      <a:pt x="7" y="11"/>
                      <a:pt x="6" y="11"/>
                    </a:cubicBezTo>
                    <a:cubicBezTo>
                      <a:pt x="6" y="11"/>
                      <a:pt x="4" y="11"/>
                      <a:pt x="4" y="11"/>
                    </a:cubicBezTo>
                    <a:cubicBezTo>
                      <a:pt x="6" y="10"/>
                      <a:pt x="4" y="12"/>
                      <a:pt x="5" y="10"/>
                    </a:cubicBezTo>
                    <a:cubicBezTo>
                      <a:pt x="6" y="10"/>
                      <a:pt x="6" y="10"/>
                      <a:pt x="8" y="10"/>
                    </a:cubicBezTo>
                    <a:cubicBezTo>
                      <a:pt x="8" y="9"/>
                      <a:pt x="7" y="9"/>
                      <a:pt x="6" y="9"/>
                    </a:cubicBezTo>
                    <a:cubicBezTo>
                      <a:pt x="6" y="9"/>
                      <a:pt x="7" y="9"/>
                      <a:pt x="7" y="8"/>
                    </a:cubicBezTo>
                    <a:cubicBezTo>
                      <a:pt x="8" y="7"/>
                      <a:pt x="5" y="9"/>
                      <a:pt x="6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5" y="8"/>
                      <a:pt x="6" y="7"/>
                      <a:pt x="5" y="7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7" y="6"/>
                      <a:pt x="3" y="8"/>
                      <a:pt x="4" y="6"/>
                    </a:cubicBezTo>
                    <a:cubicBezTo>
                      <a:pt x="3" y="7"/>
                      <a:pt x="2" y="8"/>
                      <a:pt x="1" y="8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7"/>
                      <a:pt x="5" y="6"/>
                      <a:pt x="5" y="6"/>
                    </a:cubicBezTo>
                    <a:cubicBezTo>
                      <a:pt x="5" y="6"/>
                      <a:pt x="5" y="5"/>
                      <a:pt x="4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4"/>
                      <a:pt x="2" y="6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1" y="0"/>
                      <a:pt x="2" y="4"/>
                    </a:cubicBezTo>
                    <a:cubicBezTo>
                      <a:pt x="3" y="3"/>
                      <a:pt x="5" y="6"/>
                      <a:pt x="4" y="6"/>
                    </a:cubicBezTo>
                    <a:cubicBezTo>
                      <a:pt x="1" y="5"/>
                      <a:pt x="2" y="3"/>
                      <a:pt x="2" y="6"/>
                    </a:cubicBezTo>
                    <a:cubicBezTo>
                      <a:pt x="2" y="5"/>
                      <a:pt x="2" y="5"/>
                      <a:pt x="2" y="4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2" y="5"/>
                      <a:pt x="3" y="5"/>
                      <a:pt x="3" y="4"/>
                    </a:cubicBezTo>
                    <a:cubicBezTo>
                      <a:pt x="4" y="3"/>
                      <a:pt x="2" y="5"/>
                      <a:pt x="3" y="4"/>
                    </a:cubicBezTo>
                    <a:cubicBezTo>
                      <a:pt x="2" y="6"/>
                      <a:pt x="2" y="6"/>
                      <a:pt x="0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7"/>
                      <a:pt x="0" y="7"/>
                    </a:cubicBezTo>
                    <a:cubicBezTo>
                      <a:pt x="2" y="6"/>
                      <a:pt x="0" y="8"/>
                      <a:pt x="1" y="8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2" y="8"/>
                      <a:pt x="3" y="7"/>
                      <a:pt x="3" y="7"/>
                    </a:cubicBezTo>
                    <a:cubicBezTo>
                      <a:pt x="2" y="8"/>
                      <a:pt x="3" y="8"/>
                      <a:pt x="1" y="9"/>
                    </a:cubicBezTo>
                    <a:cubicBezTo>
                      <a:pt x="3" y="8"/>
                      <a:pt x="2" y="9"/>
                      <a:pt x="3" y="9"/>
                    </a:cubicBezTo>
                    <a:cubicBezTo>
                      <a:pt x="4" y="9"/>
                      <a:pt x="3" y="9"/>
                      <a:pt x="3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3" y="9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5" y="9"/>
                      <a:pt x="3" y="10"/>
                    </a:cubicBezTo>
                    <a:cubicBezTo>
                      <a:pt x="4" y="10"/>
                      <a:pt x="4" y="10"/>
                      <a:pt x="6" y="9"/>
                    </a:cubicBezTo>
                    <a:cubicBezTo>
                      <a:pt x="5" y="9"/>
                      <a:pt x="4" y="10"/>
                      <a:pt x="4" y="10"/>
                    </a:cubicBezTo>
                    <a:cubicBezTo>
                      <a:pt x="6" y="10"/>
                      <a:pt x="4" y="11"/>
                      <a:pt x="5" y="11"/>
                    </a:cubicBezTo>
                    <a:cubicBezTo>
                      <a:pt x="3" y="11"/>
                      <a:pt x="5" y="11"/>
                      <a:pt x="3" y="11"/>
                    </a:cubicBezTo>
                    <a:cubicBezTo>
                      <a:pt x="3" y="12"/>
                      <a:pt x="5" y="11"/>
                      <a:pt x="5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5" y="12"/>
                      <a:pt x="4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2"/>
                      <a:pt x="5" y="12"/>
                      <a:pt x="4" y="13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4" y="14"/>
                      <a:pt x="7" y="13"/>
                      <a:pt x="9" y="13"/>
                    </a:cubicBezTo>
                    <a:cubicBezTo>
                      <a:pt x="9" y="13"/>
                      <a:pt x="8" y="13"/>
                      <a:pt x="8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14"/>
                      <a:pt x="6" y="14"/>
                      <a:pt x="8" y="14"/>
                    </a:cubicBezTo>
                    <a:cubicBezTo>
                      <a:pt x="8" y="14"/>
                      <a:pt x="9" y="14"/>
                      <a:pt x="7" y="13"/>
                    </a:cubicBezTo>
                    <a:cubicBezTo>
                      <a:pt x="6" y="11"/>
                      <a:pt x="10" y="12"/>
                      <a:pt x="9" y="12"/>
                    </a:cubicBezTo>
                    <a:cubicBezTo>
                      <a:pt x="7" y="15"/>
                      <a:pt x="8" y="16"/>
                      <a:pt x="6" y="14"/>
                    </a:cubicBezTo>
                    <a:cubicBezTo>
                      <a:pt x="7" y="10"/>
                      <a:pt x="7" y="13"/>
                      <a:pt x="7" y="12"/>
                    </a:cubicBezTo>
                    <a:cubicBezTo>
                      <a:pt x="7" y="12"/>
                      <a:pt x="7" y="11"/>
                      <a:pt x="7" y="13"/>
                    </a:cubicBezTo>
                    <a:cubicBezTo>
                      <a:pt x="7" y="13"/>
                      <a:pt x="7" y="15"/>
                      <a:pt x="8" y="13"/>
                    </a:cubicBezTo>
                    <a:cubicBezTo>
                      <a:pt x="8" y="13"/>
                      <a:pt x="9" y="15"/>
                      <a:pt x="8" y="15"/>
                    </a:cubicBezTo>
                    <a:cubicBezTo>
                      <a:pt x="7" y="15"/>
                      <a:pt x="7" y="14"/>
                      <a:pt x="7" y="15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6" y="10"/>
                      <a:pt x="6" y="16"/>
                      <a:pt x="5" y="1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31" name="Freeform 930"/>
              <p:cNvSpPr>
                <a:spLocks/>
              </p:cNvSpPr>
              <p:nvPr/>
            </p:nvSpPr>
            <p:spPr bwMode="auto">
              <a:xfrm>
                <a:off x="1606" y="3076"/>
                <a:ext cx="6" cy="3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1 w 2"/>
                  <a:gd name="T5" fmla="*/ 1 h 1"/>
                  <a:gd name="T6" fmla="*/ 2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32" name="Freeform 931"/>
              <p:cNvSpPr>
                <a:spLocks/>
              </p:cNvSpPr>
              <p:nvPr/>
            </p:nvSpPr>
            <p:spPr bwMode="auto">
              <a:xfrm>
                <a:off x="1609" y="3076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3 w 3"/>
                  <a:gd name="T5" fmla="*/ 3 h 3"/>
                  <a:gd name="T6" fmla="*/ 0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0"/>
                    </a:lnTo>
                    <a:lnTo>
                      <a:pt x="3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33" name="Freeform 932"/>
              <p:cNvSpPr>
                <a:spLocks/>
              </p:cNvSpPr>
              <p:nvPr/>
            </p:nvSpPr>
            <p:spPr bwMode="auto">
              <a:xfrm>
                <a:off x="1603" y="3074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34" name="Freeform 933"/>
              <p:cNvSpPr>
                <a:spLocks/>
              </p:cNvSpPr>
              <p:nvPr/>
            </p:nvSpPr>
            <p:spPr bwMode="auto">
              <a:xfrm>
                <a:off x="1603" y="3076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35" name="Freeform 934"/>
              <p:cNvSpPr>
                <a:spLocks/>
              </p:cNvSpPr>
              <p:nvPr/>
            </p:nvSpPr>
            <p:spPr bwMode="auto">
              <a:xfrm>
                <a:off x="1568" y="3066"/>
                <a:ext cx="35" cy="27"/>
              </a:xfrm>
              <a:custGeom>
                <a:avLst/>
                <a:gdLst>
                  <a:gd name="T0" fmla="*/ 6 w 13"/>
                  <a:gd name="T1" fmla="*/ 2 h 10"/>
                  <a:gd name="T2" fmla="*/ 4 w 13"/>
                  <a:gd name="T3" fmla="*/ 2 h 10"/>
                  <a:gd name="T4" fmla="*/ 6 w 13"/>
                  <a:gd name="T5" fmla="*/ 1 h 10"/>
                  <a:gd name="T6" fmla="*/ 3 w 13"/>
                  <a:gd name="T7" fmla="*/ 0 h 10"/>
                  <a:gd name="T8" fmla="*/ 7 w 13"/>
                  <a:gd name="T9" fmla="*/ 8 h 10"/>
                  <a:gd name="T10" fmla="*/ 4 w 13"/>
                  <a:gd name="T11" fmla="*/ 6 h 10"/>
                  <a:gd name="T12" fmla="*/ 9 w 13"/>
                  <a:gd name="T13" fmla="*/ 7 h 10"/>
                  <a:gd name="T14" fmla="*/ 9 w 13"/>
                  <a:gd name="T15" fmla="*/ 9 h 10"/>
                  <a:gd name="T16" fmla="*/ 10 w 13"/>
                  <a:gd name="T17" fmla="*/ 8 h 10"/>
                  <a:gd name="T18" fmla="*/ 10 w 13"/>
                  <a:gd name="T19" fmla="*/ 8 h 10"/>
                  <a:gd name="T20" fmla="*/ 10 w 13"/>
                  <a:gd name="T21" fmla="*/ 8 h 10"/>
                  <a:gd name="T22" fmla="*/ 10 w 13"/>
                  <a:gd name="T23" fmla="*/ 8 h 10"/>
                  <a:gd name="T24" fmla="*/ 11 w 13"/>
                  <a:gd name="T25" fmla="*/ 7 h 10"/>
                  <a:gd name="T26" fmla="*/ 11 w 13"/>
                  <a:gd name="T27" fmla="*/ 8 h 10"/>
                  <a:gd name="T28" fmla="*/ 11 w 13"/>
                  <a:gd name="T29" fmla="*/ 7 h 10"/>
                  <a:gd name="T30" fmla="*/ 11 w 13"/>
                  <a:gd name="T31" fmla="*/ 8 h 10"/>
                  <a:gd name="T32" fmla="*/ 13 w 13"/>
                  <a:gd name="T33" fmla="*/ 6 h 10"/>
                  <a:gd name="T34" fmla="*/ 13 w 13"/>
                  <a:gd name="T35" fmla="*/ 5 h 10"/>
                  <a:gd name="T36" fmla="*/ 12 w 13"/>
                  <a:gd name="T37" fmla="*/ 6 h 10"/>
                  <a:gd name="T38" fmla="*/ 12 w 13"/>
                  <a:gd name="T39" fmla="*/ 6 h 10"/>
                  <a:gd name="T40" fmla="*/ 11 w 13"/>
                  <a:gd name="T41" fmla="*/ 7 h 10"/>
                  <a:gd name="T42" fmla="*/ 11 w 13"/>
                  <a:gd name="T43" fmla="*/ 5 h 10"/>
                  <a:gd name="T44" fmla="*/ 10 w 13"/>
                  <a:gd name="T45" fmla="*/ 4 h 10"/>
                  <a:gd name="T46" fmla="*/ 10 w 13"/>
                  <a:gd name="T47" fmla="*/ 4 h 10"/>
                  <a:gd name="T48" fmla="*/ 10 w 13"/>
                  <a:gd name="T49" fmla="*/ 4 h 10"/>
                  <a:gd name="T50" fmla="*/ 10 w 13"/>
                  <a:gd name="T51" fmla="*/ 5 h 10"/>
                  <a:gd name="T52" fmla="*/ 10 w 13"/>
                  <a:gd name="T53" fmla="*/ 7 h 10"/>
                  <a:gd name="T54" fmla="*/ 10 w 13"/>
                  <a:gd name="T55" fmla="*/ 7 h 10"/>
                  <a:gd name="T56" fmla="*/ 10 w 13"/>
                  <a:gd name="T57" fmla="*/ 6 h 10"/>
                  <a:gd name="T58" fmla="*/ 10 w 13"/>
                  <a:gd name="T59" fmla="*/ 6 h 10"/>
                  <a:gd name="T60" fmla="*/ 9 w 13"/>
                  <a:gd name="T61" fmla="*/ 4 h 10"/>
                  <a:gd name="T62" fmla="*/ 9 w 13"/>
                  <a:gd name="T63" fmla="*/ 6 h 10"/>
                  <a:gd name="T64" fmla="*/ 6 w 13"/>
                  <a:gd name="T65" fmla="*/ 5 h 10"/>
                  <a:gd name="T66" fmla="*/ 8 w 13"/>
                  <a:gd name="T67" fmla="*/ 5 h 10"/>
                  <a:gd name="T68" fmla="*/ 6 w 13"/>
                  <a:gd name="T69" fmla="*/ 5 h 10"/>
                  <a:gd name="T70" fmla="*/ 7 w 13"/>
                  <a:gd name="T71" fmla="*/ 3 h 10"/>
                  <a:gd name="T72" fmla="*/ 6 w 13"/>
                  <a:gd name="T73" fmla="*/ 4 h 10"/>
                  <a:gd name="T74" fmla="*/ 6 w 13"/>
                  <a:gd name="T75" fmla="*/ 2 h 10"/>
                  <a:gd name="T76" fmla="*/ 6 w 13"/>
                  <a:gd name="T77" fmla="*/ 2 h 10"/>
                  <a:gd name="T78" fmla="*/ 4 w 13"/>
                  <a:gd name="T79" fmla="*/ 2 h 10"/>
                  <a:gd name="T80" fmla="*/ 6 w 13"/>
                  <a:gd name="T81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3" h="10">
                    <a:moveTo>
                      <a:pt x="6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5" y="2"/>
                      <a:pt x="4" y="1"/>
                      <a:pt x="6" y="1"/>
                    </a:cubicBezTo>
                    <a:cubicBezTo>
                      <a:pt x="4" y="1"/>
                      <a:pt x="6" y="0"/>
                      <a:pt x="3" y="0"/>
                    </a:cubicBezTo>
                    <a:cubicBezTo>
                      <a:pt x="5" y="4"/>
                      <a:pt x="0" y="1"/>
                      <a:pt x="7" y="8"/>
                    </a:cubicBezTo>
                    <a:cubicBezTo>
                      <a:pt x="7" y="8"/>
                      <a:pt x="6" y="9"/>
                      <a:pt x="4" y="6"/>
                    </a:cubicBezTo>
                    <a:cubicBezTo>
                      <a:pt x="11" y="10"/>
                      <a:pt x="7" y="10"/>
                      <a:pt x="9" y="7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10"/>
                      <a:pt x="10" y="6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9"/>
                      <a:pt x="11" y="7"/>
                      <a:pt x="11" y="7"/>
                    </a:cubicBezTo>
                    <a:cubicBezTo>
                      <a:pt x="12" y="8"/>
                      <a:pt x="11" y="8"/>
                      <a:pt x="11" y="8"/>
                    </a:cubicBezTo>
                    <a:cubicBezTo>
                      <a:pt x="12" y="7"/>
                      <a:pt x="12" y="10"/>
                      <a:pt x="13" y="6"/>
                    </a:cubicBezTo>
                    <a:cubicBezTo>
                      <a:pt x="13" y="6"/>
                      <a:pt x="12" y="5"/>
                      <a:pt x="13" y="5"/>
                    </a:cubicBezTo>
                    <a:cubicBezTo>
                      <a:pt x="12" y="4"/>
                      <a:pt x="12" y="5"/>
                      <a:pt x="12" y="6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9"/>
                      <a:pt x="12" y="6"/>
                      <a:pt x="11" y="7"/>
                    </a:cubicBezTo>
                    <a:cubicBezTo>
                      <a:pt x="11" y="6"/>
                      <a:pt x="11" y="6"/>
                      <a:pt x="11" y="5"/>
                    </a:cubicBezTo>
                    <a:cubicBezTo>
                      <a:pt x="11" y="3"/>
                      <a:pt x="11" y="7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3"/>
                      <a:pt x="10" y="4"/>
                      <a:pt x="10" y="4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7"/>
                      <a:pt x="10" y="7"/>
                    </a:cubicBezTo>
                    <a:cubicBezTo>
                      <a:pt x="10" y="6"/>
                      <a:pt x="10" y="8"/>
                      <a:pt x="10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9" y="6"/>
                      <a:pt x="9" y="5"/>
                      <a:pt x="9" y="4"/>
                    </a:cubicBezTo>
                    <a:cubicBezTo>
                      <a:pt x="9" y="5"/>
                      <a:pt x="9" y="5"/>
                      <a:pt x="9" y="6"/>
                    </a:cubicBezTo>
                    <a:cubicBezTo>
                      <a:pt x="9" y="4"/>
                      <a:pt x="9" y="7"/>
                      <a:pt x="6" y="5"/>
                    </a:cubicBezTo>
                    <a:cubicBezTo>
                      <a:pt x="7" y="3"/>
                      <a:pt x="7" y="5"/>
                      <a:pt x="8" y="5"/>
                    </a:cubicBezTo>
                    <a:cubicBezTo>
                      <a:pt x="8" y="5"/>
                      <a:pt x="7" y="4"/>
                      <a:pt x="6" y="5"/>
                    </a:cubicBezTo>
                    <a:cubicBezTo>
                      <a:pt x="5" y="4"/>
                      <a:pt x="6" y="4"/>
                      <a:pt x="7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4" y="3"/>
                      <a:pt x="7" y="3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3" y="2"/>
                      <a:pt x="4" y="2"/>
                    </a:cubicBezTo>
                    <a:cubicBezTo>
                      <a:pt x="5" y="2"/>
                      <a:pt x="5" y="2"/>
                      <a:pt x="6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36" name="Freeform 935"/>
              <p:cNvSpPr>
                <a:spLocks/>
              </p:cNvSpPr>
              <p:nvPr/>
            </p:nvSpPr>
            <p:spPr bwMode="auto">
              <a:xfrm>
                <a:off x="1576" y="3063"/>
                <a:ext cx="6" cy="3"/>
              </a:xfrm>
              <a:custGeom>
                <a:avLst/>
                <a:gdLst>
                  <a:gd name="T0" fmla="*/ 1 w 2"/>
                  <a:gd name="T1" fmla="*/ 0 h 1"/>
                  <a:gd name="T2" fmla="*/ 2 w 2"/>
                  <a:gd name="T3" fmla="*/ 1 h 1"/>
                  <a:gd name="T4" fmla="*/ 0 w 2"/>
                  <a:gd name="T5" fmla="*/ 0 h 1"/>
                  <a:gd name="T6" fmla="*/ 0 w 2"/>
                  <a:gd name="T7" fmla="*/ 0 h 1"/>
                  <a:gd name="T8" fmla="*/ 1 w 2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37" name="Freeform 936"/>
              <p:cNvSpPr>
                <a:spLocks/>
              </p:cNvSpPr>
              <p:nvPr/>
            </p:nvSpPr>
            <p:spPr bwMode="auto">
              <a:xfrm>
                <a:off x="1574" y="3047"/>
                <a:ext cx="38" cy="19"/>
              </a:xfrm>
              <a:custGeom>
                <a:avLst/>
                <a:gdLst>
                  <a:gd name="T0" fmla="*/ 10 w 14"/>
                  <a:gd name="T1" fmla="*/ 5 h 7"/>
                  <a:gd name="T2" fmla="*/ 11 w 14"/>
                  <a:gd name="T3" fmla="*/ 4 h 7"/>
                  <a:gd name="T4" fmla="*/ 7 w 14"/>
                  <a:gd name="T5" fmla="*/ 1 h 7"/>
                  <a:gd name="T6" fmla="*/ 3 w 14"/>
                  <a:gd name="T7" fmla="*/ 4 h 7"/>
                  <a:gd name="T8" fmla="*/ 1 w 14"/>
                  <a:gd name="T9" fmla="*/ 4 h 7"/>
                  <a:gd name="T10" fmla="*/ 3 w 14"/>
                  <a:gd name="T11" fmla="*/ 6 h 7"/>
                  <a:gd name="T12" fmla="*/ 2 w 14"/>
                  <a:gd name="T13" fmla="*/ 5 h 7"/>
                  <a:gd name="T14" fmla="*/ 3 w 14"/>
                  <a:gd name="T15" fmla="*/ 5 h 7"/>
                  <a:gd name="T16" fmla="*/ 3 w 14"/>
                  <a:gd name="T17" fmla="*/ 5 h 7"/>
                  <a:gd name="T18" fmla="*/ 4 w 14"/>
                  <a:gd name="T19" fmla="*/ 5 h 7"/>
                  <a:gd name="T20" fmla="*/ 8 w 14"/>
                  <a:gd name="T21" fmla="*/ 2 h 7"/>
                  <a:gd name="T22" fmla="*/ 7 w 14"/>
                  <a:gd name="T23" fmla="*/ 4 h 7"/>
                  <a:gd name="T24" fmla="*/ 8 w 14"/>
                  <a:gd name="T25" fmla="*/ 6 h 7"/>
                  <a:gd name="T26" fmla="*/ 9 w 14"/>
                  <a:gd name="T27" fmla="*/ 5 h 7"/>
                  <a:gd name="T28" fmla="*/ 10 w 14"/>
                  <a:gd name="T29" fmla="*/ 4 h 7"/>
                  <a:gd name="T30" fmla="*/ 8 w 14"/>
                  <a:gd name="T31" fmla="*/ 6 h 7"/>
                  <a:gd name="T32" fmla="*/ 10 w 14"/>
                  <a:gd name="T33" fmla="*/ 6 h 7"/>
                  <a:gd name="T34" fmla="*/ 12 w 14"/>
                  <a:gd name="T35" fmla="*/ 5 h 7"/>
                  <a:gd name="T36" fmla="*/ 11 w 14"/>
                  <a:gd name="T37" fmla="*/ 6 h 7"/>
                  <a:gd name="T38" fmla="*/ 11 w 14"/>
                  <a:gd name="T39" fmla="*/ 7 h 7"/>
                  <a:gd name="T40" fmla="*/ 14 w 14"/>
                  <a:gd name="T41" fmla="*/ 5 h 7"/>
                  <a:gd name="T42" fmla="*/ 10 w 14"/>
                  <a:gd name="T43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7">
                    <a:moveTo>
                      <a:pt x="10" y="5"/>
                    </a:moveTo>
                    <a:cubicBezTo>
                      <a:pt x="11" y="4"/>
                      <a:pt x="11" y="4"/>
                      <a:pt x="11" y="4"/>
                    </a:cubicBezTo>
                    <a:cubicBezTo>
                      <a:pt x="10" y="3"/>
                      <a:pt x="12" y="3"/>
                      <a:pt x="7" y="1"/>
                    </a:cubicBezTo>
                    <a:cubicBezTo>
                      <a:pt x="4" y="0"/>
                      <a:pt x="3" y="3"/>
                      <a:pt x="3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5"/>
                      <a:pt x="0" y="5"/>
                      <a:pt x="3" y="6"/>
                    </a:cubicBezTo>
                    <a:cubicBezTo>
                      <a:pt x="3" y="6"/>
                      <a:pt x="2" y="5"/>
                      <a:pt x="2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6"/>
                      <a:pt x="2" y="1"/>
                      <a:pt x="8" y="2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9" y="5"/>
                      <a:pt x="9" y="4"/>
                      <a:pt x="8" y="6"/>
                    </a:cubicBezTo>
                    <a:cubicBezTo>
                      <a:pt x="8" y="6"/>
                      <a:pt x="9" y="5"/>
                      <a:pt x="9" y="5"/>
                    </a:cubicBezTo>
                    <a:cubicBezTo>
                      <a:pt x="9" y="5"/>
                      <a:pt x="9" y="4"/>
                      <a:pt x="10" y="4"/>
                    </a:cubicBezTo>
                    <a:cubicBezTo>
                      <a:pt x="11" y="3"/>
                      <a:pt x="9" y="5"/>
                      <a:pt x="8" y="6"/>
                    </a:cubicBezTo>
                    <a:cubicBezTo>
                      <a:pt x="10" y="5"/>
                      <a:pt x="11" y="5"/>
                      <a:pt x="10" y="6"/>
                    </a:cubicBezTo>
                    <a:cubicBezTo>
                      <a:pt x="11" y="5"/>
                      <a:pt x="12" y="5"/>
                      <a:pt x="12" y="5"/>
                    </a:cubicBezTo>
                    <a:cubicBezTo>
                      <a:pt x="12" y="6"/>
                      <a:pt x="11" y="6"/>
                      <a:pt x="11" y="6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2" y="6"/>
                      <a:pt x="13" y="5"/>
                      <a:pt x="14" y="5"/>
                    </a:cubicBezTo>
                    <a:cubicBezTo>
                      <a:pt x="14" y="4"/>
                      <a:pt x="11" y="5"/>
                      <a:pt x="10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38" name="Freeform 937"/>
              <p:cNvSpPr>
                <a:spLocks/>
              </p:cNvSpPr>
              <p:nvPr/>
            </p:nvSpPr>
            <p:spPr bwMode="auto">
              <a:xfrm>
                <a:off x="1603" y="3057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39" name="Freeform 938"/>
              <p:cNvSpPr>
                <a:spLocks/>
              </p:cNvSpPr>
              <p:nvPr/>
            </p:nvSpPr>
            <p:spPr bwMode="auto">
              <a:xfrm>
                <a:off x="1854" y="2606"/>
                <a:ext cx="3" cy="0"/>
              </a:xfrm>
              <a:custGeom>
                <a:avLst/>
                <a:gdLst>
                  <a:gd name="T0" fmla="*/ 0 w 3"/>
                  <a:gd name="T1" fmla="*/ 0 w 3"/>
                  <a:gd name="T2" fmla="*/ 3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40" name="Freeform 939"/>
              <p:cNvSpPr>
                <a:spLocks/>
              </p:cNvSpPr>
              <p:nvPr/>
            </p:nvSpPr>
            <p:spPr bwMode="auto">
              <a:xfrm>
                <a:off x="1846" y="2595"/>
                <a:ext cx="8" cy="14"/>
              </a:xfrm>
              <a:custGeom>
                <a:avLst/>
                <a:gdLst>
                  <a:gd name="T0" fmla="*/ 1 w 3"/>
                  <a:gd name="T1" fmla="*/ 0 h 5"/>
                  <a:gd name="T2" fmla="*/ 1 w 3"/>
                  <a:gd name="T3" fmla="*/ 1 h 5"/>
                  <a:gd name="T4" fmla="*/ 3 w 3"/>
                  <a:gd name="T5" fmla="*/ 5 h 5"/>
                  <a:gd name="T6" fmla="*/ 1 w 3"/>
                  <a:gd name="T7" fmla="*/ 3 h 5"/>
                  <a:gd name="T8" fmla="*/ 2 w 3"/>
                  <a:gd name="T9" fmla="*/ 4 h 5"/>
                  <a:gd name="T10" fmla="*/ 1 w 3"/>
                  <a:gd name="T11" fmla="*/ 3 h 5"/>
                  <a:gd name="T12" fmla="*/ 1 w 3"/>
                  <a:gd name="T13" fmla="*/ 2 h 5"/>
                  <a:gd name="T14" fmla="*/ 1 w 3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2" y="4"/>
                      <a:pt x="1" y="4"/>
                      <a:pt x="3" y="5"/>
                    </a:cubicBezTo>
                    <a:cubicBezTo>
                      <a:pt x="3" y="5"/>
                      <a:pt x="2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ubicBezTo>
                      <a:pt x="2" y="3"/>
                      <a:pt x="1" y="3"/>
                      <a:pt x="1" y="3"/>
                    </a:cubicBezTo>
                    <a:cubicBezTo>
                      <a:pt x="0" y="1"/>
                      <a:pt x="1" y="2"/>
                      <a:pt x="1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41" name="Freeform 940"/>
              <p:cNvSpPr>
                <a:spLocks/>
              </p:cNvSpPr>
              <p:nvPr/>
            </p:nvSpPr>
            <p:spPr bwMode="auto">
              <a:xfrm>
                <a:off x="1849" y="2600"/>
                <a:ext cx="0" cy="6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42" name="Freeform 941"/>
              <p:cNvSpPr>
                <a:spLocks/>
              </p:cNvSpPr>
              <p:nvPr/>
            </p:nvSpPr>
            <p:spPr bwMode="auto">
              <a:xfrm>
                <a:off x="1849" y="2603"/>
                <a:ext cx="0" cy="6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43" name="Freeform 942"/>
              <p:cNvSpPr>
                <a:spLocks/>
              </p:cNvSpPr>
              <p:nvPr/>
            </p:nvSpPr>
            <p:spPr bwMode="auto">
              <a:xfrm>
                <a:off x="1846" y="260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44" name="Freeform 943"/>
              <p:cNvSpPr>
                <a:spLocks/>
              </p:cNvSpPr>
              <p:nvPr/>
            </p:nvSpPr>
            <p:spPr bwMode="auto">
              <a:xfrm>
                <a:off x="1846" y="2598"/>
                <a:ext cx="3" cy="11"/>
              </a:xfrm>
              <a:custGeom>
                <a:avLst/>
                <a:gdLst>
                  <a:gd name="T0" fmla="*/ 0 w 1"/>
                  <a:gd name="T1" fmla="*/ 3 h 4"/>
                  <a:gd name="T2" fmla="*/ 0 w 1"/>
                  <a:gd name="T3" fmla="*/ 3 h 4"/>
                  <a:gd name="T4" fmla="*/ 0 w 1"/>
                  <a:gd name="T5" fmla="*/ 3 h 4"/>
                  <a:gd name="T6" fmla="*/ 0 w 1"/>
                  <a:gd name="T7" fmla="*/ 1 h 4"/>
                  <a:gd name="T8" fmla="*/ 1 w 1"/>
                  <a:gd name="T9" fmla="*/ 1 h 4"/>
                  <a:gd name="T10" fmla="*/ 1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4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45" name="Freeform 944"/>
              <p:cNvSpPr>
                <a:spLocks/>
              </p:cNvSpPr>
              <p:nvPr/>
            </p:nvSpPr>
            <p:spPr bwMode="auto">
              <a:xfrm>
                <a:off x="1846" y="260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46" name="Freeform 945"/>
              <p:cNvSpPr>
                <a:spLocks/>
              </p:cNvSpPr>
              <p:nvPr/>
            </p:nvSpPr>
            <p:spPr bwMode="auto">
              <a:xfrm>
                <a:off x="1849" y="2603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47" name="Freeform 946"/>
              <p:cNvSpPr>
                <a:spLocks/>
              </p:cNvSpPr>
              <p:nvPr/>
            </p:nvSpPr>
            <p:spPr bwMode="auto">
              <a:xfrm>
                <a:off x="1843" y="2595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3 h 4"/>
                  <a:gd name="T4" fmla="*/ 1 w 1"/>
                  <a:gd name="T5" fmla="*/ 0 h 4"/>
                  <a:gd name="T6" fmla="*/ 1 w 1"/>
                  <a:gd name="T7" fmla="*/ 1 h 4"/>
                  <a:gd name="T8" fmla="*/ 0 w 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1" y="2"/>
                      <a:pt x="0" y="4"/>
                      <a:pt x="1" y="3"/>
                    </a:cubicBezTo>
                    <a:cubicBezTo>
                      <a:pt x="1" y="3"/>
                      <a:pt x="1" y="1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48" name="Freeform 947"/>
              <p:cNvSpPr>
                <a:spLocks/>
              </p:cNvSpPr>
              <p:nvPr/>
            </p:nvSpPr>
            <p:spPr bwMode="auto">
              <a:xfrm>
                <a:off x="1849" y="259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49" name="Freeform 948"/>
              <p:cNvSpPr>
                <a:spLocks/>
              </p:cNvSpPr>
              <p:nvPr/>
            </p:nvSpPr>
            <p:spPr bwMode="auto">
              <a:xfrm>
                <a:off x="1840" y="2592"/>
                <a:ext cx="9" cy="11"/>
              </a:xfrm>
              <a:custGeom>
                <a:avLst/>
                <a:gdLst>
                  <a:gd name="T0" fmla="*/ 0 w 3"/>
                  <a:gd name="T1" fmla="*/ 3 h 4"/>
                  <a:gd name="T2" fmla="*/ 2 w 3"/>
                  <a:gd name="T3" fmla="*/ 1 h 4"/>
                  <a:gd name="T4" fmla="*/ 1 w 3"/>
                  <a:gd name="T5" fmla="*/ 2 h 4"/>
                  <a:gd name="T6" fmla="*/ 2 w 3"/>
                  <a:gd name="T7" fmla="*/ 2 h 4"/>
                  <a:gd name="T8" fmla="*/ 0 w 3"/>
                  <a:gd name="T9" fmla="*/ 3 h 4"/>
                  <a:gd name="T10" fmla="*/ 2 w 3"/>
                  <a:gd name="T11" fmla="*/ 2 h 4"/>
                  <a:gd name="T12" fmla="*/ 1 w 3"/>
                  <a:gd name="T13" fmla="*/ 3 h 4"/>
                  <a:gd name="T14" fmla="*/ 2 w 3"/>
                  <a:gd name="T15" fmla="*/ 1 h 4"/>
                  <a:gd name="T16" fmla="*/ 2 w 3"/>
                  <a:gd name="T17" fmla="*/ 1 h 4"/>
                  <a:gd name="T18" fmla="*/ 3 w 3"/>
                  <a:gd name="T19" fmla="*/ 0 h 4"/>
                  <a:gd name="T20" fmla="*/ 2 w 3"/>
                  <a:gd name="T21" fmla="*/ 1 h 4"/>
                  <a:gd name="T22" fmla="*/ 0 w 3"/>
                  <a:gd name="T2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cubicBezTo>
                      <a:pt x="1" y="2"/>
                      <a:pt x="1" y="2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3"/>
                      <a:pt x="2" y="2"/>
                      <a:pt x="2" y="2"/>
                    </a:cubicBezTo>
                    <a:cubicBezTo>
                      <a:pt x="1" y="4"/>
                      <a:pt x="1" y="2"/>
                      <a:pt x="0" y="3"/>
                    </a:cubicBezTo>
                    <a:cubicBezTo>
                      <a:pt x="1" y="3"/>
                      <a:pt x="1" y="3"/>
                      <a:pt x="2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3"/>
                      <a:pt x="2" y="1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3" y="0"/>
                      <a:pt x="2" y="1"/>
                      <a:pt x="2" y="1"/>
                    </a:cubicBezTo>
                    <a:cubicBezTo>
                      <a:pt x="2" y="1"/>
                      <a:pt x="2" y="1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50" name="Rectangle 949"/>
              <p:cNvSpPr>
                <a:spLocks noChangeArrowheads="1"/>
              </p:cNvSpPr>
              <p:nvPr/>
            </p:nvSpPr>
            <p:spPr bwMode="auto">
              <a:xfrm>
                <a:off x="1846" y="2595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51" name="Freeform 950"/>
              <p:cNvSpPr>
                <a:spLocks/>
              </p:cNvSpPr>
              <p:nvPr/>
            </p:nvSpPr>
            <p:spPr bwMode="auto">
              <a:xfrm>
                <a:off x="1838" y="2595"/>
                <a:ext cx="8" cy="5"/>
              </a:xfrm>
              <a:custGeom>
                <a:avLst/>
                <a:gdLst>
                  <a:gd name="T0" fmla="*/ 1 w 3"/>
                  <a:gd name="T1" fmla="*/ 1 h 2"/>
                  <a:gd name="T2" fmla="*/ 2 w 3"/>
                  <a:gd name="T3" fmla="*/ 1 h 2"/>
                  <a:gd name="T4" fmla="*/ 1 w 3"/>
                  <a:gd name="T5" fmla="*/ 2 h 2"/>
                  <a:gd name="T6" fmla="*/ 2 w 3"/>
                  <a:gd name="T7" fmla="*/ 1 h 2"/>
                  <a:gd name="T8" fmla="*/ 2 w 3"/>
                  <a:gd name="T9" fmla="*/ 1 h 2"/>
                  <a:gd name="T10" fmla="*/ 3 w 3"/>
                  <a:gd name="T11" fmla="*/ 0 h 2"/>
                  <a:gd name="T12" fmla="*/ 3 w 3"/>
                  <a:gd name="T13" fmla="*/ 0 h 2"/>
                  <a:gd name="T14" fmla="*/ 3 w 3"/>
                  <a:gd name="T15" fmla="*/ 0 h 2"/>
                  <a:gd name="T16" fmla="*/ 3 w 3"/>
                  <a:gd name="T17" fmla="*/ 0 h 2"/>
                  <a:gd name="T18" fmla="*/ 2 w 3"/>
                  <a:gd name="T19" fmla="*/ 1 h 2"/>
                  <a:gd name="T20" fmla="*/ 1 w 3"/>
                  <a:gd name="T2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3" y="0"/>
                      <a:pt x="3" y="1"/>
                      <a:pt x="2" y="1"/>
                    </a:cubicBezTo>
                    <a:cubicBezTo>
                      <a:pt x="2" y="1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1"/>
                      <a:pt x="3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52" name="Freeform 951"/>
              <p:cNvSpPr>
                <a:spLocks/>
              </p:cNvSpPr>
              <p:nvPr/>
            </p:nvSpPr>
            <p:spPr bwMode="auto">
              <a:xfrm>
                <a:off x="1838" y="2600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53" name="Rectangle 952"/>
              <p:cNvSpPr>
                <a:spLocks noChangeArrowheads="1"/>
              </p:cNvSpPr>
              <p:nvPr/>
            </p:nvSpPr>
            <p:spPr bwMode="auto">
              <a:xfrm>
                <a:off x="1846" y="2595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54" name="Freeform 953"/>
              <p:cNvSpPr>
                <a:spLocks/>
              </p:cNvSpPr>
              <p:nvPr/>
            </p:nvSpPr>
            <p:spPr bwMode="auto">
              <a:xfrm>
                <a:off x="1838" y="2598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55" name="Freeform 954"/>
              <p:cNvSpPr>
                <a:spLocks/>
              </p:cNvSpPr>
              <p:nvPr/>
            </p:nvSpPr>
            <p:spPr bwMode="auto">
              <a:xfrm>
                <a:off x="1835" y="2581"/>
                <a:ext cx="27" cy="38"/>
              </a:xfrm>
              <a:custGeom>
                <a:avLst/>
                <a:gdLst>
                  <a:gd name="T0" fmla="*/ 10 w 10"/>
                  <a:gd name="T1" fmla="*/ 4 h 14"/>
                  <a:gd name="T2" fmla="*/ 9 w 10"/>
                  <a:gd name="T3" fmla="*/ 3 h 14"/>
                  <a:gd name="T4" fmla="*/ 9 w 10"/>
                  <a:gd name="T5" fmla="*/ 2 h 14"/>
                  <a:gd name="T6" fmla="*/ 8 w 10"/>
                  <a:gd name="T7" fmla="*/ 0 h 14"/>
                  <a:gd name="T8" fmla="*/ 8 w 10"/>
                  <a:gd name="T9" fmla="*/ 1 h 14"/>
                  <a:gd name="T10" fmla="*/ 7 w 10"/>
                  <a:gd name="T11" fmla="*/ 0 h 14"/>
                  <a:gd name="T12" fmla="*/ 6 w 10"/>
                  <a:gd name="T13" fmla="*/ 1 h 14"/>
                  <a:gd name="T14" fmla="*/ 6 w 10"/>
                  <a:gd name="T15" fmla="*/ 2 h 14"/>
                  <a:gd name="T16" fmla="*/ 2 w 10"/>
                  <a:gd name="T17" fmla="*/ 5 h 14"/>
                  <a:gd name="T18" fmla="*/ 3 w 10"/>
                  <a:gd name="T19" fmla="*/ 7 h 14"/>
                  <a:gd name="T20" fmla="*/ 2 w 10"/>
                  <a:gd name="T21" fmla="*/ 6 h 14"/>
                  <a:gd name="T22" fmla="*/ 3 w 10"/>
                  <a:gd name="T23" fmla="*/ 6 h 14"/>
                  <a:gd name="T24" fmla="*/ 1 w 10"/>
                  <a:gd name="T25" fmla="*/ 6 h 14"/>
                  <a:gd name="T26" fmla="*/ 2 w 10"/>
                  <a:gd name="T27" fmla="*/ 8 h 14"/>
                  <a:gd name="T28" fmla="*/ 1 w 10"/>
                  <a:gd name="T29" fmla="*/ 6 h 14"/>
                  <a:gd name="T30" fmla="*/ 3 w 10"/>
                  <a:gd name="T31" fmla="*/ 6 h 14"/>
                  <a:gd name="T32" fmla="*/ 2 w 10"/>
                  <a:gd name="T33" fmla="*/ 9 h 14"/>
                  <a:gd name="T34" fmla="*/ 5 w 10"/>
                  <a:gd name="T35" fmla="*/ 6 h 14"/>
                  <a:gd name="T36" fmla="*/ 5 w 10"/>
                  <a:gd name="T37" fmla="*/ 6 h 14"/>
                  <a:gd name="T38" fmla="*/ 5 w 10"/>
                  <a:gd name="T39" fmla="*/ 6 h 14"/>
                  <a:gd name="T40" fmla="*/ 5 w 10"/>
                  <a:gd name="T41" fmla="*/ 6 h 14"/>
                  <a:gd name="T42" fmla="*/ 5 w 10"/>
                  <a:gd name="T43" fmla="*/ 6 h 14"/>
                  <a:gd name="T44" fmla="*/ 5 w 10"/>
                  <a:gd name="T45" fmla="*/ 6 h 14"/>
                  <a:gd name="T46" fmla="*/ 5 w 10"/>
                  <a:gd name="T47" fmla="*/ 6 h 14"/>
                  <a:gd name="T48" fmla="*/ 5 w 10"/>
                  <a:gd name="T49" fmla="*/ 6 h 14"/>
                  <a:gd name="T50" fmla="*/ 5 w 10"/>
                  <a:gd name="T51" fmla="*/ 6 h 14"/>
                  <a:gd name="T52" fmla="*/ 2 w 10"/>
                  <a:gd name="T53" fmla="*/ 10 h 14"/>
                  <a:gd name="T54" fmla="*/ 2 w 10"/>
                  <a:gd name="T55" fmla="*/ 10 h 14"/>
                  <a:gd name="T56" fmla="*/ 3 w 10"/>
                  <a:gd name="T57" fmla="*/ 10 h 14"/>
                  <a:gd name="T58" fmla="*/ 3 w 10"/>
                  <a:gd name="T59" fmla="*/ 9 h 14"/>
                  <a:gd name="T60" fmla="*/ 4 w 10"/>
                  <a:gd name="T61" fmla="*/ 6 h 14"/>
                  <a:gd name="T62" fmla="*/ 4 w 10"/>
                  <a:gd name="T63" fmla="*/ 7 h 14"/>
                  <a:gd name="T64" fmla="*/ 7 w 10"/>
                  <a:gd name="T65" fmla="*/ 6 h 14"/>
                  <a:gd name="T66" fmla="*/ 6 w 10"/>
                  <a:gd name="T67" fmla="*/ 4 h 14"/>
                  <a:gd name="T68" fmla="*/ 7 w 10"/>
                  <a:gd name="T69" fmla="*/ 5 h 14"/>
                  <a:gd name="T70" fmla="*/ 6 w 10"/>
                  <a:gd name="T71" fmla="*/ 4 h 14"/>
                  <a:gd name="T72" fmla="*/ 7 w 10"/>
                  <a:gd name="T73" fmla="*/ 5 h 14"/>
                  <a:gd name="T74" fmla="*/ 5 w 10"/>
                  <a:gd name="T75" fmla="*/ 3 h 14"/>
                  <a:gd name="T76" fmla="*/ 8 w 10"/>
                  <a:gd name="T77" fmla="*/ 5 h 14"/>
                  <a:gd name="T78" fmla="*/ 8 w 10"/>
                  <a:gd name="T79" fmla="*/ 4 h 14"/>
                  <a:gd name="T80" fmla="*/ 7 w 10"/>
                  <a:gd name="T81" fmla="*/ 3 h 14"/>
                  <a:gd name="T82" fmla="*/ 8 w 10"/>
                  <a:gd name="T83" fmla="*/ 5 h 14"/>
                  <a:gd name="T84" fmla="*/ 8 w 10"/>
                  <a:gd name="T85" fmla="*/ 3 h 14"/>
                  <a:gd name="T86" fmla="*/ 7 w 10"/>
                  <a:gd name="T87" fmla="*/ 2 h 14"/>
                  <a:gd name="T88" fmla="*/ 8 w 10"/>
                  <a:gd name="T89" fmla="*/ 2 h 14"/>
                  <a:gd name="T90" fmla="*/ 9 w 10"/>
                  <a:gd name="T91" fmla="*/ 4 h 14"/>
                  <a:gd name="T92" fmla="*/ 10 w 10"/>
                  <a:gd name="T93" fmla="*/ 5 h 14"/>
                  <a:gd name="T94" fmla="*/ 9 w 10"/>
                  <a:gd name="T95" fmla="*/ 2 h 14"/>
                  <a:gd name="T96" fmla="*/ 10 w 10"/>
                  <a:gd name="T97" fmla="*/ 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" h="14">
                    <a:moveTo>
                      <a:pt x="10" y="4"/>
                    </a:moveTo>
                    <a:cubicBezTo>
                      <a:pt x="10" y="3"/>
                      <a:pt x="9" y="3"/>
                      <a:pt x="9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8" y="1"/>
                      <a:pt x="8" y="1"/>
                      <a:pt x="8" y="0"/>
                    </a:cubicBezTo>
                    <a:cubicBezTo>
                      <a:pt x="8" y="0"/>
                      <a:pt x="8" y="1"/>
                      <a:pt x="8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1"/>
                      <a:pt x="7" y="2"/>
                      <a:pt x="6" y="1"/>
                    </a:cubicBezTo>
                    <a:cubicBezTo>
                      <a:pt x="6" y="1"/>
                      <a:pt x="6" y="2"/>
                      <a:pt x="6" y="2"/>
                    </a:cubicBezTo>
                    <a:cubicBezTo>
                      <a:pt x="5" y="3"/>
                      <a:pt x="4" y="5"/>
                      <a:pt x="2" y="5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6"/>
                      <a:pt x="3" y="7"/>
                      <a:pt x="2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1" y="4"/>
                      <a:pt x="2" y="6"/>
                      <a:pt x="1" y="6"/>
                    </a:cubicBezTo>
                    <a:cubicBezTo>
                      <a:pt x="1" y="6"/>
                      <a:pt x="2" y="8"/>
                      <a:pt x="2" y="8"/>
                    </a:cubicBezTo>
                    <a:cubicBezTo>
                      <a:pt x="1" y="6"/>
                      <a:pt x="2" y="8"/>
                      <a:pt x="1" y="6"/>
                    </a:cubicBezTo>
                    <a:cubicBezTo>
                      <a:pt x="1" y="5"/>
                      <a:pt x="3" y="6"/>
                      <a:pt x="3" y="6"/>
                    </a:cubicBezTo>
                    <a:cubicBezTo>
                      <a:pt x="3" y="7"/>
                      <a:pt x="6" y="2"/>
                      <a:pt x="2" y="9"/>
                    </a:cubicBezTo>
                    <a:cubicBezTo>
                      <a:pt x="7" y="2"/>
                      <a:pt x="3" y="7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5"/>
                      <a:pt x="0" y="14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8"/>
                      <a:pt x="3" y="6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5" y="5"/>
                      <a:pt x="7" y="6"/>
                    </a:cubicBezTo>
                    <a:cubicBezTo>
                      <a:pt x="6" y="6"/>
                      <a:pt x="8" y="6"/>
                      <a:pt x="6" y="4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7" y="5"/>
                      <a:pt x="7" y="5"/>
                    </a:cubicBezTo>
                    <a:cubicBezTo>
                      <a:pt x="6" y="4"/>
                      <a:pt x="6" y="3"/>
                      <a:pt x="5" y="3"/>
                    </a:cubicBezTo>
                    <a:cubicBezTo>
                      <a:pt x="7" y="3"/>
                      <a:pt x="8" y="4"/>
                      <a:pt x="8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4"/>
                      <a:pt x="7" y="3"/>
                      <a:pt x="7" y="3"/>
                    </a:cubicBezTo>
                    <a:cubicBezTo>
                      <a:pt x="7" y="3"/>
                      <a:pt x="8" y="4"/>
                      <a:pt x="8" y="5"/>
                    </a:cubicBezTo>
                    <a:cubicBezTo>
                      <a:pt x="9" y="5"/>
                      <a:pt x="7" y="2"/>
                      <a:pt x="8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8" y="3"/>
                      <a:pt x="8" y="2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4"/>
                      <a:pt x="10" y="5"/>
                      <a:pt x="10" y="5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0" y="4"/>
                      <a:pt x="10" y="4"/>
                      <a:pt x="1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56" name="Freeform 955"/>
              <p:cNvSpPr>
                <a:spLocks/>
              </p:cNvSpPr>
              <p:nvPr/>
            </p:nvSpPr>
            <p:spPr bwMode="auto">
              <a:xfrm>
                <a:off x="1862" y="2595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57" name="Freeform 956"/>
              <p:cNvSpPr>
                <a:spLocks/>
              </p:cNvSpPr>
              <p:nvPr/>
            </p:nvSpPr>
            <p:spPr bwMode="auto">
              <a:xfrm>
                <a:off x="1862" y="259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58" name="Rectangle 957"/>
              <p:cNvSpPr>
                <a:spLocks noChangeArrowheads="1"/>
              </p:cNvSpPr>
              <p:nvPr/>
            </p:nvSpPr>
            <p:spPr bwMode="auto">
              <a:xfrm>
                <a:off x="1851" y="2584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59" name="Freeform 958"/>
              <p:cNvSpPr>
                <a:spLocks/>
              </p:cNvSpPr>
              <p:nvPr/>
            </p:nvSpPr>
            <p:spPr bwMode="auto">
              <a:xfrm>
                <a:off x="1857" y="2595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60" name="Freeform 959"/>
              <p:cNvSpPr>
                <a:spLocks/>
              </p:cNvSpPr>
              <p:nvPr/>
            </p:nvSpPr>
            <p:spPr bwMode="auto">
              <a:xfrm>
                <a:off x="1854" y="2598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61" name="Rectangle 960"/>
              <p:cNvSpPr>
                <a:spLocks noChangeArrowheads="1"/>
              </p:cNvSpPr>
              <p:nvPr/>
            </p:nvSpPr>
            <p:spPr bwMode="auto">
              <a:xfrm>
                <a:off x="1862" y="2595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62" name="Freeform 961"/>
              <p:cNvSpPr>
                <a:spLocks/>
              </p:cNvSpPr>
              <p:nvPr/>
            </p:nvSpPr>
            <p:spPr bwMode="auto">
              <a:xfrm>
                <a:off x="1846" y="2573"/>
                <a:ext cx="22" cy="19"/>
              </a:xfrm>
              <a:custGeom>
                <a:avLst/>
                <a:gdLst>
                  <a:gd name="T0" fmla="*/ 4 w 8"/>
                  <a:gd name="T1" fmla="*/ 5 h 7"/>
                  <a:gd name="T2" fmla="*/ 6 w 8"/>
                  <a:gd name="T3" fmla="*/ 5 h 7"/>
                  <a:gd name="T4" fmla="*/ 4 w 8"/>
                  <a:gd name="T5" fmla="*/ 2 h 7"/>
                  <a:gd name="T6" fmla="*/ 6 w 8"/>
                  <a:gd name="T7" fmla="*/ 4 h 7"/>
                  <a:gd name="T8" fmla="*/ 5 w 8"/>
                  <a:gd name="T9" fmla="*/ 3 h 7"/>
                  <a:gd name="T10" fmla="*/ 6 w 8"/>
                  <a:gd name="T11" fmla="*/ 2 h 7"/>
                  <a:gd name="T12" fmla="*/ 6 w 8"/>
                  <a:gd name="T13" fmla="*/ 5 h 7"/>
                  <a:gd name="T14" fmla="*/ 5 w 8"/>
                  <a:gd name="T15" fmla="*/ 2 h 7"/>
                  <a:gd name="T16" fmla="*/ 5 w 8"/>
                  <a:gd name="T17" fmla="*/ 2 h 7"/>
                  <a:gd name="T18" fmla="*/ 5 w 8"/>
                  <a:gd name="T19" fmla="*/ 3 h 7"/>
                  <a:gd name="T20" fmla="*/ 5 w 8"/>
                  <a:gd name="T21" fmla="*/ 5 h 7"/>
                  <a:gd name="T22" fmla="*/ 6 w 8"/>
                  <a:gd name="T23" fmla="*/ 7 h 7"/>
                  <a:gd name="T24" fmla="*/ 6 w 8"/>
                  <a:gd name="T25" fmla="*/ 5 h 7"/>
                  <a:gd name="T26" fmla="*/ 6 w 8"/>
                  <a:gd name="T27" fmla="*/ 6 h 7"/>
                  <a:gd name="T28" fmla="*/ 6 w 8"/>
                  <a:gd name="T29" fmla="*/ 5 h 7"/>
                  <a:gd name="T30" fmla="*/ 7 w 8"/>
                  <a:gd name="T31" fmla="*/ 7 h 7"/>
                  <a:gd name="T32" fmla="*/ 5 w 8"/>
                  <a:gd name="T33" fmla="*/ 5 h 7"/>
                  <a:gd name="T34" fmla="*/ 5 w 8"/>
                  <a:gd name="T35" fmla="*/ 5 h 7"/>
                  <a:gd name="T36" fmla="*/ 5 w 8"/>
                  <a:gd name="T37" fmla="*/ 3 h 7"/>
                  <a:gd name="T38" fmla="*/ 6 w 8"/>
                  <a:gd name="T39" fmla="*/ 2 h 7"/>
                  <a:gd name="T40" fmla="*/ 5 w 8"/>
                  <a:gd name="T41" fmla="*/ 2 h 7"/>
                  <a:gd name="T42" fmla="*/ 2 w 8"/>
                  <a:gd name="T43" fmla="*/ 0 h 7"/>
                  <a:gd name="T44" fmla="*/ 3 w 8"/>
                  <a:gd name="T45" fmla="*/ 1 h 7"/>
                  <a:gd name="T46" fmla="*/ 2 w 8"/>
                  <a:gd name="T47" fmla="*/ 1 h 7"/>
                  <a:gd name="T48" fmla="*/ 5 w 8"/>
                  <a:gd name="T49" fmla="*/ 2 h 7"/>
                  <a:gd name="T50" fmla="*/ 3 w 8"/>
                  <a:gd name="T51" fmla="*/ 0 h 7"/>
                  <a:gd name="T52" fmla="*/ 3 w 8"/>
                  <a:gd name="T53" fmla="*/ 1 h 7"/>
                  <a:gd name="T54" fmla="*/ 2 w 8"/>
                  <a:gd name="T55" fmla="*/ 1 h 7"/>
                  <a:gd name="T56" fmla="*/ 3 w 8"/>
                  <a:gd name="T57" fmla="*/ 2 h 7"/>
                  <a:gd name="T58" fmla="*/ 3 w 8"/>
                  <a:gd name="T59" fmla="*/ 2 h 7"/>
                  <a:gd name="T60" fmla="*/ 3 w 8"/>
                  <a:gd name="T61" fmla="*/ 3 h 7"/>
                  <a:gd name="T62" fmla="*/ 3 w 8"/>
                  <a:gd name="T63" fmla="*/ 3 h 7"/>
                  <a:gd name="T64" fmla="*/ 4 w 8"/>
                  <a:gd name="T65" fmla="*/ 5 h 7"/>
                  <a:gd name="T66" fmla="*/ 3 w 8"/>
                  <a:gd name="T67" fmla="*/ 3 h 7"/>
                  <a:gd name="T68" fmla="*/ 4 w 8"/>
                  <a:gd name="T6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7">
                    <a:moveTo>
                      <a:pt x="4" y="5"/>
                    </a:moveTo>
                    <a:cubicBezTo>
                      <a:pt x="5" y="6"/>
                      <a:pt x="5" y="5"/>
                      <a:pt x="6" y="5"/>
                    </a:cubicBezTo>
                    <a:cubicBezTo>
                      <a:pt x="6" y="4"/>
                      <a:pt x="4" y="2"/>
                      <a:pt x="4" y="2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5"/>
                      <a:pt x="8" y="1"/>
                      <a:pt x="5" y="3"/>
                    </a:cubicBezTo>
                    <a:cubicBezTo>
                      <a:pt x="5" y="3"/>
                      <a:pt x="6" y="2"/>
                      <a:pt x="6" y="2"/>
                    </a:cubicBezTo>
                    <a:cubicBezTo>
                      <a:pt x="5" y="2"/>
                      <a:pt x="7" y="6"/>
                      <a:pt x="6" y="5"/>
                    </a:cubicBezTo>
                    <a:cubicBezTo>
                      <a:pt x="6" y="3"/>
                      <a:pt x="6" y="4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3"/>
                      <a:pt x="5" y="3"/>
                    </a:cubicBezTo>
                    <a:cubicBezTo>
                      <a:pt x="5" y="4"/>
                      <a:pt x="5" y="5"/>
                      <a:pt x="5" y="5"/>
                    </a:cubicBezTo>
                    <a:cubicBezTo>
                      <a:pt x="5" y="5"/>
                      <a:pt x="6" y="6"/>
                      <a:pt x="6" y="7"/>
                    </a:cubicBezTo>
                    <a:cubicBezTo>
                      <a:pt x="6" y="6"/>
                      <a:pt x="6" y="6"/>
                      <a:pt x="6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6"/>
                      <a:pt x="6" y="6"/>
                      <a:pt x="7" y="7"/>
                    </a:cubicBezTo>
                    <a:cubicBezTo>
                      <a:pt x="6" y="6"/>
                      <a:pt x="7" y="6"/>
                      <a:pt x="5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4" y="4"/>
                      <a:pt x="5" y="2"/>
                      <a:pt x="5" y="3"/>
                    </a:cubicBezTo>
                    <a:cubicBezTo>
                      <a:pt x="5" y="2"/>
                      <a:pt x="5" y="2"/>
                      <a:pt x="6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3"/>
                      <a:pt x="0" y="0"/>
                      <a:pt x="2" y="0"/>
                    </a:cubicBezTo>
                    <a:cubicBezTo>
                      <a:pt x="3" y="0"/>
                      <a:pt x="3" y="1"/>
                      <a:pt x="3" y="1"/>
                    </a:cubicBezTo>
                    <a:cubicBezTo>
                      <a:pt x="4" y="1"/>
                      <a:pt x="2" y="0"/>
                      <a:pt x="2" y="1"/>
                    </a:cubicBezTo>
                    <a:cubicBezTo>
                      <a:pt x="3" y="1"/>
                      <a:pt x="4" y="2"/>
                      <a:pt x="5" y="2"/>
                    </a:cubicBezTo>
                    <a:cubicBezTo>
                      <a:pt x="4" y="1"/>
                      <a:pt x="5" y="3"/>
                      <a:pt x="3" y="0"/>
                    </a:cubicBezTo>
                    <a:cubicBezTo>
                      <a:pt x="2" y="1"/>
                      <a:pt x="3" y="2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3"/>
                      <a:pt x="2" y="0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4"/>
                      <a:pt x="4" y="4"/>
                      <a:pt x="4" y="5"/>
                    </a:cubicBezTo>
                    <a:cubicBezTo>
                      <a:pt x="4" y="5"/>
                      <a:pt x="4" y="4"/>
                      <a:pt x="3" y="3"/>
                    </a:cubicBezTo>
                    <a:cubicBezTo>
                      <a:pt x="4" y="4"/>
                      <a:pt x="5" y="5"/>
                      <a:pt x="4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63" name="Freeform 962"/>
              <p:cNvSpPr>
                <a:spLocks/>
              </p:cNvSpPr>
              <p:nvPr/>
            </p:nvSpPr>
            <p:spPr bwMode="auto">
              <a:xfrm>
                <a:off x="1859" y="2587"/>
                <a:ext cx="3" cy="3"/>
              </a:xfrm>
              <a:custGeom>
                <a:avLst/>
                <a:gdLst>
                  <a:gd name="T0" fmla="*/ 3 w 3"/>
                  <a:gd name="T1" fmla="*/ 3 h 3"/>
                  <a:gd name="T2" fmla="*/ 0 w 3"/>
                  <a:gd name="T3" fmla="*/ 0 h 3"/>
                  <a:gd name="T4" fmla="*/ 3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lnTo>
                      <a:pt x="0" y="0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64" name="Freeform 963"/>
              <p:cNvSpPr>
                <a:spLocks/>
              </p:cNvSpPr>
              <p:nvPr/>
            </p:nvSpPr>
            <p:spPr bwMode="auto">
              <a:xfrm>
                <a:off x="1843" y="2573"/>
                <a:ext cx="14" cy="25"/>
              </a:xfrm>
              <a:custGeom>
                <a:avLst/>
                <a:gdLst>
                  <a:gd name="T0" fmla="*/ 3 w 5"/>
                  <a:gd name="T1" fmla="*/ 4 h 9"/>
                  <a:gd name="T2" fmla="*/ 1 w 5"/>
                  <a:gd name="T3" fmla="*/ 2 h 9"/>
                  <a:gd name="T4" fmla="*/ 3 w 5"/>
                  <a:gd name="T5" fmla="*/ 5 h 9"/>
                  <a:gd name="T6" fmla="*/ 3 w 5"/>
                  <a:gd name="T7" fmla="*/ 6 h 9"/>
                  <a:gd name="T8" fmla="*/ 2 w 5"/>
                  <a:gd name="T9" fmla="*/ 3 h 9"/>
                  <a:gd name="T10" fmla="*/ 1 w 5"/>
                  <a:gd name="T11" fmla="*/ 3 h 9"/>
                  <a:gd name="T12" fmla="*/ 2 w 5"/>
                  <a:gd name="T13" fmla="*/ 5 h 9"/>
                  <a:gd name="T14" fmla="*/ 2 w 5"/>
                  <a:gd name="T15" fmla="*/ 6 h 9"/>
                  <a:gd name="T16" fmla="*/ 2 w 5"/>
                  <a:gd name="T17" fmla="*/ 5 h 9"/>
                  <a:gd name="T18" fmla="*/ 1 w 5"/>
                  <a:gd name="T19" fmla="*/ 4 h 9"/>
                  <a:gd name="T20" fmla="*/ 2 w 5"/>
                  <a:gd name="T21" fmla="*/ 9 h 9"/>
                  <a:gd name="T22" fmla="*/ 2 w 5"/>
                  <a:gd name="T23" fmla="*/ 8 h 9"/>
                  <a:gd name="T24" fmla="*/ 1 w 5"/>
                  <a:gd name="T25" fmla="*/ 6 h 9"/>
                  <a:gd name="T26" fmla="*/ 2 w 5"/>
                  <a:gd name="T27" fmla="*/ 7 h 9"/>
                  <a:gd name="T28" fmla="*/ 2 w 5"/>
                  <a:gd name="T29" fmla="*/ 8 h 9"/>
                  <a:gd name="T30" fmla="*/ 5 w 5"/>
                  <a:gd name="T31" fmla="*/ 6 h 9"/>
                  <a:gd name="T32" fmla="*/ 4 w 5"/>
                  <a:gd name="T33" fmla="*/ 6 h 9"/>
                  <a:gd name="T34" fmla="*/ 4 w 5"/>
                  <a:gd name="T35" fmla="*/ 5 h 9"/>
                  <a:gd name="T36" fmla="*/ 3 w 5"/>
                  <a:gd name="T37" fmla="*/ 3 h 9"/>
                  <a:gd name="T38" fmla="*/ 3 w 5"/>
                  <a:gd name="T39" fmla="*/ 4 h 9"/>
                  <a:gd name="T40" fmla="*/ 2 w 5"/>
                  <a:gd name="T41" fmla="*/ 2 h 9"/>
                  <a:gd name="T42" fmla="*/ 2 w 5"/>
                  <a:gd name="T43" fmla="*/ 1 h 9"/>
                  <a:gd name="T44" fmla="*/ 1 w 5"/>
                  <a:gd name="T45" fmla="*/ 1 h 9"/>
                  <a:gd name="T46" fmla="*/ 3 w 5"/>
                  <a:gd name="T47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" h="9">
                    <a:moveTo>
                      <a:pt x="3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2" y="3"/>
                      <a:pt x="3" y="4"/>
                      <a:pt x="3" y="5"/>
                    </a:cubicBezTo>
                    <a:cubicBezTo>
                      <a:pt x="3" y="5"/>
                      <a:pt x="3" y="6"/>
                      <a:pt x="3" y="6"/>
                    </a:cubicBezTo>
                    <a:cubicBezTo>
                      <a:pt x="3" y="5"/>
                      <a:pt x="2" y="4"/>
                      <a:pt x="2" y="3"/>
                    </a:cubicBezTo>
                    <a:cubicBezTo>
                      <a:pt x="2" y="4"/>
                      <a:pt x="1" y="3"/>
                      <a:pt x="1" y="3"/>
                    </a:cubicBezTo>
                    <a:cubicBezTo>
                      <a:pt x="2" y="4"/>
                      <a:pt x="1" y="4"/>
                      <a:pt x="2" y="5"/>
                    </a:cubicBezTo>
                    <a:cubicBezTo>
                      <a:pt x="3" y="6"/>
                      <a:pt x="3" y="7"/>
                      <a:pt x="2" y="6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1" y="4"/>
                      <a:pt x="1" y="5"/>
                      <a:pt x="1" y="4"/>
                    </a:cubicBezTo>
                    <a:cubicBezTo>
                      <a:pt x="1" y="6"/>
                      <a:pt x="0" y="6"/>
                      <a:pt x="2" y="9"/>
                    </a:cubicBezTo>
                    <a:cubicBezTo>
                      <a:pt x="3" y="9"/>
                      <a:pt x="2" y="8"/>
                      <a:pt x="2" y="8"/>
                    </a:cubicBezTo>
                    <a:cubicBezTo>
                      <a:pt x="2" y="8"/>
                      <a:pt x="2" y="7"/>
                      <a:pt x="1" y="6"/>
                    </a:cubicBezTo>
                    <a:cubicBezTo>
                      <a:pt x="2" y="7"/>
                      <a:pt x="1" y="6"/>
                      <a:pt x="2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8"/>
                      <a:pt x="4" y="7"/>
                      <a:pt x="5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5"/>
                      <a:pt x="4" y="5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4"/>
                    </a:cubicBezTo>
                    <a:cubicBezTo>
                      <a:pt x="3" y="3"/>
                      <a:pt x="2" y="2"/>
                      <a:pt x="2" y="2"/>
                    </a:cubicBezTo>
                    <a:cubicBezTo>
                      <a:pt x="2" y="1"/>
                      <a:pt x="3" y="2"/>
                      <a:pt x="2" y="1"/>
                    </a:cubicBezTo>
                    <a:cubicBezTo>
                      <a:pt x="1" y="0"/>
                      <a:pt x="2" y="2"/>
                      <a:pt x="1" y="1"/>
                    </a:cubicBezTo>
                    <a:lnTo>
                      <a:pt x="3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65" name="Rectangle 964"/>
              <p:cNvSpPr>
                <a:spLocks noChangeArrowheads="1"/>
              </p:cNvSpPr>
              <p:nvPr/>
            </p:nvSpPr>
            <p:spPr bwMode="auto">
              <a:xfrm>
                <a:off x="1851" y="2579"/>
                <a:ext cx="1" cy="2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66" name="Freeform 965"/>
              <p:cNvSpPr>
                <a:spLocks/>
              </p:cNvSpPr>
              <p:nvPr/>
            </p:nvSpPr>
            <p:spPr bwMode="auto">
              <a:xfrm>
                <a:off x="1854" y="2587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67" name="Freeform 966"/>
              <p:cNvSpPr>
                <a:spLocks/>
              </p:cNvSpPr>
              <p:nvPr/>
            </p:nvSpPr>
            <p:spPr bwMode="auto">
              <a:xfrm>
                <a:off x="1843" y="2584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68" name="Freeform 967"/>
              <p:cNvSpPr>
                <a:spLocks/>
              </p:cNvSpPr>
              <p:nvPr/>
            </p:nvSpPr>
            <p:spPr bwMode="auto">
              <a:xfrm>
                <a:off x="1843" y="2587"/>
                <a:ext cx="6" cy="13"/>
              </a:xfrm>
              <a:custGeom>
                <a:avLst/>
                <a:gdLst>
                  <a:gd name="T0" fmla="*/ 1 w 2"/>
                  <a:gd name="T1" fmla="*/ 5 h 5"/>
                  <a:gd name="T2" fmla="*/ 2 w 2"/>
                  <a:gd name="T3" fmla="*/ 4 h 5"/>
                  <a:gd name="T4" fmla="*/ 0 w 2"/>
                  <a:gd name="T5" fmla="*/ 1 h 5"/>
                  <a:gd name="T6" fmla="*/ 1 w 2"/>
                  <a:gd name="T7" fmla="*/ 3 h 5"/>
                  <a:gd name="T8" fmla="*/ 1 w 2"/>
                  <a:gd name="T9" fmla="*/ 3 h 5"/>
                  <a:gd name="T10" fmla="*/ 1 w 2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5">
                    <a:moveTo>
                      <a:pt x="1" y="5"/>
                    </a:moveTo>
                    <a:cubicBezTo>
                      <a:pt x="2" y="4"/>
                      <a:pt x="1" y="3"/>
                      <a:pt x="2" y="4"/>
                    </a:cubicBezTo>
                    <a:cubicBezTo>
                      <a:pt x="2" y="3"/>
                      <a:pt x="1" y="2"/>
                      <a:pt x="0" y="1"/>
                    </a:cubicBezTo>
                    <a:cubicBezTo>
                      <a:pt x="0" y="0"/>
                      <a:pt x="1" y="3"/>
                      <a:pt x="1" y="3"/>
                    </a:cubicBezTo>
                    <a:cubicBezTo>
                      <a:pt x="0" y="2"/>
                      <a:pt x="1" y="3"/>
                      <a:pt x="1" y="3"/>
                    </a:cubicBez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69" name="Freeform 968"/>
              <p:cNvSpPr>
                <a:spLocks/>
              </p:cNvSpPr>
              <p:nvPr/>
            </p:nvSpPr>
            <p:spPr bwMode="auto">
              <a:xfrm>
                <a:off x="1829" y="2576"/>
                <a:ext cx="17" cy="24"/>
              </a:xfrm>
              <a:custGeom>
                <a:avLst/>
                <a:gdLst>
                  <a:gd name="T0" fmla="*/ 3 w 6"/>
                  <a:gd name="T1" fmla="*/ 5 h 9"/>
                  <a:gd name="T2" fmla="*/ 3 w 6"/>
                  <a:gd name="T3" fmla="*/ 6 h 9"/>
                  <a:gd name="T4" fmla="*/ 3 w 6"/>
                  <a:gd name="T5" fmla="*/ 5 h 9"/>
                  <a:gd name="T6" fmla="*/ 2 w 6"/>
                  <a:gd name="T7" fmla="*/ 4 h 9"/>
                  <a:gd name="T8" fmla="*/ 2 w 6"/>
                  <a:gd name="T9" fmla="*/ 5 h 9"/>
                  <a:gd name="T10" fmla="*/ 2 w 6"/>
                  <a:gd name="T11" fmla="*/ 7 h 9"/>
                  <a:gd name="T12" fmla="*/ 2 w 6"/>
                  <a:gd name="T13" fmla="*/ 7 h 9"/>
                  <a:gd name="T14" fmla="*/ 5 w 6"/>
                  <a:gd name="T15" fmla="*/ 9 h 9"/>
                  <a:gd name="T16" fmla="*/ 2 w 6"/>
                  <a:gd name="T17" fmla="*/ 7 h 9"/>
                  <a:gd name="T18" fmla="*/ 3 w 6"/>
                  <a:gd name="T19" fmla="*/ 6 h 9"/>
                  <a:gd name="T20" fmla="*/ 3 w 6"/>
                  <a:gd name="T21" fmla="*/ 6 h 9"/>
                  <a:gd name="T22" fmla="*/ 3 w 6"/>
                  <a:gd name="T23" fmla="*/ 5 h 9"/>
                  <a:gd name="T24" fmla="*/ 5 w 6"/>
                  <a:gd name="T25" fmla="*/ 5 h 9"/>
                  <a:gd name="T26" fmla="*/ 4 w 6"/>
                  <a:gd name="T27" fmla="*/ 4 h 9"/>
                  <a:gd name="T28" fmla="*/ 5 w 6"/>
                  <a:gd name="T29" fmla="*/ 4 h 9"/>
                  <a:gd name="T30" fmla="*/ 4 w 6"/>
                  <a:gd name="T31" fmla="*/ 4 h 9"/>
                  <a:gd name="T32" fmla="*/ 5 w 6"/>
                  <a:gd name="T33" fmla="*/ 4 h 9"/>
                  <a:gd name="T34" fmla="*/ 2 w 6"/>
                  <a:gd name="T35" fmla="*/ 3 h 9"/>
                  <a:gd name="T36" fmla="*/ 2 w 6"/>
                  <a:gd name="T37" fmla="*/ 3 h 9"/>
                  <a:gd name="T38" fmla="*/ 4 w 6"/>
                  <a:gd name="T39" fmla="*/ 3 h 9"/>
                  <a:gd name="T40" fmla="*/ 3 w 6"/>
                  <a:gd name="T41" fmla="*/ 3 h 9"/>
                  <a:gd name="T42" fmla="*/ 5 w 6"/>
                  <a:gd name="T43" fmla="*/ 3 h 9"/>
                  <a:gd name="T44" fmla="*/ 3 w 6"/>
                  <a:gd name="T45" fmla="*/ 2 h 9"/>
                  <a:gd name="T46" fmla="*/ 3 w 6"/>
                  <a:gd name="T47" fmla="*/ 2 h 9"/>
                  <a:gd name="T48" fmla="*/ 1 w 6"/>
                  <a:gd name="T49" fmla="*/ 0 h 9"/>
                  <a:gd name="T50" fmla="*/ 0 w 6"/>
                  <a:gd name="T51" fmla="*/ 3 h 9"/>
                  <a:gd name="T52" fmla="*/ 2 w 6"/>
                  <a:gd name="T53" fmla="*/ 4 h 9"/>
                  <a:gd name="T54" fmla="*/ 0 w 6"/>
                  <a:gd name="T55" fmla="*/ 4 h 9"/>
                  <a:gd name="T56" fmla="*/ 2 w 6"/>
                  <a:gd name="T57" fmla="*/ 4 h 9"/>
                  <a:gd name="T58" fmla="*/ 0 w 6"/>
                  <a:gd name="T59" fmla="*/ 5 h 9"/>
                  <a:gd name="T60" fmla="*/ 2 w 6"/>
                  <a:gd name="T61" fmla="*/ 5 h 9"/>
                  <a:gd name="T62" fmla="*/ 0 w 6"/>
                  <a:gd name="T63" fmla="*/ 5 h 9"/>
                  <a:gd name="T64" fmla="*/ 4 w 6"/>
                  <a:gd name="T65" fmla="*/ 8 h 9"/>
                  <a:gd name="T66" fmla="*/ 3 w 6"/>
                  <a:gd name="T67" fmla="*/ 7 h 9"/>
                  <a:gd name="T68" fmla="*/ 4 w 6"/>
                  <a:gd name="T69" fmla="*/ 6 h 9"/>
                  <a:gd name="T70" fmla="*/ 4 w 6"/>
                  <a:gd name="T71" fmla="*/ 5 h 9"/>
                  <a:gd name="T72" fmla="*/ 5 w 6"/>
                  <a:gd name="T73" fmla="*/ 8 h 9"/>
                  <a:gd name="T74" fmla="*/ 5 w 6"/>
                  <a:gd name="T75" fmla="*/ 8 h 9"/>
                  <a:gd name="T76" fmla="*/ 5 w 6"/>
                  <a:gd name="T77" fmla="*/ 7 h 9"/>
                  <a:gd name="T78" fmla="*/ 6 w 6"/>
                  <a:gd name="T79" fmla="*/ 7 h 9"/>
                  <a:gd name="T80" fmla="*/ 4 w 6"/>
                  <a:gd name="T81" fmla="*/ 4 h 9"/>
                  <a:gd name="T82" fmla="*/ 2 w 6"/>
                  <a:gd name="T83" fmla="*/ 3 h 9"/>
                  <a:gd name="T84" fmla="*/ 3 w 6"/>
                  <a:gd name="T85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" h="9">
                    <a:moveTo>
                      <a:pt x="3" y="5"/>
                    </a:moveTo>
                    <a:cubicBezTo>
                      <a:pt x="3" y="5"/>
                      <a:pt x="3" y="6"/>
                      <a:pt x="3" y="6"/>
                    </a:cubicBezTo>
                    <a:cubicBezTo>
                      <a:pt x="2" y="5"/>
                      <a:pt x="2" y="5"/>
                      <a:pt x="3" y="5"/>
                    </a:cubicBezTo>
                    <a:cubicBezTo>
                      <a:pt x="2" y="3"/>
                      <a:pt x="2" y="5"/>
                      <a:pt x="2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5"/>
                      <a:pt x="3" y="5"/>
                      <a:pt x="2" y="7"/>
                    </a:cubicBezTo>
                    <a:cubicBezTo>
                      <a:pt x="2" y="8"/>
                      <a:pt x="3" y="6"/>
                      <a:pt x="2" y="7"/>
                    </a:cubicBezTo>
                    <a:cubicBezTo>
                      <a:pt x="4" y="6"/>
                      <a:pt x="5" y="7"/>
                      <a:pt x="5" y="9"/>
                    </a:cubicBezTo>
                    <a:cubicBezTo>
                      <a:pt x="4" y="8"/>
                      <a:pt x="3" y="7"/>
                      <a:pt x="2" y="7"/>
                    </a:cubicBezTo>
                    <a:cubicBezTo>
                      <a:pt x="4" y="6"/>
                      <a:pt x="2" y="6"/>
                      <a:pt x="3" y="6"/>
                    </a:cubicBezTo>
                    <a:cubicBezTo>
                      <a:pt x="3" y="6"/>
                      <a:pt x="3" y="5"/>
                      <a:pt x="3" y="6"/>
                    </a:cubicBezTo>
                    <a:cubicBezTo>
                      <a:pt x="5" y="5"/>
                      <a:pt x="3" y="6"/>
                      <a:pt x="3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4" y="5"/>
                      <a:pt x="3" y="5"/>
                      <a:pt x="4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3"/>
                      <a:pt x="4" y="4"/>
                      <a:pt x="2" y="3"/>
                    </a:cubicBezTo>
                    <a:cubicBezTo>
                      <a:pt x="5" y="4"/>
                      <a:pt x="1" y="3"/>
                      <a:pt x="2" y="3"/>
                    </a:cubicBezTo>
                    <a:cubicBezTo>
                      <a:pt x="3" y="3"/>
                      <a:pt x="3" y="3"/>
                      <a:pt x="4" y="3"/>
                    </a:cubicBezTo>
                    <a:cubicBezTo>
                      <a:pt x="2" y="3"/>
                      <a:pt x="4" y="3"/>
                      <a:pt x="3" y="3"/>
                    </a:cubicBezTo>
                    <a:cubicBezTo>
                      <a:pt x="5" y="3"/>
                      <a:pt x="4" y="3"/>
                      <a:pt x="5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1" y="0"/>
                      <a:pt x="1" y="0"/>
                    </a:cubicBezTo>
                    <a:cubicBezTo>
                      <a:pt x="1" y="2"/>
                      <a:pt x="1" y="3"/>
                      <a:pt x="0" y="3"/>
                    </a:cubicBezTo>
                    <a:cubicBezTo>
                      <a:pt x="2" y="4"/>
                      <a:pt x="0" y="4"/>
                      <a:pt x="2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5"/>
                      <a:pt x="1" y="4"/>
                      <a:pt x="2" y="4"/>
                    </a:cubicBezTo>
                    <a:cubicBezTo>
                      <a:pt x="2" y="4"/>
                      <a:pt x="1" y="5"/>
                      <a:pt x="0" y="5"/>
                    </a:cubicBezTo>
                    <a:cubicBezTo>
                      <a:pt x="0" y="5"/>
                      <a:pt x="1" y="5"/>
                      <a:pt x="2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" y="6"/>
                      <a:pt x="1" y="8"/>
                      <a:pt x="4" y="8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8"/>
                      <a:pt x="3" y="4"/>
                      <a:pt x="4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6"/>
                      <a:pt x="5" y="7"/>
                      <a:pt x="5" y="8"/>
                    </a:cubicBezTo>
                    <a:cubicBezTo>
                      <a:pt x="5" y="8"/>
                      <a:pt x="6" y="8"/>
                      <a:pt x="5" y="8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6"/>
                      <a:pt x="5" y="6"/>
                      <a:pt x="6" y="7"/>
                    </a:cubicBezTo>
                    <a:cubicBezTo>
                      <a:pt x="5" y="6"/>
                      <a:pt x="4" y="5"/>
                      <a:pt x="4" y="4"/>
                    </a:cubicBezTo>
                    <a:cubicBezTo>
                      <a:pt x="4" y="7"/>
                      <a:pt x="2" y="2"/>
                      <a:pt x="2" y="3"/>
                    </a:cubicBezTo>
                    <a:cubicBezTo>
                      <a:pt x="2" y="4"/>
                      <a:pt x="3" y="4"/>
                      <a:pt x="3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70" name="Freeform 969"/>
              <p:cNvSpPr>
                <a:spLocks/>
              </p:cNvSpPr>
              <p:nvPr/>
            </p:nvSpPr>
            <p:spPr bwMode="auto">
              <a:xfrm>
                <a:off x="1843" y="259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71" name="Freeform 970"/>
              <p:cNvSpPr>
                <a:spLocks/>
              </p:cNvSpPr>
              <p:nvPr/>
            </p:nvSpPr>
            <p:spPr bwMode="auto">
              <a:xfrm>
                <a:off x="1838" y="2579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72" name="Rectangle 971"/>
              <p:cNvSpPr>
                <a:spLocks noChangeArrowheads="1"/>
              </p:cNvSpPr>
              <p:nvPr/>
            </p:nvSpPr>
            <p:spPr bwMode="auto">
              <a:xfrm>
                <a:off x="1846" y="2595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73" name="Freeform 972"/>
              <p:cNvSpPr>
                <a:spLocks/>
              </p:cNvSpPr>
              <p:nvPr/>
            </p:nvSpPr>
            <p:spPr bwMode="auto">
              <a:xfrm>
                <a:off x="1840" y="2587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74" name="Freeform 973"/>
              <p:cNvSpPr>
                <a:spLocks/>
              </p:cNvSpPr>
              <p:nvPr/>
            </p:nvSpPr>
            <p:spPr bwMode="auto">
              <a:xfrm>
                <a:off x="1832" y="2581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0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75" name="Freeform 974"/>
              <p:cNvSpPr>
                <a:spLocks/>
              </p:cNvSpPr>
              <p:nvPr/>
            </p:nvSpPr>
            <p:spPr bwMode="auto">
              <a:xfrm>
                <a:off x="1838" y="259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76" name="Freeform 975"/>
              <p:cNvSpPr>
                <a:spLocks/>
              </p:cNvSpPr>
              <p:nvPr/>
            </p:nvSpPr>
            <p:spPr bwMode="auto">
              <a:xfrm>
                <a:off x="1829" y="2565"/>
                <a:ext cx="33" cy="54"/>
              </a:xfrm>
              <a:custGeom>
                <a:avLst/>
                <a:gdLst>
                  <a:gd name="T0" fmla="*/ 4 w 12"/>
                  <a:gd name="T1" fmla="*/ 15 h 20"/>
                  <a:gd name="T2" fmla="*/ 4 w 12"/>
                  <a:gd name="T3" fmla="*/ 17 h 20"/>
                  <a:gd name="T4" fmla="*/ 5 w 12"/>
                  <a:gd name="T5" fmla="*/ 18 h 20"/>
                  <a:gd name="T6" fmla="*/ 6 w 12"/>
                  <a:gd name="T7" fmla="*/ 17 h 20"/>
                  <a:gd name="T8" fmla="*/ 8 w 12"/>
                  <a:gd name="T9" fmla="*/ 16 h 20"/>
                  <a:gd name="T10" fmla="*/ 9 w 12"/>
                  <a:gd name="T11" fmla="*/ 12 h 20"/>
                  <a:gd name="T12" fmla="*/ 10 w 12"/>
                  <a:gd name="T13" fmla="*/ 15 h 20"/>
                  <a:gd name="T14" fmla="*/ 8 w 12"/>
                  <a:gd name="T15" fmla="*/ 13 h 20"/>
                  <a:gd name="T16" fmla="*/ 9 w 12"/>
                  <a:gd name="T17" fmla="*/ 12 h 20"/>
                  <a:gd name="T18" fmla="*/ 7 w 12"/>
                  <a:gd name="T19" fmla="*/ 12 h 20"/>
                  <a:gd name="T20" fmla="*/ 7 w 12"/>
                  <a:gd name="T21" fmla="*/ 11 h 20"/>
                  <a:gd name="T22" fmla="*/ 4 w 12"/>
                  <a:gd name="T23" fmla="*/ 12 h 20"/>
                  <a:gd name="T24" fmla="*/ 8 w 12"/>
                  <a:gd name="T25" fmla="*/ 10 h 20"/>
                  <a:gd name="T26" fmla="*/ 7 w 12"/>
                  <a:gd name="T27" fmla="*/ 9 h 20"/>
                  <a:gd name="T28" fmla="*/ 7 w 12"/>
                  <a:gd name="T29" fmla="*/ 8 h 20"/>
                  <a:gd name="T30" fmla="*/ 5 w 12"/>
                  <a:gd name="T31" fmla="*/ 8 h 20"/>
                  <a:gd name="T32" fmla="*/ 2 w 12"/>
                  <a:gd name="T33" fmla="*/ 8 h 20"/>
                  <a:gd name="T34" fmla="*/ 6 w 12"/>
                  <a:gd name="T35" fmla="*/ 6 h 20"/>
                  <a:gd name="T36" fmla="*/ 5 w 12"/>
                  <a:gd name="T37" fmla="*/ 5 h 20"/>
                  <a:gd name="T38" fmla="*/ 4 w 12"/>
                  <a:gd name="T39" fmla="*/ 5 h 20"/>
                  <a:gd name="T40" fmla="*/ 4 w 12"/>
                  <a:gd name="T41" fmla="*/ 7 h 20"/>
                  <a:gd name="T42" fmla="*/ 3 w 12"/>
                  <a:gd name="T43" fmla="*/ 5 h 20"/>
                  <a:gd name="T44" fmla="*/ 3 w 12"/>
                  <a:gd name="T45" fmla="*/ 4 h 20"/>
                  <a:gd name="T46" fmla="*/ 1 w 12"/>
                  <a:gd name="T47" fmla="*/ 7 h 20"/>
                  <a:gd name="T48" fmla="*/ 1 w 12"/>
                  <a:gd name="T49" fmla="*/ 7 h 20"/>
                  <a:gd name="T50" fmla="*/ 1 w 12"/>
                  <a:gd name="T51" fmla="*/ 8 h 20"/>
                  <a:gd name="T52" fmla="*/ 1 w 12"/>
                  <a:gd name="T53" fmla="*/ 9 h 20"/>
                  <a:gd name="T54" fmla="*/ 2 w 12"/>
                  <a:gd name="T55" fmla="*/ 9 h 20"/>
                  <a:gd name="T56" fmla="*/ 3 w 12"/>
                  <a:gd name="T57" fmla="*/ 10 h 20"/>
                  <a:gd name="T58" fmla="*/ 3 w 12"/>
                  <a:gd name="T59" fmla="*/ 10 h 20"/>
                  <a:gd name="T60" fmla="*/ 3 w 12"/>
                  <a:gd name="T61" fmla="*/ 10 h 20"/>
                  <a:gd name="T62" fmla="*/ 4 w 12"/>
                  <a:gd name="T63" fmla="*/ 11 h 20"/>
                  <a:gd name="T64" fmla="*/ 5 w 12"/>
                  <a:gd name="T65" fmla="*/ 11 h 20"/>
                  <a:gd name="T66" fmla="*/ 3 w 12"/>
                  <a:gd name="T67" fmla="*/ 12 h 20"/>
                  <a:gd name="T68" fmla="*/ 4 w 12"/>
                  <a:gd name="T69" fmla="*/ 13 h 20"/>
                  <a:gd name="T70" fmla="*/ 6 w 12"/>
                  <a:gd name="T71" fmla="*/ 12 h 20"/>
                  <a:gd name="T72" fmla="*/ 7 w 12"/>
                  <a:gd name="T73" fmla="*/ 13 h 20"/>
                  <a:gd name="T74" fmla="*/ 8 w 12"/>
                  <a:gd name="T75" fmla="*/ 14 h 20"/>
                  <a:gd name="T76" fmla="*/ 8 w 12"/>
                  <a:gd name="T77" fmla="*/ 14 h 20"/>
                  <a:gd name="T78" fmla="*/ 9 w 12"/>
                  <a:gd name="T79" fmla="*/ 13 h 20"/>
                  <a:gd name="T80" fmla="*/ 8 w 12"/>
                  <a:gd name="T81" fmla="*/ 12 h 20"/>
                  <a:gd name="T82" fmla="*/ 8 w 12"/>
                  <a:gd name="T83" fmla="*/ 14 h 20"/>
                  <a:gd name="T84" fmla="*/ 7 w 12"/>
                  <a:gd name="T85" fmla="*/ 15 h 20"/>
                  <a:gd name="T86" fmla="*/ 5 w 12"/>
                  <a:gd name="T87" fmla="*/ 1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" h="20">
                    <a:moveTo>
                      <a:pt x="5" y="13"/>
                    </a:moveTo>
                    <a:cubicBezTo>
                      <a:pt x="5" y="13"/>
                      <a:pt x="5" y="14"/>
                      <a:pt x="4" y="15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4"/>
                      <a:pt x="4" y="16"/>
                      <a:pt x="4" y="17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5" y="15"/>
                      <a:pt x="5" y="18"/>
                      <a:pt x="5" y="18"/>
                    </a:cubicBezTo>
                    <a:cubicBezTo>
                      <a:pt x="5" y="18"/>
                      <a:pt x="5" y="15"/>
                      <a:pt x="6" y="15"/>
                    </a:cubicBezTo>
                    <a:cubicBezTo>
                      <a:pt x="6" y="15"/>
                      <a:pt x="6" y="16"/>
                      <a:pt x="6" y="17"/>
                    </a:cubicBezTo>
                    <a:cubicBezTo>
                      <a:pt x="6" y="17"/>
                      <a:pt x="6" y="15"/>
                      <a:pt x="6" y="14"/>
                    </a:cubicBezTo>
                    <a:cubicBezTo>
                      <a:pt x="7" y="20"/>
                      <a:pt x="7" y="13"/>
                      <a:pt x="8" y="16"/>
                    </a:cubicBezTo>
                    <a:cubicBezTo>
                      <a:pt x="8" y="16"/>
                      <a:pt x="8" y="16"/>
                      <a:pt x="9" y="16"/>
                    </a:cubicBezTo>
                    <a:cubicBezTo>
                      <a:pt x="11" y="14"/>
                      <a:pt x="8" y="11"/>
                      <a:pt x="9" y="12"/>
                    </a:cubicBezTo>
                    <a:cubicBezTo>
                      <a:pt x="8" y="14"/>
                      <a:pt x="10" y="9"/>
                      <a:pt x="7" y="16"/>
                    </a:cubicBezTo>
                    <a:cubicBezTo>
                      <a:pt x="7" y="17"/>
                      <a:pt x="11" y="15"/>
                      <a:pt x="10" y="15"/>
                    </a:cubicBezTo>
                    <a:cubicBezTo>
                      <a:pt x="11" y="15"/>
                      <a:pt x="10" y="14"/>
                      <a:pt x="12" y="14"/>
                    </a:cubicBezTo>
                    <a:cubicBezTo>
                      <a:pt x="8" y="14"/>
                      <a:pt x="12" y="11"/>
                      <a:pt x="8" y="13"/>
                    </a:cubicBezTo>
                    <a:cubicBezTo>
                      <a:pt x="9" y="12"/>
                      <a:pt x="8" y="13"/>
                      <a:pt x="9" y="12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10" y="11"/>
                      <a:pt x="8" y="13"/>
                      <a:pt x="9" y="12"/>
                    </a:cubicBezTo>
                    <a:cubicBezTo>
                      <a:pt x="9" y="11"/>
                      <a:pt x="8" y="12"/>
                      <a:pt x="7" y="12"/>
                    </a:cubicBezTo>
                    <a:cubicBezTo>
                      <a:pt x="7" y="12"/>
                      <a:pt x="8" y="11"/>
                      <a:pt x="9" y="10"/>
                    </a:cubicBezTo>
                    <a:cubicBezTo>
                      <a:pt x="7" y="11"/>
                      <a:pt x="8" y="11"/>
                      <a:pt x="7" y="11"/>
                    </a:cubicBezTo>
                    <a:cubicBezTo>
                      <a:pt x="7" y="11"/>
                      <a:pt x="7" y="11"/>
                      <a:pt x="6" y="12"/>
                    </a:cubicBezTo>
                    <a:cubicBezTo>
                      <a:pt x="6" y="11"/>
                      <a:pt x="5" y="12"/>
                      <a:pt x="4" y="12"/>
                    </a:cubicBezTo>
                    <a:cubicBezTo>
                      <a:pt x="6" y="10"/>
                      <a:pt x="4" y="12"/>
                      <a:pt x="6" y="11"/>
                    </a:cubicBezTo>
                    <a:cubicBezTo>
                      <a:pt x="7" y="11"/>
                      <a:pt x="7" y="11"/>
                      <a:pt x="8" y="10"/>
                    </a:cubicBezTo>
                    <a:cubicBezTo>
                      <a:pt x="8" y="10"/>
                      <a:pt x="8" y="10"/>
                      <a:pt x="6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8" y="8"/>
                      <a:pt x="5" y="9"/>
                      <a:pt x="6" y="9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5" y="9"/>
                      <a:pt x="7" y="7"/>
                      <a:pt x="6" y="7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7" y="6"/>
                      <a:pt x="3" y="8"/>
                      <a:pt x="4" y="7"/>
                    </a:cubicBezTo>
                    <a:cubicBezTo>
                      <a:pt x="3" y="8"/>
                      <a:pt x="2" y="8"/>
                      <a:pt x="2" y="8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8"/>
                      <a:pt x="5" y="6"/>
                      <a:pt x="6" y="6"/>
                    </a:cubicBezTo>
                    <a:cubicBezTo>
                      <a:pt x="5" y="6"/>
                      <a:pt x="5" y="5"/>
                      <a:pt x="4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3" y="7"/>
                      <a:pt x="3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2" y="0"/>
                      <a:pt x="2" y="5"/>
                    </a:cubicBezTo>
                    <a:cubicBezTo>
                      <a:pt x="3" y="4"/>
                      <a:pt x="5" y="7"/>
                      <a:pt x="4" y="7"/>
                    </a:cubicBezTo>
                    <a:cubicBezTo>
                      <a:pt x="2" y="5"/>
                      <a:pt x="3" y="3"/>
                      <a:pt x="2" y="6"/>
                    </a:cubicBezTo>
                    <a:cubicBezTo>
                      <a:pt x="2" y="6"/>
                      <a:pt x="2" y="5"/>
                      <a:pt x="3" y="5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5"/>
                      <a:pt x="3" y="5"/>
                      <a:pt x="3" y="4"/>
                    </a:cubicBezTo>
                    <a:cubicBezTo>
                      <a:pt x="4" y="4"/>
                      <a:pt x="2" y="5"/>
                      <a:pt x="3" y="5"/>
                    </a:cubicBezTo>
                    <a:cubicBezTo>
                      <a:pt x="2" y="6"/>
                      <a:pt x="2" y="6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6"/>
                      <a:pt x="0" y="8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8"/>
                      <a:pt x="2" y="8"/>
                      <a:pt x="1" y="9"/>
                    </a:cubicBezTo>
                    <a:cubicBezTo>
                      <a:pt x="2" y="8"/>
                      <a:pt x="3" y="7"/>
                      <a:pt x="4" y="8"/>
                    </a:cubicBezTo>
                    <a:cubicBezTo>
                      <a:pt x="2" y="9"/>
                      <a:pt x="3" y="9"/>
                      <a:pt x="2" y="9"/>
                    </a:cubicBezTo>
                    <a:cubicBezTo>
                      <a:pt x="3" y="9"/>
                      <a:pt x="3" y="10"/>
                      <a:pt x="3" y="9"/>
                    </a:cubicBezTo>
                    <a:cubicBezTo>
                      <a:pt x="4" y="9"/>
                      <a:pt x="4" y="9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3" y="10"/>
                      <a:pt x="3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1"/>
                      <a:pt x="5" y="9"/>
                      <a:pt x="4" y="11"/>
                    </a:cubicBezTo>
                    <a:cubicBezTo>
                      <a:pt x="4" y="10"/>
                      <a:pt x="5" y="11"/>
                      <a:pt x="6" y="9"/>
                    </a:cubicBezTo>
                    <a:cubicBezTo>
                      <a:pt x="6" y="10"/>
                      <a:pt x="4" y="11"/>
                      <a:pt x="5" y="11"/>
                    </a:cubicBezTo>
                    <a:cubicBezTo>
                      <a:pt x="6" y="10"/>
                      <a:pt x="4" y="11"/>
                      <a:pt x="5" y="11"/>
                    </a:cubicBezTo>
                    <a:cubicBezTo>
                      <a:pt x="4" y="12"/>
                      <a:pt x="5" y="11"/>
                      <a:pt x="3" y="12"/>
                    </a:cubicBezTo>
                    <a:cubicBezTo>
                      <a:pt x="3" y="12"/>
                      <a:pt x="5" y="12"/>
                      <a:pt x="5" y="12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3"/>
                      <a:pt x="6" y="12"/>
                      <a:pt x="5" y="13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3"/>
                      <a:pt x="6" y="13"/>
                      <a:pt x="5" y="14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5" y="14"/>
                      <a:pt x="7" y="14"/>
                      <a:pt x="9" y="13"/>
                    </a:cubicBezTo>
                    <a:cubicBezTo>
                      <a:pt x="9" y="13"/>
                      <a:pt x="8" y="14"/>
                      <a:pt x="8" y="14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7" y="14"/>
                      <a:pt x="6" y="14"/>
                      <a:pt x="8" y="14"/>
                    </a:cubicBezTo>
                    <a:cubicBezTo>
                      <a:pt x="8" y="14"/>
                      <a:pt x="9" y="15"/>
                      <a:pt x="7" y="14"/>
                    </a:cubicBezTo>
                    <a:cubicBezTo>
                      <a:pt x="6" y="12"/>
                      <a:pt x="10" y="13"/>
                      <a:pt x="9" y="13"/>
                    </a:cubicBezTo>
                    <a:cubicBezTo>
                      <a:pt x="7" y="16"/>
                      <a:pt x="8" y="17"/>
                      <a:pt x="6" y="15"/>
                    </a:cubicBezTo>
                    <a:cubicBezTo>
                      <a:pt x="8" y="11"/>
                      <a:pt x="8" y="13"/>
                      <a:pt x="8" y="12"/>
                    </a:cubicBezTo>
                    <a:cubicBezTo>
                      <a:pt x="7" y="12"/>
                      <a:pt x="7" y="12"/>
                      <a:pt x="7" y="14"/>
                    </a:cubicBezTo>
                    <a:cubicBezTo>
                      <a:pt x="7" y="14"/>
                      <a:pt x="8" y="15"/>
                      <a:pt x="8" y="14"/>
                    </a:cubicBezTo>
                    <a:cubicBezTo>
                      <a:pt x="9" y="13"/>
                      <a:pt x="10" y="15"/>
                      <a:pt x="8" y="16"/>
                    </a:cubicBezTo>
                    <a:cubicBezTo>
                      <a:pt x="7" y="16"/>
                      <a:pt x="7" y="14"/>
                      <a:pt x="7" y="15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6" y="10"/>
                      <a:pt x="6" y="16"/>
                      <a:pt x="5" y="1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77" name="Freeform 976"/>
              <p:cNvSpPr>
                <a:spLocks/>
              </p:cNvSpPr>
              <p:nvPr/>
            </p:nvSpPr>
            <p:spPr bwMode="auto">
              <a:xfrm>
                <a:off x="1846" y="2603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78" name="Rectangle 977"/>
              <p:cNvSpPr>
                <a:spLocks noChangeArrowheads="1"/>
              </p:cNvSpPr>
              <p:nvPr/>
            </p:nvSpPr>
            <p:spPr bwMode="auto">
              <a:xfrm>
                <a:off x="1849" y="2603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79" name="Freeform 978"/>
              <p:cNvSpPr>
                <a:spLocks/>
              </p:cNvSpPr>
              <p:nvPr/>
            </p:nvSpPr>
            <p:spPr bwMode="auto">
              <a:xfrm>
                <a:off x="1840" y="260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80" name="Rectangle 979"/>
              <p:cNvSpPr>
                <a:spLocks noChangeArrowheads="1"/>
              </p:cNvSpPr>
              <p:nvPr/>
            </p:nvSpPr>
            <p:spPr bwMode="auto">
              <a:xfrm>
                <a:off x="1840" y="2603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81" name="Freeform 980"/>
              <p:cNvSpPr>
                <a:spLocks/>
              </p:cNvSpPr>
              <p:nvPr/>
            </p:nvSpPr>
            <p:spPr bwMode="auto">
              <a:xfrm>
                <a:off x="1805" y="2590"/>
                <a:ext cx="35" cy="27"/>
              </a:xfrm>
              <a:custGeom>
                <a:avLst/>
                <a:gdLst>
                  <a:gd name="T0" fmla="*/ 6 w 13"/>
                  <a:gd name="T1" fmla="*/ 2 h 10"/>
                  <a:gd name="T2" fmla="*/ 5 w 13"/>
                  <a:gd name="T3" fmla="*/ 2 h 10"/>
                  <a:gd name="T4" fmla="*/ 6 w 13"/>
                  <a:gd name="T5" fmla="*/ 2 h 10"/>
                  <a:gd name="T6" fmla="*/ 3 w 13"/>
                  <a:gd name="T7" fmla="*/ 0 h 10"/>
                  <a:gd name="T8" fmla="*/ 7 w 13"/>
                  <a:gd name="T9" fmla="*/ 8 h 10"/>
                  <a:gd name="T10" fmla="*/ 4 w 13"/>
                  <a:gd name="T11" fmla="*/ 6 h 10"/>
                  <a:gd name="T12" fmla="*/ 10 w 13"/>
                  <a:gd name="T13" fmla="*/ 8 h 10"/>
                  <a:gd name="T14" fmla="*/ 9 w 13"/>
                  <a:gd name="T15" fmla="*/ 10 h 10"/>
                  <a:gd name="T16" fmla="*/ 11 w 13"/>
                  <a:gd name="T17" fmla="*/ 9 h 10"/>
                  <a:gd name="T18" fmla="*/ 10 w 13"/>
                  <a:gd name="T19" fmla="*/ 8 h 10"/>
                  <a:gd name="T20" fmla="*/ 11 w 13"/>
                  <a:gd name="T21" fmla="*/ 8 h 10"/>
                  <a:gd name="T22" fmla="*/ 11 w 13"/>
                  <a:gd name="T23" fmla="*/ 8 h 10"/>
                  <a:gd name="T24" fmla="*/ 11 w 13"/>
                  <a:gd name="T25" fmla="*/ 8 h 10"/>
                  <a:gd name="T26" fmla="*/ 11 w 13"/>
                  <a:gd name="T27" fmla="*/ 8 h 10"/>
                  <a:gd name="T28" fmla="*/ 12 w 13"/>
                  <a:gd name="T29" fmla="*/ 8 h 10"/>
                  <a:gd name="T30" fmla="*/ 12 w 13"/>
                  <a:gd name="T31" fmla="*/ 9 h 10"/>
                  <a:gd name="T32" fmla="*/ 13 w 13"/>
                  <a:gd name="T33" fmla="*/ 7 h 10"/>
                  <a:gd name="T34" fmla="*/ 13 w 13"/>
                  <a:gd name="T35" fmla="*/ 6 h 10"/>
                  <a:gd name="T36" fmla="*/ 12 w 13"/>
                  <a:gd name="T37" fmla="*/ 7 h 10"/>
                  <a:gd name="T38" fmla="*/ 12 w 13"/>
                  <a:gd name="T39" fmla="*/ 7 h 10"/>
                  <a:gd name="T40" fmla="*/ 11 w 13"/>
                  <a:gd name="T41" fmla="*/ 7 h 10"/>
                  <a:gd name="T42" fmla="*/ 12 w 13"/>
                  <a:gd name="T43" fmla="*/ 5 h 10"/>
                  <a:gd name="T44" fmla="*/ 11 w 13"/>
                  <a:gd name="T45" fmla="*/ 4 h 10"/>
                  <a:gd name="T46" fmla="*/ 11 w 13"/>
                  <a:gd name="T47" fmla="*/ 4 h 10"/>
                  <a:gd name="T48" fmla="*/ 10 w 13"/>
                  <a:gd name="T49" fmla="*/ 5 h 10"/>
                  <a:gd name="T50" fmla="*/ 11 w 13"/>
                  <a:gd name="T51" fmla="*/ 6 h 10"/>
                  <a:gd name="T52" fmla="*/ 10 w 13"/>
                  <a:gd name="T53" fmla="*/ 8 h 10"/>
                  <a:gd name="T54" fmla="*/ 10 w 13"/>
                  <a:gd name="T55" fmla="*/ 8 h 10"/>
                  <a:gd name="T56" fmla="*/ 10 w 13"/>
                  <a:gd name="T57" fmla="*/ 6 h 10"/>
                  <a:gd name="T58" fmla="*/ 10 w 13"/>
                  <a:gd name="T59" fmla="*/ 7 h 10"/>
                  <a:gd name="T60" fmla="*/ 10 w 13"/>
                  <a:gd name="T61" fmla="*/ 5 h 10"/>
                  <a:gd name="T62" fmla="*/ 10 w 13"/>
                  <a:gd name="T63" fmla="*/ 7 h 10"/>
                  <a:gd name="T64" fmla="*/ 6 w 13"/>
                  <a:gd name="T65" fmla="*/ 5 h 10"/>
                  <a:gd name="T66" fmla="*/ 8 w 13"/>
                  <a:gd name="T67" fmla="*/ 6 h 10"/>
                  <a:gd name="T68" fmla="*/ 6 w 13"/>
                  <a:gd name="T69" fmla="*/ 5 h 10"/>
                  <a:gd name="T70" fmla="*/ 7 w 13"/>
                  <a:gd name="T71" fmla="*/ 4 h 10"/>
                  <a:gd name="T72" fmla="*/ 6 w 13"/>
                  <a:gd name="T73" fmla="*/ 4 h 10"/>
                  <a:gd name="T74" fmla="*/ 6 w 13"/>
                  <a:gd name="T75" fmla="*/ 3 h 10"/>
                  <a:gd name="T76" fmla="*/ 6 w 13"/>
                  <a:gd name="T77" fmla="*/ 3 h 10"/>
                  <a:gd name="T78" fmla="*/ 4 w 13"/>
                  <a:gd name="T79" fmla="*/ 2 h 10"/>
                  <a:gd name="T80" fmla="*/ 6 w 13"/>
                  <a:gd name="T81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3" h="10">
                    <a:moveTo>
                      <a:pt x="6" y="2"/>
                    </a:move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4" y="1"/>
                      <a:pt x="6" y="2"/>
                    </a:cubicBezTo>
                    <a:cubicBezTo>
                      <a:pt x="4" y="1"/>
                      <a:pt x="6" y="0"/>
                      <a:pt x="3" y="0"/>
                    </a:cubicBezTo>
                    <a:cubicBezTo>
                      <a:pt x="5" y="4"/>
                      <a:pt x="0" y="2"/>
                      <a:pt x="7" y="8"/>
                    </a:cubicBezTo>
                    <a:cubicBezTo>
                      <a:pt x="8" y="8"/>
                      <a:pt x="7" y="10"/>
                      <a:pt x="4" y="6"/>
                    </a:cubicBezTo>
                    <a:cubicBezTo>
                      <a:pt x="11" y="10"/>
                      <a:pt x="8" y="10"/>
                      <a:pt x="10" y="8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10"/>
                      <a:pt x="10" y="7"/>
                      <a:pt x="11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7"/>
                      <a:pt x="11" y="7"/>
                      <a:pt x="11" y="8"/>
                    </a:cubicBezTo>
                    <a:cubicBezTo>
                      <a:pt x="11" y="9"/>
                      <a:pt x="11" y="8"/>
                      <a:pt x="11" y="8"/>
                    </a:cubicBezTo>
                    <a:cubicBezTo>
                      <a:pt x="11" y="9"/>
                      <a:pt x="11" y="8"/>
                      <a:pt x="12" y="8"/>
                    </a:cubicBezTo>
                    <a:cubicBezTo>
                      <a:pt x="12" y="8"/>
                      <a:pt x="12" y="9"/>
                      <a:pt x="12" y="9"/>
                    </a:cubicBezTo>
                    <a:cubicBezTo>
                      <a:pt x="12" y="8"/>
                      <a:pt x="13" y="10"/>
                      <a:pt x="13" y="7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5"/>
                      <a:pt x="12" y="6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10"/>
                      <a:pt x="12" y="6"/>
                      <a:pt x="11" y="7"/>
                    </a:cubicBezTo>
                    <a:cubicBezTo>
                      <a:pt x="11" y="6"/>
                      <a:pt x="12" y="6"/>
                      <a:pt x="12" y="5"/>
                    </a:cubicBezTo>
                    <a:cubicBezTo>
                      <a:pt x="11" y="3"/>
                      <a:pt x="11" y="7"/>
                      <a:pt x="11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0" y="4"/>
                      <a:pt x="10" y="5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0" y="6"/>
                      <a:pt x="10" y="7"/>
                      <a:pt x="10" y="8"/>
                    </a:cubicBezTo>
                    <a:cubicBezTo>
                      <a:pt x="10" y="6"/>
                      <a:pt x="10" y="8"/>
                      <a:pt x="10" y="8"/>
                    </a:cubicBezTo>
                    <a:cubicBezTo>
                      <a:pt x="10" y="7"/>
                      <a:pt x="10" y="7"/>
                      <a:pt x="10" y="6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5"/>
                      <a:pt x="10" y="5"/>
                    </a:cubicBezTo>
                    <a:cubicBezTo>
                      <a:pt x="9" y="6"/>
                      <a:pt x="10" y="5"/>
                      <a:pt x="10" y="7"/>
                    </a:cubicBezTo>
                    <a:cubicBezTo>
                      <a:pt x="9" y="5"/>
                      <a:pt x="9" y="7"/>
                      <a:pt x="6" y="5"/>
                    </a:cubicBezTo>
                    <a:cubicBezTo>
                      <a:pt x="7" y="4"/>
                      <a:pt x="8" y="6"/>
                      <a:pt x="8" y="6"/>
                    </a:cubicBezTo>
                    <a:cubicBezTo>
                      <a:pt x="8" y="5"/>
                      <a:pt x="7" y="5"/>
                      <a:pt x="6" y="5"/>
                    </a:cubicBezTo>
                    <a:cubicBezTo>
                      <a:pt x="5" y="5"/>
                      <a:pt x="6" y="4"/>
                      <a:pt x="7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4" y="4"/>
                      <a:pt x="7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3" y="3"/>
                      <a:pt x="4" y="2"/>
                    </a:cubicBezTo>
                    <a:cubicBezTo>
                      <a:pt x="5" y="2"/>
                      <a:pt x="5" y="3"/>
                      <a:pt x="6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82" name="Freeform 981"/>
              <p:cNvSpPr>
                <a:spLocks/>
              </p:cNvSpPr>
              <p:nvPr/>
            </p:nvSpPr>
            <p:spPr bwMode="auto">
              <a:xfrm>
                <a:off x="1813" y="2587"/>
                <a:ext cx="8" cy="3"/>
              </a:xfrm>
              <a:custGeom>
                <a:avLst/>
                <a:gdLst>
                  <a:gd name="T0" fmla="*/ 1 w 3"/>
                  <a:gd name="T1" fmla="*/ 1 h 1"/>
                  <a:gd name="T2" fmla="*/ 2 w 3"/>
                  <a:gd name="T3" fmla="*/ 1 h 1"/>
                  <a:gd name="T4" fmla="*/ 0 w 3"/>
                  <a:gd name="T5" fmla="*/ 0 h 1"/>
                  <a:gd name="T6" fmla="*/ 1 w 3"/>
                  <a:gd name="T7" fmla="*/ 1 h 1"/>
                  <a:gd name="T8" fmla="*/ 1 w 3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">
                    <a:moveTo>
                      <a:pt x="1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1" y="0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83" name="Freeform 982"/>
              <p:cNvSpPr>
                <a:spLocks/>
              </p:cNvSpPr>
              <p:nvPr/>
            </p:nvSpPr>
            <p:spPr bwMode="auto">
              <a:xfrm>
                <a:off x="1813" y="2573"/>
                <a:ext cx="36" cy="17"/>
              </a:xfrm>
              <a:custGeom>
                <a:avLst/>
                <a:gdLst>
                  <a:gd name="T0" fmla="*/ 10 w 13"/>
                  <a:gd name="T1" fmla="*/ 4 h 6"/>
                  <a:gd name="T2" fmla="*/ 11 w 13"/>
                  <a:gd name="T3" fmla="*/ 3 h 6"/>
                  <a:gd name="T4" fmla="*/ 6 w 13"/>
                  <a:gd name="T5" fmla="*/ 0 h 6"/>
                  <a:gd name="T6" fmla="*/ 2 w 13"/>
                  <a:gd name="T7" fmla="*/ 4 h 6"/>
                  <a:gd name="T8" fmla="*/ 1 w 13"/>
                  <a:gd name="T9" fmla="*/ 4 h 6"/>
                  <a:gd name="T10" fmla="*/ 2 w 13"/>
                  <a:gd name="T11" fmla="*/ 5 h 6"/>
                  <a:gd name="T12" fmla="*/ 1 w 13"/>
                  <a:gd name="T13" fmla="*/ 4 h 6"/>
                  <a:gd name="T14" fmla="*/ 2 w 13"/>
                  <a:gd name="T15" fmla="*/ 5 h 6"/>
                  <a:gd name="T16" fmla="*/ 2 w 13"/>
                  <a:gd name="T17" fmla="*/ 4 h 6"/>
                  <a:gd name="T18" fmla="*/ 3 w 13"/>
                  <a:gd name="T19" fmla="*/ 5 h 6"/>
                  <a:gd name="T20" fmla="*/ 7 w 13"/>
                  <a:gd name="T21" fmla="*/ 2 h 6"/>
                  <a:gd name="T22" fmla="*/ 7 w 13"/>
                  <a:gd name="T23" fmla="*/ 4 h 6"/>
                  <a:gd name="T24" fmla="*/ 8 w 13"/>
                  <a:gd name="T25" fmla="*/ 5 h 6"/>
                  <a:gd name="T26" fmla="*/ 8 w 13"/>
                  <a:gd name="T27" fmla="*/ 4 h 6"/>
                  <a:gd name="T28" fmla="*/ 9 w 13"/>
                  <a:gd name="T29" fmla="*/ 3 h 6"/>
                  <a:gd name="T30" fmla="*/ 8 w 13"/>
                  <a:gd name="T31" fmla="*/ 5 h 6"/>
                  <a:gd name="T32" fmla="*/ 10 w 13"/>
                  <a:gd name="T33" fmla="*/ 6 h 6"/>
                  <a:gd name="T34" fmla="*/ 12 w 13"/>
                  <a:gd name="T35" fmla="*/ 5 h 6"/>
                  <a:gd name="T36" fmla="*/ 10 w 13"/>
                  <a:gd name="T37" fmla="*/ 6 h 6"/>
                  <a:gd name="T38" fmla="*/ 10 w 13"/>
                  <a:gd name="T39" fmla="*/ 6 h 6"/>
                  <a:gd name="T40" fmla="*/ 13 w 13"/>
                  <a:gd name="T41" fmla="*/ 5 h 6"/>
                  <a:gd name="T42" fmla="*/ 10 w 13"/>
                  <a:gd name="T43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6">
                    <a:moveTo>
                      <a:pt x="10" y="4"/>
                    </a:moveTo>
                    <a:cubicBezTo>
                      <a:pt x="11" y="3"/>
                      <a:pt x="11" y="3"/>
                      <a:pt x="11" y="3"/>
                    </a:cubicBezTo>
                    <a:cubicBezTo>
                      <a:pt x="9" y="2"/>
                      <a:pt x="11" y="3"/>
                      <a:pt x="6" y="0"/>
                    </a:cubicBezTo>
                    <a:cubicBezTo>
                      <a:pt x="3" y="0"/>
                      <a:pt x="3" y="3"/>
                      <a:pt x="2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0" y="5"/>
                      <a:pt x="2" y="5"/>
                    </a:cubicBezTo>
                    <a:cubicBezTo>
                      <a:pt x="2" y="5"/>
                      <a:pt x="1" y="5"/>
                      <a:pt x="1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6"/>
                      <a:pt x="1" y="1"/>
                      <a:pt x="7" y="2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4"/>
                      <a:pt x="8" y="4"/>
                      <a:pt x="8" y="5"/>
                    </a:cubicBezTo>
                    <a:cubicBezTo>
                      <a:pt x="8" y="5"/>
                      <a:pt x="8" y="4"/>
                      <a:pt x="8" y="4"/>
                    </a:cubicBezTo>
                    <a:cubicBezTo>
                      <a:pt x="8" y="4"/>
                      <a:pt x="8" y="4"/>
                      <a:pt x="9" y="3"/>
                    </a:cubicBezTo>
                    <a:cubicBezTo>
                      <a:pt x="10" y="3"/>
                      <a:pt x="8" y="4"/>
                      <a:pt x="8" y="5"/>
                    </a:cubicBezTo>
                    <a:cubicBezTo>
                      <a:pt x="9" y="4"/>
                      <a:pt x="11" y="5"/>
                      <a:pt x="10" y="6"/>
                    </a:cubicBezTo>
                    <a:cubicBezTo>
                      <a:pt x="10" y="5"/>
                      <a:pt x="12" y="4"/>
                      <a:pt x="12" y="5"/>
                    </a:cubicBezTo>
                    <a:cubicBezTo>
                      <a:pt x="11" y="5"/>
                      <a:pt x="11" y="5"/>
                      <a:pt x="10" y="6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1" y="6"/>
                      <a:pt x="12" y="5"/>
                      <a:pt x="13" y="5"/>
                    </a:cubicBezTo>
                    <a:cubicBezTo>
                      <a:pt x="13" y="3"/>
                      <a:pt x="10" y="5"/>
                      <a:pt x="1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84" name="Freeform 983"/>
              <p:cNvSpPr>
                <a:spLocks/>
              </p:cNvSpPr>
              <p:nvPr/>
            </p:nvSpPr>
            <p:spPr bwMode="auto">
              <a:xfrm>
                <a:off x="1843" y="2581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85" name="Freeform 984"/>
              <p:cNvSpPr>
                <a:spLocks/>
              </p:cNvSpPr>
              <p:nvPr/>
            </p:nvSpPr>
            <p:spPr bwMode="auto">
              <a:xfrm>
                <a:off x="1478" y="2541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0 h 2"/>
                  <a:gd name="T4" fmla="*/ 3 w 3"/>
                  <a:gd name="T5" fmla="*/ 2 h 2"/>
                  <a:gd name="T6" fmla="*/ 3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0" y="0"/>
                    </a:lnTo>
                    <a:lnTo>
                      <a:pt x="3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86" name="Freeform 985"/>
              <p:cNvSpPr>
                <a:spLocks/>
              </p:cNvSpPr>
              <p:nvPr/>
            </p:nvSpPr>
            <p:spPr bwMode="auto">
              <a:xfrm>
                <a:off x="1470" y="2532"/>
                <a:ext cx="8" cy="14"/>
              </a:xfrm>
              <a:custGeom>
                <a:avLst/>
                <a:gdLst>
                  <a:gd name="T0" fmla="*/ 1 w 3"/>
                  <a:gd name="T1" fmla="*/ 0 h 5"/>
                  <a:gd name="T2" fmla="*/ 1 w 3"/>
                  <a:gd name="T3" fmla="*/ 0 h 5"/>
                  <a:gd name="T4" fmla="*/ 3 w 3"/>
                  <a:gd name="T5" fmla="*/ 5 h 5"/>
                  <a:gd name="T6" fmla="*/ 2 w 3"/>
                  <a:gd name="T7" fmla="*/ 3 h 5"/>
                  <a:gd name="T8" fmla="*/ 2 w 3"/>
                  <a:gd name="T9" fmla="*/ 3 h 5"/>
                  <a:gd name="T10" fmla="*/ 1 w 3"/>
                  <a:gd name="T11" fmla="*/ 2 h 5"/>
                  <a:gd name="T12" fmla="*/ 1 w 3"/>
                  <a:gd name="T13" fmla="*/ 1 h 5"/>
                  <a:gd name="T14" fmla="*/ 1 w 3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cubicBezTo>
                      <a:pt x="1" y="0"/>
                      <a:pt x="2" y="0"/>
                      <a:pt x="1" y="0"/>
                    </a:cubicBezTo>
                    <a:cubicBezTo>
                      <a:pt x="2" y="4"/>
                      <a:pt x="1" y="3"/>
                      <a:pt x="3" y="5"/>
                    </a:cubicBezTo>
                    <a:cubicBezTo>
                      <a:pt x="3" y="4"/>
                      <a:pt x="3" y="3"/>
                      <a:pt x="2" y="3"/>
                    </a:cubicBezTo>
                    <a:cubicBezTo>
                      <a:pt x="1" y="2"/>
                      <a:pt x="3" y="3"/>
                      <a:pt x="2" y="3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1"/>
                      <a:pt x="1" y="2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87" name="Freeform 986"/>
              <p:cNvSpPr>
                <a:spLocks/>
              </p:cNvSpPr>
              <p:nvPr/>
            </p:nvSpPr>
            <p:spPr bwMode="auto">
              <a:xfrm>
                <a:off x="1476" y="2538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88" name="Freeform 987"/>
              <p:cNvSpPr>
                <a:spLocks/>
              </p:cNvSpPr>
              <p:nvPr/>
            </p:nvSpPr>
            <p:spPr bwMode="auto">
              <a:xfrm>
                <a:off x="1473" y="2538"/>
                <a:ext cx="3" cy="5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0 h 2"/>
                  <a:gd name="T4" fmla="*/ 0 w 1"/>
                  <a:gd name="T5" fmla="*/ 2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89" name="Freeform 988"/>
              <p:cNvSpPr>
                <a:spLocks/>
              </p:cNvSpPr>
              <p:nvPr/>
            </p:nvSpPr>
            <p:spPr bwMode="auto">
              <a:xfrm>
                <a:off x="1473" y="2541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90" name="Freeform 989"/>
              <p:cNvSpPr>
                <a:spLocks/>
              </p:cNvSpPr>
              <p:nvPr/>
            </p:nvSpPr>
            <p:spPr bwMode="auto">
              <a:xfrm>
                <a:off x="1470" y="2535"/>
                <a:ext cx="3" cy="8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3 h 3"/>
                  <a:gd name="T4" fmla="*/ 1 w 1"/>
                  <a:gd name="T5" fmla="*/ 2 h 3"/>
                  <a:gd name="T6" fmla="*/ 1 w 1"/>
                  <a:gd name="T7" fmla="*/ 1 h 3"/>
                  <a:gd name="T8" fmla="*/ 1 w 1"/>
                  <a:gd name="T9" fmla="*/ 1 h 3"/>
                  <a:gd name="T10" fmla="*/ 1 w 1"/>
                  <a:gd name="T11" fmla="*/ 0 h 3"/>
                  <a:gd name="T12" fmla="*/ 0 w 1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0" y="3"/>
                      <a:pt x="0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1" y="0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91" name="Freeform 990"/>
              <p:cNvSpPr>
                <a:spLocks/>
              </p:cNvSpPr>
              <p:nvPr/>
            </p:nvSpPr>
            <p:spPr bwMode="auto">
              <a:xfrm>
                <a:off x="1473" y="254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92" name="Rectangle 991"/>
              <p:cNvSpPr>
                <a:spLocks noChangeArrowheads="1"/>
              </p:cNvSpPr>
              <p:nvPr/>
            </p:nvSpPr>
            <p:spPr bwMode="auto">
              <a:xfrm>
                <a:off x="1473" y="2541"/>
                <a:ext cx="1" cy="2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93" name="Freeform 992"/>
              <p:cNvSpPr>
                <a:spLocks/>
              </p:cNvSpPr>
              <p:nvPr/>
            </p:nvSpPr>
            <p:spPr bwMode="auto">
              <a:xfrm>
                <a:off x="1467" y="2532"/>
                <a:ext cx="6" cy="11"/>
              </a:xfrm>
              <a:custGeom>
                <a:avLst/>
                <a:gdLst>
                  <a:gd name="T0" fmla="*/ 0 w 2"/>
                  <a:gd name="T1" fmla="*/ 4 h 4"/>
                  <a:gd name="T2" fmla="*/ 1 w 2"/>
                  <a:gd name="T3" fmla="*/ 2 h 4"/>
                  <a:gd name="T4" fmla="*/ 2 w 2"/>
                  <a:gd name="T5" fmla="*/ 0 h 4"/>
                  <a:gd name="T6" fmla="*/ 1 w 2"/>
                  <a:gd name="T7" fmla="*/ 0 h 4"/>
                  <a:gd name="T8" fmla="*/ 0 w 2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4">
                    <a:moveTo>
                      <a:pt x="0" y="4"/>
                    </a:moveTo>
                    <a:cubicBezTo>
                      <a:pt x="1" y="2"/>
                      <a:pt x="1" y="4"/>
                      <a:pt x="1" y="2"/>
                    </a:cubicBezTo>
                    <a:cubicBezTo>
                      <a:pt x="1" y="2"/>
                      <a:pt x="1" y="1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3"/>
                      <a:pt x="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94" name="Freeform 993"/>
              <p:cNvSpPr>
                <a:spLocks/>
              </p:cNvSpPr>
              <p:nvPr/>
            </p:nvSpPr>
            <p:spPr bwMode="auto">
              <a:xfrm>
                <a:off x="1473" y="2527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95" name="Freeform 994"/>
              <p:cNvSpPr>
                <a:spLocks/>
              </p:cNvSpPr>
              <p:nvPr/>
            </p:nvSpPr>
            <p:spPr bwMode="auto">
              <a:xfrm>
                <a:off x="1467" y="2527"/>
                <a:ext cx="6" cy="11"/>
              </a:xfrm>
              <a:custGeom>
                <a:avLst/>
                <a:gdLst>
                  <a:gd name="T0" fmla="*/ 0 w 2"/>
                  <a:gd name="T1" fmla="*/ 3 h 4"/>
                  <a:gd name="T2" fmla="*/ 1 w 2"/>
                  <a:gd name="T3" fmla="*/ 2 h 4"/>
                  <a:gd name="T4" fmla="*/ 0 w 2"/>
                  <a:gd name="T5" fmla="*/ 3 h 4"/>
                  <a:gd name="T6" fmla="*/ 1 w 2"/>
                  <a:gd name="T7" fmla="*/ 2 h 4"/>
                  <a:gd name="T8" fmla="*/ 0 w 2"/>
                  <a:gd name="T9" fmla="*/ 4 h 4"/>
                  <a:gd name="T10" fmla="*/ 1 w 2"/>
                  <a:gd name="T11" fmla="*/ 2 h 4"/>
                  <a:gd name="T12" fmla="*/ 1 w 2"/>
                  <a:gd name="T13" fmla="*/ 4 h 4"/>
                  <a:gd name="T14" fmla="*/ 1 w 2"/>
                  <a:gd name="T15" fmla="*/ 2 h 4"/>
                  <a:gd name="T16" fmla="*/ 1 w 2"/>
                  <a:gd name="T17" fmla="*/ 2 h 4"/>
                  <a:gd name="T18" fmla="*/ 2 w 2"/>
                  <a:gd name="T19" fmla="*/ 1 h 4"/>
                  <a:gd name="T20" fmla="*/ 1 w 2"/>
                  <a:gd name="T21" fmla="*/ 2 h 4"/>
                  <a:gd name="T22" fmla="*/ 0 w 2"/>
                  <a:gd name="T2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4">
                    <a:moveTo>
                      <a:pt x="0" y="3"/>
                    </a:moveTo>
                    <a:cubicBezTo>
                      <a:pt x="0" y="3"/>
                      <a:pt x="1" y="2"/>
                      <a:pt x="1" y="2"/>
                    </a:cubicBezTo>
                    <a:cubicBezTo>
                      <a:pt x="1" y="2"/>
                      <a:pt x="0" y="3"/>
                      <a:pt x="0" y="3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0" y="4"/>
                      <a:pt x="1" y="2"/>
                      <a:pt x="0" y="4"/>
                    </a:cubicBezTo>
                    <a:cubicBezTo>
                      <a:pt x="0" y="4"/>
                      <a:pt x="0" y="4"/>
                      <a:pt x="1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1"/>
                      <a:pt x="1" y="3"/>
                      <a:pt x="1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2" y="1"/>
                      <a:pt x="1" y="2"/>
                    </a:cubicBezTo>
                    <a:cubicBezTo>
                      <a:pt x="1" y="2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96" name="Rectangle 995"/>
              <p:cNvSpPr>
                <a:spLocks noChangeArrowheads="1"/>
              </p:cNvSpPr>
              <p:nvPr/>
            </p:nvSpPr>
            <p:spPr bwMode="auto">
              <a:xfrm>
                <a:off x="1470" y="2532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97" name="Freeform 996"/>
              <p:cNvSpPr>
                <a:spLocks/>
              </p:cNvSpPr>
              <p:nvPr/>
            </p:nvSpPr>
            <p:spPr bwMode="auto">
              <a:xfrm>
                <a:off x="1465" y="2530"/>
                <a:ext cx="8" cy="5"/>
              </a:xfrm>
              <a:custGeom>
                <a:avLst/>
                <a:gdLst>
                  <a:gd name="T0" fmla="*/ 0 w 3"/>
                  <a:gd name="T1" fmla="*/ 2 h 2"/>
                  <a:gd name="T2" fmla="*/ 1 w 3"/>
                  <a:gd name="T3" fmla="*/ 1 h 2"/>
                  <a:gd name="T4" fmla="*/ 0 w 3"/>
                  <a:gd name="T5" fmla="*/ 2 h 2"/>
                  <a:gd name="T6" fmla="*/ 2 w 3"/>
                  <a:gd name="T7" fmla="*/ 1 h 2"/>
                  <a:gd name="T8" fmla="*/ 1 w 3"/>
                  <a:gd name="T9" fmla="*/ 1 h 2"/>
                  <a:gd name="T10" fmla="*/ 3 w 3"/>
                  <a:gd name="T11" fmla="*/ 1 h 2"/>
                  <a:gd name="T12" fmla="*/ 2 w 3"/>
                  <a:gd name="T13" fmla="*/ 1 h 2"/>
                  <a:gd name="T14" fmla="*/ 3 w 3"/>
                  <a:gd name="T15" fmla="*/ 1 h 2"/>
                  <a:gd name="T16" fmla="*/ 2 w 3"/>
                  <a:gd name="T17" fmla="*/ 1 h 2"/>
                  <a:gd name="T18" fmla="*/ 2 w 3"/>
                  <a:gd name="T19" fmla="*/ 1 h 2"/>
                  <a:gd name="T20" fmla="*/ 0 w 3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2" y="1"/>
                      <a:pt x="2" y="1"/>
                    </a:cubicBezTo>
                    <a:cubicBezTo>
                      <a:pt x="3" y="0"/>
                      <a:pt x="2" y="1"/>
                      <a:pt x="1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98" name="Freeform 997"/>
              <p:cNvSpPr>
                <a:spLocks/>
              </p:cNvSpPr>
              <p:nvPr/>
            </p:nvSpPr>
            <p:spPr bwMode="auto">
              <a:xfrm>
                <a:off x="1465" y="2535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899" name="Rectangle 998"/>
              <p:cNvSpPr>
                <a:spLocks noChangeArrowheads="1"/>
              </p:cNvSpPr>
              <p:nvPr/>
            </p:nvSpPr>
            <p:spPr bwMode="auto">
              <a:xfrm>
                <a:off x="1473" y="2532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00" name="Freeform 999"/>
              <p:cNvSpPr>
                <a:spLocks/>
              </p:cNvSpPr>
              <p:nvPr/>
            </p:nvSpPr>
            <p:spPr bwMode="auto">
              <a:xfrm>
                <a:off x="1465" y="2532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01" name="Freeform 1000"/>
              <p:cNvSpPr>
                <a:spLocks/>
              </p:cNvSpPr>
              <p:nvPr/>
            </p:nvSpPr>
            <p:spPr bwMode="auto">
              <a:xfrm>
                <a:off x="1462" y="2516"/>
                <a:ext cx="24" cy="41"/>
              </a:xfrm>
              <a:custGeom>
                <a:avLst/>
                <a:gdLst>
                  <a:gd name="T0" fmla="*/ 9 w 9"/>
                  <a:gd name="T1" fmla="*/ 5 h 15"/>
                  <a:gd name="T2" fmla="*/ 9 w 9"/>
                  <a:gd name="T3" fmla="*/ 4 h 15"/>
                  <a:gd name="T4" fmla="*/ 8 w 9"/>
                  <a:gd name="T5" fmla="*/ 2 h 15"/>
                  <a:gd name="T6" fmla="*/ 7 w 9"/>
                  <a:gd name="T7" fmla="*/ 0 h 15"/>
                  <a:gd name="T8" fmla="*/ 7 w 9"/>
                  <a:gd name="T9" fmla="*/ 1 h 15"/>
                  <a:gd name="T10" fmla="*/ 7 w 9"/>
                  <a:gd name="T11" fmla="*/ 0 h 15"/>
                  <a:gd name="T12" fmla="*/ 6 w 9"/>
                  <a:gd name="T13" fmla="*/ 2 h 15"/>
                  <a:gd name="T14" fmla="*/ 5 w 9"/>
                  <a:gd name="T15" fmla="*/ 3 h 15"/>
                  <a:gd name="T16" fmla="*/ 2 w 9"/>
                  <a:gd name="T17" fmla="*/ 5 h 15"/>
                  <a:gd name="T18" fmla="*/ 3 w 9"/>
                  <a:gd name="T19" fmla="*/ 7 h 15"/>
                  <a:gd name="T20" fmla="*/ 2 w 9"/>
                  <a:gd name="T21" fmla="*/ 6 h 15"/>
                  <a:gd name="T22" fmla="*/ 2 w 9"/>
                  <a:gd name="T23" fmla="*/ 6 h 15"/>
                  <a:gd name="T24" fmla="*/ 1 w 9"/>
                  <a:gd name="T25" fmla="*/ 6 h 15"/>
                  <a:gd name="T26" fmla="*/ 2 w 9"/>
                  <a:gd name="T27" fmla="*/ 9 h 15"/>
                  <a:gd name="T28" fmla="*/ 0 w 9"/>
                  <a:gd name="T29" fmla="*/ 7 h 15"/>
                  <a:gd name="T30" fmla="*/ 2 w 9"/>
                  <a:gd name="T31" fmla="*/ 6 h 15"/>
                  <a:gd name="T32" fmla="*/ 1 w 9"/>
                  <a:gd name="T33" fmla="*/ 10 h 15"/>
                  <a:gd name="T34" fmla="*/ 4 w 9"/>
                  <a:gd name="T35" fmla="*/ 6 h 15"/>
                  <a:gd name="T36" fmla="*/ 4 w 9"/>
                  <a:gd name="T37" fmla="*/ 6 h 15"/>
                  <a:gd name="T38" fmla="*/ 4 w 9"/>
                  <a:gd name="T39" fmla="*/ 6 h 15"/>
                  <a:gd name="T40" fmla="*/ 4 w 9"/>
                  <a:gd name="T41" fmla="*/ 6 h 15"/>
                  <a:gd name="T42" fmla="*/ 4 w 9"/>
                  <a:gd name="T43" fmla="*/ 6 h 15"/>
                  <a:gd name="T44" fmla="*/ 4 w 9"/>
                  <a:gd name="T45" fmla="*/ 6 h 15"/>
                  <a:gd name="T46" fmla="*/ 4 w 9"/>
                  <a:gd name="T47" fmla="*/ 6 h 15"/>
                  <a:gd name="T48" fmla="*/ 4 w 9"/>
                  <a:gd name="T49" fmla="*/ 6 h 15"/>
                  <a:gd name="T50" fmla="*/ 4 w 9"/>
                  <a:gd name="T51" fmla="*/ 6 h 15"/>
                  <a:gd name="T52" fmla="*/ 2 w 9"/>
                  <a:gd name="T53" fmla="*/ 11 h 15"/>
                  <a:gd name="T54" fmla="*/ 2 w 9"/>
                  <a:gd name="T55" fmla="*/ 11 h 15"/>
                  <a:gd name="T56" fmla="*/ 2 w 9"/>
                  <a:gd name="T57" fmla="*/ 10 h 15"/>
                  <a:gd name="T58" fmla="*/ 2 w 9"/>
                  <a:gd name="T59" fmla="*/ 9 h 15"/>
                  <a:gd name="T60" fmla="*/ 3 w 9"/>
                  <a:gd name="T61" fmla="*/ 6 h 15"/>
                  <a:gd name="T62" fmla="*/ 4 w 9"/>
                  <a:gd name="T63" fmla="*/ 7 h 15"/>
                  <a:gd name="T64" fmla="*/ 6 w 9"/>
                  <a:gd name="T65" fmla="*/ 7 h 15"/>
                  <a:gd name="T66" fmla="*/ 5 w 9"/>
                  <a:gd name="T67" fmla="*/ 5 h 15"/>
                  <a:gd name="T68" fmla="*/ 6 w 9"/>
                  <a:gd name="T69" fmla="*/ 5 h 15"/>
                  <a:gd name="T70" fmla="*/ 5 w 9"/>
                  <a:gd name="T71" fmla="*/ 5 h 15"/>
                  <a:gd name="T72" fmla="*/ 7 w 9"/>
                  <a:gd name="T73" fmla="*/ 5 h 15"/>
                  <a:gd name="T74" fmla="*/ 5 w 9"/>
                  <a:gd name="T75" fmla="*/ 3 h 15"/>
                  <a:gd name="T76" fmla="*/ 8 w 9"/>
                  <a:gd name="T77" fmla="*/ 5 h 15"/>
                  <a:gd name="T78" fmla="*/ 7 w 9"/>
                  <a:gd name="T79" fmla="*/ 4 h 15"/>
                  <a:gd name="T80" fmla="*/ 6 w 9"/>
                  <a:gd name="T81" fmla="*/ 3 h 15"/>
                  <a:gd name="T82" fmla="*/ 8 w 9"/>
                  <a:gd name="T83" fmla="*/ 5 h 15"/>
                  <a:gd name="T84" fmla="*/ 7 w 9"/>
                  <a:gd name="T85" fmla="*/ 4 h 15"/>
                  <a:gd name="T86" fmla="*/ 7 w 9"/>
                  <a:gd name="T87" fmla="*/ 3 h 15"/>
                  <a:gd name="T88" fmla="*/ 8 w 9"/>
                  <a:gd name="T89" fmla="*/ 3 h 15"/>
                  <a:gd name="T90" fmla="*/ 9 w 9"/>
                  <a:gd name="T91" fmla="*/ 5 h 15"/>
                  <a:gd name="T92" fmla="*/ 9 w 9"/>
                  <a:gd name="T93" fmla="*/ 6 h 15"/>
                  <a:gd name="T94" fmla="*/ 8 w 9"/>
                  <a:gd name="T95" fmla="*/ 3 h 15"/>
                  <a:gd name="T96" fmla="*/ 9 w 9"/>
                  <a:gd name="T97" fmla="*/ 5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" h="15">
                    <a:moveTo>
                      <a:pt x="9" y="5"/>
                    </a:moveTo>
                    <a:cubicBezTo>
                      <a:pt x="9" y="4"/>
                      <a:pt x="9" y="4"/>
                      <a:pt x="9" y="4"/>
                    </a:cubicBezTo>
                    <a:cubicBezTo>
                      <a:pt x="8" y="3"/>
                      <a:pt x="8" y="3"/>
                      <a:pt x="8" y="2"/>
                    </a:cubicBezTo>
                    <a:cubicBezTo>
                      <a:pt x="8" y="2"/>
                      <a:pt x="8" y="1"/>
                      <a:pt x="7" y="0"/>
                    </a:cubicBezTo>
                    <a:cubicBezTo>
                      <a:pt x="7" y="0"/>
                      <a:pt x="8" y="2"/>
                      <a:pt x="7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6" y="1"/>
                      <a:pt x="6" y="2"/>
                      <a:pt x="6" y="2"/>
                    </a:cubicBezTo>
                    <a:cubicBezTo>
                      <a:pt x="5" y="2"/>
                      <a:pt x="5" y="2"/>
                      <a:pt x="5" y="3"/>
                    </a:cubicBezTo>
                    <a:cubicBezTo>
                      <a:pt x="4" y="3"/>
                      <a:pt x="4" y="5"/>
                      <a:pt x="2" y="5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6"/>
                      <a:pt x="2" y="7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5"/>
                      <a:pt x="1" y="7"/>
                      <a:pt x="1" y="6"/>
                    </a:cubicBezTo>
                    <a:cubicBezTo>
                      <a:pt x="1" y="7"/>
                      <a:pt x="2" y="8"/>
                      <a:pt x="2" y="9"/>
                    </a:cubicBezTo>
                    <a:cubicBezTo>
                      <a:pt x="1" y="7"/>
                      <a:pt x="1" y="9"/>
                      <a:pt x="0" y="7"/>
                    </a:cubicBezTo>
                    <a:cubicBezTo>
                      <a:pt x="0" y="6"/>
                      <a:pt x="2" y="6"/>
                      <a:pt x="2" y="6"/>
                    </a:cubicBezTo>
                    <a:cubicBezTo>
                      <a:pt x="2" y="8"/>
                      <a:pt x="5" y="3"/>
                      <a:pt x="1" y="10"/>
                    </a:cubicBezTo>
                    <a:cubicBezTo>
                      <a:pt x="7" y="3"/>
                      <a:pt x="3" y="8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0" y="15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8"/>
                      <a:pt x="3" y="7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4" y="6"/>
                      <a:pt x="6" y="7"/>
                    </a:cubicBezTo>
                    <a:cubicBezTo>
                      <a:pt x="5" y="6"/>
                      <a:pt x="7" y="7"/>
                      <a:pt x="5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6" y="4"/>
                      <a:pt x="6" y="5"/>
                      <a:pt x="7" y="5"/>
                    </a:cubicBezTo>
                    <a:cubicBezTo>
                      <a:pt x="6" y="4"/>
                      <a:pt x="6" y="4"/>
                      <a:pt x="5" y="3"/>
                    </a:cubicBezTo>
                    <a:cubicBezTo>
                      <a:pt x="6" y="4"/>
                      <a:pt x="7" y="5"/>
                      <a:pt x="8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5"/>
                      <a:pt x="7" y="4"/>
                      <a:pt x="6" y="3"/>
                    </a:cubicBezTo>
                    <a:cubicBezTo>
                      <a:pt x="6" y="3"/>
                      <a:pt x="7" y="5"/>
                      <a:pt x="8" y="5"/>
                    </a:cubicBezTo>
                    <a:cubicBezTo>
                      <a:pt x="8" y="5"/>
                      <a:pt x="7" y="3"/>
                      <a:pt x="7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2"/>
                      <a:pt x="8" y="3"/>
                      <a:pt x="8" y="3"/>
                    </a:cubicBezTo>
                    <a:cubicBezTo>
                      <a:pt x="9" y="4"/>
                      <a:pt x="8" y="4"/>
                      <a:pt x="9" y="5"/>
                    </a:cubicBezTo>
                    <a:cubicBezTo>
                      <a:pt x="9" y="5"/>
                      <a:pt x="9" y="5"/>
                      <a:pt x="9" y="6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9" y="5"/>
                      <a:pt x="9" y="4"/>
                      <a:pt x="9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02" name="Rectangle 1001"/>
              <p:cNvSpPr>
                <a:spLocks noChangeArrowheads="1"/>
              </p:cNvSpPr>
              <p:nvPr/>
            </p:nvSpPr>
            <p:spPr bwMode="auto">
              <a:xfrm>
                <a:off x="1486" y="2532"/>
                <a:ext cx="3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03" name="Freeform 1002"/>
              <p:cNvSpPr>
                <a:spLocks/>
              </p:cNvSpPr>
              <p:nvPr/>
            </p:nvSpPr>
            <p:spPr bwMode="auto">
              <a:xfrm>
                <a:off x="1486" y="253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04" name="Rectangle 1003"/>
              <p:cNvSpPr>
                <a:spLocks noChangeArrowheads="1"/>
              </p:cNvSpPr>
              <p:nvPr/>
            </p:nvSpPr>
            <p:spPr bwMode="auto">
              <a:xfrm>
                <a:off x="1478" y="2522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05" name="Freeform 1004"/>
              <p:cNvSpPr>
                <a:spLocks/>
              </p:cNvSpPr>
              <p:nvPr/>
            </p:nvSpPr>
            <p:spPr bwMode="auto">
              <a:xfrm>
                <a:off x="1484" y="2530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06" name="Freeform 1005"/>
              <p:cNvSpPr>
                <a:spLocks/>
              </p:cNvSpPr>
              <p:nvPr/>
            </p:nvSpPr>
            <p:spPr bwMode="auto">
              <a:xfrm>
                <a:off x="1478" y="2535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07" name="Freeform 1006"/>
              <p:cNvSpPr>
                <a:spLocks/>
              </p:cNvSpPr>
              <p:nvPr/>
            </p:nvSpPr>
            <p:spPr bwMode="auto">
              <a:xfrm>
                <a:off x="1486" y="2530"/>
                <a:ext cx="3" cy="2"/>
              </a:xfrm>
              <a:custGeom>
                <a:avLst/>
                <a:gdLst>
                  <a:gd name="T0" fmla="*/ 3 w 3"/>
                  <a:gd name="T1" fmla="*/ 2 h 2"/>
                  <a:gd name="T2" fmla="*/ 3 w 3"/>
                  <a:gd name="T3" fmla="*/ 0 h 2"/>
                  <a:gd name="T4" fmla="*/ 0 w 3"/>
                  <a:gd name="T5" fmla="*/ 0 h 2"/>
                  <a:gd name="T6" fmla="*/ 3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08" name="Freeform 1007"/>
              <p:cNvSpPr>
                <a:spLocks/>
              </p:cNvSpPr>
              <p:nvPr/>
            </p:nvSpPr>
            <p:spPr bwMode="auto">
              <a:xfrm>
                <a:off x="1470" y="2508"/>
                <a:ext cx="22" cy="19"/>
              </a:xfrm>
              <a:custGeom>
                <a:avLst/>
                <a:gdLst>
                  <a:gd name="T0" fmla="*/ 5 w 8"/>
                  <a:gd name="T1" fmla="*/ 5 h 7"/>
                  <a:gd name="T2" fmla="*/ 6 w 8"/>
                  <a:gd name="T3" fmla="*/ 5 h 7"/>
                  <a:gd name="T4" fmla="*/ 4 w 8"/>
                  <a:gd name="T5" fmla="*/ 2 h 7"/>
                  <a:gd name="T6" fmla="*/ 6 w 8"/>
                  <a:gd name="T7" fmla="*/ 5 h 7"/>
                  <a:gd name="T8" fmla="*/ 5 w 8"/>
                  <a:gd name="T9" fmla="*/ 3 h 7"/>
                  <a:gd name="T10" fmla="*/ 6 w 8"/>
                  <a:gd name="T11" fmla="*/ 3 h 7"/>
                  <a:gd name="T12" fmla="*/ 7 w 8"/>
                  <a:gd name="T13" fmla="*/ 6 h 7"/>
                  <a:gd name="T14" fmla="*/ 5 w 8"/>
                  <a:gd name="T15" fmla="*/ 2 h 7"/>
                  <a:gd name="T16" fmla="*/ 5 w 8"/>
                  <a:gd name="T17" fmla="*/ 2 h 7"/>
                  <a:gd name="T18" fmla="*/ 5 w 8"/>
                  <a:gd name="T19" fmla="*/ 4 h 7"/>
                  <a:gd name="T20" fmla="*/ 6 w 8"/>
                  <a:gd name="T21" fmla="*/ 5 h 7"/>
                  <a:gd name="T22" fmla="*/ 6 w 8"/>
                  <a:gd name="T23" fmla="*/ 7 h 7"/>
                  <a:gd name="T24" fmla="*/ 6 w 8"/>
                  <a:gd name="T25" fmla="*/ 6 h 7"/>
                  <a:gd name="T26" fmla="*/ 7 w 8"/>
                  <a:gd name="T27" fmla="*/ 7 h 7"/>
                  <a:gd name="T28" fmla="*/ 7 w 8"/>
                  <a:gd name="T29" fmla="*/ 6 h 7"/>
                  <a:gd name="T30" fmla="*/ 7 w 8"/>
                  <a:gd name="T31" fmla="*/ 7 h 7"/>
                  <a:gd name="T32" fmla="*/ 5 w 8"/>
                  <a:gd name="T33" fmla="*/ 5 h 7"/>
                  <a:gd name="T34" fmla="*/ 6 w 8"/>
                  <a:gd name="T35" fmla="*/ 6 h 7"/>
                  <a:gd name="T36" fmla="*/ 5 w 8"/>
                  <a:gd name="T37" fmla="*/ 3 h 7"/>
                  <a:gd name="T38" fmla="*/ 6 w 8"/>
                  <a:gd name="T39" fmla="*/ 3 h 7"/>
                  <a:gd name="T40" fmla="*/ 6 w 8"/>
                  <a:gd name="T41" fmla="*/ 3 h 7"/>
                  <a:gd name="T42" fmla="*/ 3 w 8"/>
                  <a:gd name="T43" fmla="*/ 0 h 7"/>
                  <a:gd name="T44" fmla="*/ 4 w 8"/>
                  <a:gd name="T45" fmla="*/ 1 h 7"/>
                  <a:gd name="T46" fmla="*/ 2 w 8"/>
                  <a:gd name="T47" fmla="*/ 1 h 7"/>
                  <a:gd name="T48" fmla="*/ 5 w 8"/>
                  <a:gd name="T49" fmla="*/ 3 h 7"/>
                  <a:gd name="T50" fmla="*/ 3 w 8"/>
                  <a:gd name="T51" fmla="*/ 1 h 7"/>
                  <a:gd name="T52" fmla="*/ 3 w 8"/>
                  <a:gd name="T53" fmla="*/ 2 h 7"/>
                  <a:gd name="T54" fmla="*/ 3 w 8"/>
                  <a:gd name="T55" fmla="*/ 2 h 7"/>
                  <a:gd name="T56" fmla="*/ 3 w 8"/>
                  <a:gd name="T57" fmla="*/ 3 h 7"/>
                  <a:gd name="T58" fmla="*/ 3 w 8"/>
                  <a:gd name="T59" fmla="*/ 3 h 7"/>
                  <a:gd name="T60" fmla="*/ 4 w 8"/>
                  <a:gd name="T61" fmla="*/ 4 h 7"/>
                  <a:gd name="T62" fmla="*/ 3 w 8"/>
                  <a:gd name="T63" fmla="*/ 3 h 7"/>
                  <a:gd name="T64" fmla="*/ 4 w 8"/>
                  <a:gd name="T65" fmla="*/ 5 h 7"/>
                  <a:gd name="T66" fmla="*/ 4 w 8"/>
                  <a:gd name="T67" fmla="*/ 4 h 7"/>
                  <a:gd name="T68" fmla="*/ 5 w 8"/>
                  <a:gd name="T6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7">
                    <a:moveTo>
                      <a:pt x="5" y="5"/>
                    </a:moveTo>
                    <a:cubicBezTo>
                      <a:pt x="6" y="6"/>
                      <a:pt x="6" y="5"/>
                      <a:pt x="6" y="5"/>
                    </a:cubicBezTo>
                    <a:cubicBezTo>
                      <a:pt x="6" y="4"/>
                      <a:pt x="4" y="3"/>
                      <a:pt x="4" y="2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8" y="2"/>
                      <a:pt x="5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7" y="7"/>
                      <a:pt x="7" y="6"/>
                    </a:cubicBezTo>
                    <a:cubicBezTo>
                      <a:pt x="6" y="4"/>
                      <a:pt x="6" y="4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4"/>
                      <a:pt x="5" y="4"/>
                    </a:cubicBezTo>
                    <a:cubicBezTo>
                      <a:pt x="5" y="4"/>
                      <a:pt x="6" y="5"/>
                      <a:pt x="6" y="5"/>
                    </a:cubicBezTo>
                    <a:cubicBezTo>
                      <a:pt x="6" y="6"/>
                      <a:pt x="6" y="6"/>
                      <a:pt x="6" y="7"/>
                    </a:cubicBezTo>
                    <a:cubicBezTo>
                      <a:pt x="6" y="6"/>
                      <a:pt x="6" y="7"/>
                      <a:pt x="6" y="6"/>
                    </a:cubicBezTo>
                    <a:cubicBezTo>
                      <a:pt x="7" y="7"/>
                      <a:pt x="6" y="6"/>
                      <a:pt x="7" y="7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7"/>
                      <a:pt x="7" y="7"/>
                    </a:cubicBezTo>
                    <a:cubicBezTo>
                      <a:pt x="7" y="6"/>
                      <a:pt x="7" y="7"/>
                      <a:pt x="5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4" y="5"/>
                      <a:pt x="5" y="3"/>
                      <a:pt x="5" y="3"/>
                    </a:cubicBezTo>
                    <a:cubicBezTo>
                      <a:pt x="5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0" y="0"/>
                      <a:pt x="3" y="0"/>
                    </a:cubicBezTo>
                    <a:cubicBezTo>
                      <a:pt x="3" y="1"/>
                      <a:pt x="3" y="1"/>
                      <a:pt x="4" y="1"/>
                    </a:cubicBezTo>
                    <a:cubicBezTo>
                      <a:pt x="4" y="2"/>
                      <a:pt x="3" y="1"/>
                      <a:pt x="2" y="1"/>
                    </a:cubicBezTo>
                    <a:cubicBezTo>
                      <a:pt x="4" y="2"/>
                      <a:pt x="5" y="2"/>
                      <a:pt x="5" y="3"/>
                    </a:cubicBezTo>
                    <a:cubicBezTo>
                      <a:pt x="4" y="2"/>
                      <a:pt x="5" y="3"/>
                      <a:pt x="3" y="1"/>
                    </a:cubicBezTo>
                    <a:cubicBezTo>
                      <a:pt x="3" y="1"/>
                      <a:pt x="4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3"/>
                      <a:pt x="2" y="1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4"/>
                      <a:pt x="4" y="5"/>
                      <a:pt x="4" y="5"/>
                    </a:cubicBezTo>
                    <a:cubicBezTo>
                      <a:pt x="4" y="5"/>
                      <a:pt x="4" y="4"/>
                      <a:pt x="4" y="4"/>
                    </a:cubicBezTo>
                    <a:cubicBezTo>
                      <a:pt x="4" y="5"/>
                      <a:pt x="5" y="5"/>
                      <a:pt x="5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909" name="Freeform 1008"/>
              <p:cNvSpPr>
                <a:spLocks/>
              </p:cNvSpPr>
              <p:nvPr/>
            </p:nvSpPr>
            <p:spPr bwMode="auto">
              <a:xfrm>
                <a:off x="1486" y="252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11" name="Group 1210"/>
            <p:cNvGrpSpPr>
              <a:grpSpLocks/>
            </p:cNvGrpSpPr>
            <p:nvPr/>
          </p:nvGrpSpPr>
          <p:grpSpPr bwMode="auto">
            <a:xfrm>
              <a:off x="337" y="2502"/>
              <a:ext cx="1438" cy="762"/>
              <a:chOff x="337" y="2502"/>
              <a:chExt cx="1438" cy="762"/>
            </a:xfrm>
          </p:grpSpPr>
          <p:sp>
            <p:nvSpPr>
              <p:cNvPr id="510" name="Freeform 1010"/>
              <p:cNvSpPr>
                <a:spLocks/>
              </p:cNvSpPr>
              <p:nvPr/>
            </p:nvSpPr>
            <p:spPr bwMode="auto">
              <a:xfrm>
                <a:off x="1470" y="2508"/>
                <a:ext cx="11" cy="27"/>
              </a:xfrm>
              <a:custGeom>
                <a:avLst/>
                <a:gdLst>
                  <a:gd name="T0" fmla="*/ 2 w 4"/>
                  <a:gd name="T1" fmla="*/ 4 h 10"/>
                  <a:gd name="T2" fmla="*/ 1 w 4"/>
                  <a:gd name="T3" fmla="*/ 3 h 10"/>
                  <a:gd name="T4" fmla="*/ 3 w 4"/>
                  <a:gd name="T5" fmla="*/ 6 h 10"/>
                  <a:gd name="T6" fmla="*/ 3 w 4"/>
                  <a:gd name="T7" fmla="*/ 6 h 10"/>
                  <a:gd name="T8" fmla="*/ 1 w 4"/>
                  <a:gd name="T9" fmla="*/ 4 h 10"/>
                  <a:gd name="T10" fmla="*/ 0 w 4"/>
                  <a:gd name="T11" fmla="*/ 4 h 10"/>
                  <a:gd name="T12" fmla="*/ 1 w 4"/>
                  <a:gd name="T13" fmla="*/ 5 h 10"/>
                  <a:gd name="T14" fmla="*/ 2 w 4"/>
                  <a:gd name="T15" fmla="*/ 7 h 10"/>
                  <a:gd name="T16" fmla="*/ 1 w 4"/>
                  <a:gd name="T17" fmla="*/ 6 h 10"/>
                  <a:gd name="T18" fmla="*/ 0 w 4"/>
                  <a:gd name="T19" fmla="*/ 4 h 10"/>
                  <a:gd name="T20" fmla="*/ 2 w 4"/>
                  <a:gd name="T21" fmla="*/ 9 h 10"/>
                  <a:gd name="T22" fmla="*/ 2 w 4"/>
                  <a:gd name="T23" fmla="*/ 9 h 10"/>
                  <a:gd name="T24" fmla="*/ 1 w 4"/>
                  <a:gd name="T25" fmla="*/ 7 h 10"/>
                  <a:gd name="T26" fmla="*/ 1 w 4"/>
                  <a:gd name="T27" fmla="*/ 7 h 10"/>
                  <a:gd name="T28" fmla="*/ 2 w 4"/>
                  <a:gd name="T29" fmla="*/ 8 h 10"/>
                  <a:gd name="T30" fmla="*/ 4 w 4"/>
                  <a:gd name="T31" fmla="*/ 7 h 10"/>
                  <a:gd name="T32" fmla="*/ 4 w 4"/>
                  <a:gd name="T33" fmla="*/ 7 h 10"/>
                  <a:gd name="T34" fmla="*/ 3 w 4"/>
                  <a:gd name="T35" fmla="*/ 6 h 10"/>
                  <a:gd name="T36" fmla="*/ 2 w 4"/>
                  <a:gd name="T37" fmla="*/ 4 h 10"/>
                  <a:gd name="T38" fmla="*/ 3 w 4"/>
                  <a:gd name="T39" fmla="*/ 4 h 10"/>
                  <a:gd name="T40" fmla="*/ 1 w 4"/>
                  <a:gd name="T41" fmla="*/ 2 h 10"/>
                  <a:gd name="T42" fmla="*/ 1 w 4"/>
                  <a:gd name="T43" fmla="*/ 1 h 10"/>
                  <a:gd name="T44" fmla="*/ 0 w 4"/>
                  <a:gd name="T45" fmla="*/ 2 h 10"/>
                  <a:gd name="T46" fmla="*/ 2 w 4"/>
                  <a:gd name="T47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" h="10">
                    <a:moveTo>
                      <a:pt x="2" y="4"/>
                    </a:moveTo>
                    <a:cubicBezTo>
                      <a:pt x="2" y="4"/>
                      <a:pt x="1" y="3"/>
                      <a:pt x="1" y="3"/>
                    </a:cubicBezTo>
                    <a:cubicBezTo>
                      <a:pt x="1" y="4"/>
                      <a:pt x="2" y="4"/>
                      <a:pt x="3" y="6"/>
                    </a:cubicBezTo>
                    <a:cubicBezTo>
                      <a:pt x="2" y="5"/>
                      <a:pt x="3" y="6"/>
                      <a:pt x="3" y="6"/>
                    </a:cubicBezTo>
                    <a:cubicBezTo>
                      <a:pt x="2" y="6"/>
                      <a:pt x="1" y="4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6"/>
                      <a:pt x="2" y="7"/>
                      <a:pt x="2" y="7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5"/>
                      <a:pt x="1" y="5"/>
                      <a:pt x="0" y="4"/>
                    </a:cubicBezTo>
                    <a:cubicBezTo>
                      <a:pt x="1" y="6"/>
                      <a:pt x="0" y="7"/>
                      <a:pt x="2" y="9"/>
                    </a:cubicBezTo>
                    <a:cubicBezTo>
                      <a:pt x="2" y="10"/>
                      <a:pt x="2" y="9"/>
                      <a:pt x="2" y="9"/>
                    </a:cubicBezTo>
                    <a:cubicBezTo>
                      <a:pt x="1" y="8"/>
                      <a:pt x="1" y="7"/>
                      <a:pt x="1" y="7"/>
                    </a:cubicBezTo>
                    <a:cubicBezTo>
                      <a:pt x="1" y="7"/>
                      <a:pt x="1" y="6"/>
                      <a:pt x="1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9"/>
                      <a:pt x="4" y="8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6"/>
                      <a:pt x="4" y="6"/>
                      <a:pt x="3" y="6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ubicBezTo>
                      <a:pt x="2" y="3"/>
                      <a:pt x="2" y="3"/>
                      <a:pt x="1" y="2"/>
                    </a:cubicBezTo>
                    <a:cubicBezTo>
                      <a:pt x="1" y="2"/>
                      <a:pt x="2" y="3"/>
                      <a:pt x="1" y="1"/>
                    </a:cubicBezTo>
                    <a:cubicBezTo>
                      <a:pt x="0" y="0"/>
                      <a:pt x="2" y="3"/>
                      <a:pt x="0" y="2"/>
                    </a:cubicBez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11" name="Freeform 1011"/>
              <p:cNvSpPr>
                <a:spLocks/>
              </p:cNvSpPr>
              <p:nvPr/>
            </p:nvSpPr>
            <p:spPr bwMode="auto">
              <a:xfrm>
                <a:off x="1476" y="2516"/>
                <a:ext cx="2" cy="3"/>
              </a:xfrm>
              <a:custGeom>
                <a:avLst/>
                <a:gdLst>
                  <a:gd name="T0" fmla="*/ 0 w 2"/>
                  <a:gd name="T1" fmla="*/ 0 h 3"/>
                  <a:gd name="T2" fmla="*/ 2 w 2"/>
                  <a:gd name="T3" fmla="*/ 3 h 3"/>
                  <a:gd name="T4" fmla="*/ 2 w 2"/>
                  <a:gd name="T5" fmla="*/ 0 h 3"/>
                  <a:gd name="T6" fmla="*/ 0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0" y="0"/>
                    </a:moveTo>
                    <a:lnTo>
                      <a:pt x="2" y="3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12" name="Freeform 1012"/>
              <p:cNvSpPr>
                <a:spLocks/>
              </p:cNvSpPr>
              <p:nvPr/>
            </p:nvSpPr>
            <p:spPr bwMode="auto">
              <a:xfrm>
                <a:off x="1481" y="2524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13" name="Freeform 1013"/>
              <p:cNvSpPr>
                <a:spLocks/>
              </p:cNvSpPr>
              <p:nvPr/>
            </p:nvSpPr>
            <p:spPr bwMode="auto">
              <a:xfrm>
                <a:off x="1470" y="2519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14" name="Freeform 1014"/>
              <p:cNvSpPr>
                <a:spLocks/>
              </p:cNvSpPr>
              <p:nvPr/>
            </p:nvSpPr>
            <p:spPr bwMode="auto">
              <a:xfrm>
                <a:off x="1467" y="2524"/>
                <a:ext cx="9" cy="11"/>
              </a:xfrm>
              <a:custGeom>
                <a:avLst/>
                <a:gdLst>
                  <a:gd name="T0" fmla="*/ 2 w 3"/>
                  <a:gd name="T1" fmla="*/ 4 h 4"/>
                  <a:gd name="T2" fmla="*/ 3 w 3"/>
                  <a:gd name="T3" fmla="*/ 4 h 4"/>
                  <a:gd name="T4" fmla="*/ 1 w 3"/>
                  <a:gd name="T5" fmla="*/ 0 h 4"/>
                  <a:gd name="T6" fmla="*/ 2 w 3"/>
                  <a:gd name="T7" fmla="*/ 3 h 4"/>
                  <a:gd name="T8" fmla="*/ 1 w 3"/>
                  <a:gd name="T9" fmla="*/ 3 h 4"/>
                  <a:gd name="T10" fmla="*/ 2 w 3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2" y="4"/>
                    </a:moveTo>
                    <a:cubicBezTo>
                      <a:pt x="2" y="4"/>
                      <a:pt x="2" y="3"/>
                      <a:pt x="3" y="4"/>
                    </a:cubicBezTo>
                    <a:cubicBezTo>
                      <a:pt x="2" y="2"/>
                      <a:pt x="1" y="1"/>
                      <a:pt x="1" y="0"/>
                    </a:cubicBezTo>
                    <a:cubicBezTo>
                      <a:pt x="0" y="0"/>
                      <a:pt x="2" y="2"/>
                      <a:pt x="2" y="3"/>
                    </a:cubicBezTo>
                    <a:cubicBezTo>
                      <a:pt x="1" y="2"/>
                      <a:pt x="1" y="3"/>
                      <a:pt x="1" y="3"/>
                    </a:cubicBez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15" name="Freeform 1015"/>
              <p:cNvSpPr>
                <a:spLocks/>
              </p:cNvSpPr>
              <p:nvPr/>
            </p:nvSpPr>
            <p:spPr bwMode="auto">
              <a:xfrm>
                <a:off x="1454" y="2513"/>
                <a:ext cx="16" cy="22"/>
              </a:xfrm>
              <a:custGeom>
                <a:avLst/>
                <a:gdLst>
                  <a:gd name="T0" fmla="*/ 3 w 6"/>
                  <a:gd name="T1" fmla="*/ 5 h 8"/>
                  <a:gd name="T2" fmla="*/ 3 w 6"/>
                  <a:gd name="T3" fmla="*/ 5 h 8"/>
                  <a:gd name="T4" fmla="*/ 3 w 6"/>
                  <a:gd name="T5" fmla="*/ 4 h 8"/>
                  <a:gd name="T6" fmla="*/ 2 w 6"/>
                  <a:gd name="T7" fmla="*/ 4 h 8"/>
                  <a:gd name="T8" fmla="*/ 3 w 6"/>
                  <a:gd name="T9" fmla="*/ 4 h 8"/>
                  <a:gd name="T10" fmla="*/ 3 w 6"/>
                  <a:gd name="T11" fmla="*/ 6 h 8"/>
                  <a:gd name="T12" fmla="*/ 3 w 6"/>
                  <a:gd name="T13" fmla="*/ 6 h 8"/>
                  <a:gd name="T14" fmla="*/ 5 w 6"/>
                  <a:gd name="T15" fmla="*/ 8 h 8"/>
                  <a:gd name="T16" fmla="*/ 2 w 6"/>
                  <a:gd name="T17" fmla="*/ 6 h 8"/>
                  <a:gd name="T18" fmla="*/ 3 w 6"/>
                  <a:gd name="T19" fmla="*/ 5 h 8"/>
                  <a:gd name="T20" fmla="*/ 3 w 6"/>
                  <a:gd name="T21" fmla="*/ 5 h 8"/>
                  <a:gd name="T22" fmla="*/ 3 w 6"/>
                  <a:gd name="T23" fmla="*/ 5 h 8"/>
                  <a:gd name="T24" fmla="*/ 5 w 6"/>
                  <a:gd name="T25" fmla="*/ 4 h 8"/>
                  <a:gd name="T26" fmla="*/ 5 w 6"/>
                  <a:gd name="T27" fmla="*/ 4 h 8"/>
                  <a:gd name="T28" fmla="*/ 6 w 6"/>
                  <a:gd name="T29" fmla="*/ 4 h 8"/>
                  <a:gd name="T30" fmla="*/ 4 w 6"/>
                  <a:gd name="T31" fmla="*/ 3 h 8"/>
                  <a:gd name="T32" fmla="*/ 5 w 6"/>
                  <a:gd name="T33" fmla="*/ 3 h 8"/>
                  <a:gd name="T34" fmla="*/ 2 w 6"/>
                  <a:gd name="T35" fmla="*/ 3 h 8"/>
                  <a:gd name="T36" fmla="*/ 2 w 6"/>
                  <a:gd name="T37" fmla="*/ 2 h 8"/>
                  <a:gd name="T38" fmla="*/ 4 w 6"/>
                  <a:gd name="T39" fmla="*/ 3 h 8"/>
                  <a:gd name="T40" fmla="*/ 4 w 6"/>
                  <a:gd name="T41" fmla="*/ 2 h 8"/>
                  <a:gd name="T42" fmla="*/ 5 w 6"/>
                  <a:gd name="T43" fmla="*/ 3 h 8"/>
                  <a:gd name="T44" fmla="*/ 3 w 6"/>
                  <a:gd name="T45" fmla="*/ 1 h 8"/>
                  <a:gd name="T46" fmla="*/ 4 w 6"/>
                  <a:gd name="T47" fmla="*/ 1 h 8"/>
                  <a:gd name="T48" fmla="*/ 1 w 6"/>
                  <a:gd name="T49" fmla="*/ 0 h 8"/>
                  <a:gd name="T50" fmla="*/ 0 w 6"/>
                  <a:gd name="T51" fmla="*/ 3 h 8"/>
                  <a:gd name="T52" fmla="*/ 2 w 6"/>
                  <a:gd name="T53" fmla="*/ 4 h 8"/>
                  <a:gd name="T54" fmla="*/ 0 w 6"/>
                  <a:gd name="T55" fmla="*/ 4 h 8"/>
                  <a:gd name="T56" fmla="*/ 2 w 6"/>
                  <a:gd name="T57" fmla="*/ 4 h 8"/>
                  <a:gd name="T58" fmla="*/ 0 w 6"/>
                  <a:gd name="T59" fmla="*/ 4 h 8"/>
                  <a:gd name="T60" fmla="*/ 2 w 6"/>
                  <a:gd name="T61" fmla="*/ 4 h 8"/>
                  <a:gd name="T62" fmla="*/ 0 w 6"/>
                  <a:gd name="T63" fmla="*/ 5 h 8"/>
                  <a:gd name="T64" fmla="*/ 4 w 6"/>
                  <a:gd name="T65" fmla="*/ 8 h 8"/>
                  <a:gd name="T66" fmla="*/ 3 w 6"/>
                  <a:gd name="T67" fmla="*/ 7 h 8"/>
                  <a:gd name="T68" fmla="*/ 5 w 6"/>
                  <a:gd name="T69" fmla="*/ 6 h 8"/>
                  <a:gd name="T70" fmla="*/ 4 w 6"/>
                  <a:gd name="T71" fmla="*/ 5 h 8"/>
                  <a:gd name="T72" fmla="*/ 6 w 6"/>
                  <a:gd name="T73" fmla="*/ 8 h 8"/>
                  <a:gd name="T74" fmla="*/ 6 w 6"/>
                  <a:gd name="T75" fmla="*/ 7 h 8"/>
                  <a:gd name="T76" fmla="*/ 5 w 6"/>
                  <a:gd name="T77" fmla="*/ 7 h 8"/>
                  <a:gd name="T78" fmla="*/ 6 w 6"/>
                  <a:gd name="T79" fmla="*/ 7 h 8"/>
                  <a:gd name="T80" fmla="*/ 4 w 6"/>
                  <a:gd name="T81" fmla="*/ 4 h 8"/>
                  <a:gd name="T82" fmla="*/ 3 w 6"/>
                  <a:gd name="T83" fmla="*/ 3 h 8"/>
                  <a:gd name="T84" fmla="*/ 3 w 6"/>
                  <a:gd name="T85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" h="8">
                    <a:moveTo>
                      <a:pt x="3" y="5"/>
                    </a:moveTo>
                    <a:cubicBezTo>
                      <a:pt x="3" y="5"/>
                      <a:pt x="3" y="6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3"/>
                      <a:pt x="3" y="5"/>
                      <a:pt x="2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6"/>
                    </a:cubicBezTo>
                    <a:cubicBezTo>
                      <a:pt x="2" y="8"/>
                      <a:pt x="3" y="5"/>
                      <a:pt x="3" y="6"/>
                    </a:cubicBezTo>
                    <a:cubicBezTo>
                      <a:pt x="4" y="6"/>
                      <a:pt x="5" y="6"/>
                      <a:pt x="5" y="8"/>
                    </a:cubicBezTo>
                    <a:cubicBezTo>
                      <a:pt x="5" y="8"/>
                      <a:pt x="4" y="7"/>
                      <a:pt x="2" y="6"/>
                    </a:cubicBezTo>
                    <a:cubicBezTo>
                      <a:pt x="4" y="5"/>
                      <a:pt x="2" y="6"/>
                      <a:pt x="3" y="5"/>
                    </a:cubicBezTo>
                    <a:cubicBezTo>
                      <a:pt x="3" y="5"/>
                      <a:pt x="4" y="5"/>
                      <a:pt x="3" y="5"/>
                    </a:cubicBezTo>
                    <a:cubicBezTo>
                      <a:pt x="5" y="4"/>
                      <a:pt x="3" y="5"/>
                      <a:pt x="3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4" y="4"/>
                      <a:pt x="5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4" y="4"/>
                      <a:pt x="4" y="3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3"/>
                      <a:pt x="4" y="3"/>
                      <a:pt x="2" y="3"/>
                    </a:cubicBezTo>
                    <a:cubicBezTo>
                      <a:pt x="5" y="3"/>
                      <a:pt x="1" y="2"/>
                      <a:pt x="2" y="2"/>
                    </a:cubicBezTo>
                    <a:cubicBezTo>
                      <a:pt x="4" y="2"/>
                      <a:pt x="3" y="3"/>
                      <a:pt x="4" y="3"/>
                    </a:cubicBezTo>
                    <a:cubicBezTo>
                      <a:pt x="3" y="2"/>
                      <a:pt x="4" y="3"/>
                      <a:pt x="4" y="2"/>
                    </a:cubicBezTo>
                    <a:cubicBezTo>
                      <a:pt x="5" y="3"/>
                      <a:pt x="4" y="2"/>
                      <a:pt x="5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2"/>
                      <a:pt x="4" y="1"/>
                      <a:pt x="4" y="1"/>
                    </a:cubicBezTo>
                    <a:cubicBezTo>
                      <a:pt x="3" y="1"/>
                      <a:pt x="2" y="0"/>
                      <a:pt x="1" y="0"/>
                    </a:cubicBezTo>
                    <a:cubicBezTo>
                      <a:pt x="1" y="1"/>
                      <a:pt x="1" y="2"/>
                      <a:pt x="0" y="3"/>
                    </a:cubicBezTo>
                    <a:cubicBezTo>
                      <a:pt x="2" y="3"/>
                      <a:pt x="0" y="4"/>
                      <a:pt x="2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1" y="4"/>
                      <a:pt x="2" y="4"/>
                    </a:cubicBezTo>
                    <a:cubicBezTo>
                      <a:pt x="2" y="4"/>
                      <a:pt x="1" y="4"/>
                      <a:pt x="0" y="4"/>
                    </a:cubicBezTo>
                    <a:cubicBezTo>
                      <a:pt x="0" y="5"/>
                      <a:pt x="1" y="4"/>
                      <a:pt x="2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" y="6"/>
                      <a:pt x="1" y="8"/>
                      <a:pt x="4" y="8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7"/>
                      <a:pt x="3" y="3"/>
                      <a:pt x="5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5" y="7"/>
                      <a:pt x="6" y="8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5"/>
                      <a:pt x="5" y="6"/>
                      <a:pt x="6" y="7"/>
                    </a:cubicBezTo>
                    <a:cubicBezTo>
                      <a:pt x="6" y="5"/>
                      <a:pt x="5" y="5"/>
                      <a:pt x="4" y="4"/>
                    </a:cubicBezTo>
                    <a:cubicBezTo>
                      <a:pt x="5" y="6"/>
                      <a:pt x="2" y="2"/>
                      <a:pt x="3" y="3"/>
                    </a:cubicBezTo>
                    <a:cubicBezTo>
                      <a:pt x="3" y="4"/>
                      <a:pt x="3" y="4"/>
                      <a:pt x="3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16" name="Freeform 1016"/>
              <p:cNvSpPr>
                <a:spLocks/>
              </p:cNvSpPr>
              <p:nvPr/>
            </p:nvSpPr>
            <p:spPr bwMode="auto">
              <a:xfrm>
                <a:off x="1470" y="253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17" name="Freeform 1017"/>
              <p:cNvSpPr>
                <a:spLocks/>
              </p:cNvSpPr>
              <p:nvPr/>
            </p:nvSpPr>
            <p:spPr bwMode="auto">
              <a:xfrm>
                <a:off x="1462" y="2516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18" name="Rectangle 1018"/>
              <p:cNvSpPr>
                <a:spLocks noChangeArrowheads="1"/>
              </p:cNvSpPr>
              <p:nvPr/>
            </p:nvSpPr>
            <p:spPr bwMode="auto">
              <a:xfrm>
                <a:off x="1470" y="2532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19" name="Freeform 1019"/>
              <p:cNvSpPr>
                <a:spLocks/>
              </p:cNvSpPr>
              <p:nvPr/>
            </p:nvSpPr>
            <p:spPr bwMode="auto">
              <a:xfrm>
                <a:off x="1465" y="2524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20" name="Freeform 1020"/>
              <p:cNvSpPr>
                <a:spLocks/>
              </p:cNvSpPr>
              <p:nvPr/>
            </p:nvSpPr>
            <p:spPr bwMode="auto">
              <a:xfrm>
                <a:off x="1459" y="251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21" name="Freeform 1021"/>
              <p:cNvSpPr>
                <a:spLocks/>
              </p:cNvSpPr>
              <p:nvPr/>
            </p:nvSpPr>
            <p:spPr bwMode="auto">
              <a:xfrm>
                <a:off x="1462" y="252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22" name="Freeform 1022"/>
              <p:cNvSpPr>
                <a:spLocks/>
              </p:cNvSpPr>
              <p:nvPr/>
            </p:nvSpPr>
            <p:spPr bwMode="auto">
              <a:xfrm>
                <a:off x="1456" y="2502"/>
                <a:ext cx="33" cy="55"/>
              </a:xfrm>
              <a:custGeom>
                <a:avLst/>
                <a:gdLst>
                  <a:gd name="T0" fmla="*/ 4 w 12"/>
                  <a:gd name="T1" fmla="*/ 14 h 20"/>
                  <a:gd name="T2" fmla="*/ 4 w 12"/>
                  <a:gd name="T3" fmla="*/ 16 h 20"/>
                  <a:gd name="T4" fmla="*/ 4 w 12"/>
                  <a:gd name="T5" fmla="*/ 18 h 20"/>
                  <a:gd name="T6" fmla="*/ 5 w 12"/>
                  <a:gd name="T7" fmla="*/ 16 h 20"/>
                  <a:gd name="T8" fmla="*/ 7 w 12"/>
                  <a:gd name="T9" fmla="*/ 16 h 20"/>
                  <a:gd name="T10" fmla="*/ 8 w 12"/>
                  <a:gd name="T11" fmla="*/ 12 h 20"/>
                  <a:gd name="T12" fmla="*/ 9 w 12"/>
                  <a:gd name="T13" fmla="*/ 14 h 20"/>
                  <a:gd name="T14" fmla="*/ 8 w 12"/>
                  <a:gd name="T15" fmla="*/ 13 h 20"/>
                  <a:gd name="T16" fmla="*/ 9 w 12"/>
                  <a:gd name="T17" fmla="*/ 12 h 20"/>
                  <a:gd name="T18" fmla="*/ 6 w 12"/>
                  <a:gd name="T19" fmla="*/ 12 h 20"/>
                  <a:gd name="T20" fmla="*/ 7 w 12"/>
                  <a:gd name="T21" fmla="*/ 10 h 20"/>
                  <a:gd name="T22" fmla="*/ 3 w 12"/>
                  <a:gd name="T23" fmla="*/ 11 h 20"/>
                  <a:gd name="T24" fmla="*/ 8 w 12"/>
                  <a:gd name="T25" fmla="*/ 10 h 20"/>
                  <a:gd name="T26" fmla="*/ 7 w 12"/>
                  <a:gd name="T27" fmla="*/ 8 h 20"/>
                  <a:gd name="T28" fmla="*/ 6 w 12"/>
                  <a:gd name="T29" fmla="*/ 8 h 20"/>
                  <a:gd name="T30" fmla="*/ 4 w 12"/>
                  <a:gd name="T31" fmla="*/ 7 h 20"/>
                  <a:gd name="T32" fmla="*/ 1 w 12"/>
                  <a:gd name="T33" fmla="*/ 8 h 20"/>
                  <a:gd name="T34" fmla="*/ 5 w 12"/>
                  <a:gd name="T35" fmla="*/ 6 h 20"/>
                  <a:gd name="T36" fmla="*/ 5 w 12"/>
                  <a:gd name="T37" fmla="*/ 5 h 20"/>
                  <a:gd name="T38" fmla="*/ 4 w 12"/>
                  <a:gd name="T39" fmla="*/ 4 h 20"/>
                  <a:gd name="T40" fmla="*/ 3 w 12"/>
                  <a:gd name="T41" fmla="*/ 6 h 20"/>
                  <a:gd name="T42" fmla="*/ 2 w 12"/>
                  <a:gd name="T43" fmla="*/ 4 h 20"/>
                  <a:gd name="T44" fmla="*/ 3 w 12"/>
                  <a:gd name="T45" fmla="*/ 4 h 20"/>
                  <a:gd name="T46" fmla="*/ 0 w 12"/>
                  <a:gd name="T47" fmla="*/ 6 h 20"/>
                  <a:gd name="T48" fmla="*/ 0 w 12"/>
                  <a:gd name="T49" fmla="*/ 7 h 20"/>
                  <a:gd name="T50" fmla="*/ 1 w 12"/>
                  <a:gd name="T51" fmla="*/ 7 h 20"/>
                  <a:gd name="T52" fmla="*/ 1 w 12"/>
                  <a:gd name="T53" fmla="*/ 8 h 20"/>
                  <a:gd name="T54" fmla="*/ 1 w 12"/>
                  <a:gd name="T55" fmla="*/ 9 h 20"/>
                  <a:gd name="T56" fmla="*/ 2 w 12"/>
                  <a:gd name="T57" fmla="*/ 9 h 20"/>
                  <a:gd name="T58" fmla="*/ 2 w 12"/>
                  <a:gd name="T59" fmla="*/ 9 h 20"/>
                  <a:gd name="T60" fmla="*/ 2 w 12"/>
                  <a:gd name="T61" fmla="*/ 10 h 20"/>
                  <a:gd name="T62" fmla="*/ 3 w 12"/>
                  <a:gd name="T63" fmla="*/ 10 h 20"/>
                  <a:gd name="T64" fmla="*/ 4 w 12"/>
                  <a:gd name="T65" fmla="*/ 10 h 20"/>
                  <a:gd name="T66" fmla="*/ 3 w 12"/>
                  <a:gd name="T67" fmla="*/ 11 h 20"/>
                  <a:gd name="T68" fmla="*/ 3 w 12"/>
                  <a:gd name="T69" fmla="*/ 12 h 20"/>
                  <a:gd name="T70" fmla="*/ 5 w 12"/>
                  <a:gd name="T71" fmla="*/ 12 h 20"/>
                  <a:gd name="T72" fmla="*/ 6 w 12"/>
                  <a:gd name="T73" fmla="*/ 12 h 20"/>
                  <a:gd name="T74" fmla="*/ 7 w 12"/>
                  <a:gd name="T75" fmla="*/ 13 h 20"/>
                  <a:gd name="T76" fmla="*/ 7 w 12"/>
                  <a:gd name="T77" fmla="*/ 14 h 20"/>
                  <a:gd name="T78" fmla="*/ 9 w 12"/>
                  <a:gd name="T79" fmla="*/ 12 h 20"/>
                  <a:gd name="T80" fmla="*/ 7 w 12"/>
                  <a:gd name="T81" fmla="*/ 12 h 20"/>
                  <a:gd name="T82" fmla="*/ 8 w 12"/>
                  <a:gd name="T83" fmla="*/ 13 h 20"/>
                  <a:gd name="T84" fmla="*/ 6 w 12"/>
                  <a:gd name="T85" fmla="*/ 15 h 20"/>
                  <a:gd name="T86" fmla="*/ 5 w 12"/>
                  <a:gd name="T87" fmla="*/ 1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" h="20">
                    <a:moveTo>
                      <a:pt x="5" y="12"/>
                    </a:moveTo>
                    <a:cubicBezTo>
                      <a:pt x="4" y="13"/>
                      <a:pt x="4" y="13"/>
                      <a:pt x="4" y="14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4"/>
                      <a:pt x="3" y="15"/>
                      <a:pt x="4" y="16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15"/>
                      <a:pt x="4" y="17"/>
                      <a:pt x="4" y="18"/>
                    </a:cubicBezTo>
                    <a:cubicBezTo>
                      <a:pt x="5" y="17"/>
                      <a:pt x="5" y="14"/>
                      <a:pt x="5" y="15"/>
                    </a:cubicBezTo>
                    <a:cubicBezTo>
                      <a:pt x="5" y="15"/>
                      <a:pt x="5" y="16"/>
                      <a:pt x="5" y="16"/>
                    </a:cubicBezTo>
                    <a:cubicBezTo>
                      <a:pt x="6" y="16"/>
                      <a:pt x="6" y="14"/>
                      <a:pt x="6" y="14"/>
                    </a:cubicBezTo>
                    <a:cubicBezTo>
                      <a:pt x="6" y="20"/>
                      <a:pt x="7" y="12"/>
                      <a:pt x="7" y="16"/>
                    </a:cubicBezTo>
                    <a:cubicBezTo>
                      <a:pt x="7" y="16"/>
                      <a:pt x="7" y="16"/>
                      <a:pt x="8" y="15"/>
                    </a:cubicBezTo>
                    <a:cubicBezTo>
                      <a:pt x="11" y="14"/>
                      <a:pt x="8" y="11"/>
                      <a:pt x="8" y="12"/>
                    </a:cubicBezTo>
                    <a:cubicBezTo>
                      <a:pt x="7" y="13"/>
                      <a:pt x="10" y="8"/>
                      <a:pt x="6" y="15"/>
                    </a:cubicBezTo>
                    <a:cubicBezTo>
                      <a:pt x="6" y="16"/>
                      <a:pt x="10" y="15"/>
                      <a:pt x="9" y="14"/>
                    </a:cubicBezTo>
                    <a:cubicBezTo>
                      <a:pt x="11" y="15"/>
                      <a:pt x="9" y="13"/>
                      <a:pt x="11" y="14"/>
                    </a:cubicBezTo>
                    <a:cubicBezTo>
                      <a:pt x="8" y="14"/>
                      <a:pt x="12" y="11"/>
                      <a:pt x="8" y="13"/>
                    </a:cubicBezTo>
                    <a:cubicBezTo>
                      <a:pt x="9" y="12"/>
                      <a:pt x="8" y="13"/>
                      <a:pt x="8" y="12"/>
                    </a:cubicBezTo>
                    <a:cubicBezTo>
                      <a:pt x="9" y="11"/>
                      <a:pt x="9" y="12"/>
                      <a:pt x="9" y="12"/>
                    </a:cubicBezTo>
                    <a:cubicBezTo>
                      <a:pt x="9" y="11"/>
                      <a:pt x="7" y="12"/>
                      <a:pt x="9" y="11"/>
                    </a:cubicBezTo>
                    <a:cubicBezTo>
                      <a:pt x="9" y="10"/>
                      <a:pt x="8" y="11"/>
                      <a:pt x="6" y="12"/>
                    </a:cubicBezTo>
                    <a:cubicBezTo>
                      <a:pt x="7" y="11"/>
                      <a:pt x="7" y="11"/>
                      <a:pt x="9" y="10"/>
                    </a:cubicBezTo>
                    <a:cubicBezTo>
                      <a:pt x="7" y="11"/>
                      <a:pt x="8" y="10"/>
                      <a:pt x="7" y="10"/>
                    </a:cubicBezTo>
                    <a:cubicBezTo>
                      <a:pt x="6" y="10"/>
                      <a:pt x="6" y="11"/>
                      <a:pt x="5" y="11"/>
                    </a:cubicBezTo>
                    <a:cubicBezTo>
                      <a:pt x="5" y="11"/>
                      <a:pt x="4" y="11"/>
                      <a:pt x="3" y="11"/>
                    </a:cubicBezTo>
                    <a:cubicBezTo>
                      <a:pt x="5" y="10"/>
                      <a:pt x="4" y="12"/>
                      <a:pt x="5" y="10"/>
                    </a:cubicBezTo>
                    <a:cubicBezTo>
                      <a:pt x="6" y="10"/>
                      <a:pt x="6" y="10"/>
                      <a:pt x="8" y="10"/>
                    </a:cubicBezTo>
                    <a:cubicBezTo>
                      <a:pt x="7" y="9"/>
                      <a:pt x="7" y="9"/>
                      <a:pt x="6" y="9"/>
                    </a:cubicBezTo>
                    <a:cubicBezTo>
                      <a:pt x="6" y="9"/>
                      <a:pt x="7" y="9"/>
                      <a:pt x="7" y="8"/>
                    </a:cubicBezTo>
                    <a:cubicBezTo>
                      <a:pt x="7" y="7"/>
                      <a:pt x="5" y="9"/>
                      <a:pt x="5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5" y="8"/>
                      <a:pt x="6" y="7"/>
                      <a:pt x="5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6" y="6"/>
                      <a:pt x="2" y="8"/>
                      <a:pt x="4" y="6"/>
                    </a:cubicBezTo>
                    <a:cubicBezTo>
                      <a:pt x="2" y="7"/>
                      <a:pt x="1" y="8"/>
                      <a:pt x="1" y="8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7"/>
                      <a:pt x="4" y="6"/>
                      <a:pt x="5" y="6"/>
                    </a:cubicBezTo>
                    <a:cubicBezTo>
                      <a:pt x="4" y="6"/>
                      <a:pt x="5" y="5"/>
                      <a:pt x="3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4"/>
                      <a:pt x="2" y="6"/>
                      <a:pt x="3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5"/>
                      <a:pt x="1" y="0"/>
                      <a:pt x="2" y="4"/>
                    </a:cubicBezTo>
                    <a:cubicBezTo>
                      <a:pt x="3" y="3"/>
                      <a:pt x="5" y="6"/>
                      <a:pt x="3" y="6"/>
                    </a:cubicBezTo>
                    <a:cubicBezTo>
                      <a:pt x="1" y="5"/>
                      <a:pt x="2" y="3"/>
                      <a:pt x="2" y="6"/>
                    </a:cubicBezTo>
                    <a:cubicBezTo>
                      <a:pt x="2" y="5"/>
                      <a:pt x="2" y="5"/>
                      <a:pt x="2" y="4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2" y="5"/>
                      <a:pt x="2" y="4"/>
                      <a:pt x="3" y="4"/>
                    </a:cubicBezTo>
                    <a:cubicBezTo>
                      <a:pt x="4" y="3"/>
                      <a:pt x="2" y="5"/>
                      <a:pt x="3" y="4"/>
                    </a:cubicBezTo>
                    <a:cubicBezTo>
                      <a:pt x="1" y="5"/>
                      <a:pt x="1" y="5"/>
                      <a:pt x="0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0" y="6"/>
                      <a:pt x="0" y="7"/>
                      <a:pt x="0" y="7"/>
                    </a:cubicBezTo>
                    <a:cubicBezTo>
                      <a:pt x="2" y="6"/>
                      <a:pt x="0" y="8"/>
                      <a:pt x="1" y="8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7"/>
                      <a:pt x="1" y="7"/>
                      <a:pt x="2" y="7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3" y="7"/>
                      <a:pt x="3" y="7"/>
                    </a:cubicBezTo>
                    <a:cubicBezTo>
                      <a:pt x="1" y="8"/>
                      <a:pt x="2" y="8"/>
                      <a:pt x="1" y="9"/>
                    </a:cubicBezTo>
                    <a:cubicBezTo>
                      <a:pt x="3" y="8"/>
                      <a:pt x="2" y="9"/>
                      <a:pt x="3" y="9"/>
                    </a:cubicBezTo>
                    <a:cubicBezTo>
                      <a:pt x="3" y="8"/>
                      <a:pt x="3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3" y="9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1" y="10"/>
                      <a:pt x="4" y="9"/>
                      <a:pt x="3" y="10"/>
                    </a:cubicBezTo>
                    <a:cubicBezTo>
                      <a:pt x="4" y="10"/>
                      <a:pt x="4" y="10"/>
                      <a:pt x="6" y="9"/>
                    </a:cubicBezTo>
                    <a:cubicBezTo>
                      <a:pt x="5" y="9"/>
                      <a:pt x="4" y="10"/>
                      <a:pt x="4" y="10"/>
                    </a:cubicBezTo>
                    <a:cubicBezTo>
                      <a:pt x="6" y="10"/>
                      <a:pt x="4" y="11"/>
                      <a:pt x="5" y="11"/>
                    </a:cubicBezTo>
                    <a:cubicBezTo>
                      <a:pt x="3" y="11"/>
                      <a:pt x="4" y="11"/>
                      <a:pt x="3" y="11"/>
                    </a:cubicBezTo>
                    <a:cubicBezTo>
                      <a:pt x="2" y="12"/>
                      <a:pt x="4" y="11"/>
                      <a:pt x="4" y="12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4" y="12"/>
                      <a:pt x="5" y="11"/>
                      <a:pt x="4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4" y="12"/>
                      <a:pt x="5" y="12"/>
                      <a:pt x="4" y="13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4" y="14"/>
                      <a:pt x="6" y="13"/>
                      <a:pt x="8" y="13"/>
                    </a:cubicBezTo>
                    <a:cubicBezTo>
                      <a:pt x="8" y="13"/>
                      <a:pt x="8" y="13"/>
                      <a:pt x="7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14"/>
                      <a:pt x="5" y="14"/>
                      <a:pt x="7" y="14"/>
                    </a:cubicBezTo>
                    <a:cubicBezTo>
                      <a:pt x="7" y="14"/>
                      <a:pt x="8" y="14"/>
                      <a:pt x="7" y="13"/>
                    </a:cubicBezTo>
                    <a:cubicBezTo>
                      <a:pt x="6" y="11"/>
                      <a:pt x="9" y="12"/>
                      <a:pt x="9" y="12"/>
                    </a:cubicBezTo>
                    <a:cubicBezTo>
                      <a:pt x="6" y="15"/>
                      <a:pt x="8" y="16"/>
                      <a:pt x="6" y="14"/>
                    </a:cubicBezTo>
                    <a:cubicBezTo>
                      <a:pt x="7" y="10"/>
                      <a:pt x="7" y="13"/>
                      <a:pt x="7" y="12"/>
                    </a:cubicBezTo>
                    <a:cubicBezTo>
                      <a:pt x="7" y="11"/>
                      <a:pt x="6" y="11"/>
                      <a:pt x="6" y="13"/>
                    </a:cubicBezTo>
                    <a:cubicBezTo>
                      <a:pt x="7" y="13"/>
                      <a:pt x="7" y="15"/>
                      <a:pt x="8" y="13"/>
                    </a:cubicBezTo>
                    <a:cubicBezTo>
                      <a:pt x="8" y="13"/>
                      <a:pt x="9" y="15"/>
                      <a:pt x="8" y="15"/>
                    </a:cubicBezTo>
                    <a:cubicBezTo>
                      <a:pt x="7" y="15"/>
                      <a:pt x="7" y="14"/>
                      <a:pt x="6" y="15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6" y="10"/>
                      <a:pt x="5" y="16"/>
                      <a:pt x="5" y="1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23" name="Freeform 1023"/>
              <p:cNvSpPr>
                <a:spLocks/>
              </p:cNvSpPr>
              <p:nvPr/>
            </p:nvSpPr>
            <p:spPr bwMode="auto">
              <a:xfrm>
                <a:off x="1470" y="2538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24" name="Freeform 1024"/>
              <p:cNvSpPr>
                <a:spLocks/>
              </p:cNvSpPr>
              <p:nvPr/>
            </p:nvSpPr>
            <p:spPr bwMode="auto">
              <a:xfrm>
                <a:off x="1473" y="2538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0 w 3"/>
                  <a:gd name="T5" fmla="*/ 0 h 3"/>
                  <a:gd name="T6" fmla="*/ 0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25" name="Freeform 1025"/>
              <p:cNvSpPr>
                <a:spLocks/>
              </p:cNvSpPr>
              <p:nvPr/>
            </p:nvSpPr>
            <p:spPr bwMode="auto">
              <a:xfrm>
                <a:off x="1465" y="2535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26" name="Freeform 1026"/>
              <p:cNvSpPr>
                <a:spLocks/>
              </p:cNvSpPr>
              <p:nvPr/>
            </p:nvSpPr>
            <p:spPr bwMode="auto">
              <a:xfrm>
                <a:off x="1465" y="2538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27" name="Freeform 1027"/>
              <p:cNvSpPr>
                <a:spLocks/>
              </p:cNvSpPr>
              <p:nvPr/>
            </p:nvSpPr>
            <p:spPr bwMode="auto">
              <a:xfrm>
                <a:off x="1432" y="2527"/>
                <a:ext cx="33" cy="27"/>
              </a:xfrm>
              <a:custGeom>
                <a:avLst/>
                <a:gdLst>
                  <a:gd name="T0" fmla="*/ 6 w 12"/>
                  <a:gd name="T1" fmla="*/ 2 h 10"/>
                  <a:gd name="T2" fmla="*/ 4 w 12"/>
                  <a:gd name="T3" fmla="*/ 2 h 10"/>
                  <a:gd name="T4" fmla="*/ 5 w 12"/>
                  <a:gd name="T5" fmla="*/ 1 h 10"/>
                  <a:gd name="T6" fmla="*/ 3 w 12"/>
                  <a:gd name="T7" fmla="*/ 0 h 10"/>
                  <a:gd name="T8" fmla="*/ 7 w 12"/>
                  <a:gd name="T9" fmla="*/ 8 h 10"/>
                  <a:gd name="T10" fmla="*/ 4 w 12"/>
                  <a:gd name="T11" fmla="*/ 6 h 10"/>
                  <a:gd name="T12" fmla="*/ 9 w 12"/>
                  <a:gd name="T13" fmla="*/ 7 h 10"/>
                  <a:gd name="T14" fmla="*/ 9 w 12"/>
                  <a:gd name="T15" fmla="*/ 9 h 10"/>
                  <a:gd name="T16" fmla="*/ 10 w 12"/>
                  <a:gd name="T17" fmla="*/ 8 h 10"/>
                  <a:gd name="T18" fmla="*/ 10 w 12"/>
                  <a:gd name="T19" fmla="*/ 8 h 10"/>
                  <a:gd name="T20" fmla="*/ 10 w 12"/>
                  <a:gd name="T21" fmla="*/ 8 h 10"/>
                  <a:gd name="T22" fmla="*/ 10 w 12"/>
                  <a:gd name="T23" fmla="*/ 8 h 10"/>
                  <a:gd name="T24" fmla="*/ 11 w 12"/>
                  <a:gd name="T25" fmla="*/ 7 h 10"/>
                  <a:gd name="T26" fmla="*/ 11 w 12"/>
                  <a:gd name="T27" fmla="*/ 8 h 10"/>
                  <a:gd name="T28" fmla="*/ 11 w 12"/>
                  <a:gd name="T29" fmla="*/ 7 h 10"/>
                  <a:gd name="T30" fmla="*/ 11 w 12"/>
                  <a:gd name="T31" fmla="*/ 8 h 10"/>
                  <a:gd name="T32" fmla="*/ 12 w 12"/>
                  <a:gd name="T33" fmla="*/ 6 h 10"/>
                  <a:gd name="T34" fmla="*/ 12 w 12"/>
                  <a:gd name="T35" fmla="*/ 5 h 10"/>
                  <a:gd name="T36" fmla="*/ 11 w 12"/>
                  <a:gd name="T37" fmla="*/ 6 h 10"/>
                  <a:gd name="T38" fmla="*/ 11 w 12"/>
                  <a:gd name="T39" fmla="*/ 6 h 10"/>
                  <a:gd name="T40" fmla="*/ 11 w 12"/>
                  <a:gd name="T41" fmla="*/ 7 h 10"/>
                  <a:gd name="T42" fmla="*/ 11 w 12"/>
                  <a:gd name="T43" fmla="*/ 5 h 10"/>
                  <a:gd name="T44" fmla="*/ 10 w 12"/>
                  <a:gd name="T45" fmla="*/ 4 h 10"/>
                  <a:gd name="T46" fmla="*/ 10 w 12"/>
                  <a:gd name="T47" fmla="*/ 4 h 10"/>
                  <a:gd name="T48" fmla="*/ 10 w 12"/>
                  <a:gd name="T49" fmla="*/ 4 h 10"/>
                  <a:gd name="T50" fmla="*/ 10 w 12"/>
                  <a:gd name="T51" fmla="*/ 5 h 10"/>
                  <a:gd name="T52" fmla="*/ 10 w 12"/>
                  <a:gd name="T53" fmla="*/ 7 h 10"/>
                  <a:gd name="T54" fmla="*/ 9 w 12"/>
                  <a:gd name="T55" fmla="*/ 7 h 10"/>
                  <a:gd name="T56" fmla="*/ 10 w 12"/>
                  <a:gd name="T57" fmla="*/ 5 h 10"/>
                  <a:gd name="T58" fmla="*/ 9 w 12"/>
                  <a:gd name="T59" fmla="*/ 6 h 10"/>
                  <a:gd name="T60" fmla="*/ 9 w 12"/>
                  <a:gd name="T61" fmla="*/ 4 h 10"/>
                  <a:gd name="T62" fmla="*/ 9 w 12"/>
                  <a:gd name="T63" fmla="*/ 6 h 10"/>
                  <a:gd name="T64" fmla="*/ 6 w 12"/>
                  <a:gd name="T65" fmla="*/ 5 h 10"/>
                  <a:gd name="T66" fmla="*/ 7 w 12"/>
                  <a:gd name="T67" fmla="*/ 5 h 10"/>
                  <a:gd name="T68" fmla="*/ 6 w 12"/>
                  <a:gd name="T69" fmla="*/ 5 h 10"/>
                  <a:gd name="T70" fmla="*/ 6 w 12"/>
                  <a:gd name="T71" fmla="*/ 3 h 10"/>
                  <a:gd name="T72" fmla="*/ 5 w 12"/>
                  <a:gd name="T73" fmla="*/ 4 h 10"/>
                  <a:gd name="T74" fmla="*/ 5 w 12"/>
                  <a:gd name="T75" fmla="*/ 2 h 10"/>
                  <a:gd name="T76" fmla="*/ 5 w 12"/>
                  <a:gd name="T77" fmla="*/ 2 h 10"/>
                  <a:gd name="T78" fmla="*/ 3 w 12"/>
                  <a:gd name="T79" fmla="*/ 2 h 10"/>
                  <a:gd name="T80" fmla="*/ 6 w 12"/>
                  <a:gd name="T81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2" h="10">
                    <a:moveTo>
                      <a:pt x="6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5" y="2"/>
                      <a:pt x="4" y="1"/>
                      <a:pt x="5" y="1"/>
                    </a:cubicBezTo>
                    <a:cubicBezTo>
                      <a:pt x="3" y="1"/>
                      <a:pt x="5" y="0"/>
                      <a:pt x="3" y="0"/>
                    </a:cubicBezTo>
                    <a:cubicBezTo>
                      <a:pt x="4" y="4"/>
                      <a:pt x="0" y="1"/>
                      <a:pt x="7" y="8"/>
                    </a:cubicBezTo>
                    <a:cubicBezTo>
                      <a:pt x="7" y="8"/>
                      <a:pt x="6" y="9"/>
                      <a:pt x="4" y="6"/>
                    </a:cubicBezTo>
                    <a:cubicBezTo>
                      <a:pt x="10" y="10"/>
                      <a:pt x="7" y="10"/>
                      <a:pt x="9" y="7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10"/>
                      <a:pt x="10" y="6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7"/>
                      <a:pt x="10" y="7"/>
                      <a:pt x="11" y="7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9"/>
                      <a:pt x="11" y="7"/>
                      <a:pt x="11" y="7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2" y="7"/>
                      <a:pt x="12" y="10"/>
                      <a:pt x="12" y="6"/>
                    </a:cubicBezTo>
                    <a:cubicBezTo>
                      <a:pt x="12" y="6"/>
                      <a:pt x="12" y="5"/>
                      <a:pt x="12" y="5"/>
                    </a:cubicBezTo>
                    <a:cubicBezTo>
                      <a:pt x="12" y="4"/>
                      <a:pt x="12" y="5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9"/>
                      <a:pt x="11" y="6"/>
                      <a:pt x="11" y="7"/>
                    </a:cubicBezTo>
                    <a:cubicBezTo>
                      <a:pt x="11" y="6"/>
                      <a:pt x="11" y="6"/>
                      <a:pt x="11" y="5"/>
                    </a:cubicBezTo>
                    <a:cubicBezTo>
                      <a:pt x="11" y="3"/>
                      <a:pt x="10" y="7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3"/>
                      <a:pt x="10" y="4"/>
                      <a:pt x="10" y="4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5"/>
                      <a:pt x="10" y="7"/>
                      <a:pt x="10" y="7"/>
                    </a:cubicBezTo>
                    <a:cubicBezTo>
                      <a:pt x="10" y="6"/>
                      <a:pt x="10" y="8"/>
                      <a:pt x="9" y="7"/>
                    </a:cubicBezTo>
                    <a:cubicBezTo>
                      <a:pt x="9" y="6"/>
                      <a:pt x="10" y="6"/>
                      <a:pt x="10" y="5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6"/>
                      <a:pt x="9" y="5"/>
                      <a:pt x="9" y="4"/>
                    </a:cubicBezTo>
                    <a:cubicBezTo>
                      <a:pt x="9" y="5"/>
                      <a:pt x="9" y="5"/>
                      <a:pt x="9" y="6"/>
                    </a:cubicBezTo>
                    <a:cubicBezTo>
                      <a:pt x="8" y="4"/>
                      <a:pt x="9" y="7"/>
                      <a:pt x="6" y="5"/>
                    </a:cubicBezTo>
                    <a:cubicBezTo>
                      <a:pt x="6" y="3"/>
                      <a:pt x="7" y="5"/>
                      <a:pt x="7" y="5"/>
                    </a:cubicBezTo>
                    <a:cubicBezTo>
                      <a:pt x="7" y="5"/>
                      <a:pt x="7" y="4"/>
                      <a:pt x="6" y="5"/>
                    </a:cubicBezTo>
                    <a:cubicBezTo>
                      <a:pt x="5" y="4"/>
                      <a:pt x="5" y="4"/>
                      <a:pt x="6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3"/>
                      <a:pt x="6" y="3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3" y="2"/>
                      <a:pt x="3" y="2"/>
                    </a:cubicBezTo>
                    <a:cubicBezTo>
                      <a:pt x="4" y="2"/>
                      <a:pt x="4" y="2"/>
                      <a:pt x="6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28" name="Freeform 1028"/>
              <p:cNvSpPr>
                <a:spLocks/>
              </p:cNvSpPr>
              <p:nvPr/>
            </p:nvSpPr>
            <p:spPr bwMode="auto">
              <a:xfrm>
                <a:off x="1437" y="2524"/>
                <a:ext cx="9" cy="3"/>
              </a:xfrm>
              <a:custGeom>
                <a:avLst/>
                <a:gdLst>
                  <a:gd name="T0" fmla="*/ 2 w 3"/>
                  <a:gd name="T1" fmla="*/ 0 h 1"/>
                  <a:gd name="T2" fmla="*/ 3 w 3"/>
                  <a:gd name="T3" fmla="*/ 1 h 1"/>
                  <a:gd name="T4" fmla="*/ 1 w 3"/>
                  <a:gd name="T5" fmla="*/ 0 h 1"/>
                  <a:gd name="T6" fmla="*/ 1 w 3"/>
                  <a:gd name="T7" fmla="*/ 0 h 1"/>
                  <a:gd name="T8" fmla="*/ 2 w 3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">
                    <a:moveTo>
                      <a:pt x="2" y="0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2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29" name="Freeform 1029"/>
              <p:cNvSpPr>
                <a:spLocks/>
              </p:cNvSpPr>
              <p:nvPr/>
            </p:nvSpPr>
            <p:spPr bwMode="auto">
              <a:xfrm>
                <a:off x="1437" y="2508"/>
                <a:ext cx="39" cy="19"/>
              </a:xfrm>
              <a:custGeom>
                <a:avLst/>
                <a:gdLst>
                  <a:gd name="T0" fmla="*/ 10 w 14"/>
                  <a:gd name="T1" fmla="*/ 5 h 7"/>
                  <a:gd name="T2" fmla="*/ 11 w 14"/>
                  <a:gd name="T3" fmla="*/ 4 h 7"/>
                  <a:gd name="T4" fmla="*/ 7 w 14"/>
                  <a:gd name="T5" fmla="*/ 1 h 7"/>
                  <a:gd name="T6" fmla="*/ 3 w 14"/>
                  <a:gd name="T7" fmla="*/ 4 h 7"/>
                  <a:gd name="T8" fmla="*/ 1 w 14"/>
                  <a:gd name="T9" fmla="*/ 4 h 7"/>
                  <a:gd name="T10" fmla="*/ 2 w 14"/>
                  <a:gd name="T11" fmla="*/ 6 h 7"/>
                  <a:gd name="T12" fmla="*/ 2 w 14"/>
                  <a:gd name="T13" fmla="*/ 5 h 7"/>
                  <a:gd name="T14" fmla="*/ 2 w 14"/>
                  <a:gd name="T15" fmla="*/ 5 h 7"/>
                  <a:gd name="T16" fmla="*/ 2 w 14"/>
                  <a:gd name="T17" fmla="*/ 5 h 7"/>
                  <a:gd name="T18" fmla="*/ 3 w 14"/>
                  <a:gd name="T19" fmla="*/ 5 h 7"/>
                  <a:gd name="T20" fmla="*/ 8 w 14"/>
                  <a:gd name="T21" fmla="*/ 2 h 7"/>
                  <a:gd name="T22" fmla="*/ 7 w 14"/>
                  <a:gd name="T23" fmla="*/ 4 h 7"/>
                  <a:gd name="T24" fmla="*/ 8 w 14"/>
                  <a:gd name="T25" fmla="*/ 5 h 7"/>
                  <a:gd name="T26" fmla="*/ 8 w 14"/>
                  <a:gd name="T27" fmla="*/ 5 h 7"/>
                  <a:gd name="T28" fmla="*/ 9 w 14"/>
                  <a:gd name="T29" fmla="*/ 4 h 7"/>
                  <a:gd name="T30" fmla="*/ 8 w 14"/>
                  <a:gd name="T31" fmla="*/ 6 h 7"/>
                  <a:gd name="T32" fmla="*/ 10 w 14"/>
                  <a:gd name="T33" fmla="*/ 6 h 7"/>
                  <a:gd name="T34" fmla="*/ 12 w 14"/>
                  <a:gd name="T35" fmla="*/ 5 h 7"/>
                  <a:gd name="T36" fmla="*/ 11 w 14"/>
                  <a:gd name="T37" fmla="*/ 6 h 7"/>
                  <a:gd name="T38" fmla="*/ 11 w 14"/>
                  <a:gd name="T39" fmla="*/ 7 h 7"/>
                  <a:gd name="T40" fmla="*/ 13 w 14"/>
                  <a:gd name="T41" fmla="*/ 5 h 7"/>
                  <a:gd name="T42" fmla="*/ 10 w 14"/>
                  <a:gd name="T43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7">
                    <a:moveTo>
                      <a:pt x="10" y="5"/>
                    </a:moveTo>
                    <a:cubicBezTo>
                      <a:pt x="11" y="4"/>
                      <a:pt x="11" y="4"/>
                      <a:pt x="11" y="4"/>
                    </a:cubicBezTo>
                    <a:cubicBezTo>
                      <a:pt x="9" y="3"/>
                      <a:pt x="11" y="3"/>
                      <a:pt x="7" y="1"/>
                    </a:cubicBezTo>
                    <a:cubicBezTo>
                      <a:pt x="4" y="0"/>
                      <a:pt x="3" y="3"/>
                      <a:pt x="3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5"/>
                      <a:pt x="0" y="5"/>
                      <a:pt x="2" y="6"/>
                    </a:cubicBezTo>
                    <a:cubicBezTo>
                      <a:pt x="2" y="6"/>
                      <a:pt x="1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5" y="6"/>
                      <a:pt x="2" y="1"/>
                      <a:pt x="8" y="2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9" y="5"/>
                      <a:pt x="8" y="4"/>
                      <a:pt x="8" y="5"/>
                    </a:cubicBezTo>
                    <a:cubicBezTo>
                      <a:pt x="8" y="5"/>
                      <a:pt x="9" y="5"/>
                      <a:pt x="8" y="5"/>
                    </a:cubicBezTo>
                    <a:cubicBezTo>
                      <a:pt x="8" y="5"/>
                      <a:pt x="9" y="4"/>
                      <a:pt x="9" y="4"/>
                    </a:cubicBezTo>
                    <a:cubicBezTo>
                      <a:pt x="11" y="3"/>
                      <a:pt x="8" y="5"/>
                      <a:pt x="8" y="6"/>
                    </a:cubicBezTo>
                    <a:cubicBezTo>
                      <a:pt x="9" y="5"/>
                      <a:pt x="11" y="5"/>
                      <a:pt x="10" y="6"/>
                    </a:cubicBezTo>
                    <a:cubicBezTo>
                      <a:pt x="11" y="5"/>
                      <a:pt x="12" y="5"/>
                      <a:pt x="12" y="5"/>
                    </a:cubicBezTo>
                    <a:cubicBezTo>
                      <a:pt x="12" y="6"/>
                      <a:pt x="11" y="6"/>
                      <a:pt x="11" y="6"/>
                    </a:cubicBezTo>
                    <a:cubicBezTo>
                      <a:pt x="11" y="7"/>
                      <a:pt x="10" y="7"/>
                      <a:pt x="11" y="7"/>
                    </a:cubicBezTo>
                    <a:cubicBezTo>
                      <a:pt x="11" y="6"/>
                      <a:pt x="13" y="5"/>
                      <a:pt x="13" y="5"/>
                    </a:cubicBezTo>
                    <a:cubicBezTo>
                      <a:pt x="14" y="4"/>
                      <a:pt x="10" y="5"/>
                      <a:pt x="10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30" name="Rectangle 1030"/>
              <p:cNvSpPr>
                <a:spLocks noChangeArrowheads="1"/>
              </p:cNvSpPr>
              <p:nvPr/>
            </p:nvSpPr>
            <p:spPr bwMode="auto">
              <a:xfrm>
                <a:off x="1467" y="2519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31" name="Freeform 1031"/>
              <p:cNvSpPr>
                <a:spLocks/>
              </p:cNvSpPr>
              <p:nvPr/>
            </p:nvSpPr>
            <p:spPr bwMode="auto">
              <a:xfrm>
                <a:off x="1397" y="2870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0 h 2"/>
                  <a:gd name="T4" fmla="*/ 2 w 2"/>
                  <a:gd name="T5" fmla="*/ 2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32" name="Freeform 1032"/>
              <p:cNvSpPr>
                <a:spLocks/>
              </p:cNvSpPr>
              <p:nvPr/>
            </p:nvSpPr>
            <p:spPr bwMode="auto">
              <a:xfrm>
                <a:off x="1388" y="2862"/>
                <a:ext cx="9" cy="13"/>
              </a:xfrm>
              <a:custGeom>
                <a:avLst/>
                <a:gdLst>
                  <a:gd name="T0" fmla="*/ 1 w 3"/>
                  <a:gd name="T1" fmla="*/ 0 h 5"/>
                  <a:gd name="T2" fmla="*/ 1 w 3"/>
                  <a:gd name="T3" fmla="*/ 0 h 5"/>
                  <a:gd name="T4" fmla="*/ 3 w 3"/>
                  <a:gd name="T5" fmla="*/ 5 h 5"/>
                  <a:gd name="T6" fmla="*/ 1 w 3"/>
                  <a:gd name="T7" fmla="*/ 3 h 5"/>
                  <a:gd name="T8" fmla="*/ 2 w 3"/>
                  <a:gd name="T9" fmla="*/ 3 h 5"/>
                  <a:gd name="T10" fmla="*/ 1 w 3"/>
                  <a:gd name="T11" fmla="*/ 2 h 5"/>
                  <a:gd name="T12" fmla="*/ 1 w 3"/>
                  <a:gd name="T13" fmla="*/ 1 h 5"/>
                  <a:gd name="T14" fmla="*/ 1 w 3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3"/>
                      <a:pt x="1" y="3"/>
                      <a:pt x="3" y="5"/>
                    </a:cubicBezTo>
                    <a:cubicBezTo>
                      <a:pt x="3" y="4"/>
                      <a:pt x="2" y="3"/>
                      <a:pt x="1" y="3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0"/>
                      <a:pt x="1" y="2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33" name="Freeform 1033"/>
              <p:cNvSpPr>
                <a:spLocks/>
              </p:cNvSpPr>
              <p:nvPr/>
            </p:nvSpPr>
            <p:spPr bwMode="auto">
              <a:xfrm>
                <a:off x="1391" y="2864"/>
                <a:ext cx="0" cy="6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34" name="Freeform 1034"/>
              <p:cNvSpPr>
                <a:spLocks/>
              </p:cNvSpPr>
              <p:nvPr/>
            </p:nvSpPr>
            <p:spPr bwMode="auto">
              <a:xfrm>
                <a:off x="1391" y="2867"/>
                <a:ext cx="0" cy="5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35" name="Freeform 1035"/>
              <p:cNvSpPr>
                <a:spLocks/>
              </p:cNvSpPr>
              <p:nvPr/>
            </p:nvSpPr>
            <p:spPr bwMode="auto">
              <a:xfrm>
                <a:off x="1388" y="2870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36" name="Freeform 1036"/>
              <p:cNvSpPr>
                <a:spLocks/>
              </p:cNvSpPr>
              <p:nvPr/>
            </p:nvSpPr>
            <p:spPr bwMode="auto">
              <a:xfrm>
                <a:off x="1388" y="2862"/>
                <a:ext cx="3" cy="10"/>
              </a:xfrm>
              <a:custGeom>
                <a:avLst/>
                <a:gdLst>
                  <a:gd name="T0" fmla="*/ 0 w 1"/>
                  <a:gd name="T1" fmla="*/ 3 h 4"/>
                  <a:gd name="T2" fmla="*/ 0 w 1"/>
                  <a:gd name="T3" fmla="*/ 3 h 4"/>
                  <a:gd name="T4" fmla="*/ 0 w 1"/>
                  <a:gd name="T5" fmla="*/ 3 h 4"/>
                  <a:gd name="T6" fmla="*/ 1 w 1"/>
                  <a:gd name="T7" fmla="*/ 1 h 4"/>
                  <a:gd name="T8" fmla="*/ 1 w 1"/>
                  <a:gd name="T9" fmla="*/ 2 h 4"/>
                  <a:gd name="T10" fmla="*/ 1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4"/>
                      <a:pt x="0" y="4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1" y="1"/>
                      <a:pt x="1" y="1"/>
                    </a:cubicBezTo>
                    <a:cubicBezTo>
                      <a:pt x="1" y="1"/>
                      <a:pt x="1" y="3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37" name="Freeform 1037"/>
              <p:cNvSpPr>
                <a:spLocks/>
              </p:cNvSpPr>
              <p:nvPr/>
            </p:nvSpPr>
            <p:spPr bwMode="auto">
              <a:xfrm>
                <a:off x="1388" y="2870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38" name="Freeform 1038"/>
              <p:cNvSpPr>
                <a:spLocks/>
              </p:cNvSpPr>
              <p:nvPr/>
            </p:nvSpPr>
            <p:spPr bwMode="auto">
              <a:xfrm>
                <a:off x="1391" y="2867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39" name="Freeform 1039"/>
              <p:cNvSpPr>
                <a:spLocks/>
              </p:cNvSpPr>
              <p:nvPr/>
            </p:nvSpPr>
            <p:spPr bwMode="auto">
              <a:xfrm>
                <a:off x="1386" y="2862"/>
                <a:ext cx="2" cy="10"/>
              </a:xfrm>
              <a:custGeom>
                <a:avLst/>
                <a:gdLst>
                  <a:gd name="T0" fmla="*/ 0 w 1"/>
                  <a:gd name="T1" fmla="*/ 3 h 4"/>
                  <a:gd name="T2" fmla="*/ 1 w 1"/>
                  <a:gd name="T3" fmla="*/ 2 h 4"/>
                  <a:gd name="T4" fmla="*/ 1 w 1"/>
                  <a:gd name="T5" fmla="*/ 0 h 4"/>
                  <a:gd name="T6" fmla="*/ 1 w 1"/>
                  <a:gd name="T7" fmla="*/ 0 h 4"/>
                  <a:gd name="T8" fmla="*/ 0 w 1"/>
                  <a:gd name="T9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1" y="1"/>
                      <a:pt x="1" y="4"/>
                      <a:pt x="1" y="2"/>
                    </a:cubicBezTo>
                    <a:cubicBezTo>
                      <a:pt x="1" y="2"/>
                      <a:pt x="1" y="1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40" name="Freeform 1040"/>
              <p:cNvSpPr>
                <a:spLocks/>
              </p:cNvSpPr>
              <p:nvPr/>
            </p:nvSpPr>
            <p:spPr bwMode="auto">
              <a:xfrm>
                <a:off x="1391" y="2856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41" name="Freeform 1041"/>
              <p:cNvSpPr>
                <a:spLocks/>
              </p:cNvSpPr>
              <p:nvPr/>
            </p:nvSpPr>
            <p:spPr bwMode="auto">
              <a:xfrm>
                <a:off x="1383" y="2856"/>
                <a:ext cx="8" cy="11"/>
              </a:xfrm>
              <a:custGeom>
                <a:avLst/>
                <a:gdLst>
                  <a:gd name="T0" fmla="*/ 0 w 3"/>
                  <a:gd name="T1" fmla="*/ 3 h 4"/>
                  <a:gd name="T2" fmla="*/ 2 w 3"/>
                  <a:gd name="T3" fmla="*/ 2 h 4"/>
                  <a:gd name="T4" fmla="*/ 1 w 3"/>
                  <a:gd name="T5" fmla="*/ 3 h 4"/>
                  <a:gd name="T6" fmla="*/ 2 w 3"/>
                  <a:gd name="T7" fmla="*/ 2 h 4"/>
                  <a:gd name="T8" fmla="*/ 1 w 3"/>
                  <a:gd name="T9" fmla="*/ 4 h 4"/>
                  <a:gd name="T10" fmla="*/ 2 w 3"/>
                  <a:gd name="T11" fmla="*/ 2 h 4"/>
                  <a:gd name="T12" fmla="*/ 1 w 3"/>
                  <a:gd name="T13" fmla="*/ 4 h 4"/>
                  <a:gd name="T14" fmla="*/ 2 w 3"/>
                  <a:gd name="T15" fmla="*/ 2 h 4"/>
                  <a:gd name="T16" fmla="*/ 2 w 3"/>
                  <a:gd name="T17" fmla="*/ 2 h 4"/>
                  <a:gd name="T18" fmla="*/ 3 w 3"/>
                  <a:gd name="T19" fmla="*/ 1 h 4"/>
                  <a:gd name="T20" fmla="*/ 2 w 3"/>
                  <a:gd name="T21" fmla="*/ 1 h 4"/>
                  <a:gd name="T22" fmla="*/ 0 w 3"/>
                  <a:gd name="T2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" h="4">
                    <a:moveTo>
                      <a:pt x="0" y="3"/>
                    </a:moveTo>
                    <a:cubicBezTo>
                      <a:pt x="1" y="3"/>
                      <a:pt x="2" y="2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ubicBezTo>
                      <a:pt x="1" y="3"/>
                      <a:pt x="2" y="2"/>
                      <a:pt x="2" y="2"/>
                    </a:cubicBezTo>
                    <a:cubicBezTo>
                      <a:pt x="1" y="4"/>
                      <a:pt x="2" y="2"/>
                      <a:pt x="1" y="4"/>
                    </a:cubicBezTo>
                    <a:cubicBezTo>
                      <a:pt x="1" y="4"/>
                      <a:pt x="1" y="4"/>
                      <a:pt x="2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1"/>
                      <a:pt x="1" y="3"/>
                      <a:pt x="2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1"/>
                      <a:pt x="2" y="1"/>
                    </a:cubicBezTo>
                    <a:cubicBezTo>
                      <a:pt x="2" y="2"/>
                      <a:pt x="2" y="2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42" name="Rectangle 1042"/>
              <p:cNvSpPr>
                <a:spLocks noChangeArrowheads="1"/>
              </p:cNvSpPr>
              <p:nvPr/>
            </p:nvSpPr>
            <p:spPr bwMode="auto">
              <a:xfrm>
                <a:off x="1388" y="2862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43" name="Freeform 1043"/>
              <p:cNvSpPr>
                <a:spLocks/>
              </p:cNvSpPr>
              <p:nvPr/>
            </p:nvSpPr>
            <p:spPr bwMode="auto">
              <a:xfrm>
                <a:off x="1383" y="2859"/>
                <a:ext cx="8" cy="5"/>
              </a:xfrm>
              <a:custGeom>
                <a:avLst/>
                <a:gdLst>
                  <a:gd name="T0" fmla="*/ 0 w 3"/>
                  <a:gd name="T1" fmla="*/ 2 h 2"/>
                  <a:gd name="T2" fmla="*/ 1 w 3"/>
                  <a:gd name="T3" fmla="*/ 1 h 2"/>
                  <a:gd name="T4" fmla="*/ 0 w 3"/>
                  <a:gd name="T5" fmla="*/ 2 h 2"/>
                  <a:gd name="T6" fmla="*/ 2 w 3"/>
                  <a:gd name="T7" fmla="*/ 1 h 2"/>
                  <a:gd name="T8" fmla="*/ 1 w 3"/>
                  <a:gd name="T9" fmla="*/ 1 h 2"/>
                  <a:gd name="T10" fmla="*/ 2 w 3"/>
                  <a:gd name="T11" fmla="*/ 1 h 2"/>
                  <a:gd name="T12" fmla="*/ 2 w 3"/>
                  <a:gd name="T13" fmla="*/ 1 h 2"/>
                  <a:gd name="T14" fmla="*/ 3 w 3"/>
                  <a:gd name="T15" fmla="*/ 1 h 2"/>
                  <a:gd name="T16" fmla="*/ 2 w 3"/>
                  <a:gd name="T17" fmla="*/ 1 h 2"/>
                  <a:gd name="T18" fmla="*/ 1 w 3"/>
                  <a:gd name="T19" fmla="*/ 1 h 2"/>
                  <a:gd name="T20" fmla="*/ 0 w 3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1"/>
                      <a:pt x="2" y="1"/>
                    </a:cubicBezTo>
                    <a:cubicBezTo>
                      <a:pt x="3" y="0"/>
                      <a:pt x="2" y="1"/>
                      <a:pt x="1" y="1"/>
                    </a:cubicBezTo>
                    <a:cubicBezTo>
                      <a:pt x="2" y="1"/>
                      <a:pt x="3" y="1"/>
                      <a:pt x="2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2" y="1"/>
                      <a:pt x="2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44" name="Freeform 1044"/>
              <p:cNvSpPr>
                <a:spLocks/>
              </p:cNvSpPr>
              <p:nvPr/>
            </p:nvSpPr>
            <p:spPr bwMode="auto">
              <a:xfrm>
                <a:off x="1383" y="2864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45" name="Freeform 1045"/>
              <p:cNvSpPr>
                <a:spLocks/>
              </p:cNvSpPr>
              <p:nvPr/>
            </p:nvSpPr>
            <p:spPr bwMode="auto">
              <a:xfrm>
                <a:off x="1388" y="2862"/>
                <a:ext cx="3" cy="0"/>
              </a:xfrm>
              <a:custGeom>
                <a:avLst/>
                <a:gdLst>
                  <a:gd name="T0" fmla="*/ 1 w 1"/>
                  <a:gd name="T1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46" name="Freeform 1046"/>
              <p:cNvSpPr>
                <a:spLocks/>
              </p:cNvSpPr>
              <p:nvPr/>
            </p:nvSpPr>
            <p:spPr bwMode="auto">
              <a:xfrm>
                <a:off x="1383" y="286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47" name="Freeform 1047"/>
              <p:cNvSpPr>
                <a:spLocks/>
              </p:cNvSpPr>
              <p:nvPr/>
            </p:nvSpPr>
            <p:spPr bwMode="auto">
              <a:xfrm>
                <a:off x="1378" y="2845"/>
                <a:ext cx="27" cy="41"/>
              </a:xfrm>
              <a:custGeom>
                <a:avLst/>
                <a:gdLst>
                  <a:gd name="T0" fmla="*/ 10 w 10"/>
                  <a:gd name="T1" fmla="*/ 4 h 15"/>
                  <a:gd name="T2" fmla="*/ 9 w 10"/>
                  <a:gd name="T3" fmla="*/ 4 h 15"/>
                  <a:gd name="T4" fmla="*/ 9 w 10"/>
                  <a:gd name="T5" fmla="*/ 2 h 15"/>
                  <a:gd name="T6" fmla="*/ 8 w 10"/>
                  <a:gd name="T7" fmla="*/ 0 h 15"/>
                  <a:gd name="T8" fmla="*/ 8 w 10"/>
                  <a:gd name="T9" fmla="*/ 1 h 15"/>
                  <a:gd name="T10" fmla="*/ 7 w 10"/>
                  <a:gd name="T11" fmla="*/ 0 h 15"/>
                  <a:gd name="T12" fmla="*/ 6 w 10"/>
                  <a:gd name="T13" fmla="*/ 2 h 15"/>
                  <a:gd name="T14" fmla="*/ 6 w 10"/>
                  <a:gd name="T15" fmla="*/ 3 h 15"/>
                  <a:gd name="T16" fmla="*/ 3 w 10"/>
                  <a:gd name="T17" fmla="*/ 5 h 15"/>
                  <a:gd name="T18" fmla="*/ 4 w 10"/>
                  <a:gd name="T19" fmla="*/ 7 h 15"/>
                  <a:gd name="T20" fmla="*/ 3 w 10"/>
                  <a:gd name="T21" fmla="*/ 6 h 15"/>
                  <a:gd name="T22" fmla="*/ 3 w 10"/>
                  <a:gd name="T23" fmla="*/ 6 h 15"/>
                  <a:gd name="T24" fmla="*/ 1 w 10"/>
                  <a:gd name="T25" fmla="*/ 6 h 15"/>
                  <a:gd name="T26" fmla="*/ 2 w 10"/>
                  <a:gd name="T27" fmla="*/ 8 h 15"/>
                  <a:gd name="T28" fmla="*/ 1 w 10"/>
                  <a:gd name="T29" fmla="*/ 6 h 15"/>
                  <a:gd name="T30" fmla="*/ 3 w 10"/>
                  <a:gd name="T31" fmla="*/ 6 h 15"/>
                  <a:gd name="T32" fmla="*/ 2 w 10"/>
                  <a:gd name="T33" fmla="*/ 9 h 15"/>
                  <a:gd name="T34" fmla="*/ 5 w 10"/>
                  <a:gd name="T35" fmla="*/ 6 h 15"/>
                  <a:gd name="T36" fmla="*/ 5 w 10"/>
                  <a:gd name="T37" fmla="*/ 6 h 15"/>
                  <a:gd name="T38" fmla="*/ 5 w 10"/>
                  <a:gd name="T39" fmla="*/ 6 h 15"/>
                  <a:gd name="T40" fmla="*/ 5 w 10"/>
                  <a:gd name="T41" fmla="*/ 6 h 15"/>
                  <a:gd name="T42" fmla="*/ 5 w 10"/>
                  <a:gd name="T43" fmla="*/ 6 h 15"/>
                  <a:gd name="T44" fmla="*/ 5 w 10"/>
                  <a:gd name="T45" fmla="*/ 6 h 15"/>
                  <a:gd name="T46" fmla="*/ 5 w 10"/>
                  <a:gd name="T47" fmla="*/ 6 h 15"/>
                  <a:gd name="T48" fmla="*/ 5 w 10"/>
                  <a:gd name="T49" fmla="*/ 6 h 15"/>
                  <a:gd name="T50" fmla="*/ 5 w 10"/>
                  <a:gd name="T51" fmla="*/ 6 h 15"/>
                  <a:gd name="T52" fmla="*/ 2 w 10"/>
                  <a:gd name="T53" fmla="*/ 11 h 15"/>
                  <a:gd name="T54" fmla="*/ 2 w 10"/>
                  <a:gd name="T55" fmla="*/ 11 h 15"/>
                  <a:gd name="T56" fmla="*/ 3 w 10"/>
                  <a:gd name="T57" fmla="*/ 10 h 15"/>
                  <a:gd name="T58" fmla="*/ 3 w 10"/>
                  <a:gd name="T59" fmla="*/ 9 h 15"/>
                  <a:gd name="T60" fmla="*/ 4 w 10"/>
                  <a:gd name="T61" fmla="*/ 6 h 15"/>
                  <a:gd name="T62" fmla="*/ 5 w 10"/>
                  <a:gd name="T63" fmla="*/ 7 h 15"/>
                  <a:gd name="T64" fmla="*/ 7 w 10"/>
                  <a:gd name="T65" fmla="*/ 7 h 15"/>
                  <a:gd name="T66" fmla="*/ 6 w 10"/>
                  <a:gd name="T67" fmla="*/ 5 h 15"/>
                  <a:gd name="T68" fmla="*/ 7 w 10"/>
                  <a:gd name="T69" fmla="*/ 5 h 15"/>
                  <a:gd name="T70" fmla="*/ 6 w 10"/>
                  <a:gd name="T71" fmla="*/ 4 h 15"/>
                  <a:gd name="T72" fmla="*/ 7 w 10"/>
                  <a:gd name="T73" fmla="*/ 5 h 15"/>
                  <a:gd name="T74" fmla="*/ 6 w 10"/>
                  <a:gd name="T75" fmla="*/ 3 h 15"/>
                  <a:gd name="T76" fmla="*/ 9 w 10"/>
                  <a:gd name="T77" fmla="*/ 5 h 15"/>
                  <a:gd name="T78" fmla="*/ 8 w 10"/>
                  <a:gd name="T79" fmla="*/ 4 h 15"/>
                  <a:gd name="T80" fmla="*/ 7 w 10"/>
                  <a:gd name="T81" fmla="*/ 3 h 15"/>
                  <a:gd name="T82" fmla="*/ 9 w 10"/>
                  <a:gd name="T83" fmla="*/ 5 h 15"/>
                  <a:gd name="T84" fmla="*/ 8 w 10"/>
                  <a:gd name="T85" fmla="*/ 3 h 15"/>
                  <a:gd name="T86" fmla="*/ 7 w 10"/>
                  <a:gd name="T87" fmla="*/ 2 h 15"/>
                  <a:gd name="T88" fmla="*/ 8 w 10"/>
                  <a:gd name="T89" fmla="*/ 3 h 15"/>
                  <a:gd name="T90" fmla="*/ 9 w 10"/>
                  <a:gd name="T91" fmla="*/ 5 h 15"/>
                  <a:gd name="T92" fmla="*/ 10 w 10"/>
                  <a:gd name="T93" fmla="*/ 5 h 15"/>
                  <a:gd name="T94" fmla="*/ 9 w 10"/>
                  <a:gd name="T95" fmla="*/ 3 h 15"/>
                  <a:gd name="T96" fmla="*/ 10 w 10"/>
                  <a:gd name="T97" fmla="*/ 4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" h="15">
                    <a:moveTo>
                      <a:pt x="10" y="4"/>
                    </a:moveTo>
                    <a:cubicBezTo>
                      <a:pt x="10" y="4"/>
                      <a:pt x="10" y="3"/>
                      <a:pt x="9" y="4"/>
                    </a:cubicBezTo>
                    <a:cubicBezTo>
                      <a:pt x="9" y="3"/>
                      <a:pt x="9" y="3"/>
                      <a:pt x="9" y="2"/>
                    </a:cubicBezTo>
                    <a:cubicBezTo>
                      <a:pt x="9" y="2"/>
                      <a:pt x="9" y="1"/>
                      <a:pt x="8" y="0"/>
                    </a:cubicBezTo>
                    <a:cubicBezTo>
                      <a:pt x="8" y="0"/>
                      <a:pt x="8" y="1"/>
                      <a:pt x="8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1"/>
                      <a:pt x="7" y="2"/>
                      <a:pt x="6" y="2"/>
                    </a:cubicBezTo>
                    <a:cubicBezTo>
                      <a:pt x="6" y="2"/>
                      <a:pt x="6" y="2"/>
                      <a:pt x="6" y="3"/>
                    </a:cubicBezTo>
                    <a:cubicBezTo>
                      <a:pt x="5" y="3"/>
                      <a:pt x="5" y="5"/>
                      <a:pt x="3" y="5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6"/>
                      <a:pt x="3" y="7"/>
                      <a:pt x="3" y="6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1" y="5"/>
                      <a:pt x="2" y="7"/>
                      <a:pt x="1" y="6"/>
                    </a:cubicBezTo>
                    <a:cubicBezTo>
                      <a:pt x="2" y="7"/>
                      <a:pt x="2" y="8"/>
                      <a:pt x="2" y="8"/>
                    </a:cubicBezTo>
                    <a:cubicBezTo>
                      <a:pt x="1" y="6"/>
                      <a:pt x="2" y="9"/>
                      <a:pt x="1" y="6"/>
                    </a:cubicBezTo>
                    <a:cubicBezTo>
                      <a:pt x="1" y="5"/>
                      <a:pt x="3" y="6"/>
                      <a:pt x="3" y="6"/>
                    </a:cubicBezTo>
                    <a:cubicBezTo>
                      <a:pt x="3" y="7"/>
                      <a:pt x="6" y="2"/>
                      <a:pt x="2" y="9"/>
                    </a:cubicBezTo>
                    <a:cubicBezTo>
                      <a:pt x="7" y="2"/>
                      <a:pt x="4" y="7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5"/>
                      <a:pt x="0" y="15"/>
                      <a:pt x="2" y="11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4" y="8"/>
                      <a:pt x="4" y="7"/>
                      <a:pt x="4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6"/>
                      <a:pt x="5" y="6"/>
                      <a:pt x="7" y="7"/>
                    </a:cubicBezTo>
                    <a:cubicBezTo>
                      <a:pt x="6" y="6"/>
                      <a:pt x="8" y="7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7" y="5"/>
                      <a:pt x="7" y="5"/>
                    </a:cubicBezTo>
                    <a:cubicBezTo>
                      <a:pt x="6" y="4"/>
                      <a:pt x="6" y="4"/>
                      <a:pt x="6" y="3"/>
                    </a:cubicBezTo>
                    <a:cubicBezTo>
                      <a:pt x="7" y="4"/>
                      <a:pt x="8" y="5"/>
                      <a:pt x="9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8" y="5"/>
                      <a:pt x="7" y="4"/>
                      <a:pt x="7" y="3"/>
                    </a:cubicBezTo>
                    <a:cubicBezTo>
                      <a:pt x="7" y="3"/>
                      <a:pt x="8" y="4"/>
                      <a:pt x="9" y="5"/>
                    </a:cubicBezTo>
                    <a:cubicBezTo>
                      <a:pt x="9" y="5"/>
                      <a:pt x="7" y="3"/>
                      <a:pt x="8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8" y="3"/>
                      <a:pt x="8" y="3"/>
                    </a:cubicBezTo>
                    <a:cubicBezTo>
                      <a:pt x="9" y="4"/>
                      <a:pt x="9" y="4"/>
                      <a:pt x="9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0" y="5"/>
                      <a:pt x="10" y="4"/>
                      <a:pt x="1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48" name="Rectangle 1048"/>
              <p:cNvSpPr>
                <a:spLocks noChangeArrowheads="1"/>
              </p:cNvSpPr>
              <p:nvPr/>
            </p:nvSpPr>
            <p:spPr bwMode="auto">
              <a:xfrm>
                <a:off x="1405" y="2859"/>
                <a:ext cx="1" cy="3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49" name="Freeform 1049"/>
              <p:cNvSpPr>
                <a:spLocks/>
              </p:cNvSpPr>
              <p:nvPr/>
            </p:nvSpPr>
            <p:spPr bwMode="auto">
              <a:xfrm>
                <a:off x="1405" y="2856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50" name="Freeform 1050"/>
              <p:cNvSpPr>
                <a:spLocks/>
              </p:cNvSpPr>
              <p:nvPr/>
            </p:nvSpPr>
            <p:spPr bwMode="auto">
              <a:xfrm>
                <a:off x="1394" y="2851"/>
                <a:ext cx="3" cy="0"/>
              </a:xfrm>
              <a:custGeom>
                <a:avLst/>
                <a:gdLst>
                  <a:gd name="T0" fmla="*/ 0 w 3"/>
                  <a:gd name="T1" fmla="*/ 0 w 3"/>
                  <a:gd name="T2" fmla="*/ 3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51" name="Freeform 1051"/>
              <p:cNvSpPr>
                <a:spLocks/>
              </p:cNvSpPr>
              <p:nvPr/>
            </p:nvSpPr>
            <p:spPr bwMode="auto">
              <a:xfrm>
                <a:off x="1402" y="2859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52" name="Freeform 1052"/>
              <p:cNvSpPr>
                <a:spLocks/>
              </p:cNvSpPr>
              <p:nvPr/>
            </p:nvSpPr>
            <p:spPr bwMode="auto">
              <a:xfrm>
                <a:off x="1397" y="2862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53" name="Rectangle 1053"/>
              <p:cNvSpPr>
                <a:spLocks noChangeArrowheads="1"/>
              </p:cNvSpPr>
              <p:nvPr/>
            </p:nvSpPr>
            <p:spPr bwMode="auto">
              <a:xfrm>
                <a:off x="1405" y="2859"/>
                <a:ext cx="1" cy="3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54" name="Freeform 1054"/>
              <p:cNvSpPr>
                <a:spLocks/>
              </p:cNvSpPr>
              <p:nvPr/>
            </p:nvSpPr>
            <p:spPr bwMode="auto">
              <a:xfrm>
                <a:off x="1388" y="2837"/>
                <a:ext cx="22" cy="19"/>
              </a:xfrm>
              <a:custGeom>
                <a:avLst/>
                <a:gdLst>
                  <a:gd name="T0" fmla="*/ 4 w 8"/>
                  <a:gd name="T1" fmla="*/ 5 h 7"/>
                  <a:gd name="T2" fmla="*/ 6 w 8"/>
                  <a:gd name="T3" fmla="*/ 5 h 7"/>
                  <a:gd name="T4" fmla="*/ 4 w 8"/>
                  <a:gd name="T5" fmla="*/ 2 h 7"/>
                  <a:gd name="T6" fmla="*/ 6 w 8"/>
                  <a:gd name="T7" fmla="*/ 5 h 7"/>
                  <a:gd name="T8" fmla="*/ 5 w 8"/>
                  <a:gd name="T9" fmla="*/ 3 h 7"/>
                  <a:gd name="T10" fmla="*/ 6 w 8"/>
                  <a:gd name="T11" fmla="*/ 3 h 7"/>
                  <a:gd name="T12" fmla="*/ 6 w 8"/>
                  <a:gd name="T13" fmla="*/ 6 h 7"/>
                  <a:gd name="T14" fmla="*/ 5 w 8"/>
                  <a:gd name="T15" fmla="*/ 2 h 7"/>
                  <a:gd name="T16" fmla="*/ 5 w 8"/>
                  <a:gd name="T17" fmla="*/ 2 h 7"/>
                  <a:gd name="T18" fmla="*/ 5 w 8"/>
                  <a:gd name="T19" fmla="*/ 3 h 7"/>
                  <a:gd name="T20" fmla="*/ 5 w 8"/>
                  <a:gd name="T21" fmla="*/ 5 h 7"/>
                  <a:gd name="T22" fmla="*/ 6 w 8"/>
                  <a:gd name="T23" fmla="*/ 7 h 7"/>
                  <a:gd name="T24" fmla="*/ 6 w 8"/>
                  <a:gd name="T25" fmla="*/ 6 h 7"/>
                  <a:gd name="T26" fmla="*/ 7 w 8"/>
                  <a:gd name="T27" fmla="*/ 7 h 7"/>
                  <a:gd name="T28" fmla="*/ 6 w 8"/>
                  <a:gd name="T29" fmla="*/ 6 h 7"/>
                  <a:gd name="T30" fmla="*/ 7 w 8"/>
                  <a:gd name="T31" fmla="*/ 7 h 7"/>
                  <a:gd name="T32" fmla="*/ 5 w 8"/>
                  <a:gd name="T33" fmla="*/ 5 h 7"/>
                  <a:gd name="T34" fmla="*/ 6 w 8"/>
                  <a:gd name="T35" fmla="*/ 6 h 7"/>
                  <a:gd name="T36" fmla="*/ 5 w 8"/>
                  <a:gd name="T37" fmla="*/ 3 h 7"/>
                  <a:gd name="T38" fmla="*/ 6 w 8"/>
                  <a:gd name="T39" fmla="*/ 3 h 7"/>
                  <a:gd name="T40" fmla="*/ 5 w 8"/>
                  <a:gd name="T41" fmla="*/ 3 h 7"/>
                  <a:gd name="T42" fmla="*/ 3 w 8"/>
                  <a:gd name="T43" fmla="*/ 0 h 7"/>
                  <a:gd name="T44" fmla="*/ 3 w 8"/>
                  <a:gd name="T45" fmla="*/ 1 h 7"/>
                  <a:gd name="T46" fmla="*/ 2 w 8"/>
                  <a:gd name="T47" fmla="*/ 1 h 7"/>
                  <a:gd name="T48" fmla="*/ 5 w 8"/>
                  <a:gd name="T49" fmla="*/ 3 h 7"/>
                  <a:gd name="T50" fmla="*/ 3 w 8"/>
                  <a:gd name="T51" fmla="*/ 1 h 7"/>
                  <a:gd name="T52" fmla="*/ 3 w 8"/>
                  <a:gd name="T53" fmla="*/ 2 h 7"/>
                  <a:gd name="T54" fmla="*/ 3 w 8"/>
                  <a:gd name="T55" fmla="*/ 1 h 7"/>
                  <a:gd name="T56" fmla="*/ 3 w 8"/>
                  <a:gd name="T57" fmla="*/ 3 h 7"/>
                  <a:gd name="T58" fmla="*/ 3 w 8"/>
                  <a:gd name="T59" fmla="*/ 3 h 7"/>
                  <a:gd name="T60" fmla="*/ 4 w 8"/>
                  <a:gd name="T61" fmla="*/ 4 h 7"/>
                  <a:gd name="T62" fmla="*/ 3 w 8"/>
                  <a:gd name="T63" fmla="*/ 3 h 7"/>
                  <a:gd name="T64" fmla="*/ 4 w 8"/>
                  <a:gd name="T65" fmla="*/ 5 h 7"/>
                  <a:gd name="T66" fmla="*/ 4 w 8"/>
                  <a:gd name="T67" fmla="*/ 4 h 7"/>
                  <a:gd name="T68" fmla="*/ 4 w 8"/>
                  <a:gd name="T6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7">
                    <a:moveTo>
                      <a:pt x="4" y="5"/>
                    </a:moveTo>
                    <a:cubicBezTo>
                      <a:pt x="6" y="6"/>
                      <a:pt x="5" y="5"/>
                      <a:pt x="6" y="5"/>
                    </a:cubicBezTo>
                    <a:cubicBezTo>
                      <a:pt x="6" y="4"/>
                      <a:pt x="4" y="3"/>
                      <a:pt x="4" y="2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8" y="2"/>
                      <a:pt x="5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7" y="7"/>
                      <a:pt x="6" y="6"/>
                    </a:cubicBezTo>
                    <a:cubicBezTo>
                      <a:pt x="6" y="4"/>
                      <a:pt x="6" y="4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3"/>
                      <a:pt x="5" y="3"/>
                    </a:cubicBezTo>
                    <a:cubicBezTo>
                      <a:pt x="5" y="4"/>
                      <a:pt x="6" y="5"/>
                      <a:pt x="5" y="5"/>
                    </a:cubicBezTo>
                    <a:cubicBezTo>
                      <a:pt x="6" y="5"/>
                      <a:pt x="6" y="6"/>
                      <a:pt x="6" y="7"/>
                    </a:cubicBezTo>
                    <a:cubicBezTo>
                      <a:pt x="6" y="6"/>
                      <a:pt x="6" y="7"/>
                      <a:pt x="6" y="6"/>
                    </a:cubicBezTo>
                    <a:cubicBezTo>
                      <a:pt x="6" y="6"/>
                      <a:pt x="6" y="6"/>
                      <a:pt x="7" y="7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7" y="6"/>
                      <a:pt x="7" y="7"/>
                      <a:pt x="7" y="7"/>
                    </a:cubicBezTo>
                    <a:cubicBezTo>
                      <a:pt x="7" y="6"/>
                      <a:pt x="7" y="6"/>
                      <a:pt x="5" y="5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4" y="5"/>
                      <a:pt x="5" y="3"/>
                      <a:pt x="5" y="3"/>
                    </a:cubicBezTo>
                    <a:cubicBezTo>
                      <a:pt x="5" y="3"/>
                      <a:pt x="5" y="3"/>
                      <a:pt x="6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0" y="0"/>
                      <a:pt x="3" y="0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2"/>
                      <a:pt x="3" y="1"/>
                      <a:pt x="2" y="1"/>
                    </a:cubicBezTo>
                    <a:cubicBezTo>
                      <a:pt x="3" y="1"/>
                      <a:pt x="4" y="2"/>
                      <a:pt x="5" y="3"/>
                    </a:cubicBezTo>
                    <a:cubicBezTo>
                      <a:pt x="4" y="2"/>
                      <a:pt x="5" y="3"/>
                      <a:pt x="3" y="1"/>
                    </a:cubicBezTo>
                    <a:cubicBezTo>
                      <a:pt x="3" y="1"/>
                      <a:pt x="3" y="2"/>
                      <a:pt x="3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3"/>
                      <a:pt x="2" y="1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4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4"/>
                      <a:pt x="4" y="5"/>
                      <a:pt x="4" y="5"/>
                    </a:cubicBezTo>
                    <a:cubicBezTo>
                      <a:pt x="4" y="5"/>
                      <a:pt x="4" y="4"/>
                      <a:pt x="4" y="4"/>
                    </a:cubicBezTo>
                    <a:cubicBezTo>
                      <a:pt x="4" y="4"/>
                      <a:pt x="5" y="5"/>
                      <a:pt x="4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55" name="Freeform 1055"/>
              <p:cNvSpPr>
                <a:spLocks/>
              </p:cNvSpPr>
              <p:nvPr/>
            </p:nvSpPr>
            <p:spPr bwMode="auto">
              <a:xfrm>
                <a:off x="1405" y="285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56" name="Freeform 1056"/>
              <p:cNvSpPr>
                <a:spLocks/>
              </p:cNvSpPr>
              <p:nvPr/>
            </p:nvSpPr>
            <p:spPr bwMode="auto">
              <a:xfrm>
                <a:off x="1388" y="2837"/>
                <a:ext cx="11" cy="27"/>
              </a:xfrm>
              <a:custGeom>
                <a:avLst/>
                <a:gdLst>
                  <a:gd name="T0" fmla="*/ 2 w 4"/>
                  <a:gd name="T1" fmla="*/ 4 h 10"/>
                  <a:gd name="T2" fmla="*/ 1 w 4"/>
                  <a:gd name="T3" fmla="*/ 3 h 10"/>
                  <a:gd name="T4" fmla="*/ 2 w 4"/>
                  <a:gd name="T5" fmla="*/ 6 h 10"/>
                  <a:gd name="T6" fmla="*/ 2 w 4"/>
                  <a:gd name="T7" fmla="*/ 6 h 10"/>
                  <a:gd name="T8" fmla="*/ 1 w 4"/>
                  <a:gd name="T9" fmla="*/ 4 h 10"/>
                  <a:gd name="T10" fmla="*/ 0 w 4"/>
                  <a:gd name="T11" fmla="*/ 4 h 10"/>
                  <a:gd name="T12" fmla="*/ 1 w 4"/>
                  <a:gd name="T13" fmla="*/ 5 h 10"/>
                  <a:gd name="T14" fmla="*/ 1 w 4"/>
                  <a:gd name="T15" fmla="*/ 6 h 10"/>
                  <a:gd name="T16" fmla="*/ 1 w 4"/>
                  <a:gd name="T17" fmla="*/ 6 h 10"/>
                  <a:gd name="T18" fmla="*/ 0 w 4"/>
                  <a:gd name="T19" fmla="*/ 4 h 10"/>
                  <a:gd name="T20" fmla="*/ 1 w 4"/>
                  <a:gd name="T21" fmla="*/ 9 h 10"/>
                  <a:gd name="T22" fmla="*/ 2 w 4"/>
                  <a:gd name="T23" fmla="*/ 9 h 10"/>
                  <a:gd name="T24" fmla="*/ 1 w 4"/>
                  <a:gd name="T25" fmla="*/ 7 h 10"/>
                  <a:gd name="T26" fmla="*/ 1 w 4"/>
                  <a:gd name="T27" fmla="*/ 7 h 10"/>
                  <a:gd name="T28" fmla="*/ 2 w 4"/>
                  <a:gd name="T29" fmla="*/ 8 h 10"/>
                  <a:gd name="T30" fmla="*/ 4 w 4"/>
                  <a:gd name="T31" fmla="*/ 7 h 10"/>
                  <a:gd name="T32" fmla="*/ 4 w 4"/>
                  <a:gd name="T33" fmla="*/ 7 h 10"/>
                  <a:gd name="T34" fmla="*/ 3 w 4"/>
                  <a:gd name="T35" fmla="*/ 5 h 10"/>
                  <a:gd name="T36" fmla="*/ 2 w 4"/>
                  <a:gd name="T37" fmla="*/ 4 h 10"/>
                  <a:gd name="T38" fmla="*/ 2 w 4"/>
                  <a:gd name="T39" fmla="*/ 4 h 10"/>
                  <a:gd name="T40" fmla="*/ 1 w 4"/>
                  <a:gd name="T41" fmla="*/ 2 h 10"/>
                  <a:gd name="T42" fmla="*/ 1 w 4"/>
                  <a:gd name="T43" fmla="*/ 1 h 10"/>
                  <a:gd name="T44" fmla="*/ 0 w 4"/>
                  <a:gd name="T45" fmla="*/ 2 h 10"/>
                  <a:gd name="T46" fmla="*/ 2 w 4"/>
                  <a:gd name="T47" fmla="*/ 4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" h="10">
                    <a:moveTo>
                      <a:pt x="2" y="4"/>
                    </a:moveTo>
                    <a:cubicBezTo>
                      <a:pt x="1" y="4"/>
                      <a:pt x="1" y="3"/>
                      <a:pt x="1" y="3"/>
                    </a:cubicBezTo>
                    <a:cubicBezTo>
                      <a:pt x="1" y="4"/>
                      <a:pt x="2" y="4"/>
                      <a:pt x="2" y="6"/>
                    </a:cubicBezTo>
                    <a:cubicBezTo>
                      <a:pt x="2" y="5"/>
                      <a:pt x="3" y="6"/>
                      <a:pt x="2" y="6"/>
                    </a:cubicBezTo>
                    <a:cubicBezTo>
                      <a:pt x="2" y="6"/>
                      <a:pt x="1" y="4"/>
                      <a:pt x="1" y="4"/>
                    </a:cubicBezTo>
                    <a:cubicBezTo>
                      <a:pt x="1" y="4"/>
                      <a:pt x="0" y="4"/>
                      <a:pt x="0" y="4"/>
                    </a:cubicBezTo>
                    <a:cubicBezTo>
                      <a:pt x="1" y="4"/>
                      <a:pt x="0" y="4"/>
                      <a:pt x="1" y="5"/>
                    </a:cubicBezTo>
                    <a:cubicBezTo>
                      <a:pt x="2" y="6"/>
                      <a:pt x="2" y="7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4"/>
                      <a:pt x="1" y="5"/>
                      <a:pt x="0" y="4"/>
                    </a:cubicBezTo>
                    <a:cubicBezTo>
                      <a:pt x="1" y="6"/>
                      <a:pt x="0" y="6"/>
                      <a:pt x="1" y="9"/>
                    </a:cubicBezTo>
                    <a:cubicBezTo>
                      <a:pt x="2" y="10"/>
                      <a:pt x="2" y="9"/>
                      <a:pt x="2" y="9"/>
                    </a:cubicBezTo>
                    <a:cubicBezTo>
                      <a:pt x="1" y="8"/>
                      <a:pt x="1" y="7"/>
                      <a:pt x="1" y="7"/>
                    </a:cubicBezTo>
                    <a:cubicBezTo>
                      <a:pt x="1" y="7"/>
                      <a:pt x="1" y="6"/>
                      <a:pt x="1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8"/>
                      <a:pt x="3" y="7"/>
                      <a:pt x="4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3" y="6"/>
                      <a:pt x="3" y="6"/>
                      <a:pt x="3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3"/>
                      <a:pt x="2" y="4"/>
                    </a:cubicBezTo>
                    <a:cubicBezTo>
                      <a:pt x="2" y="3"/>
                      <a:pt x="2" y="3"/>
                      <a:pt x="1" y="2"/>
                    </a:cubicBezTo>
                    <a:cubicBezTo>
                      <a:pt x="1" y="2"/>
                      <a:pt x="2" y="2"/>
                      <a:pt x="1" y="1"/>
                    </a:cubicBezTo>
                    <a:cubicBezTo>
                      <a:pt x="0" y="0"/>
                      <a:pt x="2" y="3"/>
                      <a:pt x="0" y="2"/>
                    </a:cubicBez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57" name="Freeform 1057"/>
              <p:cNvSpPr>
                <a:spLocks/>
              </p:cNvSpPr>
              <p:nvPr/>
            </p:nvSpPr>
            <p:spPr bwMode="auto">
              <a:xfrm>
                <a:off x="1394" y="2845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58" name="Freeform 1058"/>
              <p:cNvSpPr>
                <a:spLocks/>
              </p:cNvSpPr>
              <p:nvPr/>
            </p:nvSpPr>
            <p:spPr bwMode="auto">
              <a:xfrm>
                <a:off x="1397" y="2851"/>
                <a:ext cx="2" cy="5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59" name="Freeform 1059"/>
              <p:cNvSpPr>
                <a:spLocks/>
              </p:cNvSpPr>
              <p:nvPr/>
            </p:nvSpPr>
            <p:spPr bwMode="auto">
              <a:xfrm>
                <a:off x="1388" y="2848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60" name="Freeform 1060"/>
              <p:cNvSpPr>
                <a:spLocks/>
              </p:cNvSpPr>
              <p:nvPr/>
            </p:nvSpPr>
            <p:spPr bwMode="auto">
              <a:xfrm>
                <a:off x="1386" y="2853"/>
                <a:ext cx="5" cy="11"/>
              </a:xfrm>
              <a:custGeom>
                <a:avLst/>
                <a:gdLst>
                  <a:gd name="T0" fmla="*/ 1 w 2"/>
                  <a:gd name="T1" fmla="*/ 4 h 4"/>
                  <a:gd name="T2" fmla="*/ 2 w 2"/>
                  <a:gd name="T3" fmla="*/ 3 h 4"/>
                  <a:gd name="T4" fmla="*/ 0 w 2"/>
                  <a:gd name="T5" fmla="*/ 0 h 4"/>
                  <a:gd name="T6" fmla="*/ 1 w 2"/>
                  <a:gd name="T7" fmla="*/ 2 h 4"/>
                  <a:gd name="T8" fmla="*/ 1 w 2"/>
                  <a:gd name="T9" fmla="*/ 3 h 4"/>
                  <a:gd name="T10" fmla="*/ 1 w 2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cubicBezTo>
                      <a:pt x="2" y="4"/>
                      <a:pt x="1" y="3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0" y="0"/>
                      <a:pt x="1" y="2"/>
                      <a:pt x="1" y="2"/>
                    </a:cubicBezTo>
                    <a:cubicBezTo>
                      <a:pt x="1" y="1"/>
                      <a:pt x="1" y="3"/>
                      <a:pt x="1" y="3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61" name="Freeform 1061"/>
              <p:cNvSpPr>
                <a:spLocks/>
              </p:cNvSpPr>
              <p:nvPr/>
            </p:nvSpPr>
            <p:spPr bwMode="auto">
              <a:xfrm>
                <a:off x="1372" y="2843"/>
                <a:ext cx="16" cy="21"/>
              </a:xfrm>
              <a:custGeom>
                <a:avLst/>
                <a:gdLst>
                  <a:gd name="T0" fmla="*/ 3 w 6"/>
                  <a:gd name="T1" fmla="*/ 4 h 8"/>
                  <a:gd name="T2" fmla="*/ 3 w 6"/>
                  <a:gd name="T3" fmla="*/ 5 h 8"/>
                  <a:gd name="T4" fmla="*/ 3 w 6"/>
                  <a:gd name="T5" fmla="*/ 4 h 8"/>
                  <a:gd name="T6" fmla="*/ 2 w 6"/>
                  <a:gd name="T7" fmla="*/ 3 h 8"/>
                  <a:gd name="T8" fmla="*/ 3 w 6"/>
                  <a:gd name="T9" fmla="*/ 4 h 8"/>
                  <a:gd name="T10" fmla="*/ 3 w 6"/>
                  <a:gd name="T11" fmla="*/ 6 h 8"/>
                  <a:gd name="T12" fmla="*/ 3 w 6"/>
                  <a:gd name="T13" fmla="*/ 6 h 8"/>
                  <a:gd name="T14" fmla="*/ 5 w 6"/>
                  <a:gd name="T15" fmla="*/ 8 h 8"/>
                  <a:gd name="T16" fmla="*/ 2 w 6"/>
                  <a:gd name="T17" fmla="*/ 6 h 8"/>
                  <a:gd name="T18" fmla="*/ 3 w 6"/>
                  <a:gd name="T19" fmla="*/ 5 h 8"/>
                  <a:gd name="T20" fmla="*/ 3 w 6"/>
                  <a:gd name="T21" fmla="*/ 5 h 8"/>
                  <a:gd name="T22" fmla="*/ 3 w 6"/>
                  <a:gd name="T23" fmla="*/ 5 h 8"/>
                  <a:gd name="T24" fmla="*/ 5 w 6"/>
                  <a:gd name="T25" fmla="*/ 4 h 8"/>
                  <a:gd name="T26" fmla="*/ 4 w 6"/>
                  <a:gd name="T27" fmla="*/ 4 h 8"/>
                  <a:gd name="T28" fmla="*/ 5 w 6"/>
                  <a:gd name="T29" fmla="*/ 3 h 8"/>
                  <a:gd name="T30" fmla="*/ 4 w 6"/>
                  <a:gd name="T31" fmla="*/ 3 h 8"/>
                  <a:gd name="T32" fmla="*/ 5 w 6"/>
                  <a:gd name="T33" fmla="*/ 3 h 8"/>
                  <a:gd name="T34" fmla="*/ 2 w 6"/>
                  <a:gd name="T35" fmla="*/ 3 h 8"/>
                  <a:gd name="T36" fmla="*/ 2 w 6"/>
                  <a:gd name="T37" fmla="*/ 2 h 8"/>
                  <a:gd name="T38" fmla="*/ 4 w 6"/>
                  <a:gd name="T39" fmla="*/ 3 h 8"/>
                  <a:gd name="T40" fmla="*/ 3 w 6"/>
                  <a:gd name="T41" fmla="*/ 2 h 8"/>
                  <a:gd name="T42" fmla="*/ 5 w 6"/>
                  <a:gd name="T43" fmla="*/ 3 h 8"/>
                  <a:gd name="T44" fmla="*/ 3 w 6"/>
                  <a:gd name="T45" fmla="*/ 1 h 8"/>
                  <a:gd name="T46" fmla="*/ 3 w 6"/>
                  <a:gd name="T47" fmla="*/ 1 h 8"/>
                  <a:gd name="T48" fmla="*/ 1 w 6"/>
                  <a:gd name="T49" fmla="*/ 0 h 8"/>
                  <a:gd name="T50" fmla="*/ 0 w 6"/>
                  <a:gd name="T51" fmla="*/ 3 h 8"/>
                  <a:gd name="T52" fmla="*/ 2 w 6"/>
                  <a:gd name="T53" fmla="*/ 3 h 8"/>
                  <a:gd name="T54" fmla="*/ 0 w 6"/>
                  <a:gd name="T55" fmla="*/ 4 h 8"/>
                  <a:gd name="T56" fmla="*/ 2 w 6"/>
                  <a:gd name="T57" fmla="*/ 4 h 8"/>
                  <a:gd name="T58" fmla="*/ 0 w 6"/>
                  <a:gd name="T59" fmla="*/ 4 h 8"/>
                  <a:gd name="T60" fmla="*/ 2 w 6"/>
                  <a:gd name="T61" fmla="*/ 4 h 8"/>
                  <a:gd name="T62" fmla="*/ 0 w 6"/>
                  <a:gd name="T63" fmla="*/ 5 h 8"/>
                  <a:gd name="T64" fmla="*/ 4 w 6"/>
                  <a:gd name="T65" fmla="*/ 8 h 8"/>
                  <a:gd name="T66" fmla="*/ 3 w 6"/>
                  <a:gd name="T67" fmla="*/ 6 h 8"/>
                  <a:gd name="T68" fmla="*/ 4 w 6"/>
                  <a:gd name="T69" fmla="*/ 6 h 8"/>
                  <a:gd name="T70" fmla="*/ 4 w 6"/>
                  <a:gd name="T71" fmla="*/ 5 h 8"/>
                  <a:gd name="T72" fmla="*/ 5 w 6"/>
                  <a:gd name="T73" fmla="*/ 7 h 8"/>
                  <a:gd name="T74" fmla="*/ 6 w 6"/>
                  <a:gd name="T75" fmla="*/ 7 h 8"/>
                  <a:gd name="T76" fmla="*/ 5 w 6"/>
                  <a:gd name="T77" fmla="*/ 6 h 8"/>
                  <a:gd name="T78" fmla="*/ 6 w 6"/>
                  <a:gd name="T79" fmla="*/ 7 h 8"/>
                  <a:gd name="T80" fmla="*/ 4 w 6"/>
                  <a:gd name="T81" fmla="*/ 4 h 8"/>
                  <a:gd name="T82" fmla="*/ 2 w 6"/>
                  <a:gd name="T83" fmla="*/ 3 h 8"/>
                  <a:gd name="T84" fmla="*/ 3 w 6"/>
                  <a:gd name="T8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" h="8">
                    <a:moveTo>
                      <a:pt x="3" y="4"/>
                    </a:moveTo>
                    <a:cubicBezTo>
                      <a:pt x="3" y="5"/>
                      <a:pt x="3" y="6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3"/>
                      <a:pt x="2" y="5"/>
                      <a:pt x="2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3" y="4"/>
                      <a:pt x="3" y="6"/>
                    </a:cubicBezTo>
                    <a:cubicBezTo>
                      <a:pt x="2" y="8"/>
                      <a:pt x="3" y="5"/>
                      <a:pt x="3" y="6"/>
                    </a:cubicBezTo>
                    <a:cubicBezTo>
                      <a:pt x="4" y="5"/>
                      <a:pt x="5" y="6"/>
                      <a:pt x="5" y="8"/>
                    </a:cubicBezTo>
                    <a:cubicBezTo>
                      <a:pt x="5" y="8"/>
                      <a:pt x="4" y="6"/>
                      <a:pt x="2" y="6"/>
                    </a:cubicBezTo>
                    <a:cubicBezTo>
                      <a:pt x="4" y="5"/>
                      <a:pt x="2" y="6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5" y="4"/>
                      <a:pt x="3" y="5"/>
                      <a:pt x="3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3" y="4"/>
                      <a:pt x="4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4"/>
                      <a:pt x="4" y="3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2"/>
                      <a:pt x="4" y="3"/>
                      <a:pt x="2" y="3"/>
                    </a:cubicBezTo>
                    <a:cubicBezTo>
                      <a:pt x="5" y="3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3"/>
                    </a:cubicBezTo>
                    <a:cubicBezTo>
                      <a:pt x="3" y="2"/>
                      <a:pt x="4" y="2"/>
                      <a:pt x="3" y="2"/>
                    </a:cubicBezTo>
                    <a:cubicBezTo>
                      <a:pt x="5" y="3"/>
                      <a:pt x="4" y="2"/>
                      <a:pt x="5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1"/>
                      <a:pt x="4" y="1"/>
                      <a:pt x="3" y="1"/>
                    </a:cubicBezTo>
                    <a:cubicBezTo>
                      <a:pt x="3" y="1"/>
                      <a:pt x="1" y="0"/>
                      <a:pt x="1" y="0"/>
                    </a:cubicBezTo>
                    <a:cubicBezTo>
                      <a:pt x="1" y="1"/>
                      <a:pt x="1" y="2"/>
                      <a:pt x="0" y="3"/>
                    </a:cubicBezTo>
                    <a:cubicBezTo>
                      <a:pt x="2" y="3"/>
                      <a:pt x="0" y="3"/>
                      <a:pt x="2" y="3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1" y="3"/>
                      <a:pt x="2" y="4"/>
                    </a:cubicBezTo>
                    <a:cubicBezTo>
                      <a:pt x="2" y="4"/>
                      <a:pt x="1" y="4"/>
                      <a:pt x="0" y="4"/>
                    </a:cubicBezTo>
                    <a:cubicBezTo>
                      <a:pt x="0" y="5"/>
                      <a:pt x="1" y="4"/>
                      <a:pt x="2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" y="6"/>
                      <a:pt x="1" y="8"/>
                      <a:pt x="4" y="8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7"/>
                      <a:pt x="3" y="3"/>
                      <a:pt x="4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5" y="6"/>
                      <a:pt x="5" y="7"/>
                    </a:cubicBezTo>
                    <a:cubicBezTo>
                      <a:pt x="5" y="7"/>
                      <a:pt x="6" y="7"/>
                      <a:pt x="6" y="7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5"/>
                      <a:pt x="5" y="6"/>
                      <a:pt x="6" y="7"/>
                    </a:cubicBezTo>
                    <a:cubicBezTo>
                      <a:pt x="5" y="5"/>
                      <a:pt x="4" y="5"/>
                      <a:pt x="4" y="4"/>
                    </a:cubicBezTo>
                    <a:cubicBezTo>
                      <a:pt x="4" y="6"/>
                      <a:pt x="2" y="1"/>
                      <a:pt x="2" y="3"/>
                    </a:cubicBezTo>
                    <a:cubicBezTo>
                      <a:pt x="2" y="3"/>
                      <a:pt x="3" y="4"/>
                      <a:pt x="3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62" name="Freeform 1062"/>
              <p:cNvSpPr>
                <a:spLocks/>
              </p:cNvSpPr>
              <p:nvPr/>
            </p:nvSpPr>
            <p:spPr bwMode="auto">
              <a:xfrm>
                <a:off x="1386" y="2862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63" name="Freeform 1063"/>
              <p:cNvSpPr>
                <a:spLocks/>
              </p:cNvSpPr>
              <p:nvPr/>
            </p:nvSpPr>
            <p:spPr bwMode="auto">
              <a:xfrm>
                <a:off x="1380" y="28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64" name="Rectangle 1064"/>
              <p:cNvSpPr>
                <a:spLocks noChangeArrowheads="1"/>
              </p:cNvSpPr>
              <p:nvPr/>
            </p:nvSpPr>
            <p:spPr bwMode="auto">
              <a:xfrm>
                <a:off x="1388" y="2862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65" name="Freeform 1065"/>
              <p:cNvSpPr>
                <a:spLocks/>
              </p:cNvSpPr>
              <p:nvPr/>
            </p:nvSpPr>
            <p:spPr bwMode="auto">
              <a:xfrm>
                <a:off x="1383" y="2851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0 w 3"/>
                  <a:gd name="T3" fmla="*/ 0 h 2"/>
                  <a:gd name="T4" fmla="*/ 3 w 3"/>
                  <a:gd name="T5" fmla="*/ 2 h 2"/>
                  <a:gd name="T6" fmla="*/ 0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0" y="0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66" name="Freeform 1066"/>
              <p:cNvSpPr>
                <a:spLocks/>
              </p:cNvSpPr>
              <p:nvPr/>
            </p:nvSpPr>
            <p:spPr bwMode="auto">
              <a:xfrm>
                <a:off x="1378" y="28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67" name="Freeform 1067"/>
              <p:cNvSpPr>
                <a:spLocks/>
              </p:cNvSpPr>
              <p:nvPr/>
            </p:nvSpPr>
            <p:spPr bwMode="auto">
              <a:xfrm>
                <a:off x="1380" y="285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68" name="Freeform 1068"/>
              <p:cNvSpPr>
                <a:spLocks/>
              </p:cNvSpPr>
              <p:nvPr/>
            </p:nvSpPr>
            <p:spPr bwMode="auto">
              <a:xfrm>
                <a:off x="1372" y="2832"/>
                <a:ext cx="35" cy="51"/>
              </a:xfrm>
              <a:custGeom>
                <a:avLst/>
                <a:gdLst>
                  <a:gd name="T0" fmla="*/ 5 w 13"/>
                  <a:gd name="T1" fmla="*/ 14 h 19"/>
                  <a:gd name="T2" fmla="*/ 4 w 13"/>
                  <a:gd name="T3" fmla="*/ 16 h 19"/>
                  <a:gd name="T4" fmla="*/ 5 w 13"/>
                  <a:gd name="T5" fmla="*/ 17 h 19"/>
                  <a:gd name="T6" fmla="*/ 6 w 13"/>
                  <a:gd name="T7" fmla="*/ 16 h 19"/>
                  <a:gd name="T8" fmla="*/ 8 w 13"/>
                  <a:gd name="T9" fmla="*/ 16 h 19"/>
                  <a:gd name="T10" fmla="*/ 9 w 13"/>
                  <a:gd name="T11" fmla="*/ 12 h 19"/>
                  <a:gd name="T12" fmla="*/ 10 w 13"/>
                  <a:gd name="T13" fmla="*/ 14 h 19"/>
                  <a:gd name="T14" fmla="*/ 9 w 13"/>
                  <a:gd name="T15" fmla="*/ 12 h 19"/>
                  <a:gd name="T16" fmla="*/ 10 w 13"/>
                  <a:gd name="T17" fmla="*/ 11 h 19"/>
                  <a:gd name="T18" fmla="*/ 7 w 13"/>
                  <a:gd name="T19" fmla="*/ 12 h 19"/>
                  <a:gd name="T20" fmla="*/ 7 w 13"/>
                  <a:gd name="T21" fmla="*/ 10 h 19"/>
                  <a:gd name="T22" fmla="*/ 4 w 13"/>
                  <a:gd name="T23" fmla="*/ 11 h 19"/>
                  <a:gd name="T24" fmla="*/ 8 w 13"/>
                  <a:gd name="T25" fmla="*/ 10 h 19"/>
                  <a:gd name="T26" fmla="*/ 8 w 13"/>
                  <a:gd name="T27" fmla="*/ 8 h 19"/>
                  <a:gd name="T28" fmla="*/ 7 w 13"/>
                  <a:gd name="T29" fmla="*/ 7 h 19"/>
                  <a:gd name="T30" fmla="*/ 5 w 13"/>
                  <a:gd name="T31" fmla="*/ 7 h 19"/>
                  <a:gd name="T32" fmla="*/ 2 w 13"/>
                  <a:gd name="T33" fmla="*/ 7 h 19"/>
                  <a:gd name="T34" fmla="*/ 6 w 13"/>
                  <a:gd name="T35" fmla="*/ 5 h 19"/>
                  <a:gd name="T36" fmla="*/ 6 w 13"/>
                  <a:gd name="T37" fmla="*/ 4 h 19"/>
                  <a:gd name="T38" fmla="*/ 4 w 13"/>
                  <a:gd name="T39" fmla="*/ 4 h 19"/>
                  <a:gd name="T40" fmla="*/ 4 w 13"/>
                  <a:gd name="T41" fmla="*/ 6 h 19"/>
                  <a:gd name="T42" fmla="*/ 3 w 13"/>
                  <a:gd name="T43" fmla="*/ 4 h 19"/>
                  <a:gd name="T44" fmla="*/ 4 w 13"/>
                  <a:gd name="T45" fmla="*/ 4 h 19"/>
                  <a:gd name="T46" fmla="*/ 1 w 13"/>
                  <a:gd name="T47" fmla="*/ 6 h 19"/>
                  <a:gd name="T48" fmla="*/ 1 w 13"/>
                  <a:gd name="T49" fmla="*/ 7 h 19"/>
                  <a:gd name="T50" fmla="*/ 1 w 13"/>
                  <a:gd name="T51" fmla="*/ 7 h 19"/>
                  <a:gd name="T52" fmla="*/ 1 w 13"/>
                  <a:gd name="T53" fmla="*/ 8 h 19"/>
                  <a:gd name="T54" fmla="*/ 2 w 13"/>
                  <a:gd name="T55" fmla="*/ 9 h 19"/>
                  <a:gd name="T56" fmla="*/ 3 w 13"/>
                  <a:gd name="T57" fmla="*/ 9 h 19"/>
                  <a:gd name="T58" fmla="*/ 3 w 13"/>
                  <a:gd name="T59" fmla="*/ 9 h 19"/>
                  <a:gd name="T60" fmla="*/ 3 w 13"/>
                  <a:gd name="T61" fmla="*/ 10 h 19"/>
                  <a:gd name="T62" fmla="*/ 4 w 13"/>
                  <a:gd name="T63" fmla="*/ 10 h 19"/>
                  <a:gd name="T64" fmla="*/ 5 w 13"/>
                  <a:gd name="T65" fmla="*/ 10 h 19"/>
                  <a:gd name="T66" fmla="*/ 4 w 13"/>
                  <a:gd name="T67" fmla="*/ 11 h 19"/>
                  <a:gd name="T68" fmla="*/ 4 w 13"/>
                  <a:gd name="T69" fmla="*/ 12 h 19"/>
                  <a:gd name="T70" fmla="*/ 6 w 13"/>
                  <a:gd name="T71" fmla="*/ 12 h 19"/>
                  <a:gd name="T72" fmla="*/ 7 w 13"/>
                  <a:gd name="T73" fmla="*/ 12 h 19"/>
                  <a:gd name="T74" fmla="*/ 8 w 13"/>
                  <a:gd name="T75" fmla="*/ 13 h 19"/>
                  <a:gd name="T76" fmla="*/ 8 w 13"/>
                  <a:gd name="T77" fmla="*/ 14 h 19"/>
                  <a:gd name="T78" fmla="*/ 9 w 13"/>
                  <a:gd name="T79" fmla="*/ 12 h 19"/>
                  <a:gd name="T80" fmla="*/ 8 w 13"/>
                  <a:gd name="T81" fmla="*/ 12 h 19"/>
                  <a:gd name="T82" fmla="*/ 8 w 13"/>
                  <a:gd name="T83" fmla="*/ 13 h 19"/>
                  <a:gd name="T84" fmla="*/ 7 w 13"/>
                  <a:gd name="T85" fmla="*/ 15 h 19"/>
                  <a:gd name="T86" fmla="*/ 5 w 13"/>
                  <a:gd name="T87" fmla="*/ 1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3" h="19">
                    <a:moveTo>
                      <a:pt x="5" y="12"/>
                    </a:moveTo>
                    <a:cubicBezTo>
                      <a:pt x="5" y="12"/>
                      <a:pt x="5" y="13"/>
                      <a:pt x="5" y="14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4" y="14"/>
                      <a:pt x="4" y="15"/>
                      <a:pt x="4" y="16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5" y="15"/>
                      <a:pt x="5" y="17"/>
                      <a:pt x="5" y="17"/>
                    </a:cubicBezTo>
                    <a:cubicBezTo>
                      <a:pt x="5" y="17"/>
                      <a:pt x="5" y="14"/>
                      <a:pt x="6" y="15"/>
                    </a:cubicBezTo>
                    <a:cubicBezTo>
                      <a:pt x="6" y="15"/>
                      <a:pt x="6" y="15"/>
                      <a:pt x="6" y="16"/>
                    </a:cubicBezTo>
                    <a:cubicBezTo>
                      <a:pt x="6" y="16"/>
                      <a:pt x="6" y="14"/>
                      <a:pt x="6" y="14"/>
                    </a:cubicBezTo>
                    <a:cubicBezTo>
                      <a:pt x="7" y="19"/>
                      <a:pt x="7" y="12"/>
                      <a:pt x="8" y="16"/>
                    </a:cubicBezTo>
                    <a:cubicBezTo>
                      <a:pt x="8" y="16"/>
                      <a:pt x="8" y="16"/>
                      <a:pt x="9" y="15"/>
                    </a:cubicBezTo>
                    <a:cubicBezTo>
                      <a:pt x="11" y="14"/>
                      <a:pt x="9" y="11"/>
                      <a:pt x="9" y="12"/>
                    </a:cubicBezTo>
                    <a:cubicBezTo>
                      <a:pt x="8" y="13"/>
                      <a:pt x="10" y="8"/>
                      <a:pt x="7" y="15"/>
                    </a:cubicBezTo>
                    <a:cubicBezTo>
                      <a:pt x="7" y="16"/>
                      <a:pt x="11" y="15"/>
                      <a:pt x="10" y="14"/>
                    </a:cubicBezTo>
                    <a:cubicBezTo>
                      <a:pt x="11" y="15"/>
                      <a:pt x="10" y="13"/>
                      <a:pt x="12" y="14"/>
                    </a:cubicBezTo>
                    <a:cubicBezTo>
                      <a:pt x="8" y="14"/>
                      <a:pt x="13" y="11"/>
                      <a:pt x="9" y="12"/>
                    </a:cubicBezTo>
                    <a:cubicBezTo>
                      <a:pt x="9" y="11"/>
                      <a:pt x="8" y="12"/>
                      <a:pt x="9" y="12"/>
                    </a:cubicBezTo>
                    <a:cubicBezTo>
                      <a:pt x="9" y="11"/>
                      <a:pt x="9" y="11"/>
                      <a:pt x="10" y="11"/>
                    </a:cubicBezTo>
                    <a:cubicBezTo>
                      <a:pt x="10" y="11"/>
                      <a:pt x="8" y="12"/>
                      <a:pt x="9" y="11"/>
                    </a:cubicBezTo>
                    <a:cubicBezTo>
                      <a:pt x="9" y="10"/>
                      <a:pt x="8" y="11"/>
                      <a:pt x="7" y="12"/>
                    </a:cubicBezTo>
                    <a:cubicBezTo>
                      <a:pt x="7" y="11"/>
                      <a:pt x="8" y="11"/>
                      <a:pt x="9" y="10"/>
                    </a:cubicBezTo>
                    <a:cubicBezTo>
                      <a:pt x="8" y="11"/>
                      <a:pt x="8" y="10"/>
                      <a:pt x="7" y="10"/>
                    </a:cubicBezTo>
                    <a:cubicBezTo>
                      <a:pt x="7" y="10"/>
                      <a:pt x="7" y="11"/>
                      <a:pt x="6" y="11"/>
                    </a:cubicBezTo>
                    <a:cubicBezTo>
                      <a:pt x="6" y="10"/>
                      <a:pt x="5" y="11"/>
                      <a:pt x="4" y="11"/>
                    </a:cubicBezTo>
                    <a:cubicBezTo>
                      <a:pt x="6" y="10"/>
                      <a:pt x="5" y="12"/>
                      <a:pt x="6" y="10"/>
                    </a:cubicBezTo>
                    <a:cubicBezTo>
                      <a:pt x="7" y="10"/>
                      <a:pt x="7" y="10"/>
                      <a:pt x="8" y="10"/>
                    </a:cubicBezTo>
                    <a:cubicBezTo>
                      <a:pt x="8" y="9"/>
                      <a:pt x="8" y="9"/>
                      <a:pt x="7" y="9"/>
                    </a:cubicBezTo>
                    <a:cubicBezTo>
                      <a:pt x="7" y="9"/>
                      <a:pt x="8" y="9"/>
                      <a:pt x="8" y="8"/>
                    </a:cubicBezTo>
                    <a:cubicBezTo>
                      <a:pt x="8" y="7"/>
                      <a:pt x="5" y="9"/>
                      <a:pt x="6" y="8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6" y="8"/>
                      <a:pt x="7" y="6"/>
                      <a:pt x="6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7" y="6"/>
                      <a:pt x="3" y="8"/>
                      <a:pt x="5" y="6"/>
                    </a:cubicBezTo>
                    <a:cubicBezTo>
                      <a:pt x="3" y="7"/>
                      <a:pt x="2" y="7"/>
                      <a:pt x="2" y="7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7"/>
                      <a:pt x="5" y="6"/>
                      <a:pt x="6" y="5"/>
                    </a:cubicBezTo>
                    <a:cubicBezTo>
                      <a:pt x="5" y="6"/>
                      <a:pt x="6" y="5"/>
                      <a:pt x="4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3" y="6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2" y="0"/>
                      <a:pt x="2" y="4"/>
                    </a:cubicBezTo>
                    <a:cubicBezTo>
                      <a:pt x="3" y="3"/>
                      <a:pt x="5" y="6"/>
                      <a:pt x="4" y="6"/>
                    </a:cubicBezTo>
                    <a:cubicBezTo>
                      <a:pt x="2" y="5"/>
                      <a:pt x="3" y="3"/>
                      <a:pt x="2" y="5"/>
                    </a:cubicBezTo>
                    <a:cubicBezTo>
                      <a:pt x="2" y="5"/>
                      <a:pt x="2" y="4"/>
                      <a:pt x="3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5"/>
                      <a:pt x="3" y="4"/>
                      <a:pt x="4" y="4"/>
                    </a:cubicBezTo>
                    <a:cubicBezTo>
                      <a:pt x="4" y="3"/>
                      <a:pt x="3" y="5"/>
                      <a:pt x="4" y="4"/>
                    </a:cubicBezTo>
                    <a:cubicBezTo>
                      <a:pt x="2" y="5"/>
                      <a:pt x="2" y="5"/>
                      <a:pt x="1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6"/>
                      <a:pt x="1" y="6"/>
                      <a:pt x="1" y="7"/>
                    </a:cubicBezTo>
                    <a:cubicBezTo>
                      <a:pt x="3" y="6"/>
                      <a:pt x="0" y="8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6"/>
                      <a:pt x="2" y="7"/>
                      <a:pt x="3" y="7"/>
                    </a:cubicBezTo>
                    <a:cubicBezTo>
                      <a:pt x="1" y="7"/>
                      <a:pt x="2" y="7"/>
                      <a:pt x="1" y="8"/>
                    </a:cubicBezTo>
                    <a:cubicBezTo>
                      <a:pt x="2" y="8"/>
                      <a:pt x="4" y="7"/>
                      <a:pt x="4" y="7"/>
                    </a:cubicBezTo>
                    <a:cubicBezTo>
                      <a:pt x="2" y="8"/>
                      <a:pt x="3" y="8"/>
                      <a:pt x="2" y="9"/>
                    </a:cubicBezTo>
                    <a:cubicBezTo>
                      <a:pt x="3" y="8"/>
                      <a:pt x="3" y="9"/>
                      <a:pt x="4" y="8"/>
                    </a:cubicBezTo>
                    <a:cubicBezTo>
                      <a:pt x="4" y="8"/>
                      <a:pt x="4" y="9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4" y="9"/>
                      <a:pt x="3" y="10"/>
                    </a:cubicBezTo>
                    <a:cubicBezTo>
                      <a:pt x="3" y="10"/>
                      <a:pt x="2" y="10"/>
                      <a:pt x="2" y="10"/>
                    </a:cubicBezTo>
                    <a:cubicBezTo>
                      <a:pt x="2" y="10"/>
                      <a:pt x="5" y="9"/>
                      <a:pt x="4" y="10"/>
                    </a:cubicBezTo>
                    <a:cubicBezTo>
                      <a:pt x="4" y="10"/>
                      <a:pt x="5" y="10"/>
                      <a:pt x="6" y="9"/>
                    </a:cubicBezTo>
                    <a:cubicBezTo>
                      <a:pt x="6" y="9"/>
                      <a:pt x="4" y="10"/>
                      <a:pt x="5" y="10"/>
                    </a:cubicBezTo>
                    <a:cubicBezTo>
                      <a:pt x="6" y="9"/>
                      <a:pt x="5" y="11"/>
                      <a:pt x="6" y="10"/>
                    </a:cubicBezTo>
                    <a:cubicBezTo>
                      <a:pt x="4" y="11"/>
                      <a:pt x="5" y="11"/>
                      <a:pt x="4" y="11"/>
                    </a:cubicBezTo>
                    <a:cubicBezTo>
                      <a:pt x="3" y="12"/>
                      <a:pt x="5" y="11"/>
                      <a:pt x="5" y="11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5" y="12"/>
                      <a:pt x="6" y="11"/>
                      <a:pt x="5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2"/>
                      <a:pt x="6" y="12"/>
                      <a:pt x="5" y="13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5" y="14"/>
                      <a:pt x="7" y="13"/>
                      <a:pt x="9" y="13"/>
                    </a:cubicBezTo>
                    <a:cubicBezTo>
                      <a:pt x="9" y="13"/>
                      <a:pt x="9" y="13"/>
                      <a:pt x="8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13"/>
                      <a:pt x="6" y="13"/>
                      <a:pt x="8" y="14"/>
                    </a:cubicBezTo>
                    <a:cubicBezTo>
                      <a:pt x="8" y="14"/>
                      <a:pt x="9" y="14"/>
                      <a:pt x="7" y="13"/>
                    </a:cubicBezTo>
                    <a:cubicBezTo>
                      <a:pt x="7" y="11"/>
                      <a:pt x="10" y="12"/>
                      <a:pt x="9" y="12"/>
                    </a:cubicBezTo>
                    <a:cubicBezTo>
                      <a:pt x="7" y="15"/>
                      <a:pt x="9" y="16"/>
                      <a:pt x="7" y="14"/>
                    </a:cubicBezTo>
                    <a:cubicBezTo>
                      <a:pt x="8" y="10"/>
                      <a:pt x="8" y="12"/>
                      <a:pt x="8" y="12"/>
                    </a:cubicBezTo>
                    <a:cubicBezTo>
                      <a:pt x="7" y="11"/>
                      <a:pt x="7" y="11"/>
                      <a:pt x="7" y="13"/>
                    </a:cubicBezTo>
                    <a:cubicBezTo>
                      <a:pt x="7" y="13"/>
                      <a:pt x="8" y="14"/>
                      <a:pt x="8" y="13"/>
                    </a:cubicBezTo>
                    <a:cubicBezTo>
                      <a:pt x="9" y="12"/>
                      <a:pt x="10" y="15"/>
                      <a:pt x="8" y="15"/>
                    </a:cubicBezTo>
                    <a:cubicBezTo>
                      <a:pt x="8" y="15"/>
                      <a:pt x="8" y="14"/>
                      <a:pt x="7" y="15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6" y="10"/>
                      <a:pt x="6" y="15"/>
                      <a:pt x="5" y="1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69" name="Freeform 1069"/>
              <p:cNvSpPr>
                <a:spLocks/>
              </p:cNvSpPr>
              <p:nvPr/>
            </p:nvSpPr>
            <p:spPr bwMode="auto">
              <a:xfrm>
                <a:off x="1388" y="2867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70" name="Rectangle 1070"/>
              <p:cNvSpPr>
                <a:spLocks noChangeArrowheads="1"/>
              </p:cNvSpPr>
              <p:nvPr/>
            </p:nvSpPr>
            <p:spPr bwMode="auto">
              <a:xfrm>
                <a:off x="1391" y="2867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71" name="Freeform 1071"/>
              <p:cNvSpPr>
                <a:spLocks/>
              </p:cNvSpPr>
              <p:nvPr/>
            </p:nvSpPr>
            <p:spPr bwMode="auto">
              <a:xfrm>
                <a:off x="1383" y="2864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72" name="Freeform 1072"/>
              <p:cNvSpPr>
                <a:spLocks/>
              </p:cNvSpPr>
              <p:nvPr/>
            </p:nvSpPr>
            <p:spPr bwMode="auto">
              <a:xfrm>
                <a:off x="1383" y="2867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73" name="Freeform 1073"/>
              <p:cNvSpPr>
                <a:spLocks/>
              </p:cNvSpPr>
              <p:nvPr/>
            </p:nvSpPr>
            <p:spPr bwMode="auto">
              <a:xfrm>
                <a:off x="1350" y="2853"/>
                <a:ext cx="33" cy="30"/>
              </a:xfrm>
              <a:custGeom>
                <a:avLst/>
                <a:gdLst>
                  <a:gd name="T0" fmla="*/ 5 w 12"/>
                  <a:gd name="T1" fmla="*/ 3 h 11"/>
                  <a:gd name="T2" fmla="*/ 4 w 12"/>
                  <a:gd name="T3" fmla="*/ 2 h 11"/>
                  <a:gd name="T4" fmla="*/ 5 w 12"/>
                  <a:gd name="T5" fmla="*/ 2 h 11"/>
                  <a:gd name="T6" fmla="*/ 2 w 12"/>
                  <a:gd name="T7" fmla="*/ 0 h 11"/>
                  <a:gd name="T8" fmla="*/ 7 w 12"/>
                  <a:gd name="T9" fmla="*/ 8 h 11"/>
                  <a:gd name="T10" fmla="*/ 3 w 12"/>
                  <a:gd name="T11" fmla="*/ 7 h 11"/>
                  <a:gd name="T12" fmla="*/ 9 w 12"/>
                  <a:gd name="T13" fmla="*/ 8 h 11"/>
                  <a:gd name="T14" fmla="*/ 9 w 12"/>
                  <a:gd name="T15" fmla="*/ 10 h 11"/>
                  <a:gd name="T16" fmla="*/ 10 w 12"/>
                  <a:gd name="T17" fmla="*/ 9 h 11"/>
                  <a:gd name="T18" fmla="*/ 10 w 12"/>
                  <a:gd name="T19" fmla="*/ 8 h 11"/>
                  <a:gd name="T20" fmla="*/ 10 w 12"/>
                  <a:gd name="T21" fmla="*/ 9 h 11"/>
                  <a:gd name="T22" fmla="*/ 10 w 12"/>
                  <a:gd name="T23" fmla="*/ 8 h 11"/>
                  <a:gd name="T24" fmla="*/ 11 w 12"/>
                  <a:gd name="T25" fmla="*/ 8 h 11"/>
                  <a:gd name="T26" fmla="*/ 10 w 12"/>
                  <a:gd name="T27" fmla="*/ 9 h 11"/>
                  <a:gd name="T28" fmla="*/ 11 w 12"/>
                  <a:gd name="T29" fmla="*/ 8 h 11"/>
                  <a:gd name="T30" fmla="*/ 11 w 12"/>
                  <a:gd name="T31" fmla="*/ 9 h 11"/>
                  <a:gd name="T32" fmla="*/ 12 w 12"/>
                  <a:gd name="T33" fmla="*/ 7 h 11"/>
                  <a:gd name="T34" fmla="*/ 12 w 12"/>
                  <a:gd name="T35" fmla="*/ 6 h 11"/>
                  <a:gd name="T36" fmla="*/ 11 w 12"/>
                  <a:gd name="T37" fmla="*/ 7 h 11"/>
                  <a:gd name="T38" fmla="*/ 11 w 12"/>
                  <a:gd name="T39" fmla="*/ 7 h 11"/>
                  <a:gd name="T40" fmla="*/ 11 w 12"/>
                  <a:gd name="T41" fmla="*/ 8 h 11"/>
                  <a:gd name="T42" fmla="*/ 11 w 12"/>
                  <a:gd name="T43" fmla="*/ 6 h 11"/>
                  <a:gd name="T44" fmla="*/ 10 w 12"/>
                  <a:gd name="T45" fmla="*/ 5 h 11"/>
                  <a:gd name="T46" fmla="*/ 10 w 12"/>
                  <a:gd name="T47" fmla="*/ 5 h 11"/>
                  <a:gd name="T48" fmla="*/ 10 w 12"/>
                  <a:gd name="T49" fmla="*/ 5 h 11"/>
                  <a:gd name="T50" fmla="*/ 10 w 12"/>
                  <a:gd name="T51" fmla="*/ 6 h 11"/>
                  <a:gd name="T52" fmla="*/ 10 w 12"/>
                  <a:gd name="T53" fmla="*/ 8 h 11"/>
                  <a:gd name="T54" fmla="*/ 9 w 12"/>
                  <a:gd name="T55" fmla="*/ 8 h 11"/>
                  <a:gd name="T56" fmla="*/ 9 w 12"/>
                  <a:gd name="T57" fmla="*/ 6 h 11"/>
                  <a:gd name="T58" fmla="*/ 9 w 12"/>
                  <a:gd name="T59" fmla="*/ 7 h 11"/>
                  <a:gd name="T60" fmla="*/ 9 w 12"/>
                  <a:gd name="T61" fmla="*/ 5 h 11"/>
                  <a:gd name="T62" fmla="*/ 9 w 12"/>
                  <a:gd name="T63" fmla="*/ 7 h 11"/>
                  <a:gd name="T64" fmla="*/ 6 w 12"/>
                  <a:gd name="T65" fmla="*/ 6 h 11"/>
                  <a:gd name="T66" fmla="*/ 7 w 12"/>
                  <a:gd name="T67" fmla="*/ 6 h 11"/>
                  <a:gd name="T68" fmla="*/ 5 w 12"/>
                  <a:gd name="T69" fmla="*/ 5 h 11"/>
                  <a:gd name="T70" fmla="*/ 6 w 12"/>
                  <a:gd name="T71" fmla="*/ 4 h 11"/>
                  <a:gd name="T72" fmla="*/ 5 w 12"/>
                  <a:gd name="T73" fmla="*/ 4 h 11"/>
                  <a:gd name="T74" fmla="*/ 5 w 12"/>
                  <a:gd name="T75" fmla="*/ 3 h 11"/>
                  <a:gd name="T76" fmla="*/ 5 w 12"/>
                  <a:gd name="T77" fmla="*/ 3 h 11"/>
                  <a:gd name="T78" fmla="*/ 3 w 12"/>
                  <a:gd name="T79" fmla="*/ 3 h 11"/>
                  <a:gd name="T80" fmla="*/ 5 w 12"/>
                  <a:gd name="T81" fmla="*/ 3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2" h="11">
                    <a:moveTo>
                      <a:pt x="5" y="3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5" y="2"/>
                      <a:pt x="4" y="2"/>
                      <a:pt x="5" y="2"/>
                    </a:cubicBezTo>
                    <a:cubicBezTo>
                      <a:pt x="3" y="1"/>
                      <a:pt x="5" y="1"/>
                      <a:pt x="2" y="0"/>
                    </a:cubicBezTo>
                    <a:cubicBezTo>
                      <a:pt x="4" y="5"/>
                      <a:pt x="0" y="2"/>
                      <a:pt x="7" y="8"/>
                    </a:cubicBezTo>
                    <a:cubicBezTo>
                      <a:pt x="7" y="8"/>
                      <a:pt x="6" y="10"/>
                      <a:pt x="3" y="7"/>
                    </a:cubicBezTo>
                    <a:cubicBezTo>
                      <a:pt x="10" y="10"/>
                      <a:pt x="7" y="11"/>
                      <a:pt x="9" y="8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9" y="11"/>
                      <a:pt x="9" y="7"/>
                      <a:pt x="10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9"/>
                      <a:pt x="10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1" y="8"/>
                    </a:cubicBezTo>
                    <a:cubicBezTo>
                      <a:pt x="11" y="9"/>
                      <a:pt x="10" y="8"/>
                      <a:pt x="10" y="9"/>
                    </a:cubicBezTo>
                    <a:cubicBezTo>
                      <a:pt x="10" y="9"/>
                      <a:pt x="11" y="8"/>
                      <a:pt x="11" y="8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1" y="8"/>
                      <a:pt x="12" y="10"/>
                      <a:pt x="12" y="7"/>
                    </a:cubicBezTo>
                    <a:cubicBezTo>
                      <a:pt x="12" y="7"/>
                      <a:pt x="12" y="6"/>
                      <a:pt x="12" y="6"/>
                    </a:cubicBezTo>
                    <a:cubicBezTo>
                      <a:pt x="12" y="5"/>
                      <a:pt x="11" y="6"/>
                      <a:pt x="11" y="7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1" y="10"/>
                      <a:pt x="11" y="6"/>
                      <a:pt x="11" y="8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0" y="3"/>
                      <a:pt x="10" y="8"/>
                      <a:pt x="1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0" y="4"/>
                      <a:pt x="10" y="5"/>
                      <a:pt x="10" y="5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8"/>
                      <a:pt x="10" y="8"/>
                    </a:cubicBezTo>
                    <a:cubicBezTo>
                      <a:pt x="9" y="7"/>
                      <a:pt x="9" y="9"/>
                      <a:pt x="9" y="8"/>
                    </a:cubicBezTo>
                    <a:cubicBezTo>
                      <a:pt x="9" y="7"/>
                      <a:pt x="9" y="7"/>
                      <a:pt x="9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6"/>
                      <a:pt x="9" y="5"/>
                    </a:cubicBezTo>
                    <a:cubicBezTo>
                      <a:pt x="9" y="6"/>
                      <a:pt x="9" y="6"/>
                      <a:pt x="9" y="7"/>
                    </a:cubicBezTo>
                    <a:cubicBezTo>
                      <a:pt x="8" y="5"/>
                      <a:pt x="8" y="7"/>
                      <a:pt x="6" y="6"/>
                    </a:cubicBezTo>
                    <a:cubicBezTo>
                      <a:pt x="6" y="4"/>
                      <a:pt x="7" y="6"/>
                      <a:pt x="7" y="6"/>
                    </a:cubicBezTo>
                    <a:cubicBezTo>
                      <a:pt x="7" y="5"/>
                      <a:pt x="6" y="5"/>
                      <a:pt x="5" y="5"/>
                    </a:cubicBezTo>
                    <a:cubicBezTo>
                      <a:pt x="5" y="5"/>
                      <a:pt x="5" y="5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3" y="4"/>
                      <a:pt x="6" y="4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5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74" name="Freeform 1074"/>
              <p:cNvSpPr>
                <a:spLocks/>
              </p:cNvSpPr>
              <p:nvPr/>
            </p:nvSpPr>
            <p:spPr bwMode="auto">
              <a:xfrm>
                <a:off x="1356" y="2851"/>
                <a:ext cx="8" cy="5"/>
              </a:xfrm>
              <a:custGeom>
                <a:avLst/>
                <a:gdLst>
                  <a:gd name="T0" fmla="*/ 1 w 3"/>
                  <a:gd name="T1" fmla="*/ 1 h 2"/>
                  <a:gd name="T2" fmla="*/ 3 w 3"/>
                  <a:gd name="T3" fmla="*/ 2 h 2"/>
                  <a:gd name="T4" fmla="*/ 1 w 3"/>
                  <a:gd name="T5" fmla="*/ 0 h 2"/>
                  <a:gd name="T6" fmla="*/ 1 w 3"/>
                  <a:gd name="T7" fmla="*/ 1 h 2"/>
                  <a:gd name="T8" fmla="*/ 1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1" y="1"/>
                      <a:pt x="1" y="0"/>
                    </a:cubicBezTo>
                    <a:cubicBezTo>
                      <a:pt x="1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75" name="Freeform 1075"/>
              <p:cNvSpPr>
                <a:spLocks/>
              </p:cNvSpPr>
              <p:nvPr/>
            </p:nvSpPr>
            <p:spPr bwMode="auto">
              <a:xfrm>
                <a:off x="1356" y="2837"/>
                <a:ext cx="35" cy="19"/>
              </a:xfrm>
              <a:custGeom>
                <a:avLst/>
                <a:gdLst>
                  <a:gd name="T0" fmla="*/ 10 w 13"/>
                  <a:gd name="T1" fmla="*/ 5 h 7"/>
                  <a:gd name="T2" fmla="*/ 11 w 13"/>
                  <a:gd name="T3" fmla="*/ 4 h 7"/>
                  <a:gd name="T4" fmla="*/ 7 w 13"/>
                  <a:gd name="T5" fmla="*/ 1 h 7"/>
                  <a:gd name="T6" fmla="*/ 2 w 13"/>
                  <a:gd name="T7" fmla="*/ 4 h 7"/>
                  <a:gd name="T8" fmla="*/ 1 w 13"/>
                  <a:gd name="T9" fmla="*/ 4 h 7"/>
                  <a:gd name="T10" fmla="*/ 2 w 13"/>
                  <a:gd name="T11" fmla="*/ 6 h 7"/>
                  <a:gd name="T12" fmla="*/ 2 w 13"/>
                  <a:gd name="T13" fmla="*/ 5 h 7"/>
                  <a:gd name="T14" fmla="*/ 2 w 13"/>
                  <a:gd name="T15" fmla="*/ 5 h 7"/>
                  <a:gd name="T16" fmla="*/ 2 w 13"/>
                  <a:gd name="T17" fmla="*/ 4 h 7"/>
                  <a:gd name="T18" fmla="*/ 3 w 13"/>
                  <a:gd name="T19" fmla="*/ 5 h 7"/>
                  <a:gd name="T20" fmla="*/ 8 w 13"/>
                  <a:gd name="T21" fmla="*/ 2 h 7"/>
                  <a:gd name="T22" fmla="*/ 7 w 13"/>
                  <a:gd name="T23" fmla="*/ 4 h 7"/>
                  <a:gd name="T24" fmla="*/ 8 w 13"/>
                  <a:gd name="T25" fmla="*/ 5 h 7"/>
                  <a:gd name="T26" fmla="*/ 8 w 13"/>
                  <a:gd name="T27" fmla="*/ 5 h 7"/>
                  <a:gd name="T28" fmla="*/ 9 w 13"/>
                  <a:gd name="T29" fmla="*/ 4 h 7"/>
                  <a:gd name="T30" fmla="*/ 8 w 13"/>
                  <a:gd name="T31" fmla="*/ 5 h 7"/>
                  <a:gd name="T32" fmla="*/ 10 w 13"/>
                  <a:gd name="T33" fmla="*/ 6 h 7"/>
                  <a:gd name="T34" fmla="*/ 12 w 13"/>
                  <a:gd name="T35" fmla="*/ 5 h 7"/>
                  <a:gd name="T36" fmla="*/ 10 w 13"/>
                  <a:gd name="T37" fmla="*/ 6 h 7"/>
                  <a:gd name="T38" fmla="*/ 10 w 13"/>
                  <a:gd name="T39" fmla="*/ 7 h 7"/>
                  <a:gd name="T40" fmla="*/ 13 w 13"/>
                  <a:gd name="T41" fmla="*/ 5 h 7"/>
                  <a:gd name="T42" fmla="*/ 10 w 13"/>
                  <a:gd name="T43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7">
                    <a:moveTo>
                      <a:pt x="10" y="5"/>
                    </a:moveTo>
                    <a:cubicBezTo>
                      <a:pt x="11" y="4"/>
                      <a:pt x="11" y="4"/>
                      <a:pt x="11" y="4"/>
                    </a:cubicBezTo>
                    <a:cubicBezTo>
                      <a:pt x="9" y="3"/>
                      <a:pt x="11" y="3"/>
                      <a:pt x="7" y="1"/>
                    </a:cubicBezTo>
                    <a:cubicBezTo>
                      <a:pt x="3" y="0"/>
                      <a:pt x="3" y="3"/>
                      <a:pt x="2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5"/>
                      <a:pt x="0" y="5"/>
                      <a:pt x="2" y="6"/>
                    </a:cubicBezTo>
                    <a:cubicBezTo>
                      <a:pt x="2" y="6"/>
                      <a:pt x="1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5" y="6"/>
                      <a:pt x="2" y="1"/>
                      <a:pt x="8" y="2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5"/>
                      <a:pt x="8" y="4"/>
                      <a:pt x="8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9" y="4"/>
                      <a:pt x="9" y="4"/>
                    </a:cubicBezTo>
                    <a:cubicBezTo>
                      <a:pt x="10" y="3"/>
                      <a:pt x="8" y="4"/>
                      <a:pt x="8" y="5"/>
                    </a:cubicBezTo>
                    <a:cubicBezTo>
                      <a:pt x="9" y="5"/>
                      <a:pt x="11" y="5"/>
                      <a:pt x="10" y="6"/>
                    </a:cubicBezTo>
                    <a:cubicBezTo>
                      <a:pt x="10" y="5"/>
                      <a:pt x="12" y="5"/>
                      <a:pt x="12" y="5"/>
                    </a:cubicBezTo>
                    <a:cubicBezTo>
                      <a:pt x="11" y="6"/>
                      <a:pt x="11" y="6"/>
                      <a:pt x="10" y="6"/>
                    </a:cubicBezTo>
                    <a:cubicBezTo>
                      <a:pt x="10" y="6"/>
                      <a:pt x="10" y="7"/>
                      <a:pt x="10" y="7"/>
                    </a:cubicBezTo>
                    <a:cubicBezTo>
                      <a:pt x="11" y="6"/>
                      <a:pt x="12" y="5"/>
                      <a:pt x="13" y="5"/>
                    </a:cubicBezTo>
                    <a:cubicBezTo>
                      <a:pt x="13" y="4"/>
                      <a:pt x="10" y="5"/>
                      <a:pt x="10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76" name="Rectangle 1076"/>
              <p:cNvSpPr>
                <a:spLocks noChangeArrowheads="1"/>
              </p:cNvSpPr>
              <p:nvPr/>
            </p:nvSpPr>
            <p:spPr bwMode="auto">
              <a:xfrm>
                <a:off x="1386" y="2848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77" name="Freeform 1077"/>
              <p:cNvSpPr>
                <a:spLocks/>
              </p:cNvSpPr>
              <p:nvPr/>
            </p:nvSpPr>
            <p:spPr bwMode="auto">
              <a:xfrm>
                <a:off x="1486" y="2761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78" name="Freeform 1078"/>
              <p:cNvSpPr>
                <a:spLocks/>
              </p:cNvSpPr>
              <p:nvPr/>
            </p:nvSpPr>
            <p:spPr bwMode="auto">
              <a:xfrm>
                <a:off x="1478" y="2753"/>
                <a:ext cx="11" cy="11"/>
              </a:xfrm>
              <a:custGeom>
                <a:avLst/>
                <a:gdLst>
                  <a:gd name="T0" fmla="*/ 1 w 4"/>
                  <a:gd name="T1" fmla="*/ 0 h 4"/>
                  <a:gd name="T2" fmla="*/ 2 w 4"/>
                  <a:gd name="T3" fmla="*/ 0 h 4"/>
                  <a:gd name="T4" fmla="*/ 3 w 4"/>
                  <a:gd name="T5" fmla="*/ 4 h 4"/>
                  <a:gd name="T6" fmla="*/ 2 w 4"/>
                  <a:gd name="T7" fmla="*/ 2 h 4"/>
                  <a:gd name="T8" fmla="*/ 2 w 4"/>
                  <a:gd name="T9" fmla="*/ 3 h 4"/>
                  <a:gd name="T10" fmla="*/ 1 w 4"/>
                  <a:gd name="T11" fmla="*/ 2 h 4"/>
                  <a:gd name="T12" fmla="*/ 2 w 4"/>
                  <a:gd name="T13" fmla="*/ 1 h 4"/>
                  <a:gd name="T14" fmla="*/ 1 w 4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4">
                    <a:moveTo>
                      <a:pt x="1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3" y="3"/>
                      <a:pt x="2" y="3"/>
                      <a:pt x="3" y="4"/>
                    </a:cubicBezTo>
                    <a:cubicBezTo>
                      <a:pt x="4" y="4"/>
                      <a:pt x="3" y="2"/>
                      <a:pt x="2" y="2"/>
                    </a:cubicBezTo>
                    <a:cubicBezTo>
                      <a:pt x="2" y="2"/>
                      <a:pt x="3" y="3"/>
                      <a:pt x="2" y="3"/>
                    </a:cubicBezTo>
                    <a:cubicBezTo>
                      <a:pt x="2" y="2"/>
                      <a:pt x="1" y="2"/>
                      <a:pt x="1" y="2"/>
                    </a:cubicBezTo>
                    <a:cubicBezTo>
                      <a:pt x="0" y="0"/>
                      <a:pt x="2" y="1"/>
                      <a:pt x="2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79" name="Freeform 1079"/>
              <p:cNvSpPr>
                <a:spLocks/>
              </p:cNvSpPr>
              <p:nvPr/>
            </p:nvSpPr>
            <p:spPr bwMode="auto">
              <a:xfrm>
                <a:off x="1484" y="2755"/>
                <a:ext cx="0" cy="6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80" name="Freeform 1080"/>
              <p:cNvSpPr>
                <a:spLocks/>
              </p:cNvSpPr>
              <p:nvPr/>
            </p:nvSpPr>
            <p:spPr bwMode="auto">
              <a:xfrm>
                <a:off x="1484" y="2758"/>
                <a:ext cx="0" cy="6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81" name="Freeform 1081"/>
              <p:cNvSpPr>
                <a:spLocks/>
              </p:cNvSpPr>
              <p:nvPr/>
            </p:nvSpPr>
            <p:spPr bwMode="auto">
              <a:xfrm>
                <a:off x="1481" y="276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82" name="Freeform 1082"/>
              <p:cNvSpPr>
                <a:spLocks/>
              </p:cNvSpPr>
              <p:nvPr/>
            </p:nvSpPr>
            <p:spPr bwMode="auto">
              <a:xfrm>
                <a:off x="1478" y="2753"/>
                <a:ext cx="3" cy="11"/>
              </a:xfrm>
              <a:custGeom>
                <a:avLst/>
                <a:gdLst>
                  <a:gd name="T0" fmla="*/ 1 w 1"/>
                  <a:gd name="T1" fmla="*/ 3 h 4"/>
                  <a:gd name="T2" fmla="*/ 1 w 1"/>
                  <a:gd name="T3" fmla="*/ 3 h 4"/>
                  <a:gd name="T4" fmla="*/ 1 w 1"/>
                  <a:gd name="T5" fmla="*/ 3 h 4"/>
                  <a:gd name="T6" fmla="*/ 1 w 1"/>
                  <a:gd name="T7" fmla="*/ 1 h 4"/>
                  <a:gd name="T8" fmla="*/ 1 w 1"/>
                  <a:gd name="T9" fmla="*/ 1 h 4"/>
                  <a:gd name="T10" fmla="*/ 1 w 1"/>
                  <a:gd name="T11" fmla="*/ 0 h 4"/>
                  <a:gd name="T12" fmla="*/ 1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1" y="3"/>
                    </a:moveTo>
                    <a:cubicBezTo>
                      <a:pt x="0" y="4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3"/>
                      <a:pt x="1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83" name="Freeform 1083"/>
              <p:cNvSpPr>
                <a:spLocks/>
              </p:cNvSpPr>
              <p:nvPr/>
            </p:nvSpPr>
            <p:spPr bwMode="auto">
              <a:xfrm>
                <a:off x="1481" y="276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84" name="Freeform 1084"/>
              <p:cNvSpPr>
                <a:spLocks/>
              </p:cNvSpPr>
              <p:nvPr/>
            </p:nvSpPr>
            <p:spPr bwMode="auto">
              <a:xfrm>
                <a:off x="1481" y="2758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3 h 3"/>
                  <a:gd name="T4" fmla="*/ 3 w 3"/>
                  <a:gd name="T5" fmla="*/ 0 h 3"/>
                  <a:gd name="T6" fmla="*/ 0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3"/>
                    </a:ln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85" name="Freeform 1085"/>
              <p:cNvSpPr>
                <a:spLocks/>
              </p:cNvSpPr>
              <p:nvPr/>
            </p:nvSpPr>
            <p:spPr bwMode="auto">
              <a:xfrm>
                <a:off x="1478" y="2750"/>
                <a:ext cx="3" cy="14"/>
              </a:xfrm>
              <a:custGeom>
                <a:avLst/>
                <a:gdLst>
                  <a:gd name="T0" fmla="*/ 0 w 1"/>
                  <a:gd name="T1" fmla="*/ 4 h 5"/>
                  <a:gd name="T2" fmla="*/ 1 w 1"/>
                  <a:gd name="T3" fmla="*/ 3 h 5"/>
                  <a:gd name="T4" fmla="*/ 1 w 1"/>
                  <a:gd name="T5" fmla="*/ 0 h 5"/>
                  <a:gd name="T6" fmla="*/ 1 w 1"/>
                  <a:gd name="T7" fmla="*/ 1 h 5"/>
                  <a:gd name="T8" fmla="*/ 0 w 1"/>
                  <a:gd name="T9" fmla="*/ 4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5">
                    <a:moveTo>
                      <a:pt x="0" y="4"/>
                    </a:moveTo>
                    <a:cubicBezTo>
                      <a:pt x="0" y="2"/>
                      <a:pt x="0" y="5"/>
                      <a:pt x="1" y="3"/>
                    </a:cubicBezTo>
                    <a:cubicBezTo>
                      <a:pt x="0" y="3"/>
                      <a:pt x="1" y="1"/>
                      <a:pt x="1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2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86" name="Freeform 1086"/>
              <p:cNvSpPr>
                <a:spLocks/>
              </p:cNvSpPr>
              <p:nvPr/>
            </p:nvSpPr>
            <p:spPr bwMode="auto">
              <a:xfrm>
                <a:off x="1481" y="274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87" name="Freeform 1087"/>
              <p:cNvSpPr>
                <a:spLocks/>
              </p:cNvSpPr>
              <p:nvPr/>
            </p:nvSpPr>
            <p:spPr bwMode="auto">
              <a:xfrm>
                <a:off x="1476" y="2747"/>
                <a:ext cx="5" cy="11"/>
              </a:xfrm>
              <a:custGeom>
                <a:avLst/>
                <a:gdLst>
                  <a:gd name="T0" fmla="*/ 0 w 2"/>
                  <a:gd name="T1" fmla="*/ 3 h 4"/>
                  <a:gd name="T2" fmla="*/ 2 w 2"/>
                  <a:gd name="T3" fmla="*/ 1 h 4"/>
                  <a:gd name="T4" fmla="*/ 1 w 2"/>
                  <a:gd name="T5" fmla="*/ 3 h 4"/>
                  <a:gd name="T6" fmla="*/ 1 w 2"/>
                  <a:gd name="T7" fmla="*/ 2 h 4"/>
                  <a:gd name="T8" fmla="*/ 0 w 2"/>
                  <a:gd name="T9" fmla="*/ 3 h 4"/>
                  <a:gd name="T10" fmla="*/ 1 w 2"/>
                  <a:gd name="T11" fmla="*/ 2 h 4"/>
                  <a:gd name="T12" fmla="*/ 1 w 2"/>
                  <a:gd name="T13" fmla="*/ 3 h 4"/>
                  <a:gd name="T14" fmla="*/ 2 w 2"/>
                  <a:gd name="T15" fmla="*/ 1 h 4"/>
                  <a:gd name="T16" fmla="*/ 2 w 2"/>
                  <a:gd name="T17" fmla="*/ 1 h 4"/>
                  <a:gd name="T18" fmla="*/ 2 w 2"/>
                  <a:gd name="T19" fmla="*/ 0 h 4"/>
                  <a:gd name="T20" fmla="*/ 2 w 2"/>
                  <a:gd name="T21" fmla="*/ 1 h 4"/>
                  <a:gd name="T22" fmla="*/ 0 w 2"/>
                  <a:gd name="T2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4">
                    <a:moveTo>
                      <a:pt x="0" y="3"/>
                    </a:moveTo>
                    <a:cubicBezTo>
                      <a:pt x="1" y="2"/>
                      <a:pt x="1" y="2"/>
                      <a:pt x="2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0" y="4"/>
                      <a:pt x="1" y="2"/>
                      <a:pt x="0" y="3"/>
                    </a:cubicBezTo>
                    <a:cubicBezTo>
                      <a:pt x="0" y="3"/>
                      <a:pt x="1" y="4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3"/>
                      <a:pt x="2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2" y="1"/>
                      <a:pt x="2" y="1"/>
                    </a:cubicBezTo>
                    <a:cubicBezTo>
                      <a:pt x="1" y="1"/>
                      <a:pt x="1" y="1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88" name="Rectangle 1088"/>
              <p:cNvSpPr>
                <a:spLocks noChangeArrowheads="1"/>
              </p:cNvSpPr>
              <p:nvPr/>
            </p:nvSpPr>
            <p:spPr bwMode="auto">
              <a:xfrm>
                <a:off x="1478" y="2753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89" name="Freeform 1089"/>
              <p:cNvSpPr>
                <a:spLocks/>
              </p:cNvSpPr>
              <p:nvPr/>
            </p:nvSpPr>
            <p:spPr bwMode="auto">
              <a:xfrm>
                <a:off x="1473" y="2750"/>
                <a:ext cx="8" cy="5"/>
              </a:xfrm>
              <a:custGeom>
                <a:avLst/>
                <a:gdLst>
                  <a:gd name="T0" fmla="*/ 1 w 3"/>
                  <a:gd name="T1" fmla="*/ 2 h 2"/>
                  <a:gd name="T2" fmla="*/ 2 w 3"/>
                  <a:gd name="T3" fmla="*/ 1 h 2"/>
                  <a:gd name="T4" fmla="*/ 1 w 3"/>
                  <a:gd name="T5" fmla="*/ 2 h 2"/>
                  <a:gd name="T6" fmla="*/ 2 w 3"/>
                  <a:gd name="T7" fmla="*/ 1 h 2"/>
                  <a:gd name="T8" fmla="*/ 1 w 3"/>
                  <a:gd name="T9" fmla="*/ 1 h 2"/>
                  <a:gd name="T10" fmla="*/ 3 w 3"/>
                  <a:gd name="T11" fmla="*/ 0 h 2"/>
                  <a:gd name="T12" fmla="*/ 3 w 3"/>
                  <a:gd name="T13" fmla="*/ 0 h 2"/>
                  <a:gd name="T14" fmla="*/ 3 w 3"/>
                  <a:gd name="T15" fmla="*/ 0 h 2"/>
                  <a:gd name="T16" fmla="*/ 3 w 3"/>
                  <a:gd name="T17" fmla="*/ 1 h 2"/>
                  <a:gd name="T18" fmla="*/ 2 w 3"/>
                  <a:gd name="T19" fmla="*/ 1 h 2"/>
                  <a:gd name="T20" fmla="*/ 1 w 3"/>
                  <a:gd name="T2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1" y="2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3" y="0"/>
                      <a:pt x="2" y="1"/>
                      <a:pt x="1" y="1"/>
                    </a:cubicBezTo>
                    <a:cubicBezTo>
                      <a:pt x="2" y="1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1"/>
                      <a:pt x="3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0" y="1"/>
                      <a:pt x="0" y="1"/>
                      <a:pt x="1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90" name="Freeform 1090"/>
              <p:cNvSpPr>
                <a:spLocks/>
              </p:cNvSpPr>
              <p:nvPr/>
            </p:nvSpPr>
            <p:spPr bwMode="auto">
              <a:xfrm>
                <a:off x="1473" y="2755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91" name="Rectangle 1091"/>
              <p:cNvSpPr>
                <a:spLocks noChangeArrowheads="1"/>
              </p:cNvSpPr>
              <p:nvPr/>
            </p:nvSpPr>
            <p:spPr bwMode="auto">
              <a:xfrm>
                <a:off x="1481" y="2750"/>
                <a:ext cx="1" cy="3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92" name="Freeform 1092"/>
              <p:cNvSpPr>
                <a:spLocks/>
              </p:cNvSpPr>
              <p:nvPr/>
            </p:nvSpPr>
            <p:spPr bwMode="auto">
              <a:xfrm>
                <a:off x="1473" y="2753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93" name="Freeform 1093"/>
              <p:cNvSpPr>
                <a:spLocks/>
              </p:cNvSpPr>
              <p:nvPr/>
            </p:nvSpPr>
            <p:spPr bwMode="auto">
              <a:xfrm>
                <a:off x="1470" y="2736"/>
                <a:ext cx="27" cy="39"/>
              </a:xfrm>
              <a:custGeom>
                <a:avLst/>
                <a:gdLst>
                  <a:gd name="T0" fmla="*/ 10 w 10"/>
                  <a:gd name="T1" fmla="*/ 4 h 14"/>
                  <a:gd name="T2" fmla="*/ 9 w 10"/>
                  <a:gd name="T3" fmla="*/ 3 h 14"/>
                  <a:gd name="T4" fmla="*/ 9 w 10"/>
                  <a:gd name="T5" fmla="*/ 2 h 14"/>
                  <a:gd name="T6" fmla="*/ 8 w 10"/>
                  <a:gd name="T7" fmla="*/ 0 h 14"/>
                  <a:gd name="T8" fmla="*/ 7 w 10"/>
                  <a:gd name="T9" fmla="*/ 1 h 14"/>
                  <a:gd name="T10" fmla="*/ 7 w 10"/>
                  <a:gd name="T11" fmla="*/ 0 h 14"/>
                  <a:gd name="T12" fmla="*/ 6 w 10"/>
                  <a:gd name="T13" fmla="*/ 1 h 14"/>
                  <a:gd name="T14" fmla="*/ 6 w 10"/>
                  <a:gd name="T15" fmla="*/ 2 h 14"/>
                  <a:gd name="T16" fmla="*/ 2 w 10"/>
                  <a:gd name="T17" fmla="*/ 5 h 14"/>
                  <a:gd name="T18" fmla="*/ 3 w 10"/>
                  <a:gd name="T19" fmla="*/ 7 h 14"/>
                  <a:gd name="T20" fmla="*/ 2 w 10"/>
                  <a:gd name="T21" fmla="*/ 6 h 14"/>
                  <a:gd name="T22" fmla="*/ 2 w 10"/>
                  <a:gd name="T23" fmla="*/ 6 h 14"/>
                  <a:gd name="T24" fmla="*/ 1 w 10"/>
                  <a:gd name="T25" fmla="*/ 6 h 14"/>
                  <a:gd name="T26" fmla="*/ 2 w 10"/>
                  <a:gd name="T27" fmla="*/ 8 h 14"/>
                  <a:gd name="T28" fmla="*/ 0 w 10"/>
                  <a:gd name="T29" fmla="*/ 6 h 14"/>
                  <a:gd name="T30" fmla="*/ 3 w 10"/>
                  <a:gd name="T31" fmla="*/ 6 h 14"/>
                  <a:gd name="T32" fmla="*/ 2 w 10"/>
                  <a:gd name="T33" fmla="*/ 9 h 14"/>
                  <a:gd name="T34" fmla="*/ 4 w 10"/>
                  <a:gd name="T35" fmla="*/ 6 h 14"/>
                  <a:gd name="T36" fmla="*/ 4 w 10"/>
                  <a:gd name="T37" fmla="*/ 6 h 14"/>
                  <a:gd name="T38" fmla="*/ 4 w 10"/>
                  <a:gd name="T39" fmla="*/ 6 h 14"/>
                  <a:gd name="T40" fmla="*/ 4 w 10"/>
                  <a:gd name="T41" fmla="*/ 6 h 14"/>
                  <a:gd name="T42" fmla="*/ 4 w 10"/>
                  <a:gd name="T43" fmla="*/ 6 h 14"/>
                  <a:gd name="T44" fmla="*/ 4 w 10"/>
                  <a:gd name="T45" fmla="*/ 6 h 14"/>
                  <a:gd name="T46" fmla="*/ 4 w 10"/>
                  <a:gd name="T47" fmla="*/ 6 h 14"/>
                  <a:gd name="T48" fmla="*/ 4 w 10"/>
                  <a:gd name="T49" fmla="*/ 6 h 14"/>
                  <a:gd name="T50" fmla="*/ 4 w 10"/>
                  <a:gd name="T51" fmla="*/ 6 h 14"/>
                  <a:gd name="T52" fmla="*/ 2 w 10"/>
                  <a:gd name="T53" fmla="*/ 10 h 14"/>
                  <a:gd name="T54" fmla="*/ 2 w 10"/>
                  <a:gd name="T55" fmla="*/ 10 h 14"/>
                  <a:gd name="T56" fmla="*/ 2 w 10"/>
                  <a:gd name="T57" fmla="*/ 10 h 14"/>
                  <a:gd name="T58" fmla="*/ 3 w 10"/>
                  <a:gd name="T59" fmla="*/ 9 h 14"/>
                  <a:gd name="T60" fmla="*/ 3 w 10"/>
                  <a:gd name="T61" fmla="*/ 6 h 14"/>
                  <a:gd name="T62" fmla="*/ 4 w 10"/>
                  <a:gd name="T63" fmla="*/ 7 h 14"/>
                  <a:gd name="T64" fmla="*/ 6 w 10"/>
                  <a:gd name="T65" fmla="*/ 6 h 14"/>
                  <a:gd name="T66" fmla="*/ 5 w 10"/>
                  <a:gd name="T67" fmla="*/ 4 h 14"/>
                  <a:gd name="T68" fmla="*/ 6 w 10"/>
                  <a:gd name="T69" fmla="*/ 5 h 14"/>
                  <a:gd name="T70" fmla="*/ 6 w 10"/>
                  <a:gd name="T71" fmla="*/ 4 h 14"/>
                  <a:gd name="T72" fmla="*/ 7 w 10"/>
                  <a:gd name="T73" fmla="*/ 5 h 14"/>
                  <a:gd name="T74" fmla="*/ 5 w 10"/>
                  <a:gd name="T75" fmla="*/ 3 h 14"/>
                  <a:gd name="T76" fmla="*/ 8 w 10"/>
                  <a:gd name="T77" fmla="*/ 5 h 14"/>
                  <a:gd name="T78" fmla="*/ 7 w 10"/>
                  <a:gd name="T79" fmla="*/ 4 h 14"/>
                  <a:gd name="T80" fmla="*/ 7 w 10"/>
                  <a:gd name="T81" fmla="*/ 3 h 14"/>
                  <a:gd name="T82" fmla="*/ 8 w 10"/>
                  <a:gd name="T83" fmla="*/ 5 h 14"/>
                  <a:gd name="T84" fmla="*/ 8 w 10"/>
                  <a:gd name="T85" fmla="*/ 3 h 14"/>
                  <a:gd name="T86" fmla="*/ 7 w 10"/>
                  <a:gd name="T87" fmla="*/ 2 h 14"/>
                  <a:gd name="T88" fmla="*/ 8 w 10"/>
                  <a:gd name="T89" fmla="*/ 2 h 14"/>
                  <a:gd name="T90" fmla="*/ 9 w 10"/>
                  <a:gd name="T91" fmla="*/ 4 h 14"/>
                  <a:gd name="T92" fmla="*/ 10 w 10"/>
                  <a:gd name="T93" fmla="*/ 5 h 14"/>
                  <a:gd name="T94" fmla="*/ 9 w 10"/>
                  <a:gd name="T95" fmla="*/ 2 h 14"/>
                  <a:gd name="T96" fmla="*/ 10 w 10"/>
                  <a:gd name="T97" fmla="*/ 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0" h="14">
                    <a:moveTo>
                      <a:pt x="10" y="4"/>
                    </a:moveTo>
                    <a:cubicBezTo>
                      <a:pt x="9" y="3"/>
                      <a:pt x="9" y="3"/>
                      <a:pt x="9" y="3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8" y="1"/>
                      <a:pt x="8" y="1"/>
                      <a:pt x="8" y="0"/>
                    </a:cubicBezTo>
                    <a:cubicBezTo>
                      <a:pt x="7" y="0"/>
                      <a:pt x="8" y="1"/>
                      <a:pt x="7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7" y="1"/>
                      <a:pt x="7" y="2"/>
                      <a:pt x="6" y="1"/>
                    </a:cubicBezTo>
                    <a:cubicBezTo>
                      <a:pt x="6" y="1"/>
                      <a:pt x="6" y="2"/>
                      <a:pt x="6" y="2"/>
                    </a:cubicBezTo>
                    <a:cubicBezTo>
                      <a:pt x="4" y="3"/>
                      <a:pt x="4" y="5"/>
                      <a:pt x="2" y="5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6"/>
                      <a:pt x="3" y="7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4"/>
                      <a:pt x="2" y="6"/>
                      <a:pt x="1" y="6"/>
                    </a:cubicBezTo>
                    <a:cubicBezTo>
                      <a:pt x="1" y="6"/>
                      <a:pt x="2" y="8"/>
                      <a:pt x="2" y="8"/>
                    </a:cubicBezTo>
                    <a:cubicBezTo>
                      <a:pt x="1" y="6"/>
                      <a:pt x="1" y="9"/>
                      <a:pt x="0" y="6"/>
                    </a:cubicBezTo>
                    <a:cubicBezTo>
                      <a:pt x="1" y="5"/>
                      <a:pt x="3" y="6"/>
                      <a:pt x="3" y="6"/>
                    </a:cubicBezTo>
                    <a:cubicBezTo>
                      <a:pt x="3" y="7"/>
                      <a:pt x="5" y="2"/>
                      <a:pt x="2" y="9"/>
                    </a:cubicBezTo>
                    <a:cubicBezTo>
                      <a:pt x="7" y="2"/>
                      <a:pt x="3" y="7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5" y="5"/>
                      <a:pt x="0" y="14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8"/>
                      <a:pt x="3" y="6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5" y="5"/>
                      <a:pt x="6" y="6"/>
                    </a:cubicBezTo>
                    <a:cubicBezTo>
                      <a:pt x="5" y="6"/>
                      <a:pt x="7" y="6"/>
                      <a:pt x="5" y="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7" y="5"/>
                      <a:pt x="7" y="5"/>
                    </a:cubicBezTo>
                    <a:cubicBezTo>
                      <a:pt x="6" y="4"/>
                      <a:pt x="6" y="4"/>
                      <a:pt x="5" y="3"/>
                    </a:cubicBezTo>
                    <a:cubicBezTo>
                      <a:pt x="6" y="4"/>
                      <a:pt x="7" y="4"/>
                      <a:pt x="8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4"/>
                      <a:pt x="7" y="3"/>
                      <a:pt x="7" y="3"/>
                    </a:cubicBezTo>
                    <a:cubicBezTo>
                      <a:pt x="7" y="3"/>
                      <a:pt x="8" y="4"/>
                      <a:pt x="8" y="5"/>
                    </a:cubicBezTo>
                    <a:cubicBezTo>
                      <a:pt x="9" y="5"/>
                      <a:pt x="7" y="2"/>
                      <a:pt x="8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8" y="3"/>
                      <a:pt x="8" y="2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5"/>
                      <a:pt x="9" y="5"/>
                      <a:pt x="10" y="5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4"/>
                      <a:pt x="10" y="4"/>
                      <a:pt x="1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94" name="Rectangle 1094"/>
              <p:cNvSpPr>
                <a:spLocks noChangeArrowheads="1"/>
              </p:cNvSpPr>
              <p:nvPr/>
            </p:nvSpPr>
            <p:spPr bwMode="auto">
              <a:xfrm>
                <a:off x="1497" y="2750"/>
                <a:ext cx="1" cy="3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95" name="Freeform 1095"/>
              <p:cNvSpPr>
                <a:spLocks/>
              </p:cNvSpPr>
              <p:nvPr/>
            </p:nvSpPr>
            <p:spPr bwMode="auto">
              <a:xfrm>
                <a:off x="1497" y="274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96" name="Rectangle 1096"/>
              <p:cNvSpPr>
                <a:spLocks noChangeArrowheads="1"/>
              </p:cNvSpPr>
              <p:nvPr/>
            </p:nvSpPr>
            <p:spPr bwMode="auto">
              <a:xfrm>
                <a:off x="1486" y="2739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97" name="Freeform 1097"/>
              <p:cNvSpPr>
                <a:spLocks/>
              </p:cNvSpPr>
              <p:nvPr/>
            </p:nvSpPr>
            <p:spPr bwMode="auto">
              <a:xfrm>
                <a:off x="1492" y="2750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98" name="Freeform 1098"/>
              <p:cNvSpPr>
                <a:spLocks/>
              </p:cNvSpPr>
              <p:nvPr/>
            </p:nvSpPr>
            <p:spPr bwMode="auto">
              <a:xfrm>
                <a:off x="1489" y="2753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99" name="Rectangle 1099"/>
              <p:cNvSpPr>
                <a:spLocks noChangeArrowheads="1"/>
              </p:cNvSpPr>
              <p:nvPr/>
            </p:nvSpPr>
            <p:spPr bwMode="auto">
              <a:xfrm>
                <a:off x="1497" y="2750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00" name="Freeform 1100"/>
              <p:cNvSpPr>
                <a:spLocks/>
              </p:cNvSpPr>
              <p:nvPr/>
            </p:nvSpPr>
            <p:spPr bwMode="auto">
              <a:xfrm>
                <a:off x="1478" y="2728"/>
                <a:ext cx="25" cy="19"/>
              </a:xfrm>
              <a:custGeom>
                <a:avLst/>
                <a:gdLst>
                  <a:gd name="T0" fmla="*/ 5 w 9"/>
                  <a:gd name="T1" fmla="*/ 5 h 7"/>
                  <a:gd name="T2" fmla="*/ 6 w 9"/>
                  <a:gd name="T3" fmla="*/ 5 h 7"/>
                  <a:gd name="T4" fmla="*/ 5 w 9"/>
                  <a:gd name="T5" fmla="*/ 2 h 7"/>
                  <a:gd name="T6" fmla="*/ 7 w 9"/>
                  <a:gd name="T7" fmla="*/ 4 h 7"/>
                  <a:gd name="T8" fmla="*/ 6 w 9"/>
                  <a:gd name="T9" fmla="*/ 3 h 7"/>
                  <a:gd name="T10" fmla="*/ 7 w 9"/>
                  <a:gd name="T11" fmla="*/ 2 h 7"/>
                  <a:gd name="T12" fmla="*/ 7 w 9"/>
                  <a:gd name="T13" fmla="*/ 5 h 7"/>
                  <a:gd name="T14" fmla="*/ 6 w 9"/>
                  <a:gd name="T15" fmla="*/ 2 h 7"/>
                  <a:gd name="T16" fmla="*/ 6 w 9"/>
                  <a:gd name="T17" fmla="*/ 2 h 7"/>
                  <a:gd name="T18" fmla="*/ 5 w 9"/>
                  <a:gd name="T19" fmla="*/ 3 h 7"/>
                  <a:gd name="T20" fmla="*/ 6 w 9"/>
                  <a:gd name="T21" fmla="*/ 5 h 7"/>
                  <a:gd name="T22" fmla="*/ 7 w 9"/>
                  <a:gd name="T23" fmla="*/ 7 h 7"/>
                  <a:gd name="T24" fmla="*/ 7 w 9"/>
                  <a:gd name="T25" fmla="*/ 5 h 7"/>
                  <a:gd name="T26" fmla="*/ 7 w 9"/>
                  <a:gd name="T27" fmla="*/ 6 h 7"/>
                  <a:gd name="T28" fmla="*/ 7 w 9"/>
                  <a:gd name="T29" fmla="*/ 6 h 7"/>
                  <a:gd name="T30" fmla="*/ 7 w 9"/>
                  <a:gd name="T31" fmla="*/ 7 h 7"/>
                  <a:gd name="T32" fmla="*/ 6 w 9"/>
                  <a:gd name="T33" fmla="*/ 5 h 7"/>
                  <a:gd name="T34" fmla="*/ 6 w 9"/>
                  <a:gd name="T35" fmla="*/ 5 h 7"/>
                  <a:gd name="T36" fmla="*/ 5 w 9"/>
                  <a:gd name="T37" fmla="*/ 3 h 7"/>
                  <a:gd name="T38" fmla="*/ 6 w 9"/>
                  <a:gd name="T39" fmla="*/ 2 h 7"/>
                  <a:gd name="T40" fmla="*/ 6 w 9"/>
                  <a:gd name="T41" fmla="*/ 2 h 7"/>
                  <a:gd name="T42" fmla="*/ 3 w 9"/>
                  <a:gd name="T43" fmla="*/ 0 h 7"/>
                  <a:gd name="T44" fmla="*/ 4 w 9"/>
                  <a:gd name="T45" fmla="*/ 1 h 7"/>
                  <a:gd name="T46" fmla="*/ 3 w 9"/>
                  <a:gd name="T47" fmla="*/ 1 h 7"/>
                  <a:gd name="T48" fmla="*/ 6 w 9"/>
                  <a:gd name="T49" fmla="*/ 2 h 7"/>
                  <a:gd name="T50" fmla="*/ 4 w 9"/>
                  <a:gd name="T51" fmla="*/ 1 h 7"/>
                  <a:gd name="T52" fmla="*/ 3 w 9"/>
                  <a:gd name="T53" fmla="*/ 1 h 7"/>
                  <a:gd name="T54" fmla="*/ 3 w 9"/>
                  <a:gd name="T55" fmla="*/ 1 h 7"/>
                  <a:gd name="T56" fmla="*/ 3 w 9"/>
                  <a:gd name="T57" fmla="*/ 2 h 7"/>
                  <a:gd name="T58" fmla="*/ 4 w 9"/>
                  <a:gd name="T59" fmla="*/ 2 h 7"/>
                  <a:gd name="T60" fmla="*/ 4 w 9"/>
                  <a:gd name="T61" fmla="*/ 3 h 7"/>
                  <a:gd name="T62" fmla="*/ 4 w 9"/>
                  <a:gd name="T63" fmla="*/ 3 h 7"/>
                  <a:gd name="T64" fmla="*/ 4 w 9"/>
                  <a:gd name="T65" fmla="*/ 5 h 7"/>
                  <a:gd name="T66" fmla="*/ 4 w 9"/>
                  <a:gd name="T67" fmla="*/ 3 h 7"/>
                  <a:gd name="T68" fmla="*/ 5 w 9"/>
                  <a:gd name="T6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9" h="7">
                    <a:moveTo>
                      <a:pt x="5" y="5"/>
                    </a:moveTo>
                    <a:cubicBezTo>
                      <a:pt x="6" y="6"/>
                      <a:pt x="6" y="5"/>
                      <a:pt x="6" y="5"/>
                    </a:cubicBezTo>
                    <a:cubicBezTo>
                      <a:pt x="6" y="4"/>
                      <a:pt x="4" y="2"/>
                      <a:pt x="5" y="2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5"/>
                      <a:pt x="9" y="1"/>
                      <a:pt x="6" y="3"/>
                    </a:cubicBezTo>
                    <a:cubicBezTo>
                      <a:pt x="6" y="3"/>
                      <a:pt x="6" y="3"/>
                      <a:pt x="7" y="2"/>
                    </a:cubicBezTo>
                    <a:cubicBezTo>
                      <a:pt x="5" y="2"/>
                      <a:pt x="8" y="6"/>
                      <a:pt x="7" y="5"/>
                    </a:cubicBezTo>
                    <a:cubicBezTo>
                      <a:pt x="7" y="3"/>
                      <a:pt x="6" y="4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2"/>
                      <a:pt x="5" y="3"/>
                      <a:pt x="5" y="3"/>
                    </a:cubicBezTo>
                    <a:cubicBezTo>
                      <a:pt x="6" y="4"/>
                      <a:pt x="6" y="5"/>
                      <a:pt x="6" y="5"/>
                    </a:cubicBezTo>
                    <a:cubicBezTo>
                      <a:pt x="6" y="5"/>
                      <a:pt x="6" y="6"/>
                      <a:pt x="7" y="7"/>
                    </a:cubicBezTo>
                    <a:cubicBezTo>
                      <a:pt x="7" y="6"/>
                      <a:pt x="7" y="6"/>
                      <a:pt x="7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6"/>
                      <a:pt x="7" y="7"/>
                      <a:pt x="7" y="7"/>
                    </a:cubicBezTo>
                    <a:cubicBezTo>
                      <a:pt x="7" y="6"/>
                      <a:pt x="7" y="6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4"/>
                      <a:pt x="5" y="2"/>
                      <a:pt x="5" y="3"/>
                    </a:cubicBezTo>
                    <a:cubicBezTo>
                      <a:pt x="5" y="3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3"/>
                      <a:pt x="0" y="0"/>
                      <a:pt x="3" y="0"/>
                    </a:cubicBezTo>
                    <a:cubicBezTo>
                      <a:pt x="3" y="0"/>
                      <a:pt x="4" y="1"/>
                      <a:pt x="4" y="1"/>
                    </a:cubicBezTo>
                    <a:cubicBezTo>
                      <a:pt x="4" y="1"/>
                      <a:pt x="3" y="0"/>
                      <a:pt x="3" y="1"/>
                    </a:cubicBezTo>
                    <a:cubicBezTo>
                      <a:pt x="4" y="1"/>
                      <a:pt x="5" y="2"/>
                      <a:pt x="6" y="2"/>
                    </a:cubicBezTo>
                    <a:cubicBezTo>
                      <a:pt x="5" y="1"/>
                      <a:pt x="6" y="3"/>
                      <a:pt x="4" y="1"/>
                    </a:cubicBezTo>
                    <a:cubicBezTo>
                      <a:pt x="3" y="1"/>
                      <a:pt x="4" y="2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3"/>
                      <a:pt x="2" y="1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4" y="4"/>
                      <a:pt x="4" y="5"/>
                    </a:cubicBezTo>
                    <a:cubicBezTo>
                      <a:pt x="5" y="5"/>
                      <a:pt x="4" y="4"/>
                      <a:pt x="4" y="3"/>
                    </a:cubicBezTo>
                    <a:cubicBezTo>
                      <a:pt x="5" y="4"/>
                      <a:pt x="5" y="5"/>
                      <a:pt x="5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01" name="Freeform 1101"/>
              <p:cNvSpPr>
                <a:spLocks/>
              </p:cNvSpPr>
              <p:nvPr/>
            </p:nvSpPr>
            <p:spPr bwMode="auto">
              <a:xfrm>
                <a:off x="1495" y="2742"/>
                <a:ext cx="2" cy="3"/>
              </a:xfrm>
              <a:custGeom>
                <a:avLst/>
                <a:gdLst>
                  <a:gd name="T0" fmla="*/ 2 w 2"/>
                  <a:gd name="T1" fmla="*/ 3 h 3"/>
                  <a:gd name="T2" fmla="*/ 0 w 2"/>
                  <a:gd name="T3" fmla="*/ 0 h 3"/>
                  <a:gd name="T4" fmla="*/ 2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lnTo>
                      <a:pt x="0" y="0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02" name="Freeform 1102"/>
              <p:cNvSpPr>
                <a:spLocks/>
              </p:cNvSpPr>
              <p:nvPr/>
            </p:nvSpPr>
            <p:spPr bwMode="auto">
              <a:xfrm>
                <a:off x="1478" y="2728"/>
                <a:ext cx="14" cy="25"/>
              </a:xfrm>
              <a:custGeom>
                <a:avLst/>
                <a:gdLst>
                  <a:gd name="T0" fmla="*/ 2 w 5"/>
                  <a:gd name="T1" fmla="*/ 4 h 9"/>
                  <a:gd name="T2" fmla="*/ 1 w 5"/>
                  <a:gd name="T3" fmla="*/ 2 h 9"/>
                  <a:gd name="T4" fmla="*/ 3 w 5"/>
                  <a:gd name="T5" fmla="*/ 5 h 9"/>
                  <a:gd name="T6" fmla="*/ 3 w 5"/>
                  <a:gd name="T7" fmla="*/ 6 h 9"/>
                  <a:gd name="T8" fmla="*/ 1 w 5"/>
                  <a:gd name="T9" fmla="*/ 3 h 9"/>
                  <a:gd name="T10" fmla="*/ 1 w 5"/>
                  <a:gd name="T11" fmla="*/ 3 h 9"/>
                  <a:gd name="T12" fmla="*/ 2 w 5"/>
                  <a:gd name="T13" fmla="*/ 5 h 9"/>
                  <a:gd name="T14" fmla="*/ 2 w 5"/>
                  <a:gd name="T15" fmla="*/ 6 h 9"/>
                  <a:gd name="T16" fmla="*/ 2 w 5"/>
                  <a:gd name="T17" fmla="*/ 5 h 9"/>
                  <a:gd name="T18" fmla="*/ 0 w 5"/>
                  <a:gd name="T19" fmla="*/ 4 h 9"/>
                  <a:gd name="T20" fmla="*/ 2 w 5"/>
                  <a:gd name="T21" fmla="*/ 9 h 9"/>
                  <a:gd name="T22" fmla="*/ 2 w 5"/>
                  <a:gd name="T23" fmla="*/ 8 h 9"/>
                  <a:gd name="T24" fmla="*/ 1 w 5"/>
                  <a:gd name="T25" fmla="*/ 6 h 9"/>
                  <a:gd name="T26" fmla="*/ 2 w 5"/>
                  <a:gd name="T27" fmla="*/ 7 h 9"/>
                  <a:gd name="T28" fmla="*/ 2 w 5"/>
                  <a:gd name="T29" fmla="*/ 8 h 9"/>
                  <a:gd name="T30" fmla="*/ 5 w 5"/>
                  <a:gd name="T31" fmla="*/ 6 h 9"/>
                  <a:gd name="T32" fmla="*/ 4 w 5"/>
                  <a:gd name="T33" fmla="*/ 6 h 9"/>
                  <a:gd name="T34" fmla="*/ 4 w 5"/>
                  <a:gd name="T35" fmla="*/ 5 h 9"/>
                  <a:gd name="T36" fmla="*/ 2 w 5"/>
                  <a:gd name="T37" fmla="*/ 3 h 9"/>
                  <a:gd name="T38" fmla="*/ 3 w 5"/>
                  <a:gd name="T39" fmla="*/ 4 h 9"/>
                  <a:gd name="T40" fmla="*/ 2 w 5"/>
                  <a:gd name="T41" fmla="*/ 2 h 9"/>
                  <a:gd name="T42" fmla="*/ 2 w 5"/>
                  <a:gd name="T43" fmla="*/ 1 h 9"/>
                  <a:gd name="T44" fmla="*/ 1 w 5"/>
                  <a:gd name="T45" fmla="*/ 1 h 9"/>
                  <a:gd name="T46" fmla="*/ 2 w 5"/>
                  <a:gd name="T47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" h="9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2" y="5"/>
                      <a:pt x="3" y="6"/>
                      <a:pt x="3" y="6"/>
                    </a:cubicBezTo>
                    <a:cubicBezTo>
                      <a:pt x="3" y="5"/>
                      <a:pt x="2" y="4"/>
                      <a:pt x="1" y="3"/>
                    </a:cubicBezTo>
                    <a:cubicBezTo>
                      <a:pt x="2" y="4"/>
                      <a:pt x="1" y="3"/>
                      <a:pt x="1" y="3"/>
                    </a:cubicBezTo>
                    <a:cubicBezTo>
                      <a:pt x="2" y="4"/>
                      <a:pt x="1" y="4"/>
                      <a:pt x="2" y="5"/>
                    </a:cubicBezTo>
                    <a:cubicBezTo>
                      <a:pt x="2" y="6"/>
                      <a:pt x="2" y="7"/>
                      <a:pt x="2" y="6"/>
                    </a:cubicBezTo>
                    <a:cubicBezTo>
                      <a:pt x="2" y="5"/>
                      <a:pt x="2" y="6"/>
                      <a:pt x="2" y="5"/>
                    </a:cubicBezTo>
                    <a:cubicBezTo>
                      <a:pt x="1" y="4"/>
                      <a:pt x="1" y="5"/>
                      <a:pt x="0" y="4"/>
                    </a:cubicBezTo>
                    <a:cubicBezTo>
                      <a:pt x="1" y="6"/>
                      <a:pt x="0" y="6"/>
                      <a:pt x="2" y="9"/>
                    </a:cubicBezTo>
                    <a:cubicBezTo>
                      <a:pt x="2" y="9"/>
                      <a:pt x="2" y="9"/>
                      <a:pt x="2" y="8"/>
                    </a:cubicBezTo>
                    <a:cubicBezTo>
                      <a:pt x="2" y="8"/>
                      <a:pt x="1" y="7"/>
                      <a:pt x="1" y="6"/>
                    </a:cubicBezTo>
                    <a:cubicBezTo>
                      <a:pt x="1" y="7"/>
                      <a:pt x="1" y="6"/>
                      <a:pt x="2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8"/>
                      <a:pt x="4" y="7"/>
                      <a:pt x="5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3"/>
                      <a:pt x="3" y="3"/>
                      <a:pt x="3" y="4"/>
                    </a:cubicBezTo>
                    <a:cubicBezTo>
                      <a:pt x="3" y="3"/>
                      <a:pt x="2" y="3"/>
                      <a:pt x="2" y="2"/>
                    </a:cubicBezTo>
                    <a:cubicBezTo>
                      <a:pt x="2" y="1"/>
                      <a:pt x="2" y="2"/>
                      <a:pt x="2" y="1"/>
                    </a:cubicBezTo>
                    <a:cubicBezTo>
                      <a:pt x="0" y="0"/>
                      <a:pt x="2" y="2"/>
                      <a:pt x="1" y="1"/>
                    </a:cubicBez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03" name="Rectangle 1103"/>
              <p:cNvSpPr>
                <a:spLocks noChangeArrowheads="1"/>
              </p:cNvSpPr>
              <p:nvPr/>
            </p:nvSpPr>
            <p:spPr bwMode="auto">
              <a:xfrm>
                <a:off x="1486" y="2734"/>
                <a:ext cx="1" cy="2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04" name="Freeform 1104"/>
              <p:cNvSpPr>
                <a:spLocks/>
              </p:cNvSpPr>
              <p:nvPr/>
            </p:nvSpPr>
            <p:spPr bwMode="auto">
              <a:xfrm>
                <a:off x="1489" y="2742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05" name="Freeform 1105"/>
              <p:cNvSpPr>
                <a:spLocks/>
              </p:cNvSpPr>
              <p:nvPr/>
            </p:nvSpPr>
            <p:spPr bwMode="auto">
              <a:xfrm>
                <a:off x="1478" y="2739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06" name="Freeform 1106"/>
              <p:cNvSpPr>
                <a:spLocks/>
              </p:cNvSpPr>
              <p:nvPr/>
            </p:nvSpPr>
            <p:spPr bwMode="auto">
              <a:xfrm>
                <a:off x="1478" y="2745"/>
                <a:ext cx="6" cy="10"/>
              </a:xfrm>
              <a:custGeom>
                <a:avLst/>
                <a:gdLst>
                  <a:gd name="T0" fmla="*/ 1 w 2"/>
                  <a:gd name="T1" fmla="*/ 4 h 4"/>
                  <a:gd name="T2" fmla="*/ 2 w 2"/>
                  <a:gd name="T3" fmla="*/ 3 h 4"/>
                  <a:gd name="T4" fmla="*/ 0 w 2"/>
                  <a:gd name="T5" fmla="*/ 0 h 4"/>
                  <a:gd name="T6" fmla="*/ 1 w 2"/>
                  <a:gd name="T7" fmla="*/ 2 h 4"/>
                  <a:gd name="T8" fmla="*/ 0 w 2"/>
                  <a:gd name="T9" fmla="*/ 2 h 4"/>
                  <a:gd name="T10" fmla="*/ 1 w 2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cubicBezTo>
                      <a:pt x="1" y="3"/>
                      <a:pt x="1" y="2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0" y="0"/>
                      <a:pt x="1" y="2"/>
                      <a:pt x="1" y="2"/>
                    </a:cubicBezTo>
                    <a:cubicBezTo>
                      <a:pt x="0" y="1"/>
                      <a:pt x="1" y="3"/>
                      <a:pt x="0" y="2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07" name="Freeform 1107"/>
              <p:cNvSpPr>
                <a:spLocks/>
              </p:cNvSpPr>
              <p:nvPr/>
            </p:nvSpPr>
            <p:spPr bwMode="auto">
              <a:xfrm>
                <a:off x="1462" y="2731"/>
                <a:ext cx="16" cy="24"/>
              </a:xfrm>
              <a:custGeom>
                <a:avLst/>
                <a:gdLst>
                  <a:gd name="T0" fmla="*/ 4 w 6"/>
                  <a:gd name="T1" fmla="*/ 5 h 9"/>
                  <a:gd name="T2" fmla="*/ 3 w 6"/>
                  <a:gd name="T3" fmla="*/ 6 h 9"/>
                  <a:gd name="T4" fmla="*/ 3 w 6"/>
                  <a:gd name="T5" fmla="*/ 5 h 9"/>
                  <a:gd name="T6" fmla="*/ 3 w 6"/>
                  <a:gd name="T7" fmla="*/ 4 h 9"/>
                  <a:gd name="T8" fmla="*/ 3 w 6"/>
                  <a:gd name="T9" fmla="*/ 5 h 9"/>
                  <a:gd name="T10" fmla="*/ 3 w 6"/>
                  <a:gd name="T11" fmla="*/ 7 h 9"/>
                  <a:gd name="T12" fmla="*/ 3 w 6"/>
                  <a:gd name="T13" fmla="*/ 7 h 9"/>
                  <a:gd name="T14" fmla="*/ 6 w 6"/>
                  <a:gd name="T15" fmla="*/ 9 h 9"/>
                  <a:gd name="T16" fmla="*/ 3 w 6"/>
                  <a:gd name="T17" fmla="*/ 7 h 9"/>
                  <a:gd name="T18" fmla="*/ 4 w 6"/>
                  <a:gd name="T19" fmla="*/ 6 h 9"/>
                  <a:gd name="T20" fmla="*/ 4 w 6"/>
                  <a:gd name="T21" fmla="*/ 6 h 9"/>
                  <a:gd name="T22" fmla="*/ 4 w 6"/>
                  <a:gd name="T23" fmla="*/ 5 h 9"/>
                  <a:gd name="T24" fmla="*/ 5 w 6"/>
                  <a:gd name="T25" fmla="*/ 5 h 9"/>
                  <a:gd name="T26" fmla="*/ 5 w 6"/>
                  <a:gd name="T27" fmla="*/ 4 h 9"/>
                  <a:gd name="T28" fmla="*/ 6 w 6"/>
                  <a:gd name="T29" fmla="*/ 4 h 9"/>
                  <a:gd name="T30" fmla="*/ 4 w 6"/>
                  <a:gd name="T31" fmla="*/ 4 h 9"/>
                  <a:gd name="T32" fmla="*/ 6 w 6"/>
                  <a:gd name="T33" fmla="*/ 4 h 9"/>
                  <a:gd name="T34" fmla="*/ 2 w 6"/>
                  <a:gd name="T35" fmla="*/ 3 h 9"/>
                  <a:gd name="T36" fmla="*/ 3 w 6"/>
                  <a:gd name="T37" fmla="*/ 3 h 9"/>
                  <a:gd name="T38" fmla="*/ 5 w 6"/>
                  <a:gd name="T39" fmla="*/ 3 h 9"/>
                  <a:gd name="T40" fmla="*/ 4 w 6"/>
                  <a:gd name="T41" fmla="*/ 3 h 9"/>
                  <a:gd name="T42" fmla="*/ 6 w 6"/>
                  <a:gd name="T43" fmla="*/ 3 h 9"/>
                  <a:gd name="T44" fmla="*/ 3 w 6"/>
                  <a:gd name="T45" fmla="*/ 2 h 9"/>
                  <a:gd name="T46" fmla="*/ 4 w 6"/>
                  <a:gd name="T47" fmla="*/ 2 h 9"/>
                  <a:gd name="T48" fmla="*/ 1 w 6"/>
                  <a:gd name="T49" fmla="*/ 0 h 9"/>
                  <a:gd name="T50" fmla="*/ 1 w 6"/>
                  <a:gd name="T51" fmla="*/ 4 h 9"/>
                  <a:gd name="T52" fmla="*/ 2 w 6"/>
                  <a:gd name="T53" fmla="*/ 4 h 9"/>
                  <a:gd name="T54" fmla="*/ 0 w 6"/>
                  <a:gd name="T55" fmla="*/ 4 h 9"/>
                  <a:gd name="T56" fmla="*/ 2 w 6"/>
                  <a:gd name="T57" fmla="*/ 4 h 9"/>
                  <a:gd name="T58" fmla="*/ 1 w 6"/>
                  <a:gd name="T59" fmla="*/ 5 h 9"/>
                  <a:gd name="T60" fmla="*/ 3 w 6"/>
                  <a:gd name="T61" fmla="*/ 5 h 9"/>
                  <a:gd name="T62" fmla="*/ 0 w 6"/>
                  <a:gd name="T63" fmla="*/ 6 h 9"/>
                  <a:gd name="T64" fmla="*/ 4 w 6"/>
                  <a:gd name="T65" fmla="*/ 8 h 9"/>
                  <a:gd name="T66" fmla="*/ 4 w 6"/>
                  <a:gd name="T67" fmla="*/ 7 h 9"/>
                  <a:gd name="T68" fmla="*/ 5 w 6"/>
                  <a:gd name="T69" fmla="*/ 6 h 9"/>
                  <a:gd name="T70" fmla="*/ 5 w 6"/>
                  <a:gd name="T71" fmla="*/ 5 h 9"/>
                  <a:gd name="T72" fmla="*/ 6 w 6"/>
                  <a:gd name="T73" fmla="*/ 8 h 9"/>
                  <a:gd name="T74" fmla="*/ 6 w 6"/>
                  <a:gd name="T75" fmla="*/ 8 h 9"/>
                  <a:gd name="T76" fmla="*/ 6 w 6"/>
                  <a:gd name="T77" fmla="*/ 7 h 9"/>
                  <a:gd name="T78" fmla="*/ 6 w 6"/>
                  <a:gd name="T79" fmla="*/ 7 h 9"/>
                  <a:gd name="T80" fmla="*/ 4 w 6"/>
                  <a:gd name="T81" fmla="*/ 4 h 9"/>
                  <a:gd name="T82" fmla="*/ 3 w 6"/>
                  <a:gd name="T83" fmla="*/ 3 h 9"/>
                  <a:gd name="T84" fmla="*/ 4 w 6"/>
                  <a:gd name="T85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" h="9">
                    <a:moveTo>
                      <a:pt x="4" y="5"/>
                    </a:moveTo>
                    <a:cubicBezTo>
                      <a:pt x="4" y="5"/>
                      <a:pt x="4" y="6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3"/>
                      <a:pt x="3" y="5"/>
                      <a:pt x="3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4" y="5"/>
                      <a:pt x="3" y="7"/>
                    </a:cubicBezTo>
                    <a:cubicBezTo>
                      <a:pt x="2" y="8"/>
                      <a:pt x="4" y="6"/>
                      <a:pt x="3" y="7"/>
                    </a:cubicBezTo>
                    <a:cubicBezTo>
                      <a:pt x="5" y="6"/>
                      <a:pt x="6" y="7"/>
                      <a:pt x="6" y="9"/>
                    </a:cubicBezTo>
                    <a:cubicBezTo>
                      <a:pt x="5" y="8"/>
                      <a:pt x="4" y="7"/>
                      <a:pt x="3" y="7"/>
                    </a:cubicBezTo>
                    <a:cubicBezTo>
                      <a:pt x="4" y="6"/>
                      <a:pt x="2" y="7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6" y="5"/>
                      <a:pt x="3" y="6"/>
                      <a:pt x="4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4" y="5"/>
                      <a:pt x="5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5" y="4"/>
                      <a:pt x="4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4" y="3"/>
                      <a:pt x="5" y="4"/>
                      <a:pt x="2" y="3"/>
                    </a:cubicBezTo>
                    <a:cubicBezTo>
                      <a:pt x="6" y="4"/>
                      <a:pt x="1" y="3"/>
                      <a:pt x="3" y="3"/>
                    </a:cubicBezTo>
                    <a:cubicBezTo>
                      <a:pt x="4" y="3"/>
                      <a:pt x="3" y="3"/>
                      <a:pt x="5" y="3"/>
                    </a:cubicBezTo>
                    <a:cubicBezTo>
                      <a:pt x="3" y="3"/>
                      <a:pt x="4" y="3"/>
                      <a:pt x="4" y="3"/>
                    </a:cubicBezTo>
                    <a:cubicBezTo>
                      <a:pt x="5" y="3"/>
                      <a:pt x="4" y="3"/>
                      <a:pt x="6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2" y="0"/>
                      <a:pt x="1" y="0"/>
                    </a:cubicBezTo>
                    <a:cubicBezTo>
                      <a:pt x="2" y="2"/>
                      <a:pt x="2" y="3"/>
                      <a:pt x="1" y="4"/>
                    </a:cubicBezTo>
                    <a:cubicBezTo>
                      <a:pt x="3" y="4"/>
                      <a:pt x="1" y="4"/>
                      <a:pt x="2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5"/>
                      <a:pt x="2" y="4"/>
                      <a:pt x="2" y="4"/>
                    </a:cubicBezTo>
                    <a:cubicBezTo>
                      <a:pt x="3" y="4"/>
                      <a:pt x="2" y="5"/>
                      <a:pt x="1" y="5"/>
                    </a:cubicBezTo>
                    <a:cubicBezTo>
                      <a:pt x="1" y="5"/>
                      <a:pt x="1" y="5"/>
                      <a:pt x="3" y="5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2" y="6"/>
                      <a:pt x="2" y="8"/>
                      <a:pt x="4" y="8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8"/>
                      <a:pt x="3" y="4"/>
                      <a:pt x="5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6"/>
                      <a:pt x="6" y="7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5" y="6"/>
                      <a:pt x="6" y="6"/>
                      <a:pt x="6" y="7"/>
                    </a:cubicBezTo>
                    <a:cubicBezTo>
                      <a:pt x="6" y="6"/>
                      <a:pt x="5" y="5"/>
                      <a:pt x="4" y="4"/>
                    </a:cubicBezTo>
                    <a:cubicBezTo>
                      <a:pt x="5" y="7"/>
                      <a:pt x="3" y="2"/>
                      <a:pt x="3" y="3"/>
                    </a:cubicBezTo>
                    <a:cubicBezTo>
                      <a:pt x="3" y="4"/>
                      <a:pt x="3" y="5"/>
                      <a:pt x="4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08" name="Freeform 1108"/>
              <p:cNvSpPr>
                <a:spLocks/>
              </p:cNvSpPr>
              <p:nvPr/>
            </p:nvSpPr>
            <p:spPr bwMode="auto">
              <a:xfrm>
                <a:off x="1478" y="2753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09" name="Freeform 1109"/>
              <p:cNvSpPr>
                <a:spLocks/>
              </p:cNvSpPr>
              <p:nvPr/>
            </p:nvSpPr>
            <p:spPr bwMode="auto">
              <a:xfrm>
                <a:off x="1473" y="2734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10" name="Rectangle 1110"/>
              <p:cNvSpPr>
                <a:spLocks noChangeArrowheads="1"/>
              </p:cNvSpPr>
              <p:nvPr/>
            </p:nvSpPr>
            <p:spPr bwMode="auto">
              <a:xfrm>
                <a:off x="1478" y="2750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11" name="Freeform 1111"/>
              <p:cNvSpPr>
                <a:spLocks/>
              </p:cNvSpPr>
              <p:nvPr/>
            </p:nvSpPr>
            <p:spPr bwMode="auto">
              <a:xfrm>
                <a:off x="1476" y="2742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12" name="Freeform 1112"/>
              <p:cNvSpPr>
                <a:spLocks/>
              </p:cNvSpPr>
              <p:nvPr/>
            </p:nvSpPr>
            <p:spPr bwMode="auto">
              <a:xfrm>
                <a:off x="1467" y="2736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13" name="Freeform 1113"/>
              <p:cNvSpPr>
                <a:spLocks/>
              </p:cNvSpPr>
              <p:nvPr/>
            </p:nvSpPr>
            <p:spPr bwMode="auto">
              <a:xfrm>
                <a:off x="1470" y="274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14" name="Freeform 1114"/>
              <p:cNvSpPr>
                <a:spLocks/>
              </p:cNvSpPr>
              <p:nvPr/>
            </p:nvSpPr>
            <p:spPr bwMode="auto">
              <a:xfrm>
                <a:off x="1465" y="2723"/>
                <a:ext cx="32" cy="52"/>
              </a:xfrm>
              <a:custGeom>
                <a:avLst/>
                <a:gdLst>
                  <a:gd name="T0" fmla="*/ 4 w 12"/>
                  <a:gd name="T1" fmla="*/ 14 h 19"/>
                  <a:gd name="T2" fmla="*/ 4 w 12"/>
                  <a:gd name="T3" fmla="*/ 16 h 19"/>
                  <a:gd name="T4" fmla="*/ 5 w 12"/>
                  <a:gd name="T5" fmla="*/ 17 h 19"/>
                  <a:gd name="T6" fmla="*/ 6 w 12"/>
                  <a:gd name="T7" fmla="*/ 16 h 19"/>
                  <a:gd name="T8" fmla="*/ 8 w 12"/>
                  <a:gd name="T9" fmla="*/ 15 h 19"/>
                  <a:gd name="T10" fmla="*/ 8 w 12"/>
                  <a:gd name="T11" fmla="*/ 11 h 19"/>
                  <a:gd name="T12" fmla="*/ 10 w 12"/>
                  <a:gd name="T13" fmla="*/ 14 h 19"/>
                  <a:gd name="T14" fmla="*/ 8 w 12"/>
                  <a:gd name="T15" fmla="*/ 12 h 19"/>
                  <a:gd name="T16" fmla="*/ 9 w 12"/>
                  <a:gd name="T17" fmla="*/ 11 h 19"/>
                  <a:gd name="T18" fmla="*/ 7 w 12"/>
                  <a:gd name="T19" fmla="*/ 11 h 19"/>
                  <a:gd name="T20" fmla="*/ 7 w 12"/>
                  <a:gd name="T21" fmla="*/ 10 h 19"/>
                  <a:gd name="T22" fmla="*/ 4 w 12"/>
                  <a:gd name="T23" fmla="*/ 11 h 19"/>
                  <a:gd name="T24" fmla="*/ 8 w 12"/>
                  <a:gd name="T25" fmla="*/ 9 h 19"/>
                  <a:gd name="T26" fmla="*/ 7 w 12"/>
                  <a:gd name="T27" fmla="*/ 8 h 19"/>
                  <a:gd name="T28" fmla="*/ 7 w 12"/>
                  <a:gd name="T29" fmla="*/ 7 h 19"/>
                  <a:gd name="T30" fmla="*/ 4 w 12"/>
                  <a:gd name="T31" fmla="*/ 7 h 19"/>
                  <a:gd name="T32" fmla="*/ 1 w 12"/>
                  <a:gd name="T33" fmla="*/ 7 h 19"/>
                  <a:gd name="T34" fmla="*/ 6 w 12"/>
                  <a:gd name="T35" fmla="*/ 5 h 19"/>
                  <a:gd name="T36" fmla="*/ 5 w 12"/>
                  <a:gd name="T37" fmla="*/ 4 h 19"/>
                  <a:gd name="T38" fmla="*/ 4 w 12"/>
                  <a:gd name="T39" fmla="*/ 4 h 19"/>
                  <a:gd name="T40" fmla="*/ 4 w 12"/>
                  <a:gd name="T41" fmla="*/ 6 h 19"/>
                  <a:gd name="T42" fmla="*/ 2 w 12"/>
                  <a:gd name="T43" fmla="*/ 4 h 19"/>
                  <a:gd name="T44" fmla="*/ 3 w 12"/>
                  <a:gd name="T45" fmla="*/ 3 h 19"/>
                  <a:gd name="T46" fmla="*/ 0 w 12"/>
                  <a:gd name="T47" fmla="*/ 6 h 19"/>
                  <a:gd name="T48" fmla="*/ 0 w 12"/>
                  <a:gd name="T49" fmla="*/ 6 h 19"/>
                  <a:gd name="T50" fmla="*/ 1 w 12"/>
                  <a:gd name="T51" fmla="*/ 7 h 19"/>
                  <a:gd name="T52" fmla="*/ 1 w 12"/>
                  <a:gd name="T53" fmla="*/ 8 h 19"/>
                  <a:gd name="T54" fmla="*/ 1 w 12"/>
                  <a:gd name="T55" fmla="*/ 9 h 19"/>
                  <a:gd name="T56" fmla="*/ 3 w 12"/>
                  <a:gd name="T57" fmla="*/ 9 h 19"/>
                  <a:gd name="T58" fmla="*/ 2 w 12"/>
                  <a:gd name="T59" fmla="*/ 9 h 19"/>
                  <a:gd name="T60" fmla="*/ 3 w 12"/>
                  <a:gd name="T61" fmla="*/ 9 h 19"/>
                  <a:gd name="T62" fmla="*/ 3 w 12"/>
                  <a:gd name="T63" fmla="*/ 10 h 19"/>
                  <a:gd name="T64" fmla="*/ 4 w 12"/>
                  <a:gd name="T65" fmla="*/ 10 h 19"/>
                  <a:gd name="T66" fmla="*/ 3 w 12"/>
                  <a:gd name="T67" fmla="*/ 11 h 19"/>
                  <a:gd name="T68" fmla="*/ 4 w 12"/>
                  <a:gd name="T69" fmla="*/ 12 h 19"/>
                  <a:gd name="T70" fmla="*/ 5 w 12"/>
                  <a:gd name="T71" fmla="*/ 11 h 19"/>
                  <a:gd name="T72" fmla="*/ 6 w 12"/>
                  <a:gd name="T73" fmla="*/ 12 h 19"/>
                  <a:gd name="T74" fmla="*/ 8 w 12"/>
                  <a:gd name="T75" fmla="*/ 13 h 19"/>
                  <a:gd name="T76" fmla="*/ 8 w 12"/>
                  <a:gd name="T77" fmla="*/ 13 h 19"/>
                  <a:gd name="T78" fmla="*/ 9 w 12"/>
                  <a:gd name="T79" fmla="*/ 12 h 19"/>
                  <a:gd name="T80" fmla="*/ 7 w 12"/>
                  <a:gd name="T81" fmla="*/ 11 h 19"/>
                  <a:gd name="T82" fmla="*/ 8 w 12"/>
                  <a:gd name="T83" fmla="*/ 13 h 19"/>
                  <a:gd name="T84" fmla="*/ 7 w 12"/>
                  <a:gd name="T85" fmla="*/ 14 h 19"/>
                  <a:gd name="T86" fmla="*/ 5 w 12"/>
                  <a:gd name="T87" fmla="*/ 12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" h="19">
                    <a:moveTo>
                      <a:pt x="5" y="12"/>
                    </a:moveTo>
                    <a:cubicBezTo>
                      <a:pt x="5" y="12"/>
                      <a:pt x="4" y="13"/>
                      <a:pt x="4" y="14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3"/>
                      <a:pt x="4" y="15"/>
                      <a:pt x="4" y="16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4" y="14"/>
                      <a:pt x="4" y="17"/>
                      <a:pt x="5" y="17"/>
                    </a:cubicBezTo>
                    <a:cubicBezTo>
                      <a:pt x="5" y="17"/>
                      <a:pt x="5" y="14"/>
                      <a:pt x="5" y="15"/>
                    </a:cubicBezTo>
                    <a:cubicBezTo>
                      <a:pt x="6" y="14"/>
                      <a:pt x="6" y="15"/>
                      <a:pt x="6" y="16"/>
                    </a:cubicBezTo>
                    <a:cubicBezTo>
                      <a:pt x="6" y="16"/>
                      <a:pt x="6" y="14"/>
                      <a:pt x="6" y="13"/>
                    </a:cubicBezTo>
                    <a:cubicBezTo>
                      <a:pt x="7" y="19"/>
                      <a:pt x="7" y="12"/>
                      <a:pt x="8" y="15"/>
                    </a:cubicBezTo>
                    <a:cubicBezTo>
                      <a:pt x="8" y="15"/>
                      <a:pt x="7" y="16"/>
                      <a:pt x="9" y="15"/>
                    </a:cubicBezTo>
                    <a:cubicBezTo>
                      <a:pt x="11" y="13"/>
                      <a:pt x="8" y="10"/>
                      <a:pt x="8" y="11"/>
                    </a:cubicBezTo>
                    <a:cubicBezTo>
                      <a:pt x="8" y="13"/>
                      <a:pt x="10" y="8"/>
                      <a:pt x="7" y="15"/>
                    </a:cubicBezTo>
                    <a:cubicBezTo>
                      <a:pt x="7" y="16"/>
                      <a:pt x="11" y="14"/>
                      <a:pt x="10" y="14"/>
                    </a:cubicBezTo>
                    <a:cubicBezTo>
                      <a:pt x="11" y="14"/>
                      <a:pt x="10" y="13"/>
                      <a:pt x="11" y="13"/>
                    </a:cubicBezTo>
                    <a:cubicBezTo>
                      <a:pt x="8" y="13"/>
                      <a:pt x="12" y="10"/>
                      <a:pt x="8" y="12"/>
                    </a:cubicBezTo>
                    <a:cubicBezTo>
                      <a:pt x="9" y="11"/>
                      <a:pt x="8" y="12"/>
                      <a:pt x="9" y="11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10" y="11"/>
                      <a:pt x="7" y="12"/>
                      <a:pt x="9" y="11"/>
                    </a:cubicBezTo>
                    <a:cubicBezTo>
                      <a:pt x="9" y="10"/>
                      <a:pt x="8" y="11"/>
                      <a:pt x="7" y="11"/>
                    </a:cubicBezTo>
                    <a:cubicBezTo>
                      <a:pt x="7" y="11"/>
                      <a:pt x="8" y="11"/>
                      <a:pt x="9" y="9"/>
                    </a:cubicBezTo>
                    <a:cubicBezTo>
                      <a:pt x="7" y="10"/>
                      <a:pt x="8" y="10"/>
                      <a:pt x="7" y="10"/>
                    </a:cubicBezTo>
                    <a:cubicBezTo>
                      <a:pt x="7" y="10"/>
                      <a:pt x="7" y="11"/>
                      <a:pt x="6" y="11"/>
                    </a:cubicBezTo>
                    <a:cubicBezTo>
                      <a:pt x="6" y="10"/>
                      <a:pt x="4" y="11"/>
                      <a:pt x="4" y="11"/>
                    </a:cubicBezTo>
                    <a:cubicBezTo>
                      <a:pt x="6" y="9"/>
                      <a:pt x="4" y="11"/>
                      <a:pt x="5" y="10"/>
                    </a:cubicBezTo>
                    <a:cubicBezTo>
                      <a:pt x="6" y="10"/>
                      <a:pt x="6" y="10"/>
                      <a:pt x="8" y="9"/>
                    </a:cubicBezTo>
                    <a:cubicBezTo>
                      <a:pt x="8" y="9"/>
                      <a:pt x="7" y="9"/>
                      <a:pt x="6" y="9"/>
                    </a:cubicBezTo>
                    <a:cubicBezTo>
                      <a:pt x="6" y="8"/>
                      <a:pt x="7" y="8"/>
                      <a:pt x="7" y="8"/>
                    </a:cubicBezTo>
                    <a:cubicBezTo>
                      <a:pt x="8" y="7"/>
                      <a:pt x="5" y="8"/>
                      <a:pt x="6" y="8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5" y="8"/>
                      <a:pt x="6" y="6"/>
                      <a:pt x="5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7" y="5"/>
                      <a:pt x="3" y="7"/>
                      <a:pt x="4" y="6"/>
                    </a:cubicBezTo>
                    <a:cubicBezTo>
                      <a:pt x="3" y="7"/>
                      <a:pt x="2" y="7"/>
                      <a:pt x="1" y="7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7"/>
                      <a:pt x="5" y="5"/>
                      <a:pt x="6" y="5"/>
                    </a:cubicBezTo>
                    <a:cubicBezTo>
                      <a:pt x="5" y="5"/>
                      <a:pt x="5" y="4"/>
                      <a:pt x="4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2" y="6"/>
                      <a:pt x="3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1" y="0"/>
                      <a:pt x="2" y="4"/>
                    </a:cubicBezTo>
                    <a:cubicBezTo>
                      <a:pt x="3" y="3"/>
                      <a:pt x="5" y="6"/>
                      <a:pt x="4" y="6"/>
                    </a:cubicBezTo>
                    <a:cubicBezTo>
                      <a:pt x="1" y="4"/>
                      <a:pt x="2" y="2"/>
                      <a:pt x="2" y="5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2" y="4"/>
                      <a:pt x="3" y="4"/>
                      <a:pt x="3" y="3"/>
                    </a:cubicBezTo>
                    <a:cubicBezTo>
                      <a:pt x="4" y="3"/>
                      <a:pt x="2" y="4"/>
                      <a:pt x="3" y="4"/>
                    </a:cubicBezTo>
                    <a:cubicBezTo>
                      <a:pt x="2" y="5"/>
                      <a:pt x="2" y="5"/>
                      <a:pt x="0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0" y="6"/>
                    </a:cubicBezTo>
                    <a:cubicBezTo>
                      <a:pt x="2" y="5"/>
                      <a:pt x="0" y="7"/>
                      <a:pt x="1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7"/>
                      <a:pt x="1" y="7"/>
                      <a:pt x="1" y="8"/>
                    </a:cubicBezTo>
                    <a:cubicBezTo>
                      <a:pt x="2" y="7"/>
                      <a:pt x="3" y="6"/>
                      <a:pt x="3" y="7"/>
                    </a:cubicBezTo>
                    <a:cubicBezTo>
                      <a:pt x="2" y="8"/>
                      <a:pt x="3" y="8"/>
                      <a:pt x="1" y="9"/>
                    </a:cubicBezTo>
                    <a:cubicBezTo>
                      <a:pt x="3" y="8"/>
                      <a:pt x="2" y="9"/>
                      <a:pt x="3" y="8"/>
                    </a:cubicBezTo>
                    <a:cubicBezTo>
                      <a:pt x="4" y="8"/>
                      <a:pt x="3" y="8"/>
                      <a:pt x="3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2" y="9"/>
                      <a:pt x="3" y="9"/>
                      <a:pt x="3" y="9"/>
                    </a:cubicBezTo>
                    <a:cubicBezTo>
                      <a:pt x="2" y="10"/>
                      <a:pt x="2" y="9"/>
                      <a:pt x="2" y="10"/>
                    </a:cubicBezTo>
                    <a:cubicBezTo>
                      <a:pt x="2" y="10"/>
                      <a:pt x="5" y="9"/>
                      <a:pt x="3" y="10"/>
                    </a:cubicBezTo>
                    <a:cubicBezTo>
                      <a:pt x="4" y="9"/>
                      <a:pt x="4" y="10"/>
                      <a:pt x="6" y="9"/>
                    </a:cubicBezTo>
                    <a:cubicBezTo>
                      <a:pt x="5" y="9"/>
                      <a:pt x="4" y="10"/>
                      <a:pt x="4" y="10"/>
                    </a:cubicBezTo>
                    <a:cubicBezTo>
                      <a:pt x="6" y="9"/>
                      <a:pt x="4" y="10"/>
                      <a:pt x="5" y="10"/>
                    </a:cubicBezTo>
                    <a:cubicBezTo>
                      <a:pt x="3" y="11"/>
                      <a:pt x="5" y="10"/>
                      <a:pt x="3" y="11"/>
                    </a:cubicBezTo>
                    <a:cubicBezTo>
                      <a:pt x="3" y="11"/>
                      <a:pt x="5" y="11"/>
                      <a:pt x="5" y="11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5" y="11"/>
                      <a:pt x="4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2"/>
                      <a:pt x="5" y="12"/>
                      <a:pt x="4" y="13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3"/>
                      <a:pt x="7" y="13"/>
                      <a:pt x="9" y="12"/>
                    </a:cubicBezTo>
                    <a:cubicBezTo>
                      <a:pt x="9" y="13"/>
                      <a:pt x="8" y="13"/>
                      <a:pt x="8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7" y="13"/>
                      <a:pt x="6" y="13"/>
                      <a:pt x="8" y="13"/>
                    </a:cubicBezTo>
                    <a:cubicBezTo>
                      <a:pt x="8" y="13"/>
                      <a:pt x="9" y="14"/>
                      <a:pt x="7" y="13"/>
                    </a:cubicBezTo>
                    <a:cubicBezTo>
                      <a:pt x="6" y="11"/>
                      <a:pt x="10" y="12"/>
                      <a:pt x="9" y="12"/>
                    </a:cubicBezTo>
                    <a:cubicBezTo>
                      <a:pt x="7" y="15"/>
                      <a:pt x="8" y="16"/>
                      <a:pt x="6" y="14"/>
                    </a:cubicBezTo>
                    <a:cubicBezTo>
                      <a:pt x="7" y="10"/>
                      <a:pt x="7" y="12"/>
                      <a:pt x="7" y="11"/>
                    </a:cubicBezTo>
                    <a:cubicBezTo>
                      <a:pt x="7" y="11"/>
                      <a:pt x="7" y="11"/>
                      <a:pt x="7" y="13"/>
                    </a:cubicBezTo>
                    <a:cubicBezTo>
                      <a:pt x="7" y="13"/>
                      <a:pt x="7" y="14"/>
                      <a:pt x="8" y="13"/>
                    </a:cubicBezTo>
                    <a:cubicBezTo>
                      <a:pt x="8" y="12"/>
                      <a:pt x="9" y="14"/>
                      <a:pt x="8" y="15"/>
                    </a:cubicBezTo>
                    <a:cubicBezTo>
                      <a:pt x="7" y="15"/>
                      <a:pt x="7" y="14"/>
                      <a:pt x="7" y="14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6" y="9"/>
                      <a:pt x="6" y="15"/>
                      <a:pt x="5" y="1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15" name="Freeform 1115"/>
              <p:cNvSpPr>
                <a:spLocks/>
              </p:cNvSpPr>
              <p:nvPr/>
            </p:nvSpPr>
            <p:spPr bwMode="auto">
              <a:xfrm>
                <a:off x="1478" y="2758"/>
                <a:ext cx="6" cy="0"/>
              </a:xfrm>
              <a:custGeom>
                <a:avLst/>
                <a:gdLst>
                  <a:gd name="T0" fmla="*/ 2 w 2"/>
                  <a:gd name="T1" fmla="*/ 0 w 2"/>
                  <a:gd name="T2" fmla="*/ 1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16" name="Rectangle 1116"/>
              <p:cNvSpPr>
                <a:spLocks noChangeArrowheads="1"/>
              </p:cNvSpPr>
              <p:nvPr/>
            </p:nvSpPr>
            <p:spPr bwMode="auto">
              <a:xfrm>
                <a:off x="1481" y="2758"/>
                <a:ext cx="3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17" name="Freeform 1117"/>
              <p:cNvSpPr>
                <a:spLocks/>
              </p:cNvSpPr>
              <p:nvPr/>
            </p:nvSpPr>
            <p:spPr bwMode="auto">
              <a:xfrm>
                <a:off x="1476" y="275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18" name="Rectangle 1118"/>
              <p:cNvSpPr>
                <a:spLocks noChangeArrowheads="1"/>
              </p:cNvSpPr>
              <p:nvPr/>
            </p:nvSpPr>
            <p:spPr bwMode="auto">
              <a:xfrm>
                <a:off x="1476" y="2758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19" name="Freeform 1119"/>
              <p:cNvSpPr>
                <a:spLocks/>
              </p:cNvSpPr>
              <p:nvPr/>
            </p:nvSpPr>
            <p:spPr bwMode="auto">
              <a:xfrm>
                <a:off x="1440" y="2745"/>
                <a:ext cx="36" cy="27"/>
              </a:xfrm>
              <a:custGeom>
                <a:avLst/>
                <a:gdLst>
                  <a:gd name="T0" fmla="*/ 6 w 13"/>
                  <a:gd name="T1" fmla="*/ 3 h 10"/>
                  <a:gd name="T2" fmla="*/ 4 w 13"/>
                  <a:gd name="T3" fmla="*/ 2 h 10"/>
                  <a:gd name="T4" fmla="*/ 6 w 13"/>
                  <a:gd name="T5" fmla="*/ 2 h 10"/>
                  <a:gd name="T6" fmla="*/ 3 w 13"/>
                  <a:gd name="T7" fmla="*/ 0 h 10"/>
                  <a:gd name="T8" fmla="*/ 7 w 13"/>
                  <a:gd name="T9" fmla="*/ 8 h 10"/>
                  <a:gd name="T10" fmla="*/ 4 w 13"/>
                  <a:gd name="T11" fmla="*/ 6 h 10"/>
                  <a:gd name="T12" fmla="*/ 9 w 13"/>
                  <a:gd name="T13" fmla="*/ 8 h 10"/>
                  <a:gd name="T14" fmla="*/ 9 w 13"/>
                  <a:gd name="T15" fmla="*/ 10 h 10"/>
                  <a:gd name="T16" fmla="*/ 10 w 13"/>
                  <a:gd name="T17" fmla="*/ 9 h 10"/>
                  <a:gd name="T18" fmla="*/ 10 w 13"/>
                  <a:gd name="T19" fmla="*/ 8 h 10"/>
                  <a:gd name="T20" fmla="*/ 10 w 13"/>
                  <a:gd name="T21" fmla="*/ 8 h 10"/>
                  <a:gd name="T22" fmla="*/ 10 w 13"/>
                  <a:gd name="T23" fmla="*/ 8 h 10"/>
                  <a:gd name="T24" fmla="*/ 11 w 13"/>
                  <a:gd name="T25" fmla="*/ 8 h 10"/>
                  <a:gd name="T26" fmla="*/ 11 w 13"/>
                  <a:gd name="T27" fmla="*/ 8 h 10"/>
                  <a:gd name="T28" fmla="*/ 11 w 13"/>
                  <a:gd name="T29" fmla="*/ 8 h 10"/>
                  <a:gd name="T30" fmla="*/ 11 w 13"/>
                  <a:gd name="T31" fmla="*/ 9 h 10"/>
                  <a:gd name="T32" fmla="*/ 13 w 13"/>
                  <a:gd name="T33" fmla="*/ 7 h 10"/>
                  <a:gd name="T34" fmla="*/ 13 w 13"/>
                  <a:gd name="T35" fmla="*/ 6 h 10"/>
                  <a:gd name="T36" fmla="*/ 12 w 13"/>
                  <a:gd name="T37" fmla="*/ 7 h 10"/>
                  <a:gd name="T38" fmla="*/ 12 w 13"/>
                  <a:gd name="T39" fmla="*/ 7 h 10"/>
                  <a:gd name="T40" fmla="*/ 11 w 13"/>
                  <a:gd name="T41" fmla="*/ 7 h 10"/>
                  <a:gd name="T42" fmla="*/ 11 w 13"/>
                  <a:gd name="T43" fmla="*/ 6 h 10"/>
                  <a:gd name="T44" fmla="*/ 10 w 13"/>
                  <a:gd name="T45" fmla="*/ 4 h 10"/>
                  <a:gd name="T46" fmla="*/ 10 w 13"/>
                  <a:gd name="T47" fmla="*/ 4 h 10"/>
                  <a:gd name="T48" fmla="*/ 10 w 13"/>
                  <a:gd name="T49" fmla="*/ 5 h 10"/>
                  <a:gd name="T50" fmla="*/ 10 w 13"/>
                  <a:gd name="T51" fmla="*/ 6 h 10"/>
                  <a:gd name="T52" fmla="*/ 10 w 13"/>
                  <a:gd name="T53" fmla="*/ 8 h 10"/>
                  <a:gd name="T54" fmla="*/ 10 w 13"/>
                  <a:gd name="T55" fmla="*/ 8 h 10"/>
                  <a:gd name="T56" fmla="*/ 10 w 13"/>
                  <a:gd name="T57" fmla="*/ 6 h 10"/>
                  <a:gd name="T58" fmla="*/ 10 w 13"/>
                  <a:gd name="T59" fmla="*/ 7 h 10"/>
                  <a:gd name="T60" fmla="*/ 9 w 13"/>
                  <a:gd name="T61" fmla="*/ 5 h 10"/>
                  <a:gd name="T62" fmla="*/ 9 w 13"/>
                  <a:gd name="T63" fmla="*/ 7 h 10"/>
                  <a:gd name="T64" fmla="*/ 6 w 13"/>
                  <a:gd name="T65" fmla="*/ 5 h 10"/>
                  <a:gd name="T66" fmla="*/ 8 w 13"/>
                  <a:gd name="T67" fmla="*/ 6 h 10"/>
                  <a:gd name="T68" fmla="*/ 6 w 13"/>
                  <a:gd name="T69" fmla="*/ 5 h 10"/>
                  <a:gd name="T70" fmla="*/ 7 w 13"/>
                  <a:gd name="T71" fmla="*/ 4 h 10"/>
                  <a:gd name="T72" fmla="*/ 6 w 13"/>
                  <a:gd name="T73" fmla="*/ 4 h 10"/>
                  <a:gd name="T74" fmla="*/ 6 w 13"/>
                  <a:gd name="T75" fmla="*/ 3 h 10"/>
                  <a:gd name="T76" fmla="*/ 6 w 13"/>
                  <a:gd name="T77" fmla="*/ 3 h 10"/>
                  <a:gd name="T78" fmla="*/ 4 w 13"/>
                  <a:gd name="T79" fmla="*/ 2 h 10"/>
                  <a:gd name="T80" fmla="*/ 6 w 13"/>
                  <a:gd name="T81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3" h="10">
                    <a:moveTo>
                      <a:pt x="6" y="3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5" y="2"/>
                      <a:pt x="4" y="1"/>
                      <a:pt x="6" y="2"/>
                    </a:cubicBezTo>
                    <a:cubicBezTo>
                      <a:pt x="4" y="1"/>
                      <a:pt x="6" y="0"/>
                      <a:pt x="3" y="0"/>
                    </a:cubicBezTo>
                    <a:cubicBezTo>
                      <a:pt x="5" y="4"/>
                      <a:pt x="0" y="2"/>
                      <a:pt x="7" y="8"/>
                    </a:cubicBezTo>
                    <a:cubicBezTo>
                      <a:pt x="7" y="8"/>
                      <a:pt x="6" y="10"/>
                      <a:pt x="4" y="6"/>
                    </a:cubicBezTo>
                    <a:cubicBezTo>
                      <a:pt x="11" y="10"/>
                      <a:pt x="7" y="10"/>
                      <a:pt x="9" y="8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10"/>
                      <a:pt x="10" y="7"/>
                      <a:pt x="10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1" y="7"/>
                      <a:pt x="11" y="7"/>
                      <a:pt x="11" y="8"/>
                    </a:cubicBezTo>
                    <a:cubicBezTo>
                      <a:pt x="11" y="9"/>
                      <a:pt x="11" y="8"/>
                      <a:pt x="11" y="8"/>
                    </a:cubicBezTo>
                    <a:cubicBezTo>
                      <a:pt x="11" y="9"/>
                      <a:pt x="11" y="8"/>
                      <a:pt x="11" y="8"/>
                    </a:cubicBezTo>
                    <a:cubicBezTo>
                      <a:pt x="12" y="8"/>
                      <a:pt x="11" y="9"/>
                      <a:pt x="11" y="9"/>
                    </a:cubicBezTo>
                    <a:cubicBezTo>
                      <a:pt x="12" y="8"/>
                      <a:pt x="12" y="10"/>
                      <a:pt x="13" y="7"/>
                    </a:cubicBezTo>
                    <a:cubicBezTo>
                      <a:pt x="13" y="6"/>
                      <a:pt x="12" y="6"/>
                      <a:pt x="13" y="6"/>
                    </a:cubicBezTo>
                    <a:cubicBezTo>
                      <a:pt x="12" y="5"/>
                      <a:pt x="12" y="6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10"/>
                      <a:pt x="12" y="6"/>
                      <a:pt x="11" y="7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3"/>
                      <a:pt x="11" y="7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5"/>
                      <a:pt x="10" y="5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7"/>
                      <a:pt x="10" y="8"/>
                    </a:cubicBezTo>
                    <a:cubicBezTo>
                      <a:pt x="10" y="7"/>
                      <a:pt x="10" y="9"/>
                      <a:pt x="10" y="8"/>
                    </a:cubicBezTo>
                    <a:cubicBezTo>
                      <a:pt x="10" y="7"/>
                      <a:pt x="10" y="7"/>
                      <a:pt x="10" y="6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9" y="7"/>
                      <a:pt x="9" y="6"/>
                      <a:pt x="9" y="5"/>
                    </a:cubicBezTo>
                    <a:cubicBezTo>
                      <a:pt x="9" y="6"/>
                      <a:pt x="10" y="6"/>
                      <a:pt x="9" y="7"/>
                    </a:cubicBezTo>
                    <a:cubicBezTo>
                      <a:pt x="9" y="5"/>
                      <a:pt x="9" y="7"/>
                      <a:pt x="6" y="5"/>
                    </a:cubicBezTo>
                    <a:cubicBezTo>
                      <a:pt x="7" y="4"/>
                      <a:pt x="7" y="6"/>
                      <a:pt x="8" y="6"/>
                    </a:cubicBezTo>
                    <a:cubicBezTo>
                      <a:pt x="8" y="5"/>
                      <a:pt x="7" y="5"/>
                      <a:pt x="6" y="5"/>
                    </a:cubicBezTo>
                    <a:cubicBezTo>
                      <a:pt x="5" y="5"/>
                      <a:pt x="6" y="4"/>
                      <a:pt x="7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4" y="4"/>
                      <a:pt x="7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3" y="3"/>
                      <a:pt x="4" y="2"/>
                    </a:cubicBezTo>
                    <a:cubicBezTo>
                      <a:pt x="5" y="2"/>
                      <a:pt x="5" y="3"/>
                      <a:pt x="6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20" name="Freeform 1120"/>
              <p:cNvSpPr>
                <a:spLocks/>
              </p:cNvSpPr>
              <p:nvPr/>
            </p:nvSpPr>
            <p:spPr bwMode="auto">
              <a:xfrm>
                <a:off x="1448" y="2742"/>
                <a:ext cx="6" cy="3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1 h 1"/>
                  <a:gd name="T4" fmla="*/ 0 w 2"/>
                  <a:gd name="T5" fmla="*/ 0 h 1"/>
                  <a:gd name="T6" fmla="*/ 0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21" name="Freeform 1121"/>
              <p:cNvSpPr>
                <a:spLocks/>
              </p:cNvSpPr>
              <p:nvPr/>
            </p:nvSpPr>
            <p:spPr bwMode="auto">
              <a:xfrm>
                <a:off x="1446" y="2728"/>
                <a:ext cx="38" cy="17"/>
              </a:xfrm>
              <a:custGeom>
                <a:avLst/>
                <a:gdLst>
                  <a:gd name="T0" fmla="*/ 10 w 14"/>
                  <a:gd name="T1" fmla="*/ 4 h 6"/>
                  <a:gd name="T2" fmla="*/ 11 w 14"/>
                  <a:gd name="T3" fmla="*/ 3 h 6"/>
                  <a:gd name="T4" fmla="*/ 7 w 14"/>
                  <a:gd name="T5" fmla="*/ 0 h 6"/>
                  <a:gd name="T6" fmla="*/ 3 w 14"/>
                  <a:gd name="T7" fmla="*/ 4 h 6"/>
                  <a:gd name="T8" fmla="*/ 1 w 14"/>
                  <a:gd name="T9" fmla="*/ 4 h 6"/>
                  <a:gd name="T10" fmla="*/ 3 w 14"/>
                  <a:gd name="T11" fmla="*/ 5 h 6"/>
                  <a:gd name="T12" fmla="*/ 2 w 14"/>
                  <a:gd name="T13" fmla="*/ 5 h 6"/>
                  <a:gd name="T14" fmla="*/ 3 w 14"/>
                  <a:gd name="T15" fmla="*/ 5 h 6"/>
                  <a:gd name="T16" fmla="*/ 3 w 14"/>
                  <a:gd name="T17" fmla="*/ 4 h 6"/>
                  <a:gd name="T18" fmla="*/ 4 w 14"/>
                  <a:gd name="T19" fmla="*/ 5 h 6"/>
                  <a:gd name="T20" fmla="*/ 8 w 14"/>
                  <a:gd name="T21" fmla="*/ 2 h 6"/>
                  <a:gd name="T22" fmla="*/ 7 w 14"/>
                  <a:gd name="T23" fmla="*/ 4 h 6"/>
                  <a:gd name="T24" fmla="*/ 8 w 14"/>
                  <a:gd name="T25" fmla="*/ 5 h 6"/>
                  <a:gd name="T26" fmla="*/ 9 w 14"/>
                  <a:gd name="T27" fmla="*/ 5 h 6"/>
                  <a:gd name="T28" fmla="*/ 10 w 14"/>
                  <a:gd name="T29" fmla="*/ 3 h 6"/>
                  <a:gd name="T30" fmla="*/ 8 w 14"/>
                  <a:gd name="T31" fmla="*/ 5 h 6"/>
                  <a:gd name="T32" fmla="*/ 10 w 14"/>
                  <a:gd name="T33" fmla="*/ 6 h 6"/>
                  <a:gd name="T34" fmla="*/ 12 w 14"/>
                  <a:gd name="T35" fmla="*/ 5 h 6"/>
                  <a:gd name="T36" fmla="*/ 11 w 14"/>
                  <a:gd name="T37" fmla="*/ 6 h 6"/>
                  <a:gd name="T38" fmla="*/ 11 w 14"/>
                  <a:gd name="T39" fmla="*/ 6 h 6"/>
                  <a:gd name="T40" fmla="*/ 14 w 14"/>
                  <a:gd name="T41" fmla="*/ 5 h 6"/>
                  <a:gd name="T42" fmla="*/ 10 w 14"/>
                  <a:gd name="T43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6">
                    <a:moveTo>
                      <a:pt x="10" y="4"/>
                    </a:moveTo>
                    <a:cubicBezTo>
                      <a:pt x="11" y="3"/>
                      <a:pt x="11" y="3"/>
                      <a:pt x="11" y="3"/>
                    </a:cubicBezTo>
                    <a:cubicBezTo>
                      <a:pt x="10" y="3"/>
                      <a:pt x="12" y="3"/>
                      <a:pt x="7" y="0"/>
                    </a:cubicBezTo>
                    <a:cubicBezTo>
                      <a:pt x="4" y="0"/>
                      <a:pt x="3" y="3"/>
                      <a:pt x="3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0" y="5"/>
                      <a:pt x="3" y="5"/>
                    </a:cubicBezTo>
                    <a:cubicBezTo>
                      <a:pt x="3" y="5"/>
                      <a:pt x="2" y="5"/>
                      <a:pt x="2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6"/>
                      <a:pt x="2" y="1"/>
                      <a:pt x="8" y="2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9" y="4"/>
                      <a:pt x="9" y="4"/>
                      <a:pt x="8" y="5"/>
                    </a:cubicBezTo>
                    <a:cubicBezTo>
                      <a:pt x="8" y="5"/>
                      <a:pt x="9" y="4"/>
                      <a:pt x="9" y="5"/>
                    </a:cubicBezTo>
                    <a:cubicBezTo>
                      <a:pt x="9" y="4"/>
                      <a:pt x="9" y="4"/>
                      <a:pt x="10" y="3"/>
                    </a:cubicBezTo>
                    <a:cubicBezTo>
                      <a:pt x="11" y="3"/>
                      <a:pt x="9" y="4"/>
                      <a:pt x="8" y="5"/>
                    </a:cubicBezTo>
                    <a:cubicBezTo>
                      <a:pt x="10" y="4"/>
                      <a:pt x="11" y="5"/>
                      <a:pt x="10" y="6"/>
                    </a:cubicBezTo>
                    <a:cubicBezTo>
                      <a:pt x="11" y="5"/>
                      <a:pt x="12" y="5"/>
                      <a:pt x="12" y="5"/>
                    </a:cubicBezTo>
                    <a:cubicBezTo>
                      <a:pt x="12" y="5"/>
                      <a:pt x="11" y="6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2" y="6"/>
                      <a:pt x="13" y="5"/>
                      <a:pt x="14" y="5"/>
                    </a:cubicBezTo>
                    <a:cubicBezTo>
                      <a:pt x="14" y="3"/>
                      <a:pt x="11" y="5"/>
                      <a:pt x="1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22" name="Freeform 1122"/>
              <p:cNvSpPr>
                <a:spLocks/>
              </p:cNvSpPr>
              <p:nvPr/>
            </p:nvSpPr>
            <p:spPr bwMode="auto">
              <a:xfrm>
                <a:off x="1476" y="2736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0 h 3"/>
                  <a:gd name="T4" fmla="*/ 2 w 2"/>
                  <a:gd name="T5" fmla="*/ 3 h 3"/>
                  <a:gd name="T6" fmla="*/ 2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0"/>
                    </a:lnTo>
                    <a:lnTo>
                      <a:pt x="2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23" name="Freeform 1123"/>
              <p:cNvSpPr>
                <a:spLocks/>
              </p:cNvSpPr>
              <p:nvPr/>
            </p:nvSpPr>
            <p:spPr bwMode="auto">
              <a:xfrm>
                <a:off x="1761" y="2989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  <a:gd name="T3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24" name="Freeform 1124"/>
              <p:cNvSpPr>
                <a:spLocks/>
              </p:cNvSpPr>
              <p:nvPr/>
            </p:nvSpPr>
            <p:spPr bwMode="auto">
              <a:xfrm>
                <a:off x="1753" y="2979"/>
                <a:ext cx="11" cy="13"/>
              </a:xfrm>
              <a:custGeom>
                <a:avLst/>
                <a:gdLst>
                  <a:gd name="T0" fmla="*/ 1 w 4"/>
                  <a:gd name="T1" fmla="*/ 0 h 5"/>
                  <a:gd name="T2" fmla="*/ 2 w 4"/>
                  <a:gd name="T3" fmla="*/ 1 h 5"/>
                  <a:gd name="T4" fmla="*/ 3 w 4"/>
                  <a:gd name="T5" fmla="*/ 5 h 5"/>
                  <a:gd name="T6" fmla="*/ 2 w 4"/>
                  <a:gd name="T7" fmla="*/ 3 h 5"/>
                  <a:gd name="T8" fmla="*/ 2 w 4"/>
                  <a:gd name="T9" fmla="*/ 4 h 5"/>
                  <a:gd name="T10" fmla="*/ 1 w 4"/>
                  <a:gd name="T11" fmla="*/ 3 h 5"/>
                  <a:gd name="T12" fmla="*/ 2 w 4"/>
                  <a:gd name="T13" fmla="*/ 2 h 5"/>
                  <a:gd name="T14" fmla="*/ 1 w 4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5">
                    <a:moveTo>
                      <a:pt x="1" y="0"/>
                    </a:moveTo>
                    <a:cubicBezTo>
                      <a:pt x="2" y="0"/>
                      <a:pt x="2" y="1"/>
                      <a:pt x="2" y="1"/>
                    </a:cubicBezTo>
                    <a:cubicBezTo>
                      <a:pt x="2" y="4"/>
                      <a:pt x="1" y="3"/>
                      <a:pt x="3" y="5"/>
                    </a:cubicBezTo>
                    <a:cubicBezTo>
                      <a:pt x="4" y="5"/>
                      <a:pt x="3" y="3"/>
                      <a:pt x="2" y="3"/>
                    </a:cubicBezTo>
                    <a:cubicBezTo>
                      <a:pt x="2" y="3"/>
                      <a:pt x="3" y="4"/>
                      <a:pt x="2" y="4"/>
                    </a:cubicBezTo>
                    <a:cubicBezTo>
                      <a:pt x="2" y="3"/>
                      <a:pt x="1" y="2"/>
                      <a:pt x="1" y="3"/>
                    </a:cubicBezTo>
                    <a:cubicBezTo>
                      <a:pt x="0" y="1"/>
                      <a:pt x="1" y="2"/>
                      <a:pt x="2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25" name="Freeform 1125"/>
              <p:cNvSpPr>
                <a:spLocks/>
              </p:cNvSpPr>
              <p:nvPr/>
            </p:nvSpPr>
            <p:spPr bwMode="auto">
              <a:xfrm>
                <a:off x="1759" y="2984"/>
                <a:ext cx="0" cy="5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26" name="Freeform 1126"/>
              <p:cNvSpPr>
                <a:spLocks/>
              </p:cNvSpPr>
              <p:nvPr/>
            </p:nvSpPr>
            <p:spPr bwMode="auto">
              <a:xfrm>
                <a:off x="1756" y="2987"/>
                <a:ext cx="3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0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1"/>
                      <a:pt x="1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27" name="Freeform 1127"/>
              <p:cNvSpPr>
                <a:spLocks/>
              </p:cNvSpPr>
              <p:nvPr/>
            </p:nvSpPr>
            <p:spPr bwMode="auto">
              <a:xfrm>
                <a:off x="1756" y="298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28" name="Freeform 1128"/>
              <p:cNvSpPr>
                <a:spLocks/>
              </p:cNvSpPr>
              <p:nvPr/>
            </p:nvSpPr>
            <p:spPr bwMode="auto">
              <a:xfrm>
                <a:off x="1753" y="2981"/>
                <a:ext cx="3" cy="11"/>
              </a:xfrm>
              <a:custGeom>
                <a:avLst/>
                <a:gdLst>
                  <a:gd name="T0" fmla="*/ 0 w 1"/>
                  <a:gd name="T1" fmla="*/ 3 h 4"/>
                  <a:gd name="T2" fmla="*/ 1 w 1"/>
                  <a:gd name="T3" fmla="*/ 3 h 4"/>
                  <a:gd name="T4" fmla="*/ 1 w 1"/>
                  <a:gd name="T5" fmla="*/ 3 h 4"/>
                  <a:gd name="T6" fmla="*/ 1 w 1"/>
                  <a:gd name="T7" fmla="*/ 1 h 4"/>
                  <a:gd name="T8" fmla="*/ 1 w 1"/>
                  <a:gd name="T9" fmla="*/ 1 h 4"/>
                  <a:gd name="T10" fmla="*/ 1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4"/>
                      <a:pt x="0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29" name="Freeform 1129"/>
              <p:cNvSpPr>
                <a:spLocks/>
              </p:cNvSpPr>
              <p:nvPr/>
            </p:nvSpPr>
            <p:spPr bwMode="auto">
              <a:xfrm>
                <a:off x="1756" y="2987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30" name="Freeform 1130"/>
              <p:cNvSpPr>
                <a:spLocks/>
              </p:cNvSpPr>
              <p:nvPr/>
            </p:nvSpPr>
            <p:spPr bwMode="auto">
              <a:xfrm>
                <a:off x="1756" y="2987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31" name="Freeform 1131"/>
              <p:cNvSpPr>
                <a:spLocks/>
              </p:cNvSpPr>
              <p:nvPr/>
            </p:nvSpPr>
            <p:spPr bwMode="auto">
              <a:xfrm>
                <a:off x="1750" y="2979"/>
                <a:ext cx="6" cy="10"/>
              </a:xfrm>
              <a:custGeom>
                <a:avLst/>
                <a:gdLst>
                  <a:gd name="T0" fmla="*/ 0 w 2"/>
                  <a:gd name="T1" fmla="*/ 4 h 4"/>
                  <a:gd name="T2" fmla="*/ 1 w 2"/>
                  <a:gd name="T3" fmla="*/ 3 h 4"/>
                  <a:gd name="T4" fmla="*/ 2 w 2"/>
                  <a:gd name="T5" fmla="*/ 0 h 4"/>
                  <a:gd name="T6" fmla="*/ 1 w 2"/>
                  <a:gd name="T7" fmla="*/ 1 h 4"/>
                  <a:gd name="T8" fmla="*/ 0 w 2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4">
                    <a:moveTo>
                      <a:pt x="0" y="4"/>
                    </a:moveTo>
                    <a:cubicBezTo>
                      <a:pt x="1" y="2"/>
                      <a:pt x="1" y="4"/>
                      <a:pt x="1" y="3"/>
                    </a:cubicBezTo>
                    <a:cubicBezTo>
                      <a:pt x="1" y="3"/>
                      <a:pt x="1" y="1"/>
                      <a:pt x="2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3"/>
                      <a:pt x="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32" name="Freeform 1132"/>
              <p:cNvSpPr>
                <a:spLocks/>
              </p:cNvSpPr>
              <p:nvPr/>
            </p:nvSpPr>
            <p:spPr bwMode="auto">
              <a:xfrm>
                <a:off x="1756" y="297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33" name="Freeform 1133"/>
              <p:cNvSpPr>
                <a:spLocks/>
              </p:cNvSpPr>
              <p:nvPr/>
            </p:nvSpPr>
            <p:spPr bwMode="auto">
              <a:xfrm>
                <a:off x="1750" y="2976"/>
                <a:ext cx="6" cy="11"/>
              </a:xfrm>
              <a:custGeom>
                <a:avLst/>
                <a:gdLst>
                  <a:gd name="T0" fmla="*/ 0 w 2"/>
                  <a:gd name="T1" fmla="*/ 3 h 4"/>
                  <a:gd name="T2" fmla="*/ 1 w 2"/>
                  <a:gd name="T3" fmla="*/ 1 h 4"/>
                  <a:gd name="T4" fmla="*/ 0 w 2"/>
                  <a:gd name="T5" fmla="*/ 2 h 4"/>
                  <a:gd name="T6" fmla="*/ 1 w 2"/>
                  <a:gd name="T7" fmla="*/ 2 h 4"/>
                  <a:gd name="T8" fmla="*/ 0 w 2"/>
                  <a:gd name="T9" fmla="*/ 3 h 4"/>
                  <a:gd name="T10" fmla="*/ 1 w 2"/>
                  <a:gd name="T11" fmla="*/ 2 h 4"/>
                  <a:gd name="T12" fmla="*/ 1 w 2"/>
                  <a:gd name="T13" fmla="*/ 3 h 4"/>
                  <a:gd name="T14" fmla="*/ 2 w 2"/>
                  <a:gd name="T15" fmla="*/ 1 h 4"/>
                  <a:gd name="T16" fmla="*/ 1 w 2"/>
                  <a:gd name="T17" fmla="*/ 1 h 4"/>
                  <a:gd name="T18" fmla="*/ 2 w 2"/>
                  <a:gd name="T19" fmla="*/ 0 h 4"/>
                  <a:gd name="T20" fmla="*/ 1 w 2"/>
                  <a:gd name="T21" fmla="*/ 1 h 4"/>
                  <a:gd name="T22" fmla="*/ 0 w 2"/>
                  <a:gd name="T2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" h="4">
                    <a:moveTo>
                      <a:pt x="0" y="3"/>
                    </a:moveTo>
                    <a:cubicBezTo>
                      <a:pt x="0" y="2"/>
                      <a:pt x="1" y="2"/>
                      <a:pt x="1" y="1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3"/>
                      <a:pt x="1" y="2"/>
                      <a:pt x="1" y="2"/>
                    </a:cubicBezTo>
                    <a:cubicBezTo>
                      <a:pt x="0" y="4"/>
                      <a:pt x="1" y="2"/>
                      <a:pt x="0" y="3"/>
                    </a:cubicBezTo>
                    <a:cubicBezTo>
                      <a:pt x="0" y="3"/>
                      <a:pt x="0" y="3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1" y="3"/>
                      <a:pt x="1" y="1"/>
                    </a:cubicBezTo>
                    <a:cubicBezTo>
                      <a:pt x="2" y="1"/>
                      <a:pt x="2" y="0"/>
                      <a:pt x="2" y="0"/>
                    </a:cubicBezTo>
                    <a:cubicBezTo>
                      <a:pt x="2" y="0"/>
                      <a:pt x="2" y="1"/>
                      <a:pt x="1" y="1"/>
                    </a:cubicBezTo>
                    <a:cubicBezTo>
                      <a:pt x="1" y="1"/>
                      <a:pt x="1" y="1"/>
                      <a:pt x="0" y="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34" name="Rectangle 1134"/>
              <p:cNvSpPr>
                <a:spLocks noChangeArrowheads="1"/>
              </p:cNvSpPr>
              <p:nvPr/>
            </p:nvSpPr>
            <p:spPr bwMode="auto">
              <a:xfrm>
                <a:off x="1753" y="2979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35" name="Freeform 1135"/>
              <p:cNvSpPr>
                <a:spLocks/>
              </p:cNvSpPr>
              <p:nvPr/>
            </p:nvSpPr>
            <p:spPr bwMode="auto">
              <a:xfrm>
                <a:off x="1748" y="2979"/>
                <a:ext cx="8" cy="5"/>
              </a:xfrm>
              <a:custGeom>
                <a:avLst/>
                <a:gdLst>
                  <a:gd name="T0" fmla="*/ 0 w 3"/>
                  <a:gd name="T1" fmla="*/ 1 h 2"/>
                  <a:gd name="T2" fmla="*/ 1 w 3"/>
                  <a:gd name="T3" fmla="*/ 1 h 2"/>
                  <a:gd name="T4" fmla="*/ 1 w 3"/>
                  <a:gd name="T5" fmla="*/ 2 h 2"/>
                  <a:gd name="T6" fmla="*/ 2 w 3"/>
                  <a:gd name="T7" fmla="*/ 0 h 2"/>
                  <a:gd name="T8" fmla="*/ 1 w 3"/>
                  <a:gd name="T9" fmla="*/ 1 h 2"/>
                  <a:gd name="T10" fmla="*/ 3 w 3"/>
                  <a:gd name="T11" fmla="*/ 0 h 2"/>
                  <a:gd name="T12" fmla="*/ 2 w 3"/>
                  <a:gd name="T13" fmla="*/ 0 h 2"/>
                  <a:gd name="T14" fmla="*/ 3 w 3"/>
                  <a:gd name="T15" fmla="*/ 0 h 2"/>
                  <a:gd name="T16" fmla="*/ 2 w 3"/>
                  <a:gd name="T17" fmla="*/ 0 h 2"/>
                  <a:gd name="T18" fmla="*/ 2 w 3"/>
                  <a:gd name="T19" fmla="*/ 1 h 2"/>
                  <a:gd name="T20" fmla="*/ 0 w 3"/>
                  <a:gd name="T2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2" y="1"/>
                      <a:pt x="2" y="0"/>
                    </a:cubicBezTo>
                    <a:cubicBezTo>
                      <a:pt x="3" y="0"/>
                      <a:pt x="2" y="1"/>
                      <a:pt x="1" y="1"/>
                    </a:cubicBezTo>
                    <a:cubicBezTo>
                      <a:pt x="2" y="1"/>
                      <a:pt x="3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36" name="Freeform 1136"/>
              <p:cNvSpPr>
                <a:spLocks/>
              </p:cNvSpPr>
              <p:nvPr/>
            </p:nvSpPr>
            <p:spPr bwMode="auto">
              <a:xfrm>
                <a:off x="1748" y="2984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37" name="Rectangle 1137"/>
              <p:cNvSpPr>
                <a:spLocks noChangeArrowheads="1"/>
              </p:cNvSpPr>
              <p:nvPr/>
            </p:nvSpPr>
            <p:spPr bwMode="auto">
              <a:xfrm>
                <a:off x="1756" y="2979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38" name="Freeform 1138"/>
              <p:cNvSpPr>
                <a:spLocks/>
              </p:cNvSpPr>
              <p:nvPr/>
            </p:nvSpPr>
            <p:spPr bwMode="auto">
              <a:xfrm>
                <a:off x="1748" y="2981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39" name="Freeform 1139"/>
              <p:cNvSpPr>
                <a:spLocks/>
              </p:cNvSpPr>
              <p:nvPr/>
            </p:nvSpPr>
            <p:spPr bwMode="auto">
              <a:xfrm>
                <a:off x="1745" y="2965"/>
                <a:ext cx="25" cy="38"/>
              </a:xfrm>
              <a:custGeom>
                <a:avLst/>
                <a:gdLst>
                  <a:gd name="T0" fmla="*/ 9 w 9"/>
                  <a:gd name="T1" fmla="*/ 4 h 14"/>
                  <a:gd name="T2" fmla="*/ 9 w 9"/>
                  <a:gd name="T3" fmla="*/ 3 h 14"/>
                  <a:gd name="T4" fmla="*/ 8 w 9"/>
                  <a:gd name="T5" fmla="*/ 2 h 14"/>
                  <a:gd name="T6" fmla="*/ 7 w 9"/>
                  <a:gd name="T7" fmla="*/ 0 h 14"/>
                  <a:gd name="T8" fmla="*/ 7 w 9"/>
                  <a:gd name="T9" fmla="*/ 1 h 14"/>
                  <a:gd name="T10" fmla="*/ 7 w 9"/>
                  <a:gd name="T11" fmla="*/ 0 h 14"/>
                  <a:gd name="T12" fmla="*/ 6 w 9"/>
                  <a:gd name="T13" fmla="*/ 1 h 14"/>
                  <a:gd name="T14" fmla="*/ 5 w 9"/>
                  <a:gd name="T15" fmla="*/ 2 h 14"/>
                  <a:gd name="T16" fmla="*/ 2 w 9"/>
                  <a:gd name="T17" fmla="*/ 5 h 14"/>
                  <a:gd name="T18" fmla="*/ 3 w 9"/>
                  <a:gd name="T19" fmla="*/ 7 h 14"/>
                  <a:gd name="T20" fmla="*/ 2 w 9"/>
                  <a:gd name="T21" fmla="*/ 6 h 14"/>
                  <a:gd name="T22" fmla="*/ 2 w 9"/>
                  <a:gd name="T23" fmla="*/ 6 h 14"/>
                  <a:gd name="T24" fmla="*/ 1 w 9"/>
                  <a:gd name="T25" fmla="*/ 6 h 14"/>
                  <a:gd name="T26" fmla="*/ 2 w 9"/>
                  <a:gd name="T27" fmla="*/ 8 h 14"/>
                  <a:gd name="T28" fmla="*/ 0 w 9"/>
                  <a:gd name="T29" fmla="*/ 6 h 14"/>
                  <a:gd name="T30" fmla="*/ 2 w 9"/>
                  <a:gd name="T31" fmla="*/ 6 h 14"/>
                  <a:gd name="T32" fmla="*/ 1 w 9"/>
                  <a:gd name="T33" fmla="*/ 9 h 14"/>
                  <a:gd name="T34" fmla="*/ 4 w 9"/>
                  <a:gd name="T35" fmla="*/ 6 h 14"/>
                  <a:gd name="T36" fmla="*/ 4 w 9"/>
                  <a:gd name="T37" fmla="*/ 6 h 14"/>
                  <a:gd name="T38" fmla="*/ 4 w 9"/>
                  <a:gd name="T39" fmla="*/ 6 h 14"/>
                  <a:gd name="T40" fmla="*/ 4 w 9"/>
                  <a:gd name="T41" fmla="*/ 6 h 14"/>
                  <a:gd name="T42" fmla="*/ 4 w 9"/>
                  <a:gd name="T43" fmla="*/ 6 h 14"/>
                  <a:gd name="T44" fmla="*/ 4 w 9"/>
                  <a:gd name="T45" fmla="*/ 6 h 14"/>
                  <a:gd name="T46" fmla="*/ 4 w 9"/>
                  <a:gd name="T47" fmla="*/ 6 h 14"/>
                  <a:gd name="T48" fmla="*/ 4 w 9"/>
                  <a:gd name="T49" fmla="*/ 6 h 14"/>
                  <a:gd name="T50" fmla="*/ 4 w 9"/>
                  <a:gd name="T51" fmla="*/ 6 h 14"/>
                  <a:gd name="T52" fmla="*/ 2 w 9"/>
                  <a:gd name="T53" fmla="*/ 10 h 14"/>
                  <a:gd name="T54" fmla="*/ 2 w 9"/>
                  <a:gd name="T55" fmla="*/ 10 h 14"/>
                  <a:gd name="T56" fmla="*/ 2 w 9"/>
                  <a:gd name="T57" fmla="*/ 10 h 14"/>
                  <a:gd name="T58" fmla="*/ 3 w 9"/>
                  <a:gd name="T59" fmla="*/ 9 h 14"/>
                  <a:gd name="T60" fmla="*/ 3 w 9"/>
                  <a:gd name="T61" fmla="*/ 6 h 14"/>
                  <a:gd name="T62" fmla="*/ 4 w 9"/>
                  <a:gd name="T63" fmla="*/ 7 h 14"/>
                  <a:gd name="T64" fmla="*/ 6 w 9"/>
                  <a:gd name="T65" fmla="*/ 6 h 14"/>
                  <a:gd name="T66" fmla="*/ 5 w 9"/>
                  <a:gd name="T67" fmla="*/ 4 h 14"/>
                  <a:gd name="T68" fmla="*/ 6 w 9"/>
                  <a:gd name="T69" fmla="*/ 5 h 14"/>
                  <a:gd name="T70" fmla="*/ 5 w 9"/>
                  <a:gd name="T71" fmla="*/ 4 h 14"/>
                  <a:gd name="T72" fmla="*/ 7 w 9"/>
                  <a:gd name="T73" fmla="*/ 5 h 14"/>
                  <a:gd name="T74" fmla="*/ 5 w 9"/>
                  <a:gd name="T75" fmla="*/ 3 h 14"/>
                  <a:gd name="T76" fmla="*/ 8 w 9"/>
                  <a:gd name="T77" fmla="*/ 5 h 14"/>
                  <a:gd name="T78" fmla="*/ 7 w 9"/>
                  <a:gd name="T79" fmla="*/ 4 h 14"/>
                  <a:gd name="T80" fmla="*/ 6 w 9"/>
                  <a:gd name="T81" fmla="*/ 3 h 14"/>
                  <a:gd name="T82" fmla="*/ 8 w 9"/>
                  <a:gd name="T83" fmla="*/ 5 h 14"/>
                  <a:gd name="T84" fmla="*/ 7 w 9"/>
                  <a:gd name="T85" fmla="*/ 3 h 14"/>
                  <a:gd name="T86" fmla="*/ 7 w 9"/>
                  <a:gd name="T87" fmla="*/ 2 h 14"/>
                  <a:gd name="T88" fmla="*/ 8 w 9"/>
                  <a:gd name="T89" fmla="*/ 2 h 14"/>
                  <a:gd name="T90" fmla="*/ 9 w 9"/>
                  <a:gd name="T91" fmla="*/ 4 h 14"/>
                  <a:gd name="T92" fmla="*/ 9 w 9"/>
                  <a:gd name="T93" fmla="*/ 5 h 14"/>
                  <a:gd name="T94" fmla="*/ 8 w 9"/>
                  <a:gd name="T95" fmla="*/ 2 h 14"/>
                  <a:gd name="T96" fmla="*/ 9 w 9"/>
                  <a:gd name="T97" fmla="*/ 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" h="14">
                    <a:moveTo>
                      <a:pt x="9" y="4"/>
                    </a:moveTo>
                    <a:cubicBezTo>
                      <a:pt x="9" y="3"/>
                      <a:pt x="9" y="3"/>
                      <a:pt x="9" y="3"/>
                    </a:cubicBezTo>
                    <a:cubicBezTo>
                      <a:pt x="8" y="2"/>
                      <a:pt x="9" y="2"/>
                      <a:pt x="8" y="2"/>
                    </a:cubicBezTo>
                    <a:cubicBezTo>
                      <a:pt x="8" y="1"/>
                      <a:pt x="8" y="1"/>
                      <a:pt x="7" y="0"/>
                    </a:cubicBezTo>
                    <a:cubicBezTo>
                      <a:pt x="7" y="0"/>
                      <a:pt x="8" y="1"/>
                      <a:pt x="7" y="1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6" y="1"/>
                      <a:pt x="7" y="2"/>
                      <a:pt x="6" y="1"/>
                    </a:cubicBezTo>
                    <a:cubicBezTo>
                      <a:pt x="5" y="1"/>
                      <a:pt x="5" y="2"/>
                      <a:pt x="5" y="2"/>
                    </a:cubicBezTo>
                    <a:cubicBezTo>
                      <a:pt x="4" y="3"/>
                      <a:pt x="4" y="5"/>
                      <a:pt x="2" y="5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6"/>
                      <a:pt x="2" y="7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4"/>
                      <a:pt x="1" y="6"/>
                      <a:pt x="1" y="6"/>
                    </a:cubicBezTo>
                    <a:cubicBezTo>
                      <a:pt x="1" y="6"/>
                      <a:pt x="2" y="8"/>
                      <a:pt x="2" y="8"/>
                    </a:cubicBezTo>
                    <a:cubicBezTo>
                      <a:pt x="1" y="6"/>
                      <a:pt x="1" y="8"/>
                      <a:pt x="0" y="6"/>
                    </a:cubicBezTo>
                    <a:cubicBezTo>
                      <a:pt x="0" y="5"/>
                      <a:pt x="2" y="6"/>
                      <a:pt x="2" y="6"/>
                    </a:cubicBezTo>
                    <a:cubicBezTo>
                      <a:pt x="3" y="7"/>
                      <a:pt x="5" y="2"/>
                      <a:pt x="1" y="9"/>
                    </a:cubicBezTo>
                    <a:cubicBezTo>
                      <a:pt x="7" y="2"/>
                      <a:pt x="3" y="7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0" y="14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3" y="8"/>
                      <a:pt x="3" y="6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4" y="5"/>
                      <a:pt x="6" y="6"/>
                    </a:cubicBezTo>
                    <a:cubicBezTo>
                      <a:pt x="5" y="6"/>
                      <a:pt x="7" y="6"/>
                      <a:pt x="5" y="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4"/>
                      <a:pt x="7" y="5"/>
                      <a:pt x="7" y="5"/>
                    </a:cubicBezTo>
                    <a:cubicBezTo>
                      <a:pt x="6" y="4"/>
                      <a:pt x="6" y="3"/>
                      <a:pt x="5" y="3"/>
                    </a:cubicBezTo>
                    <a:cubicBezTo>
                      <a:pt x="6" y="3"/>
                      <a:pt x="7" y="4"/>
                      <a:pt x="8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7" y="3"/>
                      <a:pt x="6" y="3"/>
                    </a:cubicBezTo>
                    <a:cubicBezTo>
                      <a:pt x="6" y="3"/>
                      <a:pt x="7" y="4"/>
                      <a:pt x="8" y="5"/>
                    </a:cubicBezTo>
                    <a:cubicBezTo>
                      <a:pt x="8" y="5"/>
                      <a:pt x="7" y="2"/>
                      <a:pt x="7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8" y="3"/>
                      <a:pt x="8" y="2"/>
                    </a:cubicBezTo>
                    <a:cubicBezTo>
                      <a:pt x="9" y="4"/>
                      <a:pt x="8" y="4"/>
                      <a:pt x="9" y="4"/>
                    </a:cubicBezTo>
                    <a:cubicBezTo>
                      <a:pt x="9" y="4"/>
                      <a:pt x="9" y="5"/>
                      <a:pt x="9" y="5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9" y="4"/>
                      <a:pt x="9" y="4"/>
                      <a:pt x="9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40" name="Freeform 1140"/>
              <p:cNvSpPr>
                <a:spLocks/>
              </p:cNvSpPr>
              <p:nvPr/>
            </p:nvSpPr>
            <p:spPr bwMode="auto">
              <a:xfrm>
                <a:off x="1770" y="2979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41" name="Freeform 1141"/>
              <p:cNvSpPr>
                <a:spLocks/>
              </p:cNvSpPr>
              <p:nvPr/>
            </p:nvSpPr>
            <p:spPr bwMode="auto">
              <a:xfrm>
                <a:off x="1770" y="297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42" name="Rectangle 1142"/>
              <p:cNvSpPr>
                <a:spLocks noChangeArrowheads="1"/>
              </p:cNvSpPr>
              <p:nvPr/>
            </p:nvSpPr>
            <p:spPr bwMode="auto">
              <a:xfrm>
                <a:off x="1761" y="2968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43" name="Freeform 1143"/>
              <p:cNvSpPr>
                <a:spLocks/>
              </p:cNvSpPr>
              <p:nvPr/>
            </p:nvSpPr>
            <p:spPr bwMode="auto">
              <a:xfrm>
                <a:off x="1767" y="2979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44" name="Freeform 1144"/>
              <p:cNvSpPr>
                <a:spLocks/>
              </p:cNvSpPr>
              <p:nvPr/>
            </p:nvSpPr>
            <p:spPr bwMode="auto">
              <a:xfrm>
                <a:off x="1764" y="2981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45" name="Freeform 1145"/>
              <p:cNvSpPr>
                <a:spLocks/>
              </p:cNvSpPr>
              <p:nvPr/>
            </p:nvSpPr>
            <p:spPr bwMode="auto">
              <a:xfrm>
                <a:off x="1770" y="2979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46" name="Freeform 1146"/>
              <p:cNvSpPr>
                <a:spLocks/>
              </p:cNvSpPr>
              <p:nvPr/>
            </p:nvSpPr>
            <p:spPr bwMode="auto">
              <a:xfrm>
                <a:off x="1753" y="2957"/>
                <a:ext cx="22" cy="19"/>
              </a:xfrm>
              <a:custGeom>
                <a:avLst/>
                <a:gdLst>
                  <a:gd name="T0" fmla="*/ 5 w 8"/>
                  <a:gd name="T1" fmla="*/ 5 h 7"/>
                  <a:gd name="T2" fmla="*/ 6 w 8"/>
                  <a:gd name="T3" fmla="*/ 5 h 7"/>
                  <a:gd name="T4" fmla="*/ 4 w 8"/>
                  <a:gd name="T5" fmla="*/ 2 h 7"/>
                  <a:gd name="T6" fmla="*/ 6 w 8"/>
                  <a:gd name="T7" fmla="*/ 4 h 7"/>
                  <a:gd name="T8" fmla="*/ 5 w 8"/>
                  <a:gd name="T9" fmla="*/ 3 h 7"/>
                  <a:gd name="T10" fmla="*/ 6 w 8"/>
                  <a:gd name="T11" fmla="*/ 2 h 7"/>
                  <a:gd name="T12" fmla="*/ 7 w 8"/>
                  <a:gd name="T13" fmla="*/ 5 h 7"/>
                  <a:gd name="T14" fmla="*/ 6 w 8"/>
                  <a:gd name="T15" fmla="*/ 2 h 7"/>
                  <a:gd name="T16" fmla="*/ 6 w 8"/>
                  <a:gd name="T17" fmla="*/ 2 h 7"/>
                  <a:gd name="T18" fmla="*/ 5 w 8"/>
                  <a:gd name="T19" fmla="*/ 3 h 7"/>
                  <a:gd name="T20" fmla="*/ 6 w 8"/>
                  <a:gd name="T21" fmla="*/ 5 h 7"/>
                  <a:gd name="T22" fmla="*/ 6 w 8"/>
                  <a:gd name="T23" fmla="*/ 7 h 7"/>
                  <a:gd name="T24" fmla="*/ 6 w 8"/>
                  <a:gd name="T25" fmla="*/ 5 h 7"/>
                  <a:gd name="T26" fmla="*/ 7 w 8"/>
                  <a:gd name="T27" fmla="*/ 6 h 7"/>
                  <a:gd name="T28" fmla="*/ 7 w 8"/>
                  <a:gd name="T29" fmla="*/ 5 h 7"/>
                  <a:gd name="T30" fmla="*/ 7 w 8"/>
                  <a:gd name="T31" fmla="*/ 7 h 7"/>
                  <a:gd name="T32" fmla="*/ 6 w 8"/>
                  <a:gd name="T33" fmla="*/ 5 h 7"/>
                  <a:gd name="T34" fmla="*/ 6 w 8"/>
                  <a:gd name="T35" fmla="*/ 5 h 7"/>
                  <a:gd name="T36" fmla="*/ 5 w 8"/>
                  <a:gd name="T37" fmla="*/ 3 h 7"/>
                  <a:gd name="T38" fmla="*/ 6 w 8"/>
                  <a:gd name="T39" fmla="*/ 2 h 7"/>
                  <a:gd name="T40" fmla="*/ 6 w 8"/>
                  <a:gd name="T41" fmla="*/ 2 h 7"/>
                  <a:gd name="T42" fmla="*/ 3 w 8"/>
                  <a:gd name="T43" fmla="*/ 0 h 7"/>
                  <a:gd name="T44" fmla="*/ 4 w 8"/>
                  <a:gd name="T45" fmla="*/ 1 h 7"/>
                  <a:gd name="T46" fmla="*/ 3 w 8"/>
                  <a:gd name="T47" fmla="*/ 1 h 7"/>
                  <a:gd name="T48" fmla="*/ 5 w 8"/>
                  <a:gd name="T49" fmla="*/ 2 h 7"/>
                  <a:gd name="T50" fmla="*/ 3 w 8"/>
                  <a:gd name="T51" fmla="*/ 0 h 7"/>
                  <a:gd name="T52" fmla="*/ 3 w 8"/>
                  <a:gd name="T53" fmla="*/ 1 h 7"/>
                  <a:gd name="T54" fmla="*/ 3 w 8"/>
                  <a:gd name="T55" fmla="*/ 1 h 7"/>
                  <a:gd name="T56" fmla="*/ 3 w 8"/>
                  <a:gd name="T57" fmla="*/ 2 h 7"/>
                  <a:gd name="T58" fmla="*/ 3 w 8"/>
                  <a:gd name="T59" fmla="*/ 2 h 7"/>
                  <a:gd name="T60" fmla="*/ 4 w 8"/>
                  <a:gd name="T61" fmla="*/ 3 h 7"/>
                  <a:gd name="T62" fmla="*/ 3 w 8"/>
                  <a:gd name="T63" fmla="*/ 3 h 7"/>
                  <a:gd name="T64" fmla="*/ 4 w 8"/>
                  <a:gd name="T65" fmla="*/ 5 h 7"/>
                  <a:gd name="T66" fmla="*/ 4 w 8"/>
                  <a:gd name="T67" fmla="*/ 3 h 7"/>
                  <a:gd name="T68" fmla="*/ 5 w 8"/>
                  <a:gd name="T69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7">
                    <a:moveTo>
                      <a:pt x="5" y="5"/>
                    </a:moveTo>
                    <a:cubicBezTo>
                      <a:pt x="6" y="6"/>
                      <a:pt x="6" y="5"/>
                      <a:pt x="6" y="5"/>
                    </a:cubicBezTo>
                    <a:cubicBezTo>
                      <a:pt x="6" y="4"/>
                      <a:pt x="4" y="2"/>
                      <a:pt x="4" y="2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5"/>
                      <a:pt x="8" y="1"/>
                      <a:pt x="5" y="3"/>
                    </a:cubicBezTo>
                    <a:cubicBezTo>
                      <a:pt x="6" y="3"/>
                      <a:pt x="6" y="2"/>
                      <a:pt x="6" y="2"/>
                    </a:cubicBezTo>
                    <a:cubicBezTo>
                      <a:pt x="5" y="2"/>
                      <a:pt x="7" y="6"/>
                      <a:pt x="7" y="5"/>
                    </a:cubicBezTo>
                    <a:cubicBezTo>
                      <a:pt x="6" y="3"/>
                      <a:pt x="6" y="4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2"/>
                      <a:pt x="5" y="3"/>
                      <a:pt x="5" y="3"/>
                    </a:cubicBezTo>
                    <a:cubicBezTo>
                      <a:pt x="5" y="4"/>
                      <a:pt x="6" y="5"/>
                      <a:pt x="6" y="5"/>
                    </a:cubicBezTo>
                    <a:cubicBezTo>
                      <a:pt x="6" y="5"/>
                      <a:pt x="6" y="6"/>
                      <a:pt x="6" y="7"/>
                    </a:cubicBezTo>
                    <a:cubicBezTo>
                      <a:pt x="6" y="6"/>
                      <a:pt x="7" y="6"/>
                      <a:pt x="6" y="5"/>
                    </a:cubicBezTo>
                    <a:cubicBezTo>
                      <a:pt x="7" y="6"/>
                      <a:pt x="6" y="5"/>
                      <a:pt x="7" y="6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6"/>
                      <a:pt x="7" y="6"/>
                      <a:pt x="7" y="7"/>
                    </a:cubicBezTo>
                    <a:cubicBezTo>
                      <a:pt x="7" y="6"/>
                      <a:pt x="7" y="6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4" y="4"/>
                      <a:pt x="5" y="2"/>
                      <a:pt x="5" y="3"/>
                    </a:cubicBezTo>
                    <a:cubicBezTo>
                      <a:pt x="5" y="2"/>
                      <a:pt x="6" y="2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3"/>
                      <a:pt x="0" y="0"/>
                      <a:pt x="3" y="0"/>
                    </a:cubicBezTo>
                    <a:cubicBezTo>
                      <a:pt x="3" y="0"/>
                      <a:pt x="4" y="1"/>
                      <a:pt x="4" y="1"/>
                    </a:cubicBezTo>
                    <a:cubicBezTo>
                      <a:pt x="4" y="1"/>
                      <a:pt x="3" y="0"/>
                      <a:pt x="3" y="1"/>
                    </a:cubicBezTo>
                    <a:cubicBezTo>
                      <a:pt x="4" y="1"/>
                      <a:pt x="5" y="2"/>
                      <a:pt x="5" y="2"/>
                    </a:cubicBezTo>
                    <a:cubicBezTo>
                      <a:pt x="4" y="1"/>
                      <a:pt x="5" y="2"/>
                      <a:pt x="3" y="0"/>
                    </a:cubicBezTo>
                    <a:cubicBezTo>
                      <a:pt x="3" y="1"/>
                      <a:pt x="4" y="2"/>
                      <a:pt x="3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3"/>
                      <a:pt x="2" y="0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4"/>
                      <a:pt x="4" y="4"/>
                      <a:pt x="4" y="5"/>
                    </a:cubicBezTo>
                    <a:cubicBezTo>
                      <a:pt x="4" y="5"/>
                      <a:pt x="4" y="4"/>
                      <a:pt x="4" y="3"/>
                    </a:cubicBezTo>
                    <a:cubicBezTo>
                      <a:pt x="4" y="4"/>
                      <a:pt x="5" y="5"/>
                      <a:pt x="5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47" name="Freeform 1147"/>
              <p:cNvSpPr>
                <a:spLocks/>
              </p:cNvSpPr>
              <p:nvPr/>
            </p:nvSpPr>
            <p:spPr bwMode="auto">
              <a:xfrm>
                <a:off x="1770" y="2970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48" name="Freeform 1148"/>
              <p:cNvSpPr>
                <a:spLocks/>
              </p:cNvSpPr>
              <p:nvPr/>
            </p:nvSpPr>
            <p:spPr bwMode="auto">
              <a:xfrm>
                <a:off x="1753" y="2957"/>
                <a:ext cx="11" cy="24"/>
              </a:xfrm>
              <a:custGeom>
                <a:avLst/>
                <a:gdLst>
                  <a:gd name="T0" fmla="*/ 2 w 4"/>
                  <a:gd name="T1" fmla="*/ 4 h 9"/>
                  <a:gd name="T2" fmla="*/ 1 w 4"/>
                  <a:gd name="T3" fmla="*/ 2 h 9"/>
                  <a:gd name="T4" fmla="*/ 3 w 4"/>
                  <a:gd name="T5" fmla="*/ 5 h 9"/>
                  <a:gd name="T6" fmla="*/ 3 w 4"/>
                  <a:gd name="T7" fmla="*/ 6 h 9"/>
                  <a:gd name="T8" fmla="*/ 1 w 4"/>
                  <a:gd name="T9" fmla="*/ 3 h 9"/>
                  <a:gd name="T10" fmla="*/ 1 w 4"/>
                  <a:gd name="T11" fmla="*/ 3 h 9"/>
                  <a:gd name="T12" fmla="*/ 2 w 4"/>
                  <a:gd name="T13" fmla="*/ 5 h 9"/>
                  <a:gd name="T14" fmla="*/ 2 w 4"/>
                  <a:gd name="T15" fmla="*/ 6 h 9"/>
                  <a:gd name="T16" fmla="*/ 1 w 4"/>
                  <a:gd name="T17" fmla="*/ 5 h 9"/>
                  <a:gd name="T18" fmla="*/ 0 w 4"/>
                  <a:gd name="T19" fmla="*/ 4 h 9"/>
                  <a:gd name="T20" fmla="*/ 2 w 4"/>
                  <a:gd name="T21" fmla="*/ 9 h 9"/>
                  <a:gd name="T22" fmla="*/ 2 w 4"/>
                  <a:gd name="T23" fmla="*/ 8 h 9"/>
                  <a:gd name="T24" fmla="*/ 1 w 4"/>
                  <a:gd name="T25" fmla="*/ 6 h 9"/>
                  <a:gd name="T26" fmla="*/ 1 w 4"/>
                  <a:gd name="T27" fmla="*/ 7 h 9"/>
                  <a:gd name="T28" fmla="*/ 2 w 4"/>
                  <a:gd name="T29" fmla="*/ 8 h 9"/>
                  <a:gd name="T30" fmla="*/ 4 w 4"/>
                  <a:gd name="T31" fmla="*/ 6 h 9"/>
                  <a:gd name="T32" fmla="*/ 4 w 4"/>
                  <a:gd name="T33" fmla="*/ 6 h 9"/>
                  <a:gd name="T34" fmla="*/ 3 w 4"/>
                  <a:gd name="T35" fmla="*/ 5 h 9"/>
                  <a:gd name="T36" fmla="*/ 2 w 4"/>
                  <a:gd name="T37" fmla="*/ 3 h 9"/>
                  <a:gd name="T38" fmla="*/ 3 w 4"/>
                  <a:gd name="T39" fmla="*/ 4 h 9"/>
                  <a:gd name="T40" fmla="*/ 1 w 4"/>
                  <a:gd name="T41" fmla="*/ 2 h 9"/>
                  <a:gd name="T42" fmla="*/ 1 w 4"/>
                  <a:gd name="T43" fmla="*/ 1 h 9"/>
                  <a:gd name="T44" fmla="*/ 1 w 4"/>
                  <a:gd name="T45" fmla="*/ 1 h 9"/>
                  <a:gd name="T46" fmla="*/ 2 w 4"/>
                  <a:gd name="T47" fmla="*/ 4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4" h="9">
                    <a:moveTo>
                      <a:pt x="2" y="4"/>
                    </a:moveTo>
                    <a:cubicBezTo>
                      <a:pt x="2" y="4"/>
                      <a:pt x="1" y="3"/>
                      <a:pt x="1" y="2"/>
                    </a:cubicBezTo>
                    <a:cubicBezTo>
                      <a:pt x="1" y="3"/>
                      <a:pt x="2" y="4"/>
                      <a:pt x="3" y="5"/>
                    </a:cubicBezTo>
                    <a:cubicBezTo>
                      <a:pt x="2" y="5"/>
                      <a:pt x="3" y="6"/>
                      <a:pt x="3" y="6"/>
                    </a:cubicBezTo>
                    <a:cubicBezTo>
                      <a:pt x="2" y="5"/>
                      <a:pt x="1" y="4"/>
                      <a:pt x="1" y="3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5"/>
                    </a:cubicBezTo>
                    <a:cubicBezTo>
                      <a:pt x="2" y="6"/>
                      <a:pt x="2" y="7"/>
                      <a:pt x="2" y="6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1" y="4"/>
                      <a:pt x="1" y="5"/>
                      <a:pt x="0" y="4"/>
                    </a:cubicBezTo>
                    <a:cubicBezTo>
                      <a:pt x="1" y="6"/>
                      <a:pt x="0" y="6"/>
                      <a:pt x="2" y="9"/>
                    </a:cubicBezTo>
                    <a:cubicBezTo>
                      <a:pt x="2" y="9"/>
                      <a:pt x="2" y="8"/>
                      <a:pt x="2" y="8"/>
                    </a:cubicBezTo>
                    <a:cubicBezTo>
                      <a:pt x="1" y="8"/>
                      <a:pt x="1" y="7"/>
                      <a:pt x="1" y="6"/>
                    </a:cubicBezTo>
                    <a:cubicBezTo>
                      <a:pt x="1" y="7"/>
                      <a:pt x="1" y="6"/>
                      <a:pt x="1" y="7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8"/>
                      <a:pt x="4" y="7"/>
                      <a:pt x="4" y="6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6"/>
                      <a:pt x="4" y="5"/>
                      <a:pt x="3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3" y="4"/>
                    </a:cubicBezTo>
                    <a:cubicBezTo>
                      <a:pt x="2" y="3"/>
                      <a:pt x="2" y="2"/>
                      <a:pt x="1" y="2"/>
                    </a:cubicBezTo>
                    <a:cubicBezTo>
                      <a:pt x="1" y="1"/>
                      <a:pt x="2" y="2"/>
                      <a:pt x="1" y="1"/>
                    </a:cubicBezTo>
                    <a:cubicBezTo>
                      <a:pt x="0" y="0"/>
                      <a:pt x="2" y="2"/>
                      <a:pt x="1" y="1"/>
                    </a:cubicBez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49" name="Freeform 1149"/>
              <p:cNvSpPr>
                <a:spLocks/>
              </p:cNvSpPr>
              <p:nvPr/>
            </p:nvSpPr>
            <p:spPr bwMode="auto">
              <a:xfrm>
                <a:off x="1759" y="2962"/>
                <a:ext cx="2" cy="3"/>
              </a:xfrm>
              <a:custGeom>
                <a:avLst/>
                <a:gdLst>
                  <a:gd name="T0" fmla="*/ 0 w 2"/>
                  <a:gd name="T1" fmla="*/ 0 h 3"/>
                  <a:gd name="T2" fmla="*/ 2 w 2"/>
                  <a:gd name="T3" fmla="*/ 3 h 3"/>
                  <a:gd name="T4" fmla="*/ 2 w 2"/>
                  <a:gd name="T5" fmla="*/ 3 h 3"/>
                  <a:gd name="T6" fmla="*/ 0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0" y="0"/>
                    </a:moveTo>
                    <a:lnTo>
                      <a:pt x="2" y="3"/>
                    </a:lnTo>
                    <a:lnTo>
                      <a:pt x="2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50" name="Freeform 1150"/>
              <p:cNvSpPr>
                <a:spLocks/>
              </p:cNvSpPr>
              <p:nvPr/>
            </p:nvSpPr>
            <p:spPr bwMode="auto">
              <a:xfrm>
                <a:off x="1764" y="2970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51" name="Freeform 1151"/>
              <p:cNvSpPr>
                <a:spLocks/>
              </p:cNvSpPr>
              <p:nvPr/>
            </p:nvSpPr>
            <p:spPr bwMode="auto">
              <a:xfrm>
                <a:off x="1753" y="296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52" name="Freeform 1152"/>
              <p:cNvSpPr>
                <a:spLocks/>
              </p:cNvSpPr>
              <p:nvPr/>
            </p:nvSpPr>
            <p:spPr bwMode="auto">
              <a:xfrm>
                <a:off x="1750" y="2970"/>
                <a:ext cx="9" cy="14"/>
              </a:xfrm>
              <a:custGeom>
                <a:avLst/>
                <a:gdLst>
                  <a:gd name="T0" fmla="*/ 2 w 3"/>
                  <a:gd name="T1" fmla="*/ 5 h 5"/>
                  <a:gd name="T2" fmla="*/ 3 w 3"/>
                  <a:gd name="T3" fmla="*/ 4 h 5"/>
                  <a:gd name="T4" fmla="*/ 1 w 3"/>
                  <a:gd name="T5" fmla="*/ 1 h 5"/>
                  <a:gd name="T6" fmla="*/ 2 w 3"/>
                  <a:gd name="T7" fmla="*/ 3 h 5"/>
                  <a:gd name="T8" fmla="*/ 1 w 3"/>
                  <a:gd name="T9" fmla="*/ 3 h 5"/>
                  <a:gd name="T10" fmla="*/ 2 w 3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5">
                    <a:moveTo>
                      <a:pt x="2" y="5"/>
                    </a:moveTo>
                    <a:cubicBezTo>
                      <a:pt x="2" y="4"/>
                      <a:pt x="2" y="3"/>
                      <a:pt x="3" y="4"/>
                    </a:cubicBezTo>
                    <a:cubicBezTo>
                      <a:pt x="2" y="3"/>
                      <a:pt x="1" y="2"/>
                      <a:pt x="1" y="1"/>
                    </a:cubicBezTo>
                    <a:cubicBezTo>
                      <a:pt x="0" y="0"/>
                      <a:pt x="2" y="3"/>
                      <a:pt x="2" y="3"/>
                    </a:cubicBezTo>
                    <a:cubicBezTo>
                      <a:pt x="1" y="2"/>
                      <a:pt x="1" y="3"/>
                      <a:pt x="1" y="3"/>
                    </a:cubicBez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53" name="Freeform 1153"/>
              <p:cNvSpPr>
                <a:spLocks/>
              </p:cNvSpPr>
              <p:nvPr/>
            </p:nvSpPr>
            <p:spPr bwMode="auto">
              <a:xfrm>
                <a:off x="1737" y="2960"/>
                <a:ext cx="16" cy="24"/>
              </a:xfrm>
              <a:custGeom>
                <a:avLst/>
                <a:gdLst>
                  <a:gd name="T0" fmla="*/ 3 w 6"/>
                  <a:gd name="T1" fmla="*/ 5 h 9"/>
                  <a:gd name="T2" fmla="*/ 3 w 6"/>
                  <a:gd name="T3" fmla="*/ 6 h 9"/>
                  <a:gd name="T4" fmla="*/ 3 w 6"/>
                  <a:gd name="T5" fmla="*/ 5 h 9"/>
                  <a:gd name="T6" fmla="*/ 3 w 6"/>
                  <a:gd name="T7" fmla="*/ 4 h 9"/>
                  <a:gd name="T8" fmla="*/ 3 w 6"/>
                  <a:gd name="T9" fmla="*/ 5 h 9"/>
                  <a:gd name="T10" fmla="*/ 3 w 6"/>
                  <a:gd name="T11" fmla="*/ 7 h 9"/>
                  <a:gd name="T12" fmla="*/ 3 w 6"/>
                  <a:gd name="T13" fmla="*/ 7 h 9"/>
                  <a:gd name="T14" fmla="*/ 5 w 6"/>
                  <a:gd name="T15" fmla="*/ 9 h 9"/>
                  <a:gd name="T16" fmla="*/ 2 w 6"/>
                  <a:gd name="T17" fmla="*/ 7 h 9"/>
                  <a:gd name="T18" fmla="*/ 3 w 6"/>
                  <a:gd name="T19" fmla="*/ 6 h 9"/>
                  <a:gd name="T20" fmla="*/ 4 w 6"/>
                  <a:gd name="T21" fmla="*/ 6 h 9"/>
                  <a:gd name="T22" fmla="*/ 3 w 6"/>
                  <a:gd name="T23" fmla="*/ 5 h 9"/>
                  <a:gd name="T24" fmla="*/ 5 w 6"/>
                  <a:gd name="T25" fmla="*/ 5 h 9"/>
                  <a:gd name="T26" fmla="*/ 5 w 6"/>
                  <a:gd name="T27" fmla="*/ 4 h 9"/>
                  <a:gd name="T28" fmla="*/ 6 w 6"/>
                  <a:gd name="T29" fmla="*/ 4 h 9"/>
                  <a:gd name="T30" fmla="*/ 4 w 6"/>
                  <a:gd name="T31" fmla="*/ 4 h 9"/>
                  <a:gd name="T32" fmla="*/ 5 w 6"/>
                  <a:gd name="T33" fmla="*/ 4 h 9"/>
                  <a:gd name="T34" fmla="*/ 2 w 6"/>
                  <a:gd name="T35" fmla="*/ 3 h 9"/>
                  <a:gd name="T36" fmla="*/ 2 w 6"/>
                  <a:gd name="T37" fmla="*/ 3 h 9"/>
                  <a:gd name="T38" fmla="*/ 4 w 6"/>
                  <a:gd name="T39" fmla="*/ 3 h 9"/>
                  <a:gd name="T40" fmla="*/ 4 w 6"/>
                  <a:gd name="T41" fmla="*/ 3 h 9"/>
                  <a:gd name="T42" fmla="*/ 6 w 6"/>
                  <a:gd name="T43" fmla="*/ 3 h 9"/>
                  <a:gd name="T44" fmla="*/ 3 w 6"/>
                  <a:gd name="T45" fmla="*/ 2 h 9"/>
                  <a:gd name="T46" fmla="*/ 4 w 6"/>
                  <a:gd name="T47" fmla="*/ 2 h 9"/>
                  <a:gd name="T48" fmla="*/ 1 w 6"/>
                  <a:gd name="T49" fmla="*/ 0 h 9"/>
                  <a:gd name="T50" fmla="*/ 0 w 6"/>
                  <a:gd name="T51" fmla="*/ 3 h 9"/>
                  <a:gd name="T52" fmla="*/ 2 w 6"/>
                  <a:gd name="T53" fmla="*/ 4 h 9"/>
                  <a:gd name="T54" fmla="*/ 0 w 6"/>
                  <a:gd name="T55" fmla="*/ 4 h 9"/>
                  <a:gd name="T56" fmla="*/ 2 w 6"/>
                  <a:gd name="T57" fmla="*/ 4 h 9"/>
                  <a:gd name="T58" fmla="*/ 0 w 6"/>
                  <a:gd name="T59" fmla="*/ 5 h 9"/>
                  <a:gd name="T60" fmla="*/ 2 w 6"/>
                  <a:gd name="T61" fmla="*/ 5 h 9"/>
                  <a:gd name="T62" fmla="*/ 0 w 6"/>
                  <a:gd name="T63" fmla="*/ 5 h 9"/>
                  <a:gd name="T64" fmla="*/ 4 w 6"/>
                  <a:gd name="T65" fmla="*/ 8 h 9"/>
                  <a:gd name="T66" fmla="*/ 3 w 6"/>
                  <a:gd name="T67" fmla="*/ 7 h 9"/>
                  <a:gd name="T68" fmla="*/ 5 w 6"/>
                  <a:gd name="T69" fmla="*/ 6 h 9"/>
                  <a:gd name="T70" fmla="*/ 4 w 6"/>
                  <a:gd name="T71" fmla="*/ 5 h 9"/>
                  <a:gd name="T72" fmla="*/ 6 w 6"/>
                  <a:gd name="T73" fmla="*/ 8 h 9"/>
                  <a:gd name="T74" fmla="*/ 6 w 6"/>
                  <a:gd name="T75" fmla="*/ 7 h 9"/>
                  <a:gd name="T76" fmla="*/ 5 w 6"/>
                  <a:gd name="T77" fmla="*/ 7 h 9"/>
                  <a:gd name="T78" fmla="*/ 6 w 6"/>
                  <a:gd name="T79" fmla="*/ 7 h 9"/>
                  <a:gd name="T80" fmla="*/ 4 w 6"/>
                  <a:gd name="T81" fmla="*/ 4 h 9"/>
                  <a:gd name="T82" fmla="*/ 3 w 6"/>
                  <a:gd name="T83" fmla="*/ 3 h 9"/>
                  <a:gd name="T84" fmla="*/ 3 w 6"/>
                  <a:gd name="T85" fmla="*/ 5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" h="9">
                    <a:moveTo>
                      <a:pt x="3" y="5"/>
                    </a:moveTo>
                    <a:cubicBezTo>
                      <a:pt x="3" y="5"/>
                      <a:pt x="3" y="6"/>
                      <a:pt x="3" y="6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3"/>
                      <a:pt x="3" y="5"/>
                      <a:pt x="3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5"/>
                      <a:pt x="3" y="5"/>
                      <a:pt x="3" y="7"/>
                    </a:cubicBezTo>
                    <a:cubicBezTo>
                      <a:pt x="2" y="8"/>
                      <a:pt x="3" y="6"/>
                      <a:pt x="3" y="7"/>
                    </a:cubicBezTo>
                    <a:cubicBezTo>
                      <a:pt x="4" y="6"/>
                      <a:pt x="5" y="7"/>
                      <a:pt x="5" y="9"/>
                    </a:cubicBezTo>
                    <a:cubicBezTo>
                      <a:pt x="5" y="8"/>
                      <a:pt x="4" y="7"/>
                      <a:pt x="2" y="7"/>
                    </a:cubicBezTo>
                    <a:cubicBezTo>
                      <a:pt x="4" y="6"/>
                      <a:pt x="2" y="6"/>
                      <a:pt x="3" y="6"/>
                    </a:cubicBezTo>
                    <a:cubicBezTo>
                      <a:pt x="3" y="6"/>
                      <a:pt x="4" y="5"/>
                      <a:pt x="4" y="6"/>
                    </a:cubicBezTo>
                    <a:cubicBezTo>
                      <a:pt x="5" y="5"/>
                      <a:pt x="3" y="6"/>
                      <a:pt x="3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4" y="5"/>
                      <a:pt x="5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3"/>
                      <a:pt x="4" y="4"/>
                      <a:pt x="2" y="3"/>
                    </a:cubicBezTo>
                    <a:cubicBezTo>
                      <a:pt x="5" y="4"/>
                      <a:pt x="1" y="3"/>
                      <a:pt x="2" y="3"/>
                    </a:cubicBezTo>
                    <a:cubicBezTo>
                      <a:pt x="4" y="3"/>
                      <a:pt x="3" y="3"/>
                      <a:pt x="4" y="3"/>
                    </a:cubicBezTo>
                    <a:cubicBezTo>
                      <a:pt x="3" y="3"/>
                      <a:pt x="4" y="3"/>
                      <a:pt x="4" y="3"/>
                    </a:cubicBezTo>
                    <a:cubicBezTo>
                      <a:pt x="5" y="3"/>
                      <a:pt x="4" y="3"/>
                      <a:pt x="6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2" y="0"/>
                      <a:pt x="1" y="0"/>
                    </a:cubicBezTo>
                    <a:cubicBezTo>
                      <a:pt x="1" y="2"/>
                      <a:pt x="1" y="3"/>
                      <a:pt x="0" y="3"/>
                    </a:cubicBezTo>
                    <a:cubicBezTo>
                      <a:pt x="2" y="4"/>
                      <a:pt x="0" y="4"/>
                      <a:pt x="2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5"/>
                      <a:pt x="1" y="4"/>
                      <a:pt x="2" y="4"/>
                    </a:cubicBezTo>
                    <a:cubicBezTo>
                      <a:pt x="2" y="4"/>
                      <a:pt x="1" y="5"/>
                      <a:pt x="0" y="5"/>
                    </a:cubicBezTo>
                    <a:cubicBezTo>
                      <a:pt x="1" y="5"/>
                      <a:pt x="1" y="5"/>
                      <a:pt x="2" y="5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2" y="6"/>
                      <a:pt x="1" y="8"/>
                      <a:pt x="4" y="8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8"/>
                      <a:pt x="3" y="4"/>
                      <a:pt x="5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6"/>
                      <a:pt x="5" y="7"/>
                      <a:pt x="6" y="8"/>
                    </a:cubicBezTo>
                    <a:cubicBezTo>
                      <a:pt x="6" y="8"/>
                      <a:pt x="6" y="8"/>
                      <a:pt x="6" y="7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5" y="6"/>
                      <a:pt x="5" y="6"/>
                      <a:pt x="6" y="7"/>
                    </a:cubicBezTo>
                    <a:cubicBezTo>
                      <a:pt x="6" y="6"/>
                      <a:pt x="5" y="5"/>
                      <a:pt x="4" y="4"/>
                    </a:cubicBezTo>
                    <a:cubicBezTo>
                      <a:pt x="5" y="7"/>
                      <a:pt x="2" y="2"/>
                      <a:pt x="3" y="3"/>
                    </a:cubicBezTo>
                    <a:cubicBezTo>
                      <a:pt x="3" y="4"/>
                      <a:pt x="3" y="4"/>
                      <a:pt x="3" y="5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54" name="Freeform 1154"/>
              <p:cNvSpPr>
                <a:spLocks/>
              </p:cNvSpPr>
              <p:nvPr/>
            </p:nvSpPr>
            <p:spPr bwMode="auto">
              <a:xfrm>
                <a:off x="1753" y="298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55" name="Freeform 1155"/>
              <p:cNvSpPr>
                <a:spLocks/>
              </p:cNvSpPr>
              <p:nvPr/>
            </p:nvSpPr>
            <p:spPr bwMode="auto">
              <a:xfrm>
                <a:off x="1745" y="2962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56" name="Rectangle 1156"/>
              <p:cNvSpPr>
                <a:spLocks noChangeArrowheads="1"/>
              </p:cNvSpPr>
              <p:nvPr/>
            </p:nvSpPr>
            <p:spPr bwMode="auto">
              <a:xfrm>
                <a:off x="1753" y="2979"/>
                <a:ext cx="1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57" name="Freeform 1157"/>
              <p:cNvSpPr>
                <a:spLocks/>
              </p:cNvSpPr>
              <p:nvPr/>
            </p:nvSpPr>
            <p:spPr bwMode="auto">
              <a:xfrm>
                <a:off x="1748" y="2970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0 h 3"/>
                  <a:gd name="T4" fmla="*/ 2 w 2"/>
                  <a:gd name="T5" fmla="*/ 3 h 3"/>
                  <a:gd name="T6" fmla="*/ 2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0"/>
                    </a:lnTo>
                    <a:lnTo>
                      <a:pt x="2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58" name="Freeform 1158"/>
              <p:cNvSpPr>
                <a:spLocks/>
              </p:cNvSpPr>
              <p:nvPr/>
            </p:nvSpPr>
            <p:spPr bwMode="auto">
              <a:xfrm>
                <a:off x="1742" y="2965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59" name="Freeform 1159"/>
              <p:cNvSpPr>
                <a:spLocks/>
              </p:cNvSpPr>
              <p:nvPr/>
            </p:nvSpPr>
            <p:spPr bwMode="auto">
              <a:xfrm>
                <a:off x="1745" y="297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60" name="Freeform 1160"/>
              <p:cNvSpPr>
                <a:spLocks/>
              </p:cNvSpPr>
              <p:nvPr/>
            </p:nvSpPr>
            <p:spPr bwMode="auto">
              <a:xfrm>
                <a:off x="1740" y="2949"/>
                <a:ext cx="32" cy="54"/>
              </a:xfrm>
              <a:custGeom>
                <a:avLst/>
                <a:gdLst>
                  <a:gd name="T0" fmla="*/ 4 w 12"/>
                  <a:gd name="T1" fmla="*/ 15 h 20"/>
                  <a:gd name="T2" fmla="*/ 4 w 12"/>
                  <a:gd name="T3" fmla="*/ 17 h 20"/>
                  <a:gd name="T4" fmla="*/ 4 w 12"/>
                  <a:gd name="T5" fmla="*/ 18 h 20"/>
                  <a:gd name="T6" fmla="*/ 5 w 12"/>
                  <a:gd name="T7" fmla="*/ 17 h 20"/>
                  <a:gd name="T8" fmla="*/ 7 w 12"/>
                  <a:gd name="T9" fmla="*/ 16 h 20"/>
                  <a:gd name="T10" fmla="*/ 8 w 12"/>
                  <a:gd name="T11" fmla="*/ 12 h 20"/>
                  <a:gd name="T12" fmla="*/ 9 w 12"/>
                  <a:gd name="T13" fmla="*/ 15 h 20"/>
                  <a:gd name="T14" fmla="*/ 8 w 12"/>
                  <a:gd name="T15" fmla="*/ 13 h 20"/>
                  <a:gd name="T16" fmla="*/ 9 w 12"/>
                  <a:gd name="T17" fmla="*/ 12 h 20"/>
                  <a:gd name="T18" fmla="*/ 6 w 12"/>
                  <a:gd name="T19" fmla="*/ 12 h 20"/>
                  <a:gd name="T20" fmla="*/ 7 w 12"/>
                  <a:gd name="T21" fmla="*/ 11 h 20"/>
                  <a:gd name="T22" fmla="*/ 3 w 12"/>
                  <a:gd name="T23" fmla="*/ 12 h 20"/>
                  <a:gd name="T24" fmla="*/ 8 w 12"/>
                  <a:gd name="T25" fmla="*/ 10 h 20"/>
                  <a:gd name="T26" fmla="*/ 7 w 12"/>
                  <a:gd name="T27" fmla="*/ 9 h 20"/>
                  <a:gd name="T28" fmla="*/ 6 w 12"/>
                  <a:gd name="T29" fmla="*/ 8 h 20"/>
                  <a:gd name="T30" fmla="*/ 4 w 12"/>
                  <a:gd name="T31" fmla="*/ 8 h 20"/>
                  <a:gd name="T32" fmla="*/ 1 w 12"/>
                  <a:gd name="T33" fmla="*/ 8 h 20"/>
                  <a:gd name="T34" fmla="*/ 5 w 12"/>
                  <a:gd name="T35" fmla="*/ 6 h 20"/>
                  <a:gd name="T36" fmla="*/ 5 w 12"/>
                  <a:gd name="T37" fmla="*/ 5 h 20"/>
                  <a:gd name="T38" fmla="*/ 4 w 12"/>
                  <a:gd name="T39" fmla="*/ 5 h 20"/>
                  <a:gd name="T40" fmla="*/ 3 w 12"/>
                  <a:gd name="T41" fmla="*/ 7 h 20"/>
                  <a:gd name="T42" fmla="*/ 2 w 12"/>
                  <a:gd name="T43" fmla="*/ 5 h 20"/>
                  <a:gd name="T44" fmla="*/ 3 w 12"/>
                  <a:gd name="T45" fmla="*/ 4 h 20"/>
                  <a:gd name="T46" fmla="*/ 0 w 12"/>
                  <a:gd name="T47" fmla="*/ 7 h 20"/>
                  <a:gd name="T48" fmla="*/ 0 w 12"/>
                  <a:gd name="T49" fmla="*/ 7 h 20"/>
                  <a:gd name="T50" fmla="*/ 1 w 12"/>
                  <a:gd name="T51" fmla="*/ 8 h 20"/>
                  <a:gd name="T52" fmla="*/ 1 w 12"/>
                  <a:gd name="T53" fmla="*/ 9 h 20"/>
                  <a:gd name="T54" fmla="*/ 1 w 12"/>
                  <a:gd name="T55" fmla="*/ 9 h 20"/>
                  <a:gd name="T56" fmla="*/ 2 w 12"/>
                  <a:gd name="T57" fmla="*/ 10 h 20"/>
                  <a:gd name="T58" fmla="*/ 2 w 12"/>
                  <a:gd name="T59" fmla="*/ 10 h 20"/>
                  <a:gd name="T60" fmla="*/ 2 w 12"/>
                  <a:gd name="T61" fmla="*/ 10 h 20"/>
                  <a:gd name="T62" fmla="*/ 3 w 12"/>
                  <a:gd name="T63" fmla="*/ 11 h 20"/>
                  <a:gd name="T64" fmla="*/ 4 w 12"/>
                  <a:gd name="T65" fmla="*/ 11 h 20"/>
                  <a:gd name="T66" fmla="*/ 3 w 12"/>
                  <a:gd name="T67" fmla="*/ 12 h 20"/>
                  <a:gd name="T68" fmla="*/ 3 w 12"/>
                  <a:gd name="T69" fmla="*/ 13 h 20"/>
                  <a:gd name="T70" fmla="*/ 5 w 12"/>
                  <a:gd name="T71" fmla="*/ 12 h 20"/>
                  <a:gd name="T72" fmla="*/ 6 w 12"/>
                  <a:gd name="T73" fmla="*/ 13 h 20"/>
                  <a:gd name="T74" fmla="*/ 7 w 12"/>
                  <a:gd name="T75" fmla="*/ 14 h 20"/>
                  <a:gd name="T76" fmla="*/ 7 w 12"/>
                  <a:gd name="T77" fmla="*/ 14 h 20"/>
                  <a:gd name="T78" fmla="*/ 9 w 12"/>
                  <a:gd name="T79" fmla="*/ 13 h 20"/>
                  <a:gd name="T80" fmla="*/ 7 w 12"/>
                  <a:gd name="T81" fmla="*/ 12 h 20"/>
                  <a:gd name="T82" fmla="*/ 8 w 12"/>
                  <a:gd name="T83" fmla="*/ 14 h 20"/>
                  <a:gd name="T84" fmla="*/ 6 w 12"/>
                  <a:gd name="T85" fmla="*/ 15 h 20"/>
                  <a:gd name="T86" fmla="*/ 5 w 12"/>
                  <a:gd name="T87" fmla="*/ 1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" h="20">
                    <a:moveTo>
                      <a:pt x="5" y="13"/>
                    </a:moveTo>
                    <a:cubicBezTo>
                      <a:pt x="4" y="13"/>
                      <a:pt x="4" y="14"/>
                      <a:pt x="4" y="15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4" y="14"/>
                      <a:pt x="3" y="16"/>
                      <a:pt x="4" y="17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4" y="15"/>
                      <a:pt x="4" y="18"/>
                      <a:pt x="4" y="18"/>
                    </a:cubicBezTo>
                    <a:cubicBezTo>
                      <a:pt x="5" y="18"/>
                      <a:pt x="5" y="15"/>
                      <a:pt x="5" y="15"/>
                    </a:cubicBezTo>
                    <a:cubicBezTo>
                      <a:pt x="5" y="15"/>
                      <a:pt x="5" y="16"/>
                      <a:pt x="5" y="17"/>
                    </a:cubicBezTo>
                    <a:cubicBezTo>
                      <a:pt x="6" y="17"/>
                      <a:pt x="6" y="15"/>
                      <a:pt x="6" y="14"/>
                    </a:cubicBezTo>
                    <a:cubicBezTo>
                      <a:pt x="6" y="20"/>
                      <a:pt x="7" y="13"/>
                      <a:pt x="7" y="16"/>
                    </a:cubicBezTo>
                    <a:cubicBezTo>
                      <a:pt x="7" y="16"/>
                      <a:pt x="7" y="16"/>
                      <a:pt x="8" y="16"/>
                    </a:cubicBezTo>
                    <a:cubicBezTo>
                      <a:pt x="11" y="14"/>
                      <a:pt x="8" y="11"/>
                      <a:pt x="8" y="12"/>
                    </a:cubicBezTo>
                    <a:cubicBezTo>
                      <a:pt x="7" y="14"/>
                      <a:pt x="10" y="9"/>
                      <a:pt x="6" y="16"/>
                    </a:cubicBezTo>
                    <a:cubicBezTo>
                      <a:pt x="6" y="17"/>
                      <a:pt x="10" y="15"/>
                      <a:pt x="9" y="15"/>
                    </a:cubicBezTo>
                    <a:cubicBezTo>
                      <a:pt x="11" y="15"/>
                      <a:pt x="10" y="14"/>
                      <a:pt x="11" y="14"/>
                    </a:cubicBezTo>
                    <a:cubicBezTo>
                      <a:pt x="8" y="14"/>
                      <a:pt x="12" y="11"/>
                      <a:pt x="8" y="13"/>
                    </a:cubicBezTo>
                    <a:cubicBezTo>
                      <a:pt x="9" y="12"/>
                      <a:pt x="8" y="13"/>
                      <a:pt x="8" y="12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9" y="11"/>
                      <a:pt x="7" y="13"/>
                      <a:pt x="9" y="11"/>
                    </a:cubicBezTo>
                    <a:cubicBezTo>
                      <a:pt x="9" y="11"/>
                      <a:pt x="8" y="12"/>
                      <a:pt x="6" y="12"/>
                    </a:cubicBezTo>
                    <a:cubicBezTo>
                      <a:pt x="7" y="12"/>
                      <a:pt x="7" y="11"/>
                      <a:pt x="9" y="10"/>
                    </a:cubicBezTo>
                    <a:cubicBezTo>
                      <a:pt x="7" y="11"/>
                      <a:pt x="8" y="11"/>
                      <a:pt x="7" y="11"/>
                    </a:cubicBezTo>
                    <a:cubicBezTo>
                      <a:pt x="7" y="11"/>
                      <a:pt x="6" y="11"/>
                      <a:pt x="6" y="12"/>
                    </a:cubicBezTo>
                    <a:cubicBezTo>
                      <a:pt x="6" y="11"/>
                      <a:pt x="4" y="12"/>
                      <a:pt x="3" y="12"/>
                    </a:cubicBezTo>
                    <a:cubicBezTo>
                      <a:pt x="5" y="10"/>
                      <a:pt x="4" y="12"/>
                      <a:pt x="5" y="11"/>
                    </a:cubicBezTo>
                    <a:cubicBezTo>
                      <a:pt x="6" y="11"/>
                      <a:pt x="6" y="11"/>
                      <a:pt x="8" y="10"/>
                    </a:cubicBezTo>
                    <a:cubicBezTo>
                      <a:pt x="8" y="10"/>
                      <a:pt x="7" y="10"/>
                      <a:pt x="6" y="10"/>
                    </a:cubicBezTo>
                    <a:cubicBezTo>
                      <a:pt x="6" y="9"/>
                      <a:pt x="7" y="9"/>
                      <a:pt x="7" y="9"/>
                    </a:cubicBezTo>
                    <a:cubicBezTo>
                      <a:pt x="8" y="8"/>
                      <a:pt x="5" y="9"/>
                      <a:pt x="5" y="9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5" y="9"/>
                      <a:pt x="6" y="7"/>
                      <a:pt x="5" y="7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6" y="6"/>
                      <a:pt x="2" y="8"/>
                      <a:pt x="4" y="7"/>
                    </a:cubicBezTo>
                    <a:cubicBezTo>
                      <a:pt x="2" y="8"/>
                      <a:pt x="1" y="8"/>
                      <a:pt x="1" y="8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8"/>
                      <a:pt x="4" y="6"/>
                      <a:pt x="5" y="6"/>
                    </a:cubicBezTo>
                    <a:cubicBezTo>
                      <a:pt x="4" y="6"/>
                      <a:pt x="5" y="5"/>
                      <a:pt x="4" y="6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2" y="7"/>
                      <a:pt x="3" y="6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1" y="0"/>
                      <a:pt x="2" y="5"/>
                    </a:cubicBezTo>
                    <a:cubicBezTo>
                      <a:pt x="3" y="4"/>
                      <a:pt x="5" y="7"/>
                      <a:pt x="3" y="7"/>
                    </a:cubicBezTo>
                    <a:cubicBezTo>
                      <a:pt x="1" y="5"/>
                      <a:pt x="2" y="3"/>
                      <a:pt x="2" y="6"/>
                    </a:cubicBezTo>
                    <a:cubicBezTo>
                      <a:pt x="2" y="6"/>
                      <a:pt x="2" y="5"/>
                      <a:pt x="2" y="5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2" y="5"/>
                      <a:pt x="2" y="5"/>
                      <a:pt x="3" y="4"/>
                    </a:cubicBezTo>
                    <a:cubicBezTo>
                      <a:pt x="4" y="4"/>
                      <a:pt x="2" y="5"/>
                      <a:pt x="3" y="5"/>
                    </a:cubicBezTo>
                    <a:cubicBezTo>
                      <a:pt x="1" y="6"/>
                      <a:pt x="1" y="6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7"/>
                      <a:pt x="1" y="7"/>
                      <a:pt x="0" y="7"/>
                    </a:cubicBezTo>
                    <a:cubicBezTo>
                      <a:pt x="2" y="6"/>
                      <a:pt x="0" y="8"/>
                      <a:pt x="1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7"/>
                      <a:pt x="1" y="7"/>
                      <a:pt x="2" y="7"/>
                    </a:cubicBezTo>
                    <a:cubicBezTo>
                      <a:pt x="1" y="8"/>
                      <a:pt x="1" y="8"/>
                      <a:pt x="1" y="9"/>
                    </a:cubicBezTo>
                    <a:cubicBezTo>
                      <a:pt x="1" y="8"/>
                      <a:pt x="3" y="7"/>
                      <a:pt x="3" y="8"/>
                    </a:cubicBezTo>
                    <a:cubicBezTo>
                      <a:pt x="1" y="9"/>
                      <a:pt x="2" y="9"/>
                      <a:pt x="1" y="9"/>
                    </a:cubicBezTo>
                    <a:cubicBezTo>
                      <a:pt x="3" y="9"/>
                      <a:pt x="2" y="10"/>
                      <a:pt x="3" y="9"/>
                    </a:cubicBezTo>
                    <a:cubicBezTo>
                      <a:pt x="3" y="9"/>
                      <a:pt x="3" y="9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10"/>
                      <a:pt x="3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1" y="11"/>
                      <a:pt x="4" y="9"/>
                      <a:pt x="3" y="11"/>
                    </a:cubicBezTo>
                    <a:cubicBezTo>
                      <a:pt x="4" y="10"/>
                      <a:pt x="4" y="11"/>
                      <a:pt x="6" y="9"/>
                    </a:cubicBezTo>
                    <a:cubicBezTo>
                      <a:pt x="5" y="10"/>
                      <a:pt x="4" y="11"/>
                      <a:pt x="4" y="11"/>
                    </a:cubicBezTo>
                    <a:cubicBezTo>
                      <a:pt x="6" y="10"/>
                      <a:pt x="4" y="11"/>
                      <a:pt x="5" y="11"/>
                    </a:cubicBezTo>
                    <a:cubicBezTo>
                      <a:pt x="3" y="12"/>
                      <a:pt x="4" y="11"/>
                      <a:pt x="3" y="12"/>
                    </a:cubicBezTo>
                    <a:cubicBezTo>
                      <a:pt x="2" y="12"/>
                      <a:pt x="4" y="12"/>
                      <a:pt x="4" y="12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4" y="12"/>
                      <a:pt x="5" y="12"/>
                      <a:pt x="4" y="13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3"/>
                      <a:pt x="5" y="13"/>
                      <a:pt x="4" y="14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4" y="14"/>
                      <a:pt x="6" y="14"/>
                      <a:pt x="8" y="13"/>
                    </a:cubicBezTo>
                    <a:cubicBezTo>
                      <a:pt x="8" y="13"/>
                      <a:pt x="8" y="14"/>
                      <a:pt x="7" y="14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7" y="14"/>
                      <a:pt x="5" y="14"/>
                      <a:pt x="7" y="14"/>
                    </a:cubicBezTo>
                    <a:cubicBezTo>
                      <a:pt x="7" y="14"/>
                      <a:pt x="8" y="15"/>
                      <a:pt x="7" y="14"/>
                    </a:cubicBezTo>
                    <a:cubicBezTo>
                      <a:pt x="6" y="12"/>
                      <a:pt x="9" y="13"/>
                      <a:pt x="9" y="13"/>
                    </a:cubicBezTo>
                    <a:cubicBezTo>
                      <a:pt x="6" y="16"/>
                      <a:pt x="8" y="17"/>
                      <a:pt x="6" y="15"/>
                    </a:cubicBezTo>
                    <a:cubicBezTo>
                      <a:pt x="7" y="10"/>
                      <a:pt x="7" y="13"/>
                      <a:pt x="7" y="12"/>
                    </a:cubicBezTo>
                    <a:cubicBezTo>
                      <a:pt x="7" y="12"/>
                      <a:pt x="6" y="12"/>
                      <a:pt x="7" y="14"/>
                    </a:cubicBezTo>
                    <a:cubicBezTo>
                      <a:pt x="7" y="14"/>
                      <a:pt x="7" y="15"/>
                      <a:pt x="8" y="14"/>
                    </a:cubicBezTo>
                    <a:cubicBezTo>
                      <a:pt x="8" y="13"/>
                      <a:pt x="9" y="15"/>
                      <a:pt x="8" y="16"/>
                    </a:cubicBezTo>
                    <a:cubicBezTo>
                      <a:pt x="7" y="16"/>
                      <a:pt x="7" y="14"/>
                      <a:pt x="6" y="15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6" y="10"/>
                      <a:pt x="5" y="16"/>
                      <a:pt x="5" y="13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61" name="Freeform 1161"/>
              <p:cNvSpPr>
                <a:spLocks/>
              </p:cNvSpPr>
              <p:nvPr/>
            </p:nvSpPr>
            <p:spPr bwMode="auto">
              <a:xfrm>
                <a:off x="1753" y="2987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62" name="Freeform 1162"/>
              <p:cNvSpPr>
                <a:spLocks/>
              </p:cNvSpPr>
              <p:nvPr/>
            </p:nvSpPr>
            <p:spPr bwMode="auto">
              <a:xfrm>
                <a:off x="1756" y="2987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63" name="Freeform 1163"/>
              <p:cNvSpPr>
                <a:spLocks/>
              </p:cNvSpPr>
              <p:nvPr/>
            </p:nvSpPr>
            <p:spPr bwMode="auto">
              <a:xfrm>
                <a:off x="1748" y="2984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64" name="Rectangle 1164"/>
              <p:cNvSpPr>
                <a:spLocks noChangeArrowheads="1"/>
              </p:cNvSpPr>
              <p:nvPr/>
            </p:nvSpPr>
            <p:spPr bwMode="auto">
              <a:xfrm>
                <a:off x="1748" y="2987"/>
                <a:ext cx="2" cy="1"/>
              </a:xfrm>
              <a:prstGeom prst="rect">
                <a:avLst/>
              </a:pr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65" name="Freeform 1165"/>
              <p:cNvSpPr>
                <a:spLocks/>
              </p:cNvSpPr>
              <p:nvPr/>
            </p:nvSpPr>
            <p:spPr bwMode="auto">
              <a:xfrm>
                <a:off x="1715" y="2973"/>
                <a:ext cx="33" cy="27"/>
              </a:xfrm>
              <a:custGeom>
                <a:avLst/>
                <a:gdLst>
                  <a:gd name="T0" fmla="*/ 6 w 12"/>
                  <a:gd name="T1" fmla="*/ 2 h 10"/>
                  <a:gd name="T2" fmla="*/ 4 w 12"/>
                  <a:gd name="T3" fmla="*/ 2 h 10"/>
                  <a:gd name="T4" fmla="*/ 5 w 12"/>
                  <a:gd name="T5" fmla="*/ 2 h 10"/>
                  <a:gd name="T6" fmla="*/ 3 w 12"/>
                  <a:gd name="T7" fmla="*/ 0 h 10"/>
                  <a:gd name="T8" fmla="*/ 7 w 12"/>
                  <a:gd name="T9" fmla="*/ 8 h 10"/>
                  <a:gd name="T10" fmla="*/ 4 w 12"/>
                  <a:gd name="T11" fmla="*/ 6 h 10"/>
                  <a:gd name="T12" fmla="*/ 9 w 12"/>
                  <a:gd name="T13" fmla="*/ 8 h 10"/>
                  <a:gd name="T14" fmla="*/ 9 w 12"/>
                  <a:gd name="T15" fmla="*/ 10 h 10"/>
                  <a:gd name="T16" fmla="*/ 10 w 12"/>
                  <a:gd name="T17" fmla="*/ 9 h 10"/>
                  <a:gd name="T18" fmla="*/ 10 w 12"/>
                  <a:gd name="T19" fmla="*/ 8 h 10"/>
                  <a:gd name="T20" fmla="*/ 10 w 12"/>
                  <a:gd name="T21" fmla="*/ 8 h 10"/>
                  <a:gd name="T22" fmla="*/ 10 w 12"/>
                  <a:gd name="T23" fmla="*/ 8 h 10"/>
                  <a:gd name="T24" fmla="*/ 11 w 12"/>
                  <a:gd name="T25" fmla="*/ 8 h 10"/>
                  <a:gd name="T26" fmla="*/ 11 w 12"/>
                  <a:gd name="T27" fmla="*/ 8 h 10"/>
                  <a:gd name="T28" fmla="*/ 11 w 12"/>
                  <a:gd name="T29" fmla="*/ 8 h 10"/>
                  <a:gd name="T30" fmla="*/ 11 w 12"/>
                  <a:gd name="T31" fmla="*/ 9 h 10"/>
                  <a:gd name="T32" fmla="*/ 12 w 12"/>
                  <a:gd name="T33" fmla="*/ 7 h 10"/>
                  <a:gd name="T34" fmla="*/ 12 w 12"/>
                  <a:gd name="T35" fmla="*/ 6 h 10"/>
                  <a:gd name="T36" fmla="*/ 11 w 12"/>
                  <a:gd name="T37" fmla="*/ 7 h 10"/>
                  <a:gd name="T38" fmla="*/ 11 w 12"/>
                  <a:gd name="T39" fmla="*/ 7 h 10"/>
                  <a:gd name="T40" fmla="*/ 11 w 12"/>
                  <a:gd name="T41" fmla="*/ 7 h 10"/>
                  <a:gd name="T42" fmla="*/ 11 w 12"/>
                  <a:gd name="T43" fmla="*/ 5 h 10"/>
                  <a:gd name="T44" fmla="*/ 10 w 12"/>
                  <a:gd name="T45" fmla="*/ 4 h 10"/>
                  <a:gd name="T46" fmla="*/ 10 w 12"/>
                  <a:gd name="T47" fmla="*/ 4 h 10"/>
                  <a:gd name="T48" fmla="*/ 10 w 12"/>
                  <a:gd name="T49" fmla="*/ 5 h 10"/>
                  <a:gd name="T50" fmla="*/ 10 w 12"/>
                  <a:gd name="T51" fmla="*/ 6 h 10"/>
                  <a:gd name="T52" fmla="*/ 10 w 12"/>
                  <a:gd name="T53" fmla="*/ 8 h 10"/>
                  <a:gd name="T54" fmla="*/ 9 w 12"/>
                  <a:gd name="T55" fmla="*/ 8 h 10"/>
                  <a:gd name="T56" fmla="*/ 10 w 12"/>
                  <a:gd name="T57" fmla="*/ 6 h 10"/>
                  <a:gd name="T58" fmla="*/ 9 w 12"/>
                  <a:gd name="T59" fmla="*/ 7 h 10"/>
                  <a:gd name="T60" fmla="*/ 9 w 12"/>
                  <a:gd name="T61" fmla="*/ 5 h 10"/>
                  <a:gd name="T62" fmla="*/ 9 w 12"/>
                  <a:gd name="T63" fmla="*/ 7 h 10"/>
                  <a:gd name="T64" fmla="*/ 6 w 12"/>
                  <a:gd name="T65" fmla="*/ 5 h 10"/>
                  <a:gd name="T66" fmla="*/ 7 w 12"/>
                  <a:gd name="T67" fmla="*/ 6 h 10"/>
                  <a:gd name="T68" fmla="*/ 6 w 12"/>
                  <a:gd name="T69" fmla="*/ 5 h 10"/>
                  <a:gd name="T70" fmla="*/ 6 w 12"/>
                  <a:gd name="T71" fmla="*/ 4 h 10"/>
                  <a:gd name="T72" fmla="*/ 5 w 12"/>
                  <a:gd name="T73" fmla="*/ 4 h 10"/>
                  <a:gd name="T74" fmla="*/ 5 w 12"/>
                  <a:gd name="T75" fmla="*/ 3 h 10"/>
                  <a:gd name="T76" fmla="*/ 5 w 12"/>
                  <a:gd name="T77" fmla="*/ 3 h 10"/>
                  <a:gd name="T78" fmla="*/ 3 w 12"/>
                  <a:gd name="T79" fmla="*/ 2 h 10"/>
                  <a:gd name="T80" fmla="*/ 6 w 12"/>
                  <a:gd name="T81" fmla="*/ 2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2" h="10">
                    <a:moveTo>
                      <a:pt x="6" y="2"/>
                    </a:moveTo>
                    <a:cubicBezTo>
                      <a:pt x="4" y="2"/>
                      <a:pt x="4" y="2"/>
                      <a:pt x="4" y="2"/>
                    </a:cubicBezTo>
                    <a:cubicBezTo>
                      <a:pt x="5" y="2"/>
                      <a:pt x="4" y="1"/>
                      <a:pt x="5" y="2"/>
                    </a:cubicBezTo>
                    <a:cubicBezTo>
                      <a:pt x="3" y="1"/>
                      <a:pt x="5" y="0"/>
                      <a:pt x="3" y="0"/>
                    </a:cubicBezTo>
                    <a:cubicBezTo>
                      <a:pt x="4" y="4"/>
                      <a:pt x="0" y="2"/>
                      <a:pt x="7" y="8"/>
                    </a:cubicBezTo>
                    <a:cubicBezTo>
                      <a:pt x="7" y="8"/>
                      <a:pt x="6" y="10"/>
                      <a:pt x="4" y="6"/>
                    </a:cubicBezTo>
                    <a:cubicBezTo>
                      <a:pt x="10" y="10"/>
                      <a:pt x="7" y="10"/>
                      <a:pt x="9" y="8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9" y="10"/>
                      <a:pt x="10" y="7"/>
                      <a:pt x="10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7"/>
                      <a:pt x="11" y="7"/>
                      <a:pt x="11" y="8"/>
                    </a:cubicBezTo>
                    <a:cubicBezTo>
                      <a:pt x="11" y="9"/>
                      <a:pt x="11" y="8"/>
                      <a:pt x="11" y="8"/>
                    </a:cubicBezTo>
                    <a:cubicBezTo>
                      <a:pt x="11" y="9"/>
                      <a:pt x="11" y="8"/>
                      <a:pt x="11" y="8"/>
                    </a:cubicBezTo>
                    <a:cubicBezTo>
                      <a:pt x="11" y="8"/>
                      <a:pt x="11" y="9"/>
                      <a:pt x="11" y="9"/>
                    </a:cubicBezTo>
                    <a:cubicBezTo>
                      <a:pt x="12" y="8"/>
                      <a:pt x="12" y="10"/>
                      <a:pt x="12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5"/>
                      <a:pt x="12" y="6"/>
                      <a:pt x="11" y="7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1" y="10"/>
                      <a:pt x="11" y="6"/>
                      <a:pt x="11" y="7"/>
                    </a:cubicBezTo>
                    <a:cubicBezTo>
                      <a:pt x="11" y="6"/>
                      <a:pt x="11" y="6"/>
                      <a:pt x="11" y="5"/>
                    </a:cubicBezTo>
                    <a:cubicBezTo>
                      <a:pt x="11" y="3"/>
                      <a:pt x="10" y="7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5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0" y="7"/>
                      <a:pt x="10" y="8"/>
                    </a:cubicBezTo>
                    <a:cubicBezTo>
                      <a:pt x="10" y="6"/>
                      <a:pt x="10" y="8"/>
                      <a:pt x="9" y="8"/>
                    </a:cubicBezTo>
                    <a:cubicBezTo>
                      <a:pt x="9" y="7"/>
                      <a:pt x="10" y="7"/>
                      <a:pt x="10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5"/>
                      <a:pt x="9" y="5"/>
                    </a:cubicBezTo>
                    <a:cubicBezTo>
                      <a:pt x="9" y="6"/>
                      <a:pt x="9" y="5"/>
                      <a:pt x="9" y="7"/>
                    </a:cubicBezTo>
                    <a:cubicBezTo>
                      <a:pt x="8" y="5"/>
                      <a:pt x="9" y="7"/>
                      <a:pt x="6" y="5"/>
                    </a:cubicBezTo>
                    <a:cubicBezTo>
                      <a:pt x="6" y="4"/>
                      <a:pt x="7" y="6"/>
                      <a:pt x="7" y="6"/>
                    </a:cubicBezTo>
                    <a:cubicBezTo>
                      <a:pt x="7" y="5"/>
                      <a:pt x="7" y="5"/>
                      <a:pt x="6" y="5"/>
                    </a:cubicBezTo>
                    <a:cubicBezTo>
                      <a:pt x="5" y="5"/>
                      <a:pt x="5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6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3" y="3"/>
                      <a:pt x="3" y="2"/>
                    </a:cubicBezTo>
                    <a:cubicBezTo>
                      <a:pt x="5" y="2"/>
                      <a:pt x="4" y="3"/>
                      <a:pt x="6" y="2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66" name="Freeform 1166"/>
              <p:cNvSpPr>
                <a:spLocks/>
              </p:cNvSpPr>
              <p:nvPr/>
            </p:nvSpPr>
            <p:spPr bwMode="auto">
              <a:xfrm>
                <a:off x="1721" y="2970"/>
                <a:ext cx="8" cy="3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1 h 1"/>
                  <a:gd name="T4" fmla="*/ 1 w 3"/>
                  <a:gd name="T5" fmla="*/ 0 h 1"/>
                  <a:gd name="T6" fmla="*/ 1 w 3"/>
                  <a:gd name="T7" fmla="*/ 1 h 1"/>
                  <a:gd name="T8" fmla="*/ 2 w 3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2" y="0"/>
                      <a:pt x="1" y="0"/>
                    </a:cubicBezTo>
                    <a:cubicBezTo>
                      <a:pt x="1" y="0"/>
                      <a:pt x="0" y="1"/>
                      <a:pt x="1" y="1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67" name="Freeform 1167"/>
              <p:cNvSpPr>
                <a:spLocks/>
              </p:cNvSpPr>
              <p:nvPr/>
            </p:nvSpPr>
            <p:spPr bwMode="auto">
              <a:xfrm>
                <a:off x="1721" y="2957"/>
                <a:ext cx="38" cy="16"/>
              </a:xfrm>
              <a:custGeom>
                <a:avLst/>
                <a:gdLst>
                  <a:gd name="T0" fmla="*/ 10 w 14"/>
                  <a:gd name="T1" fmla="*/ 4 h 6"/>
                  <a:gd name="T2" fmla="*/ 11 w 14"/>
                  <a:gd name="T3" fmla="*/ 3 h 6"/>
                  <a:gd name="T4" fmla="*/ 7 w 14"/>
                  <a:gd name="T5" fmla="*/ 0 h 6"/>
                  <a:gd name="T6" fmla="*/ 3 w 14"/>
                  <a:gd name="T7" fmla="*/ 4 h 6"/>
                  <a:gd name="T8" fmla="*/ 1 w 14"/>
                  <a:gd name="T9" fmla="*/ 4 h 6"/>
                  <a:gd name="T10" fmla="*/ 2 w 14"/>
                  <a:gd name="T11" fmla="*/ 5 h 6"/>
                  <a:gd name="T12" fmla="*/ 2 w 14"/>
                  <a:gd name="T13" fmla="*/ 4 h 6"/>
                  <a:gd name="T14" fmla="*/ 3 w 14"/>
                  <a:gd name="T15" fmla="*/ 5 h 6"/>
                  <a:gd name="T16" fmla="*/ 3 w 14"/>
                  <a:gd name="T17" fmla="*/ 4 h 6"/>
                  <a:gd name="T18" fmla="*/ 3 w 14"/>
                  <a:gd name="T19" fmla="*/ 5 h 6"/>
                  <a:gd name="T20" fmla="*/ 8 w 14"/>
                  <a:gd name="T21" fmla="*/ 2 h 6"/>
                  <a:gd name="T22" fmla="*/ 7 w 14"/>
                  <a:gd name="T23" fmla="*/ 4 h 6"/>
                  <a:gd name="T24" fmla="*/ 8 w 14"/>
                  <a:gd name="T25" fmla="*/ 5 h 6"/>
                  <a:gd name="T26" fmla="*/ 8 w 14"/>
                  <a:gd name="T27" fmla="*/ 4 h 6"/>
                  <a:gd name="T28" fmla="*/ 9 w 14"/>
                  <a:gd name="T29" fmla="*/ 3 h 6"/>
                  <a:gd name="T30" fmla="*/ 8 w 14"/>
                  <a:gd name="T31" fmla="*/ 5 h 6"/>
                  <a:gd name="T32" fmla="*/ 10 w 14"/>
                  <a:gd name="T33" fmla="*/ 6 h 6"/>
                  <a:gd name="T34" fmla="*/ 12 w 14"/>
                  <a:gd name="T35" fmla="*/ 5 h 6"/>
                  <a:gd name="T36" fmla="*/ 11 w 14"/>
                  <a:gd name="T37" fmla="*/ 6 h 6"/>
                  <a:gd name="T38" fmla="*/ 11 w 14"/>
                  <a:gd name="T39" fmla="*/ 6 h 6"/>
                  <a:gd name="T40" fmla="*/ 13 w 14"/>
                  <a:gd name="T41" fmla="*/ 5 h 6"/>
                  <a:gd name="T42" fmla="*/ 10 w 14"/>
                  <a:gd name="T43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6">
                    <a:moveTo>
                      <a:pt x="10" y="4"/>
                    </a:moveTo>
                    <a:cubicBezTo>
                      <a:pt x="11" y="3"/>
                      <a:pt x="11" y="3"/>
                      <a:pt x="11" y="3"/>
                    </a:cubicBezTo>
                    <a:cubicBezTo>
                      <a:pt x="9" y="2"/>
                      <a:pt x="11" y="3"/>
                      <a:pt x="7" y="0"/>
                    </a:cubicBezTo>
                    <a:cubicBezTo>
                      <a:pt x="4" y="0"/>
                      <a:pt x="3" y="3"/>
                      <a:pt x="3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0" y="5"/>
                      <a:pt x="2" y="5"/>
                    </a:cubicBezTo>
                    <a:cubicBezTo>
                      <a:pt x="2" y="5"/>
                      <a:pt x="1" y="5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5" y="6"/>
                      <a:pt x="2" y="0"/>
                      <a:pt x="8" y="2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9" y="4"/>
                      <a:pt x="8" y="4"/>
                      <a:pt x="8" y="5"/>
                    </a:cubicBezTo>
                    <a:cubicBezTo>
                      <a:pt x="8" y="5"/>
                      <a:pt x="9" y="4"/>
                      <a:pt x="8" y="4"/>
                    </a:cubicBezTo>
                    <a:cubicBezTo>
                      <a:pt x="8" y="4"/>
                      <a:pt x="9" y="4"/>
                      <a:pt x="9" y="3"/>
                    </a:cubicBezTo>
                    <a:cubicBezTo>
                      <a:pt x="11" y="3"/>
                      <a:pt x="8" y="4"/>
                      <a:pt x="8" y="5"/>
                    </a:cubicBezTo>
                    <a:cubicBezTo>
                      <a:pt x="9" y="4"/>
                      <a:pt x="11" y="5"/>
                      <a:pt x="10" y="6"/>
                    </a:cubicBezTo>
                    <a:cubicBezTo>
                      <a:pt x="11" y="5"/>
                      <a:pt x="12" y="4"/>
                      <a:pt x="12" y="5"/>
                    </a:cubicBezTo>
                    <a:cubicBezTo>
                      <a:pt x="12" y="5"/>
                      <a:pt x="11" y="5"/>
                      <a:pt x="11" y="6"/>
                    </a:cubicBezTo>
                    <a:cubicBezTo>
                      <a:pt x="11" y="6"/>
                      <a:pt x="10" y="6"/>
                      <a:pt x="11" y="6"/>
                    </a:cubicBezTo>
                    <a:cubicBezTo>
                      <a:pt x="11" y="6"/>
                      <a:pt x="13" y="5"/>
                      <a:pt x="13" y="5"/>
                    </a:cubicBezTo>
                    <a:cubicBezTo>
                      <a:pt x="14" y="3"/>
                      <a:pt x="11" y="5"/>
                      <a:pt x="10" y="4"/>
                    </a:cubicBez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68" name="Freeform 1168"/>
              <p:cNvSpPr>
                <a:spLocks/>
              </p:cNvSpPr>
              <p:nvPr/>
            </p:nvSpPr>
            <p:spPr bwMode="auto">
              <a:xfrm>
                <a:off x="1750" y="2965"/>
                <a:ext cx="3" cy="3"/>
              </a:xfrm>
              <a:custGeom>
                <a:avLst/>
                <a:gdLst>
                  <a:gd name="T0" fmla="*/ 3 w 3"/>
                  <a:gd name="T1" fmla="*/ 0 h 3"/>
                  <a:gd name="T2" fmla="*/ 0 w 3"/>
                  <a:gd name="T3" fmla="*/ 0 h 3"/>
                  <a:gd name="T4" fmla="*/ 0 w 3"/>
                  <a:gd name="T5" fmla="*/ 3 h 3"/>
                  <a:gd name="T6" fmla="*/ 3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D9BAD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69" name="Freeform 1169"/>
              <p:cNvSpPr>
                <a:spLocks/>
              </p:cNvSpPr>
              <p:nvPr/>
            </p:nvSpPr>
            <p:spPr bwMode="auto">
              <a:xfrm>
                <a:off x="337" y="2587"/>
                <a:ext cx="1013" cy="677"/>
              </a:xfrm>
              <a:custGeom>
                <a:avLst/>
                <a:gdLst>
                  <a:gd name="T0" fmla="*/ 274 w 372"/>
                  <a:gd name="T1" fmla="*/ 167 h 249"/>
                  <a:gd name="T2" fmla="*/ 276 w 372"/>
                  <a:gd name="T3" fmla="*/ 139 h 249"/>
                  <a:gd name="T4" fmla="*/ 323 w 372"/>
                  <a:gd name="T5" fmla="*/ 107 h 249"/>
                  <a:gd name="T6" fmla="*/ 372 w 372"/>
                  <a:gd name="T7" fmla="*/ 74 h 249"/>
                  <a:gd name="T8" fmla="*/ 361 w 372"/>
                  <a:gd name="T9" fmla="*/ 60 h 249"/>
                  <a:gd name="T10" fmla="*/ 337 w 372"/>
                  <a:gd name="T11" fmla="*/ 73 h 249"/>
                  <a:gd name="T12" fmla="*/ 356 w 372"/>
                  <a:gd name="T13" fmla="*/ 65 h 249"/>
                  <a:gd name="T14" fmla="*/ 308 w 372"/>
                  <a:gd name="T15" fmla="*/ 84 h 249"/>
                  <a:gd name="T16" fmla="*/ 267 w 372"/>
                  <a:gd name="T17" fmla="*/ 105 h 249"/>
                  <a:gd name="T18" fmla="*/ 185 w 372"/>
                  <a:gd name="T19" fmla="*/ 108 h 249"/>
                  <a:gd name="T20" fmla="*/ 89 w 372"/>
                  <a:gd name="T21" fmla="*/ 80 h 249"/>
                  <a:gd name="T22" fmla="*/ 30 w 372"/>
                  <a:gd name="T23" fmla="*/ 0 h 249"/>
                  <a:gd name="T24" fmla="*/ 1 w 372"/>
                  <a:gd name="T25" fmla="*/ 14 h 249"/>
                  <a:gd name="T26" fmla="*/ 19 w 372"/>
                  <a:gd name="T27" fmla="*/ 50 h 249"/>
                  <a:gd name="T28" fmla="*/ 63 w 372"/>
                  <a:gd name="T29" fmla="*/ 124 h 249"/>
                  <a:gd name="T30" fmla="*/ 64 w 372"/>
                  <a:gd name="T31" fmla="*/ 174 h 249"/>
                  <a:gd name="T32" fmla="*/ 59 w 372"/>
                  <a:gd name="T33" fmla="*/ 212 h 249"/>
                  <a:gd name="T34" fmla="*/ 47 w 372"/>
                  <a:gd name="T35" fmla="*/ 247 h 249"/>
                  <a:gd name="T36" fmla="*/ 102 w 372"/>
                  <a:gd name="T37" fmla="*/ 245 h 249"/>
                  <a:gd name="T38" fmla="*/ 155 w 372"/>
                  <a:gd name="T39" fmla="*/ 246 h 249"/>
                  <a:gd name="T40" fmla="*/ 266 w 372"/>
                  <a:gd name="T41" fmla="*/ 247 h 249"/>
                  <a:gd name="T42" fmla="*/ 290 w 372"/>
                  <a:gd name="T43" fmla="*/ 247 h 249"/>
                  <a:gd name="T44" fmla="*/ 276 w 372"/>
                  <a:gd name="T45" fmla="*/ 195 h 249"/>
                  <a:gd name="T46" fmla="*/ 274 w 372"/>
                  <a:gd name="T47" fmla="*/ 167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72" h="249">
                    <a:moveTo>
                      <a:pt x="274" y="167"/>
                    </a:moveTo>
                    <a:cubicBezTo>
                      <a:pt x="271" y="155"/>
                      <a:pt x="275" y="150"/>
                      <a:pt x="276" y="139"/>
                    </a:cubicBezTo>
                    <a:cubicBezTo>
                      <a:pt x="292" y="131"/>
                      <a:pt x="308" y="118"/>
                      <a:pt x="323" y="107"/>
                    </a:cubicBezTo>
                    <a:cubicBezTo>
                      <a:pt x="339" y="96"/>
                      <a:pt x="356" y="86"/>
                      <a:pt x="372" y="74"/>
                    </a:cubicBezTo>
                    <a:cubicBezTo>
                      <a:pt x="368" y="69"/>
                      <a:pt x="364" y="65"/>
                      <a:pt x="361" y="60"/>
                    </a:cubicBezTo>
                    <a:cubicBezTo>
                      <a:pt x="353" y="63"/>
                      <a:pt x="343" y="67"/>
                      <a:pt x="337" y="73"/>
                    </a:cubicBezTo>
                    <a:cubicBezTo>
                      <a:pt x="343" y="70"/>
                      <a:pt x="349" y="66"/>
                      <a:pt x="356" y="65"/>
                    </a:cubicBezTo>
                    <a:cubicBezTo>
                      <a:pt x="342" y="73"/>
                      <a:pt x="324" y="77"/>
                      <a:pt x="308" y="84"/>
                    </a:cubicBezTo>
                    <a:cubicBezTo>
                      <a:pt x="294" y="91"/>
                      <a:pt x="281" y="100"/>
                      <a:pt x="267" y="105"/>
                    </a:cubicBezTo>
                    <a:cubicBezTo>
                      <a:pt x="242" y="114"/>
                      <a:pt x="212" y="111"/>
                      <a:pt x="185" y="108"/>
                    </a:cubicBezTo>
                    <a:cubicBezTo>
                      <a:pt x="154" y="103"/>
                      <a:pt x="114" y="100"/>
                      <a:pt x="89" y="80"/>
                    </a:cubicBezTo>
                    <a:cubicBezTo>
                      <a:pt x="63" y="58"/>
                      <a:pt x="47" y="27"/>
                      <a:pt x="30" y="0"/>
                    </a:cubicBezTo>
                    <a:cubicBezTo>
                      <a:pt x="23" y="5"/>
                      <a:pt x="3" y="7"/>
                      <a:pt x="1" y="14"/>
                    </a:cubicBezTo>
                    <a:cubicBezTo>
                      <a:pt x="0" y="19"/>
                      <a:pt x="16" y="44"/>
                      <a:pt x="19" y="50"/>
                    </a:cubicBezTo>
                    <a:cubicBezTo>
                      <a:pt x="33" y="75"/>
                      <a:pt x="49" y="99"/>
                      <a:pt x="63" y="124"/>
                    </a:cubicBezTo>
                    <a:cubicBezTo>
                      <a:pt x="71" y="140"/>
                      <a:pt x="69" y="158"/>
                      <a:pt x="64" y="174"/>
                    </a:cubicBezTo>
                    <a:cubicBezTo>
                      <a:pt x="61" y="187"/>
                      <a:pt x="61" y="199"/>
                      <a:pt x="59" y="212"/>
                    </a:cubicBezTo>
                    <a:cubicBezTo>
                      <a:pt x="58" y="227"/>
                      <a:pt x="51" y="234"/>
                      <a:pt x="47" y="247"/>
                    </a:cubicBezTo>
                    <a:cubicBezTo>
                      <a:pt x="65" y="248"/>
                      <a:pt x="83" y="245"/>
                      <a:pt x="102" y="245"/>
                    </a:cubicBezTo>
                    <a:cubicBezTo>
                      <a:pt x="121" y="245"/>
                      <a:pt x="138" y="246"/>
                      <a:pt x="155" y="246"/>
                    </a:cubicBezTo>
                    <a:cubicBezTo>
                      <a:pt x="191" y="246"/>
                      <a:pt x="229" y="249"/>
                      <a:pt x="266" y="247"/>
                    </a:cubicBezTo>
                    <a:cubicBezTo>
                      <a:pt x="274" y="247"/>
                      <a:pt x="282" y="247"/>
                      <a:pt x="290" y="247"/>
                    </a:cubicBezTo>
                    <a:cubicBezTo>
                      <a:pt x="282" y="232"/>
                      <a:pt x="278" y="212"/>
                      <a:pt x="276" y="195"/>
                    </a:cubicBezTo>
                    <a:cubicBezTo>
                      <a:pt x="275" y="186"/>
                      <a:pt x="276" y="176"/>
                      <a:pt x="274" y="167"/>
                    </a:cubicBezTo>
                    <a:close/>
                  </a:path>
                </a:pathLst>
              </a:custGeom>
              <a:solidFill>
                <a:srgbClr val="FF88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70" name="Freeform 1170"/>
              <p:cNvSpPr>
                <a:spLocks/>
              </p:cNvSpPr>
              <p:nvPr/>
            </p:nvSpPr>
            <p:spPr bwMode="auto">
              <a:xfrm>
                <a:off x="558" y="2837"/>
                <a:ext cx="542" cy="150"/>
              </a:xfrm>
              <a:custGeom>
                <a:avLst/>
                <a:gdLst>
                  <a:gd name="T0" fmla="*/ 16 w 199"/>
                  <a:gd name="T1" fmla="*/ 3 h 55"/>
                  <a:gd name="T2" fmla="*/ 6 w 199"/>
                  <a:gd name="T3" fmla="*/ 23 h 55"/>
                  <a:gd name="T4" fmla="*/ 34 w 199"/>
                  <a:gd name="T5" fmla="*/ 16 h 55"/>
                  <a:gd name="T6" fmla="*/ 61 w 199"/>
                  <a:gd name="T7" fmla="*/ 26 h 55"/>
                  <a:gd name="T8" fmla="*/ 92 w 199"/>
                  <a:gd name="T9" fmla="*/ 31 h 55"/>
                  <a:gd name="T10" fmla="*/ 122 w 199"/>
                  <a:gd name="T11" fmla="*/ 36 h 55"/>
                  <a:gd name="T12" fmla="*/ 134 w 199"/>
                  <a:gd name="T13" fmla="*/ 51 h 55"/>
                  <a:gd name="T14" fmla="*/ 148 w 199"/>
                  <a:gd name="T15" fmla="*/ 36 h 55"/>
                  <a:gd name="T16" fmla="*/ 161 w 199"/>
                  <a:gd name="T17" fmla="*/ 48 h 55"/>
                  <a:gd name="T18" fmla="*/ 171 w 199"/>
                  <a:gd name="T19" fmla="*/ 32 h 55"/>
                  <a:gd name="T20" fmla="*/ 189 w 199"/>
                  <a:gd name="T21" fmla="*/ 2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99" h="55">
                    <a:moveTo>
                      <a:pt x="16" y="3"/>
                    </a:moveTo>
                    <a:cubicBezTo>
                      <a:pt x="8" y="0"/>
                      <a:pt x="0" y="16"/>
                      <a:pt x="6" y="23"/>
                    </a:cubicBezTo>
                    <a:cubicBezTo>
                      <a:pt x="14" y="33"/>
                      <a:pt x="28" y="22"/>
                      <a:pt x="34" y="16"/>
                    </a:cubicBezTo>
                    <a:cubicBezTo>
                      <a:pt x="12" y="36"/>
                      <a:pt x="56" y="51"/>
                      <a:pt x="61" y="26"/>
                    </a:cubicBezTo>
                    <a:cubicBezTo>
                      <a:pt x="50" y="48"/>
                      <a:pt x="85" y="48"/>
                      <a:pt x="92" y="31"/>
                    </a:cubicBezTo>
                    <a:cubicBezTo>
                      <a:pt x="92" y="51"/>
                      <a:pt x="124" y="55"/>
                      <a:pt x="122" y="36"/>
                    </a:cubicBezTo>
                    <a:cubicBezTo>
                      <a:pt x="121" y="44"/>
                      <a:pt x="127" y="50"/>
                      <a:pt x="134" y="51"/>
                    </a:cubicBezTo>
                    <a:cubicBezTo>
                      <a:pt x="145" y="52"/>
                      <a:pt x="146" y="44"/>
                      <a:pt x="148" y="36"/>
                    </a:cubicBezTo>
                    <a:cubicBezTo>
                      <a:pt x="147" y="44"/>
                      <a:pt x="153" y="50"/>
                      <a:pt x="161" y="48"/>
                    </a:cubicBezTo>
                    <a:cubicBezTo>
                      <a:pt x="170" y="46"/>
                      <a:pt x="170" y="39"/>
                      <a:pt x="171" y="32"/>
                    </a:cubicBezTo>
                    <a:cubicBezTo>
                      <a:pt x="180" y="54"/>
                      <a:pt x="199" y="29"/>
                      <a:pt x="189" y="23"/>
                    </a:cubicBezTo>
                  </a:path>
                </a:pathLst>
              </a:custGeom>
              <a:solidFill>
                <a:srgbClr val="E55C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71" name="Freeform 1171"/>
              <p:cNvSpPr>
                <a:spLocks/>
              </p:cNvSpPr>
              <p:nvPr/>
            </p:nvSpPr>
            <p:spPr bwMode="auto">
              <a:xfrm>
                <a:off x="1075" y="2911"/>
                <a:ext cx="3" cy="2"/>
              </a:xfrm>
              <a:custGeom>
                <a:avLst/>
                <a:gdLst>
                  <a:gd name="T0" fmla="*/ 0 w 3"/>
                  <a:gd name="T1" fmla="*/ 0 h 2"/>
                  <a:gd name="T2" fmla="*/ 0 w 3"/>
                  <a:gd name="T3" fmla="*/ 2 h 2"/>
                  <a:gd name="T4" fmla="*/ 3 w 3"/>
                  <a:gd name="T5" fmla="*/ 2 h 2"/>
                  <a:gd name="T6" fmla="*/ 0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72" name="Freeform 1172"/>
              <p:cNvSpPr>
                <a:spLocks/>
              </p:cNvSpPr>
              <p:nvPr/>
            </p:nvSpPr>
            <p:spPr bwMode="auto">
              <a:xfrm>
                <a:off x="1067" y="2913"/>
                <a:ext cx="14" cy="14"/>
              </a:xfrm>
              <a:custGeom>
                <a:avLst/>
                <a:gdLst>
                  <a:gd name="T0" fmla="*/ 0 w 5"/>
                  <a:gd name="T1" fmla="*/ 3 h 5"/>
                  <a:gd name="T2" fmla="*/ 0 w 5"/>
                  <a:gd name="T3" fmla="*/ 4 h 5"/>
                  <a:gd name="T4" fmla="*/ 5 w 5"/>
                  <a:gd name="T5" fmla="*/ 2 h 5"/>
                  <a:gd name="T6" fmla="*/ 1 w 5"/>
                  <a:gd name="T7" fmla="*/ 1 h 5"/>
                  <a:gd name="T8" fmla="*/ 3 w 5"/>
                  <a:gd name="T9" fmla="*/ 3 h 5"/>
                  <a:gd name="T10" fmla="*/ 0 w 5"/>
                  <a:gd name="T11" fmla="*/ 2 h 5"/>
                  <a:gd name="T12" fmla="*/ 1 w 5"/>
                  <a:gd name="T13" fmla="*/ 3 h 5"/>
                  <a:gd name="T14" fmla="*/ 0 w 5"/>
                  <a:gd name="T15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" h="5">
                    <a:moveTo>
                      <a:pt x="0" y="3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3" y="4"/>
                      <a:pt x="3" y="5"/>
                      <a:pt x="5" y="2"/>
                    </a:cubicBezTo>
                    <a:cubicBezTo>
                      <a:pt x="4" y="2"/>
                      <a:pt x="2" y="0"/>
                      <a:pt x="1" y="1"/>
                    </a:cubicBezTo>
                    <a:cubicBezTo>
                      <a:pt x="2" y="2"/>
                      <a:pt x="3" y="2"/>
                      <a:pt x="3" y="3"/>
                    </a:cubicBezTo>
                    <a:cubicBezTo>
                      <a:pt x="2" y="3"/>
                      <a:pt x="2" y="2"/>
                      <a:pt x="0" y="2"/>
                    </a:cubicBezTo>
                    <a:cubicBezTo>
                      <a:pt x="0" y="3"/>
                      <a:pt x="1" y="2"/>
                      <a:pt x="1" y="3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73" name="Freeform 1173"/>
              <p:cNvSpPr>
                <a:spLocks/>
              </p:cNvSpPr>
              <p:nvPr/>
            </p:nvSpPr>
            <p:spPr bwMode="auto">
              <a:xfrm>
                <a:off x="1070" y="2924"/>
                <a:ext cx="5" cy="3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74" name="Freeform 1174"/>
              <p:cNvSpPr>
                <a:spLocks/>
              </p:cNvSpPr>
              <p:nvPr/>
            </p:nvSpPr>
            <p:spPr bwMode="auto">
              <a:xfrm>
                <a:off x="1073" y="2927"/>
                <a:ext cx="5" cy="5"/>
              </a:xfrm>
              <a:custGeom>
                <a:avLst/>
                <a:gdLst>
                  <a:gd name="T0" fmla="*/ 1 w 2"/>
                  <a:gd name="T1" fmla="*/ 0 h 2"/>
                  <a:gd name="T2" fmla="*/ 0 w 2"/>
                  <a:gd name="T3" fmla="*/ 0 h 2"/>
                  <a:gd name="T4" fmla="*/ 2 w 2"/>
                  <a:gd name="T5" fmla="*/ 2 h 2"/>
                  <a:gd name="T6" fmla="*/ 1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2" y="2"/>
                      <a:pt x="2" y="2"/>
                      <a:pt x="2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75" name="Freeform 1175"/>
              <p:cNvSpPr>
                <a:spLocks/>
              </p:cNvSpPr>
              <p:nvPr/>
            </p:nvSpPr>
            <p:spPr bwMode="auto">
              <a:xfrm>
                <a:off x="1070" y="2935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76" name="Freeform 1176"/>
              <p:cNvSpPr>
                <a:spLocks/>
              </p:cNvSpPr>
              <p:nvPr/>
            </p:nvSpPr>
            <p:spPr bwMode="auto">
              <a:xfrm>
                <a:off x="1064" y="2930"/>
                <a:ext cx="6" cy="10"/>
              </a:xfrm>
              <a:custGeom>
                <a:avLst/>
                <a:gdLst>
                  <a:gd name="T0" fmla="*/ 1 w 2"/>
                  <a:gd name="T1" fmla="*/ 4 h 4"/>
                  <a:gd name="T2" fmla="*/ 2 w 2"/>
                  <a:gd name="T3" fmla="*/ 3 h 4"/>
                  <a:gd name="T4" fmla="*/ 2 w 2"/>
                  <a:gd name="T5" fmla="*/ 3 h 4"/>
                  <a:gd name="T6" fmla="*/ 1 w 2"/>
                  <a:gd name="T7" fmla="*/ 1 h 4"/>
                  <a:gd name="T8" fmla="*/ 2 w 2"/>
                  <a:gd name="T9" fmla="*/ 0 h 4"/>
                  <a:gd name="T10" fmla="*/ 0 w 2"/>
                  <a:gd name="T11" fmla="*/ 0 h 4"/>
                  <a:gd name="T12" fmla="*/ 1 w 2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cubicBezTo>
                      <a:pt x="2" y="4"/>
                      <a:pt x="2" y="4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1" y="3"/>
                      <a:pt x="0" y="1"/>
                      <a:pt x="1" y="1"/>
                    </a:cubicBezTo>
                    <a:cubicBezTo>
                      <a:pt x="1" y="0"/>
                      <a:pt x="2" y="1"/>
                      <a:pt x="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3"/>
                      <a:pt x="1" y="4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77" name="Freeform 1177"/>
              <p:cNvSpPr>
                <a:spLocks/>
              </p:cNvSpPr>
              <p:nvPr/>
            </p:nvSpPr>
            <p:spPr bwMode="auto">
              <a:xfrm>
                <a:off x="1070" y="293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78" name="Freeform 1178"/>
              <p:cNvSpPr>
                <a:spLocks/>
              </p:cNvSpPr>
              <p:nvPr/>
            </p:nvSpPr>
            <p:spPr bwMode="auto">
              <a:xfrm>
                <a:off x="1073" y="2930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79" name="Freeform 1179"/>
              <p:cNvSpPr>
                <a:spLocks/>
              </p:cNvSpPr>
              <p:nvPr/>
            </p:nvSpPr>
            <p:spPr bwMode="auto">
              <a:xfrm>
                <a:off x="1056" y="2932"/>
                <a:ext cx="11" cy="11"/>
              </a:xfrm>
              <a:custGeom>
                <a:avLst/>
                <a:gdLst>
                  <a:gd name="T0" fmla="*/ 2 w 4"/>
                  <a:gd name="T1" fmla="*/ 4 h 4"/>
                  <a:gd name="T2" fmla="*/ 3 w 4"/>
                  <a:gd name="T3" fmla="*/ 2 h 4"/>
                  <a:gd name="T4" fmla="*/ 0 w 4"/>
                  <a:gd name="T5" fmla="*/ 0 h 4"/>
                  <a:gd name="T6" fmla="*/ 0 w 4"/>
                  <a:gd name="T7" fmla="*/ 1 h 4"/>
                  <a:gd name="T8" fmla="*/ 2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2" y="4"/>
                    </a:moveTo>
                    <a:cubicBezTo>
                      <a:pt x="1" y="2"/>
                      <a:pt x="4" y="3"/>
                      <a:pt x="3" y="2"/>
                    </a:cubicBezTo>
                    <a:cubicBezTo>
                      <a:pt x="2" y="3"/>
                      <a:pt x="1" y="2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80" name="Freeform 1180"/>
              <p:cNvSpPr>
                <a:spLocks/>
              </p:cNvSpPr>
              <p:nvPr/>
            </p:nvSpPr>
            <p:spPr bwMode="auto">
              <a:xfrm>
                <a:off x="1051" y="293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81" name="Freeform 1181"/>
              <p:cNvSpPr>
                <a:spLocks/>
              </p:cNvSpPr>
              <p:nvPr/>
            </p:nvSpPr>
            <p:spPr bwMode="auto">
              <a:xfrm>
                <a:off x="1037" y="2930"/>
                <a:ext cx="17" cy="16"/>
              </a:xfrm>
              <a:custGeom>
                <a:avLst/>
                <a:gdLst>
                  <a:gd name="T0" fmla="*/ 0 w 6"/>
                  <a:gd name="T1" fmla="*/ 5 h 6"/>
                  <a:gd name="T2" fmla="*/ 3 w 6"/>
                  <a:gd name="T3" fmla="*/ 3 h 6"/>
                  <a:gd name="T4" fmla="*/ 2 w 6"/>
                  <a:gd name="T5" fmla="*/ 5 h 6"/>
                  <a:gd name="T6" fmla="*/ 4 w 6"/>
                  <a:gd name="T7" fmla="*/ 4 h 6"/>
                  <a:gd name="T8" fmla="*/ 3 w 6"/>
                  <a:gd name="T9" fmla="*/ 6 h 6"/>
                  <a:gd name="T10" fmla="*/ 5 w 6"/>
                  <a:gd name="T11" fmla="*/ 3 h 6"/>
                  <a:gd name="T12" fmla="*/ 6 w 6"/>
                  <a:gd name="T13" fmla="*/ 4 h 6"/>
                  <a:gd name="T14" fmla="*/ 5 w 6"/>
                  <a:gd name="T15" fmla="*/ 2 h 6"/>
                  <a:gd name="T16" fmla="*/ 5 w 6"/>
                  <a:gd name="T17" fmla="*/ 3 h 6"/>
                  <a:gd name="T18" fmla="*/ 5 w 6"/>
                  <a:gd name="T19" fmla="*/ 1 h 6"/>
                  <a:gd name="T20" fmla="*/ 2 w 6"/>
                  <a:gd name="T21" fmla="*/ 0 h 6"/>
                  <a:gd name="T22" fmla="*/ 0 w 6"/>
                  <a:gd name="T23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" h="6">
                    <a:moveTo>
                      <a:pt x="0" y="5"/>
                    </a:moveTo>
                    <a:cubicBezTo>
                      <a:pt x="1" y="5"/>
                      <a:pt x="2" y="4"/>
                      <a:pt x="3" y="3"/>
                    </a:cubicBezTo>
                    <a:cubicBezTo>
                      <a:pt x="2" y="4"/>
                      <a:pt x="3" y="4"/>
                      <a:pt x="2" y="5"/>
                    </a:cubicBezTo>
                    <a:cubicBezTo>
                      <a:pt x="3" y="5"/>
                      <a:pt x="3" y="3"/>
                      <a:pt x="4" y="4"/>
                    </a:cubicBezTo>
                    <a:cubicBezTo>
                      <a:pt x="5" y="6"/>
                      <a:pt x="2" y="4"/>
                      <a:pt x="3" y="6"/>
                    </a:cubicBezTo>
                    <a:cubicBezTo>
                      <a:pt x="4" y="6"/>
                      <a:pt x="5" y="5"/>
                      <a:pt x="5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4"/>
                      <a:pt x="5" y="3"/>
                    </a:cubicBezTo>
                    <a:cubicBezTo>
                      <a:pt x="4" y="2"/>
                      <a:pt x="4" y="2"/>
                      <a:pt x="5" y="1"/>
                    </a:cubicBezTo>
                    <a:cubicBezTo>
                      <a:pt x="4" y="2"/>
                      <a:pt x="3" y="0"/>
                      <a:pt x="2" y="0"/>
                    </a:cubicBezTo>
                    <a:cubicBezTo>
                      <a:pt x="1" y="1"/>
                      <a:pt x="1" y="4"/>
                      <a:pt x="0" y="5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82" name="Freeform 1182"/>
              <p:cNvSpPr>
                <a:spLocks/>
              </p:cNvSpPr>
              <p:nvPr/>
            </p:nvSpPr>
            <p:spPr bwMode="auto">
              <a:xfrm>
                <a:off x="1037" y="2935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83" name="Freeform 1183"/>
              <p:cNvSpPr>
                <a:spLocks/>
              </p:cNvSpPr>
              <p:nvPr/>
            </p:nvSpPr>
            <p:spPr bwMode="auto">
              <a:xfrm>
                <a:off x="1024" y="2927"/>
                <a:ext cx="10" cy="16"/>
              </a:xfrm>
              <a:custGeom>
                <a:avLst/>
                <a:gdLst>
                  <a:gd name="T0" fmla="*/ 2 w 4"/>
                  <a:gd name="T1" fmla="*/ 6 h 6"/>
                  <a:gd name="T2" fmla="*/ 4 w 4"/>
                  <a:gd name="T3" fmla="*/ 5 h 6"/>
                  <a:gd name="T4" fmla="*/ 4 w 4"/>
                  <a:gd name="T5" fmla="*/ 6 h 6"/>
                  <a:gd name="T6" fmla="*/ 4 w 4"/>
                  <a:gd name="T7" fmla="*/ 4 h 6"/>
                  <a:gd name="T8" fmla="*/ 2 w 4"/>
                  <a:gd name="T9" fmla="*/ 5 h 6"/>
                  <a:gd name="T10" fmla="*/ 3 w 4"/>
                  <a:gd name="T11" fmla="*/ 2 h 6"/>
                  <a:gd name="T12" fmla="*/ 3 w 4"/>
                  <a:gd name="T13" fmla="*/ 3 h 6"/>
                  <a:gd name="T14" fmla="*/ 1 w 4"/>
                  <a:gd name="T15" fmla="*/ 2 h 6"/>
                  <a:gd name="T16" fmla="*/ 1 w 4"/>
                  <a:gd name="T17" fmla="*/ 3 h 6"/>
                  <a:gd name="T18" fmla="*/ 0 w 4"/>
                  <a:gd name="T19" fmla="*/ 3 h 6"/>
                  <a:gd name="T20" fmla="*/ 2 w 4"/>
                  <a:gd name="T2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6">
                    <a:moveTo>
                      <a:pt x="2" y="6"/>
                    </a:move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5"/>
                      <a:pt x="4" y="5"/>
                      <a:pt x="4" y="4"/>
                    </a:cubicBezTo>
                    <a:cubicBezTo>
                      <a:pt x="4" y="2"/>
                      <a:pt x="3" y="5"/>
                      <a:pt x="2" y="5"/>
                    </a:cubicBezTo>
                    <a:cubicBezTo>
                      <a:pt x="1" y="3"/>
                      <a:pt x="3" y="4"/>
                      <a:pt x="3" y="2"/>
                    </a:cubicBezTo>
                    <a:cubicBezTo>
                      <a:pt x="3" y="2"/>
                      <a:pt x="3" y="3"/>
                      <a:pt x="3" y="3"/>
                    </a:cubicBezTo>
                    <a:cubicBezTo>
                      <a:pt x="4" y="0"/>
                      <a:pt x="2" y="2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4"/>
                      <a:pt x="0" y="5"/>
                      <a:pt x="2" y="6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84" name="Freeform 1184"/>
              <p:cNvSpPr>
                <a:spLocks/>
              </p:cNvSpPr>
              <p:nvPr/>
            </p:nvSpPr>
            <p:spPr bwMode="auto">
              <a:xfrm>
                <a:off x="1034" y="2943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85" name="Freeform 1185"/>
              <p:cNvSpPr>
                <a:spLocks/>
              </p:cNvSpPr>
              <p:nvPr/>
            </p:nvSpPr>
            <p:spPr bwMode="auto">
              <a:xfrm>
                <a:off x="1010" y="2930"/>
                <a:ext cx="35" cy="5"/>
              </a:xfrm>
              <a:custGeom>
                <a:avLst/>
                <a:gdLst>
                  <a:gd name="T0" fmla="*/ 0 w 13"/>
                  <a:gd name="T1" fmla="*/ 2 h 2"/>
                  <a:gd name="T2" fmla="*/ 0 w 13"/>
                  <a:gd name="T3" fmla="*/ 2 h 2"/>
                  <a:gd name="T4" fmla="*/ 0 w 13"/>
                  <a:gd name="T5" fmla="*/ 2 h 2"/>
                  <a:gd name="T6" fmla="*/ 0 w 13"/>
                  <a:gd name="T7" fmla="*/ 2 h 2"/>
                  <a:gd name="T8" fmla="*/ 6 w 13"/>
                  <a:gd name="T9" fmla="*/ 1 h 2"/>
                  <a:gd name="T10" fmla="*/ 6 w 13"/>
                  <a:gd name="T11" fmla="*/ 1 h 2"/>
                  <a:gd name="T12" fmla="*/ 6 w 13"/>
                  <a:gd name="T13" fmla="*/ 1 h 2"/>
                  <a:gd name="T14" fmla="*/ 6 w 13"/>
                  <a:gd name="T15" fmla="*/ 1 h 2"/>
                  <a:gd name="T16" fmla="*/ 6 w 13"/>
                  <a:gd name="T17" fmla="*/ 1 h 2"/>
                  <a:gd name="T18" fmla="*/ 6 w 13"/>
                  <a:gd name="T19" fmla="*/ 1 h 2"/>
                  <a:gd name="T20" fmla="*/ 6 w 13"/>
                  <a:gd name="T21" fmla="*/ 1 h 2"/>
                  <a:gd name="T22" fmla="*/ 6 w 13"/>
                  <a:gd name="T23" fmla="*/ 1 h 2"/>
                  <a:gd name="T24" fmla="*/ 6 w 13"/>
                  <a:gd name="T25" fmla="*/ 1 h 2"/>
                  <a:gd name="T26" fmla="*/ 6 w 13"/>
                  <a:gd name="T27" fmla="*/ 1 h 2"/>
                  <a:gd name="T28" fmla="*/ 6 w 13"/>
                  <a:gd name="T29" fmla="*/ 1 h 2"/>
                  <a:gd name="T30" fmla="*/ 6 w 13"/>
                  <a:gd name="T31" fmla="*/ 1 h 2"/>
                  <a:gd name="T32" fmla="*/ 6 w 13"/>
                  <a:gd name="T33" fmla="*/ 1 h 2"/>
                  <a:gd name="T34" fmla="*/ 6 w 13"/>
                  <a:gd name="T35" fmla="*/ 1 h 2"/>
                  <a:gd name="T36" fmla="*/ 6 w 13"/>
                  <a:gd name="T37" fmla="*/ 1 h 2"/>
                  <a:gd name="T38" fmla="*/ 6 w 13"/>
                  <a:gd name="T39" fmla="*/ 1 h 2"/>
                  <a:gd name="T40" fmla="*/ 6 w 13"/>
                  <a:gd name="T41" fmla="*/ 1 h 2"/>
                  <a:gd name="T42" fmla="*/ 6 w 13"/>
                  <a:gd name="T43" fmla="*/ 1 h 2"/>
                  <a:gd name="T44" fmla="*/ 6 w 13"/>
                  <a:gd name="T45" fmla="*/ 1 h 2"/>
                  <a:gd name="T46" fmla="*/ 0 w 13"/>
                  <a:gd name="T47" fmla="*/ 2 h 2"/>
                  <a:gd name="T48" fmla="*/ 0 w 13"/>
                  <a:gd name="T49" fmla="*/ 2 h 2"/>
                  <a:gd name="T50" fmla="*/ 0 w 13"/>
                  <a:gd name="T5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2" y="0"/>
                      <a:pt x="3" y="2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3" y="2"/>
                      <a:pt x="13" y="0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86" name="Freeform 1186"/>
              <p:cNvSpPr>
                <a:spLocks/>
              </p:cNvSpPr>
              <p:nvPr/>
            </p:nvSpPr>
            <p:spPr bwMode="auto">
              <a:xfrm>
                <a:off x="1013" y="2935"/>
                <a:ext cx="19" cy="3"/>
              </a:xfrm>
              <a:custGeom>
                <a:avLst/>
                <a:gdLst>
                  <a:gd name="T0" fmla="*/ 4 w 7"/>
                  <a:gd name="T1" fmla="*/ 1 h 1"/>
                  <a:gd name="T2" fmla="*/ 0 w 7"/>
                  <a:gd name="T3" fmla="*/ 1 h 1"/>
                  <a:gd name="T4" fmla="*/ 1 w 7"/>
                  <a:gd name="T5" fmla="*/ 1 h 1"/>
                  <a:gd name="T6" fmla="*/ 3 w 7"/>
                  <a:gd name="T7" fmla="*/ 1 h 1"/>
                  <a:gd name="T8" fmla="*/ 4 w 7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">
                    <a:moveTo>
                      <a:pt x="4" y="1"/>
                    </a:moveTo>
                    <a:cubicBezTo>
                      <a:pt x="3" y="1"/>
                      <a:pt x="7" y="0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5" y="0"/>
                      <a:pt x="2" y="1"/>
                      <a:pt x="3" y="1"/>
                    </a:cubicBezTo>
                    <a:cubicBezTo>
                      <a:pt x="3" y="1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87" name="Freeform 1187"/>
              <p:cNvSpPr>
                <a:spLocks/>
              </p:cNvSpPr>
              <p:nvPr/>
            </p:nvSpPr>
            <p:spPr bwMode="auto">
              <a:xfrm>
                <a:off x="936" y="2938"/>
                <a:ext cx="82" cy="41"/>
              </a:xfrm>
              <a:custGeom>
                <a:avLst/>
                <a:gdLst>
                  <a:gd name="T0" fmla="*/ 0 w 30"/>
                  <a:gd name="T1" fmla="*/ 11 h 15"/>
                  <a:gd name="T2" fmla="*/ 1 w 30"/>
                  <a:gd name="T3" fmla="*/ 11 h 15"/>
                  <a:gd name="T4" fmla="*/ 2 w 30"/>
                  <a:gd name="T5" fmla="*/ 13 h 15"/>
                  <a:gd name="T6" fmla="*/ 3 w 30"/>
                  <a:gd name="T7" fmla="*/ 15 h 15"/>
                  <a:gd name="T8" fmla="*/ 4 w 30"/>
                  <a:gd name="T9" fmla="*/ 12 h 15"/>
                  <a:gd name="T10" fmla="*/ 5 w 30"/>
                  <a:gd name="T11" fmla="*/ 12 h 15"/>
                  <a:gd name="T12" fmla="*/ 6 w 30"/>
                  <a:gd name="T13" fmla="*/ 6 h 15"/>
                  <a:gd name="T14" fmla="*/ 9 w 30"/>
                  <a:gd name="T15" fmla="*/ 8 h 15"/>
                  <a:gd name="T16" fmla="*/ 23 w 30"/>
                  <a:gd name="T17" fmla="*/ 8 h 15"/>
                  <a:gd name="T18" fmla="*/ 23 w 30"/>
                  <a:gd name="T19" fmla="*/ 6 h 15"/>
                  <a:gd name="T20" fmla="*/ 24 w 30"/>
                  <a:gd name="T21" fmla="*/ 6 h 15"/>
                  <a:gd name="T22" fmla="*/ 24 w 30"/>
                  <a:gd name="T23" fmla="*/ 7 h 15"/>
                  <a:gd name="T24" fmla="*/ 27 w 30"/>
                  <a:gd name="T25" fmla="*/ 4 h 15"/>
                  <a:gd name="T26" fmla="*/ 25 w 30"/>
                  <a:gd name="T27" fmla="*/ 3 h 15"/>
                  <a:gd name="T28" fmla="*/ 28 w 30"/>
                  <a:gd name="T29" fmla="*/ 3 h 15"/>
                  <a:gd name="T30" fmla="*/ 28 w 30"/>
                  <a:gd name="T31" fmla="*/ 1 h 15"/>
                  <a:gd name="T32" fmla="*/ 26 w 30"/>
                  <a:gd name="T33" fmla="*/ 1 h 15"/>
                  <a:gd name="T34" fmla="*/ 25 w 30"/>
                  <a:gd name="T35" fmla="*/ 0 h 15"/>
                  <a:gd name="T36" fmla="*/ 21 w 30"/>
                  <a:gd name="T37" fmla="*/ 7 h 15"/>
                  <a:gd name="T38" fmla="*/ 21 w 30"/>
                  <a:gd name="T39" fmla="*/ 6 h 15"/>
                  <a:gd name="T40" fmla="*/ 16 w 30"/>
                  <a:gd name="T41" fmla="*/ 7 h 15"/>
                  <a:gd name="T42" fmla="*/ 14 w 30"/>
                  <a:gd name="T43" fmla="*/ 9 h 15"/>
                  <a:gd name="T44" fmla="*/ 13 w 30"/>
                  <a:gd name="T45" fmla="*/ 8 h 15"/>
                  <a:gd name="T46" fmla="*/ 13 w 30"/>
                  <a:gd name="T47" fmla="*/ 9 h 15"/>
                  <a:gd name="T48" fmla="*/ 12 w 30"/>
                  <a:gd name="T49" fmla="*/ 7 h 15"/>
                  <a:gd name="T50" fmla="*/ 11 w 30"/>
                  <a:gd name="T51" fmla="*/ 9 h 15"/>
                  <a:gd name="T52" fmla="*/ 11 w 30"/>
                  <a:gd name="T53" fmla="*/ 4 h 15"/>
                  <a:gd name="T54" fmla="*/ 10 w 30"/>
                  <a:gd name="T55" fmla="*/ 6 h 15"/>
                  <a:gd name="T56" fmla="*/ 9 w 30"/>
                  <a:gd name="T57" fmla="*/ 6 h 15"/>
                  <a:gd name="T58" fmla="*/ 11 w 30"/>
                  <a:gd name="T59" fmla="*/ 4 h 15"/>
                  <a:gd name="T60" fmla="*/ 11 w 30"/>
                  <a:gd name="T61" fmla="*/ 4 h 15"/>
                  <a:gd name="T62" fmla="*/ 11 w 30"/>
                  <a:gd name="T63" fmla="*/ 4 h 15"/>
                  <a:gd name="T64" fmla="*/ 10 w 30"/>
                  <a:gd name="T65" fmla="*/ 4 h 15"/>
                  <a:gd name="T66" fmla="*/ 10 w 30"/>
                  <a:gd name="T67" fmla="*/ 4 h 15"/>
                  <a:gd name="T68" fmla="*/ 10 w 30"/>
                  <a:gd name="T69" fmla="*/ 4 h 15"/>
                  <a:gd name="T70" fmla="*/ 10 w 30"/>
                  <a:gd name="T71" fmla="*/ 4 h 15"/>
                  <a:gd name="T72" fmla="*/ 2 w 30"/>
                  <a:gd name="T73" fmla="*/ 5 h 15"/>
                  <a:gd name="T74" fmla="*/ 2 w 30"/>
                  <a:gd name="T75" fmla="*/ 5 h 15"/>
                  <a:gd name="T76" fmla="*/ 2 w 30"/>
                  <a:gd name="T77" fmla="*/ 5 h 15"/>
                  <a:gd name="T78" fmla="*/ 2 w 30"/>
                  <a:gd name="T79" fmla="*/ 5 h 15"/>
                  <a:gd name="T80" fmla="*/ 2 w 30"/>
                  <a:gd name="T81" fmla="*/ 5 h 15"/>
                  <a:gd name="T82" fmla="*/ 3 w 30"/>
                  <a:gd name="T83" fmla="*/ 6 h 15"/>
                  <a:gd name="T84" fmla="*/ 3 w 30"/>
                  <a:gd name="T85" fmla="*/ 7 h 15"/>
                  <a:gd name="T86" fmla="*/ 4 w 30"/>
                  <a:gd name="T87" fmla="*/ 7 h 15"/>
                  <a:gd name="T88" fmla="*/ 3 w 30"/>
                  <a:gd name="T89" fmla="*/ 11 h 15"/>
                  <a:gd name="T90" fmla="*/ 1 w 30"/>
                  <a:gd name="T91" fmla="*/ 8 h 15"/>
                  <a:gd name="T92" fmla="*/ 0 w 30"/>
                  <a:gd name="T93" fmla="*/ 9 h 15"/>
                  <a:gd name="T94" fmla="*/ 2 w 30"/>
                  <a:gd name="T95" fmla="*/ 12 h 15"/>
                  <a:gd name="T96" fmla="*/ 0 w 30"/>
                  <a:gd name="T97" fmla="*/ 11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0" h="15">
                    <a:moveTo>
                      <a:pt x="0" y="11"/>
                    </a:moveTo>
                    <a:cubicBezTo>
                      <a:pt x="0" y="12"/>
                      <a:pt x="1" y="12"/>
                      <a:pt x="1" y="11"/>
                    </a:cubicBezTo>
                    <a:cubicBezTo>
                      <a:pt x="2" y="12"/>
                      <a:pt x="1" y="12"/>
                      <a:pt x="2" y="13"/>
                    </a:cubicBezTo>
                    <a:cubicBezTo>
                      <a:pt x="3" y="13"/>
                      <a:pt x="2" y="14"/>
                      <a:pt x="3" y="15"/>
                    </a:cubicBezTo>
                    <a:cubicBezTo>
                      <a:pt x="4" y="14"/>
                      <a:pt x="3" y="12"/>
                      <a:pt x="4" y="12"/>
                    </a:cubicBezTo>
                    <a:cubicBezTo>
                      <a:pt x="4" y="12"/>
                      <a:pt x="5" y="12"/>
                      <a:pt x="5" y="12"/>
                    </a:cubicBezTo>
                    <a:cubicBezTo>
                      <a:pt x="5" y="10"/>
                      <a:pt x="5" y="8"/>
                      <a:pt x="6" y="6"/>
                    </a:cubicBezTo>
                    <a:cubicBezTo>
                      <a:pt x="7" y="4"/>
                      <a:pt x="8" y="7"/>
                      <a:pt x="9" y="8"/>
                    </a:cubicBezTo>
                    <a:cubicBezTo>
                      <a:pt x="12" y="12"/>
                      <a:pt x="18" y="10"/>
                      <a:pt x="23" y="8"/>
                    </a:cubicBezTo>
                    <a:cubicBezTo>
                      <a:pt x="23" y="6"/>
                      <a:pt x="23" y="6"/>
                      <a:pt x="23" y="6"/>
                    </a:cubicBezTo>
                    <a:cubicBezTo>
                      <a:pt x="23" y="7"/>
                      <a:pt x="24" y="5"/>
                      <a:pt x="24" y="6"/>
                    </a:cubicBezTo>
                    <a:cubicBezTo>
                      <a:pt x="24" y="6"/>
                      <a:pt x="24" y="7"/>
                      <a:pt x="24" y="7"/>
                    </a:cubicBezTo>
                    <a:cubicBezTo>
                      <a:pt x="26" y="8"/>
                      <a:pt x="26" y="5"/>
                      <a:pt x="27" y="4"/>
                    </a:cubicBezTo>
                    <a:cubicBezTo>
                      <a:pt x="27" y="4"/>
                      <a:pt x="25" y="3"/>
                      <a:pt x="25" y="3"/>
                    </a:cubicBezTo>
                    <a:cubicBezTo>
                      <a:pt x="27" y="4"/>
                      <a:pt x="26" y="2"/>
                      <a:pt x="28" y="3"/>
                    </a:cubicBezTo>
                    <a:cubicBezTo>
                      <a:pt x="30" y="2"/>
                      <a:pt x="27" y="2"/>
                      <a:pt x="28" y="1"/>
                    </a:cubicBezTo>
                    <a:cubicBezTo>
                      <a:pt x="27" y="0"/>
                      <a:pt x="27" y="1"/>
                      <a:pt x="26" y="1"/>
                    </a:cubicBezTo>
                    <a:cubicBezTo>
                      <a:pt x="25" y="0"/>
                      <a:pt x="26" y="0"/>
                      <a:pt x="25" y="0"/>
                    </a:cubicBezTo>
                    <a:cubicBezTo>
                      <a:pt x="24" y="1"/>
                      <a:pt x="24" y="5"/>
                      <a:pt x="21" y="7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0" y="8"/>
                      <a:pt x="17" y="9"/>
                      <a:pt x="16" y="7"/>
                    </a:cubicBezTo>
                    <a:cubicBezTo>
                      <a:pt x="16" y="8"/>
                      <a:pt x="14" y="6"/>
                      <a:pt x="14" y="9"/>
                    </a:cubicBezTo>
                    <a:cubicBezTo>
                      <a:pt x="14" y="8"/>
                      <a:pt x="14" y="8"/>
                      <a:pt x="13" y="8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9"/>
                      <a:pt x="13" y="7"/>
                      <a:pt x="12" y="7"/>
                    </a:cubicBezTo>
                    <a:cubicBezTo>
                      <a:pt x="12" y="8"/>
                      <a:pt x="11" y="8"/>
                      <a:pt x="11" y="9"/>
                    </a:cubicBezTo>
                    <a:cubicBezTo>
                      <a:pt x="10" y="7"/>
                      <a:pt x="11" y="6"/>
                      <a:pt x="11" y="4"/>
                    </a:cubicBezTo>
                    <a:cubicBezTo>
                      <a:pt x="11" y="5"/>
                      <a:pt x="11" y="5"/>
                      <a:pt x="10" y="6"/>
                    </a:cubicBezTo>
                    <a:cubicBezTo>
                      <a:pt x="10" y="5"/>
                      <a:pt x="10" y="6"/>
                      <a:pt x="9" y="6"/>
                    </a:cubicBezTo>
                    <a:cubicBezTo>
                      <a:pt x="9" y="5"/>
                      <a:pt x="10" y="5"/>
                      <a:pt x="11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8" y="3"/>
                      <a:pt x="0" y="6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4" y="7"/>
                      <a:pt x="3" y="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8"/>
                      <a:pt x="3" y="9"/>
                      <a:pt x="3" y="11"/>
                    </a:cubicBezTo>
                    <a:cubicBezTo>
                      <a:pt x="1" y="11"/>
                      <a:pt x="2" y="9"/>
                      <a:pt x="1" y="8"/>
                    </a:cubicBezTo>
                    <a:cubicBezTo>
                      <a:pt x="1" y="8"/>
                      <a:pt x="1" y="9"/>
                      <a:pt x="0" y="9"/>
                    </a:cubicBezTo>
                    <a:cubicBezTo>
                      <a:pt x="1" y="10"/>
                      <a:pt x="2" y="11"/>
                      <a:pt x="2" y="12"/>
                    </a:cubicBezTo>
                    <a:cubicBezTo>
                      <a:pt x="1" y="10"/>
                      <a:pt x="0" y="11"/>
                      <a:pt x="0" y="1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88" name="Freeform 1188"/>
              <p:cNvSpPr>
                <a:spLocks/>
              </p:cNvSpPr>
              <p:nvPr/>
            </p:nvSpPr>
            <p:spPr bwMode="auto">
              <a:xfrm>
                <a:off x="936" y="2960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89" name="Freeform 1189"/>
              <p:cNvSpPr>
                <a:spLocks/>
              </p:cNvSpPr>
              <p:nvPr/>
            </p:nvSpPr>
            <p:spPr bwMode="auto">
              <a:xfrm>
                <a:off x="936" y="296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90" name="Freeform 1190"/>
              <p:cNvSpPr>
                <a:spLocks/>
              </p:cNvSpPr>
              <p:nvPr/>
            </p:nvSpPr>
            <p:spPr bwMode="auto">
              <a:xfrm>
                <a:off x="953" y="2954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91" name="Freeform 1191"/>
              <p:cNvSpPr>
                <a:spLocks/>
              </p:cNvSpPr>
              <p:nvPr/>
            </p:nvSpPr>
            <p:spPr bwMode="auto">
              <a:xfrm>
                <a:off x="966" y="2946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92" name="Freeform 1192"/>
              <p:cNvSpPr>
                <a:spLocks/>
              </p:cNvSpPr>
              <p:nvPr/>
            </p:nvSpPr>
            <p:spPr bwMode="auto">
              <a:xfrm>
                <a:off x="975" y="2954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93" name="Freeform 1193"/>
              <p:cNvSpPr>
                <a:spLocks/>
              </p:cNvSpPr>
              <p:nvPr/>
            </p:nvSpPr>
            <p:spPr bwMode="auto">
              <a:xfrm>
                <a:off x="936" y="2965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94" name="Freeform 1194"/>
              <p:cNvSpPr>
                <a:spLocks/>
              </p:cNvSpPr>
              <p:nvPr/>
            </p:nvSpPr>
            <p:spPr bwMode="auto">
              <a:xfrm>
                <a:off x="890" y="2962"/>
                <a:ext cx="52" cy="27"/>
              </a:xfrm>
              <a:custGeom>
                <a:avLst/>
                <a:gdLst>
                  <a:gd name="T0" fmla="*/ 1 w 19"/>
                  <a:gd name="T1" fmla="*/ 3 h 10"/>
                  <a:gd name="T2" fmla="*/ 3 w 19"/>
                  <a:gd name="T3" fmla="*/ 6 h 10"/>
                  <a:gd name="T4" fmla="*/ 7 w 19"/>
                  <a:gd name="T5" fmla="*/ 5 h 10"/>
                  <a:gd name="T6" fmla="*/ 5 w 19"/>
                  <a:gd name="T7" fmla="*/ 7 h 10"/>
                  <a:gd name="T8" fmla="*/ 13 w 19"/>
                  <a:gd name="T9" fmla="*/ 7 h 10"/>
                  <a:gd name="T10" fmla="*/ 13 w 19"/>
                  <a:gd name="T11" fmla="*/ 8 h 10"/>
                  <a:gd name="T12" fmla="*/ 15 w 19"/>
                  <a:gd name="T13" fmla="*/ 5 h 10"/>
                  <a:gd name="T14" fmla="*/ 16 w 19"/>
                  <a:gd name="T15" fmla="*/ 9 h 10"/>
                  <a:gd name="T16" fmla="*/ 16 w 19"/>
                  <a:gd name="T17" fmla="*/ 9 h 10"/>
                  <a:gd name="T18" fmla="*/ 19 w 19"/>
                  <a:gd name="T19" fmla="*/ 6 h 10"/>
                  <a:gd name="T20" fmla="*/ 18 w 19"/>
                  <a:gd name="T21" fmla="*/ 5 h 10"/>
                  <a:gd name="T22" fmla="*/ 17 w 19"/>
                  <a:gd name="T23" fmla="*/ 3 h 10"/>
                  <a:gd name="T24" fmla="*/ 16 w 19"/>
                  <a:gd name="T25" fmla="*/ 5 h 10"/>
                  <a:gd name="T26" fmla="*/ 15 w 19"/>
                  <a:gd name="T27" fmla="*/ 4 h 10"/>
                  <a:gd name="T28" fmla="*/ 15 w 19"/>
                  <a:gd name="T29" fmla="*/ 5 h 10"/>
                  <a:gd name="T30" fmla="*/ 15 w 19"/>
                  <a:gd name="T31" fmla="*/ 4 h 10"/>
                  <a:gd name="T32" fmla="*/ 14 w 19"/>
                  <a:gd name="T33" fmla="*/ 5 h 10"/>
                  <a:gd name="T34" fmla="*/ 14 w 19"/>
                  <a:gd name="T35" fmla="*/ 4 h 10"/>
                  <a:gd name="T36" fmla="*/ 13 w 19"/>
                  <a:gd name="T37" fmla="*/ 6 h 10"/>
                  <a:gd name="T38" fmla="*/ 12 w 19"/>
                  <a:gd name="T39" fmla="*/ 4 h 10"/>
                  <a:gd name="T40" fmla="*/ 12 w 19"/>
                  <a:gd name="T41" fmla="*/ 5 h 10"/>
                  <a:gd name="T42" fmla="*/ 9 w 19"/>
                  <a:gd name="T43" fmla="*/ 3 h 10"/>
                  <a:gd name="T44" fmla="*/ 9 w 19"/>
                  <a:gd name="T45" fmla="*/ 4 h 10"/>
                  <a:gd name="T46" fmla="*/ 11 w 19"/>
                  <a:gd name="T47" fmla="*/ 3 h 10"/>
                  <a:gd name="T48" fmla="*/ 9 w 19"/>
                  <a:gd name="T49" fmla="*/ 6 h 10"/>
                  <a:gd name="T50" fmla="*/ 8 w 19"/>
                  <a:gd name="T51" fmla="*/ 3 h 10"/>
                  <a:gd name="T52" fmla="*/ 5 w 19"/>
                  <a:gd name="T53" fmla="*/ 2 h 10"/>
                  <a:gd name="T54" fmla="*/ 5 w 19"/>
                  <a:gd name="T55" fmla="*/ 2 h 10"/>
                  <a:gd name="T56" fmla="*/ 3 w 19"/>
                  <a:gd name="T57" fmla="*/ 1 h 10"/>
                  <a:gd name="T58" fmla="*/ 3 w 19"/>
                  <a:gd name="T59" fmla="*/ 2 h 10"/>
                  <a:gd name="T60" fmla="*/ 2 w 19"/>
                  <a:gd name="T61" fmla="*/ 2 h 10"/>
                  <a:gd name="T62" fmla="*/ 3 w 19"/>
                  <a:gd name="T63" fmla="*/ 2 h 10"/>
                  <a:gd name="T64" fmla="*/ 0 w 19"/>
                  <a:gd name="T65" fmla="*/ 2 h 10"/>
                  <a:gd name="T66" fmla="*/ 2 w 19"/>
                  <a:gd name="T67" fmla="*/ 2 h 10"/>
                  <a:gd name="T68" fmla="*/ 1 w 19"/>
                  <a:gd name="T69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9" h="10">
                    <a:moveTo>
                      <a:pt x="1" y="3"/>
                    </a:moveTo>
                    <a:cubicBezTo>
                      <a:pt x="0" y="5"/>
                      <a:pt x="2" y="5"/>
                      <a:pt x="3" y="6"/>
                    </a:cubicBezTo>
                    <a:cubicBezTo>
                      <a:pt x="6" y="7"/>
                      <a:pt x="5" y="4"/>
                      <a:pt x="7" y="5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7" y="8"/>
                      <a:pt x="11" y="10"/>
                      <a:pt x="13" y="7"/>
                    </a:cubicBezTo>
                    <a:cubicBezTo>
                      <a:pt x="13" y="7"/>
                      <a:pt x="14" y="8"/>
                      <a:pt x="13" y="8"/>
                    </a:cubicBezTo>
                    <a:cubicBezTo>
                      <a:pt x="14" y="8"/>
                      <a:pt x="14" y="4"/>
                      <a:pt x="15" y="5"/>
                    </a:cubicBezTo>
                    <a:cubicBezTo>
                      <a:pt x="14" y="7"/>
                      <a:pt x="16" y="7"/>
                      <a:pt x="16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7" y="8"/>
                      <a:pt x="18" y="6"/>
                      <a:pt x="19" y="6"/>
                    </a:cubicBezTo>
                    <a:cubicBezTo>
                      <a:pt x="18" y="6"/>
                      <a:pt x="17" y="5"/>
                      <a:pt x="18" y="5"/>
                    </a:cubicBezTo>
                    <a:cubicBezTo>
                      <a:pt x="17" y="5"/>
                      <a:pt x="17" y="4"/>
                      <a:pt x="17" y="3"/>
                    </a:cubicBezTo>
                    <a:cubicBezTo>
                      <a:pt x="17" y="4"/>
                      <a:pt x="16" y="4"/>
                      <a:pt x="16" y="5"/>
                    </a:cubicBezTo>
                    <a:cubicBezTo>
                      <a:pt x="15" y="4"/>
                      <a:pt x="16" y="4"/>
                      <a:pt x="15" y="4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5" y="5"/>
                      <a:pt x="15" y="4"/>
                      <a:pt x="15" y="4"/>
                    </a:cubicBezTo>
                    <a:cubicBezTo>
                      <a:pt x="15" y="4"/>
                      <a:pt x="14" y="5"/>
                      <a:pt x="14" y="5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3" y="5"/>
                      <a:pt x="13" y="4"/>
                      <a:pt x="13" y="6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1" y="5"/>
                      <a:pt x="11" y="2"/>
                      <a:pt x="9" y="3"/>
                    </a:cubicBezTo>
                    <a:cubicBezTo>
                      <a:pt x="9" y="3"/>
                      <a:pt x="9" y="4"/>
                      <a:pt x="9" y="4"/>
                    </a:cubicBezTo>
                    <a:cubicBezTo>
                      <a:pt x="9" y="5"/>
                      <a:pt x="10" y="3"/>
                      <a:pt x="11" y="3"/>
                    </a:cubicBezTo>
                    <a:cubicBezTo>
                      <a:pt x="10" y="4"/>
                      <a:pt x="9" y="5"/>
                      <a:pt x="9" y="6"/>
                    </a:cubicBezTo>
                    <a:cubicBezTo>
                      <a:pt x="9" y="5"/>
                      <a:pt x="7" y="6"/>
                      <a:pt x="8" y="3"/>
                    </a:cubicBezTo>
                    <a:cubicBezTo>
                      <a:pt x="7" y="2"/>
                      <a:pt x="6" y="3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3"/>
                      <a:pt x="5" y="0"/>
                      <a:pt x="3" y="1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3"/>
                      <a:pt x="3" y="2"/>
                      <a:pt x="2" y="2"/>
                    </a:cubicBezTo>
                    <a:cubicBezTo>
                      <a:pt x="2" y="2"/>
                      <a:pt x="2" y="2"/>
                      <a:pt x="3" y="2"/>
                    </a:cubicBezTo>
                    <a:cubicBezTo>
                      <a:pt x="2" y="3"/>
                      <a:pt x="0" y="2"/>
                      <a:pt x="0" y="2"/>
                    </a:cubicBezTo>
                    <a:cubicBezTo>
                      <a:pt x="0" y="2"/>
                      <a:pt x="2" y="2"/>
                      <a:pt x="2" y="2"/>
                    </a:cubicBezTo>
                    <a:cubicBezTo>
                      <a:pt x="2" y="3"/>
                      <a:pt x="1" y="4"/>
                      <a:pt x="1" y="3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95" name="Freeform 1195"/>
              <p:cNvSpPr>
                <a:spLocks/>
              </p:cNvSpPr>
              <p:nvPr/>
            </p:nvSpPr>
            <p:spPr bwMode="auto">
              <a:xfrm>
                <a:off x="928" y="29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96" name="Freeform 1196"/>
              <p:cNvSpPr>
                <a:spLocks/>
              </p:cNvSpPr>
              <p:nvPr/>
            </p:nvSpPr>
            <p:spPr bwMode="auto">
              <a:xfrm>
                <a:off x="852" y="2949"/>
                <a:ext cx="46" cy="21"/>
              </a:xfrm>
              <a:custGeom>
                <a:avLst/>
                <a:gdLst>
                  <a:gd name="T0" fmla="*/ 12 w 17"/>
                  <a:gd name="T1" fmla="*/ 2 h 8"/>
                  <a:gd name="T2" fmla="*/ 13 w 17"/>
                  <a:gd name="T3" fmla="*/ 0 h 8"/>
                  <a:gd name="T4" fmla="*/ 11 w 17"/>
                  <a:gd name="T5" fmla="*/ 2 h 8"/>
                  <a:gd name="T6" fmla="*/ 9 w 17"/>
                  <a:gd name="T7" fmla="*/ 2 h 8"/>
                  <a:gd name="T8" fmla="*/ 7 w 17"/>
                  <a:gd name="T9" fmla="*/ 0 h 8"/>
                  <a:gd name="T10" fmla="*/ 6 w 17"/>
                  <a:gd name="T11" fmla="*/ 0 h 8"/>
                  <a:gd name="T12" fmla="*/ 7 w 17"/>
                  <a:gd name="T13" fmla="*/ 2 h 8"/>
                  <a:gd name="T14" fmla="*/ 6 w 17"/>
                  <a:gd name="T15" fmla="*/ 4 h 8"/>
                  <a:gd name="T16" fmla="*/ 6 w 17"/>
                  <a:gd name="T17" fmla="*/ 3 h 8"/>
                  <a:gd name="T18" fmla="*/ 4 w 17"/>
                  <a:gd name="T19" fmla="*/ 1 h 8"/>
                  <a:gd name="T20" fmla="*/ 2 w 17"/>
                  <a:gd name="T21" fmla="*/ 8 h 8"/>
                  <a:gd name="T22" fmla="*/ 4 w 17"/>
                  <a:gd name="T23" fmla="*/ 7 h 8"/>
                  <a:gd name="T24" fmla="*/ 3 w 17"/>
                  <a:gd name="T25" fmla="*/ 5 h 8"/>
                  <a:gd name="T26" fmla="*/ 5 w 17"/>
                  <a:gd name="T27" fmla="*/ 5 h 8"/>
                  <a:gd name="T28" fmla="*/ 4 w 17"/>
                  <a:gd name="T29" fmla="*/ 6 h 8"/>
                  <a:gd name="T30" fmla="*/ 9 w 17"/>
                  <a:gd name="T31" fmla="*/ 4 h 8"/>
                  <a:gd name="T32" fmla="*/ 11 w 17"/>
                  <a:gd name="T33" fmla="*/ 3 h 8"/>
                  <a:gd name="T34" fmla="*/ 9 w 17"/>
                  <a:gd name="T35" fmla="*/ 3 h 8"/>
                  <a:gd name="T36" fmla="*/ 11 w 17"/>
                  <a:gd name="T37" fmla="*/ 6 h 8"/>
                  <a:gd name="T38" fmla="*/ 10 w 17"/>
                  <a:gd name="T39" fmla="*/ 4 h 8"/>
                  <a:gd name="T40" fmla="*/ 12 w 17"/>
                  <a:gd name="T41" fmla="*/ 5 h 8"/>
                  <a:gd name="T42" fmla="*/ 13 w 17"/>
                  <a:gd name="T43" fmla="*/ 3 h 8"/>
                  <a:gd name="T44" fmla="*/ 13 w 17"/>
                  <a:gd name="T45" fmla="*/ 4 h 8"/>
                  <a:gd name="T46" fmla="*/ 15 w 17"/>
                  <a:gd name="T47" fmla="*/ 2 h 8"/>
                  <a:gd name="T48" fmla="*/ 17 w 17"/>
                  <a:gd name="T49" fmla="*/ 3 h 8"/>
                  <a:gd name="T50" fmla="*/ 15 w 17"/>
                  <a:gd name="T51" fmla="*/ 1 h 8"/>
                  <a:gd name="T52" fmla="*/ 12 w 17"/>
                  <a:gd name="T53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7" h="8">
                    <a:moveTo>
                      <a:pt x="12" y="2"/>
                    </a:moveTo>
                    <a:cubicBezTo>
                      <a:pt x="12" y="1"/>
                      <a:pt x="13" y="1"/>
                      <a:pt x="13" y="0"/>
                    </a:cubicBezTo>
                    <a:cubicBezTo>
                      <a:pt x="12" y="0"/>
                      <a:pt x="12" y="2"/>
                      <a:pt x="11" y="2"/>
                    </a:cubicBezTo>
                    <a:cubicBezTo>
                      <a:pt x="11" y="1"/>
                      <a:pt x="9" y="1"/>
                      <a:pt x="9" y="2"/>
                    </a:cubicBezTo>
                    <a:cubicBezTo>
                      <a:pt x="9" y="1"/>
                      <a:pt x="8" y="0"/>
                      <a:pt x="7" y="0"/>
                    </a:cubicBezTo>
                    <a:cubicBezTo>
                      <a:pt x="7" y="0"/>
                      <a:pt x="6" y="0"/>
                      <a:pt x="6" y="0"/>
                    </a:cubicBezTo>
                    <a:cubicBezTo>
                      <a:pt x="8" y="0"/>
                      <a:pt x="5" y="1"/>
                      <a:pt x="7" y="2"/>
                    </a:cubicBezTo>
                    <a:cubicBezTo>
                      <a:pt x="8" y="3"/>
                      <a:pt x="7" y="4"/>
                      <a:pt x="6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1"/>
                      <a:pt x="5" y="3"/>
                      <a:pt x="4" y="1"/>
                    </a:cubicBezTo>
                    <a:cubicBezTo>
                      <a:pt x="5" y="4"/>
                      <a:pt x="0" y="5"/>
                      <a:pt x="2" y="8"/>
                    </a:cubicBezTo>
                    <a:cubicBezTo>
                      <a:pt x="3" y="8"/>
                      <a:pt x="3" y="7"/>
                      <a:pt x="4" y="7"/>
                    </a:cubicBezTo>
                    <a:cubicBezTo>
                      <a:pt x="2" y="7"/>
                      <a:pt x="3" y="5"/>
                      <a:pt x="3" y="5"/>
                    </a:cubicBezTo>
                    <a:cubicBezTo>
                      <a:pt x="4" y="5"/>
                      <a:pt x="4" y="4"/>
                      <a:pt x="5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6" y="6"/>
                      <a:pt x="8" y="5"/>
                      <a:pt x="9" y="4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5" y="2"/>
                      <a:pt x="10" y="3"/>
                      <a:pt x="9" y="3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4"/>
                      <a:pt x="11" y="4"/>
                      <a:pt x="12" y="5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3"/>
                      <a:pt x="14" y="3"/>
                      <a:pt x="13" y="4"/>
                    </a:cubicBezTo>
                    <a:cubicBezTo>
                      <a:pt x="14" y="4"/>
                      <a:pt x="14" y="3"/>
                      <a:pt x="15" y="2"/>
                    </a:cubicBezTo>
                    <a:cubicBezTo>
                      <a:pt x="16" y="3"/>
                      <a:pt x="15" y="4"/>
                      <a:pt x="17" y="3"/>
                    </a:cubicBezTo>
                    <a:cubicBezTo>
                      <a:pt x="17" y="1"/>
                      <a:pt x="15" y="3"/>
                      <a:pt x="15" y="1"/>
                    </a:cubicBezTo>
                    <a:lnTo>
                      <a:pt x="12" y="2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97" name="Freeform 1197"/>
              <p:cNvSpPr>
                <a:spLocks/>
              </p:cNvSpPr>
              <p:nvPr/>
            </p:nvSpPr>
            <p:spPr bwMode="auto">
              <a:xfrm>
                <a:off x="890" y="2960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2 h 2"/>
                  <a:gd name="T4" fmla="*/ 3 w 3"/>
                  <a:gd name="T5" fmla="*/ 2 h 2"/>
                  <a:gd name="T6" fmla="*/ 3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98" name="Freeform 1198"/>
              <p:cNvSpPr>
                <a:spLocks/>
              </p:cNvSpPr>
              <p:nvPr/>
            </p:nvSpPr>
            <p:spPr bwMode="auto">
              <a:xfrm>
                <a:off x="882" y="2962"/>
                <a:ext cx="3" cy="6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1"/>
                      <a:pt x="1" y="2"/>
                      <a:pt x="1" y="1"/>
                    </a:cubicBezTo>
                    <a:cubicBezTo>
                      <a:pt x="1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699" name="Freeform 1199"/>
              <p:cNvSpPr>
                <a:spLocks/>
              </p:cNvSpPr>
              <p:nvPr/>
            </p:nvSpPr>
            <p:spPr bwMode="auto">
              <a:xfrm>
                <a:off x="860" y="2954"/>
                <a:ext cx="3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00" name="Freeform 1200"/>
              <p:cNvSpPr>
                <a:spLocks/>
              </p:cNvSpPr>
              <p:nvPr/>
            </p:nvSpPr>
            <p:spPr bwMode="auto">
              <a:xfrm>
                <a:off x="844" y="2960"/>
                <a:ext cx="13" cy="13"/>
              </a:xfrm>
              <a:custGeom>
                <a:avLst/>
                <a:gdLst>
                  <a:gd name="T0" fmla="*/ 0 w 5"/>
                  <a:gd name="T1" fmla="*/ 5 h 5"/>
                  <a:gd name="T2" fmla="*/ 5 w 5"/>
                  <a:gd name="T3" fmla="*/ 4 h 5"/>
                  <a:gd name="T4" fmla="*/ 4 w 5"/>
                  <a:gd name="T5" fmla="*/ 1 h 5"/>
                  <a:gd name="T6" fmla="*/ 2 w 5"/>
                  <a:gd name="T7" fmla="*/ 3 h 5"/>
                  <a:gd name="T8" fmla="*/ 0 w 5"/>
                  <a:gd name="T9" fmla="*/ 4 h 5"/>
                  <a:gd name="T10" fmla="*/ 0 w 5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5">
                    <a:moveTo>
                      <a:pt x="0" y="5"/>
                    </a:moveTo>
                    <a:cubicBezTo>
                      <a:pt x="2" y="5"/>
                      <a:pt x="2" y="4"/>
                      <a:pt x="5" y="4"/>
                    </a:cubicBezTo>
                    <a:cubicBezTo>
                      <a:pt x="5" y="3"/>
                      <a:pt x="4" y="2"/>
                      <a:pt x="4" y="1"/>
                    </a:cubicBezTo>
                    <a:cubicBezTo>
                      <a:pt x="3" y="0"/>
                      <a:pt x="3" y="3"/>
                      <a:pt x="2" y="3"/>
                    </a:cubicBezTo>
                    <a:cubicBezTo>
                      <a:pt x="2" y="2"/>
                      <a:pt x="1" y="4"/>
                      <a:pt x="0" y="4"/>
                    </a:cubicBezTo>
                    <a:cubicBezTo>
                      <a:pt x="0" y="4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01" name="Freeform 1201"/>
              <p:cNvSpPr>
                <a:spLocks/>
              </p:cNvSpPr>
              <p:nvPr/>
            </p:nvSpPr>
            <p:spPr bwMode="auto">
              <a:xfrm>
                <a:off x="768" y="2916"/>
                <a:ext cx="79" cy="54"/>
              </a:xfrm>
              <a:custGeom>
                <a:avLst/>
                <a:gdLst>
                  <a:gd name="T0" fmla="*/ 23 w 29"/>
                  <a:gd name="T1" fmla="*/ 15 h 20"/>
                  <a:gd name="T2" fmla="*/ 21 w 29"/>
                  <a:gd name="T3" fmla="*/ 15 h 20"/>
                  <a:gd name="T4" fmla="*/ 22 w 29"/>
                  <a:gd name="T5" fmla="*/ 15 h 20"/>
                  <a:gd name="T6" fmla="*/ 22 w 29"/>
                  <a:gd name="T7" fmla="*/ 13 h 20"/>
                  <a:gd name="T8" fmla="*/ 21 w 29"/>
                  <a:gd name="T9" fmla="*/ 14 h 20"/>
                  <a:gd name="T10" fmla="*/ 19 w 29"/>
                  <a:gd name="T11" fmla="*/ 12 h 20"/>
                  <a:gd name="T12" fmla="*/ 17 w 29"/>
                  <a:gd name="T13" fmla="*/ 13 h 20"/>
                  <a:gd name="T14" fmla="*/ 19 w 29"/>
                  <a:gd name="T15" fmla="*/ 9 h 20"/>
                  <a:gd name="T16" fmla="*/ 16 w 29"/>
                  <a:gd name="T17" fmla="*/ 11 h 20"/>
                  <a:gd name="T18" fmla="*/ 16 w 29"/>
                  <a:gd name="T19" fmla="*/ 7 h 20"/>
                  <a:gd name="T20" fmla="*/ 16 w 29"/>
                  <a:gd name="T21" fmla="*/ 8 h 20"/>
                  <a:gd name="T22" fmla="*/ 16 w 29"/>
                  <a:gd name="T23" fmla="*/ 6 h 20"/>
                  <a:gd name="T24" fmla="*/ 18 w 29"/>
                  <a:gd name="T25" fmla="*/ 6 h 20"/>
                  <a:gd name="T26" fmla="*/ 17 w 29"/>
                  <a:gd name="T27" fmla="*/ 4 h 20"/>
                  <a:gd name="T28" fmla="*/ 17 w 29"/>
                  <a:gd name="T29" fmla="*/ 3 h 20"/>
                  <a:gd name="T30" fmla="*/ 12 w 29"/>
                  <a:gd name="T31" fmla="*/ 2 h 20"/>
                  <a:gd name="T32" fmla="*/ 12 w 29"/>
                  <a:gd name="T33" fmla="*/ 1 h 20"/>
                  <a:gd name="T34" fmla="*/ 8 w 29"/>
                  <a:gd name="T35" fmla="*/ 6 h 20"/>
                  <a:gd name="T36" fmla="*/ 6 w 29"/>
                  <a:gd name="T37" fmla="*/ 5 h 20"/>
                  <a:gd name="T38" fmla="*/ 9 w 29"/>
                  <a:gd name="T39" fmla="*/ 8 h 20"/>
                  <a:gd name="T40" fmla="*/ 6 w 29"/>
                  <a:gd name="T41" fmla="*/ 9 h 20"/>
                  <a:gd name="T42" fmla="*/ 6 w 29"/>
                  <a:gd name="T43" fmla="*/ 7 h 20"/>
                  <a:gd name="T44" fmla="*/ 5 w 29"/>
                  <a:gd name="T45" fmla="*/ 8 h 20"/>
                  <a:gd name="T46" fmla="*/ 3 w 29"/>
                  <a:gd name="T47" fmla="*/ 7 h 20"/>
                  <a:gd name="T48" fmla="*/ 2 w 29"/>
                  <a:gd name="T49" fmla="*/ 11 h 20"/>
                  <a:gd name="T50" fmla="*/ 0 w 29"/>
                  <a:gd name="T51" fmla="*/ 11 h 20"/>
                  <a:gd name="T52" fmla="*/ 3 w 29"/>
                  <a:gd name="T53" fmla="*/ 13 h 20"/>
                  <a:gd name="T54" fmla="*/ 11 w 29"/>
                  <a:gd name="T55" fmla="*/ 8 h 20"/>
                  <a:gd name="T56" fmla="*/ 12 w 29"/>
                  <a:gd name="T57" fmla="*/ 5 h 20"/>
                  <a:gd name="T58" fmla="*/ 13 w 29"/>
                  <a:gd name="T59" fmla="*/ 7 h 20"/>
                  <a:gd name="T60" fmla="*/ 12 w 29"/>
                  <a:gd name="T61" fmla="*/ 5 h 20"/>
                  <a:gd name="T62" fmla="*/ 14 w 29"/>
                  <a:gd name="T63" fmla="*/ 6 h 20"/>
                  <a:gd name="T64" fmla="*/ 14 w 29"/>
                  <a:gd name="T65" fmla="*/ 4 h 20"/>
                  <a:gd name="T66" fmla="*/ 16 w 29"/>
                  <a:gd name="T67" fmla="*/ 5 h 20"/>
                  <a:gd name="T68" fmla="*/ 19 w 29"/>
                  <a:gd name="T69" fmla="*/ 17 h 20"/>
                  <a:gd name="T70" fmla="*/ 20 w 29"/>
                  <a:gd name="T71" fmla="*/ 16 h 20"/>
                  <a:gd name="T72" fmla="*/ 25 w 29"/>
                  <a:gd name="T73" fmla="*/ 18 h 20"/>
                  <a:gd name="T74" fmla="*/ 26 w 29"/>
                  <a:gd name="T75" fmla="*/ 17 h 20"/>
                  <a:gd name="T76" fmla="*/ 25 w 29"/>
                  <a:gd name="T77" fmla="*/ 20 h 20"/>
                  <a:gd name="T78" fmla="*/ 27 w 29"/>
                  <a:gd name="T79" fmla="*/ 20 h 20"/>
                  <a:gd name="T80" fmla="*/ 26 w 29"/>
                  <a:gd name="T81" fmla="*/ 19 h 20"/>
                  <a:gd name="T82" fmla="*/ 28 w 29"/>
                  <a:gd name="T83" fmla="*/ 20 h 20"/>
                  <a:gd name="T84" fmla="*/ 27 w 29"/>
                  <a:gd name="T85" fmla="*/ 16 h 20"/>
                  <a:gd name="T86" fmla="*/ 24 w 29"/>
                  <a:gd name="T87" fmla="*/ 13 h 20"/>
                  <a:gd name="T88" fmla="*/ 23 w 29"/>
                  <a:gd name="T89" fmla="*/ 1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9" h="20">
                    <a:moveTo>
                      <a:pt x="23" y="15"/>
                    </a:moveTo>
                    <a:cubicBezTo>
                      <a:pt x="23" y="15"/>
                      <a:pt x="21" y="16"/>
                      <a:pt x="21" y="15"/>
                    </a:cubicBezTo>
                    <a:cubicBezTo>
                      <a:pt x="22" y="14"/>
                      <a:pt x="22" y="14"/>
                      <a:pt x="22" y="15"/>
                    </a:cubicBezTo>
                    <a:cubicBezTo>
                      <a:pt x="23" y="13"/>
                      <a:pt x="22" y="15"/>
                      <a:pt x="22" y="13"/>
                    </a:cubicBezTo>
                    <a:cubicBezTo>
                      <a:pt x="22" y="14"/>
                      <a:pt x="22" y="14"/>
                      <a:pt x="21" y="14"/>
                    </a:cubicBezTo>
                    <a:cubicBezTo>
                      <a:pt x="21" y="13"/>
                      <a:pt x="20" y="14"/>
                      <a:pt x="19" y="12"/>
                    </a:cubicBezTo>
                    <a:cubicBezTo>
                      <a:pt x="18" y="12"/>
                      <a:pt x="18" y="12"/>
                      <a:pt x="17" y="13"/>
                    </a:cubicBezTo>
                    <a:cubicBezTo>
                      <a:pt x="18" y="11"/>
                      <a:pt x="18" y="11"/>
                      <a:pt x="19" y="9"/>
                    </a:cubicBezTo>
                    <a:cubicBezTo>
                      <a:pt x="18" y="10"/>
                      <a:pt x="17" y="11"/>
                      <a:pt x="16" y="11"/>
                    </a:cubicBezTo>
                    <a:cubicBezTo>
                      <a:pt x="16" y="8"/>
                      <a:pt x="14" y="9"/>
                      <a:pt x="16" y="7"/>
                    </a:cubicBezTo>
                    <a:cubicBezTo>
                      <a:pt x="16" y="7"/>
                      <a:pt x="16" y="7"/>
                      <a:pt x="16" y="8"/>
                    </a:cubicBezTo>
                    <a:cubicBezTo>
                      <a:pt x="18" y="7"/>
                      <a:pt x="16" y="7"/>
                      <a:pt x="16" y="6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4"/>
                      <a:pt x="17" y="4"/>
                      <a:pt x="17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0" y="0"/>
                      <a:pt x="14" y="3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1" y="3"/>
                      <a:pt x="9" y="4"/>
                      <a:pt x="8" y="6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8"/>
                      <a:pt x="9" y="4"/>
                      <a:pt x="9" y="8"/>
                    </a:cubicBezTo>
                    <a:cubicBezTo>
                      <a:pt x="7" y="5"/>
                      <a:pt x="8" y="9"/>
                      <a:pt x="6" y="9"/>
                    </a:cubicBezTo>
                    <a:cubicBezTo>
                      <a:pt x="5" y="8"/>
                      <a:pt x="7" y="7"/>
                      <a:pt x="6" y="7"/>
                    </a:cubicBezTo>
                    <a:cubicBezTo>
                      <a:pt x="6" y="8"/>
                      <a:pt x="5" y="7"/>
                      <a:pt x="5" y="8"/>
                    </a:cubicBezTo>
                    <a:cubicBezTo>
                      <a:pt x="4" y="7"/>
                      <a:pt x="4" y="9"/>
                      <a:pt x="3" y="7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0"/>
                      <a:pt x="1" y="11"/>
                      <a:pt x="0" y="11"/>
                    </a:cubicBezTo>
                    <a:cubicBezTo>
                      <a:pt x="2" y="10"/>
                      <a:pt x="1" y="13"/>
                      <a:pt x="3" y="13"/>
                    </a:cubicBezTo>
                    <a:cubicBezTo>
                      <a:pt x="5" y="12"/>
                      <a:pt x="8" y="9"/>
                      <a:pt x="11" y="8"/>
                    </a:cubicBezTo>
                    <a:cubicBezTo>
                      <a:pt x="10" y="6"/>
                      <a:pt x="12" y="7"/>
                      <a:pt x="12" y="5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4" y="5"/>
                      <a:pt x="12" y="6"/>
                      <a:pt x="12" y="5"/>
                    </a:cubicBezTo>
                    <a:cubicBezTo>
                      <a:pt x="12" y="4"/>
                      <a:pt x="14" y="5"/>
                      <a:pt x="14" y="6"/>
                    </a:cubicBezTo>
                    <a:cubicBezTo>
                      <a:pt x="15" y="5"/>
                      <a:pt x="14" y="5"/>
                      <a:pt x="14" y="4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0" y="6"/>
                      <a:pt x="17" y="14"/>
                      <a:pt x="19" y="17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2" y="18"/>
                      <a:pt x="24" y="15"/>
                      <a:pt x="25" y="18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5" y="17"/>
                      <a:pt x="26" y="19"/>
                      <a:pt x="25" y="20"/>
                    </a:cubicBezTo>
                    <a:cubicBezTo>
                      <a:pt x="26" y="19"/>
                      <a:pt x="26" y="20"/>
                      <a:pt x="27" y="20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7" y="18"/>
                      <a:pt x="28" y="19"/>
                      <a:pt x="28" y="20"/>
                    </a:cubicBezTo>
                    <a:cubicBezTo>
                      <a:pt x="29" y="18"/>
                      <a:pt x="27" y="17"/>
                      <a:pt x="27" y="16"/>
                    </a:cubicBezTo>
                    <a:cubicBezTo>
                      <a:pt x="24" y="18"/>
                      <a:pt x="25" y="13"/>
                      <a:pt x="24" y="13"/>
                    </a:cubicBezTo>
                    <a:cubicBezTo>
                      <a:pt x="23" y="14"/>
                      <a:pt x="23" y="15"/>
                      <a:pt x="23" y="15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02" name="Freeform 1202"/>
              <p:cNvSpPr>
                <a:spLocks/>
              </p:cNvSpPr>
              <p:nvPr/>
            </p:nvSpPr>
            <p:spPr bwMode="auto">
              <a:xfrm>
                <a:off x="836" y="297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03" name="Freeform 1203"/>
              <p:cNvSpPr>
                <a:spLocks/>
              </p:cNvSpPr>
              <p:nvPr/>
            </p:nvSpPr>
            <p:spPr bwMode="auto">
              <a:xfrm>
                <a:off x="768" y="2946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04" name="Rectangle 1204"/>
              <p:cNvSpPr>
                <a:spLocks noChangeArrowheads="1"/>
              </p:cNvSpPr>
              <p:nvPr/>
            </p:nvSpPr>
            <p:spPr bwMode="auto">
              <a:xfrm>
                <a:off x="844" y="2970"/>
                <a:ext cx="1" cy="1"/>
              </a:xfrm>
              <a:prstGeom prst="rect">
                <a:avLst/>
              </a:pr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05" name="Freeform 1205"/>
              <p:cNvSpPr>
                <a:spLocks/>
              </p:cNvSpPr>
              <p:nvPr/>
            </p:nvSpPr>
            <p:spPr bwMode="auto">
              <a:xfrm>
                <a:off x="844" y="2960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0 h 2"/>
                  <a:gd name="T4" fmla="*/ 0 w 3"/>
                  <a:gd name="T5" fmla="*/ 2 h 2"/>
                  <a:gd name="T6" fmla="*/ 3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06" name="Freeform 1206"/>
              <p:cNvSpPr>
                <a:spLocks/>
              </p:cNvSpPr>
              <p:nvPr/>
            </p:nvSpPr>
            <p:spPr bwMode="auto">
              <a:xfrm>
                <a:off x="751" y="294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07" name="Freeform 1207"/>
              <p:cNvSpPr>
                <a:spLocks/>
              </p:cNvSpPr>
              <p:nvPr/>
            </p:nvSpPr>
            <p:spPr bwMode="auto">
              <a:xfrm>
                <a:off x="721" y="2935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08" name="Freeform 1208"/>
              <p:cNvSpPr>
                <a:spLocks/>
              </p:cNvSpPr>
              <p:nvPr/>
            </p:nvSpPr>
            <p:spPr bwMode="auto">
              <a:xfrm>
                <a:off x="621" y="2894"/>
                <a:ext cx="144" cy="68"/>
              </a:xfrm>
              <a:custGeom>
                <a:avLst/>
                <a:gdLst>
                  <a:gd name="T0" fmla="*/ 4 w 53"/>
                  <a:gd name="T1" fmla="*/ 3 h 25"/>
                  <a:gd name="T2" fmla="*/ 2 w 53"/>
                  <a:gd name="T3" fmla="*/ 2 h 25"/>
                  <a:gd name="T4" fmla="*/ 1 w 53"/>
                  <a:gd name="T5" fmla="*/ 4 h 25"/>
                  <a:gd name="T6" fmla="*/ 3 w 53"/>
                  <a:gd name="T7" fmla="*/ 8 h 25"/>
                  <a:gd name="T8" fmla="*/ 6 w 53"/>
                  <a:gd name="T9" fmla="*/ 17 h 25"/>
                  <a:gd name="T10" fmla="*/ 11 w 53"/>
                  <a:gd name="T11" fmla="*/ 21 h 25"/>
                  <a:gd name="T12" fmla="*/ 19 w 53"/>
                  <a:gd name="T13" fmla="*/ 20 h 25"/>
                  <a:gd name="T14" fmla="*/ 21 w 53"/>
                  <a:gd name="T15" fmla="*/ 21 h 25"/>
                  <a:gd name="T16" fmla="*/ 25 w 53"/>
                  <a:gd name="T17" fmla="*/ 20 h 25"/>
                  <a:gd name="T18" fmla="*/ 25 w 53"/>
                  <a:gd name="T19" fmla="*/ 16 h 25"/>
                  <a:gd name="T20" fmla="*/ 28 w 53"/>
                  <a:gd name="T21" fmla="*/ 15 h 25"/>
                  <a:gd name="T22" fmla="*/ 31 w 53"/>
                  <a:gd name="T23" fmla="*/ 14 h 25"/>
                  <a:gd name="T24" fmla="*/ 33 w 53"/>
                  <a:gd name="T25" fmla="*/ 14 h 25"/>
                  <a:gd name="T26" fmla="*/ 34 w 53"/>
                  <a:gd name="T27" fmla="*/ 19 h 25"/>
                  <a:gd name="T28" fmla="*/ 38 w 53"/>
                  <a:gd name="T29" fmla="*/ 21 h 25"/>
                  <a:gd name="T30" fmla="*/ 41 w 53"/>
                  <a:gd name="T31" fmla="*/ 21 h 25"/>
                  <a:gd name="T32" fmla="*/ 41 w 53"/>
                  <a:gd name="T33" fmla="*/ 23 h 25"/>
                  <a:gd name="T34" fmla="*/ 44 w 53"/>
                  <a:gd name="T35" fmla="*/ 23 h 25"/>
                  <a:gd name="T36" fmla="*/ 53 w 53"/>
                  <a:gd name="T37" fmla="*/ 21 h 25"/>
                  <a:gd name="T38" fmla="*/ 49 w 53"/>
                  <a:gd name="T39" fmla="*/ 22 h 25"/>
                  <a:gd name="T40" fmla="*/ 48 w 53"/>
                  <a:gd name="T41" fmla="*/ 23 h 25"/>
                  <a:gd name="T42" fmla="*/ 46 w 53"/>
                  <a:gd name="T43" fmla="*/ 20 h 25"/>
                  <a:gd name="T44" fmla="*/ 45 w 53"/>
                  <a:gd name="T45" fmla="*/ 19 h 25"/>
                  <a:gd name="T46" fmla="*/ 42 w 53"/>
                  <a:gd name="T47" fmla="*/ 20 h 25"/>
                  <a:gd name="T48" fmla="*/ 41 w 53"/>
                  <a:gd name="T49" fmla="*/ 19 h 25"/>
                  <a:gd name="T50" fmla="*/ 39 w 53"/>
                  <a:gd name="T51" fmla="*/ 17 h 25"/>
                  <a:gd name="T52" fmla="*/ 37 w 53"/>
                  <a:gd name="T53" fmla="*/ 15 h 25"/>
                  <a:gd name="T54" fmla="*/ 37 w 53"/>
                  <a:gd name="T55" fmla="*/ 15 h 25"/>
                  <a:gd name="T56" fmla="*/ 37 w 53"/>
                  <a:gd name="T57" fmla="*/ 14 h 25"/>
                  <a:gd name="T58" fmla="*/ 36 w 53"/>
                  <a:gd name="T59" fmla="*/ 13 h 25"/>
                  <a:gd name="T60" fmla="*/ 35 w 53"/>
                  <a:gd name="T61" fmla="*/ 12 h 25"/>
                  <a:gd name="T62" fmla="*/ 36 w 53"/>
                  <a:gd name="T63" fmla="*/ 12 h 25"/>
                  <a:gd name="T64" fmla="*/ 36 w 53"/>
                  <a:gd name="T65" fmla="*/ 12 h 25"/>
                  <a:gd name="T66" fmla="*/ 31 w 53"/>
                  <a:gd name="T67" fmla="*/ 10 h 25"/>
                  <a:gd name="T68" fmla="*/ 31 w 53"/>
                  <a:gd name="T69" fmla="*/ 10 h 25"/>
                  <a:gd name="T70" fmla="*/ 31 w 53"/>
                  <a:gd name="T71" fmla="*/ 10 h 25"/>
                  <a:gd name="T72" fmla="*/ 29 w 53"/>
                  <a:gd name="T73" fmla="*/ 13 h 25"/>
                  <a:gd name="T74" fmla="*/ 27 w 53"/>
                  <a:gd name="T75" fmla="*/ 12 h 25"/>
                  <a:gd name="T76" fmla="*/ 25 w 53"/>
                  <a:gd name="T77" fmla="*/ 14 h 25"/>
                  <a:gd name="T78" fmla="*/ 24 w 53"/>
                  <a:gd name="T79" fmla="*/ 16 h 25"/>
                  <a:gd name="T80" fmla="*/ 20 w 53"/>
                  <a:gd name="T81" fmla="*/ 18 h 25"/>
                  <a:gd name="T82" fmla="*/ 14 w 53"/>
                  <a:gd name="T83" fmla="*/ 18 h 25"/>
                  <a:gd name="T84" fmla="*/ 13 w 53"/>
                  <a:gd name="T85" fmla="*/ 17 h 25"/>
                  <a:gd name="T86" fmla="*/ 7 w 53"/>
                  <a:gd name="T87" fmla="*/ 13 h 25"/>
                  <a:gd name="T88" fmla="*/ 7 w 53"/>
                  <a:gd name="T89" fmla="*/ 17 h 25"/>
                  <a:gd name="T90" fmla="*/ 8 w 53"/>
                  <a:gd name="T91" fmla="*/ 12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3" h="25">
                    <a:moveTo>
                      <a:pt x="7" y="6"/>
                    </a:moveTo>
                    <a:cubicBezTo>
                      <a:pt x="6" y="5"/>
                      <a:pt x="6" y="4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2"/>
                      <a:pt x="4" y="0"/>
                      <a:pt x="2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3"/>
                      <a:pt x="2" y="3"/>
                      <a:pt x="1" y="4"/>
                    </a:cubicBezTo>
                    <a:cubicBezTo>
                      <a:pt x="2" y="6"/>
                      <a:pt x="4" y="6"/>
                      <a:pt x="4" y="8"/>
                    </a:cubicBezTo>
                    <a:cubicBezTo>
                      <a:pt x="4" y="8"/>
                      <a:pt x="3" y="8"/>
                      <a:pt x="3" y="8"/>
                    </a:cubicBezTo>
                    <a:cubicBezTo>
                      <a:pt x="3" y="9"/>
                      <a:pt x="5" y="10"/>
                      <a:pt x="5" y="10"/>
                    </a:cubicBezTo>
                    <a:cubicBezTo>
                      <a:pt x="0" y="12"/>
                      <a:pt x="8" y="13"/>
                      <a:pt x="6" y="17"/>
                    </a:cubicBezTo>
                    <a:cubicBezTo>
                      <a:pt x="8" y="17"/>
                      <a:pt x="9" y="19"/>
                      <a:pt x="11" y="18"/>
                    </a:cubicBezTo>
                    <a:cubicBezTo>
                      <a:pt x="9" y="19"/>
                      <a:pt x="12" y="19"/>
                      <a:pt x="11" y="21"/>
                    </a:cubicBezTo>
                    <a:cubicBezTo>
                      <a:pt x="13" y="18"/>
                      <a:pt x="15" y="23"/>
                      <a:pt x="17" y="19"/>
                    </a:cubicBezTo>
                    <a:cubicBezTo>
                      <a:pt x="18" y="21"/>
                      <a:pt x="17" y="19"/>
                      <a:pt x="19" y="20"/>
                    </a:cubicBezTo>
                    <a:cubicBezTo>
                      <a:pt x="19" y="21"/>
                      <a:pt x="18" y="21"/>
                      <a:pt x="18" y="21"/>
                    </a:cubicBezTo>
                    <a:cubicBezTo>
                      <a:pt x="19" y="22"/>
                      <a:pt x="20" y="19"/>
                      <a:pt x="21" y="21"/>
                    </a:cubicBezTo>
                    <a:cubicBezTo>
                      <a:pt x="23" y="21"/>
                      <a:pt x="21" y="19"/>
                      <a:pt x="22" y="18"/>
                    </a:cubicBezTo>
                    <a:cubicBezTo>
                      <a:pt x="24" y="18"/>
                      <a:pt x="23" y="19"/>
                      <a:pt x="25" y="20"/>
                    </a:cubicBezTo>
                    <a:cubicBezTo>
                      <a:pt x="24" y="18"/>
                      <a:pt x="26" y="19"/>
                      <a:pt x="26" y="17"/>
                    </a:cubicBezTo>
                    <a:cubicBezTo>
                      <a:pt x="26" y="17"/>
                      <a:pt x="25" y="18"/>
                      <a:pt x="25" y="16"/>
                    </a:cubicBezTo>
                    <a:cubicBezTo>
                      <a:pt x="27" y="16"/>
                      <a:pt x="26" y="15"/>
                      <a:pt x="27" y="13"/>
                    </a:cubicBezTo>
                    <a:cubicBezTo>
                      <a:pt x="29" y="15"/>
                      <a:pt x="26" y="14"/>
                      <a:pt x="28" y="15"/>
                    </a:cubicBezTo>
                    <a:cubicBezTo>
                      <a:pt x="27" y="16"/>
                      <a:pt x="26" y="17"/>
                      <a:pt x="27" y="18"/>
                    </a:cubicBezTo>
                    <a:cubicBezTo>
                      <a:pt x="28" y="18"/>
                      <a:pt x="30" y="16"/>
                      <a:pt x="31" y="14"/>
                    </a:cubicBezTo>
                    <a:cubicBezTo>
                      <a:pt x="32" y="14"/>
                      <a:pt x="31" y="15"/>
                      <a:pt x="32" y="15"/>
                    </a:cubicBezTo>
                    <a:cubicBezTo>
                      <a:pt x="34" y="14"/>
                      <a:pt x="33" y="11"/>
                      <a:pt x="33" y="14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4" y="15"/>
                      <a:pt x="33" y="18"/>
                      <a:pt x="34" y="19"/>
                    </a:cubicBezTo>
                    <a:cubicBezTo>
                      <a:pt x="35" y="19"/>
                      <a:pt x="35" y="18"/>
                      <a:pt x="35" y="18"/>
                    </a:cubicBezTo>
                    <a:cubicBezTo>
                      <a:pt x="33" y="20"/>
                      <a:pt x="38" y="19"/>
                      <a:pt x="38" y="21"/>
                    </a:cubicBezTo>
                    <a:cubicBezTo>
                      <a:pt x="39" y="20"/>
                      <a:pt x="40" y="20"/>
                      <a:pt x="41" y="20"/>
                    </a:cubicBezTo>
                    <a:cubicBezTo>
                      <a:pt x="41" y="20"/>
                      <a:pt x="41" y="21"/>
                      <a:pt x="41" y="21"/>
                    </a:cubicBezTo>
                    <a:cubicBezTo>
                      <a:pt x="40" y="20"/>
                      <a:pt x="39" y="23"/>
                      <a:pt x="37" y="23"/>
                    </a:cubicBezTo>
                    <a:cubicBezTo>
                      <a:pt x="38" y="23"/>
                      <a:pt x="40" y="24"/>
                      <a:pt x="41" y="23"/>
                    </a:cubicBezTo>
                    <a:cubicBezTo>
                      <a:pt x="41" y="24"/>
                      <a:pt x="41" y="24"/>
                      <a:pt x="41" y="24"/>
                    </a:cubicBezTo>
                    <a:cubicBezTo>
                      <a:pt x="42" y="25"/>
                      <a:pt x="42" y="21"/>
                      <a:pt x="44" y="23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7" y="24"/>
                      <a:pt x="52" y="24"/>
                      <a:pt x="53" y="21"/>
                    </a:cubicBezTo>
                    <a:cubicBezTo>
                      <a:pt x="53" y="20"/>
                      <a:pt x="51" y="18"/>
                      <a:pt x="51" y="18"/>
                    </a:cubicBezTo>
                    <a:cubicBezTo>
                      <a:pt x="50" y="19"/>
                      <a:pt x="50" y="21"/>
                      <a:pt x="49" y="22"/>
                    </a:cubicBezTo>
                    <a:cubicBezTo>
                      <a:pt x="48" y="20"/>
                      <a:pt x="48" y="20"/>
                      <a:pt x="48" y="20"/>
                    </a:cubicBezTo>
                    <a:cubicBezTo>
                      <a:pt x="48" y="21"/>
                      <a:pt x="47" y="22"/>
                      <a:pt x="48" y="23"/>
                    </a:cubicBezTo>
                    <a:cubicBezTo>
                      <a:pt x="47" y="24"/>
                      <a:pt x="47" y="22"/>
                      <a:pt x="46" y="23"/>
                    </a:cubicBezTo>
                    <a:cubicBezTo>
                      <a:pt x="46" y="21"/>
                      <a:pt x="46" y="21"/>
                      <a:pt x="46" y="20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6" y="20"/>
                      <a:pt x="45" y="20"/>
                      <a:pt x="45" y="19"/>
                    </a:cubicBezTo>
                    <a:cubicBezTo>
                      <a:pt x="44" y="22"/>
                      <a:pt x="43" y="19"/>
                      <a:pt x="42" y="19"/>
                    </a:cubicBezTo>
                    <a:cubicBezTo>
                      <a:pt x="42" y="20"/>
                      <a:pt x="42" y="20"/>
                      <a:pt x="42" y="20"/>
                    </a:cubicBezTo>
                    <a:cubicBezTo>
                      <a:pt x="42" y="21"/>
                      <a:pt x="42" y="21"/>
                      <a:pt x="41" y="21"/>
                    </a:cubicBezTo>
                    <a:cubicBezTo>
                      <a:pt x="41" y="19"/>
                      <a:pt x="41" y="19"/>
                      <a:pt x="41" y="19"/>
                    </a:cubicBezTo>
                    <a:cubicBezTo>
                      <a:pt x="40" y="19"/>
                      <a:pt x="39" y="21"/>
                      <a:pt x="38" y="20"/>
                    </a:cubicBezTo>
                    <a:cubicBezTo>
                      <a:pt x="39" y="19"/>
                      <a:pt x="38" y="18"/>
                      <a:pt x="39" y="17"/>
                    </a:cubicBezTo>
                    <a:cubicBezTo>
                      <a:pt x="37" y="18"/>
                      <a:pt x="37" y="16"/>
                      <a:pt x="36" y="17"/>
                    </a:cubicBezTo>
                    <a:cubicBezTo>
                      <a:pt x="36" y="16"/>
                      <a:pt x="36" y="16"/>
                      <a:pt x="37" y="15"/>
                    </a:cubicBezTo>
                    <a:cubicBezTo>
                      <a:pt x="37" y="15"/>
                      <a:pt x="37" y="15"/>
                      <a:pt x="37" y="15"/>
                    </a:cubicBezTo>
                    <a:cubicBezTo>
                      <a:pt x="37" y="15"/>
                      <a:pt x="37" y="15"/>
                      <a:pt x="37" y="15"/>
                    </a:cubicBezTo>
                    <a:cubicBezTo>
                      <a:pt x="37" y="15"/>
                      <a:pt x="37" y="15"/>
                      <a:pt x="37" y="15"/>
                    </a:cubicBezTo>
                    <a:cubicBezTo>
                      <a:pt x="37" y="15"/>
                      <a:pt x="36" y="15"/>
                      <a:pt x="37" y="14"/>
                    </a:cubicBezTo>
                    <a:cubicBezTo>
                      <a:pt x="37" y="14"/>
                      <a:pt x="37" y="14"/>
                      <a:pt x="37" y="15"/>
                    </a:cubicBezTo>
                    <a:cubicBezTo>
                      <a:pt x="37" y="14"/>
                      <a:pt x="37" y="14"/>
                      <a:pt x="36" y="13"/>
                    </a:cubicBezTo>
                    <a:cubicBezTo>
                      <a:pt x="35" y="13"/>
                      <a:pt x="35" y="13"/>
                      <a:pt x="35" y="13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36" y="12"/>
                      <a:pt x="36" y="12"/>
                      <a:pt x="36" y="12"/>
                    </a:cubicBezTo>
                    <a:cubicBezTo>
                      <a:pt x="37" y="12"/>
                      <a:pt x="27" y="9"/>
                      <a:pt x="31" y="10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1" y="10"/>
                      <a:pt x="31" y="10"/>
                      <a:pt x="31" y="10"/>
                    </a:cubicBezTo>
                    <a:cubicBezTo>
                      <a:pt x="31" y="11"/>
                      <a:pt x="30" y="12"/>
                      <a:pt x="31" y="13"/>
                    </a:cubicBezTo>
                    <a:cubicBezTo>
                      <a:pt x="31" y="13"/>
                      <a:pt x="30" y="12"/>
                      <a:pt x="29" y="13"/>
                    </a:cubicBezTo>
                    <a:cubicBezTo>
                      <a:pt x="30" y="15"/>
                      <a:pt x="28" y="13"/>
                      <a:pt x="28" y="15"/>
                    </a:cubicBezTo>
                    <a:cubicBezTo>
                      <a:pt x="28" y="12"/>
                      <a:pt x="27" y="14"/>
                      <a:pt x="27" y="12"/>
                    </a:cubicBezTo>
                    <a:cubicBezTo>
                      <a:pt x="26" y="12"/>
                      <a:pt x="27" y="15"/>
                      <a:pt x="25" y="15"/>
                    </a:cubicBezTo>
                    <a:cubicBezTo>
                      <a:pt x="25" y="14"/>
                      <a:pt x="25" y="14"/>
                      <a:pt x="25" y="14"/>
                    </a:cubicBezTo>
                    <a:cubicBezTo>
                      <a:pt x="24" y="15"/>
                      <a:pt x="24" y="16"/>
                      <a:pt x="24" y="15"/>
                    </a:cubicBezTo>
                    <a:cubicBezTo>
                      <a:pt x="24" y="16"/>
                      <a:pt x="24" y="16"/>
                      <a:pt x="24" y="16"/>
                    </a:cubicBezTo>
                    <a:cubicBezTo>
                      <a:pt x="23" y="16"/>
                      <a:pt x="22" y="17"/>
                      <a:pt x="21" y="15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19" y="16"/>
                      <a:pt x="17" y="18"/>
                      <a:pt x="15" y="19"/>
                    </a:cubicBezTo>
                    <a:cubicBezTo>
                      <a:pt x="15" y="19"/>
                      <a:pt x="14" y="18"/>
                      <a:pt x="14" y="18"/>
                    </a:cubicBezTo>
                    <a:cubicBezTo>
                      <a:pt x="15" y="17"/>
                      <a:pt x="15" y="17"/>
                      <a:pt x="15" y="17"/>
                    </a:cubicBezTo>
                    <a:cubicBezTo>
                      <a:pt x="14" y="17"/>
                      <a:pt x="14" y="16"/>
                      <a:pt x="13" y="17"/>
                    </a:cubicBezTo>
                    <a:cubicBezTo>
                      <a:pt x="11" y="17"/>
                      <a:pt x="13" y="16"/>
                      <a:pt x="12" y="15"/>
                    </a:cubicBezTo>
                    <a:cubicBezTo>
                      <a:pt x="9" y="16"/>
                      <a:pt x="10" y="11"/>
                      <a:pt x="7" y="13"/>
                    </a:cubicBezTo>
                    <a:cubicBezTo>
                      <a:pt x="7" y="14"/>
                      <a:pt x="8" y="15"/>
                      <a:pt x="9" y="16"/>
                    </a:cubicBezTo>
                    <a:cubicBezTo>
                      <a:pt x="8" y="16"/>
                      <a:pt x="8" y="17"/>
                      <a:pt x="7" y="17"/>
                    </a:cubicBezTo>
                    <a:cubicBezTo>
                      <a:pt x="6" y="16"/>
                      <a:pt x="7" y="14"/>
                      <a:pt x="6" y="13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9" y="10"/>
                      <a:pt x="3" y="9"/>
                      <a:pt x="7" y="6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709" name="Freeform 1209"/>
              <p:cNvSpPr>
                <a:spLocks/>
              </p:cNvSpPr>
              <p:nvPr/>
            </p:nvSpPr>
            <p:spPr bwMode="auto">
              <a:xfrm>
                <a:off x="664" y="2938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12" name="Group 1411"/>
            <p:cNvGrpSpPr>
              <a:grpSpLocks/>
            </p:cNvGrpSpPr>
            <p:nvPr/>
          </p:nvGrpSpPr>
          <p:grpSpPr bwMode="auto">
            <a:xfrm>
              <a:off x="316" y="2113"/>
              <a:ext cx="1081" cy="1148"/>
              <a:chOff x="316" y="2113"/>
              <a:chExt cx="1081" cy="1148"/>
            </a:xfrm>
          </p:grpSpPr>
          <p:sp>
            <p:nvSpPr>
              <p:cNvPr id="310" name="Freeform 1211"/>
              <p:cNvSpPr>
                <a:spLocks/>
              </p:cNvSpPr>
              <p:nvPr/>
            </p:nvSpPr>
            <p:spPr bwMode="auto">
              <a:xfrm>
                <a:off x="661" y="2940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11" name="Freeform 1212"/>
              <p:cNvSpPr>
                <a:spLocks/>
              </p:cNvSpPr>
              <p:nvPr/>
            </p:nvSpPr>
            <p:spPr bwMode="auto">
              <a:xfrm>
                <a:off x="637" y="2897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1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12" name="Freeform 1213"/>
              <p:cNvSpPr>
                <a:spLocks/>
              </p:cNvSpPr>
              <p:nvPr/>
            </p:nvSpPr>
            <p:spPr bwMode="auto">
              <a:xfrm>
                <a:off x="634" y="2897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13" name="Freeform 1214"/>
              <p:cNvSpPr>
                <a:spLocks/>
              </p:cNvSpPr>
              <p:nvPr/>
            </p:nvSpPr>
            <p:spPr bwMode="auto">
              <a:xfrm>
                <a:off x="553" y="2881"/>
                <a:ext cx="95" cy="38"/>
              </a:xfrm>
              <a:custGeom>
                <a:avLst/>
                <a:gdLst>
                  <a:gd name="T0" fmla="*/ 6 w 35"/>
                  <a:gd name="T1" fmla="*/ 6 h 14"/>
                  <a:gd name="T2" fmla="*/ 3 w 35"/>
                  <a:gd name="T3" fmla="*/ 6 h 14"/>
                  <a:gd name="T4" fmla="*/ 3 w 35"/>
                  <a:gd name="T5" fmla="*/ 3 h 14"/>
                  <a:gd name="T6" fmla="*/ 0 w 35"/>
                  <a:gd name="T7" fmla="*/ 1 h 14"/>
                  <a:gd name="T8" fmla="*/ 6 w 35"/>
                  <a:gd name="T9" fmla="*/ 11 h 14"/>
                  <a:gd name="T10" fmla="*/ 18 w 35"/>
                  <a:gd name="T11" fmla="*/ 11 h 14"/>
                  <a:gd name="T12" fmla="*/ 17 w 35"/>
                  <a:gd name="T13" fmla="*/ 13 h 14"/>
                  <a:gd name="T14" fmla="*/ 23 w 35"/>
                  <a:gd name="T15" fmla="*/ 8 h 14"/>
                  <a:gd name="T16" fmla="*/ 24 w 35"/>
                  <a:gd name="T17" fmla="*/ 10 h 14"/>
                  <a:gd name="T18" fmla="*/ 27 w 35"/>
                  <a:gd name="T19" fmla="*/ 7 h 14"/>
                  <a:gd name="T20" fmla="*/ 27 w 35"/>
                  <a:gd name="T21" fmla="*/ 7 h 14"/>
                  <a:gd name="T22" fmla="*/ 28 w 35"/>
                  <a:gd name="T23" fmla="*/ 6 h 14"/>
                  <a:gd name="T24" fmla="*/ 27 w 35"/>
                  <a:gd name="T25" fmla="*/ 6 h 14"/>
                  <a:gd name="T26" fmla="*/ 29 w 35"/>
                  <a:gd name="T27" fmla="*/ 5 h 14"/>
                  <a:gd name="T28" fmla="*/ 29 w 35"/>
                  <a:gd name="T29" fmla="*/ 6 h 14"/>
                  <a:gd name="T30" fmla="*/ 30 w 35"/>
                  <a:gd name="T31" fmla="*/ 4 h 14"/>
                  <a:gd name="T32" fmla="*/ 31 w 35"/>
                  <a:gd name="T33" fmla="*/ 5 h 14"/>
                  <a:gd name="T34" fmla="*/ 31 w 35"/>
                  <a:gd name="T35" fmla="*/ 5 h 14"/>
                  <a:gd name="T36" fmla="*/ 31 w 35"/>
                  <a:gd name="T37" fmla="*/ 5 h 14"/>
                  <a:gd name="T38" fmla="*/ 31 w 35"/>
                  <a:gd name="T39" fmla="*/ 5 h 14"/>
                  <a:gd name="T40" fmla="*/ 31 w 35"/>
                  <a:gd name="T41" fmla="*/ 5 h 14"/>
                  <a:gd name="T42" fmla="*/ 31 w 35"/>
                  <a:gd name="T43" fmla="*/ 5 h 14"/>
                  <a:gd name="T44" fmla="*/ 31 w 35"/>
                  <a:gd name="T45" fmla="*/ 5 h 14"/>
                  <a:gd name="T46" fmla="*/ 31 w 35"/>
                  <a:gd name="T47" fmla="*/ 5 h 14"/>
                  <a:gd name="T48" fmla="*/ 27 w 35"/>
                  <a:gd name="T49" fmla="*/ 2 h 14"/>
                  <a:gd name="T50" fmla="*/ 27 w 35"/>
                  <a:gd name="T51" fmla="*/ 2 h 14"/>
                  <a:gd name="T52" fmla="*/ 27 w 35"/>
                  <a:gd name="T53" fmla="*/ 2 h 14"/>
                  <a:gd name="T54" fmla="*/ 27 w 35"/>
                  <a:gd name="T55" fmla="*/ 2 h 14"/>
                  <a:gd name="T56" fmla="*/ 27 w 35"/>
                  <a:gd name="T57" fmla="*/ 3 h 14"/>
                  <a:gd name="T58" fmla="*/ 28 w 35"/>
                  <a:gd name="T59" fmla="*/ 6 h 14"/>
                  <a:gd name="T60" fmla="*/ 30 w 35"/>
                  <a:gd name="T61" fmla="*/ 6 h 14"/>
                  <a:gd name="T62" fmla="*/ 29 w 35"/>
                  <a:gd name="T63" fmla="*/ 2 h 14"/>
                  <a:gd name="T64" fmla="*/ 29 w 35"/>
                  <a:gd name="T65" fmla="*/ 2 h 14"/>
                  <a:gd name="T66" fmla="*/ 29 w 35"/>
                  <a:gd name="T67" fmla="*/ 4 h 14"/>
                  <a:gd name="T68" fmla="*/ 29 w 35"/>
                  <a:gd name="T69" fmla="*/ 2 h 14"/>
                  <a:gd name="T70" fmla="*/ 25 w 35"/>
                  <a:gd name="T71" fmla="*/ 3 h 14"/>
                  <a:gd name="T72" fmla="*/ 25 w 35"/>
                  <a:gd name="T73" fmla="*/ 3 h 14"/>
                  <a:gd name="T74" fmla="*/ 24 w 35"/>
                  <a:gd name="T75" fmla="*/ 4 h 14"/>
                  <a:gd name="T76" fmla="*/ 26 w 35"/>
                  <a:gd name="T77" fmla="*/ 4 h 14"/>
                  <a:gd name="T78" fmla="*/ 26 w 35"/>
                  <a:gd name="T79" fmla="*/ 7 h 14"/>
                  <a:gd name="T80" fmla="*/ 25 w 35"/>
                  <a:gd name="T81" fmla="*/ 7 h 14"/>
                  <a:gd name="T82" fmla="*/ 25 w 35"/>
                  <a:gd name="T83" fmla="*/ 5 h 14"/>
                  <a:gd name="T84" fmla="*/ 24 w 35"/>
                  <a:gd name="T85" fmla="*/ 7 h 14"/>
                  <a:gd name="T86" fmla="*/ 22 w 35"/>
                  <a:gd name="T87" fmla="*/ 6 h 14"/>
                  <a:gd name="T88" fmla="*/ 23 w 35"/>
                  <a:gd name="T89" fmla="*/ 7 h 14"/>
                  <a:gd name="T90" fmla="*/ 16 w 35"/>
                  <a:gd name="T91" fmla="*/ 10 h 14"/>
                  <a:gd name="T92" fmla="*/ 17 w 35"/>
                  <a:gd name="T93" fmla="*/ 9 h 14"/>
                  <a:gd name="T94" fmla="*/ 16 w 35"/>
                  <a:gd name="T95" fmla="*/ 11 h 14"/>
                  <a:gd name="T96" fmla="*/ 11 w 35"/>
                  <a:gd name="T97" fmla="*/ 10 h 14"/>
                  <a:gd name="T98" fmla="*/ 11 w 35"/>
                  <a:gd name="T99" fmla="*/ 11 h 14"/>
                  <a:gd name="T100" fmla="*/ 6 w 35"/>
                  <a:gd name="T101" fmla="*/ 8 h 14"/>
                  <a:gd name="T102" fmla="*/ 6 w 35"/>
                  <a:gd name="T103" fmla="*/ 8 h 14"/>
                  <a:gd name="T104" fmla="*/ 3 w 35"/>
                  <a:gd name="T105" fmla="*/ 7 h 14"/>
                  <a:gd name="T106" fmla="*/ 6 w 35"/>
                  <a:gd name="T107" fmla="*/ 6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5" h="14">
                    <a:moveTo>
                      <a:pt x="6" y="6"/>
                    </a:moveTo>
                    <a:cubicBezTo>
                      <a:pt x="3" y="6"/>
                      <a:pt x="3" y="6"/>
                      <a:pt x="3" y="6"/>
                    </a:cubicBezTo>
                    <a:cubicBezTo>
                      <a:pt x="4" y="5"/>
                      <a:pt x="2" y="3"/>
                      <a:pt x="3" y="3"/>
                    </a:cubicBezTo>
                    <a:cubicBezTo>
                      <a:pt x="1" y="3"/>
                      <a:pt x="2" y="0"/>
                      <a:pt x="0" y="1"/>
                    </a:cubicBezTo>
                    <a:cubicBezTo>
                      <a:pt x="1" y="5"/>
                      <a:pt x="3" y="8"/>
                      <a:pt x="6" y="11"/>
                    </a:cubicBezTo>
                    <a:cubicBezTo>
                      <a:pt x="10" y="14"/>
                      <a:pt x="15" y="14"/>
                      <a:pt x="18" y="11"/>
                    </a:cubicBezTo>
                    <a:cubicBezTo>
                      <a:pt x="17" y="13"/>
                      <a:pt x="17" y="13"/>
                      <a:pt x="17" y="13"/>
                    </a:cubicBezTo>
                    <a:cubicBezTo>
                      <a:pt x="20" y="10"/>
                      <a:pt x="23" y="13"/>
                      <a:pt x="23" y="8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6" y="10"/>
                      <a:pt x="25" y="6"/>
                      <a:pt x="27" y="7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7" y="6"/>
                      <a:pt x="27" y="7"/>
                      <a:pt x="28" y="6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8" y="5"/>
                      <a:pt x="28" y="5"/>
                      <a:pt x="29" y="5"/>
                    </a:cubicBezTo>
                    <a:cubicBezTo>
                      <a:pt x="30" y="5"/>
                      <a:pt x="29" y="5"/>
                      <a:pt x="29" y="6"/>
                    </a:cubicBezTo>
                    <a:cubicBezTo>
                      <a:pt x="30" y="6"/>
                      <a:pt x="29" y="4"/>
                      <a:pt x="30" y="4"/>
                    </a:cubicBezTo>
                    <a:cubicBezTo>
                      <a:pt x="31" y="4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1" y="5"/>
                      <a:pt x="31" y="5"/>
                      <a:pt x="31" y="5"/>
                    </a:cubicBezTo>
                    <a:cubicBezTo>
                      <a:pt x="35" y="7"/>
                      <a:pt x="26" y="1"/>
                      <a:pt x="2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4"/>
                      <a:pt x="27" y="5"/>
                      <a:pt x="28" y="6"/>
                    </a:cubicBezTo>
                    <a:cubicBezTo>
                      <a:pt x="29" y="6"/>
                      <a:pt x="29" y="5"/>
                      <a:pt x="30" y="6"/>
                    </a:cubicBezTo>
                    <a:cubicBezTo>
                      <a:pt x="31" y="4"/>
                      <a:pt x="29" y="3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34" y="6"/>
                      <a:pt x="29" y="2"/>
                      <a:pt x="29" y="4"/>
                    </a:cubicBezTo>
                    <a:cubicBezTo>
                      <a:pt x="29" y="3"/>
                      <a:pt x="29" y="3"/>
                      <a:pt x="29" y="2"/>
                    </a:cubicBezTo>
                    <a:cubicBezTo>
                      <a:pt x="27" y="1"/>
                      <a:pt x="28" y="5"/>
                      <a:pt x="25" y="3"/>
                    </a:cubicBezTo>
                    <a:cubicBezTo>
                      <a:pt x="25" y="3"/>
                      <a:pt x="25" y="3"/>
                      <a:pt x="25" y="3"/>
                    </a:cubicBezTo>
                    <a:cubicBezTo>
                      <a:pt x="25" y="3"/>
                      <a:pt x="25" y="4"/>
                      <a:pt x="24" y="4"/>
                    </a:cubicBezTo>
                    <a:cubicBezTo>
                      <a:pt x="25" y="4"/>
                      <a:pt x="25" y="4"/>
                      <a:pt x="26" y="4"/>
                    </a:cubicBezTo>
                    <a:cubicBezTo>
                      <a:pt x="25" y="5"/>
                      <a:pt x="26" y="6"/>
                      <a:pt x="26" y="7"/>
                    </a:cubicBezTo>
                    <a:cubicBezTo>
                      <a:pt x="25" y="6"/>
                      <a:pt x="26" y="8"/>
                      <a:pt x="25" y="7"/>
                    </a:cubicBezTo>
                    <a:cubicBezTo>
                      <a:pt x="24" y="7"/>
                      <a:pt x="25" y="6"/>
                      <a:pt x="25" y="5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3" y="7"/>
                      <a:pt x="23" y="6"/>
                      <a:pt x="22" y="6"/>
                    </a:cubicBezTo>
                    <a:cubicBezTo>
                      <a:pt x="22" y="7"/>
                      <a:pt x="23" y="6"/>
                      <a:pt x="23" y="7"/>
                    </a:cubicBezTo>
                    <a:cubicBezTo>
                      <a:pt x="21" y="7"/>
                      <a:pt x="18" y="9"/>
                      <a:pt x="16" y="10"/>
                    </a:cubicBezTo>
                    <a:cubicBezTo>
                      <a:pt x="17" y="10"/>
                      <a:pt x="16" y="9"/>
                      <a:pt x="17" y="9"/>
                    </a:cubicBezTo>
                    <a:cubicBezTo>
                      <a:pt x="16" y="9"/>
                      <a:pt x="16" y="10"/>
                      <a:pt x="16" y="11"/>
                    </a:cubicBezTo>
                    <a:cubicBezTo>
                      <a:pt x="14" y="12"/>
                      <a:pt x="12" y="11"/>
                      <a:pt x="11" y="10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9" y="12"/>
                      <a:pt x="8" y="9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7"/>
                      <a:pt x="4" y="8"/>
                      <a:pt x="3" y="7"/>
                    </a:cubicBezTo>
                    <a:cubicBezTo>
                      <a:pt x="4" y="7"/>
                      <a:pt x="5" y="7"/>
                      <a:pt x="6" y="6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14" name="Freeform 1215"/>
              <p:cNvSpPr>
                <a:spLocks/>
              </p:cNvSpPr>
              <p:nvPr/>
            </p:nvSpPr>
            <p:spPr bwMode="auto">
              <a:xfrm>
                <a:off x="550" y="2878"/>
                <a:ext cx="8" cy="3"/>
              </a:xfrm>
              <a:custGeom>
                <a:avLst/>
                <a:gdLst>
                  <a:gd name="T0" fmla="*/ 2 w 3"/>
                  <a:gd name="T1" fmla="*/ 1 h 1"/>
                  <a:gd name="T2" fmla="*/ 3 w 3"/>
                  <a:gd name="T3" fmla="*/ 1 h 1"/>
                  <a:gd name="T4" fmla="*/ 0 w 3"/>
                  <a:gd name="T5" fmla="*/ 0 h 1"/>
                  <a:gd name="T6" fmla="*/ 1 w 3"/>
                  <a:gd name="T7" fmla="*/ 1 h 1"/>
                  <a:gd name="T8" fmla="*/ 2 w 3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">
                    <a:moveTo>
                      <a:pt x="2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1" y="0"/>
                      <a:pt x="0" y="1"/>
                      <a:pt x="1" y="1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15" name="Freeform 1216"/>
              <p:cNvSpPr>
                <a:spLocks/>
              </p:cNvSpPr>
              <p:nvPr/>
            </p:nvSpPr>
            <p:spPr bwMode="auto">
              <a:xfrm>
                <a:off x="550" y="2823"/>
                <a:ext cx="38" cy="55"/>
              </a:xfrm>
              <a:custGeom>
                <a:avLst/>
                <a:gdLst>
                  <a:gd name="T0" fmla="*/ 7 w 14"/>
                  <a:gd name="T1" fmla="*/ 6 h 20"/>
                  <a:gd name="T2" fmla="*/ 6 w 14"/>
                  <a:gd name="T3" fmla="*/ 5 h 20"/>
                  <a:gd name="T4" fmla="*/ 1 w 14"/>
                  <a:gd name="T5" fmla="*/ 13 h 20"/>
                  <a:gd name="T6" fmla="*/ 2 w 14"/>
                  <a:gd name="T7" fmla="*/ 16 h 20"/>
                  <a:gd name="T8" fmla="*/ 1 w 14"/>
                  <a:gd name="T9" fmla="*/ 16 h 20"/>
                  <a:gd name="T10" fmla="*/ 2 w 14"/>
                  <a:gd name="T11" fmla="*/ 19 h 20"/>
                  <a:gd name="T12" fmla="*/ 1 w 14"/>
                  <a:gd name="T13" fmla="*/ 18 h 20"/>
                  <a:gd name="T14" fmla="*/ 2 w 14"/>
                  <a:gd name="T15" fmla="*/ 18 h 20"/>
                  <a:gd name="T16" fmla="*/ 2 w 14"/>
                  <a:gd name="T17" fmla="*/ 16 h 20"/>
                  <a:gd name="T18" fmla="*/ 3 w 14"/>
                  <a:gd name="T19" fmla="*/ 17 h 20"/>
                  <a:gd name="T20" fmla="*/ 2 w 14"/>
                  <a:gd name="T21" fmla="*/ 12 h 20"/>
                  <a:gd name="T22" fmla="*/ 4 w 14"/>
                  <a:gd name="T23" fmla="*/ 13 h 20"/>
                  <a:gd name="T24" fmla="*/ 6 w 14"/>
                  <a:gd name="T25" fmla="*/ 10 h 20"/>
                  <a:gd name="T26" fmla="*/ 6 w 14"/>
                  <a:gd name="T27" fmla="*/ 10 h 20"/>
                  <a:gd name="T28" fmla="*/ 4 w 14"/>
                  <a:gd name="T29" fmla="*/ 10 h 20"/>
                  <a:gd name="T30" fmla="*/ 6 w 14"/>
                  <a:gd name="T31" fmla="*/ 10 h 20"/>
                  <a:gd name="T32" fmla="*/ 11 w 14"/>
                  <a:gd name="T33" fmla="*/ 4 h 20"/>
                  <a:gd name="T34" fmla="*/ 12 w 14"/>
                  <a:gd name="T35" fmla="*/ 1 h 20"/>
                  <a:gd name="T36" fmla="*/ 12 w 14"/>
                  <a:gd name="T37" fmla="*/ 3 h 20"/>
                  <a:gd name="T38" fmla="*/ 14 w 14"/>
                  <a:gd name="T39" fmla="*/ 3 h 20"/>
                  <a:gd name="T40" fmla="*/ 14 w 14"/>
                  <a:gd name="T41" fmla="*/ 0 h 20"/>
                  <a:gd name="T42" fmla="*/ 7 w 14"/>
                  <a:gd name="T43" fmla="*/ 6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20">
                    <a:moveTo>
                      <a:pt x="7" y="6"/>
                    </a:moveTo>
                    <a:cubicBezTo>
                      <a:pt x="7" y="5"/>
                      <a:pt x="7" y="5"/>
                      <a:pt x="6" y="5"/>
                    </a:cubicBezTo>
                    <a:cubicBezTo>
                      <a:pt x="4" y="7"/>
                      <a:pt x="2" y="12"/>
                      <a:pt x="1" y="13"/>
                    </a:cubicBezTo>
                    <a:cubicBezTo>
                      <a:pt x="0" y="14"/>
                      <a:pt x="2" y="14"/>
                      <a:pt x="2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7"/>
                      <a:pt x="0" y="20"/>
                      <a:pt x="2" y="19"/>
                    </a:cubicBezTo>
                    <a:cubicBezTo>
                      <a:pt x="2" y="19"/>
                      <a:pt x="1" y="18"/>
                      <a:pt x="1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16"/>
                      <a:pt x="2" y="16"/>
                      <a:pt x="2" y="16"/>
                    </a:cubicBezTo>
                    <a:cubicBezTo>
                      <a:pt x="3" y="17"/>
                      <a:pt x="3" y="17"/>
                      <a:pt x="3" y="17"/>
                    </a:cubicBezTo>
                    <a:cubicBezTo>
                      <a:pt x="5" y="15"/>
                      <a:pt x="0" y="15"/>
                      <a:pt x="2" y="12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4" y="12"/>
                      <a:pt x="5" y="11"/>
                      <a:pt x="6" y="10"/>
                    </a:cubicBezTo>
                    <a:cubicBezTo>
                      <a:pt x="6" y="10"/>
                      <a:pt x="5" y="10"/>
                      <a:pt x="6" y="10"/>
                    </a:cubicBezTo>
                    <a:cubicBezTo>
                      <a:pt x="5" y="10"/>
                      <a:pt x="4" y="10"/>
                      <a:pt x="4" y="10"/>
                    </a:cubicBezTo>
                    <a:cubicBezTo>
                      <a:pt x="4" y="7"/>
                      <a:pt x="5" y="11"/>
                      <a:pt x="6" y="10"/>
                    </a:cubicBezTo>
                    <a:cubicBezTo>
                      <a:pt x="6" y="7"/>
                      <a:pt x="9" y="3"/>
                      <a:pt x="11" y="4"/>
                    </a:cubicBezTo>
                    <a:cubicBezTo>
                      <a:pt x="10" y="4"/>
                      <a:pt x="11" y="2"/>
                      <a:pt x="12" y="1"/>
                    </a:cubicBezTo>
                    <a:cubicBezTo>
                      <a:pt x="13" y="2"/>
                      <a:pt x="12" y="3"/>
                      <a:pt x="12" y="3"/>
                    </a:cubicBezTo>
                    <a:cubicBezTo>
                      <a:pt x="13" y="3"/>
                      <a:pt x="13" y="4"/>
                      <a:pt x="14" y="3"/>
                    </a:cubicBezTo>
                    <a:cubicBezTo>
                      <a:pt x="13" y="2"/>
                      <a:pt x="13" y="1"/>
                      <a:pt x="14" y="0"/>
                    </a:cubicBezTo>
                    <a:cubicBezTo>
                      <a:pt x="10" y="0"/>
                      <a:pt x="9" y="4"/>
                      <a:pt x="7" y="6"/>
                    </a:cubicBez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16" name="Freeform 1217"/>
              <p:cNvSpPr>
                <a:spLocks/>
              </p:cNvSpPr>
              <p:nvPr/>
            </p:nvSpPr>
            <p:spPr bwMode="auto">
              <a:xfrm>
                <a:off x="566" y="2834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EE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17" name="Freeform 1218"/>
              <p:cNvSpPr>
                <a:spLocks/>
              </p:cNvSpPr>
              <p:nvPr/>
            </p:nvSpPr>
            <p:spPr bwMode="auto">
              <a:xfrm>
                <a:off x="321" y="2530"/>
                <a:ext cx="95" cy="81"/>
              </a:xfrm>
              <a:custGeom>
                <a:avLst/>
                <a:gdLst>
                  <a:gd name="T0" fmla="*/ 10 w 35"/>
                  <a:gd name="T1" fmla="*/ 30 h 30"/>
                  <a:gd name="T2" fmla="*/ 3 w 35"/>
                  <a:gd name="T3" fmla="*/ 8 h 30"/>
                  <a:gd name="T4" fmla="*/ 11 w 35"/>
                  <a:gd name="T5" fmla="*/ 21 h 30"/>
                  <a:gd name="T6" fmla="*/ 8 w 35"/>
                  <a:gd name="T7" fmla="*/ 4 h 30"/>
                  <a:gd name="T8" fmla="*/ 17 w 35"/>
                  <a:gd name="T9" fmla="*/ 16 h 30"/>
                  <a:gd name="T10" fmla="*/ 16 w 35"/>
                  <a:gd name="T11" fmla="*/ 1 h 30"/>
                  <a:gd name="T12" fmla="*/ 23 w 35"/>
                  <a:gd name="T13" fmla="*/ 18 h 30"/>
                  <a:gd name="T14" fmla="*/ 22 w 35"/>
                  <a:gd name="T15" fmla="*/ 0 h 30"/>
                  <a:gd name="T16" fmla="*/ 35 w 35"/>
                  <a:gd name="T17" fmla="*/ 2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30">
                    <a:moveTo>
                      <a:pt x="10" y="30"/>
                    </a:moveTo>
                    <a:cubicBezTo>
                      <a:pt x="4" y="26"/>
                      <a:pt x="0" y="15"/>
                      <a:pt x="3" y="8"/>
                    </a:cubicBezTo>
                    <a:cubicBezTo>
                      <a:pt x="8" y="11"/>
                      <a:pt x="10" y="16"/>
                      <a:pt x="11" y="21"/>
                    </a:cubicBezTo>
                    <a:cubicBezTo>
                      <a:pt x="10" y="17"/>
                      <a:pt x="8" y="10"/>
                      <a:pt x="8" y="4"/>
                    </a:cubicBezTo>
                    <a:cubicBezTo>
                      <a:pt x="13" y="6"/>
                      <a:pt x="15" y="11"/>
                      <a:pt x="17" y="16"/>
                    </a:cubicBezTo>
                    <a:cubicBezTo>
                      <a:pt x="14" y="12"/>
                      <a:pt x="14" y="6"/>
                      <a:pt x="16" y="1"/>
                    </a:cubicBezTo>
                    <a:cubicBezTo>
                      <a:pt x="21" y="5"/>
                      <a:pt x="22" y="12"/>
                      <a:pt x="23" y="18"/>
                    </a:cubicBezTo>
                    <a:cubicBezTo>
                      <a:pt x="21" y="12"/>
                      <a:pt x="22" y="6"/>
                      <a:pt x="22" y="0"/>
                    </a:cubicBezTo>
                    <a:cubicBezTo>
                      <a:pt x="30" y="0"/>
                      <a:pt x="32" y="14"/>
                      <a:pt x="35" y="21"/>
                    </a:cubicBezTo>
                  </a:path>
                </a:pathLst>
              </a:custGeom>
              <a:solidFill>
                <a:srgbClr val="FFCF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18" name="Freeform 1219"/>
              <p:cNvSpPr>
                <a:spLocks/>
              </p:cNvSpPr>
              <p:nvPr/>
            </p:nvSpPr>
            <p:spPr bwMode="auto">
              <a:xfrm>
                <a:off x="316" y="2524"/>
                <a:ext cx="106" cy="93"/>
              </a:xfrm>
              <a:custGeom>
                <a:avLst/>
                <a:gdLst>
                  <a:gd name="T0" fmla="*/ 22 w 39"/>
                  <a:gd name="T1" fmla="*/ 2 h 34"/>
                  <a:gd name="T2" fmla="*/ 22 w 39"/>
                  <a:gd name="T3" fmla="*/ 5 h 34"/>
                  <a:gd name="T4" fmla="*/ 19 w 39"/>
                  <a:gd name="T5" fmla="*/ 2 h 34"/>
                  <a:gd name="T6" fmla="*/ 18 w 39"/>
                  <a:gd name="T7" fmla="*/ 2 h 34"/>
                  <a:gd name="T8" fmla="*/ 17 w 39"/>
                  <a:gd name="T9" fmla="*/ 2 h 34"/>
                  <a:gd name="T10" fmla="*/ 15 w 39"/>
                  <a:gd name="T11" fmla="*/ 8 h 34"/>
                  <a:gd name="T12" fmla="*/ 10 w 39"/>
                  <a:gd name="T13" fmla="*/ 5 h 34"/>
                  <a:gd name="T14" fmla="*/ 9 w 39"/>
                  <a:gd name="T15" fmla="*/ 5 h 34"/>
                  <a:gd name="T16" fmla="*/ 8 w 39"/>
                  <a:gd name="T17" fmla="*/ 6 h 34"/>
                  <a:gd name="T18" fmla="*/ 8 w 39"/>
                  <a:gd name="T19" fmla="*/ 6 h 34"/>
                  <a:gd name="T20" fmla="*/ 9 w 39"/>
                  <a:gd name="T21" fmla="*/ 11 h 34"/>
                  <a:gd name="T22" fmla="*/ 6 w 39"/>
                  <a:gd name="T23" fmla="*/ 9 h 34"/>
                  <a:gd name="T24" fmla="*/ 5 w 39"/>
                  <a:gd name="T25" fmla="*/ 9 h 34"/>
                  <a:gd name="T26" fmla="*/ 4 w 39"/>
                  <a:gd name="T27" fmla="*/ 10 h 34"/>
                  <a:gd name="T28" fmla="*/ 11 w 39"/>
                  <a:gd name="T29" fmla="*/ 33 h 34"/>
                  <a:gd name="T30" fmla="*/ 14 w 39"/>
                  <a:gd name="T31" fmla="*/ 33 h 34"/>
                  <a:gd name="T32" fmla="*/ 14 w 39"/>
                  <a:gd name="T33" fmla="*/ 32 h 34"/>
                  <a:gd name="T34" fmla="*/ 13 w 39"/>
                  <a:gd name="T35" fmla="*/ 31 h 34"/>
                  <a:gd name="T36" fmla="*/ 6 w 39"/>
                  <a:gd name="T37" fmla="*/ 16 h 34"/>
                  <a:gd name="T38" fmla="*/ 6 w 39"/>
                  <a:gd name="T39" fmla="*/ 14 h 34"/>
                  <a:gd name="T40" fmla="*/ 12 w 39"/>
                  <a:gd name="T41" fmla="*/ 24 h 34"/>
                  <a:gd name="T42" fmla="*/ 12 w 39"/>
                  <a:gd name="T43" fmla="*/ 24 h 34"/>
                  <a:gd name="T44" fmla="*/ 14 w 39"/>
                  <a:gd name="T45" fmla="*/ 25 h 34"/>
                  <a:gd name="T46" fmla="*/ 15 w 39"/>
                  <a:gd name="T47" fmla="*/ 23 h 34"/>
                  <a:gd name="T48" fmla="*/ 15 w 39"/>
                  <a:gd name="T49" fmla="*/ 23 h 34"/>
                  <a:gd name="T50" fmla="*/ 15 w 39"/>
                  <a:gd name="T51" fmla="*/ 23 h 34"/>
                  <a:gd name="T52" fmla="*/ 15 w 39"/>
                  <a:gd name="T53" fmla="*/ 23 h 34"/>
                  <a:gd name="T54" fmla="*/ 14 w 39"/>
                  <a:gd name="T55" fmla="*/ 20 h 34"/>
                  <a:gd name="T56" fmla="*/ 12 w 39"/>
                  <a:gd name="T57" fmla="*/ 9 h 34"/>
                  <a:gd name="T58" fmla="*/ 15 w 39"/>
                  <a:gd name="T59" fmla="*/ 14 h 34"/>
                  <a:gd name="T60" fmla="*/ 18 w 39"/>
                  <a:gd name="T61" fmla="*/ 19 h 34"/>
                  <a:gd name="T62" fmla="*/ 18 w 39"/>
                  <a:gd name="T63" fmla="*/ 19 h 34"/>
                  <a:gd name="T64" fmla="*/ 18 w 39"/>
                  <a:gd name="T65" fmla="*/ 19 h 34"/>
                  <a:gd name="T66" fmla="*/ 18 w 39"/>
                  <a:gd name="T67" fmla="*/ 19 h 34"/>
                  <a:gd name="T68" fmla="*/ 20 w 39"/>
                  <a:gd name="T69" fmla="*/ 20 h 34"/>
                  <a:gd name="T70" fmla="*/ 21 w 39"/>
                  <a:gd name="T71" fmla="*/ 18 h 34"/>
                  <a:gd name="T72" fmla="*/ 21 w 39"/>
                  <a:gd name="T73" fmla="*/ 18 h 34"/>
                  <a:gd name="T74" fmla="*/ 19 w 39"/>
                  <a:gd name="T75" fmla="*/ 13 h 34"/>
                  <a:gd name="T76" fmla="*/ 18 w 39"/>
                  <a:gd name="T77" fmla="*/ 10 h 34"/>
                  <a:gd name="T78" fmla="*/ 19 w 39"/>
                  <a:gd name="T79" fmla="*/ 6 h 34"/>
                  <a:gd name="T80" fmla="*/ 23 w 39"/>
                  <a:gd name="T81" fmla="*/ 16 h 34"/>
                  <a:gd name="T82" fmla="*/ 24 w 39"/>
                  <a:gd name="T83" fmla="*/ 20 h 34"/>
                  <a:gd name="T84" fmla="*/ 24 w 39"/>
                  <a:gd name="T85" fmla="*/ 20 h 34"/>
                  <a:gd name="T86" fmla="*/ 24 w 39"/>
                  <a:gd name="T87" fmla="*/ 20 h 34"/>
                  <a:gd name="T88" fmla="*/ 26 w 39"/>
                  <a:gd name="T89" fmla="*/ 21 h 34"/>
                  <a:gd name="T90" fmla="*/ 27 w 39"/>
                  <a:gd name="T91" fmla="*/ 20 h 34"/>
                  <a:gd name="T92" fmla="*/ 27 w 39"/>
                  <a:gd name="T93" fmla="*/ 19 h 34"/>
                  <a:gd name="T94" fmla="*/ 27 w 39"/>
                  <a:gd name="T95" fmla="*/ 19 h 34"/>
                  <a:gd name="T96" fmla="*/ 25 w 39"/>
                  <a:gd name="T97" fmla="*/ 9 h 34"/>
                  <a:gd name="T98" fmla="*/ 26 w 39"/>
                  <a:gd name="T99" fmla="*/ 4 h 34"/>
                  <a:gd name="T100" fmla="*/ 33 w 39"/>
                  <a:gd name="T101" fmla="*/ 18 h 34"/>
                  <a:gd name="T102" fmla="*/ 35 w 39"/>
                  <a:gd name="T103" fmla="*/ 24 h 34"/>
                  <a:gd name="T104" fmla="*/ 37 w 39"/>
                  <a:gd name="T105" fmla="*/ 25 h 34"/>
                  <a:gd name="T106" fmla="*/ 38 w 39"/>
                  <a:gd name="T107" fmla="*/ 23 h 34"/>
                  <a:gd name="T108" fmla="*/ 36 w 39"/>
                  <a:gd name="T109" fmla="*/ 17 h 34"/>
                  <a:gd name="T110" fmla="*/ 24 w 39"/>
                  <a:gd name="T111" fmla="*/ 0 h 34"/>
                  <a:gd name="T112" fmla="*/ 22 w 39"/>
                  <a:gd name="T113" fmla="*/ 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9" h="34">
                    <a:moveTo>
                      <a:pt x="22" y="2"/>
                    </a:moveTo>
                    <a:cubicBezTo>
                      <a:pt x="22" y="3"/>
                      <a:pt x="22" y="4"/>
                      <a:pt x="22" y="5"/>
                    </a:cubicBezTo>
                    <a:cubicBezTo>
                      <a:pt x="21" y="4"/>
                      <a:pt x="21" y="3"/>
                      <a:pt x="19" y="2"/>
                    </a:cubicBezTo>
                    <a:cubicBezTo>
                      <a:pt x="19" y="2"/>
                      <a:pt x="19" y="2"/>
                      <a:pt x="18" y="2"/>
                    </a:cubicBezTo>
                    <a:cubicBezTo>
                      <a:pt x="18" y="2"/>
                      <a:pt x="17" y="2"/>
                      <a:pt x="17" y="2"/>
                    </a:cubicBezTo>
                    <a:cubicBezTo>
                      <a:pt x="16" y="4"/>
                      <a:pt x="15" y="6"/>
                      <a:pt x="15" y="8"/>
                    </a:cubicBezTo>
                    <a:cubicBezTo>
                      <a:pt x="14" y="6"/>
                      <a:pt x="12" y="5"/>
                      <a:pt x="10" y="5"/>
                    </a:cubicBezTo>
                    <a:cubicBezTo>
                      <a:pt x="10" y="4"/>
                      <a:pt x="9" y="5"/>
                      <a:pt x="9" y="5"/>
                    </a:cubicBezTo>
                    <a:cubicBezTo>
                      <a:pt x="8" y="5"/>
                      <a:pt x="8" y="6"/>
                      <a:pt x="8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8"/>
                      <a:pt x="9" y="10"/>
                      <a:pt x="9" y="11"/>
                    </a:cubicBezTo>
                    <a:cubicBezTo>
                      <a:pt x="8" y="11"/>
                      <a:pt x="7" y="10"/>
                      <a:pt x="6" y="9"/>
                    </a:cubicBezTo>
                    <a:cubicBezTo>
                      <a:pt x="6" y="9"/>
                      <a:pt x="5" y="9"/>
                      <a:pt x="5" y="9"/>
                    </a:cubicBezTo>
                    <a:cubicBezTo>
                      <a:pt x="5" y="9"/>
                      <a:pt x="4" y="9"/>
                      <a:pt x="4" y="10"/>
                    </a:cubicBezTo>
                    <a:cubicBezTo>
                      <a:pt x="0" y="17"/>
                      <a:pt x="5" y="29"/>
                      <a:pt x="11" y="33"/>
                    </a:cubicBezTo>
                    <a:cubicBezTo>
                      <a:pt x="12" y="34"/>
                      <a:pt x="13" y="34"/>
                      <a:pt x="14" y="33"/>
                    </a:cubicBezTo>
                    <a:cubicBezTo>
                      <a:pt x="14" y="33"/>
                      <a:pt x="14" y="32"/>
                      <a:pt x="14" y="32"/>
                    </a:cubicBezTo>
                    <a:cubicBezTo>
                      <a:pt x="14" y="31"/>
                      <a:pt x="14" y="31"/>
                      <a:pt x="13" y="31"/>
                    </a:cubicBezTo>
                    <a:cubicBezTo>
                      <a:pt x="9" y="28"/>
                      <a:pt x="6" y="22"/>
                      <a:pt x="6" y="16"/>
                    </a:cubicBezTo>
                    <a:cubicBezTo>
                      <a:pt x="6" y="15"/>
                      <a:pt x="6" y="15"/>
                      <a:pt x="6" y="14"/>
                    </a:cubicBezTo>
                    <a:cubicBezTo>
                      <a:pt x="9" y="16"/>
                      <a:pt x="11" y="19"/>
                      <a:pt x="12" y="24"/>
                    </a:cubicBezTo>
                    <a:cubicBezTo>
                      <a:pt x="12" y="24"/>
                      <a:pt x="12" y="24"/>
                      <a:pt x="12" y="24"/>
                    </a:cubicBezTo>
                    <a:cubicBezTo>
                      <a:pt x="12" y="24"/>
                      <a:pt x="13" y="25"/>
                      <a:pt x="14" y="25"/>
                    </a:cubicBezTo>
                    <a:cubicBezTo>
                      <a:pt x="15" y="25"/>
                      <a:pt x="15" y="24"/>
                      <a:pt x="15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4" y="20"/>
                      <a:pt x="14" y="20"/>
                      <a:pt x="14" y="20"/>
                    </a:cubicBezTo>
                    <a:cubicBezTo>
                      <a:pt x="14" y="17"/>
                      <a:pt x="13" y="13"/>
                      <a:pt x="12" y="9"/>
                    </a:cubicBezTo>
                    <a:cubicBezTo>
                      <a:pt x="13" y="10"/>
                      <a:pt x="14" y="12"/>
                      <a:pt x="15" y="14"/>
                    </a:cubicBezTo>
                    <a:cubicBezTo>
                      <a:pt x="16" y="16"/>
                      <a:pt x="17" y="17"/>
                      <a:pt x="18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20"/>
                      <a:pt x="19" y="20"/>
                      <a:pt x="20" y="20"/>
                    </a:cubicBezTo>
                    <a:cubicBezTo>
                      <a:pt x="21" y="20"/>
                      <a:pt x="21" y="19"/>
                      <a:pt x="21" y="18"/>
                    </a:cubicBezTo>
                    <a:cubicBezTo>
                      <a:pt x="21" y="18"/>
                      <a:pt x="21" y="18"/>
                      <a:pt x="21" y="18"/>
                    </a:cubicBezTo>
                    <a:cubicBezTo>
                      <a:pt x="20" y="16"/>
                      <a:pt x="20" y="15"/>
                      <a:pt x="19" y="13"/>
                    </a:cubicBezTo>
                    <a:cubicBezTo>
                      <a:pt x="18" y="12"/>
                      <a:pt x="18" y="11"/>
                      <a:pt x="18" y="10"/>
                    </a:cubicBezTo>
                    <a:cubicBezTo>
                      <a:pt x="18" y="9"/>
                      <a:pt x="19" y="8"/>
                      <a:pt x="19" y="6"/>
                    </a:cubicBezTo>
                    <a:cubicBezTo>
                      <a:pt x="21" y="9"/>
                      <a:pt x="22" y="13"/>
                      <a:pt x="23" y="16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1"/>
                      <a:pt x="25" y="22"/>
                      <a:pt x="26" y="21"/>
                    </a:cubicBezTo>
                    <a:cubicBezTo>
                      <a:pt x="27" y="21"/>
                      <a:pt x="27" y="21"/>
                      <a:pt x="27" y="20"/>
                    </a:cubicBezTo>
                    <a:cubicBezTo>
                      <a:pt x="27" y="20"/>
                      <a:pt x="27" y="20"/>
                      <a:pt x="27" y="19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6" y="15"/>
                      <a:pt x="25" y="12"/>
                      <a:pt x="25" y="9"/>
                    </a:cubicBezTo>
                    <a:cubicBezTo>
                      <a:pt x="25" y="7"/>
                      <a:pt x="26" y="6"/>
                      <a:pt x="26" y="4"/>
                    </a:cubicBezTo>
                    <a:cubicBezTo>
                      <a:pt x="29" y="6"/>
                      <a:pt x="31" y="12"/>
                      <a:pt x="33" y="18"/>
                    </a:cubicBezTo>
                    <a:cubicBezTo>
                      <a:pt x="35" y="24"/>
                      <a:pt x="35" y="24"/>
                      <a:pt x="35" y="24"/>
                    </a:cubicBezTo>
                    <a:cubicBezTo>
                      <a:pt x="36" y="25"/>
                      <a:pt x="37" y="25"/>
                      <a:pt x="37" y="25"/>
                    </a:cubicBezTo>
                    <a:cubicBezTo>
                      <a:pt x="38" y="25"/>
                      <a:pt x="39" y="24"/>
                      <a:pt x="38" y="23"/>
                    </a:cubicBezTo>
                    <a:cubicBezTo>
                      <a:pt x="36" y="17"/>
                      <a:pt x="36" y="17"/>
                      <a:pt x="36" y="17"/>
                    </a:cubicBezTo>
                    <a:cubicBezTo>
                      <a:pt x="34" y="10"/>
                      <a:pt x="31" y="1"/>
                      <a:pt x="24" y="0"/>
                    </a:cubicBezTo>
                    <a:cubicBezTo>
                      <a:pt x="23" y="0"/>
                      <a:pt x="22" y="1"/>
                      <a:pt x="22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19" name="Freeform 1220"/>
              <p:cNvSpPr>
                <a:spLocks/>
              </p:cNvSpPr>
              <p:nvPr/>
            </p:nvSpPr>
            <p:spPr bwMode="auto">
              <a:xfrm>
                <a:off x="1312" y="2712"/>
                <a:ext cx="85" cy="76"/>
              </a:xfrm>
              <a:custGeom>
                <a:avLst/>
                <a:gdLst>
                  <a:gd name="T0" fmla="*/ 0 w 31"/>
                  <a:gd name="T1" fmla="*/ 15 h 28"/>
                  <a:gd name="T2" fmla="*/ 15 w 31"/>
                  <a:gd name="T3" fmla="*/ 3 h 28"/>
                  <a:gd name="T4" fmla="*/ 12 w 31"/>
                  <a:gd name="T5" fmla="*/ 11 h 28"/>
                  <a:gd name="T6" fmla="*/ 21 w 31"/>
                  <a:gd name="T7" fmla="*/ 7 h 28"/>
                  <a:gd name="T8" fmla="*/ 15 w 31"/>
                  <a:gd name="T9" fmla="*/ 15 h 28"/>
                  <a:gd name="T10" fmla="*/ 24 w 31"/>
                  <a:gd name="T11" fmla="*/ 11 h 28"/>
                  <a:gd name="T12" fmla="*/ 18 w 31"/>
                  <a:gd name="T13" fmla="*/ 18 h 28"/>
                  <a:gd name="T14" fmla="*/ 26 w 31"/>
                  <a:gd name="T15" fmla="*/ 19 h 28"/>
                  <a:gd name="T16" fmla="*/ 12 w 31"/>
                  <a:gd name="T17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1" h="28">
                    <a:moveTo>
                      <a:pt x="0" y="15"/>
                    </a:moveTo>
                    <a:cubicBezTo>
                      <a:pt x="3" y="10"/>
                      <a:pt x="10" y="5"/>
                      <a:pt x="15" y="3"/>
                    </a:cubicBezTo>
                    <a:cubicBezTo>
                      <a:pt x="25" y="0"/>
                      <a:pt x="14" y="9"/>
                      <a:pt x="12" y="11"/>
                    </a:cubicBezTo>
                    <a:cubicBezTo>
                      <a:pt x="15" y="10"/>
                      <a:pt x="17" y="7"/>
                      <a:pt x="21" y="7"/>
                    </a:cubicBezTo>
                    <a:cubicBezTo>
                      <a:pt x="22" y="10"/>
                      <a:pt x="17" y="14"/>
                      <a:pt x="15" y="15"/>
                    </a:cubicBezTo>
                    <a:cubicBezTo>
                      <a:pt x="16" y="14"/>
                      <a:pt x="22" y="9"/>
                      <a:pt x="24" y="11"/>
                    </a:cubicBezTo>
                    <a:cubicBezTo>
                      <a:pt x="27" y="13"/>
                      <a:pt x="19" y="17"/>
                      <a:pt x="18" y="18"/>
                    </a:cubicBezTo>
                    <a:cubicBezTo>
                      <a:pt x="21" y="15"/>
                      <a:pt x="31" y="12"/>
                      <a:pt x="26" y="19"/>
                    </a:cubicBezTo>
                    <a:cubicBezTo>
                      <a:pt x="22" y="23"/>
                      <a:pt x="15" y="25"/>
                      <a:pt x="12" y="28"/>
                    </a:cubicBezTo>
                  </a:path>
                </a:pathLst>
              </a:custGeom>
              <a:solidFill>
                <a:srgbClr val="FFCF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20" name="Freeform 1221"/>
              <p:cNvSpPr>
                <a:spLocks/>
              </p:cNvSpPr>
              <p:nvPr/>
            </p:nvSpPr>
            <p:spPr bwMode="auto">
              <a:xfrm>
                <a:off x="1307" y="2712"/>
                <a:ext cx="84" cy="82"/>
              </a:xfrm>
              <a:custGeom>
                <a:avLst/>
                <a:gdLst>
                  <a:gd name="T0" fmla="*/ 17 w 31"/>
                  <a:gd name="T1" fmla="*/ 1 h 30"/>
                  <a:gd name="T2" fmla="*/ 1 w 31"/>
                  <a:gd name="T3" fmla="*/ 14 h 30"/>
                  <a:gd name="T4" fmla="*/ 2 w 31"/>
                  <a:gd name="T5" fmla="*/ 16 h 30"/>
                  <a:gd name="T6" fmla="*/ 4 w 31"/>
                  <a:gd name="T7" fmla="*/ 15 h 30"/>
                  <a:gd name="T8" fmla="*/ 18 w 31"/>
                  <a:gd name="T9" fmla="*/ 5 h 30"/>
                  <a:gd name="T10" fmla="*/ 18 w 31"/>
                  <a:gd name="T11" fmla="*/ 5 h 30"/>
                  <a:gd name="T12" fmla="*/ 12 w 31"/>
                  <a:gd name="T13" fmla="*/ 10 h 30"/>
                  <a:gd name="T14" fmla="*/ 12 w 31"/>
                  <a:gd name="T15" fmla="*/ 11 h 30"/>
                  <a:gd name="T16" fmla="*/ 12 w 31"/>
                  <a:gd name="T17" fmla="*/ 12 h 30"/>
                  <a:gd name="T18" fmla="*/ 14 w 31"/>
                  <a:gd name="T19" fmla="*/ 13 h 30"/>
                  <a:gd name="T20" fmla="*/ 17 w 31"/>
                  <a:gd name="T21" fmla="*/ 11 h 30"/>
                  <a:gd name="T22" fmla="*/ 21 w 31"/>
                  <a:gd name="T23" fmla="*/ 9 h 30"/>
                  <a:gd name="T24" fmla="*/ 19 w 31"/>
                  <a:gd name="T25" fmla="*/ 11 h 30"/>
                  <a:gd name="T26" fmla="*/ 16 w 31"/>
                  <a:gd name="T27" fmla="*/ 14 h 30"/>
                  <a:gd name="T28" fmla="*/ 15 w 31"/>
                  <a:gd name="T29" fmla="*/ 15 h 30"/>
                  <a:gd name="T30" fmla="*/ 15 w 31"/>
                  <a:gd name="T31" fmla="*/ 16 h 30"/>
                  <a:gd name="T32" fmla="*/ 17 w 31"/>
                  <a:gd name="T33" fmla="*/ 16 h 30"/>
                  <a:gd name="T34" fmla="*/ 22 w 31"/>
                  <a:gd name="T35" fmla="*/ 14 h 30"/>
                  <a:gd name="T36" fmla="*/ 25 w 31"/>
                  <a:gd name="T37" fmla="*/ 12 h 30"/>
                  <a:gd name="T38" fmla="*/ 20 w 31"/>
                  <a:gd name="T39" fmla="*/ 16 h 30"/>
                  <a:gd name="T40" fmla="*/ 19 w 31"/>
                  <a:gd name="T41" fmla="*/ 16 h 30"/>
                  <a:gd name="T42" fmla="*/ 19 w 31"/>
                  <a:gd name="T43" fmla="*/ 16 h 30"/>
                  <a:gd name="T44" fmla="*/ 19 w 31"/>
                  <a:gd name="T45" fmla="*/ 16 h 30"/>
                  <a:gd name="T46" fmla="*/ 18 w 31"/>
                  <a:gd name="T47" fmla="*/ 18 h 30"/>
                  <a:gd name="T48" fmla="*/ 19 w 31"/>
                  <a:gd name="T49" fmla="*/ 19 h 30"/>
                  <a:gd name="T50" fmla="*/ 21 w 31"/>
                  <a:gd name="T51" fmla="*/ 19 h 30"/>
                  <a:gd name="T52" fmla="*/ 21 w 31"/>
                  <a:gd name="T53" fmla="*/ 19 h 30"/>
                  <a:gd name="T54" fmla="*/ 28 w 31"/>
                  <a:gd name="T55" fmla="*/ 17 h 30"/>
                  <a:gd name="T56" fmla="*/ 27 w 31"/>
                  <a:gd name="T57" fmla="*/ 18 h 30"/>
                  <a:gd name="T58" fmla="*/ 19 w 31"/>
                  <a:gd name="T59" fmla="*/ 23 h 30"/>
                  <a:gd name="T60" fmla="*/ 13 w 31"/>
                  <a:gd name="T61" fmla="*/ 27 h 30"/>
                  <a:gd name="T62" fmla="*/ 12 w 31"/>
                  <a:gd name="T63" fmla="*/ 28 h 30"/>
                  <a:gd name="T64" fmla="*/ 13 w 31"/>
                  <a:gd name="T65" fmla="*/ 30 h 30"/>
                  <a:gd name="T66" fmla="*/ 15 w 31"/>
                  <a:gd name="T67" fmla="*/ 30 h 30"/>
                  <a:gd name="T68" fmla="*/ 21 w 31"/>
                  <a:gd name="T69" fmla="*/ 26 h 30"/>
                  <a:gd name="T70" fmla="*/ 29 w 31"/>
                  <a:gd name="T71" fmla="*/ 20 h 30"/>
                  <a:gd name="T72" fmla="*/ 31 w 31"/>
                  <a:gd name="T73" fmla="*/ 16 h 30"/>
                  <a:gd name="T74" fmla="*/ 30 w 31"/>
                  <a:gd name="T75" fmla="*/ 14 h 30"/>
                  <a:gd name="T76" fmla="*/ 28 w 31"/>
                  <a:gd name="T77" fmla="*/ 13 h 30"/>
                  <a:gd name="T78" fmla="*/ 28 w 31"/>
                  <a:gd name="T79" fmla="*/ 12 h 30"/>
                  <a:gd name="T80" fmla="*/ 28 w 31"/>
                  <a:gd name="T81" fmla="*/ 12 h 30"/>
                  <a:gd name="T82" fmla="*/ 27 w 31"/>
                  <a:gd name="T83" fmla="*/ 10 h 30"/>
                  <a:gd name="T84" fmla="*/ 25 w 31"/>
                  <a:gd name="T85" fmla="*/ 9 h 30"/>
                  <a:gd name="T86" fmla="*/ 25 w 31"/>
                  <a:gd name="T87" fmla="*/ 8 h 30"/>
                  <a:gd name="T88" fmla="*/ 25 w 31"/>
                  <a:gd name="T89" fmla="*/ 7 h 30"/>
                  <a:gd name="T90" fmla="*/ 24 w 31"/>
                  <a:gd name="T91" fmla="*/ 5 h 30"/>
                  <a:gd name="T92" fmla="*/ 22 w 31"/>
                  <a:gd name="T93" fmla="*/ 6 h 30"/>
                  <a:gd name="T94" fmla="*/ 23 w 31"/>
                  <a:gd name="T95" fmla="*/ 3 h 30"/>
                  <a:gd name="T96" fmla="*/ 22 w 31"/>
                  <a:gd name="T97" fmla="*/ 2 h 30"/>
                  <a:gd name="T98" fmla="*/ 17 w 31"/>
                  <a:gd name="T99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1" h="30">
                    <a:moveTo>
                      <a:pt x="17" y="1"/>
                    </a:moveTo>
                    <a:cubicBezTo>
                      <a:pt x="11" y="3"/>
                      <a:pt x="3" y="9"/>
                      <a:pt x="1" y="14"/>
                    </a:cubicBezTo>
                    <a:cubicBezTo>
                      <a:pt x="0" y="15"/>
                      <a:pt x="1" y="16"/>
                      <a:pt x="2" y="16"/>
                    </a:cubicBezTo>
                    <a:cubicBezTo>
                      <a:pt x="2" y="17"/>
                      <a:pt x="3" y="16"/>
                      <a:pt x="4" y="15"/>
                    </a:cubicBezTo>
                    <a:cubicBezTo>
                      <a:pt x="6" y="11"/>
                      <a:pt x="13" y="6"/>
                      <a:pt x="18" y="5"/>
                    </a:cubicBezTo>
                    <a:cubicBezTo>
                      <a:pt x="18" y="5"/>
                      <a:pt x="18" y="5"/>
                      <a:pt x="18" y="5"/>
                    </a:cubicBezTo>
                    <a:cubicBezTo>
                      <a:pt x="17" y="6"/>
                      <a:pt x="14" y="9"/>
                      <a:pt x="12" y="10"/>
                    </a:cubicBezTo>
                    <a:cubicBezTo>
                      <a:pt x="12" y="10"/>
                      <a:pt x="12" y="11"/>
                      <a:pt x="12" y="11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3" y="13"/>
                      <a:pt x="14" y="13"/>
                      <a:pt x="14" y="13"/>
                    </a:cubicBezTo>
                    <a:cubicBezTo>
                      <a:pt x="17" y="11"/>
                      <a:pt x="17" y="11"/>
                      <a:pt x="17" y="11"/>
                    </a:cubicBezTo>
                    <a:cubicBezTo>
                      <a:pt x="18" y="10"/>
                      <a:pt x="20" y="9"/>
                      <a:pt x="21" y="9"/>
                    </a:cubicBezTo>
                    <a:cubicBezTo>
                      <a:pt x="21" y="10"/>
                      <a:pt x="20" y="10"/>
                      <a:pt x="19" y="11"/>
                    </a:cubicBezTo>
                    <a:cubicBezTo>
                      <a:pt x="18" y="12"/>
                      <a:pt x="17" y="12"/>
                      <a:pt x="16" y="14"/>
                    </a:cubicBezTo>
                    <a:cubicBezTo>
                      <a:pt x="15" y="14"/>
                      <a:pt x="15" y="14"/>
                      <a:pt x="15" y="15"/>
                    </a:cubicBezTo>
                    <a:cubicBezTo>
                      <a:pt x="15" y="15"/>
                      <a:pt x="15" y="15"/>
                      <a:pt x="15" y="16"/>
                    </a:cubicBezTo>
                    <a:cubicBezTo>
                      <a:pt x="16" y="16"/>
                      <a:pt x="16" y="17"/>
                      <a:pt x="17" y="16"/>
                    </a:cubicBezTo>
                    <a:cubicBezTo>
                      <a:pt x="18" y="16"/>
                      <a:pt x="20" y="15"/>
                      <a:pt x="22" y="14"/>
                    </a:cubicBezTo>
                    <a:cubicBezTo>
                      <a:pt x="23" y="13"/>
                      <a:pt x="24" y="12"/>
                      <a:pt x="25" y="12"/>
                    </a:cubicBezTo>
                    <a:cubicBezTo>
                      <a:pt x="24" y="13"/>
                      <a:pt x="23" y="14"/>
                      <a:pt x="20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9" y="17"/>
                      <a:pt x="18" y="17"/>
                      <a:pt x="18" y="18"/>
                    </a:cubicBezTo>
                    <a:cubicBezTo>
                      <a:pt x="18" y="18"/>
                      <a:pt x="18" y="18"/>
                      <a:pt x="19" y="19"/>
                    </a:cubicBezTo>
                    <a:cubicBezTo>
                      <a:pt x="19" y="19"/>
                      <a:pt x="20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3" y="18"/>
                      <a:pt x="26" y="17"/>
                      <a:pt x="28" y="17"/>
                    </a:cubicBezTo>
                    <a:cubicBezTo>
                      <a:pt x="27" y="17"/>
                      <a:pt x="27" y="17"/>
                      <a:pt x="27" y="18"/>
                    </a:cubicBezTo>
                    <a:cubicBezTo>
                      <a:pt x="25" y="20"/>
                      <a:pt x="22" y="22"/>
                      <a:pt x="19" y="23"/>
                    </a:cubicBezTo>
                    <a:cubicBezTo>
                      <a:pt x="16" y="24"/>
                      <a:pt x="14" y="26"/>
                      <a:pt x="13" y="27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12" y="29"/>
                      <a:pt x="12" y="29"/>
                      <a:pt x="13" y="30"/>
                    </a:cubicBezTo>
                    <a:cubicBezTo>
                      <a:pt x="13" y="30"/>
                      <a:pt x="14" y="30"/>
                      <a:pt x="15" y="30"/>
                    </a:cubicBezTo>
                    <a:cubicBezTo>
                      <a:pt x="16" y="28"/>
                      <a:pt x="18" y="27"/>
                      <a:pt x="21" y="26"/>
                    </a:cubicBezTo>
                    <a:cubicBezTo>
                      <a:pt x="24" y="25"/>
                      <a:pt x="27" y="23"/>
                      <a:pt x="29" y="20"/>
                    </a:cubicBezTo>
                    <a:cubicBezTo>
                      <a:pt x="30" y="19"/>
                      <a:pt x="31" y="18"/>
                      <a:pt x="31" y="16"/>
                    </a:cubicBezTo>
                    <a:cubicBezTo>
                      <a:pt x="31" y="15"/>
                      <a:pt x="31" y="15"/>
                      <a:pt x="30" y="14"/>
                    </a:cubicBezTo>
                    <a:cubicBezTo>
                      <a:pt x="30" y="14"/>
                      <a:pt x="29" y="13"/>
                      <a:pt x="28" y="13"/>
                    </a:cubicBezTo>
                    <a:cubicBezTo>
                      <a:pt x="28" y="13"/>
                      <a:pt x="28" y="13"/>
                      <a:pt x="28" y="12"/>
                    </a:cubicBezTo>
                    <a:cubicBezTo>
                      <a:pt x="28" y="12"/>
                      <a:pt x="28" y="12"/>
                      <a:pt x="28" y="12"/>
                    </a:cubicBezTo>
                    <a:cubicBezTo>
                      <a:pt x="28" y="11"/>
                      <a:pt x="28" y="10"/>
                      <a:pt x="27" y="10"/>
                    </a:cubicBezTo>
                    <a:cubicBezTo>
                      <a:pt x="26" y="9"/>
                      <a:pt x="26" y="9"/>
                      <a:pt x="25" y="9"/>
                    </a:cubicBezTo>
                    <a:cubicBezTo>
                      <a:pt x="25" y="9"/>
                      <a:pt x="25" y="8"/>
                      <a:pt x="25" y="8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6"/>
                      <a:pt x="24" y="5"/>
                      <a:pt x="24" y="5"/>
                    </a:cubicBezTo>
                    <a:cubicBezTo>
                      <a:pt x="23" y="5"/>
                      <a:pt x="22" y="5"/>
                      <a:pt x="22" y="6"/>
                    </a:cubicBezTo>
                    <a:cubicBezTo>
                      <a:pt x="22" y="5"/>
                      <a:pt x="23" y="4"/>
                      <a:pt x="23" y="3"/>
                    </a:cubicBezTo>
                    <a:cubicBezTo>
                      <a:pt x="23" y="3"/>
                      <a:pt x="23" y="2"/>
                      <a:pt x="22" y="2"/>
                    </a:cubicBezTo>
                    <a:cubicBezTo>
                      <a:pt x="21" y="0"/>
                      <a:pt x="18" y="1"/>
                      <a:pt x="17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21" name="Freeform 1222"/>
              <p:cNvSpPr>
                <a:spLocks/>
              </p:cNvSpPr>
              <p:nvPr/>
            </p:nvSpPr>
            <p:spPr bwMode="auto">
              <a:xfrm>
                <a:off x="340" y="2581"/>
                <a:ext cx="251" cy="675"/>
              </a:xfrm>
              <a:custGeom>
                <a:avLst/>
                <a:gdLst>
                  <a:gd name="T0" fmla="*/ 26 w 92"/>
                  <a:gd name="T1" fmla="*/ 1 h 248"/>
                  <a:gd name="T2" fmla="*/ 9 w 92"/>
                  <a:gd name="T3" fmla="*/ 8 h 248"/>
                  <a:gd name="T4" fmla="*/ 2 w 92"/>
                  <a:gd name="T5" fmla="*/ 12 h 248"/>
                  <a:gd name="T6" fmla="*/ 1 w 92"/>
                  <a:gd name="T7" fmla="*/ 14 h 248"/>
                  <a:gd name="T8" fmla="*/ 28 w 92"/>
                  <a:gd name="T9" fmla="*/ 68 h 248"/>
                  <a:gd name="T10" fmla="*/ 35 w 92"/>
                  <a:gd name="T11" fmla="*/ 81 h 248"/>
                  <a:gd name="T12" fmla="*/ 45 w 92"/>
                  <a:gd name="T13" fmla="*/ 98 h 248"/>
                  <a:gd name="T14" fmla="*/ 67 w 92"/>
                  <a:gd name="T15" fmla="*/ 141 h 248"/>
                  <a:gd name="T16" fmla="*/ 62 w 92"/>
                  <a:gd name="T17" fmla="*/ 177 h 248"/>
                  <a:gd name="T18" fmla="*/ 58 w 92"/>
                  <a:gd name="T19" fmla="*/ 198 h 248"/>
                  <a:gd name="T20" fmla="*/ 47 w 92"/>
                  <a:gd name="T21" fmla="*/ 246 h 248"/>
                  <a:gd name="T22" fmla="*/ 47 w 92"/>
                  <a:gd name="T23" fmla="*/ 248 h 248"/>
                  <a:gd name="T24" fmla="*/ 50 w 92"/>
                  <a:gd name="T25" fmla="*/ 247 h 248"/>
                  <a:gd name="T26" fmla="*/ 61 w 92"/>
                  <a:gd name="T27" fmla="*/ 199 h 248"/>
                  <a:gd name="T28" fmla="*/ 65 w 92"/>
                  <a:gd name="T29" fmla="*/ 177 h 248"/>
                  <a:gd name="T30" fmla="*/ 71 w 92"/>
                  <a:gd name="T31" fmla="*/ 148 h 248"/>
                  <a:gd name="T32" fmla="*/ 70 w 92"/>
                  <a:gd name="T33" fmla="*/ 141 h 248"/>
                  <a:gd name="T34" fmla="*/ 48 w 92"/>
                  <a:gd name="T35" fmla="*/ 96 h 248"/>
                  <a:gd name="T36" fmla="*/ 38 w 92"/>
                  <a:gd name="T37" fmla="*/ 79 h 248"/>
                  <a:gd name="T38" fmla="*/ 31 w 92"/>
                  <a:gd name="T39" fmla="*/ 66 h 248"/>
                  <a:gd name="T40" fmla="*/ 5 w 92"/>
                  <a:gd name="T41" fmla="*/ 14 h 248"/>
                  <a:gd name="T42" fmla="*/ 10 w 92"/>
                  <a:gd name="T43" fmla="*/ 11 h 248"/>
                  <a:gd name="T44" fmla="*/ 26 w 92"/>
                  <a:gd name="T45" fmla="*/ 4 h 248"/>
                  <a:gd name="T46" fmla="*/ 46 w 92"/>
                  <a:gd name="T47" fmla="*/ 35 h 248"/>
                  <a:gd name="T48" fmla="*/ 55 w 92"/>
                  <a:gd name="T49" fmla="*/ 51 h 248"/>
                  <a:gd name="T50" fmla="*/ 70 w 92"/>
                  <a:gd name="T51" fmla="*/ 69 h 248"/>
                  <a:gd name="T52" fmla="*/ 88 w 92"/>
                  <a:gd name="T53" fmla="*/ 94 h 248"/>
                  <a:gd name="T54" fmla="*/ 91 w 92"/>
                  <a:gd name="T55" fmla="*/ 95 h 248"/>
                  <a:gd name="T56" fmla="*/ 91 w 92"/>
                  <a:gd name="T57" fmla="*/ 93 h 248"/>
                  <a:gd name="T58" fmla="*/ 73 w 92"/>
                  <a:gd name="T59" fmla="*/ 67 h 248"/>
                  <a:gd name="T60" fmla="*/ 58 w 92"/>
                  <a:gd name="T61" fmla="*/ 49 h 248"/>
                  <a:gd name="T62" fmla="*/ 49 w 92"/>
                  <a:gd name="T63" fmla="*/ 33 h 248"/>
                  <a:gd name="T64" fmla="*/ 28 w 92"/>
                  <a:gd name="T65" fmla="*/ 1 h 248"/>
                  <a:gd name="T66" fmla="*/ 26 w 92"/>
                  <a:gd name="T67" fmla="*/ 1 h 2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92" h="248">
                    <a:moveTo>
                      <a:pt x="26" y="1"/>
                    </a:moveTo>
                    <a:cubicBezTo>
                      <a:pt x="20" y="3"/>
                      <a:pt x="14" y="6"/>
                      <a:pt x="9" y="8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1" y="12"/>
                      <a:pt x="0" y="13"/>
                      <a:pt x="1" y="14"/>
                    </a:cubicBezTo>
                    <a:cubicBezTo>
                      <a:pt x="8" y="32"/>
                      <a:pt x="18" y="50"/>
                      <a:pt x="28" y="68"/>
                    </a:cubicBezTo>
                    <a:cubicBezTo>
                      <a:pt x="35" y="81"/>
                      <a:pt x="35" y="81"/>
                      <a:pt x="35" y="81"/>
                    </a:cubicBezTo>
                    <a:cubicBezTo>
                      <a:pt x="45" y="98"/>
                      <a:pt x="45" y="98"/>
                      <a:pt x="45" y="98"/>
                    </a:cubicBezTo>
                    <a:cubicBezTo>
                      <a:pt x="54" y="112"/>
                      <a:pt x="64" y="128"/>
                      <a:pt x="67" y="141"/>
                    </a:cubicBezTo>
                    <a:cubicBezTo>
                      <a:pt x="69" y="151"/>
                      <a:pt x="65" y="164"/>
                      <a:pt x="62" y="177"/>
                    </a:cubicBezTo>
                    <a:cubicBezTo>
                      <a:pt x="60" y="184"/>
                      <a:pt x="58" y="192"/>
                      <a:pt x="58" y="198"/>
                    </a:cubicBezTo>
                    <a:cubicBezTo>
                      <a:pt x="57" y="206"/>
                      <a:pt x="54" y="234"/>
                      <a:pt x="47" y="246"/>
                    </a:cubicBezTo>
                    <a:cubicBezTo>
                      <a:pt x="46" y="246"/>
                      <a:pt x="46" y="247"/>
                      <a:pt x="47" y="248"/>
                    </a:cubicBezTo>
                    <a:cubicBezTo>
                      <a:pt x="48" y="248"/>
                      <a:pt x="49" y="248"/>
                      <a:pt x="50" y="247"/>
                    </a:cubicBezTo>
                    <a:cubicBezTo>
                      <a:pt x="57" y="235"/>
                      <a:pt x="60" y="207"/>
                      <a:pt x="61" y="199"/>
                    </a:cubicBezTo>
                    <a:cubicBezTo>
                      <a:pt x="62" y="192"/>
                      <a:pt x="63" y="185"/>
                      <a:pt x="65" y="177"/>
                    </a:cubicBezTo>
                    <a:cubicBezTo>
                      <a:pt x="68" y="167"/>
                      <a:pt x="71" y="157"/>
                      <a:pt x="71" y="148"/>
                    </a:cubicBezTo>
                    <a:cubicBezTo>
                      <a:pt x="71" y="145"/>
                      <a:pt x="70" y="143"/>
                      <a:pt x="70" y="141"/>
                    </a:cubicBezTo>
                    <a:cubicBezTo>
                      <a:pt x="67" y="127"/>
                      <a:pt x="57" y="111"/>
                      <a:pt x="48" y="96"/>
                    </a:cubicBezTo>
                    <a:cubicBezTo>
                      <a:pt x="38" y="79"/>
                      <a:pt x="38" y="79"/>
                      <a:pt x="38" y="79"/>
                    </a:cubicBezTo>
                    <a:cubicBezTo>
                      <a:pt x="31" y="66"/>
                      <a:pt x="31" y="66"/>
                      <a:pt x="31" y="66"/>
                    </a:cubicBezTo>
                    <a:cubicBezTo>
                      <a:pt x="21" y="49"/>
                      <a:pt x="12" y="32"/>
                      <a:pt x="5" y="14"/>
                    </a:cubicBezTo>
                    <a:cubicBezTo>
                      <a:pt x="6" y="13"/>
                      <a:pt x="10" y="11"/>
                      <a:pt x="10" y="11"/>
                    </a:cubicBezTo>
                    <a:cubicBezTo>
                      <a:pt x="15" y="9"/>
                      <a:pt x="21" y="6"/>
                      <a:pt x="26" y="4"/>
                    </a:cubicBezTo>
                    <a:cubicBezTo>
                      <a:pt x="34" y="13"/>
                      <a:pt x="40" y="24"/>
                      <a:pt x="46" y="35"/>
                    </a:cubicBezTo>
                    <a:cubicBezTo>
                      <a:pt x="55" y="51"/>
                      <a:pt x="55" y="51"/>
                      <a:pt x="55" y="51"/>
                    </a:cubicBezTo>
                    <a:cubicBezTo>
                      <a:pt x="60" y="57"/>
                      <a:pt x="65" y="63"/>
                      <a:pt x="70" y="69"/>
                    </a:cubicBezTo>
                    <a:cubicBezTo>
                      <a:pt x="77" y="77"/>
                      <a:pt x="84" y="85"/>
                      <a:pt x="88" y="94"/>
                    </a:cubicBezTo>
                    <a:cubicBezTo>
                      <a:pt x="89" y="95"/>
                      <a:pt x="90" y="95"/>
                      <a:pt x="91" y="95"/>
                    </a:cubicBezTo>
                    <a:cubicBezTo>
                      <a:pt x="92" y="94"/>
                      <a:pt x="92" y="93"/>
                      <a:pt x="91" y="93"/>
                    </a:cubicBezTo>
                    <a:cubicBezTo>
                      <a:pt x="87" y="84"/>
                      <a:pt x="80" y="75"/>
                      <a:pt x="73" y="67"/>
                    </a:cubicBezTo>
                    <a:cubicBezTo>
                      <a:pt x="67" y="61"/>
                      <a:pt x="62" y="55"/>
                      <a:pt x="58" y="49"/>
                    </a:cubicBezTo>
                    <a:cubicBezTo>
                      <a:pt x="49" y="33"/>
                      <a:pt x="49" y="33"/>
                      <a:pt x="49" y="33"/>
                    </a:cubicBezTo>
                    <a:cubicBezTo>
                      <a:pt x="43" y="23"/>
                      <a:pt x="36" y="11"/>
                      <a:pt x="28" y="1"/>
                    </a:cubicBezTo>
                    <a:cubicBezTo>
                      <a:pt x="27" y="1"/>
                      <a:pt x="26" y="0"/>
                      <a:pt x="26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22" name="Freeform 1223"/>
              <p:cNvSpPr>
                <a:spLocks/>
              </p:cNvSpPr>
              <p:nvPr/>
            </p:nvSpPr>
            <p:spPr bwMode="auto">
              <a:xfrm>
                <a:off x="1070" y="2750"/>
                <a:ext cx="280" cy="511"/>
              </a:xfrm>
              <a:custGeom>
                <a:avLst/>
                <a:gdLst>
                  <a:gd name="T0" fmla="*/ 90 w 103"/>
                  <a:gd name="T1" fmla="*/ 0 h 188"/>
                  <a:gd name="T2" fmla="*/ 19 w 103"/>
                  <a:gd name="T3" fmla="*/ 34 h 188"/>
                  <a:gd name="T4" fmla="*/ 18 w 103"/>
                  <a:gd name="T5" fmla="*/ 37 h 188"/>
                  <a:gd name="T6" fmla="*/ 21 w 103"/>
                  <a:gd name="T7" fmla="*/ 37 h 188"/>
                  <a:gd name="T8" fmla="*/ 90 w 103"/>
                  <a:gd name="T9" fmla="*/ 4 h 188"/>
                  <a:gd name="T10" fmla="*/ 96 w 103"/>
                  <a:gd name="T11" fmla="*/ 11 h 188"/>
                  <a:gd name="T12" fmla="*/ 99 w 103"/>
                  <a:gd name="T13" fmla="*/ 15 h 188"/>
                  <a:gd name="T14" fmla="*/ 56 w 103"/>
                  <a:gd name="T15" fmla="*/ 45 h 188"/>
                  <a:gd name="T16" fmla="*/ 26 w 103"/>
                  <a:gd name="T17" fmla="*/ 63 h 188"/>
                  <a:gd name="T18" fmla="*/ 23 w 103"/>
                  <a:gd name="T19" fmla="*/ 65 h 188"/>
                  <a:gd name="T20" fmla="*/ 0 w 103"/>
                  <a:gd name="T21" fmla="*/ 90 h 188"/>
                  <a:gd name="T22" fmla="*/ 0 w 103"/>
                  <a:gd name="T23" fmla="*/ 94 h 188"/>
                  <a:gd name="T24" fmla="*/ 2 w 103"/>
                  <a:gd name="T25" fmla="*/ 109 h 188"/>
                  <a:gd name="T26" fmla="*/ 4 w 103"/>
                  <a:gd name="T27" fmla="*/ 120 h 188"/>
                  <a:gd name="T28" fmla="*/ 5 w 103"/>
                  <a:gd name="T29" fmla="*/ 127 h 188"/>
                  <a:gd name="T30" fmla="*/ 6 w 103"/>
                  <a:gd name="T31" fmla="*/ 147 h 188"/>
                  <a:gd name="T32" fmla="*/ 8 w 103"/>
                  <a:gd name="T33" fmla="*/ 153 h 188"/>
                  <a:gd name="T34" fmla="*/ 19 w 103"/>
                  <a:gd name="T35" fmla="*/ 187 h 188"/>
                  <a:gd name="T36" fmla="*/ 21 w 103"/>
                  <a:gd name="T37" fmla="*/ 187 h 188"/>
                  <a:gd name="T38" fmla="*/ 21 w 103"/>
                  <a:gd name="T39" fmla="*/ 185 h 188"/>
                  <a:gd name="T40" fmla="*/ 11 w 103"/>
                  <a:gd name="T41" fmla="*/ 153 h 188"/>
                  <a:gd name="T42" fmla="*/ 10 w 103"/>
                  <a:gd name="T43" fmla="*/ 146 h 188"/>
                  <a:gd name="T44" fmla="*/ 8 w 103"/>
                  <a:gd name="T45" fmla="*/ 127 h 188"/>
                  <a:gd name="T46" fmla="*/ 8 w 103"/>
                  <a:gd name="T47" fmla="*/ 120 h 188"/>
                  <a:gd name="T48" fmla="*/ 6 w 103"/>
                  <a:gd name="T49" fmla="*/ 108 h 188"/>
                  <a:gd name="T50" fmla="*/ 4 w 103"/>
                  <a:gd name="T51" fmla="*/ 91 h 188"/>
                  <a:gd name="T52" fmla="*/ 25 w 103"/>
                  <a:gd name="T53" fmla="*/ 67 h 188"/>
                  <a:gd name="T54" fmla="*/ 28 w 103"/>
                  <a:gd name="T55" fmla="*/ 65 h 188"/>
                  <a:gd name="T56" fmla="*/ 57 w 103"/>
                  <a:gd name="T57" fmla="*/ 48 h 188"/>
                  <a:gd name="T58" fmla="*/ 102 w 103"/>
                  <a:gd name="T59" fmla="*/ 17 h 188"/>
                  <a:gd name="T60" fmla="*/ 102 w 103"/>
                  <a:gd name="T61" fmla="*/ 14 h 188"/>
                  <a:gd name="T62" fmla="*/ 98 w 103"/>
                  <a:gd name="T63" fmla="*/ 9 h 188"/>
                  <a:gd name="T64" fmla="*/ 92 w 103"/>
                  <a:gd name="T65" fmla="*/ 1 h 188"/>
                  <a:gd name="T66" fmla="*/ 90 w 103"/>
                  <a:gd name="T67" fmla="*/ 0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03" h="188">
                    <a:moveTo>
                      <a:pt x="90" y="0"/>
                    </a:moveTo>
                    <a:cubicBezTo>
                      <a:pt x="79" y="5"/>
                      <a:pt x="41" y="21"/>
                      <a:pt x="19" y="34"/>
                    </a:cubicBezTo>
                    <a:cubicBezTo>
                      <a:pt x="18" y="35"/>
                      <a:pt x="18" y="36"/>
                      <a:pt x="18" y="37"/>
                    </a:cubicBezTo>
                    <a:cubicBezTo>
                      <a:pt x="19" y="37"/>
                      <a:pt x="20" y="38"/>
                      <a:pt x="21" y="37"/>
                    </a:cubicBezTo>
                    <a:cubicBezTo>
                      <a:pt x="42" y="25"/>
                      <a:pt x="78" y="9"/>
                      <a:pt x="90" y="4"/>
                    </a:cubicBezTo>
                    <a:cubicBezTo>
                      <a:pt x="91" y="5"/>
                      <a:pt x="96" y="11"/>
                      <a:pt x="96" y="11"/>
                    </a:cubicBezTo>
                    <a:cubicBezTo>
                      <a:pt x="96" y="11"/>
                      <a:pt x="98" y="14"/>
                      <a:pt x="99" y="15"/>
                    </a:cubicBezTo>
                    <a:cubicBezTo>
                      <a:pt x="87" y="27"/>
                      <a:pt x="71" y="36"/>
                      <a:pt x="56" y="45"/>
                    </a:cubicBezTo>
                    <a:cubicBezTo>
                      <a:pt x="45" y="50"/>
                      <a:pt x="35" y="56"/>
                      <a:pt x="26" y="63"/>
                    </a:cubicBezTo>
                    <a:cubicBezTo>
                      <a:pt x="23" y="65"/>
                      <a:pt x="23" y="65"/>
                      <a:pt x="23" y="65"/>
                    </a:cubicBezTo>
                    <a:cubicBezTo>
                      <a:pt x="15" y="71"/>
                      <a:pt x="3" y="79"/>
                      <a:pt x="0" y="90"/>
                    </a:cubicBezTo>
                    <a:cubicBezTo>
                      <a:pt x="0" y="91"/>
                      <a:pt x="0" y="92"/>
                      <a:pt x="0" y="94"/>
                    </a:cubicBezTo>
                    <a:cubicBezTo>
                      <a:pt x="0" y="98"/>
                      <a:pt x="1" y="103"/>
                      <a:pt x="2" y="109"/>
                    </a:cubicBezTo>
                    <a:cubicBezTo>
                      <a:pt x="3" y="113"/>
                      <a:pt x="4" y="117"/>
                      <a:pt x="4" y="120"/>
                    </a:cubicBezTo>
                    <a:cubicBezTo>
                      <a:pt x="5" y="127"/>
                      <a:pt x="5" y="127"/>
                      <a:pt x="5" y="127"/>
                    </a:cubicBezTo>
                    <a:cubicBezTo>
                      <a:pt x="5" y="134"/>
                      <a:pt x="5" y="140"/>
                      <a:pt x="6" y="147"/>
                    </a:cubicBezTo>
                    <a:cubicBezTo>
                      <a:pt x="8" y="153"/>
                      <a:pt x="8" y="153"/>
                      <a:pt x="8" y="153"/>
                    </a:cubicBezTo>
                    <a:cubicBezTo>
                      <a:pt x="10" y="165"/>
                      <a:pt x="12" y="178"/>
                      <a:pt x="19" y="187"/>
                    </a:cubicBezTo>
                    <a:cubicBezTo>
                      <a:pt x="19" y="188"/>
                      <a:pt x="20" y="188"/>
                      <a:pt x="21" y="187"/>
                    </a:cubicBezTo>
                    <a:cubicBezTo>
                      <a:pt x="22" y="187"/>
                      <a:pt x="22" y="186"/>
                      <a:pt x="21" y="185"/>
                    </a:cubicBezTo>
                    <a:cubicBezTo>
                      <a:pt x="15" y="177"/>
                      <a:pt x="13" y="164"/>
                      <a:pt x="11" y="153"/>
                    </a:cubicBezTo>
                    <a:cubicBezTo>
                      <a:pt x="10" y="146"/>
                      <a:pt x="10" y="146"/>
                      <a:pt x="10" y="146"/>
                    </a:cubicBezTo>
                    <a:cubicBezTo>
                      <a:pt x="8" y="140"/>
                      <a:pt x="8" y="133"/>
                      <a:pt x="8" y="127"/>
                    </a:cubicBezTo>
                    <a:cubicBezTo>
                      <a:pt x="8" y="120"/>
                      <a:pt x="8" y="120"/>
                      <a:pt x="8" y="120"/>
                    </a:cubicBezTo>
                    <a:cubicBezTo>
                      <a:pt x="7" y="116"/>
                      <a:pt x="7" y="112"/>
                      <a:pt x="6" y="108"/>
                    </a:cubicBezTo>
                    <a:cubicBezTo>
                      <a:pt x="4" y="101"/>
                      <a:pt x="3" y="95"/>
                      <a:pt x="4" y="91"/>
                    </a:cubicBezTo>
                    <a:cubicBezTo>
                      <a:pt x="6" y="81"/>
                      <a:pt x="17" y="73"/>
                      <a:pt x="25" y="67"/>
                    </a:cubicBezTo>
                    <a:cubicBezTo>
                      <a:pt x="28" y="65"/>
                      <a:pt x="28" y="65"/>
                      <a:pt x="28" y="65"/>
                    </a:cubicBezTo>
                    <a:cubicBezTo>
                      <a:pt x="37" y="59"/>
                      <a:pt x="47" y="54"/>
                      <a:pt x="57" y="48"/>
                    </a:cubicBezTo>
                    <a:cubicBezTo>
                      <a:pt x="73" y="39"/>
                      <a:pt x="90" y="30"/>
                      <a:pt x="102" y="17"/>
                    </a:cubicBezTo>
                    <a:cubicBezTo>
                      <a:pt x="103" y="16"/>
                      <a:pt x="103" y="15"/>
                      <a:pt x="102" y="14"/>
                    </a:cubicBezTo>
                    <a:cubicBezTo>
                      <a:pt x="98" y="9"/>
                      <a:pt x="98" y="9"/>
                      <a:pt x="98" y="9"/>
                    </a:cubicBezTo>
                    <a:cubicBezTo>
                      <a:pt x="92" y="1"/>
                      <a:pt x="92" y="1"/>
                      <a:pt x="92" y="1"/>
                    </a:cubicBezTo>
                    <a:cubicBezTo>
                      <a:pt x="91" y="0"/>
                      <a:pt x="90" y="0"/>
                      <a:pt x="90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23" name="Freeform 1224"/>
              <p:cNvSpPr>
                <a:spLocks/>
              </p:cNvSpPr>
              <p:nvPr/>
            </p:nvSpPr>
            <p:spPr bwMode="auto">
              <a:xfrm>
                <a:off x="520" y="2122"/>
                <a:ext cx="858" cy="821"/>
              </a:xfrm>
              <a:custGeom>
                <a:avLst/>
                <a:gdLst>
                  <a:gd name="T0" fmla="*/ 70 w 315"/>
                  <a:gd name="T1" fmla="*/ 148 h 302"/>
                  <a:gd name="T2" fmla="*/ 12 w 315"/>
                  <a:gd name="T3" fmla="*/ 242 h 302"/>
                  <a:gd name="T4" fmla="*/ 126 w 315"/>
                  <a:gd name="T5" fmla="*/ 293 h 302"/>
                  <a:gd name="T6" fmla="*/ 222 w 315"/>
                  <a:gd name="T7" fmla="*/ 267 h 302"/>
                  <a:gd name="T8" fmla="*/ 230 w 315"/>
                  <a:gd name="T9" fmla="*/ 228 h 302"/>
                  <a:gd name="T10" fmla="*/ 223 w 315"/>
                  <a:gd name="T11" fmla="*/ 192 h 302"/>
                  <a:gd name="T12" fmla="*/ 265 w 315"/>
                  <a:gd name="T13" fmla="*/ 115 h 302"/>
                  <a:gd name="T14" fmla="*/ 300 w 315"/>
                  <a:gd name="T15" fmla="*/ 60 h 302"/>
                  <a:gd name="T16" fmla="*/ 224 w 315"/>
                  <a:gd name="T17" fmla="*/ 95 h 302"/>
                  <a:gd name="T18" fmla="*/ 191 w 315"/>
                  <a:gd name="T19" fmla="*/ 187 h 302"/>
                  <a:gd name="T20" fmla="*/ 105 w 315"/>
                  <a:gd name="T21" fmla="*/ 155 h 302"/>
                  <a:gd name="T22" fmla="*/ 119 w 315"/>
                  <a:gd name="T23" fmla="*/ 108 h 302"/>
                  <a:gd name="T24" fmla="*/ 151 w 315"/>
                  <a:gd name="T25" fmla="*/ 49 h 302"/>
                  <a:gd name="T26" fmla="*/ 171 w 315"/>
                  <a:gd name="T27" fmla="*/ 14 h 302"/>
                  <a:gd name="T28" fmla="*/ 145 w 315"/>
                  <a:gd name="T29" fmla="*/ 1 h 302"/>
                  <a:gd name="T30" fmla="*/ 80 w 315"/>
                  <a:gd name="T31" fmla="*/ 86 h 302"/>
                  <a:gd name="T32" fmla="*/ 73 w 315"/>
                  <a:gd name="T33" fmla="*/ 127 h 302"/>
                  <a:gd name="T34" fmla="*/ 71 w 315"/>
                  <a:gd name="T35" fmla="*/ 141 h 302"/>
                  <a:gd name="T36" fmla="*/ 70 w 315"/>
                  <a:gd name="T37" fmla="*/ 150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15" h="302">
                    <a:moveTo>
                      <a:pt x="70" y="148"/>
                    </a:moveTo>
                    <a:cubicBezTo>
                      <a:pt x="34" y="153"/>
                      <a:pt x="0" y="209"/>
                      <a:pt x="12" y="242"/>
                    </a:cubicBezTo>
                    <a:cubicBezTo>
                      <a:pt x="26" y="282"/>
                      <a:pt x="91" y="290"/>
                      <a:pt x="126" y="293"/>
                    </a:cubicBezTo>
                    <a:cubicBezTo>
                      <a:pt x="159" y="296"/>
                      <a:pt x="202" y="302"/>
                      <a:pt x="222" y="267"/>
                    </a:cubicBezTo>
                    <a:cubicBezTo>
                      <a:pt x="227" y="258"/>
                      <a:pt x="230" y="239"/>
                      <a:pt x="230" y="228"/>
                    </a:cubicBezTo>
                    <a:cubicBezTo>
                      <a:pt x="230" y="215"/>
                      <a:pt x="222" y="205"/>
                      <a:pt x="223" y="192"/>
                    </a:cubicBezTo>
                    <a:cubicBezTo>
                      <a:pt x="225" y="165"/>
                      <a:pt x="248" y="134"/>
                      <a:pt x="265" y="115"/>
                    </a:cubicBezTo>
                    <a:cubicBezTo>
                      <a:pt x="276" y="103"/>
                      <a:pt x="315" y="81"/>
                      <a:pt x="300" y="60"/>
                    </a:cubicBezTo>
                    <a:cubicBezTo>
                      <a:pt x="279" y="33"/>
                      <a:pt x="235" y="80"/>
                      <a:pt x="224" y="95"/>
                    </a:cubicBezTo>
                    <a:cubicBezTo>
                      <a:pt x="208" y="118"/>
                      <a:pt x="188" y="157"/>
                      <a:pt x="191" y="187"/>
                    </a:cubicBezTo>
                    <a:cubicBezTo>
                      <a:pt x="166" y="167"/>
                      <a:pt x="134" y="164"/>
                      <a:pt x="105" y="155"/>
                    </a:cubicBezTo>
                    <a:cubicBezTo>
                      <a:pt x="103" y="141"/>
                      <a:pt x="114" y="121"/>
                      <a:pt x="119" y="108"/>
                    </a:cubicBezTo>
                    <a:cubicBezTo>
                      <a:pt x="127" y="87"/>
                      <a:pt x="137" y="67"/>
                      <a:pt x="151" y="49"/>
                    </a:cubicBezTo>
                    <a:cubicBezTo>
                      <a:pt x="158" y="39"/>
                      <a:pt x="173" y="27"/>
                      <a:pt x="171" y="14"/>
                    </a:cubicBezTo>
                    <a:cubicBezTo>
                      <a:pt x="169" y="1"/>
                      <a:pt x="157" y="0"/>
                      <a:pt x="145" y="1"/>
                    </a:cubicBezTo>
                    <a:cubicBezTo>
                      <a:pt x="108" y="7"/>
                      <a:pt x="88" y="54"/>
                      <a:pt x="80" y="86"/>
                    </a:cubicBezTo>
                    <a:cubicBezTo>
                      <a:pt x="76" y="100"/>
                      <a:pt x="75" y="113"/>
                      <a:pt x="73" y="127"/>
                    </a:cubicBezTo>
                    <a:cubicBezTo>
                      <a:pt x="72" y="132"/>
                      <a:pt x="72" y="136"/>
                      <a:pt x="71" y="141"/>
                    </a:cubicBezTo>
                    <a:cubicBezTo>
                      <a:pt x="70" y="146"/>
                      <a:pt x="68" y="151"/>
                      <a:pt x="70" y="150"/>
                    </a:cubicBezTo>
                  </a:path>
                </a:pathLst>
              </a:custGeom>
              <a:solidFill>
                <a:srgbClr val="FFCFA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24" name="Freeform 1225"/>
              <p:cNvSpPr>
                <a:spLocks noEditPoints="1"/>
              </p:cNvSpPr>
              <p:nvPr/>
            </p:nvSpPr>
            <p:spPr bwMode="auto">
              <a:xfrm>
                <a:off x="542" y="2113"/>
                <a:ext cx="833" cy="830"/>
              </a:xfrm>
              <a:custGeom>
                <a:avLst/>
                <a:gdLst>
                  <a:gd name="T0" fmla="*/ 70 w 306"/>
                  <a:gd name="T1" fmla="*/ 89 h 305"/>
                  <a:gd name="T2" fmla="*/ 63 w 306"/>
                  <a:gd name="T3" fmla="*/ 129 h 305"/>
                  <a:gd name="T4" fmla="*/ 61 w 306"/>
                  <a:gd name="T5" fmla="*/ 144 h 305"/>
                  <a:gd name="T6" fmla="*/ 60 w 306"/>
                  <a:gd name="T7" fmla="*/ 150 h 305"/>
                  <a:gd name="T8" fmla="*/ 0 w 306"/>
                  <a:gd name="T9" fmla="*/ 230 h 305"/>
                  <a:gd name="T10" fmla="*/ 118 w 306"/>
                  <a:gd name="T11" fmla="*/ 298 h 305"/>
                  <a:gd name="T12" fmla="*/ 215 w 306"/>
                  <a:gd name="T13" fmla="*/ 271 h 305"/>
                  <a:gd name="T14" fmla="*/ 220 w 306"/>
                  <a:gd name="T15" fmla="*/ 213 h 305"/>
                  <a:gd name="T16" fmla="*/ 258 w 306"/>
                  <a:gd name="T17" fmla="*/ 119 h 305"/>
                  <a:gd name="T18" fmla="*/ 293 w 306"/>
                  <a:gd name="T19" fmla="*/ 62 h 305"/>
                  <a:gd name="T20" fmla="*/ 215 w 306"/>
                  <a:gd name="T21" fmla="*/ 97 h 305"/>
                  <a:gd name="T22" fmla="*/ 182 w 306"/>
                  <a:gd name="T23" fmla="*/ 186 h 305"/>
                  <a:gd name="T24" fmla="*/ 98 w 306"/>
                  <a:gd name="T25" fmla="*/ 157 h 305"/>
                  <a:gd name="T26" fmla="*/ 108 w 306"/>
                  <a:gd name="T27" fmla="*/ 123 h 305"/>
                  <a:gd name="T28" fmla="*/ 144 w 306"/>
                  <a:gd name="T29" fmla="*/ 53 h 305"/>
                  <a:gd name="T30" fmla="*/ 165 w 306"/>
                  <a:gd name="T31" fmla="*/ 19 h 305"/>
                  <a:gd name="T32" fmla="*/ 137 w 306"/>
                  <a:gd name="T33" fmla="*/ 3 h 305"/>
                  <a:gd name="T34" fmla="*/ 65 w 306"/>
                  <a:gd name="T35" fmla="*/ 144 h 305"/>
                  <a:gd name="T36" fmla="*/ 67 w 306"/>
                  <a:gd name="T37" fmla="*/ 130 h 305"/>
                  <a:gd name="T38" fmla="*/ 73 w 306"/>
                  <a:gd name="T39" fmla="*/ 90 h 305"/>
                  <a:gd name="T40" fmla="*/ 161 w 306"/>
                  <a:gd name="T41" fmla="*/ 17 h 305"/>
                  <a:gd name="T42" fmla="*/ 141 w 306"/>
                  <a:gd name="T43" fmla="*/ 51 h 305"/>
                  <a:gd name="T44" fmla="*/ 105 w 306"/>
                  <a:gd name="T45" fmla="*/ 121 h 305"/>
                  <a:gd name="T46" fmla="*/ 96 w 306"/>
                  <a:gd name="T47" fmla="*/ 160 h 305"/>
                  <a:gd name="T48" fmla="*/ 182 w 306"/>
                  <a:gd name="T49" fmla="*/ 191 h 305"/>
                  <a:gd name="T50" fmla="*/ 185 w 306"/>
                  <a:gd name="T51" fmla="*/ 190 h 305"/>
                  <a:gd name="T52" fmla="*/ 275 w 306"/>
                  <a:gd name="T53" fmla="*/ 57 h 305"/>
                  <a:gd name="T54" fmla="*/ 267 w 306"/>
                  <a:gd name="T55" fmla="*/ 107 h 305"/>
                  <a:gd name="T56" fmla="*/ 213 w 306"/>
                  <a:gd name="T57" fmla="*/ 195 h 305"/>
                  <a:gd name="T58" fmla="*/ 220 w 306"/>
                  <a:gd name="T59" fmla="*/ 231 h 305"/>
                  <a:gd name="T60" fmla="*/ 125 w 306"/>
                  <a:gd name="T61" fmla="*/ 295 h 305"/>
                  <a:gd name="T62" fmla="*/ 5 w 306"/>
                  <a:gd name="T63" fmla="*/ 245 h 305"/>
                  <a:gd name="T64" fmla="*/ 16 w 306"/>
                  <a:gd name="T65" fmla="*/ 188 h 305"/>
                  <a:gd name="T66" fmla="*/ 60 w 306"/>
                  <a:gd name="T67" fmla="*/ 154 h 305"/>
                  <a:gd name="T68" fmla="*/ 64 w 306"/>
                  <a:gd name="T69" fmla="*/ 153 h 305"/>
                  <a:gd name="T70" fmla="*/ 63 w 306"/>
                  <a:gd name="T71" fmla="*/ 152 h 305"/>
                  <a:gd name="T72" fmla="*/ 64 w 306"/>
                  <a:gd name="T73" fmla="*/ 151 h 305"/>
                  <a:gd name="T74" fmla="*/ 64 w 306"/>
                  <a:gd name="T75" fmla="*/ 150 h 305"/>
                  <a:gd name="T76" fmla="*/ 182 w 306"/>
                  <a:gd name="T77" fmla="*/ 190 h 305"/>
                  <a:gd name="T78" fmla="*/ 182 w 306"/>
                  <a:gd name="T79" fmla="*/ 190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06" h="305">
                    <a:moveTo>
                      <a:pt x="137" y="3"/>
                    </a:moveTo>
                    <a:cubicBezTo>
                      <a:pt x="93" y="9"/>
                      <a:pt x="75" y="70"/>
                      <a:pt x="70" y="89"/>
                    </a:cubicBezTo>
                    <a:cubicBezTo>
                      <a:pt x="68" y="99"/>
                      <a:pt x="66" y="109"/>
                      <a:pt x="65" y="118"/>
                    </a:cubicBezTo>
                    <a:cubicBezTo>
                      <a:pt x="63" y="129"/>
                      <a:pt x="63" y="129"/>
                      <a:pt x="63" y="129"/>
                    </a:cubicBezTo>
                    <a:cubicBezTo>
                      <a:pt x="62" y="139"/>
                      <a:pt x="62" y="139"/>
                      <a:pt x="62" y="139"/>
                    </a:cubicBezTo>
                    <a:cubicBezTo>
                      <a:pt x="61" y="144"/>
                      <a:pt x="61" y="144"/>
                      <a:pt x="61" y="144"/>
                    </a:cubicBezTo>
                    <a:cubicBezTo>
                      <a:pt x="60" y="149"/>
                      <a:pt x="60" y="149"/>
                      <a:pt x="60" y="149"/>
                    </a:cubicBezTo>
                    <a:cubicBezTo>
                      <a:pt x="60" y="149"/>
                      <a:pt x="60" y="150"/>
                      <a:pt x="60" y="150"/>
                    </a:cubicBezTo>
                    <a:cubicBezTo>
                      <a:pt x="43" y="153"/>
                      <a:pt x="26" y="166"/>
                      <a:pt x="14" y="186"/>
                    </a:cubicBezTo>
                    <a:cubicBezTo>
                      <a:pt x="5" y="201"/>
                      <a:pt x="0" y="217"/>
                      <a:pt x="0" y="230"/>
                    </a:cubicBezTo>
                    <a:cubicBezTo>
                      <a:pt x="0" y="236"/>
                      <a:pt x="0" y="241"/>
                      <a:pt x="2" y="246"/>
                    </a:cubicBezTo>
                    <a:cubicBezTo>
                      <a:pt x="16" y="285"/>
                      <a:pt x="75" y="294"/>
                      <a:pt x="118" y="298"/>
                    </a:cubicBezTo>
                    <a:cubicBezTo>
                      <a:pt x="125" y="298"/>
                      <a:pt x="125" y="298"/>
                      <a:pt x="125" y="298"/>
                    </a:cubicBezTo>
                    <a:cubicBezTo>
                      <a:pt x="157" y="301"/>
                      <a:pt x="197" y="305"/>
                      <a:pt x="215" y="271"/>
                    </a:cubicBezTo>
                    <a:cubicBezTo>
                      <a:pt x="221" y="261"/>
                      <a:pt x="224" y="241"/>
                      <a:pt x="224" y="231"/>
                    </a:cubicBezTo>
                    <a:cubicBezTo>
                      <a:pt x="224" y="225"/>
                      <a:pt x="222" y="219"/>
                      <a:pt x="220" y="213"/>
                    </a:cubicBezTo>
                    <a:cubicBezTo>
                      <a:pt x="218" y="207"/>
                      <a:pt x="216" y="201"/>
                      <a:pt x="217" y="195"/>
                    </a:cubicBezTo>
                    <a:cubicBezTo>
                      <a:pt x="219" y="165"/>
                      <a:pt x="249" y="129"/>
                      <a:pt x="258" y="119"/>
                    </a:cubicBezTo>
                    <a:cubicBezTo>
                      <a:pt x="261" y="117"/>
                      <a:pt x="264" y="114"/>
                      <a:pt x="269" y="110"/>
                    </a:cubicBezTo>
                    <a:cubicBezTo>
                      <a:pt x="285" y="97"/>
                      <a:pt x="306" y="79"/>
                      <a:pt x="293" y="62"/>
                    </a:cubicBezTo>
                    <a:cubicBezTo>
                      <a:pt x="289" y="56"/>
                      <a:pt x="283" y="53"/>
                      <a:pt x="275" y="53"/>
                    </a:cubicBezTo>
                    <a:cubicBezTo>
                      <a:pt x="251" y="54"/>
                      <a:pt x="221" y="88"/>
                      <a:pt x="215" y="97"/>
                    </a:cubicBezTo>
                    <a:cubicBezTo>
                      <a:pt x="199" y="119"/>
                      <a:pt x="181" y="154"/>
                      <a:pt x="181" y="183"/>
                    </a:cubicBezTo>
                    <a:cubicBezTo>
                      <a:pt x="181" y="184"/>
                      <a:pt x="182" y="185"/>
                      <a:pt x="182" y="186"/>
                    </a:cubicBezTo>
                    <a:cubicBezTo>
                      <a:pt x="163" y="173"/>
                      <a:pt x="140" y="167"/>
                      <a:pt x="118" y="162"/>
                    </a:cubicBezTo>
                    <a:cubicBezTo>
                      <a:pt x="118" y="162"/>
                      <a:pt x="101" y="158"/>
                      <a:pt x="98" y="157"/>
                    </a:cubicBezTo>
                    <a:cubicBezTo>
                      <a:pt x="98" y="157"/>
                      <a:pt x="98" y="156"/>
                      <a:pt x="98" y="156"/>
                    </a:cubicBezTo>
                    <a:cubicBezTo>
                      <a:pt x="98" y="146"/>
                      <a:pt x="104" y="134"/>
                      <a:pt x="108" y="123"/>
                    </a:cubicBezTo>
                    <a:cubicBezTo>
                      <a:pt x="113" y="112"/>
                      <a:pt x="113" y="112"/>
                      <a:pt x="113" y="112"/>
                    </a:cubicBezTo>
                    <a:cubicBezTo>
                      <a:pt x="120" y="90"/>
                      <a:pt x="131" y="71"/>
                      <a:pt x="144" y="53"/>
                    </a:cubicBezTo>
                    <a:cubicBezTo>
                      <a:pt x="150" y="45"/>
                      <a:pt x="150" y="45"/>
                      <a:pt x="150" y="45"/>
                    </a:cubicBezTo>
                    <a:cubicBezTo>
                      <a:pt x="157" y="37"/>
                      <a:pt x="165" y="29"/>
                      <a:pt x="165" y="19"/>
                    </a:cubicBezTo>
                    <a:cubicBezTo>
                      <a:pt x="165" y="18"/>
                      <a:pt x="165" y="18"/>
                      <a:pt x="165" y="17"/>
                    </a:cubicBezTo>
                    <a:cubicBezTo>
                      <a:pt x="163" y="5"/>
                      <a:pt x="153" y="0"/>
                      <a:pt x="137" y="3"/>
                    </a:cubicBezTo>
                    <a:close/>
                    <a:moveTo>
                      <a:pt x="64" y="150"/>
                    </a:moveTo>
                    <a:cubicBezTo>
                      <a:pt x="65" y="144"/>
                      <a:pt x="65" y="144"/>
                      <a:pt x="65" y="144"/>
                    </a:cubicBezTo>
                    <a:cubicBezTo>
                      <a:pt x="65" y="139"/>
                      <a:pt x="65" y="139"/>
                      <a:pt x="65" y="139"/>
                    </a:cubicBezTo>
                    <a:cubicBezTo>
                      <a:pt x="67" y="130"/>
                      <a:pt x="67" y="130"/>
                      <a:pt x="67" y="130"/>
                    </a:cubicBezTo>
                    <a:cubicBezTo>
                      <a:pt x="67" y="130"/>
                      <a:pt x="68" y="119"/>
                      <a:pt x="68" y="119"/>
                    </a:cubicBezTo>
                    <a:cubicBezTo>
                      <a:pt x="70" y="109"/>
                      <a:pt x="71" y="99"/>
                      <a:pt x="73" y="90"/>
                    </a:cubicBezTo>
                    <a:cubicBezTo>
                      <a:pt x="78" y="72"/>
                      <a:pt x="96" y="12"/>
                      <a:pt x="137" y="6"/>
                    </a:cubicBezTo>
                    <a:cubicBezTo>
                      <a:pt x="147" y="4"/>
                      <a:pt x="159" y="5"/>
                      <a:pt x="161" y="17"/>
                    </a:cubicBezTo>
                    <a:cubicBezTo>
                      <a:pt x="163" y="26"/>
                      <a:pt x="155" y="35"/>
                      <a:pt x="148" y="43"/>
                    </a:cubicBezTo>
                    <a:cubicBezTo>
                      <a:pt x="141" y="51"/>
                      <a:pt x="141" y="51"/>
                      <a:pt x="141" y="51"/>
                    </a:cubicBezTo>
                    <a:cubicBezTo>
                      <a:pt x="128" y="69"/>
                      <a:pt x="117" y="89"/>
                      <a:pt x="109" y="110"/>
                    </a:cubicBezTo>
                    <a:cubicBezTo>
                      <a:pt x="105" y="121"/>
                      <a:pt x="105" y="121"/>
                      <a:pt x="105" y="121"/>
                    </a:cubicBezTo>
                    <a:cubicBezTo>
                      <a:pt x="100" y="134"/>
                      <a:pt x="94" y="148"/>
                      <a:pt x="95" y="159"/>
                    </a:cubicBezTo>
                    <a:cubicBezTo>
                      <a:pt x="95" y="159"/>
                      <a:pt x="96" y="160"/>
                      <a:pt x="96" y="160"/>
                    </a:cubicBezTo>
                    <a:cubicBezTo>
                      <a:pt x="117" y="165"/>
                      <a:pt x="117" y="165"/>
                      <a:pt x="117" y="165"/>
                    </a:cubicBezTo>
                    <a:cubicBezTo>
                      <a:pt x="140" y="171"/>
                      <a:pt x="163" y="176"/>
                      <a:pt x="182" y="191"/>
                    </a:cubicBezTo>
                    <a:cubicBezTo>
                      <a:pt x="183" y="192"/>
                      <a:pt x="184" y="192"/>
                      <a:pt x="184" y="191"/>
                    </a:cubicBezTo>
                    <a:cubicBezTo>
                      <a:pt x="185" y="191"/>
                      <a:pt x="185" y="190"/>
                      <a:pt x="185" y="190"/>
                    </a:cubicBezTo>
                    <a:cubicBezTo>
                      <a:pt x="182" y="163"/>
                      <a:pt x="199" y="125"/>
                      <a:pt x="218" y="99"/>
                    </a:cubicBezTo>
                    <a:cubicBezTo>
                      <a:pt x="226" y="88"/>
                      <a:pt x="254" y="57"/>
                      <a:pt x="275" y="57"/>
                    </a:cubicBezTo>
                    <a:cubicBezTo>
                      <a:pt x="282" y="57"/>
                      <a:pt x="286" y="59"/>
                      <a:pt x="290" y="64"/>
                    </a:cubicBezTo>
                    <a:cubicBezTo>
                      <a:pt x="301" y="79"/>
                      <a:pt x="281" y="95"/>
                      <a:pt x="267" y="107"/>
                    </a:cubicBezTo>
                    <a:cubicBezTo>
                      <a:pt x="262" y="111"/>
                      <a:pt x="258" y="114"/>
                      <a:pt x="256" y="117"/>
                    </a:cubicBezTo>
                    <a:cubicBezTo>
                      <a:pt x="246" y="127"/>
                      <a:pt x="216" y="163"/>
                      <a:pt x="213" y="195"/>
                    </a:cubicBezTo>
                    <a:cubicBezTo>
                      <a:pt x="213" y="202"/>
                      <a:pt x="215" y="208"/>
                      <a:pt x="217" y="214"/>
                    </a:cubicBezTo>
                    <a:cubicBezTo>
                      <a:pt x="219" y="220"/>
                      <a:pt x="220" y="225"/>
                      <a:pt x="220" y="231"/>
                    </a:cubicBezTo>
                    <a:cubicBezTo>
                      <a:pt x="220" y="242"/>
                      <a:pt x="217" y="261"/>
                      <a:pt x="212" y="269"/>
                    </a:cubicBezTo>
                    <a:cubicBezTo>
                      <a:pt x="195" y="301"/>
                      <a:pt x="156" y="298"/>
                      <a:pt x="125" y="295"/>
                    </a:cubicBezTo>
                    <a:cubicBezTo>
                      <a:pt x="118" y="294"/>
                      <a:pt x="118" y="294"/>
                      <a:pt x="118" y="294"/>
                    </a:cubicBezTo>
                    <a:cubicBezTo>
                      <a:pt x="76" y="291"/>
                      <a:pt x="19" y="282"/>
                      <a:pt x="5" y="245"/>
                    </a:cubicBezTo>
                    <a:cubicBezTo>
                      <a:pt x="4" y="240"/>
                      <a:pt x="3" y="236"/>
                      <a:pt x="3" y="230"/>
                    </a:cubicBezTo>
                    <a:cubicBezTo>
                      <a:pt x="3" y="217"/>
                      <a:pt x="8" y="202"/>
                      <a:pt x="16" y="188"/>
                    </a:cubicBezTo>
                    <a:cubicBezTo>
                      <a:pt x="28" y="169"/>
                      <a:pt x="45" y="156"/>
                      <a:pt x="60" y="153"/>
                    </a:cubicBezTo>
                    <a:cubicBezTo>
                      <a:pt x="60" y="154"/>
                      <a:pt x="60" y="154"/>
                      <a:pt x="60" y="154"/>
                    </a:cubicBezTo>
                    <a:cubicBezTo>
                      <a:pt x="61" y="154"/>
                      <a:pt x="61" y="155"/>
                      <a:pt x="63" y="154"/>
                    </a:cubicBezTo>
                    <a:cubicBezTo>
                      <a:pt x="63" y="154"/>
                      <a:pt x="64" y="153"/>
                      <a:pt x="64" y="153"/>
                    </a:cubicBezTo>
                    <a:cubicBezTo>
                      <a:pt x="64" y="153"/>
                      <a:pt x="64" y="152"/>
                      <a:pt x="63" y="152"/>
                    </a:cubicBezTo>
                    <a:cubicBezTo>
                      <a:pt x="63" y="152"/>
                      <a:pt x="63" y="152"/>
                      <a:pt x="63" y="152"/>
                    </a:cubicBezTo>
                    <a:cubicBezTo>
                      <a:pt x="64" y="152"/>
                      <a:pt x="64" y="152"/>
                      <a:pt x="64" y="151"/>
                    </a:cubicBezTo>
                    <a:cubicBezTo>
                      <a:pt x="64" y="151"/>
                      <a:pt x="64" y="151"/>
                      <a:pt x="64" y="151"/>
                    </a:cubicBezTo>
                    <a:cubicBezTo>
                      <a:pt x="64" y="151"/>
                      <a:pt x="63" y="151"/>
                      <a:pt x="63" y="151"/>
                    </a:cubicBezTo>
                    <a:cubicBezTo>
                      <a:pt x="63" y="150"/>
                      <a:pt x="64" y="150"/>
                      <a:pt x="64" y="150"/>
                    </a:cubicBezTo>
                    <a:close/>
                    <a:moveTo>
                      <a:pt x="182" y="190"/>
                    </a:moveTo>
                    <a:cubicBezTo>
                      <a:pt x="182" y="190"/>
                      <a:pt x="182" y="190"/>
                      <a:pt x="182" y="190"/>
                    </a:cubicBezTo>
                    <a:cubicBezTo>
                      <a:pt x="182" y="190"/>
                      <a:pt x="182" y="190"/>
                      <a:pt x="182" y="190"/>
                    </a:cubicBezTo>
                    <a:cubicBezTo>
                      <a:pt x="182" y="190"/>
                      <a:pt x="182" y="190"/>
                      <a:pt x="182" y="19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25" name="Freeform 1226"/>
              <p:cNvSpPr>
                <a:spLocks/>
              </p:cNvSpPr>
              <p:nvPr/>
            </p:nvSpPr>
            <p:spPr bwMode="auto">
              <a:xfrm>
                <a:off x="762" y="2696"/>
                <a:ext cx="30" cy="65"/>
              </a:xfrm>
              <a:custGeom>
                <a:avLst/>
                <a:gdLst>
                  <a:gd name="T0" fmla="*/ 7 w 11"/>
                  <a:gd name="T1" fmla="*/ 2 h 24"/>
                  <a:gd name="T2" fmla="*/ 6 w 11"/>
                  <a:gd name="T3" fmla="*/ 5 h 24"/>
                  <a:gd name="T4" fmla="*/ 0 w 11"/>
                  <a:gd name="T5" fmla="*/ 22 h 24"/>
                  <a:gd name="T6" fmla="*/ 1 w 11"/>
                  <a:gd name="T7" fmla="*/ 24 h 24"/>
                  <a:gd name="T8" fmla="*/ 3 w 11"/>
                  <a:gd name="T9" fmla="*/ 23 h 24"/>
                  <a:gd name="T10" fmla="*/ 9 w 11"/>
                  <a:gd name="T11" fmla="*/ 6 h 24"/>
                  <a:gd name="T12" fmla="*/ 10 w 11"/>
                  <a:gd name="T13" fmla="*/ 3 h 24"/>
                  <a:gd name="T14" fmla="*/ 9 w 11"/>
                  <a:gd name="T15" fmla="*/ 1 h 24"/>
                  <a:gd name="T16" fmla="*/ 7 w 11"/>
                  <a:gd name="T17" fmla="*/ 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24">
                    <a:moveTo>
                      <a:pt x="7" y="2"/>
                    </a:moveTo>
                    <a:cubicBezTo>
                      <a:pt x="6" y="5"/>
                      <a:pt x="6" y="5"/>
                      <a:pt x="6" y="5"/>
                    </a:cubicBezTo>
                    <a:cubicBezTo>
                      <a:pt x="3" y="11"/>
                      <a:pt x="1" y="16"/>
                      <a:pt x="0" y="22"/>
                    </a:cubicBezTo>
                    <a:cubicBezTo>
                      <a:pt x="0" y="23"/>
                      <a:pt x="0" y="24"/>
                      <a:pt x="1" y="24"/>
                    </a:cubicBezTo>
                    <a:cubicBezTo>
                      <a:pt x="2" y="24"/>
                      <a:pt x="3" y="24"/>
                      <a:pt x="3" y="23"/>
                    </a:cubicBezTo>
                    <a:cubicBezTo>
                      <a:pt x="4" y="17"/>
                      <a:pt x="7" y="12"/>
                      <a:pt x="9" y="6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1" y="2"/>
                      <a:pt x="10" y="1"/>
                      <a:pt x="9" y="1"/>
                    </a:cubicBezTo>
                    <a:cubicBezTo>
                      <a:pt x="8" y="0"/>
                      <a:pt x="7" y="1"/>
                      <a:pt x="7" y="2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26" name="Freeform 1227"/>
              <p:cNvSpPr>
                <a:spLocks/>
              </p:cNvSpPr>
              <p:nvPr/>
            </p:nvSpPr>
            <p:spPr bwMode="auto">
              <a:xfrm>
                <a:off x="721" y="2750"/>
                <a:ext cx="71" cy="38"/>
              </a:xfrm>
              <a:custGeom>
                <a:avLst/>
                <a:gdLst>
                  <a:gd name="T0" fmla="*/ 9 w 26"/>
                  <a:gd name="T1" fmla="*/ 13 h 14"/>
                  <a:gd name="T2" fmla="*/ 6 w 26"/>
                  <a:gd name="T3" fmla="*/ 2 h 14"/>
                  <a:gd name="T4" fmla="*/ 26 w 26"/>
                  <a:gd name="T5" fmla="*/ 6 h 14"/>
                  <a:gd name="T6" fmla="*/ 12 w 26"/>
                  <a:gd name="T7" fmla="*/ 14 h 14"/>
                  <a:gd name="T8" fmla="*/ 14 w 26"/>
                  <a:gd name="T9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14">
                    <a:moveTo>
                      <a:pt x="9" y="13"/>
                    </a:moveTo>
                    <a:cubicBezTo>
                      <a:pt x="4" y="12"/>
                      <a:pt x="0" y="6"/>
                      <a:pt x="6" y="2"/>
                    </a:cubicBezTo>
                    <a:cubicBezTo>
                      <a:pt x="11" y="0"/>
                      <a:pt x="22" y="4"/>
                      <a:pt x="26" y="6"/>
                    </a:cubicBezTo>
                    <a:cubicBezTo>
                      <a:pt x="23" y="10"/>
                      <a:pt x="18" y="13"/>
                      <a:pt x="12" y="14"/>
                    </a:cubicBezTo>
                    <a:cubicBezTo>
                      <a:pt x="10" y="14"/>
                      <a:pt x="13" y="13"/>
                      <a:pt x="14" y="13"/>
                    </a:cubicBezTo>
                  </a:path>
                </a:pathLst>
              </a:custGeom>
              <a:solidFill>
                <a:srgbClr val="E06C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27" name="Freeform 1228"/>
              <p:cNvSpPr>
                <a:spLocks noEditPoints="1"/>
              </p:cNvSpPr>
              <p:nvPr/>
            </p:nvSpPr>
            <p:spPr bwMode="auto">
              <a:xfrm>
                <a:off x="724" y="2742"/>
                <a:ext cx="74" cy="52"/>
              </a:xfrm>
              <a:custGeom>
                <a:avLst/>
                <a:gdLst>
                  <a:gd name="T0" fmla="*/ 4 w 27"/>
                  <a:gd name="T1" fmla="*/ 4 h 19"/>
                  <a:gd name="T2" fmla="*/ 0 w 27"/>
                  <a:gd name="T3" fmla="*/ 11 h 19"/>
                  <a:gd name="T4" fmla="*/ 8 w 27"/>
                  <a:gd name="T5" fmla="*/ 17 h 19"/>
                  <a:gd name="T6" fmla="*/ 9 w 27"/>
                  <a:gd name="T7" fmla="*/ 17 h 19"/>
                  <a:gd name="T8" fmla="*/ 9 w 27"/>
                  <a:gd name="T9" fmla="*/ 17 h 19"/>
                  <a:gd name="T10" fmla="*/ 11 w 27"/>
                  <a:gd name="T11" fmla="*/ 19 h 19"/>
                  <a:gd name="T12" fmla="*/ 27 w 27"/>
                  <a:gd name="T13" fmla="*/ 10 h 19"/>
                  <a:gd name="T14" fmla="*/ 27 w 27"/>
                  <a:gd name="T15" fmla="*/ 8 h 19"/>
                  <a:gd name="T16" fmla="*/ 26 w 27"/>
                  <a:gd name="T17" fmla="*/ 7 h 19"/>
                  <a:gd name="T18" fmla="*/ 4 w 27"/>
                  <a:gd name="T19" fmla="*/ 4 h 19"/>
                  <a:gd name="T20" fmla="*/ 8 w 27"/>
                  <a:gd name="T21" fmla="*/ 14 h 19"/>
                  <a:gd name="T22" fmla="*/ 4 w 27"/>
                  <a:gd name="T23" fmla="*/ 10 h 19"/>
                  <a:gd name="T24" fmla="*/ 4 w 27"/>
                  <a:gd name="T25" fmla="*/ 10 h 19"/>
                  <a:gd name="T26" fmla="*/ 6 w 27"/>
                  <a:gd name="T27" fmla="*/ 7 h 19"/>
                  <a:gd name="T28" fmla="*/ 22 w 27"/>
                  <a:gd name="T29" fmla="*/ 9 h 19"/>
                  <a:gd name="T30" fmla="*/ 13 w 27"/>
                  <a:gd name="T31" fmla="*/ 14 h 19"/>
                  <a:gd name="T32" fmla="*/ 11 w 27"/>
                  <a:gd name="T33" fmla="*/ 14 h 19"/>
                  <a:gd name="T34" fmla="*/ 10 w 27"/>
                  <a:gd name="T35" fmla="*/ 15 h 19"/>
                  <a:gd name="T36" fmla="*/ 10 w 27"/>
                  <a:gd name="T37" fmla="*/ 15 h 19"/>
                  <a:gd name="T38" fmla="*/ 8 w 27"/>
                  <a:gd name="T39" fmla="*/ 1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7" h="19">
                    <a:moveTo>
                      <a:pt x="4" y="4"/>
                    </a:moveTo>
                    <a:cubicBezTo>
                      <a:pt x="0" y="7"/>
                      <a:pt x="0" y="10"/>
                      <a:pt x="0" y="11"/>
                    </a:cubicBezTo>
                    <a:cubicBezTo>
                      <a:pt x="1" y="14"/>
                      <a:pt x="4" y="17"/>
                      <a:pt x="8" y="17"/>
                    </a:cubicBezTo>
                    <a:cubicBezTo>
                      <a:pt x="8" y="17"/>
                      <a:pt x="8" y="17"/>
                      <a:pt x="9" y="17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8"/>
                      <a:pt x="9" y="19"/>
                      <a:pt x="11" y="19"/>
                    </a:cubicBezTo>
                    <a:cubicBezTo>
                      <a:pt x="18" y="17"/>
                      <a:pt x="23" y="14"/>
                      <a:pt x="27" y="10"/>
                    </a:cubicBezTo>
                    <a:cubicBezTo>
                      <a:pt x="27" y="9"/>
                      <a:pt x="27" y="9"/>
                      <a:pt x="27" y="8"/>
                    </a:cubicBezTo>
                    <a:cubicBezTo>
                      <a:pt x="27" y="8"/>
                      <a:pt x="27" y="7"/>
                      <a:pt x="26" y="7"/>
                    </a:cubicBezTo>
                    <a:cubicBezTo>
                      <a:pt x="23" y="6"/>
                      <a:pt x="10" y="0"/>
                      <a:pt x="4" y="4"/>
                    </a:cubicBezTo>
                    <a:close/>
                    <a:moveTo>
                      <a:pt x="8" y="14"/>
                    </a:moveTo>
                    <a:cubicBezTo>
                      <a:pt x="6" y="14"/>
                      <a:pt x="4" y="12"/>
                      <a:pt x="4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4" y="9"/>
                      <a:pt x="5" y="8"/>
                      <a:pt x="6" y="7"/>
                    </a:cubicBezTo>
                    <a:cubicBezTo>
                      <a:pt x="9" y="5"/>
                      <a:pt x="17" y="7"/>
                      <a:pt x="22" y="9"/>
                    </a:cubicBezTo>
                    <a:cubicBezTo>
                      <a:pt x="20" y="11"/>
                      <a:pt x="17" y="13"/>
                      <a:pt x="13" y="14"/>
                    </a:cubicBezTo>
                    <a:cubicBezTo>
                      <a:pt x="13" y="14"/>
                      <a:pt x="12" y="14"/>
                      <a:pt x="11" y="14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15"/>
                      <a:pt x="9" y="14"/>
                      <a:pt x="8" y="1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28" name="Freeform 1229"/>
              <p:cNvSpPr>
                <a:spLocks/>
              </p:cNvSpPr>
              <p:nvPr/>
            </p:nvSpPr>
            <p:spPr bwMode="auto">
              <a:xfrm>
                <a:off x="661" y="2783"/>
                <a:ext cx="101" cy="62"/>
              </a:xfrm>
              <a:custGeom>
                <a:avLst/>
                <a:gdLst>
                  <a:gd name="T0" fmla="*/ 34 w 37"/>
                  <a:gd name="T1" fmla="*/ 0 h 23"/>
                  <a:gd name="T2" fmla="*/ 32 w 37"/>
                  <a:gd name="T3" fmla="*/ 2 h 23"/>
                  <a:gd name="T4" fmla="*/ 25 w 37"/>
                  <a:gd name="T5" fmla="*/ 17 h 23"/>
                  <a:gd name="T6" fmla="*/ 6 w 37"/>
                  <a:gd name="T7" fmla="*/ 14 h 23"/>
                  <a:gd name="T8" fmla="*/ 5 w 37"/>
                  <a:gd name="T9" fmla="*/ 4 h 23"/>
                  <a:gd name="T10" fmla="*/ 5 w 37"/>
                  <a:gd name="T11" fmla="*/ 2 h 23"/>
                  <a:gd name="T12" fmla="*/ 2 w 37"/>
                  <a:gd name="T13" fmla="*/ 3 h 23"/>
                  <a:gd name="T14" fmla="*/ 4 w 37"/>
                  <a:gd name="T15" fmla="*/ 16 h 23"/>
                  <a:gd name="T16" fmla="*/ 26 w 37"/>
                  <a:gd name="T17" fmla="*/ 20 h 23"/>
                  <a:gd name="T18" fmla="*/ 36 w 37"/>
                  <a:gd name="T19" fmla="*/ 2 h 23"/>
                  <a:gd name="T20" fmla="*/ 34 w 37"/>
                  <a:gd name="T21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7" h="23">
                    <a:moveTo>
                      <a:pt x="34" y="0"/>
                    </a:moveTo>
                    <a:cubicBezTo>
                      <a:pt x="33" y="0"/>
                      <a:pt x="32" y="1"/>
                      <a:pt x="32" y="2"/>
                    </a:cubicBezTo>
                    <a:cubicBezTo>
                      <a:pt x="33" y="12"/>
                      <a:pt x="29" y="15"/>
                      <a:pt x="25" y="17"/>
                    </a:cubicBezTo>
                    <a:cubicBezTo>
                      <a:pt x="19" y="20"/>
                      <a:pt x="10" y="18"/>
                      <a:pt x="6" y="14"/>
                    </a:cubicBezTo>
                    <a:cubicBezTo>
                      <a:pt x="5" y="12"/>
                      <a:pt x="3" y="9"/>
                      <a:pt x="5" y="4"/>
                    </a:cubicBezTo>
                    <a:cubicBezTo>
                      <a:pt x="6" y="3"/>
                      <a:pt x="5" y="2"/>
                      <a:pt x="5" y="2"/>
                    </a:cubicBezTo>
                    <a:cubicBezTo>
                      <a:pt x="4" y="2"/>
                      <a:pt x="3" y="2"/>
                      <a:pt x="2" y="3"/>
                    </a:cubicBezTo>
                    <a:cubicBezTo>
                      <a:pt x="0" y="7"/>
                      <a:pt x="0" y="12"/>
                      <a:pt x="4" y="16"/>
                    </a:cubicBezTo>
                    <a:cubicBezTo>
                      <a:pt x="9" y="21"/>
                      <a:pt x="19" y="23"/>
                      <a:pt x="26" y="20"/>
                    </a:cubicBezTo>
                    <a:cubicBezTo>
                      <a:pt x="30" y="19"/>
                      <a:pt x="37" y="14"/>
                      <a:pt x="36" y="2"/>
                    </a:cubicBezTo>
                    <a:cubicBezTo>
                      <a:pt x="36" y="1"/>
                      <a:pt x="35" y="0"/>
                      <a:pt x="34" y="0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29" name="Freeform 1230"/>
              <p:cNvSpPr>
                <a:spLocks/>
              </p:cNvSpPr>
              <p:nvPr/>
            </p:nvSpPr>
            <p:spPr bwMode="auto">
              <a:xfrm>
                <a:off x="740" y="2799"/>
                <a:ext cx="142" cy="101"/>
              </a:xfrm>
              <a:custGeom>
                <a:avLst/>
                <a:gdLst>
                  <a:gd name="T0" fmla="*/ 4 w 52"/>
                  <a:gd name="T1" fmla="*/ 1 h 37"/>
                  <a:gd name="T2" fmla="*/ 1 w 52"/>
                  <a:gd name="T3" fmla="*/ 15 h 37"/>
                  <a:gd name="T4" fmla="*/ 1 w 52"/>
                  <a:gd name="T5" fmla="*/ 16 h 37"/>
                  <a:gd name="T6" fmla="*/ 51 w 52"/>
                  <a:gd name="T7" fmla="*/ 22 h 37"/>
                  <a:gd name="T8" fmla="*/ 51 w 52"/>
                  <a:gd name="T9" fmla="*/ 19 h 37"/>
                  <a:gd name="T10" fmla="*/ 49 w 52"/>
                  <a:gd name="T11" fmla="*/ 19 h 37"/>
                  <a:gd name="T12" fmla="*/ 4 w 52"/>
                  <a:gd name="T13" fmla="*/ 14 h 37"/>
                  <a:gd name="T14" fmla="*/ 4 w 52"/>
                  <a:gd name="T15" fmla="*/ 11 h 37"/>
                  <a:gd name="T16" fmla="*/ 6 w 52"/>
                  <a:gd name="T17" fmla="*/ 3 h 37"/>
                  <a:gd name="T18" fmla="*/ 7 w 52"/>
                  <a:gd name="T19" fmla="*/ 2 h 37"/>
                  <a:gd name="T20" fmla="*/ 6 w 52"/>
                  <a:gd name="T21" fmla="*/ 0 h 37"/>
                  <a:gd name="T22" fmla="*/ 4 w 52"/>
                  <a:gd name="T23" fmla="*/ 1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2" h="37">
                    <a:moveTo>
                      <a:pt x="4" y="1"/>
                    </a:moveTo>
                    <a:cubicBezTo>
                      <a:pt x="1" y="5"/>
                      <a:pt x="0" y="10"/>
                      <a:pt x="1" y="15"/>
                    </a:cubicBezTo>
                    <a:cubicBezTo>
                      <a:pt x="1" y="15"/>
                      <a:pt x="1" y="16"/>
                      <a:pt x="1" y="16"/>
                    </a:cubicBezTo>
                    <a:cubicBezTo>
                      <a:pt x="10" y="23"/>
                      <a:pt x="33" y="37"/>
                      <a:pt x="51" y="22"/>
                    </a:cubicBezTo>
                    <a:cubicBezTo>
                      <a:pt x="52" y="21"/>
                      <a:pt x="52" y="20"/>
                      <a:pt x="51" y="19"/>
                    </a:cubicBezTo>
                    <a:cubicBezTo>
                      <a:pt x="51" y="19"/>
                      <a:pt x="49" y="19"/>
                      <a:pt x="49" y="19"/>
                    </a:cubicBezTo>
                    <a:cubicBezTo>
                      <a:pt x="33" y="33"/>
                      <a:pt x="13" y="20"/>
                      <a:pt x="4" y="14"/>
                    </a:cubicBezTo>
                    <a:cubicBezTo>
                      <a:pt x="4" y="13"/>
                      <a:pt x="4" y="12"/>
                      <a:pt x="4" y="11"/>
                    </a:cubicBezTo>
                    <a:cubicBezTo>
                      <a:pt x="4" y="8"/>
                      <a:pt x="5" y="5"/>
                      <a:pt x="6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1"/>
                      <a:pt x="7" y="1"/>
                      <a:pt x="6" y="0"/>
                    </a:cubicBezTo>
                    <a:cubicBezTo>
                      <a:pt x="5" y="0"/>
                      <a:pt x="4" y="0"/>
                      <a:pt x="4" y="1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30" name="Freeform 1231"/>
              <p:cNvSpPr>
                <a:spLocks/>
              </p:cNvSpPr>
              <p:nvPr/>
            </p:nvSpPr>
            <p:spPr bwMode="auto">
              <a:xfrm>
                <a:off x="629" y="2652"/>
                <a:ext cx="60" cy="52"/>
              </a:xfrm>
              <a:custGeom>
                <a:avLst/>
                <a:gdLst>
                  <a:gd name="T0" fmla="*/ 11 w 22"/>
                  <a:gd name="T1" fmla="*/ 5 h 19"/>
                  <a:gd name="T2" fmla="*/ 18 w 22"/>
                  <a:gd name="T3" fmla="*/ 14 h 19"/>
                  <a:gd name="T4" fmla="*/ 10 w 22"/>
                  <a:gd name="T5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19">
                    <a:moveTo>
                      <a:pt x="11" y="5"/>
                    </a:moveTo>
                    <a:cubicBezTo>
                      <a:pt x="0" y="7"/>
                      <a:pt x="7" y="19"/>
                      <a:pt x="18" y="14"/>
                    </a:cubicBezTo>
                    <a:cubicBezTo>
                      <a:pt x="22" y="7"/>
                      <a:pt x="18" y="0"/>
                      <a:pt x="10" y="4"/>
                    </a:cubicBezTo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31" name="Freeform 1232"/>
              <p:cNvSpPr>
                <a:spLocks/>
              </p:cNvSpPr>
              <p:nvPr/>
            </p:nvSpPr>
            <p:spPr bwMode="auto">
              <a:xfrm>
                <a:off x="961" y="2723"/>
                <a:ext cx="57" cy="52"/>
              </a:xfrm>
              <a:custGeom>
                <a:avLst/>
                <a:gdLst>
                  <a:gd name="T0" fmla="*/ 11 w 21"/>
                  <a:gd name="T1" fmla="*/ 5 h 19"/>
                  <a:gd name="T2" fmla="*/ 18 w 21"/>
                  <a:gd name="T3" fmla="*/ 14 h 19"/>
                  <a:gd name="T4" fmla="*/ 9 w 21"/>
                  <a:gd name="T5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" h="19">
                    <a:moveTo>
                      <a:pt x="11" y="5"/>
                    </a:moveTo>
                    <a:cubicBezTo>
                      <a:pt x="0" y="7"/>
                      <a:pt x="6" y="19"/>
                      <a:pt x="18" y="14"/>
                    </a:cubicBezTo>
                    <a:cubicBezTo>
                      <a:pt x="21" y="7"/>
                      <a:pt x="17" y="0"/>
                      <a:pt x="9" y="4"/>
                    </a:cubicBezTo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32" name="Freeform 1233"/>
              <p:cNvSpPr>
                <a:spLocks/>
              </p:cNvSpPr>
              <p:nvPr/>
            </p:nvSpPr>
            <p:spPr bwMode="auto">
              <a:xfrm>
                <a:off x="721" y="2826"/>
                <a:ext cx="47" cy="44"/>
              </a:xfrm>
              <a:custGeom>
                <a:avLst/>
                <a:gdLst>
                  <a:gd name="T0" fmla="*/ 7 w 17"/>
                  <a:gd name="T1" fmla="*/ 15 h 16"/>
                  <a:gd name="T2" fmla="*/ 14 w 17"/>
                  <a:gd name="T3" fmla="*/ 13 h 16"/>
                  <a:gd name="T4" fmla="*/ 17 w 17"/>
                  <a:gd name="T5" fmla="*/ 10 h 16"/>
                  <a:gd name="T6" fmla="*/ 13 w 17"/>
                  <a:gd name="T7" fmla="*/ 8 h 16"/>
                  <a:gd name="T8" fmla="*/ 10 w 17"/>
                  <a:gd name="T9" fmla="*/ 4 h 16"/>
                  <a:gd name="T10" fmla="*/ 7 w 17"/>
                  <a:gd name="T11" fmla="*/ 1 h 16"/>
                  <a:gd name="T12" fmla="*/ 4 w 17"/>
                  <a:gd name="T13" fmla="*/ 3 h 16"/>
                  <a:gd name="T14" fmla="*/ 0 w 17"/>
                  <a:gd name="T15" fmla="*/ 5 h 16"/>
                  <a:gd name="T16" fmla="*/ 0 w 17"/>
                  <a:gd name="T17" fmla="*/ 10 h 16"/>
                  <a:gd name="T18" fmla="*/ 7 w 17"/>
                  <a:gd name="T19" fmla="*/ 1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7" h="16">
                    <a:moveTo>
                      <a:pt x="7" y="15"/>
                    </a:moveTo>
                    <a:cubicBezTo>
                      <a:pt x="9" y="16"/>
                      <a:pt x="12" y="14"/>
                      <a:pt x="14" y="13"/>
                    </a:cubicBezTo>
                    <a:cubicBezTo>
                      <a:pt x="14" y="12"/>
                      <a:pt x="17" y="11"/>
                      <a:pt x="17" y="10"/>
                    </a:cubicBezTo>
                    <a:cubicBezTo>
                      <a:pt x="17" y="9"/>
                      <a:pt x="14" y="8"/>
                      <a:pt x="13" y="8"/>
                    </a:cubicBezTo>
                    <a:cubicBezTo>
                      <a:pt x="12" y="7"/>
                      <a:pt x="10" y="5"/>
                      <a:pt x="10" y="4"/>
                    </a:cubicBezTo>
                    <a:cubicBezTo>
                      <a:pt x="9" y="2"/>
                      <a:pt x="9" y="0"/>
                      <a:pt x="7" y="1"/>
                    </a:cubicBezTo>
                    <a:cubicBezTo>
                      <a:pt x="6" y="2"/>
                      <a:pt x="5" y="3"/>
                      <a:pt x="4" y="3"/>
                    </a:cubicBezTo>
                    <a:cubicBezTo>
                      <a:pt x="2" y="3"/>
                      <a:pt x="1" y="3"/>
                      <a:pt x="0" y="5"/>
                    </a:cubicBezTo>
                    <a:cubicBezTo>
                      <a:pt x="0" y="6"/>
                      <a:pt x="0" y="8"/>
                      <a:pt x="0" y="10"/>
                    </a:cubicBezTo>
                    <a:cubicBezTo>
                      <a:pt x="1" y="13"/>
                      <a:pt x="3" y="15"/>
                      <a:pt x="7" y="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33" name="Freeform 1234"/>
              <p:cNvSpPr>
                <a:spLocks noEditPoints="1"/>
              </p:cNvSpPr>
              <p:nvPr/>
            </p:nvSpPr>
            <p:spPr bwMode="auto">
              <a:xfrm>
                <a:off x="716" y="2826"/>
                <a:ext cx="54" cy="46"/>
              </a:xfrm>
              <a:custGeom>
                <a:avLst/>
                <a:gdLst>
                  <a:gd name="T0" fmla="*/ 7 w 20"/>
                  <a:gd name="T1" fmla="*/ 1 h 17"/>
                  <a:gd name="T2" fmla="*/ 5 w 20"/>
                  <a:gd name="T3" fmla="*/ 1 h 17"/>
                  <a:gd name="T4" fmla="*/ 4 w 20"/>
                  <a:gd name="T5" fmla="*/ 1 h 17"/>
                  <a:gd name="T6" fmla="*/ 0 w 20"/>
                  <a:gd name="T7" fmla="*/ 5 h 17"/>
                  <a:gd name="T8" fmla="*/ 0 w 20"/>
                  <a:gd name="T9" fmla="*/ 10 h 17"/>
                  <a:gd name="T10" fmla="*/ 8 w 20"/>
                  <a:gd name="T11" fmla="*/ 17 h 17"/>
                  <a:gd name="T12" fmla="*/ 8 w 20"/>
                  <a:gd name="T13" fmla="*/ 17 h 17"/>
                  <a:gd name="T14" fmla="*/ 17 w 20"/>
                  <a:gd name="T15" fmla="*/ 14 h 17"/>
                  <a:gd name="T16" fmla="*/ 18 w 20"/>
                  <a:gd name="T17" fmla="*/ 13 h 17"/>
                  <a:gd name="T18" fmla="*/ 20 w 20"/>
                  <a:gd name="T19" fmla="*/ 10 h 17"/>
                  <a:gd name="T20" fmla="*/ 17 w 20"/>
                  <a:gd name="T21" fmla="*/ 7 h 17"/>
                  <a:gd name="T22" fmla="*/ 16 w 20"/>
                  <a:gd name="T23" fmla="*/ 6 h 17"/>
                  <a:gd name="T24" fmla="*/ 13 w 20"/>
                  <a:gd name="T25" fmla="*/ 3 h 17"/>
                  <a:gd name="T26" fmla="*/ 13 w 20"/>
                  <a:gd name="T27" fmla="*/ 2 h 17"/>
                  <a:gd name="T28" fmla="*/ 11 w 20"/>
                  <a:gd name="T29" fmla="*/ 0 h 17"/>
                  <a:gd name="T30" fmla="*/ 8 w 20"/>
                  <a:gd name="T31" fmla="*/ 0 h 17"/>
                  <a:gd name="T32" fmla="*/ 7 w 20"/>
                  <a:gd name="T33" fmla="*/ 1 h 17"/>
                  <a:gd name="T34" fmla="*/ 5 w 20"/>
                  <a:gd name="T35" fmla="*/ 5 h 17"/>
                  <a:gd name="T36" fmla="*/ 6 w 20"/>
                  <a:gd name="T37" fmla="*/ 4 h 17"/>
                  <a:gd name="T38" fmla="*/ 8 w 20"/>
                  <a:gd name="T39" fmla="*/ 3 h 17"/>
                  <a:gd name="T40" fmla="*/ 9 w 20"/>
                  <a:gd name="T41" fmla="*/ 3 h 17"/>
                  <a:gd name="T42" fmla="*/ 9 w 20"/>
                  <a:gd name="T43" fmla="*/ 3 h 17"/>
                  <a:gd name="T44" fmla="*/ 10 w 20"/>
                  <a:gd name="T45" fmla="*/ 3 h 17"/>
                  <a:gd name="T46" fmla="*/ 10 w 20"/>
                  <a:gd name="T47" fmla="*/ 5 h 17"/>
                  <a:gd name="T48" fmla="*/ 14 w 20"/>
                  <a:gd name="T49" fmla="*/ 9 h 17"/>
                  <a:gd name="T50" fmla="*/ 16 w 20"/>
                  <a:gd name="T51" fmla="*/ 10 h 17"/>
                  <a:gd name="T52" fmla="*/ 16 w 20"/>
                  <a:gd name="T53" fmla="*/ 10 h 17"/>
                  <a:gd name="T54" fmla="*/ 16 w 20"/>
                  <a:gd name="T55" fmla="*/ 11 h 17"/>
                  <a:gd name="T56" fmla="*/ 15 w 20"/>
                  <a:gd name="T57" fmla="*/ 11 h 17"/>
                  <a:gd name="T58" fmla="*/ 9 w 20"/>
                  <a:gd name="T59" fmla="*/ 14 h 17"/>
                  <a:gd name="T60" fmla="*/ 9 w 20"/>
                  <a:gd name="T61" fmla="*/ 14 h 17"/>
                  <a:gd name="T62" fmla="*/ 4 w 20"/>
                  <a:gd name="T63" fmla="*/ 9 h 17"/>
                  <a:gd name="T64" fmla="*/ 3 w 20"/>
                  <a:gd name="T65" fmla="*/ 7 h 17"/>
                  <a:gd name="T66" fmla="*/ 4 w 20"/>
                  <a:gd name="T67" fmla="*/ 5 h 17"/>
                  <a:gd name="T68" fmla="*/ 4 w 20"/>
                  <a:gd name="T69" fmla="*/ 5 h 17"/>
                  <a:gd name="T70" fmla="*/ 5 w 20"/>
                  <a:gd name="T71" fmla="*/ 5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" h="17">
                    <a:moveTo>
                      <a:pt x="7" y="1"/>
                    </a:moveTo>
                    <a:cubicBezTo>
                      <a:pt x="5" y="1"/>
                      <a:pt x="5" y="1"/>
                      <a:pt x="5" y="1"/>
                    </a:cubicBezTo>
                    <a:cubicBezTo>
                      <a:pt x="5" y="1"/>
                      <a:pt x="4" y="1"/>
                      <a:pt x="4" y="1"/>
                    </a:cubicBezTo>
                    <a:cubicBezTo>
                      <a:pt x="3" y="2"/>
                      <a:pt x="1" y="2"/>
                      <a:pt x="0" y="5"/>
                    </a:cubicBezTo>
                    <a:cubicBezTo>
                      <a:pt x="0" y="6"/>
                      <a:pt x="0" y="8"/>
                      <a:pt x="0" y="10"/>
                    </a:cubicBezTo>
                    <a:cubicBezTo>
                      <a:pt x="2" y="14"/>
                      <a:pt x="5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11" y="17"/>
                      <a:pt x="15" y="16"/>
                      <a:pt x="17" y="14"/>
                    </a:cubicBezTo>
                    <a:cubicBezTo>
                      <a:pt x="17" y="14"/>
                      <a:pt x="18" y="13"/>
                      <a:pt x="18" y="13"/>
                    </a:cubicBezTo>
                    <a:cubicBezTo>
                      <a:pt x="19" y="12"/>
                      <a:pt x="20" y="11"/>
                      <a:pt x="20" y="10"/>
                    </a:cubicBezTo>
                    <a:cubicBezTo>
                      <a:pt x="20" y="8"/>
                      <a:pt x="18" y="7"/>
                      <a:pt x="17" y="7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4" y="5"/>
                      <a:pt x="13" y="4"/>
                      <a:pt x="13" y="3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1"/>
                      <a:pt x="7" y="1"/>
                    </a:cubicBezTo>
                    <a:close/>
                    <a:moveTo>
                      <a:pt x="5" y="5"/>
                    </a:moveTo>
                    <a:cubicBezTo>
                      <a:pt x="6" y="4"/>
                      <a:pt x="6" y="4"/>
                      <a:pt x="6" y="4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6"/>
                      <a:pt x="12" y="7"/>
                      <a:pt x="14" y="9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6" y="10"/>
                      <a:pt x="16" y="11"/>
                      <a:pt x="16" y="11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3" y="13"/>
                      <a:pt x="11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6" y="13"/>
                      <a:pt x="4" y="12"/>
                      <a:pt x="4" y="9"/>
                    </a:cubicBezTo>
                    <a:cubicBezTo>
                      <a:pt x="4" y="9"/>
                      <a:pt x="3" y="8"/>
                      <a:pt x="3" y="7"/>
                    </a:cubicBezTo>
                    <a:cubicBezTo>
                      <a:pt x="3" y="7"/>
                      <a:pt x="4" y="6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5" y="5"/>
                      <a:pt x="5" y="5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34" name="Freeform 1235"/>
              <p:cNvSpPr>
                <a:spLocks/>
              </p:cNvSpPr>
              <p:nvPr/>
            </p:nvSpPr>
            <p:spPr bwMode="auto">
              <a:xfrm>
                <a:off x="661" y="2590"/>
                <a:ext cx="55" cy="35"/>
              </a:xfrm>
              <a:custGeom>
                <a:avLst/>
                <a:gdLst>
                  <a:gd name="T0" fmla="*/ 1 w 20"/>
                  <a:gd name="T1" fmla="*/ 6 h 13"/>
                  <a:gd name="T2" fmla="*/ 1 w 20"/>
                  <a:gd name="T3" fmla="*/ 8 h 13"/>
                  <a:gd name="T4" fmla="*/ 4 w 20"/>
                  <a:gd name="T5" fmla="*/ 8 h 13"/>
                  <a:gd name="T6" fmla="*/ 11 w 20"/>
                  <a:gd name="T7" fmla="*/ 4 h 13"/>
                  <a:gd name="T8" fmla="*/ 17 w 20"/>
                  <a:gd name="T9" fmla="*/ 11 h 13"/>
                  <a:gd name="T10" fmla="*/ 18 w 20"/>
                  <a:gd name="T11" fmla="*/ 13 h 13"/>
                  <a:gd name="T12" fmla="*/ 20 w 20"/>
                  <a:gd name="T13" fmla="*/ 11 h 13"/>
                  <a:gd name="T14" fmla="*/ 12 w 20"/>
                  <a:gd name="T15" fmla="*/ 1 h 13"/>
                  <a:gd name="T16" fmla="*/ 1 w 20"/>
                  <a:gd name="T17" fmla="*/ 6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13">
                    <a:moveTo>
                      <a:pt x="1" y="6"/>
                    </a:moveTo>
                    <a:cubicBezTo>
                      <a:pt x="0" y="6"/>
                      <a:pt x="1" y="7"/>
                      <a:pt x="1" y="8"/>
                    </a:cubicBezTo>
                    <a:cubicBezTo>
                      <a:pt x="2" y="8"/>
                      <a:pt x="3" y="8"/>
                      <a:pt x="4" y="8"/>
                    </a:cubicBezTo>
                    <a:cubicBezTo>
                      <a:pt x="6" y="5"/>
                      <a:pt x="9" y="3"/>
                      <a:pt x="11" y="4"/>
                    </a:cubicBezTo>
                    <a:cubicBezTo>
                      <a:pt x="14" y="5"/>
                      <a:pt x="16" y="8"/>
                      <a:pt x="17" y="11"/>
                    </a:cubicBezTo>
                    <a:cubicBezTo>
                      <a:pt x="17" y="12"/>
                      <a:pt x="17" y="13"/>
                      <a:pt x="18" y="13"/>
                    </a:cubicBezTo>
                    <a:cubicBezTo>
                      <a:pt x="19" y="12"/>
                      <a:pt x="20" y="12"/>
                      <a:pt x="20" y="11"/>
                    </a:cubicBezTo>
                    <a:cubicBezTo>
                      <a:pt x="19" y="6"/>
                      <a:pt x="16" y="2"/>
                      <a:pt x="12" y="1"/>
                    </a:cubicBezTo>
                    <a:cubicBezTo>
                      <a:pt x="8" y="0"/>
                      <a:pt x="4" y="2"/>
                      <a:pt x="1" y="6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35" name="Freeform 1236"/>
              <p:cNvSpPr>
                <a:spLocks/>
              </p:cNvSpPr>
              <p:nvPr/>
            </p:nvSpPr>
            <p:spPr bwMode="auto">
              <a:xfrm>
                <a:off x="985" y="2663"/>
                <a:ext cx="58" cy="33"/>
              </a:xfrm>
              <a:custGeom>
                <a:avLst/>
                <a:gdLst>
                  <a:gd name="T0" fmla="*/ 1 w 21"/>
                  <a:gd name="T1" fmla="*/ 4 h 12"/>
                  <a:gd name="T2" fmla="*/ 1 w 21"/>
                  <a:gd name="T3" fmla="*/ 7 h 12"/>
                  <a:gd name="T4" fmla="*/ 3 w 21"/>
                  <a:gd name="T5" fmla="*/ 7 h 12"/>
                  <a:gd name="T6" fmla="*/ 12 w 21"/>
                  <a:gd name="T7" fmla="*/ 5 h 12"/>
                  <a:gd name="T8" fmla="*/ 17 w 21"/>
                  <a:gd name="T9" fmla="*/ 10 h 12"/>
                  <a:gd name="T10" fmla="*/ 19 w 21"/>
                  <a:gd name="T11" fmla="*/ 12 h 12"/>
                  <a:gd name="T12" fmla="*/ 21 w 21"/>
                  <a:gd name="T13" fmla="*/ 9 h 12"/>
                  <a:gd name="T14" fmla="*/ 13 w 21"/>
                  <a:gd name="T15" fmla="*/ 1 h 12"/>
                  <a:gd name="T16" fmla="*/ 1 w 21"/>
                  <a:gd name="T17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" h="12">
                    <a:moveTo>
                      <a:pt x="1" y="4"/>
                    </a:moveTo>
                    <a:cubicBezTo>
                      <a:pt x="0" y="5"/>
                      <a:pt x="0" y="6"/>
                      <a:pt x="1" y="7"/>
                    </a:cubicBezTo>
                    <a:cubicBezTo>
                      <a:pt x="1" y="7"/>
                      <a:pt x="2" y="7"/>
                      <a:pt x="3" y="7"/>
                    </a:cubicBezTo>
                    <a:cubicBezTo>
                      <a:pt x="5" y="4"/>
                      <a:pt x="9" y="4"/>
                      <a:pt x="12" y="5"/>
                    </a:cubicBezTo>
                    <a:cubicBezTo>
                      <a:pt x="15" y="5"/>
                      <a:pt x="17" y="7"/>
                      <a:pt x="17" y="10"/>
                    </a:cubicBezTo>
                    <a:cubicBezTo>
                      <a:pt x="18" y="11"/>
                      <a:pt x="19" y="12"/>
                      <a:pt x="19" y="12"/>
                    </a:cubicBezTo>
                    <a:cubicBezTo>
                      <a:pt x="20" y="11"/>
                      <a:pt x="21" y="10"/>
                      <a:pt x="21" y="9"/>
                    </a:cubicBezTo>
                    <a:cubicBezTo>
                      <a:pt x="20" y="6"/>
                      <a:pt x="17" y="3"/>
                      <a:pt x="13" y="1"/>
                    </a:cubicBezTo>
                    <a:cubicBezTo>
                      <a:pt x="9" y="0"/>
                      <a:pt x="4" y="1"/>
                      <a:pt x="1" y="4"/>
                    </a:cubicBezTo>
                    <a:close/>
                  </a:path>
                </a:pathLst>
              </a:custGeom>
              <a:solidFill>
                <a:srgbClr val="84542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36" name="Freeform 1237"/>
              <p:cNvSpPr>
                <a:spLocks/>
              </p:cNvSpPr>
              <p:nvPr/>
            </p:nvSpPr>
            <p:spPr bwMode="auto">
              <a:xfrm>
                <a:off x="751" y="2211"/>
                <a:ext cx="164" cy="324"/>
              </a:xfrm>
              <a:custGeom>
                <a:avLst/>
                <a:gdLst>
                  <a:gd name="T0" fmla="*/ 0 w 60"/>
                  <a:gd name="T1" fmla="*/ 119 h 119"/>
                  <a:gd name="T2" fmla="*/ 10 w 60"/>
                  <a:gd name="T3" fmla="*/ 57 h 119"/>
                  <a:gd name="T4" fmla="*/ 45 w 60"/>
                  <a:gd name="T5" fmla="*/ 0 h 119"/>
                  <a:gd name="T6" fmla="*/ 42 w 60"/>
                  <a:gd name="T7" fmla="*/ 22 h 119"/>
                  <a:gd name="T8" fmla="*/ 23 w 60"/>
                  <a:gd name="T9" fmla="*/ 61 h 119"/>
                  <a:gd name="T10" fmla="*/ 5 w 60"/>
                  <a:gd name="T11" fmla="*/ 119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119">
                    <a:moveTo>
                      <a:pt x="0" y="119"/>
                    </a:moveTo>
                    <a:cubicBezTo>
                      <a:pt x="6" y="100"/>
                      <a:pt x="3" y="77"/>
                      <a:pt x="10" y="57"/>
                    </a:cubicBezTo>
                    <a:cubicBezTo>
                      <a:pt x="14" y="46"/>
                      <a:pt x="29" y="1"/>
                      <a:pt x="45" y="0"/>
                    </a:cubicBezTo>
                    <a:cubicBezTo>
                      <a:pt x="60" y="0"/>
                      <a:pt x="45" y="16"/>
                      <a:pt x="42" y="22"/>
                    </a:cubicBezTo>
                    <a:cubicBezTo>
                      <a:pt x="35" y="34"/>
                      <a:pt x="29" y="48"/>
                      <a:pt x="23" y="61"/>
                    </a:cubicBezTo>
                    <a:cubicBezTo>
                      <a:pt x="15" y="80"/>
                      <a:pt x="8" y="102"/>
                      <a:pt x="5" y="119"/>
                    </a:cubicBezTo>
                  </a:path>
                </a:pathLst>
              </a:custGeom>
              <a:solidFill>
                <a:srgbClr val="F2A5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37" name="Freeform 1238"/>
              <p:cNvSpPr>
                <a:spLocks/>
              </p:cNvSpPr>
              <p:nvPr/>
            </p:nvSpPr>
            <p:spPr bwMode="auto">
              <a:xfrm>
                <a:off x="1051" y="2342"/>
                <a:ext cx="193" cy="316"/>
              </a:xfrm>
              <a:custGeom>
                <a:avLst/>
                <a:gdLst>
                  <a:gd name="T0" fmla="*/ 8 w 71"/>
                  <a:gd name="T1" fmla="*/ 109 h 116"/>
                  <a:gd name="T2" fmla="*/ 68 w 71"/>
                  <a:gd name="T3" fmla="*/ 2 h 116"/>
                  <a:gd name="T4" fmla="*/ 55 w 71"/>
                  <a:gd name="T5" fmla="*/ 28 h 116"/>
                  <a:gd name="T6" fmla="*/ 33 w 71"/>
                  <a:gd name="T7" fmla="*/ 63 h 116"/>
                  <a:gd name="T8" fmla="*/ 12 w 71"/>
                  <a:gd name="T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116">
                    <a:moveTo>
                      <a:pt x="8" y="109"/>
                    </a:moveTo>
                    <a:cubicBezTo>
                      <a:pt x="0" y="106"/>
                      <a:pt x="35" y="0"/>
                      <a:pt x="68" y="2"/>
                    </a:cubicBezTo>
                    <a:cubicBezTo>
                      <a:pt x="71" y="13"/>
                      <a:pt x="61" y="20"/>
                      <a:pt x="55" y="28"/>
                    </a:cubicBezTo>
                    <a:cubicBezTo>
                      <a:pt x="46" y="39"/>
                      <a:pt x="39" y="51"/>
                      <a:pt x="33" y="63"/>
                    </a:cubicBezTo>
                    <a:cubicBezTo>
                      <a:pt x="24" y="80"/>
                      <a:pt x="15" y="98"/>
                      <a:pt x="12" y="116"/>
                    </a:cubicBezTo>
                  </a:path>
                </a:pathLst>
              </a:custGeom>
              <a:solidFill>
                <a:srgbClr val="F2A5B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38" name="Freeform 1239"/>
              <p:cNvSpPr>
                <a:spLocks/>
              </p:cNvSpPr>
              <p:nvPr/>
            </p:nvSpPr>
            <p:spPr bwMode="auto">
              <a:xfrm>
                <a:off x="517" y="2696"/>
                <a:ext cx="139" cy="81"/>
              </a:xfrm>
              <a:custGeom>
                <a:avLst/>
                <a:gdLst>
                  <a:gd name="T0" fmla="*/ 43 w 51"/>
                  <a:gd name="T1" fmla="*/ 12 h 30"/>
                  <a:gd name="T2" fmla="*/ 20 w 51"/>
                  <a:gd name="T3" fmla="*/ 23 h 30"/>
                  <a:gd name="T4" fmla="*/ 47 w 51"/>
                  <a:gd name="T5" fmla="*/ 24 h 30"/>
                  <a:gd name="T6" fmla="*/ 44 w 51"/>
                  <a:gd name="T7" fmla="*/ 13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30">
                    <a:moveTo>
                      <a:pt x="43" y="12"/>
                    </a:moveTo>
                    <a:cubicBezTo>
                      <a:pt x="32" y="0"/>
                      <a:pt x="0" y="8"/>
                      <a:pt x="20" y="23"/>
                    </a:cubicBezTo>
                    <a:cubicBezTo>
                      <a:pt x="26" y="27"/>
                      <a:pt x="40" y="30"/>
                      <a:pt x="47" y="24"/>
                    </a:cubicBezTo>
                    <a:cubicBezTo>
                      <a:pt x="51" y="20"/>
                      <a:pt x="50" y="14"/>
                      <a:pt x="44" y="13"/>
                    </a:cubicBezTo>
                  </a:path>
                </a:pathLst>
              </a:custGeom>
              <a:solidFill>
                <a:srgbClr val="F88B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39" name="Freeform 1240"/>
              <p:cNvSpPr>
                <a:spLocks/>
              </p:cNvSpPr>
              <p:nvPr/>
            </p:nvSpPr>
            <p:spPr bwMode="auto">
              <a:xfrm>
                <a:off x="926" y="2799"/>
                <a:ext cx="152" cy="57"/>
              </a:xfrm>
              <a:custGeom>
                <a:avLst/>
                <a:gdLst>
                  <a:gd name="T0" fmla="*/ 41 w 56"/>
                  <a:gd name="T1" fmla="*/ 5 h 21"/>
                  <a:gd name="T2" fmla="*/ 11 w 56"/>
                  <a:gd name="T3" fmla="*/ 3 h 21"/>
                  <a:gd name="T4" fmla="*/ 12 w 56"/>
                  <a:gd name="T5" fmla="*/ 17 h 21"/>
                  <a:gd name="T6" fmla="*/ 45 w 56"/>
                  <a:gd name="T7" fmla="*/ 19 h 21"/>
                  <a:gd name="T8" fmla="*/ 45 w 56"/>
                  <a:gd name="T9" fmla="*/ 7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1">
                    <a:moveTo>
                      <a:pt x="41" y="5"/>
                    </a:moveTo>
                    <a:cubicBezTo>
                      <a:pt x="33" y="1"/>
                      <a:pt x="20" y="0"/>
                      <a:pt x="11" y="3"/>
                    </a:cubicBezTo>
                    <a:cubicBezTo>
                      <a:pt x="0" y="6"/>
                      <a:pt x="2" y="13"/>
                      <a:pt x="12" y="17"/>
                    </a:cubicBezTo>
                    <a:cubicBezTo>
                      <a:pt x="21" y="21"/>
                      <a:pt x="35" y="21"/>
                      <a:pt x="45" y="19"/>
                    </a:cubicBezTo>
                    <a:cubicBezTo>
                      <a:pt x="56" y="17"/>
                      <a:pt x="54" y="11"/>
                      <a:pt x="45" y="7"/>
                    </a:cubicBezTo>
                  </a:path>
                </a:pathLst>
              </a:custGeom>
              <a:solidFill>
                <a:srgbClr val="F88B6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40" name="Freeform 1241"/>
              <p:cNvSpPr>
                <a:spLocks/>
              </p:cNvSpPr>
              <p:nvPr/>
            </p:nvSpPr>
            <p:spPr bwMode="auto">
              <a:xfrm>
                <a:off x="580" y="2723"/>
                <a:ext cx="43" cy="32"/>
              </a:xfrm>
              <a:custGeom>
                <a:avLst/>
                <a:gdLst>
                  <a:gd name="T0" fmla="*/ 15 w 16"/>
                  <a:gd name="T1" fmla="*/ 6 h 12"/>
                  <a:gd name="T2" fmla="*/ 1 w 16"/>
                  <a:gd name="T3" fmla="*/ 6 h 12"/>
                  <a:gd name="T4" fmla="*/ 15 w 16"/>
                  <a:gd name="T5" fmla="*/ 11 h 12"/>
                  <a:gd name="T6" fmla="*/ 15 w 16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" h="12">
                    <a:moveTo>
                      <a:pt x="15" y="6"/>
                    </a:moveTo>
                    <a:cubicBezTo>
                      <a:pt x="12" y="3"/>
                      <a:pt x="3" y="0"/>
                      <a:pt x="1" y="6"/>
                    </a:cubicBezTo>
                    <a:cubicBezTo>
                      <a:pt x="0" y="11"/>
                      <a:pt x="12" y="12"/>
                      <a:pt x="15" y="11"/>
                    </a:cubicBezTo>
                    <a:cubicBezTo>
                      <a:pt x="16" y="9"/>
                      <a:pt x="15" y="7"/>
                      <a:pt x="15" y="6"/>
                    </a:cubicBezTo>
                  </a:path>
                </a:pathLst>
              </a:custGeom>
              <a:solidFill>
                <a:srgbClr val="EE5F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41" name="Freeform 1242"/>
              <p:cNvSpPr>
                <a:spLocks/>
              </p:cNvSpPr>
              <p:nvPr/>
            </p:nvSpPr>
            <p:spPr bwMode="auto">
              <a:xfrm>
                <a:off x="980" y="2813"/>
                <a:ext cx="41" cy="30"/>
              </a:xfrm>
              <a:custGeom>
                <a:avLst/>
                <a:gdLst>
                  <a:gd name="T0" fmla="*/ 14 w 15"/>
                  <a:gd name="T1" fmla="*/ 5 h 11"/>
                  <a:gd name="T2" fmla="*/ 1 w 15"/>
                  <a:gd name="T3" fmla="*/ 5 h 11"/>
                  <a:gd name="T4" fmla="*/ 15 w 15"/>
                  <a:gd name="T5" fmla="*/ 11 h 11"/>
                  <a:gd name="T6" fmla="*/ 14 w 15"/>
                  <a:gd name="T7" fmla="*/ 6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" h="11">
                    <a:moveTo>
                      <a:pt x="14" y="5"/>
                    </a:moveTo>
                    <a:cubicBezTo>
                      <a:pt x="12" y="2"/>
                      <a:pt x="2" y="0"/>
                      <a:pt x="1" y="5"/>
                    </a:cubicBezTo>
                    <a:cubicBezTo>
                      <a:pt x="0" y="10"/>
                      <a:pt x="11" y="11"/>
                      <a:pt x="15" y="11"/>
                    </a:cubicBezTo>
                    <a:cubicBezTo>
                      <a:pt x="15" y="9"/>
                      <a:pt x="15" y="7"/>
                      <a:pt x="14" y="6"/>
                    </a:cubicBezTo>
                  </a:path>
                </a:pathLst>
              </a:custGeom>
              <a:solidFill>
                <a:srgbClr val="EE5F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42" name="Freeform 1243"/>
              <p:cNvSpPr>
                <a:spLocks/>
              </p:cNvSpPr>
              <p:nvPr/>
            </p:nvSpPr>
            <p:spPr bwMode="auto">
              <a:xfrm>
                <a:off x="637" y="3028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43" name="Freeform 1244"/>
              <p:cNvSpPr>
                <a:spLocks/>
              </p:cNvSpPr>
              <p:nvPr/>
            </p:nvSpPr>
            <p:spPr bwMode="auto">
              <a:xfrm>
                <a:off x="629" y="3019"/>
                <a:ext cx="8" cy="14"/>
              </a:xfrm>
              <a:custGeom>
                <a:avLst/>
                <a:gdLst>
                  <a:gd name="T0" fmla="*/ 0 w 3"/>
                  <a:gd name="T1" fmla="*/ 0 h 5"/>
                  <a:gd name="T2" fmla="*/ 0 w 3"/>
                  <a:gd name="T3" fmla="*/ 1 h 5"/>
                  <a:gd name="T4" fmla="*/ 3 w 3"/>
                  <a:gd name="T5" fmla="*/ 5 h 5"/>
                  <a:gd name="T6" fmla="*/ 2 w 3"/>
                  <a:gd name="T7" fmla="*/ 2 h 5"/>
                  <a:gd name="T8" fmla="*/ 2 w 3"/>
                  <a:gd name="T9" fmla="*/ 3 h 5"/>
                  <a:gd name="T10" fmla="*/ 2 w 3"/>
                  <a:gd name="T11" fmla="*/ 1 h 5"/>
                  <a:gd name="T12" fmla="*/ 1 w 3"/>
                  <a:gd name="T13" fmla="*/ 2 h 5"/>
                  <a:gd name="T14" fmla="*/ 0 w 3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4"/>
                      <a:pt x="1" y="3"/>
                      <a:pt x="3" y="5"/>
                    </a:cubicBezTo>
                    <a:cubicBezTo>
                      <a:pt x="3" y="4"/>
                      <a:pt x="3" y="3"/>
                      <a:pt x="2" y="2"/>
                    </a:cubicBezTo>
                    <a:cubicBezTo>
                      <a:pt x="2" y="2"/>
                      <a:pt x="2" y="4"/>
                      <a:pt x="2" y="3"/>
                    </a:cubicBezTo>
                    <a:cubicBezTo>
                      <a:pt x="2" y="2"/>
                      <a:pt x="2" y="2"/>
                      <a:pt x="2" y="1"/>
                    </a:cubicBezTo>
                    <a:cubicBezTo>
                      <a:pt x="1" y="0"/>
                      <a:pt x="2" y="2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44" name="Freeform 1245"/>
              <p:cNvSpPr>
                <a:spLocks/>
              </p:cNvSpPr>
              <p:nvPr/>
            </p:nvSpPr>
            <p:spPr bwMode="auto">
              <a:xfrm>
                <a:off x="632" y="3025"/>
                <a:ext cx="0" cy="5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45" name="Freeform 1246"/>
              <p:cNvSpPr>
                <a:spLocks/>
              </p:cNvSpPr>
              <p:nvPr/>
            </p:nvSpPr>
            <p:spPr bwMode="auto">
              <a:xfrm>
                <a:off x="632" y="3028"/>
                <a:ext cx="0" cy="5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46" name="Freeform 1247"/>
              <p:cNvSpPr>
                <a:spLocks/>
              </p:cNvSpPr>
              <p:nvPr/>
            </p:nvSpPr>
            <p:spPr bwMode="auto">
              <a:xfrm>
                <a:off x="629" y="3030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47" name="Freeform 1248"/>
              <p:cNvSpPr>
                <a:spLocks/>
              </p:cNvSpPr>
              <p:nvPr/>
            </p:nvSpPr>
            <p:spPr bwMode="auto">
              <a:xfrm>
                <a:off x="626" y="3025"/>
                <a:ext cx="3" cy="8"/>
              </a:xfrm>
              <a:custGeom>
                <a:avLst/>
                <a:gdLst>
                  <a:gd name="T0" fmla="*/ 1 w 1"/>
                  <a:gd name="T1" fmla="*/ 3 h 3"/>
                  <a:gd name="T2" fmla="*/ 1 w 1"/>
                  <a:gd name="T3" fmla="*/ 3 h 3"/>
                  <a:gd name="T4" fmla="*/ 1 w 1"/>
                  <a:gd name="T5" fmla="*/ 2 h 3"/>
                  <a:gd name="T6" fmla="*/ 1 w 1"/>
                  <a:gd name="T7" fmla="*/ 1 h 3"/>
                  <a:gd name="T8" fmla="*/ 1 w 1"/>
                  <a:gd name="T9" fmla="*/ 1 h 3"/>
                  <a:gd name="T10" fmla="*/ 0 w 1"/>
                  <a:gd name="T11" fmla="*/ 0 h 3"/>
                  <a:gd name="T12" fmla="*/ 1 w 1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0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48" name="Freeform 1249"/>
              <p:cNvSpPr>
                <a:spLocks/>
              </p:cNvSpPr>
              <p:nvPr/>
            </p:nvSpPr>
            <p:spPr bwMode="auto">
              <a:xfrm>
                <a:off x="629" y="303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49" name="Freeform 1250"/>
              <p:cNvSpPr>
                <a:spLocks/>
              </p:cNvSpPr>
              <p:nvPr/>
            </p:nvSpPr>
            <p:spPr bwMode="auto">
              <a:xfrm>
                <a:off x="632" y="3028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50" name="Freeform 1251"/>
              <p:cNvSpPr>
                <a:spLocks/>
              </p:cNvSpPr>
              <p:nvPr/>
            </p:nvSpPr>
            <p:spPr bwMode="auto">
              <a:xfrm>
                <a:off x="623" y="3022"/>
                <a:ext cx="3" cy="11"/>
              </a:xfrm>
              <a:custGeom>
                <a:avLst/>
                <a:gdLst>
                  <a:gd name="T0" fmla="*/ 1 w 1"/>
                  <a:gd name="T1" fmla="*/ 4 h 4"/>
                  <a:gd name="T2" fmla="*/ 1 w 1"/>
                  <a:gd name="T3" fmla="*/ 3 h 4"/>
                  <a:gd name="T4" fmla="*/ 0 w 1"/>
                  <a:gd name="T5" fmla="*/ 0 h 4"/>
                  <a:gd name="T6" fmla="*/ 0 w 1"/>
                  <a:gd name="T7" fmla="*/ 1 h 4"/>
                  <a:gd name="T8" fmla="*/ 1 w 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1" y="4"/>
                    </a:moveTo>
                    <a:cubicBezTo>
                      <a:pt x="0" y="2"/>
                      <a:pt x="1" y="4"/>
                      <a:pt x="1" y="3"/>
                    </a:cubicBezTo>
                    <a:cubicBezTo>
                      <a:pt x="1" y="3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3"/>
                      <a:pt x="1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51" name="Freeform 1252"/>
              <p:cNvSpPr>
                <a:spLocks/>
              </p:cNvSpPr>
              <p:nvPr/>
            </p:nvSpPr>
            <p:spPr bwMode="auto">
              <a:xfrm>
                <a:off x="623" y="3019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52" name="Freeform 1253"/>
              <p:cNvSpPr>
                <a:spLocks/>
              </p:cNvSpPr>
              <p:nvPr/>
            </p:nvSpPr>
            <p:spPr bwMode="auto">
              <a:xfrm>
                <a:off x="621" y="3022"/>
                <a:ext cx="2" cy="8"/>
              </a:xfrm>
              <a:custGeom>
                <a:avLst/>
                <a:gdLst>
                  <a:gd name="T0" fmla="*/ 0 w 1"/>
                  <a:gd name="T1" fmla="*/ 2 h 3"/>
                  <a:gd name="T2" fmla="*/ 1 w 1"/>
                  <a:gd name="T3" fmla="*/ 1 h 3"/>
                  <a:gd name="T4" fmla="*/ 0 w 1"/>
                  <a:gd name="T5" fmla="*/ 2 h 3"/>
                  <a:gd name="T6" fmla="*/ 1 w 1"/>
                  <a:gd name="T7" fmla="*/ 1 h 3"/>
                  <a:gd name="T8" fmla="*/ 0 w 1"/>
                  <a:gd name="T9" fmla="*/ 3 h 3"/>
                  <a:gd name="T10" fmla="*/ 1 w 1"/>
                  <a:gd name="T11" fmla="*/ 1 h 3"/>
                  <a:gd name="T12" fmla="*/ 1 w 1"/>
                  <a:gd name="T13" fmla="*/ 2 h 3"/>
                  <a:gd name="T14" fmla="*/ 1 w 1"/>
                  <a:gd name="T15" fmla="*/ 0 h 3"/>
                  <a:gd name="T16" fmla="*/ 1 w 1"/>
                  <a:gd name="T17" fmla="*/ 0 h 3"/>
                  <a:gd name="T18" fmla="*/ 1 w 1"/>
                  <a:gd name="T19" fmla="*/ 0 h 3"/>
                  <a:gd name="T20" fmla="*/ 1 w 1"/>
                  <a:gd name="T21" fmla="*/ 1 h 3"/>
                  <a:gd name="T22" fmla="*/ 0 w 1"/>
                  <a:gd name="T2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0" y="3"/>
                      <a:pt x="1" y="1"/>
                      <a:pt x="0" y="3"/>
                    </a:cubicBezTo>
                    <a:cubicBezTo>
                      <a:pt x="0" y="3"/>
                      <a:pt x="1" y="3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2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0" y="2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53" name="Rectangle 1254"/>
              <p:cNvSpPr>
                <a:spLocks noChangeArrowheads="1"/>
              </p:cNvSpPr>
              <p:nvPr/>
            </p:nvSpPr>
            <p:spPr bwMode="auto">
              <a:xfrm>
                <a:off x="623" y="3028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54" name="Freeform 1255"/>
              <p:cNvSpPr>
                <a:spLocks/>
              </p:cNvSpPr>
              <p:nvPr/>
            </p:nvSpPr>
            <p:spPr bwMode="auto">
              <a:xfrm>
                <a:off x="618" y="3025"/>
                <a:ext cx="14" cy="3"/>
              </a:xfrm>
              <a:custGeom>
                <a:avLst/>
                <a:gdLst>
                  <a:gd name="T0" fmla="*/ 0 w 5"/>
                  <a:gd name="T1" fmla="*/ 1 h 1"/>
                  <a:gd name="T2" fmla="*/ 2 w 5"/>
                  <a:gd name="T3" fmla="*/ 1 h 1"/>
                  <a:gd name="T4" fmla="*/ 1 w 5"/>
                  <a:gd name="T5" fmla="*/ 1 h 1"/>
                  <a:gd name="T6" fmla="*/ 2 w 5"/>
                  <a:gd name="T7" fmla="*/ 0 h 1"/>
                  <a:gd name="T8" fmla="*/ 1 w 5"/>
                  <a:gd name="T9" fmla="*/ 0 h 1"/>
                  <a:gd name="T10" fmla="*/ 3 w 5"/>
                  <a:gd name="T11" fmla="*/ 0 h 1"/>
                  <a:gd name="T12" fmla="*/ 2 w 5"/>
                  <a:gd name="T13" fmla="*/ 0 h 1"/>
                  <a:gd name="T14" fmla="*/ 3 w 5"/>
                  <a:gd name="T15" fmla="*/ 0 h 1"/>
                  <a:gd name="T16" fmla="*/ 3 w 5"/>
                  <a:gd name="T17" fmla="*/ 0 h 1"/>
                  <a:gd name="T18" fmla="*/ 2 w 5"/>
                  <a:gd name="T19" fmla="*/ 0 h 1"/>
                  <a:gd name="T20" fmla="*/ 0 w 5"/>
                  <a:gd name="T2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">
                    <a:moveTo>
                      <a:pt x="0" y="1"/>
                    </a:move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1" y="1"/>
                      <a:pt x="2" y="0"/>
                      <a:pt x="2" y="0"/>
                    </a:cubicBezTo>
                    <a:cubicBezTo>
                      <a:pt x="2" y="0"/>
                      <a:pt x="3" y="0"/>
                      <a:pt x="1" y="0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3" y="0"/>
                      <a:pt x="5" y="0"/>
                      <a:pt x="3" y="0"/>
                    </a:cubicBezTo>
                    <a:cubicBezTo>
                      <a:pt x="3" y="0"/>
                      <a:pt x="2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55" name="Freeform 1256"/>
              <p:cNvSpPr>
                <a:spLocks/>
              </p:cNvSpPr>
              <p:nvPr/>
            </p:nvSpPr>
            <p:spPr bwMode="auto">
              <a:xfrm>
                <a:off x="618" y="3028"/>
                <a:ext cx="3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56" name="Freeform 1257"/>
              <p:cNvSpPr>
                <a:spLocks/>
              </p:cNvSpPr>
              <p:nvPr/>
            </p:nvSpPr>
            <p:spPr bwMode="auto">
              <a:xfrm>
                <a:off x="626" y="30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57" name="Freeform 1258"/>
              <p:cNvSpPr>
                <a:spLocks/>
              </p:cNvSpPr>
              <p:nvPr/>
            </p:nvSpPr>
            <p:spPr bwMode="auto">
              <a:xfrm>
                <a:off x="618" y="3025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58" name="Freeform 1259"/>
              <p:cNvSpPr>
                <a:spLocks/>
              </p:cNvSpPr>
              <p:nvPr/>
            </p:nvSpPr>
            <p:spPr bwMode="auto">
              <a:xfrm>
                <a:off x="615" y="3003"/>
                <a:ext cx="27" cy="22"/>
              </a:xfrm>
              <a:custGeom>
                <a:avLst/>
                <a:gdLst>
                  <a:gd name="T0" fmla="*/ 7 w 10"/>
                  <a:gd name="T1" fmla="*/ 5 h 8"/>
                  <a:gd name="T2" fmla="*/ 8 w 10"/>
                  <a:gd name="T3" fmla="*/ 4 h 8"/>
                  <a:gd name="T4" fmla="*/ 9 w 10"/>
                  <a:gd name="T5" fmla="*/ 3 h 8"/>
                  <a:gd name="T6" fmla="*/ 10 w 10"/>
                  <a:gd name="T7" fmla="*/ 1 h 8"/>
                  <a:gd name="T8" fmla="*/ 8 w 10"/>
                  <a:gd name="T9" fmla="*/ 2 h 8"/>
                  <a:gd name="T10" fmla="*/ 9 w 10"/>
                  <a:gd name="T11" fmla="*/ 0 h 8"/>
                  <a:gd name="T12" fmla="*/ 7 w 10"/>
                  <a:gd name="T13" fmla="*/ 1 h 8"/>
                  <a:gd name="T14" fmla="*/ 6 w 10"/>
                  <a:gd name="T15" fmla="*/ 2 h 8"/>
                  <a:gd name="T16" fmla="*/ 2 w 10"/>
                  <a:gd name="T17" fmla="*/ 5 h 8"/>
                  <a:gd name="T18" fmla="*/ 4 w 10"/>
                  <a:gd name="T19" fmla="*/ 6 h 8"/>
                  <a:gd name="T20" fmla="*/ 2 w 10"/>
                  <a:gd name="T21" fmla="*/ 6 h 8"/>
                  <a:gd name="T22" fmla="*/ 2 w 10"/>
                  <a:gd name="T23" fmla="*/ 5 h 8"/>
                  <a:gd name="T24" fmla="*/ 1 w 10"/>
                  <a:gd name="T25" fmla="*/ 6 h 8"/>
                  <a:gd name="T26" fmla="*/ 4 w 10"/>
                  <a:gd name="T27" fmla="*/ 7 h 8"/>
                  <a:gd name="T28" fmla="*/ 1 w 10"/>
                  <a:gd name="T29" fmla="*/ 7 h 8"/>
                  <a:gd name="T30" fmla="*/ 3 w 10"/>
                  <a:gd name="T31" fmla="*/ 8 h 8"/>
                  <a:gd name="T32" fmla="*/ 4 w 10"/>
                  <a:gd name="T33" fmla="*/ 8 h 8"/>
                  <a:gd name="T34" fmla="*/ 5 w 10"/>
                  <a:gd name="T35" fmla="*/ 8 h 8"/>
                  <a:gd name="T36" fmla="*/ 3 w 10"/>
                  <a:gd name="T37" fmla="*/ 5 h 8"/>
                  <a:gd name="T38" fmla="*/ 4 w 10"/>
                  <a:gd name="T39" fmla="*/ 6 h 8"/>
                  <a:gd name="T40" fmla="*/ 6 w 10"/>
                  <a:gd name="T41" fmla="*/ 5 h 8"/>
                  <a:gd name="T42" fmla="*/ 5 w 10"/>
                  <a:gd name="T43" fmla="*/ 4 h 8"/>
                  <a:gd name="T44" fmla="*/ 6 w 10"/>
                  <a:gd name="T45" fmla="*/ 4 h 8"/>
                  <a:gd name="T46" fmla="*/ 5 w 10"/>
                  <a:gd name="T47" fmla="*/ 3 h 8"/>
                  <a:gd name="T48" fmla="*/ 6 w 10"/>
                  <a:gd name="T49" fmla="*/ 4 h 8"/>
                  <a:gd name="T50" fmla="*/ 5 w 10"/>
                  <a:gd name="T51" fmla="*/ 2 h 8"/>
                  <a:gd name="T52" fmla="*/ 7 w 10"/>
                  <a:gd name="T53" fmla="*/ 5 h 8"/>
                  <a:gd name="T54" fmla="*/ 7 w 10"/>
                  <a:gd name="T55" fmla="*/ 4 h 8"/>
                  <a:gd name="T56" fmla="*/ 6 w 10"/>
                  <a:gd name="T57" fmla="*/ 3 h 8"/>
                  <a:gd name="T58" fmla="*/ 7 w 10"/>
                  <a:gd name="T59" fmla="*/ 5 h 8"/>
                  <a:gd name="T60" fmla="*/ 7 w 10"/>
                  <a:gd name="T61" fmla="*/ 3 h 8"/>
                  <a:gd name="T62" fmla="*/ 7 w 10"/>
                  <a:gd name="T63" fmla="*/ 2 h 8"/>
                  <a:gd name="T64" fmla="*/ 8 w 10"/>
                  <a:gd name="T65" fmla="*/ 3 h 8"/>
                  <a:gd name="T66" fmla="*/ 7 w 10"/>
                  <a:gd name="T67" fmla="*/ 5 h 8"/>
                  <a:gd name="T68" fmla="*/ 7 w 10"/>
                  <a:gd name="T69" fmla="*/ 6 h 8"/>
                  <a:gd name="T70" fmla="*/ 8 w 10"/>
                  <a:gd name="T71" fmla="*/ 3 h 8"/>
                  <a:gd name="T72" fmla="*/ 7 w 10"/>
                  <a:gd name="T73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" h="8">
                    <a:moveTo>
                      <a:pt x="7" y="5"/>
                    </a:moveTo>
                    <a:cubicBezTo>
                      <a:pt x="8" y="4"/>
                      <a:pt x="8" y="4"/>
                      <a:pt x="8" y="4"/>
                    </a:cubicBezTo>
                    <a:cubicBezTo>
                      <a:pt x="8" y="3"/>
                      <a:pt x="8" y="3"/>
                      <a:pt x="9" y="3"/>
                    </a:cubicBezTo>
                    <a:cubicBezTo>
                      <a:pt x="9" y="2"/>
                      <a:pt x="9" y="2"/>
                      <a:pt x="10" y="1"/>
                    </a:cubicBezTo>
                    <a:cubicBezTo>
                      <a:pt x="9" y="1"/>
                      <a:pt x="9" y="2"/>
                      <a:pt x="8" y="2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1"/>
                      <a:pt x="7" y="2"/>
                      <a:pt x="7" y="1"/>
                    </a:cubicBezTo>
                    <a:cubicBezTo>
                      <a:pt x="6" y="0"/>
                      <a:pt x="6" y="1"/>
                      <a:pt x="6" y="2"/>
                    </a:cubicBezTo>
                    <a:cubicBezTo>
                      <a:pt x="4" y="2"/>
                      <a:pt x="3" y="4"/>
                      <a:pt x="2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5"/>
                      <a:pt x="3" y="6"/>
                      <a:pt x="2" y="6"/>
                    </a:cubicBezTo>
                    <a:cubicBezTo>
                      <a:pt x="2" y="6"/>
                      <a:pt x="2" y="5"/>
                      <a:pt x="2" y="5"/>
                    </a:cubicBezTo>
                    <a:cubicBezTo>
                      <a:pt x="0" y="5"/>
                      <a:pt x="2" y="6"/>
                      <a:pt x="1" y="6"/>
                    </a:cubicBezTo>
                    <a:cubicBezTo>
                      <a:pt x="2" y="6"/>
                      <a:pt x="3" y="7"/>
                      <a:pt x="4" y="7"/>
                    </a:cubicBezTo>
                    <a:cubicBezTo>
                      <a:pt x="2" y="6"/>
                      <a:pt x="4" y="7"/>
                      <a:pt x="1" y="7"/>
                    </a:cubicBezTo>
                    <a:cubicBezTo>
                      <a:pt x="0" y="7"/>
                      <a:pt x="3" y="7"/>
                      <a:pt x="3" y="8"/>
                    </a:cubicBezTo>
                    <a:cubicBezTo>
                      <a:pt x="4" y="8"/>
                      <a:pt x="3" y="8"/>
                      <a:pt x="4" y="8"/>
                    </a:cubicBezTo>
                    <a:cubicBezTo>
                      <a:pt x="5" y="8"/>
                      <a:pt x="4" y="8"/>
                      <a:pt x="5" y="8"/>
                    </a:cubicBezTo>
                    <a:cubicBezTo>
                      <a:pt x="6" y="8"/>
                      <a:pt x="3" y="6"/>
                      <a:pt x="3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4" y="4"/>
                      <a:pt x="6" y="5"/>
                    </a:cubicBezTo>
                    <a:cubicBezTo>
                      <a:pt x="5" y="5"/>
                      <a:pt x="7" y="6"/>
                      <a:pt x="5" y="4"/>
                    </a:cubicBezTo>
                    <a:cubicBezTo>
                      <a:pt x="6" y="4"/>
                      <a:pt x="5" y="4"/>
                      <a:pt x="6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6" y="4"/>
                      <a:pt x="6" y="4"/>
                    </a:cubicBezTo>
                    <a:cubicBezTo>
                      <a:pt x="6" y="3"/>
                      <a:pt x="5" y="3"/>
                      <a:pt x="5" y="2"/>
                    </a:cubicBezTo>
                    <a:cubicBezTo>
                      <a:pt x="6" y="3"/>
                      <a:pt x="7" y="4"/>
                      <a:pt x="7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4"/>
                      <a:pt x="7" y="3"/>
                      <a:pt x="6" y="3"/>
                    </a:cubicBezTo>
                    <a:cubicBezTo>
                      <a:pt x="7" y="2"/>
                      <a:pt x="7" y="4"/>
                      <a:pt x="7" y="5"/>
                    </a:cubicBezTo>
                    <a:cubicBezTo>
                      <a:pt x="7" y="5"/>
                      <a:pt x="7" y="2"/>
                      <a:pt x="7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3"/>
                      <a:pt x="8" y="3"/>
                    </a:cubicBezTo>
                    <a:cubicBezTo>
                      <a:pt x="7" y="5"/>
                      <a:pt x="7" y="4"/>
                      <a:pt x="7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5"/>
                      <a:pt x="8" y="4"/>
                      <a:pt x="8" y="3"/>
                    </a:cubicBezTo>
                    <a:cubicBezTo>
                      <a:pt x="7" y="5"/>
                      <a:pt x="7" y="5"/>
                      <a:pt x="7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59" name="Freeform 1260"/>
              <p:cNvSpPr>
                <a:spLocks/>
              </p:cNvSpPr>
              <p:nvPr/>
            </p:nvSpPr>
            <p:spPr bwMode="auto">
              <a:xfrm>
                <a:off x="634" y="3017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60" name="Freeform 1261"/>
              <p:cNvSpPr>
                <a:spLocks/>
              </p:cNvSpPr>
              <p:nvPr/>
            </p:nvSpPr>
            <p:spPr bwMode="auto">
              <a:xfrm>
                <a:off x="634" y="301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61" name="Rectangle 1262"/>
              <p:cNvSpPr>
                <a:spLocks noChangeArrowheads="1"/>
              </p:cNvSpPr>
              <p:nvPr/>
            </p:nvSpPr>
            <p:spPr bwMode="auto">
              <a:xfrm>
                <a:off x="634" y="3006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62" name="Freeform 1263"/>
              <p:cNvSpPr>
                <a:spLocks/>
              </p:cNvSpPr>
              <p:nvPr/>
            </p:nvSpPr>
            <p:spPr bwMode="auto">
              <a:xfrm>
                <a:off x="634" y="3017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63" name="Freeform 1264"/>
              <p:cNvSpPr>
                <a:spLocks/>
              </p:cNvSpPr>
              <p:nvPr/>
            </p:nvSpPr>
            <p:spPr bwMode="auto">
              <a:xfrm>
                <a:off x="632" y="3017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64" name="Rectangle 1265"/>
              <p:cNvSpPr>
                <a:spLocks noChangeArrowheads="1"/>
              </p:cNvSpPr>
              <p:nvPr/>
            </p:nvSpPr>
            <p:spPr bwMode="auto">
              <a:xfrm>
                <a:off x="634" y="3019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65" name="Freeform 1266"/>
              <p:cNvSpPr>
                <a:spLocks/>
              </p:cNvSpPr>
              <p:nvPr/>
            </p:nvSpPr>
            <p:spPr bwMode="auto">
              <a:xfrm>
                <a:off x="634" y="3008"/>
                <a:ext cx="22" cy="17"/>
              </a:xfrm>
              <a:custGeom>
                <a:avLst/>
                <a:gdLst>
                  <a:gd name="T0" fmla="*/ 7 w 8"/>
                  <a:gd name="T1" fmla="*/ 5 h 6"/>
                  <a:gd name="T2" fmla="*/ 7 w 8"/>
                  <a:gd name="T3" fmla="*/ 4 h 6"/>
                  <a:gd name="T4" fmla="*/ 4 w 8"/>
                  <a:gd name="T5" fmla="*/ 4 h 6"/>
                  <a:gd name="T6" fmla="*/ 7 w 8"/>
                  <a:gd name="T7" fmla="*/ 3 h 6"/>
                  <a:gd name="T8" fmla="*/ 4 w 8"/>
                  <a:gd name="T9" fmla="*/ 2 h 6"/>
                  <a:gd name="T10" fmla="*/ 5 w 8"/>
                  <a:gd name="T11" fmla="*/ 1 h 6"/>
                  <a:gd name="T12" fmla="*/ 2 w 8"/>
                  <a:gd name="T13" fmla="*/ 3 h 6"/>
                  <a:gd name="T14" fmla="*/ 4 w 8"/>
                  <a:gd name="T15" fmla="*/ 0 h 6"/>
                  <a:gd name="T16" fmla="*/ 5 w 8"/>
                  <a:gd name="T17" fmla="*/ 0 h 6"/>
                  <a:gd name="T18" fmla="*/ 3 w 8"/>
                  <a:gd name="T19" fmla="*/ 0 h 6"/>
                  <a:gd name="T20" fmla="*/ 2 w 8"/>
                  <a:gd name="T21" fmla="*/ 1 h 6"/>
                  <a:gd name="T22" fmla="*/ 1 w 8"/>
                  <a:gd name="T23" fmla="*/ 3 h 6"/>
                  <a:gd name="T24" fmla="*/ 2 w 8"/>
                  <a:gd name="T25" fmla="*/ 2 h 6"/>
                  <a:gd name="T26" fmla="*/ 1 w 8"/>
                  <a:gd name="T27" fmla="*/ 3 h 6"/>
                  <a:gd name="T28" fmla="*/ 2 w 8"/>
                  <a:gd name="T29" fmla="*/ 3 h 6"/>
                  <a:gd name="T30" fmla="*/ 1 w 8"/>
                  <a:gd name="T31" fmla="*/ 4 h 6"/>
                  <a:gd name="T32" fmla="*/ 2 w 8"/>
                  <a:gd name="T33" fmla="*/ 3 h 6"/>
                  <a:gd name="T34" fmla="*/ 2 w 8"/>
                  <a:gd name="T35" fmla="*/ 3 h 6"/>
                  <a:gd name="T36" fmla="*/ 3 w 8"/>
                  <a:gd name="T37" fmla="*/ 2 h 6"/>
                  <a:gd name="T38" fmla="*/ 2 w 8"/>
                  <a:gd name="T39" fmla="*/ 4 h 6"/>
                  <a:gd name="T40" fmla="*/ 3 w 8"/>
                  <a:gd name="T41" fmla="*/ 3 h 6"/>
                  <a:gd name="T42" fmla="*/ 1 w 8"/>
                  <a:gd name="T43" fmla="*/ 4 h 6"/>
                  <a:gd name="T44" fmla="*/ 3 w 8"/>
                  <a:gd name="T45" fmla="*/ 4 h 6"/>
                  <a:gd name="T46" fmla="*/ 2 w 8"/>
                  <a:gd name="T47" fmla="*/ 4 h 6"/>
                  <a:gd name="T48" fmla="*/ 4 w 8"/>
                  <a:gd name="T49" fmla="*/ 3 h 6"/>
                  <a:gd name="T50" fmla="*/ 2 w 8"/>
                  <a:gd name="T51" fmla="*/ 4 h 6"/>
                  <a:gd name="T52" fmla="*/ 3 w 8"/>
                  <a:gd name="T53" fmla="*/ 4 h 6"/>
                  <a:gd name="T54" fmla="*/ 2 w 8"/>
                  <a:gd name="T55" fmla="*/ 4 h 6"/>
                  <a:gd name="T56" fmla="*/ 3 w 8"/>
                  <a:gd name="T57" fmla="*/ 5 h 6"/>
                  <a:gd name="T58" fmla="*/ 4 w 8"/>
                  <a:gd name="T59" fmla="*/ 5 h 6"/>
                  <a:gd name="T60" fmla="*/ 5 w 8"/>
                  <a:gd name="T61" fmla="*/ 5 h 6"/>
                  <a:gd name="T62" fmla="*/ 4 w 8"/>
                  <a:gd name="T63" fmla="*/ 5 h 6"/>
                  <a:gd name="T64" fmla="*/ 6 w 8"/>
                  <a:gd name="T65" fmla="*/ 6 h 6"/>
                  <a:gd name="T66" fmla="*/ 5 w 8"/>
                  <a:gd name="T67" fmla="*/ 5 h 6"/>
                  <a:gd name="T68" fmla="*/ 7 w 8"/>
                  <a:gd name="T6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7" y="5"/>
                    </a:moveTo>
                    <a:cubicBezTo>
                      <a:pt x="8" y="5"/>
                      <a:pt x="7" y="4"/>
                      <a:pt x="7" y="4"/>
                    </a:cubicBezTo>
                    <a:cubicBezTo>
                      <a:pt x="7" y="3"/>
                      <a:pt x="4" y="4"/>
                      <a:pt x="4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2"/>
                      <a:pt x="6" y="1"/>
                      <a:pt x="4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4" y="0"/>
                      <a:pt x="2" y="4"/>
                      <a:pt x="2" y="3"/>
                    </a:cubicBezTo>
                    <a:cubicBezTo>
                      <a:pt x="4" y="2"/>
                      <a:pt x="3" y="1"/>
                      <a:pt x="4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3" y="0"/>
                      <a:pt x="2" y="2"/>
                      <a:pt x="2" y="1"/>
                    </a:cubicBezTo>
                    <a:cubicBezTo>
                      <a:pt x="2" y="2"/>
                      <a:pt x="1" y="2"/>
                      <a:pt x="1" y="3"/>
                    </a:cubicBezTo>
                    <a:cubicBezTo>
                      <a:pt x="1" y="2"/>
                      <a:pt x="1" y="3"/>
                      <a:pt x="2" y="2"/>
                    </a:cubicBezTo>
                    <a:cubicBezTo>
                      <a:pt x="1" y="3"/>
                      <a:pt x="2" y="2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4"/>
                      <a:pt x="3" y="2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4"/>
                      <a:pt x="0" y="5"/>
                      <a:pt x="1" y="4"/>
                    </a:cubicBezTo>
                    <a:cubicBezTo>
                      <a:pt x="2" y="4"/>
                      <a:pt x="2" y="4"/>
                      <a:pt x="3" y="4"/>
                    </a:cubicBezTo>
                    <a:cubicBezTo>
                      <a:pt x="3" y="3"/>
                      <a:pt x="2" y="4"/>
                      <a:pt x="2" y="4"/>
                    </a:cubicBezTo>
                    <a:cubicBezTo>
                      <a:pt x="2" y="3"/>
                      <a:pt x="4" y="3"/>
                      <a:pt x="4" y="3"/>
                    </a:cubicBezTo>
                    <a:cubicBezTo>
                      <a:pt x="3" y="3"/>
                      <a:pt x="5" y="3"/>
                      <a:pt x="2" y="4"/>
                    </a:cubicBezTo>
                    <a:cubicBezTo>
                      <a:pt x="2" y="4"/>
                      <a:pt x="4" y="4"/>
                      <a:pt x="3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4" y="4"/>
                      <a:pt x="1" y="4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6" y="6"/>
                      <a:pt x="6" y="6"/>
                    </a:cubicBezTo>
                    <a:cubicBezTo>
                      <a:pt x="6" y="6"/>
                      <a:pt x="5" y="5"/>
                      <a:pt x="5" y="5"/>
                    </a:cubicBezTo>
                    <a:cubicBezTo>
                      <a:pt x="6" y="5"/>
                      <a:pt x="7" y="5"/>
                      <a:pt x="7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66" name="Freeform 1267"/>
              <p:cNvSpPr>
                <a:spLocks/>
              </p:cNvSpPr>
              <p:nvPr/>
            </p:nvSpPr>
            <p:spPr bwMode="auto">
              <a:xfrm>
                <a:off x="637" y="3017"/>
                <a:ext cx="3" cy="2"/>
              </a:xfrm>
              <a:custGeom>
                <a:avLst/>
                <a:gdLst>
                  <a:gd name="T0" fmla="*/ 0 w 3"/>
                  <a:gd name="T1" fmla="*/ 2 h 2"/>
                  <a:gd name="T2" fmla="*/ 3 w 3"/>
                  <a:gd name="T3" fmla="*/ 0 h 2"/>
                  <a:gd name="T4" fmla="*/ 0 w 3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lnTo>
                      <a:pt x="3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67" name="Freeform 1268"/>
              <p:cNvSpPr>
                <a:spLocks/>
              </p:cNvSpPr>
              <p:nvPr/>
            </p:nvSpPr>
            <p:spPr bwMode="auto">
              <a:xfrm>
                <a:off x="634" y="3019"/>
                <a:ext cx="19" cy="22"/>
              </a:xfrm>
              <a:custGeom>
                <a:avLst/>
                <a:gdLst>
                  <a:gd name="T0" fmla="*/ 4 w 7"/>
                  <a:gd name="T1" fmla="*/ 2 h 8"/>
                  <a:gd name="T2" fmla="*/ 2 w 7"/>
                  <a:gd name="T3" fmla="*/ 2 h 8"/>
                  <a:gd name="T4" fmla="*/ 5 w 7"/>
                  <a:gd name="T5" fmla="*/ 3 h 8"/>
                  <a:gd name="T6" fmla="*/ 5 w 7"/>
                  <a:gd name="T7" fmla="*/ 4 h 8"/>
                  <a:gd name="T8" fmla="*/ 3 w 7"/>
                  <a:gd name="T9" fmla="*/ 2 h 8"/>
                  <a:gd name="T10" fmla="*/ 2 w 7"/>
                  <a:gd name="T11" fmla="*/ 2 h 8"/>
                  <a:gd name="T12" fmla="*/ 4 w 7"/>
                  <a:gd name="T13" fmla="*/ 4 h 8"/>
                  <a:gd name="T14" fmla="*/ 4 w 7"/>
                  <a:gd name="T15" fmla="*/ 5 h 8"/>
                  <a:gd name="T16" fmla="*/ 4 w 7"/>
                  <a:gd name="T17" fmla="*/ 4 h 8"/>
                  <a:gd name="T18" fmla="*/ 2 w 7"/>
                  <a:gd name="T19" fmla="*/ 3 h 8"/>
                  <a:gd name="T20" fmla="*/ 4 w 7"/>
                  <a:gd name="T21" fmla="*/ 8 h 8"/>
                  <a:gd name="T22" fmla="*/ 4 w 7"/>
                  <a:gd name="T23" fmla="*/ 7 h 8"/>
                  <a:gd name="T24" fmla="*/ 3 w 7"/>
                  <a:gd name="T25" fmla="*/ 5 h 8"/>
                  <a:gd name="T26" fmla="*/ 4 w 7"/>
                  <a:gd name="T27" fmla="*/ 6 h 8"/>
                  <a:gd name="T28" fmla="*/ 4 w 7"/>
                  <a:gd name="T29" fmla="*/ 7 h 8"/>
                  <a:gd name="T30" fmla="*/ 7 w 7"/>
                  <a:gd name="T31" fmla="*/ 3 h 8"/>
                  <a:gd name="T32" fmla="*/ 7 w 7"/>
                  <a:gd name="T33" fmla="*/ 4 h 8"/>
                  <a:gd name="T34" fmla="*/ 6 w 7"/>
                  <a:gd name="T35" fmla="*/ 3 h 8"/>
                  <a:gd name="T36" fmla="*/ 4 w 7"/>
                  <a:gd name="T37" fmla="*/ 2 h 8"/>
                  <a:gd name="T38" fmla="*/ 4 w 7"/>
                  <a:gd name="T39" fmla="*/ 2 h 8"/>
                  <a:gd name="T40" fmla="*/ 2 w 7"/>
                  <a:gd name="T41" fmla="*/ 1 h 8"/>
                  <a:gd name="T42" fmla="*/ 1 w 7"/>
                  <a:gd name="T43" fmla="*/ 1 h 8"/>
                  <a:gd name="T44" fmla="*/ 1 w 7"/>
                  <a:gd name="T45" fmla="*/ 1 h 8"/>
                  <a:gd name="T46" fmla="*/ 4 w 7"/>
                  <a:gd name="T4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" h="8">
                    <a:moveTo>
                      <a:pt x="4" y="2"/>
                    </a:moveTo>
                    <a:cubicBezTo>
                      <a:pt x="3" y="2"/>
                      <a:pt x="3" y="2"/>
                      <a:pt x="2" y="2"/>
                    </a:cubicBezTo>
                    <a:cubicBezTo>
                      <a:pt x="3" y="2"/>
                      <a:pt x="4" y="2"/>
                      <a:pt x="5" y="3"/>
                    </a:cubicBezTo>
                    <a:cubicBezTo>
                      <a:pt x="4" y="3"/>
                      <a:pt x="5" y="4"/>
                      <a:pt x="5" y="4"/>
                    </a:cubicBezTo>
                    <a:cubicBezTo>
                      <a:pt x="4" y="4"/>
                      <a:pt x="3" y="3"/>
                      <a:pt x="3" y="2"/>
                    </a:cubicBezTo>
                    <a:cubicBezTo>
                      <a:pt x="3" y="3"/>
                      <a:pt x="2" y="2"/>
                      <a:pt x="2" y="2"/>
                    </a:cubicBezTo>
                    <a:cubicBezTo>
                      <a:pt x="3" y="3"/>
                      <a:pt x="2" y="3"/>
                      <a:pt x="4" y="4"/>
                    </a:cubicBezTo>
                    <a:cubicBezTo>
                      <a:pt x="4" y="4"/>
                      <a:pt x="5" y="5"/>
                      <a:pt x="4" y="5"/>
                    </a:cubicBezTo>
                    <a:cubicBezTo>
                      <a:pt x="3" y="4"/>
                      <a:pt x="4" y="4"/>
                      <a:pt x="4" y="4"/>
                    </a:cubicBezTo>
                    <a:cubicBezTo>
                      <a:pt x="3" y="3"/>
                      <a:pt x="3" y="4"/>
                      <a:pt x="2" y="3"/>
                    </a:cubicBezTo>
                    <a:cubicBezTo>
                      <a:pt x="3" y="5"/>
                      <a:pt x="2" y="5"/>
                      <a:pt x="4" y="8"/>
                    </a:cubicBezTo>
                    <a:cubicBezTo>
                      <a:pt x="4" y="8"/>
                      <a:pt x="4" y="7"/>
                      <a:pt x="4" y="7"/>
                    </a:cubicBezTo>
                    <a:cubicBezTo>
                      <a:pt x="3" y="7"/>
                      <a:pt x="3" y="6"/>
                      <a:pt x="3" y="5"/>
                    </a:cubicBezTo>
                    <a:cubicBezTo>
                      <a:pt x="3" y="6"/>
                      <a:pt x="3" y="5"/>
                      <a:pt x="4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6" y="7"/>
                      <a:pt x="7" y="5"/>
                      <a:pt x="7" y="3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2" y="1"/>
                      <a:pt x="3" y="1"/>
                      <a:pt x="1" y="1"/>
                    </a:cubicBezTo>
                    <a:cubicBezTo>
                      <a:pt x="0" y="0"/>
                      <a:pt x="3" y="1"/>
                      <a:pt x="1" y="1"/>
                    </a:cubicBez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68" name="Rectangle 1269"/>
              <p:cNvSpPr>
                <a:spLocks noChangeArrowheads="1"/>
              </p:cNvSpPr>
              <p:nvPr/>
            </p:nvSpPr>
            <p:spPr bwMode="auto">
              <a:xfrm>
                <a:off x="642" y="3022"/>
                <a:ext cx="3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69" name="Freeform 1270"/>
              <p:cNvSpPr>
                <a:spLocks/>
              </p:cNvSpPr>
              <p:nvPr/>
            </p:nvSpPr>
            <p:spPr bwMode="auto">
              <a:xfrm>
                <a:off x="651" y="3025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70" name="Freeform 1271"/>
              <p:cNvSpPr>
                <a:spLocks/>
              </p:cNvSpPr>
              <p:nvPr/>
            </p:nvSpPr>
            <p:spPr bwMode="auto">
              <a:xfrm>
                <a:off x="640" y="3028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71" name="Freeform 1272"/>
              <p:cNvSpPr>
                <a:spLocks/>
              </p:cNvSpPr>
              <p:nvPr/>
            </p:nvSpPr>
            <p:spPr bwMode="auto">
              <a:xfrm>
                <a:off x="637" y="3033"/>
                <a:ext cx="8" cy="11"/>
              </a:xfrm>
              <a:custGeom>
                <a:avLst/>
                <a:gdLst>
                  <a:gd name="T0" fmla="*/ 1 w 3"/>
                  <a:gd name="T1" fmla="*/ 4 h 4"/>
                  <a:gd name="T2" fmla="*/ 3 w 3"/>
                  <a:gd name="T3" fmla="*/ 3 h 4"/>
                  <a:gd name="T4" fmla="*/ 1 w 3"/>
                  <a:gd name="T5" fmla="*/ 0 h 4"/>
                  <a:gd name="T6" fmla="*/ 2 w 3"/>
                  <a:gd name="T7" fmla="*/ 2 h 4"/>
                  <a:gd name="T8" fmla="*/ 1 w 3"/>
                  <a:gd name="T9" fmla="*/ 3 h 4"/>
                  <a:gd name="T10" fmla="*/ 1 w 3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1" y="4"/>
                    </a:moveTo>
                    <a:cubicBezTo>
                      <a:pt x="2" y="4"/>
                      <a:pt x="2" y="3"/>
                      <a:pt x="3" y="3"/>
                    </a:cubicBezTo>
                    <a:cubicBezTo>
                      <a:pt x="2" y="2"/>
                      <a:pt x="1" y="1"/>
                      <a:pt x="1" y="0"/>
                    </a:cubicBezTo>
                    <a:cubicBezTo>
                      <a:pt x="0" y="0"/>
                      <a:pt x="2" y="2"/>
                      <a:pt x="2" y="2"/>
                    </a:cubicBezTo>
                    <a:cubicBezTo>
                      <a:pt x="1" y="1"/>
                      <a:pt x="1" y="3"/>
                      <a:pt x="1" y="3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72" name="Freeform 1273"/>
              <p:cNvSpPr>
                <a:spLocks/>
              </p:cNvSpPr>
              <p:nvPr/>
            </p:nvSpPr>
            <p:spPr bwMode="auto">
              <a:xfrm>
                <a:off x="604" y="3025"/>
                <a:ext cx="36" cy="22"/>
              </a:xfrm>
              <a:custGeom>
                <a:avLst/>
                <a:gdLst>
                  <a:gd name="T0" fmla="*/ 10 w 13"/>
                  <a:gd name="T1" fmla="*/ 4 h 8"/>
                  <a:gd name="T2" fmla="*/ 9 w 13"/>
                  <a:gd name="T3" fmla="*/ 4 h 8"/>
                  <a:gd name="T4" fmla="*/ 9 w 13"/>
                  <a:gd name="T5" fmla="*/ 3 h 8"/>
                  <a:gd name="T6" fmla="*/ 9 w 13"/>
                  <a:gd name="T7" fmla="*/ 2 h 8"/>
                  <a:gd name="T8" fmla="*/ 9 w 13"/>
                  <a:gd name="T9" fmla="*/ 3 h 8"/>
                  <a:gd name="T10" fmla="*/ 8 w 13"/>
                  <a:gd name="T11" fmla="*/ 4 h 8"/>
                  <a:gd name="T12" fmla="*/ 8 w 13"/>
                  <a:gd name="T13" fmla="*/ 5 h 8"/>
                  <a:gd name="T14" fmla="*/ 7 w 13"/>
                  <a:gd name="T15" fmla="*/ 3 h 8"/>
                  <a:gd name="T16" fmla="*/ 7 w 13"/>
                  <a:gd name="T17" fmla="*/ 6 h 8"/>
                  <a:gd name="T18" fmla="*/ 6 w 13"/>
                  <a:gd name="T19" fmla="*/ 5 h 8"/>
                  <a:gd name="T20" fmla="*/ 6 w 13"/>
                  <a:gd name="T21" fmla="*/ 5 h 8"/>
                  <a:gd name="T22" fmla="*/ 6 w 13"/>
                  <a:gd name="T23" fmla="*/ 5 h 8"/>
                  <a:gd name="T24" fmla="*/ 6 w 13"/>
                  <a:gd name="T25" fmla="*/ 3 h 8"/>
                  <a:gd name="T26" fmla="*/ 6 w 13"/>
                  <a:gd name="T27" fmla="*/ 3 h 8"/>
                  <a:gd name="T28" fmla="*/ 6 w 13"/>
                  <a:gd name="T29" fmla="*/ 2 h 8"/>
                  <a:gd name="T30" fmla="*/ 5 w 13"/>
                  <a:gd name="T31" fmla="*/ 2 h 8"/>
                  <a:gd name="T32" fmla="*/ 5 w 13"/>
                  <a:gd name="T33" fmla="*/ 2 h 8"/>
                  <a:gd name="T34" fmla="*/ 3 w 13"/>
                  <a:gd name="T35" fmla="*/ 4 h 8"/>
                  <a:gd name="T36" fmla="*/ 2 w 13"/>
                  <a:gd name="T37" fmla="*/ 3 h 8"/>
                  <a:gd name="T38" fmla="*/ 4 w 13"/>
                  <a:gd name="T39" fmla="*/ 2 h 8"/>
                  <a:gd name="T40" fmla="*/ 3 w 13"/>
                  <a:gd name="T41" fmla="*/ 2 h 8"/>
                  <a:gd name="T42" fmla="*/ 5 w 13"/>
                  <a:gd name="T43" fmla="*/ 1 h 8"/>
                  <a:gd name="T44" fmla="*/ 2 w 13"/>
                  <a:gd name="T45" fmla="*/ 1 h 8"/>
                  <a:gd name="T46" fmla="*/ 2 w 13"/>
                  <a:gd name="T47" fmla="*/ 1 h 8"/>
                  <a:gd name="T48" fmla="*/ 0 w 13"/>
                  <a:gd name="T49" fmla="*/ 2 h 8"/>
                  <a:gd name="T50" fmla="*/ 2 w 13"/>
                  <a:gd name="T51" fmla="*/ 5 h 8"/>
                  <a:gd name="T52" fmla="*/ 4 w 13"/>
                  <a:gd name="T53" fmla="*/ 5 h 8"/>
                  <a:gd name="T54" fmla="*/ 3 w 13"/>
                  <a:gd name="T55" fmla="*/ 6 h 8"/>
                  <a:gd name="T56" fmla="*/ 4 w 13"/>
                  <a:gd name="T57" fmla="*/ 5 h 8"/>
                  <a:gd name="T58" fmla="*/ 3 w 13"/>
                  <a:gd name="T59" fmla="*/ 6 h 8"/>
                  <a:gd name="T60" fmla="*/ 4 w 13"/>
                  <a:gd name="T61" fmla="*/ 5 h 8"/>
                  <a:gd name="T62" fmla="*/ 4 w 13"/>
                  <a:gd name="T63" fmla="*/ 7 h 8"/>
                  <a:gd name="T64" fmla="*/ 10 w 13"/>
                  <a:gd name="T65" fmla="*/ 7 h 8"/>
                  <a:gd name="T66" fmla="*/ 9 w 13"/>
                  <a:gd name="T67" fmla="*/ 6 h 8"/>
                  <a:gd name="T68" fmla="*/ 11 w 13"/>
                  <a:gd name="T69" fmla="*/ 5 h 8"/>
                  <a:gd name="T70" fmla="*/ 11 w 13"/>
                  <a:gd name="T71" fmla="*/ 4 h 8"/>
                  <a:gd name="T72" fmla="*/ 12 w 13"/>
                  <a:gd name="T73" fmla="*/ 7 h 8"/>
                  <a:gd name="T74" fmla="*/ 12 w 13"/>
                  <a:gd name="T75" fmla="*/ 6 h 8"/>
                  <a:gd name="T76" fmla="*/ 12 w 13"/>
                  <a:gd name="T77" fmla="*/ 5 h 8"/>
                  <a:gd name="T78" fmla="*/ 13 w 13"/>
                  <a:gd name="T79" fmla="*/ 6 h 8"/>
                  <a:gd name="T80" fmla="*/ 11 w 13"/>
                  <a:gd name="T81" fmla="*/ 3 h 8"/>
                  <a:gd name="T82" fmla="*/ 9 w 13"/>
                  <a:gd name="T83" fmla="*/ 2 h 8"/>
                  <a:gd name="T84" fmla="*/ 10 w 13"/>
                  <a:gd name="T8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" h="8">
                    <a:moveTo>
                      <a:pt x="10" y="4"/>
                    </a:moveTo>
                    <a:cubicBezTo>
                      <a:pt x="10" y="4"/>
                      <a:pt x="10" y="5"/>
                      <a:pt x="9" y="4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2"/>
                      <a:pt x="9" y="4"/>
                      <a:pt x="9" y="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3"/>
                      <a:pt x="9" y="5"/>
                      <a:pt x="8" y="4"/>
                    </a:cubicBezTo>
                    <a:cubicBezTo>
                      <a:pt x="8" y="4"/>
                      <a:pt x="8" y="4"/>
                      <a:pt x="8" y="5"/>
                    </a:cubicBezTo>
                    <a:cubicBezTo>
                      <a:pt x="8" y="4"/>
                      <a:pt x="8" y="4"/>
                      <a:pt x="7" y="3"/>
                    </a:cubicBezTo>
                    <a:cubicBezTo>
                      <a:pt x="7" y="3"/>
                      <a:pt x="7" y="5"/>
                      <a:pt x="7" y="6"/>
                    </a:cubicBezTo>
                    <a:cubicBezTo>
                      <a:pt x="7" y="4"/>
                      <a:pt x="6" y="7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3"/>
                      <a:pt x="6" y="5"/>
                      <a:pt x="6" y="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5" y="4"/>
                      <a:pt x="6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3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5" y="2"/>
                      <a:pt x="3" y="4"/>
                    </a:cubicBezTo>
                    <a:cubicBezTo>
                      <a:pt x="5" y="2"/>
                      <a:pt x="2" y="4"/>
                      <a:pt x="2" y="3"/>
                    </a:cubicBezTo>
                    <a:cubicBezTo>
                      <a:pt x="3" y="2"/>
                      <a:pt x="3" y="3"/>
                      <a:pt x="4" y="2"/>
                    </a:cubicBezTo>
                    <a:cubicBezTo>
                      <a:pt x="3" y="3"/>
                      <a:pt x="4" y="2"/>
                      <a:pt x="3" y="2"/>
                    </a:cubicBezTo>
                    <a:cubicBezTo>
                      <a:pt x="5" y="1"/>
                      <a:pt x="3" y="2"/>
                      <a:pt x="5" y="1"/>
                    </a:cubicBezTo>
                    <a:cubicBezTo>
                      <a:pt x="4" y="1"/>
                      <a:pt x="3" y="1"/>
                      <a:pt x="2" y="1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3" y="1"/>
                      <a:pt x="0" y="1"/>
                      <a:pt x="0" y="2"/>
                    </a:cubicBezTo>
                    <a:cubicBezTo>
                      <a:pt x="0" y="3"/>
                      <a:pt x="2" y="4"/>
                      <a:pt x="2" y="5"/>
                    </a:cubicBezTo>
                    <a:cubicBezTo>
                      <a:pt x="4" y="4"/>
                      <a:pt x="3" y="6"/>
                      <a:pt x="4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6"/>
                      <a:pt x="3" y="5"/>
                      <a:pt x="4" y="5"/>
                    </a:cubicBezTo>
                    <a:cubicBezTo>
                      <a:pt x="4" y="5"/>
                      <a:pt x="4" y="6"/>
                      <a:pt x="3" y="6"/>
                    </a:cubicBezTo>
                    <a:cubicBezTo>
                      <a:pt x="4" y="7"/>
                      <a:pt x="4" y="6"/>
                      <a:pt x="4" y="5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6" y="8"/>
                      <a:pt x="8" y="6"/>
                      <a:pt x="10" y="7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0" y="6"/>
                      <a:pt x="10" y="2"/>
                      <a:pt x="11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2" y="6"/>
                      <a:pt x="12" y="7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4"/>
                      <a:pt x="12" y="5"/>
                      <a:pt x="13" y="6"/>
                    </a:cubicBezTo>
                    <a:cubicBezTo>
                      <a:pt x="13" y="4"/>
                      <a:pt x="11" y="4"/>
                      <a:pt x="11" y="3"/>
                    </a:cubicBezTo>
                    <a:cubicBezTo>
                      <a:pt x="11" y="5"/>
                      <a:pt x="9" y="0"/>
                      <a:pt x="9" y="2"/>
                    </a:cubicBezTo>
                    <a:cubicBezTo>
                      <a:pt x="9" y="3"/>
                      <a:pt x="10" y="3"/>
                      <a:pt x="10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73" name="Freeform 1274"/>
              <p:cNvSpPr>
                <a:spLocks/>
              </p:cNvSpPr>
              <p:nvPr/>
            </p:nvSpPr>
            <p:spPr bwMode="auto">
              <a:xfrm>
                <a:off x="637" y="304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74" name="Freeform 1275"/>
              <p:cNvSpPr>
                <a:spLocks/>
              </p:cNvSpPr>
              <p:nvPr/>
            </p:nvSpPr>
            <p:spPr bwMode="auto">
              <a:xfrm>
                <a:off x="610" y="302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75" name="Rectangle 1276"/>
              <p:cNvSpPr>
                <a:spLocks noChangeArrowheads="1"/>
              </p:cNvSpPr>
              <p:nvPr/>
            </p:nvSpPr>
            <p:spPr bwMode="auto">
              <a:xfrm>
                <a:off x="640" y="3041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76" name="Freeform 1277"/>
              <p:cNvSpPr>
                <a:spLocks/>
              </p:cNvSpPr>
              <p:nvPr/>
            </p:nvSpPr>
            <p:spPr bwMode="auto">
              <a:xfrm>
                <a:off x="634" y="3033"/>
                <a:ext cx="3" cy="0"/>
              </a:xfrm>
              <a:custGeom>
                <a:avLst/>
                <a:gdLst>
                  <a:gd name="T0" fmla="*/ 0 w 3"/>
                  <a:gd name="T1" fmla="*/ 0 w 3"/>
                  <a:gd name="T2" fmla="*/ 3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77" name="Freeform 1278"/>
              <p:cNvSpPr>
                <a:spLocks/>
              </p:cNvSpPr>
              <p:nvPr/>
            </p:nvSpPr>
            <p:spPr bwMode="auto">
              <a:xfrm>
                <a:off x="612" y="3022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78" name="Freeform 1279"/>
              <p:cNvSpPr>
                <a:spLocks/>
              </p:cNvSpPr>
              <p:nvPr/>
            </p:nvSpPr>
            <p:spPr bwMode="auto">
              <a:xfrm>
                <a:off x="621" y="301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79" name="Freeform 1280"/>
              <p:cNvSpPr>
                <a:spLocks/>
              </p:cNvSpPr>
              <p:nvPr/>
            </p:nvSpPr>
            <p:spPr bwMode="auto">
              <a:xfrm>
                <a:off x="602" y="2992"/>
                <a:ext cx="59" cy="33"/>
              </a:xfrm>
              <a:custGeom>
                <a:avLst/>
                <a:gdLst>
                  <a:gd name="T0" fmla="*/ 17 w 22"/>
                  <a:gd name="T1" fmla="*/ 10 h 12"/>
                  <a:gd name="T2" fmla="*/ 19 w 22"/>
                  <a:gd name="T3" fmla="*/ 11 h 12"/>
                  <a:gd name="T4" fmla="*/ 20 w 22"/>
                  <a:gd name="T5" fmla="*/ 10 h 12"/>
                  <a:gd name="T6" fmla="*/ 19 w 22"/>
                  <a:gd name="T7" fmla="*/ 8 h 12"/>
                  <a:gd name="T8" fmla="*/ 17 w 22"/>
                  <a:gd name="T9" fmla="*/ 4 h 12"/>
                  <a:gd name="T10" fmla="*/ 15 w 22"/>
                  <a:gd name="T11" fmla="*/ 2 h 12"/>
                  <a:gd name="T12" fmla="*/ 12 w 22"/>
                  <a:gd name="T13" fmla="*/ 4 h 12"/>
                  <a:gd name="T14" fmla="*/ 11 w 22"/>
                  <a:gd name="T15" fmla="*/ 3 h 12"/>
                  <a:gd name="T16" fmla="*/ 10 w 22"/>
                  <a:gd name="T17" fmla="*/ 2 h 12"/>
                  <a:gd name="T18" fmla="*/ 10 w 22"/>
                  <a:gd name="T19" fmla="*/ 6 h 12"/>
                  <a:gd name="T20" fmla="*/ 8 w 22"/>
                  <a:gd name="T21" fmla="*/ 6 h 12"/>
                  <a:gd name="T22" fmla="*/ 7 w 22"/>
                  <a:gd name="T23" fmla="*/ 5 h 12"/>
                  <a:gd name="T24" fmla="*/ 6 w 22"/>
                  <a:gd name="T25" fmla="*/ 5 h 12"/>
                  <a:gd name="T26" fmla="*/ 4 w 22"/>
                  <a:gd name="T27" fmla="*/ 6 h 12"/>
                  <a:gd name="T28" fmla="*/ 3 w 22"/>
                  <a:gd name="T29" fmla="*/ 7 h 12"/>
                  <a:gd name="T30" fmla="*/ 4 w 22"/>
                  <a:gd name="T31" fmla="*/ 9 h 12"/>
                  <a:gd name="T32" fmla="*/ 3 w 22"/>
                  <a:gd name="T33" fmla="*/ 8 h 12"/>
                  <a:gd name="T34" fmla="*/ 3 w 22"/>
                  <a:gd name="T35" fmla="*/ 9 h 12"/>
                  <a:gd name="T36" fmla="*/ 2 w 22"/>
                  <a:gd name="T37" fmla="*/ 12 h 12"/>
                  <a:gd name="T38" fmla="*/ 2 w 22"/>
                  <a:gd name="T39" fmla="*/ 11 h 12"/>
                  <a:gd name="T40" fmla="*/ 1 w 22"/>
                  <a:gd name="T41" fmla="*/ 10 h 12"/>
                  <a:gd name="T42" fmla="*/ 5 w 22"/>
                  <a:gd name="T43" fmla="*/ 11 h 12"/>
                  <a:gd name="T44" fmla="*/ 6 w 22"/>
                  <a:gd name="T45" fmla="*/ 10 h 12"/>
                  <a:gd name="T46" fmla="*/ 6 w 22"/>
                  <a:gd name="T47" fmla="*/ 10 h 12"/>
                  <a:gd name="T48" fmla="*/ 6 w 22"/>
                  <a:gd name="T49" fmla="*/ 10 h 12"/>
                  <a:gd name="T50" fmla="*/ 7 w 22"/>
                  <a:gd name="T51" fmla="*/ 10 h 12"/>
                  <a:gd name="T52" fmla="*/ 7 w 22"/>
                  <a:gd name="T53" fmla="*/ 9 h 12"/>
                  <a:gd name="T54" fmla="*/ 7 w 22"/>
                  <a:gd name="T55" fmla="*/ 9 h 12"/>
                  <a:gd name="T56" fmla="*/ 7 w 22"/>
                  <a:gd name="T57" fmla="*/ 9 h 12"/>
                  <a:gd name="T58" fmla="*/ 7 w 22"/>
                  <a:gd name="T59" fmla="*/ 8 h 12"/>
                  <a:gd name="T60" fmla="*/ 8 w 22"/>
                  <a:gd name="T61" fmla="*/ 7 h 12"/>
                  <a:gd name="T62" fmla="*/ 9 w 22"/>
                  <a:gd name="T63" fmla="*/ 8 h 12"/>
                  <a:gd name="T64" fmla="*/ 10 w 22"/>
                  <a:gd name="T65" fmla="*/ 8 h 12"/>
                  <a:gd name="T66" fmla="*/ 10 w 22"/>
                  <a:gd name="T67" fmla="*/ 7 h 12"/>
                  <a:gd name="T68" fmla="*/ 11 w 22"/>
                  <a:gd name="T69" fmla="*/ 6 h 12"/>
                  <a:gd name="T70" fmla="*/ 13 w 22"/>
                  <a:gd name="T71" fmla="*/ 5 h 12"/>
                  <a:gd name="T72" fmla="*/ 14 w 22"/>
                  <a:gd name="T73" fmla="*/ 6 h 12"/>
                  <a:gd name="T74" fmla="*/ 16 w 22"/>
                  <a:gd name="T75" fmla="*/ 7 h 12"/>
                  <a:gd name="T76" fmla="*/ 16 w 22"/>
                  <a:gd name="T77" fmla="*/ 4 h 12"/>
                  <a:gd name="T78" fmla="*/ 15 w 22"/>
                  <a:gd name="T79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12">
                    <a:moveTo>
                      <a:pt x="15" y="8"/>
                    </a:moveTo>
                    <a:cubicBezTo>
                      <a:pt x="15" y="8"/>
                      <a:pt x="16" y="9"/>
                      <a:pt x="17" y="10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7" y="10"/>
                      <a:pt x="17" y="11"/>
                      <a:pt x="19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7" y="10"/>
                      <a:pt x="19" y="11"/>
                      <a:pt x="20" y="10"/>
                    </a:cubicBezTo>
                    <a:cubicBezTo>
                      <a:pt x="20" y="9"/>
                      <a:pt x="17" y="8"/>
                      <a:pt x="18" y="8"/>
                    </a:cubicBezTo>
                    <a:cubicBezTo>
                      <a:pt x="18" y="8"/>
                      <a:pt x="19" y="8"/>
                      <a:pt x="19" y="8"/>
                    </a:cubicBezTo>
                    <a:cubicBezTo>
                      <a:pt x="19" y="7"/>
                      <a:pt x="17" y="7"/>
                      <a:pt x="17" y="7"/>
                    </a:cubicBezTo>
                    <a:cubicBezTo>
                      <a:pt x="22" y="4"/>
                      <a:pt x="15" y="7"/>
                      <a:pt x="17" y="4"/>
                    </a:cubicBezTo>
                    <a:cubicBezTo>
                      <a:pt x="16" y="4"/>
                      <a:pt x="16" y="3"/>
                      <a:pt x="15" y="4"/>
                    </a:cubicBezTo>
                    <a:cubicBezTo>
                      <a:pt x="16" y="3"/>
                      <a:pt x="14" y="4"/>
                      <a:pt x="15" y="2"/>
                    </a:cubicBezTo>
                    <a:cubicBezTo>
                      <a:pt x="14" y="5"/>
                      <a:pt x="13" y="0"/>
                      <a:pt x="13" y="4"/>
                    </a:cubicBezTo>
                    <a:cubicBezTo>
                      <a:pt x="12" y="3"/>
                      <a:pt x="13" y="5"/>
                      <a:pt x="12" y="4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2"/>
                      <a:pt x="11" y="5"/>
                      <a:pt x="11" y="3"/>
                    </a:cubicBezTo>
                    <a:cubicBezTo>
                      <a:pt x="11" y="3"/>
                      <a:pt x="11" y="4"/>
                      <a:pt x="11" y="5"/>
                    </a:cubicBezTo>
                    <a:cubicBezTo>
                      <a:pt x="10" y="5"/>
                      <a:pt x="10" y="4"/>
                      <a:pt x="10" y="2"/>
                    </a:cubicBezTo>
                    <a:cubicBezTo>
                      <a:pt x="10" y="4"/>
                      <a:pt x="9" y="4"/>
                      <a:pt x="9" y="5"/>
                    </a:cubicBezTo>
                    <a:cubicBezTo>
                      <a:pt x="9" y="5"/>
                      <a:pt x="10" y="5"/>
                      <a:pt x="10" y="6"/>
                    </a:cubicBezTo>
                    <a:cubicBezTo>
                      <a:pt x="9" y="5"/>
                      <a:pt x="9" y="7"/>
                      <a:pt x="9" y="8"/>
                    </a:cubicBezTo>
                    <a:cubicBezTo>
                      <a:pt x="8" y="6"/>
                      <a:pt x="9" y="8"/>
                      <a:pt x="8" y="6"/>
                    </a:cubicBezTo>
                    <a:cubicBezTo>
                      <a:pt x="9" y="5"/>
                      <a:pt x="9" y="5"/>
                      <a:pt x="9" y="3"/>
                    </a:cubicBezTo>
                    <a:cubicBezTo>
                      <a:pt x="8" y="3"/>
                      <a:pt x="8" y="4"/>
                      <a:pt x="7" y="5"/>
                    </a:cubicBezTo>
                    <a:cubicBezTo>
                      <a:pt x="7" y="5"/>
                      <a:pt x="7" y="4"/>
                      <a:pt x="7" y="4"/>
                    </a:cubicBezTo>
                    <a:cubicBezTo>
                      <a:pt x="6" y="3"/>
                      <a:pt x="7" y="6"/>
                      <a:pt x="6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6"/>
                      <a:pt x="4" y="5"/>
                      <a:pt x="4" y="6"/>
                    </a:cubicBezTo>
                    <a:cubicBezTo>
                      <a:pt x="4" y="6"/>
                      <a:pt x="5" y="7"/>
                      <a:pt x="5" y="7"/>
                    </a:cubicBezTo>
                    <a:cubicBezTo>
                      <a:pt x="3" y="5"/>
                      <a:pt x="5" y="9"/>
                      <a:pt x="3" y="7"/>
                    </a:cubicBezTo>
                    <a:cubicBezTo>
                      <a:pt x="5" y="9"/>
                      <a:pt x="5" y="9"/>
                      <a:pt x="6" y="10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5" y="9"/>
                      <a:pt x="2" y="7"/>
                      <a:pt x="2" y="6"/>
                    </a:cubicBezTo>
                    <a:cubicBezTo>
                      <a:pt x="3" y="7"/>
                      <a:pt x="2" y="7"/>
                      <a:pt x="3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4" y="9"/>
                      <a:pt x="3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10"/>
                      <a:pt x="0" y="12"/>
                      <a:pt x="2" y="12"/>
                    </a:cubicBezTo>
                    <a:cubicBezTo>
                      <a:pt x="3" y="12"/>
                      <a:pt x="5" y="12"/>
                      <a:pt x="6" y="12"/>
                    </a:cubicBezTo>
                    <a:cubicBezTo>
                      <a:pt x="5" y="11"/>
                      <a:pt x="3" y="11"/>
                      <a:pt x="2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1"/>
                      <a:pt x="2" y="10"/>
                      <a:pt x="1" y="10"/>
                    </a:cubicBezTo>
                    <a:cubicBezTo>
                      <a:pt x="0" y="10"/>
                      <a:pt x="3" y="10"/>
                      <a:pt x="2" y="10"/>
                    </a:cubicBezTo>
                    <a:cubicBezTo>
                      <a:pt x="4" y="10"/>
                      <a:pt x="4" y="10"/>
                      <a:pt x="5" y="11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0"/>
                      <a:pt x="5" y="10"/>
                      <a:pt x="6" y="10"/>
                    </a:cubicBezTo>
                    <a:cubicBezTo>
                      <a:pt x="4" y="10"/>
                      <a:pt x="7" y="10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10"/>
                      <a:pt x="5" y="10"/>
                      <a:pt x="5" y="9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9"/>
                      <a:pt x="4" y="8"/>
                      <a:pt x="4" y="8"/>
                    </a:cubicBezTo>
                    <a:cubicBezTo>
                      <a:pt x="6" y="9"/>
                      <a:pt x="6" y="9"/>
                      <a:pt x="7" y="10"/>
                    </a:cubicBezTo>
                    <a:cubicBezTo>
                      <a:pt x="5" y="8"/>
                      <a:pt x="7" y="9"/>
                      <a:pt x="6" y="8"/>
                    </a:cubicBezTo>
                    <a:cubicBezTo>
                      <a:pt x="6" y="8"/>
                      <a:pt x="6" y="8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8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7"/>
                      <a:pt x="7" y="8"/>
                    </a:cubicBezTo>
                    <a:cubicBezTo>
                      <a:pt x="7" y="7"/>
                      <a:pt x="8" y="7"/>
                      <a:pt x="7" y="5"/>
                    </a:cubicBezTo>
                    <a:cubicBezTo>
                      <a:pt x="7" y="6"/>
                      <a:pt x="8" y="7"/>
                      <a:pt x="8" y="7"/>
                    </a:cubicBezTo>
                    <a:cubicBezTo>
                      <a:pt x="8" y="5"/>
                      <a:pt x="8" y="7"/>
                      <a:pt x="8" y="6"/>
                    </a:cubicBezTo>
                    <a:cubicBezTo>
                      <a:pt x="9" y="8"/>
                      <a:pt x="9" y="7"/>
                      <a:pt x="9" y="8"/>
                    </a:cubicBezTo>
                    <a:cubicBezTo>
                      <a:pt x="9" y="9"/>
                      <a:pt x="9" y="7"/>
                      <a:pt x="9" y="7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6"/>
                      <a:pt x="10" y="8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1" y="8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2" y="8"/>
                      <a:pt x="12" y="6"/>
                      <a:pt x="13" y="4"/>
                    </a:cubicBezTo>
                    <a:cubicBezTo>
                      <a:pt x="13" y="4"/>
                      <a:pt x="13" y="5"/>
                      <a:pt x="13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8"/>
                      <a:pt x="14" y="6"/>
                    </a:cubicBezTo>
                    <a:cubicBezTo>
                      <a:pt x="14" y="5"/>
                      <a:pt x="13" y="7"/>
                      <a:pt x="14" y="7"/>
                    </a:cubicBezTo>
                    <a:cubicBezTo>
                      <a:pt x="16" y="5"/>
                      <a:pt x="13" y="9"/>
                      <a:pt x="16" y="7"/>
                    </a:cubicBezTo>
                    <a:cubicBezTo>
                      <a:pt x="16" y="6"/>
                      <a:pt x="16" y="5"/>
                      <a:pt x="15" y="5"/>
                    </a:cubicBezTo>
                    <a:cubicBezTo>
                      <a:pt x="16" y="5"/>
                      <a:pt x="16" y="4"/>
                      <a:pt x="16" y="4"/>
                    </a:cubicBezTo>
                    <a:cubicBezTo>
                      <a:pt x="17" y="5"/>
                      <a:pt x="16" y="6"/>
                      <a:pt x="17" y="6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3" y="8"/>
                      <a:pt x="19" y="7"/>
                      <a:pt x="15" y="8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80" name="Freeform 1281"/>
              <p:cNvSpPr>
                <a:spLocks/>
              </p:cNvSpPr>
              <p:nvPr/>
            </p:nvSpPr>
            <p:spPr bwMode="auto">
              <a:xfrm>
                <a:off x="634" y="3008"/>
                <a:ext cx="3" cy="6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2 h 2"/>
                  <a:gd name="T4" fmla="*/ 1 w 1"/>
                  <a:gd name="T5" fmla="*/ 1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81" name="Freeform 1282"/>
              <p:cNvSpPr>
                <a:spLocks/>
              </p:cNvSpPr>
              <p:nvPr/>
            </p:nvSpPr>
            <p:spPr bwMode="auto">
              <a:xfrm>
                <a:off x="637" y="3008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82" name="Freeform 1283"/>
              <p:cNvSpPr>
                <a:spLocks/>
              </p:cNvSpPr>
              <p:nvPr/>
            </p:nvSpPr>
            <p:spPr bwMode="auto">
              <a:xfrm>
                <a:off x="642" y="3017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83" name="Rectangle 1284"/>
              <p:cNvSpPr>
                <a:spLocks noChangeArrowheads="1"/>
              </p:cNvSpPr>
              <p:nvPr/>
            </p:nvSpPr>
            <p:spPr bwMode="auto">
              <a:xfrm>
                <a:off x="645" y="3019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84" name="Freeform 1285"/>
              <p:cNvSpPr>
                <a:spLocks/>
              </p:cNvSpPr>
              <p:nvPr/>
            </p:nvSpPr>
            <p:spPr bwMode="auto">
              <a:xfrm>
                <a:off x="607" y="3019"/>
                <a:ext cx="46" cy="25"/>
              </a:xfrm>
              <a:custGeom>
                <a:avLst/>
                <a:gdLst>
                  <a:gd name="T0" fmla="*/ 4 w 17"/>
                  <a:gd name="T1" fmla="*/ 3 h 9"/>
                  <a:gd name="T2" fmla="*/ 3 w 17"/>
                  <a:gd name="T3" fmla="*/ 4 h 9"/>
                  <a:gd name="T4" fmla="*/ 3 w 17"/>
                  <a:gd name="T5" fmla="*/ 2 h 9"/>
                  <a:gd name="T6" fmla="*/ 0 w 17"/>
                  <a:gd name="T7" fmla="*/ 3 h 9"/>
                  <a:gd name="T8" fmla="*/ 9 w 17"/>
                  <a:gd name="T9" fmla="*/ 6 h 9"/>
                  <a:gd name="T10" fmla="*/ 8 w 17"/>
                  <a:gd name="T11" fmla="*/ 7 h 9"/>
                  <a:gd name="T12" fmla="*/ 11 w 17"/>
                  <a:gd name="T13" fmla="*/ 5 h 9"/>
                  <a:gd name="T14" fmla="*/ 12 w 17"/>
                  <a:gd name="T15" fmla="*/ 7 h 9"/>
                  <a:gd name="T16" fmla="*/ 13 w 17"/>
                  <a:gd name="T17" fmla="*/ 5 h 9"/>
                  <a:gd name="T18" fmla="*/ 13 w 17"/>
                  <a:gd name="T19" fmla="*/ 5 h 9"/>
                  <a:gd name="T20" fmla="*/ 14 w 17"/>
                  <a:gd name="T21" fmla="*/ 5 h 9"/>
                  <a:gd name="T22" fmla="*/ 13 w 17"/>
                  <a:gd name="T23" fmla="*/ 4 h 9"/>
                  <a:gd name="T24" fmla="*/ 14 w 17"/>
                  <a:gd name="T25" fmla="*/ 4 h 9"/>
                  <a:gd name="T26" fmla="*/ 14 w 17"/>
                  <a:gd name="T27" fmla="*/ 4 h 9"/>
                  <a:gd name="T28" fmla="*/ 14 w 17"/>
                  <a:gd name="T29" fmla="*/ 3 h 9"/>
                  <a:gd name="T30" fmla="*/ 15 w 17"/>
                  <a:gd name="T31" fmla="*/ 4 h 9"/>
                  <a:gd name="T32" fmla="*/ 15 w 17"/>
                  <a:gd name="T33" fmla="*/ 1 h 9"/>
                  <a:gd name="T34" fmla="*/ 14 w 17"/>
                  <a:gd name="T35" fmla="*/ 0 h 9"/>
                  <a:gd name="T36" fmla="*/ 14 w 17"/>
                  <a:gd name="T37" fmla="*/ 2 h 9"/>
                  <a:gd name="T38" fmla="*/ 14 w 17"/>
                  <a:gd name="T39" fmla="*/ 2 h 9"/>
                  <a:gd name="T40" fmla="*/ 14 w 17"/>
                  <a:gd name="T41" fmla="*/ 3 h 9"/>
                  <a:gd name="T42" fmla="*/ 13 w 17"/>
                  <a:gd name="T43" fmla="*/ 1 h 9"/>
                  <a:gd name="T44" fmla="*/ 11 w 17"/>
                  <a:gd name="T45" fmla="*/ 1 h 9"/>
                  <a:gd name="T46" fmla="*/ 11 w 17"/>
                  <a:gd name="T47" fmla="*/ 1 h 9"/>
                  <a:gd name="T48" fmla="*/ 11 w 17"/>
                  <a:gd name="T49" fmla="*/ 2 h 9"/>
                  <a:gd name="T50" fmla="*/ 12 w 17"/>
                  <a:gd name="T51" fmla="*/ 2 h 9"/>
                  <a:gd name="T52" fmla="*/ 13 w 17"/>
                  <a:gd name="T53" fmla="*/ 4 h 9"/>
                  <a:gd name="T54" fmla="*/ 12 w 17"/>
                  <a:gd name="T55" fmla="*/ 5 h 9"/>
                  <a:gd name="T56" fmla="*/ 12 w 17"/>
                  <a:gd name="T57" fmla="*/ 3 h 9"/>
                  <a:gd name="T58" fmla="*/ 12 w 17"/>
                  <a:gd name="T59" fmla="*/ 4 h 9"/>
                  <a:gd name="T60" fmla="*/ 11 w 17"/>
                  <a:gd name="T61" fmla="*/ 2 h 9"/>
                  <a:gd name="T62" fmla="*/ 11 w 17"/>
                  <a:gd name="T63" fmla="*/ 4 h 9"/>
                  <a:gd name="T64" fmla="*/ 8 w 17"/>
                  <a:gd name="T65" fmla="*/ 4 h 9"/>
                  <a:gd name="T66" fmla="*/ 9 w 17"/>
                  <a:gd name="T67" fmla="*/ 3 h 9"/>
                  <a:gd name="T68" fmla="*/ 8 w 17"/>
                  <a:gd name="T69" fmla="*/ 4 h 9"/>
                  <a:gd name="T70" fmla="*/ 6 w 17"/>
                  <a:gd name="T71" fmla="*/ 3 h 9"/>
                  <a:gd name="T72" fmla="*/ 6 w 17"/>
                  <a:gd name="T73" fmla="*/ 4 h 9"/>
                  <a:gd name="T74" fmla="*/ 5 w 17"/>
                  <a:gd name="T75" fmla="*/ 3 h 9"/>
                  <a:gd name="T76" fmla="*/ 5 w 17"/>
                  <a:gd name="T77" fmla="*/ 3 h 9"/>
                  <a:gd name="T78" fmla="*/ 2 w 17"/>
                  <a:gd name="T79" fmla="*/ 4 h 9"/>
                  <a:gd name="T80" fmla="*/ 4 w 17"/>
                  <a:gd name="T81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" h="9">
                    <a:moveTo>
                      <a:pt x="4" y="3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2" y="3"/>
                      <a:pt x="3" y="2"/>
                    </a:cubicBezTo>
                    <a:cubicBezTo>
                      <a:pt x="1" y="3"/>
                      <a:pt x="2" y="1"/>
                      <a:pt x="0" y="3"/>
                    </a:cubicBezTo>
                    <a:cubicBezTo>
                      <a:pt x="2" y="5"/>
                      <a:pt x="5" y="8"/>
                      <a:pt x="9" y="6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10" y="5"/>
                      <a:pt x="11" y="9"/>
                      <a:pt x="11" y="5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3" y="7"/>
                      <a:pt x="12" y="4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4"/>
                      <a:pt x="13" y="5"/>
                      <a:pt x="14" y="5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3"/>
                      <a:pt x="14" y="4"/>
                      <a:pt x="14" y="4"/>
                    </a:cubicBezTo>
                    <a:cubicBezTo>
                      <a:pt x="15" y="4"/>
                      <a:pt x="14" y="4"/>
                      <a:pt x="14" y="4"/>
                    </a:cubicBezTo>
                    <a:cubicBezTo>
                      <a:pt x="15" y="5"/>
                      <a:pt x="14" y="3"/>
                      <a:pt x="14" y="3"/>
                    </a:cubicBezTo>
                    <a:cubicBezTo>
                      <a:pt x="15" y="3"/>
                      <a:pt x="15" y="4"/>
                      <a:pt x="15" y="4"/>
                    </a:cubicBezTo>
                    <a:cubicBezTo>
                      <a:pt x="15" y="3"/>
                      <a:pt x="17" y="3"/>
                      <a:pt x="15" y="1"/>
                    </a:cubicBezTo>
                    <a:cubicBezTo>
                      <a:pt x="15" y="1"/>
                      <a:pt x="14" y="1"/>
                      <a:pt x="14" y="0"/>
                    </a:cubicBezTo>
                    <a:cubicBezTo>
                      <a:pt x="13" y="0"/>
                      <a:pt x="14" y="1"/>
                      <a:pt x="14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6" y="5"/>
                      <a:pt x="14" y="2"/>
                      <a:pt x="14" y="3"/>
                    </a:cubicBezTo>
                    <a:cubicBezTo>
                      <a:pt x="13" y="2"/>
                      <a:pt x="14" y="2"/>
                      <a:pt x="13" y="1"/>
                    </a:cubicBezTo>
                    <a:cubicBezTo>
                      <a:pt x="11" y="0"/>
                      <a:pt x="13" y="4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11" y="1"/>
                      <a:pt x="11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3"/>
                      <a:pt x="13" y="4"/>
                      <a:pt x="13" y="4"/>
                    </a:cubicBezTo>
                    <a:cubicBezTo>
                      <a:pt x="12" y="3"/>
                      <a:pt x="13" y="5"/>
                      <a:pt x="12" y="5"/>
                    </a:cubicBezTo>
                    <a:cubicBezTo>
                      <a:pt x="11" y="4"/>
                      <a:pt x="12" y="4"/>
                      <a:pt x="12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4"/>
                      <a:pt x="11" y="3"/>
                      <a:pt x="11" y="2"/>
                    </a:cubicBezTo>
                    <a:cubicBezTo>
                      <a:pt x="11" y="3"/>
                      <a:pt x="11" y="3"/>
                      <a:pt x="11" y="4"/>
                    </a:cubicBezTo>
                    <a:cubicBezTo>
                      <a:pt x="10" y="3"/>
                      <a:pt x="9" y="3"/>
                      <a:pt x="8" y="4"/>
                    </a:cubicBezTo>
                    <a:cubicBezTo>
                      <a:pt x="8" y="4"/>
                      <a:pt x="8" y="3"/>
                      <a:pt x="9" y="3"/>
                    </a:cubicBezTo>
                    <a:cubicBezTo>
                      <a:pt x="9" y="3"/>
                      <a:pt x="8" y="4"/>
                      <a:pt x="8" y="4"/>
                    </a:cubicBezTo>
                    <a:cubicBezTo>
                      <a:pt x="7" y="5"/>
                      <a:pt x="7" y="5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6"/>
                      <a:pt x="6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4"/>
                      <a:pt x="3" y="5"/>
                      <a:pt x="2" y="4"/>
                    </a:cubicBezTo>
                    <a:cubicBezTo>
                      <a:pt x="3" y="4"/>
                      <a:pt x="3" y="4"/>
                      <a:pt x="4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85" name="Freeform 1286"/>
              <p:cNvSpPr>
                <a:spLocks/>
              </p:cNvSpPr>
              <p:nvPr/>
            </p:nvSpPr>
            <p:spPr bwMode="auto">
              <a:xfrm>
                <a:off x="604" y="3022"/>
                <a:ext cx="8" cy="3"/>
              </a:xfrm>
              <a:custGeom>
                <a:avLst/>
                <a:gdLst>
                  <a:gd name="T0" fmla="*/ 1 w 3"/>
                  <a:gd name="T1" fmla="*/ 1 h 1"/>
                  <a:gd name="T2" fmla="*/ 2 w 3"/>
                  <a:gd name="T3" fmla="*/ 0 h 1"/>
                  <a:gd name="T4" fmla="*/ 0 w 3"/>
                  <a:gd name="T5" fmla="*/ 0 h 1"/>
                  <a:gd name="T6" fmla="*/ 1 w 3"/>
                  <a:gd name="T7" fmla="*/ 1 h 1"/>
                  <a:gd name="T8" fmla="*/ 1 w 3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">
                    <a:moveTo>
                      <a:pt x="1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86" name="Freeform 1287"/>
              <p:cNvSpPr>
                <a:spLocks/>
              </p:cNvSpPr>
              <p:nvPr/>
            </p:nvSpPr>
            <p:spPr bwMode="auto">
              <a:xfrm>
                <a:off x="602" y="2989"/>
                <a:ext cx="24" cy="33"/>
              </a:xfrm>
              <a:custGeom>
                <a:avLst/>
                <a:gdLst>
                  <a:gd name="T0" fmla="*/ 6 w 9"/>
                  <a:gd name="T1" fmla="*/ 4 h 12"/>
                  <a:gd name="T2" fmla="*/ 6 w 9"/>
                  <a:gd name="T3" fmla="*/ 3 h 12"/>
                  <a:gd name="T4" fmla="*/ 1 w 9"/>
                  <a:gd name="T5" fmla="*/ 6 h 12"/>
                  <a:gd name="T6" fmla="*/ 2 w 9"/>
                  <a:gd name="T7" fmla="*/ 9 h 12"/>
                  <a:gd name="T8" fmla="*/ 1 w 9"/>
                  <a:gd name="T9" fmla="*/ 9 h 12"/>
                  <a:gd name="T10" fmla="*/ 2 w 9"/>
                  <a:gd name="T11" fmla="*/ 11 h 12"/>
                  <a:gd name="T12" fmla="*/ 1 w 9"/>
                  <a:gd name="T13" fmla="*/ 10 h 12"/>
                  <a:gd name="T14" fmla="*/ 2 w 9"/>
                  <a:gd name="T15" fmla="*/ 10 h 12"/>
                  <a:gd name="T16" fmla="*/ 2 w 9"/>
                  <a:gd name="T17" fmla="*/ 9 h 12"/>
                  <a:gd name="T18" fmla="*/ 3 w 9"/>
                  <a:gd name="T19" fmla="*/ 10 h 12"/>
                  <a:gd name="T20" fmla="*/ 2 w 9"/>
                  <a:gd name="T21" fmla="*/ 6 h 12"/>
                  <a:gd name="T22" fmla="*/ 4 w 9"/>
                  <a:gd name="T23" fmla="*/ 8 h 12"/>
                  <a:gd name="T24" fmla="*/ 6 w 9"/>
                  <a:gd name="T25" fmla="*/ 7 h 12"/>
                  <a:gd name="T26" fmla="*/ 5 w 9"/>
                  <a:gd name="T27" fmla="*/ 6 h 12"/>
                  <a:gd name="T28" fmla="*/ 4 w 9"/>
                  <a:gd name="T29" fmla="*/ 5 h 12"/>
                  <a:gd name="T30" fmla="*/ 6 w 9"/>
                  <a:gd name="T31" fmla="*/ 6 h 12"/>
                  <a:gd name="T32" fmla="*/ 8 w 9"/>
                  <a:gd name="T33" fmla="*/ 5 h 12"/>
                  <a:gd name="T34" fmla="*/ 8 w 9"/>
                  <a:gd name="T35" fmla="*/ 3 h 12"/>
                  <a:gd name="T36" fmla="*/ 8 w 9"/>
                  <a:gd name="T37" fmla="*/ 4 h 12"/>
                  <a:gd name="T38" fmla="*/ 9 w 9"/>
                  <a:gd name="T39" fmla="*/ 5 h 12"/>
                  <a:gd name="T40" fmla="*/ 9 w 9"/>
                  <a:gd name="T41" fmla="*/ 1 h 12"/>
                  <a:gd name="T42" fmla="*/ 6 w 9"/>
                  <a:gd name="T4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12">
                    <a:moveTo>
                      <a:pt x="6" y="4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3" y="5"/>
                      <a:pt x="1" y="6"/>
                    </a:cubicBezTo>
                    <a:cubicBezTo>
                      <a:pt x="0" y="7"/>
                      <a:pt x="2" y="8"/>
                      <a:pt x="2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10"/>
                      <a:pt x="0" y="12"/>
                      <a:pt x="2" y="11"/>
                    </a:cubicBezTo>
                    <a:cubicBezTo>
                      <a:pt x="2" y="11"/>
                      <a:pt x="1" y="11"/>
                      <a:pt x="1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4" y="9"/>
                      <a:pt x="0" y="8"/>
                      <a:pt x="2" y="6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7"/>
                      <a:pt x="5" y="6"/>
                      <a:pt x="6" y="7"/>
                    </a:cubicBezTo>
                    <a:cubicBezTo>
                      <a:pt x="6" y="7"/>
                      <a:pt x="5" y="6"/>
                      <a:pt x="5" y="6"/>
                    </a:cubicBezTo>
                    <a:cubicBezTo>
                      <a:pt x="5" y="6"/>
                      <a:pt x="5" y="6"/>
                      <a:pt x="4" y="5"/>
                    </a:cubicBezTo>
                    <a:cubicBezTo>
                      <a:pt x="5" y="3"/>
                      <a:pt x="5" y="6"/>
                      <a:pt x="6" y="6"/>
                    </a:cubicBezTo>
                    <a:cubicBezTo>
                      <a:pt x="6" y="5"/>
                      <a:pt x="7" y="4"/>
                      <a:pt x="8" y="5"/>
                    </a:cubicBezTo>
                    <a:cubicBezTo>
                      <a:pt x="7" y="4"/>
                      <a:pt x="8" y="3"/>
                      <a:pt x="8" y="3"/>
                    </a:cubicBezTo>
                    <a:cubicBezTo>
                      <a:pt x="9" y="3"/>
                      <a:pt x="8" y="4"/>
                      <a:pt x="8" y="4"/>
                    </a:cubicBezTo>
                    <a:cubicBezTo>
                      <a:pt x="9" y="4"/>
                      <a:pt x="9" y="5"/>
                      <a:pt x="9" y="5"/>
                    </a:cubicBezTo>
                    <a:cubicBezTo>
                      <a:pt x="9" y="4"/>
                      <a:pt x="9" y="2"/>
                      <a:pt x="9" y="1"/>
                    </a:cubicBezTo>
                    <a:cubicBezTo>
                      <a:pt x="8" y="0"/>
                      <a:pt x="7" y="4"/>
                      <a:pt x="6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87" name="Rectangle 1288"/>
              <p:cNvSpPr>
                <a:spLocks noChangeArrowheads="1"/>
              </p:cNvSpPr>
              <p:nvPr/>
            </p:nvSpPr>
            <p:spPr bwMode="auto">
              <a:xfrm>
                <a:off x="618" y="2998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88" name="Freeform 1289"/>
              <p:cNvSpPr>
                <a:spLocks/>
              </p:cNvSpPr>
              <p:nvPr/>
            </p:nvSpPr>
            <p:spPr bwMode="auto">
              <a:xfrm>
                <a:off x="787" y="3183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89" name="Freeform 1290"/>
              <p:cNvSpPr>
                <a:spLocks/>
              </p:cNvSpPr>
              <p:nvPr/>
            </p:nvSpPr>
            <p:spPr bwMode="auto">
              <a:xfrm>
                <a:off x="779" y="3174"/>
                <a:ext cx="8" cy="14"/>
              </a:xfrm>
              <a:custGeom>
                <a:avLst/>
                <a:gdLst>
                  <a:gd name="T0" fmla="*/ 0 w 3"/>
                  <a:gd name="T1" fmla="*/ 0 h 5"/>
                  <a:gd name="T2" fmla="*/ 0 w 3"/>
                  <a:gd name="T3" fmla="*/ 1 h 5"/>
                  <a:gd name="T4" fmla="*/ 3 w 3"/>
                  <a:gd name="T5" fmla="*/ 5 h 5"/>
                  <a:gd name="T6" fmla="*/ 2 w 3"/>
                  <a:gd name="T7" fmla="*/ 2 h 5"/>
                  <a:gd name="T8" fmla="*/ 2 w 3"/>
                  <a:gd name="T9" fmla="*/ 3 h 5"/>
                  <a:gd name="T10" fmla="*/ 1 w 3"/>
                  <a:gd name="T11" fmla="*/ 1 h 5"/>
                  <a:gd name="T12" fmla="*/ 1 w 3"/>
                  <a:gd name="T13" fmla="*/ 2 h 5"/>
                  <a:gd name="T14" fmla="*/ 0 w 3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4"/>
                      <a:pt x="1" y="3"/>
                      <a:pt x="3" y="5"/>
                    </a:cubicBezTo>
                    <a:cubicBezTo>
                      <a:pt x="3" y="5"/>
                      <a:pt x="3" y="3"/>
                      <a:pt x="2" y="2"/>
                    </a:cubicBezTo>
                    <a:cubicBezTo>
                      <a:pt x="2" y="2"/>
                      <a:pt x="2" y="4"/>
                      <a:pt x="2" y="3"/>
                    </a:cubicBezTo>
                    <a:cubicBezTo>
                      <a:pt x="2" y="2"/>
                      <a:pt x="2" y="2"/>
                      <a:pt x="1" y="1"/>
                    </a:cubicBezTo>
                    <a:cubicBezTo>
                      <a:pt x="1" y="0"/>
                      <a:pt x="2" y="2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90" name="Freeform 1291"/>
              <p:cNvSpPr>
                <a:spLocks/>
              </p:cNvSpPr>
              <p:nvPr/>
            </p:nvSpPr>
            <p:spPr bwMode="auto">
              <a:xfrm>
                <a:off x="781" y="3180"/>
                <a:ext cx="0" cy="5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91" name="Freeform 1292"/>
              <p:cNvSpPr>
                <a:spLocks/>
              </p:cNvSpPr>
              <p:nvPr/>
            </p:nvSpPr>
            <p:spPr bwMode="auto">
              <a:xfrm>
                <a:off x="781" y="3183"/>
                <a:ext cx="0" cy="5"/>
              </a:xfrm>
              <a:custGeom>
                <a:avLst/>
                <a:gdLst>
                  <a:gd name="T0" fmla="*/ 1 h 2"/>
                  <a:gd name="T1" fmla="*/ 0 h 2"/>
                  <a:gd name="T2" fmla="*/ 2 h 2"/>
                  <a:gd name="T3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92" name="Freeform 1293"/>
              <p:cNvSpPr>
                <a:spLocks/>
              </p:cNvSpPr>
              <p:nvPr/>
            </p:nvSpPr>
            <p:spPr bwMode="auto">
              <a:xfrm>
                <a:off x="779" y="3185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93" name="Freeform 1294"/>
              <p:cNvSpPr>
                <a:spLocks/>
              </p:cNvSpPr>
              <p:nvPr/>
            </p:nvSpPr>
            <p:spPr bwMode="auto">
              <a:xfrm>
                <a:off x="776" y="3180"/>
                <a:ext cx="3" cy="11"/>
              </a:xfrm>
              <a:custGeom>
                <a:avLst/>
                <a:gdLst>
                  <a:gd name="T0" fmla="*/ 0 w 1"/>
                  <a:gd name="T1" fmla="*/ 3 h 4"/>
                  <a:gd name="T2" fmla="*/ 1 w 1"/>
                  <a:gd name="T3" fmla="*/ 3 h 4"/>
                  <a:gd name="T4" fmla="*/ 1 w 1"/>
                  <a:gd name="T5" fmla="*/ 3 h 4"/>
                  <a:gd name="T6" fmla="*/ 1 w 1"/>
                  <a:gd name="T7" fmla="*/ 1 h 4"/>
                  <a:gd name="T8" fmla="*/ 1 w 1"/>
                  <a:gd name="T9" fmla="*/ 1 h 4"/>
                  <a:gd name="T10" fmla="*/ 0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1" y="4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0" y="0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94" name="Freeform 1295"/>
              <p:cNvSpPr>
                <a:spLocks/>
              </p:cNvSpPr>
              <p:nvPr/>
            </p:nvSpPr>
            <p:spPr bwMode="auto">
              <a:xfrm>
                <a:off x="779" y="31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95" name="Freeform 1296"/>
              <p:cNvSpPr>
                <a:spLocks/>
              </p:cNvSpPr>
              <p:nvPr/>
            </p:nvSpPr>
            <p:spPr bwMode="auto">
              <a:xfrm>
                <a:off x="779" y="3183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0 w 2"/>
                  <a:gd name="T5" fmla="*/ 0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96" name="Freeform 1297"/>
              <p:cNvSpPr>
                <a:spLocks/>
              </p:cNvSpPr>
              <p:nvPr/>
            </p:nvSpPr>
            <p:spPr bwMode="auto">
              <a:xfrm>
                <a:off x="773" y="3177"/>
                <a:ext cx="3" cy="11"/>
              </a:xfrm>
              <a:custGeom>
                <a:avLst/>
                <a:gdLst>
                  <a:gd name="T0" fmla="*/ 1 w 1"/>
                  <a:gd name="T1" fmla="*/ 4 h 4"/>
                  <a:gd name="T2" fmla="*/ 1 w 1"/>
                  <a:gd name="T3" fmla="*/ 3 h 4"/>
                  <a:gd name="T4" fmla="*/ 0 w 1"/>
                  <a:gd name="T5" fmla="*/ 0 h 4"/>
                  <a:gd name="T6" fmla="*/ 0 w 1"/>
                  <a:gd name="T7" fmla="*/ 1 h 4"/>
                  <a:gd name="T8" fmla="*/ 1 w 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1" y="4"/>
                    </a:moveTo>
                    <a:cubicBezTo>
                      <a:pt x="0" y="2"/>
                      <a:pt x="1" y="4"/>
                      <a:pt x="1" y="3"/>
                    </a:cubicBezTo>
                    <a:cubicBezTo>
                      <a:pt x="1" y="3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3"/>
                      <a:pt x="1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97" name="Freeform 1298"/>
              <p:cNvSpPr>
                <a:spLocks/>
              </p:cNvSpPr>
              <p:nvPr/>
            </p:nvSpPr>
            <p:spPr bwMode="auto">
              <a:xfrm>
                <a:off x="773" y="3174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98" name="Freeform 1299"/>
              <p:cNvSpPr>
                <a:spLocks/>
              </p:cNvSpPr>
              <p:nvPr/>
            </p:nvSpPr>
            <p:spPr bwMode="auto">
              <a:xfrm>
                <a:off x="770" y="3177"/>
                <a:ext cx="3" cy="8"/>
              </a:xfrm>
              <a:custGeom>
                <a:avLst/>
                <a:gdLst>
                  <a:gd name="T0" fmla="*/ 0 w 1"/>
                  <a:gd name="T1" fmla="*/ 2 h 3"/>
                  <a:gd name="T2" fmla="*/ 1 w 1"/>
                  <a:gd name="T3" fmla="*/ 1 h 3"/>
                  <a:gd name="T4" fmla="*/ 0 w 1"/>
                  <a:gd name="T5" fmla="*/ 2 h 3"/>
                  <a:gd name="T6" fmla="*/ 1 w 1"/>
                  <a:gd name="T7" fmla="*/ 1 h 3"/>
                  <a:gd name="T8" fmla="*/ 0 w 1"/>
                  <a:gd name="T9" fmla="*/ 3 h 3"/>
                  <a:gd name="T10" fmla="*/ 1 w 1"/>
                  <a:gd name="T11" fmla="*/ 1 h 3"/>
                  <a:gd name="T12" fmla="*/ 1 w 1"/>
                  <a:gd name="T13" fmla="*/ 3 h 3"/>
                  <a:gd name="T14" fmla="*/ 1 w 1"/>
                  <a:gd name="T15" fmla="*/ 0 h 3"/>
                  <a:gd name="T16" fmla="*/ 1 w 1"/>
                  <a:gd name="T17" fmla="*/ 1 h 3"/>
                  <a:gd name="T18" fmla="*/ 1 w 1"/>
                  <a:gd name="T19" fmla="*/ 0 h 3"/>
                  <a:gd name="T20" fmla="*/ 1 w 1"/>
                  <a:gd name="T21" fmla="*/ 1 h 3"/>
                  <a:gd name="T22" fmla="*/ 0 w 1"/>
                  <a:gd name="T2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cubicBezTo>
                      <a:pt x="0" y="2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0" y="3"/>
                      <a:pt x="0" y="1"/>
                      <a:pt x="0" y="3"/>
                    </a:cubicBezTo>
                    <a:cubicBezTo>
                      <a:pt x="0" y="3"/>
                      <a:pt x="1" y="3"/>
                      <a:pt x="1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1"/>
                      <a:pt x="1" y="1"/>
                    </a:cubicBezTo>
                    <a:cubicBezTo>
                      <a:pt x="0" y="2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99" name="Rectangle 1300"/>
              <p:cNvSpPr>
                <a:spLocks noChangeArrowheads="1"/>
              </p:cNvSpPr>
              <p:nvPr/>
            </p:nvSpPr>
            <p:spPr bwMode="auto">
              <a:xfrm>
                <a:off x="770" y="3183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00" name="Freeform 1301"/>
              <p:cNvSpPr>
                <a:spLocks/>
              </p:cNvSpPr>
              <p:nvPr/>
            </p:nvSpPr>
            <p:spPr bwMode="auto">
              <a:xfrm>
                <a:off x="768" y="3180"/>
                <a:ext cx="13" cy="3"/>
              </a:xfrm>
              <a:custGeom>
                <a:avLst/>
                <a:gdLst>
                  <a:gd name="T0" fmla="*/ 0 w 5"/>
                  <a:gd name="T1" fmla="*/ 1 h 1"/>
                  <a:gd name="T2" fmla="*/ 1 w 5"/>
                  <a:gd name="T3" fmla="*/ 1 h 1"/>
                  <a:gd name="T4" fmla="*/ 1 w 5"/>
                  <a:gd name="T5" fmla="*/ 1 h 1"/>
                  <a:gd name="T6" fmla="*/ 2 w 5"/>
                  <a:gd name="T7" fmla="*/ 0 h 1"/>
                  <a:gd name="T8" fmla="*/ 1 w 5"/>
                  <a:gd name="T9" fmla="*/ 0 h 1"/>
                  <a:gd name="T10" fmla="*/ 3 w 5"/>
                  <a:gd name="T11" fmla="*/ 0 h 1"/>
                  <a:gd name="T12" fmla="*/ 2 w 5"/>
                  <a:gd name="T13" fmla="*/ 0 h 1"/>
                  <a:gd name="T14" fmla="*/ 3 w 5"/>
                  <a:gd name="T15" fmla="*/ 0 h 1"/>
                  <a:gd name="T16" fmla="*/ 2 w 5"/>
                  <a:gd name="T17" fmla="*/ 0 h 1"/>
                  <a:gd name="T18" fmla="*/ 2 w 5"/>
                  <a:gd name="T19" fmla="*/ 0 h 1"/>
                  <a:gd name="T20" fmla="*/ 0 w 5"/>
                  <a:gd name="T2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0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3" y="0"/>
                      <a:pt x="5" y="0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01" name="Freeform 1302"/>
              <p:cNvSpPr>
                <a:spLocks/>
              </p:cNvSpPr>
              <p:nvPr/>
            </p:nvSpPr>
            <p:spPr bwMode="auto">
              <a:xfrm>
                <a:off x="768" y="3183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02" name="Freeform 1303"/>
              <p:cNvSpPr>
                <a:spLocks/>
              </p:cNvSpPr>
              <p:nvPr/>
            </p:nvSpPr>
            <p:spPr bwMode="auto">
              <a:xfrm>
                <a:off x="776" y="318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03" name="Freeform 1304"/>
              <p:cNvSpPr>
                <a:spLocks/>
              </p:cNvSpPr>
              <p:nvPr/>
            </p:nvSpPr>
            <p:spPr bwMode="auto">
              <a:xfrm>
                <a:off x="768" y="3180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04" name="Freeform 1305"/>
              <p:cNvSpPr>
                <a:spLocks/>
              </p:cNvSpPr>
              <p:nvPr/>
            </p:nvSpPr>
            <p:spPr bwMode="auto">
              <a:xfrm>
                <a:off x="765" y="3158"/>
                <a:ext cx="27" cy="22"/>
              </a:xfrm>
              <a:custGeom>
                <a:avLst/>
                <a:gdLst>
                  <a:gd name="T0" fmla="*/ 7 w 10"/>
                  <a:gd name="T1" fmla="*/ 5 h 8"/>
                  <a:gd name="T2" fmla="*/ 8 w 10"/>
                  <a:gd name="T3" fmla="*/ 4 h 8"/>
                  <a:gd name="T4" fmla="*/ 9 w 10"/>
                  <a:gd name="T5" fmla="*/ 3 h 8"/>
                  <a:gd name="T6" fmla="*/ 10 w 10"/>
                  <a:gd name="T7" fmla="*/ 1 h 8"/>
                  <a:gd name="T8" fmla="*/ 8 w 10"/>
                  <a:gd name="T9" fmla="*/ 2 h 8"/>
                  <a:gd name="T10" fmla="*/ 9 w 10"/>
                  <a:gd name="T11" fmla="*/ 0 h 8"/>
                  <a:gd name="T12" fmla="*/ 7 w 10"/>
                  <a:gd name="T13" fmla="*/ 1 h 8"/>
                  <a:gd name="T14" fmla="*/ 6 w 10"/>
                  <a:gd name="T15" fmla="*/ 2 h 8"/>
                  <a:gd name="T16" fmla="*/ 2 w 10"/>
                  <a:gd name="T17" fmla="*/ 5 h 8"/>
                  <a:gd name="T18" fmla="*/ 3 w 10"/>
                  <a:gd name="T19" fmla="*/ 6 h 8"/>
                  <a:gd name="T20" fmla="*/ 2 w 10"/>
                  <a:gd name="T21" fmla="*/ 6 h 8"/>
                  <a:gd name="T22" fmla="*/ 2 w 10"/>
                  <a:gd name="T23" fmla="*/ 5 h 8"/>
                  <a:gd name="T24" fmla="*/ 1 w 10"/>
                  <a:gd name="T25" fmla="*/ 6 h 8"/>
                  <a:gd name="T26" fmla="*/ 4 w 10"/>
                  <a:gd name="T27" fmla="*/ 7 h 8"/>
                  <a:gd name="T28" fmla="*/ 1 w 10"/>
                  <a:gd name="T29" fmla="*/ 7 h 8"/>
                  <a:gd name="T30" fmla="*/ 2 w 10"/>
                  <a:gd name="T31" fmla="*/ 8 h 8"/>
                  <a:gd name="T32" fmla="*/ 4 w 10"/>
                  <a:gd name="T33" fmla="*/ 8 h 8"/>
                  <a:gd name="T34" fmla="*/ 5 w 10"/>
                  <a:gd name="T35" fmla="*/ 8 h 8"/>
                  <a:gd name="T36" fmla="*/ 3 w 10"/>
                  <a:gd name="T37" fmla="*/ 5 h 8"/>
                  <a:gd name="T38" fmla="*/ 4 w 10"/>
                  <a:gd name="T39" fmla="*/ 6 h 8"/>
                  <a:gd name="T40" fmla="*/ 6 w 10"/>
                  <a:gd name="T41" fmla="*/ 6 h 8"/>
                  <a:gd name="T42" fmla="*/ 5 w 10"/>
                  <a:gd name="T43" fmla="*/ 4 h 8"/>
                  <a:gd name="T44" fmla="*/ 6 w 10"/>
                  <a:gd name="T45" fmla="*/ 4 h 8"/>
                  <a:gd name="T46" fmla="*/ 5 w 10"/>
                  <a:gd name="T47" fmla="*/ 3 h 8"/>
                  <a:gd name="T48" fmla="*/ 6 w 10"/>
                  <a:gd name="T49" fmla="*/ 4 h 8"/>
                  <a:gd name="T50" fmla="*/ 5 w 10"/>
                  <a:gd name="T51" fmla="*/ 2 h 8"/>
                  <a:gd name="T52" fmla="*/ 7 w 10"/>
                  <a:gd name="T53" fmla="*/ 5 h 8"/>
                  <a:gd name="T54" fmla="*/ 6 w 10"/>
                  <a:gd name="T55" fmla="*/ 4 h 8"/>
                  <a:gd name="T56" fmla="*/ 6 w 10"/>
                  <a:gd name="T57" fmla="*/ 3 h 8"/>
                  <a:gd name="T58" fmla="*/ 7 w 10"/>
                  <a:gd name="T59" fmla="*/ 5 h 8"/>
                  <a:gd name="T60" fmla="*/ 7 w 10"/>
                  <a:gd name="T61" fmla="*/ 3 h 8"/>
                  <a:gd name="T62" fmla="*/ 7 w 10"/>
                  <a:gd name="T63" fmla="*/ 2 h 8"/>
                  <a:gd name="T64" fmla="*/ 8 w 10"/>
                  <a:gd name="T65" fmla="*/ 3 h 8"/>
                  <a:gd name="T66" fmla="*/ 7 w 10"/>
                  <a:gd name="T67" fmla="*/ 5 h 8"/>
                  <a:gd name="T68" fmla="*/ 7 w 10"/>
                  <a:gd name="T69" fmla="*/ 6 h 8"/>
                  <a:gd name="T70" fmla="*/ 8 w 10"/>
                  <a:gd name="T71" fmla="*/ 3 h 8"/>
                  <a:gd name="T72" fmla="*/ 7 w 10"/>
                  <a:gd name="T73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" h="8">
                    <a:moveTo>
                      <a:pt x="7" y="5"/>
                    </a:moveTo>
                    <a:cubicBezTo>
                      <a:pt x="8" y="4"/>
                      <a:pt x="8" y="4"/>
                      <a:pt x="8" y="4"/>
                    </a:cubicBezTo>
                    <a:cubicBezTo>
                      <a:pt x="8" y="3"/>
                      <a:pt x="8" y="4"/>
                      <a:pt x="9" y="3"/>
                    </a:cubicBezTo>
                    <a:cubicBezTo>
                      <a:pt x="9" y="2"/>
                      <a:pt x="9" y="2"/>
                      <a:pt x="10" y="1"/>
                    </a:cubicBezTo>
                    <a:cubicBezTo>
                      <a:pt x="9" y="1"/>
                      <a:pt x="9" y="2"/>
                      <a:pt x="8" y="2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1"/>
                      <a:pt x="7" y="2"/>
                      <a:pt x="7" y="1"/>
                    </a:cubicBezTo>
                    <a:cubicBezTo>
                      <a:pt x="6" y="0"/>
                      <a:pt x="6" y="1"/>
                      <a:pt x="6" y="2"/>
                    </a:cubicBezTo>
                    <a:cubicBezTo>
                      <a:pt x="4" y="2"/>
                      <a:pt x="3" y="4"/>
                      <a:pt x="2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5"/>
                      <a:pt x="3" y="6"/>
                      <a:pt x="2" y="6"/>
                    </a:cubicBezTo>
                    <a:cubicBezTo>
                      <a:pt x="2" y="6"/>
                      <a:pt x="2" y="5"/>
                      <a:pt x="2" y="5"/>
                    </a:cubicBezTo>
                    <a:cubicBezTo>
                      <a:pt x="0" y="5"/>
                      <a:pt x="2" y="6"/>
                      <a:pt x="1" y="6"/>
                    </a:cubicBezTo>
                    <a:cubicBezTo>
                      <a:pt x="2" y="7"/>
                      <a:pt x="3" y="7"/>
                      <a:pt x="4" y="7"/>
                    </a:cubicBezTo>
                    <a:cubicBezTo>
                      <a:pt x="1" y="7"/>
                      <a:pt x="3" y="8"/>
                      <a:pt x="1" y="7"/>
                    </a:cubicBezTo>
                    <a:cubicBezTo>
                      <a:pt x="0" y="7"/>
                      <a:pt x="3" y="7"/>
                      <a:pt x="2" y="8"/>
                    </a:cubicBezTo>
                    <a:cubicBezTo>
                      <a:pt x="4" y="8"/>
                      <a:pt x="3" y="8"/>
                      <a:pt x="4" y="8"/>
                    </a:cubicBezTo>
                    <a:cubicBezTo>
                      <a:pt x="5" y="8"/>
                      <a:pt x="4" y="8"/>
                      <a:pt x="5" y="8"/>
                    </a:cubicBezTo>
                    <a:cubicBezTo>
                      <a:pt x="6" y="8"/>
                      <a:pt x="3" y="7"/>
                      <a:pt x="3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4" y="4"/>
                      <a:pt x="6" y="6"/>
                    </a:cubicBezTo>
                    <a:cubicBezTo>
                      <a:pt x="5" y="5"/>
                      <a:pt x="7" y="6"/>
                      <a:pt x="5" y="4"/>
                    </a:cubicBezTo>
                    <a:cubicBezTo>
                      <a:pt x="5" y="4"/>
                      <a:pt x="5" y="4"/>
                      <a:pt x="6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6" y="4"/>
                      <a:pt x="6" y="4"/>
                    </a:cubicBezTo>
                    <a:cubicBezTo>
                      <a:pt x="5" y="3"/>
                      <a:pt x="5" y="3"/>
                      <a:pt x="5" y="2"/>
                    </a:cubicBezTo>
                    <a:cubicBezTo>
                      <a:pt x="6" y="3"/>
                      <a:pt x="7" y="4"/>
                      <a:pt x="7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4"/>
                      <a:pt x="6" y="3"/>
                      <a:pt x="6" y="3"/>
                    </a:cubicBezTo>
                    <a:cubicBezTo>
                      <a:pt x="6" y="3"/>
                      <a:pt x="7" y="4"/>
                      <a:pt x="7" y="5"/>
                    </a:cubicBezTo>
                    <a:cubicBezTo>
                      <a:pt x="7" y="5"/>
                      <a:pt x="7" y="2"/>
                      <a:pt x="7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3"/>
                      <a:pt x="8" y="3"/>
                    </a:cubicBezTo>
                    <a:cubicBezTo>
                      <a:pt x="7" y="5"/>
                      <a:pt x="7" y="4"/>
                      <a:pt x="7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5"/>
                      <a:pt x="7" y="4"/>
                      <a:pt x="8" y="3"/>
                    </a:cubicBezTo>
                    <a:cubicBezTo>
                      <a:pt x="7" y="5"/>
                      <a:pt x="7" y="5"/>
                      <a:pt x="7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05" name="Freeform 1306"/>
              <p:cNvSpPr>
                <a:spLocks/>
              </p:cNvSpPr>
              <p:nvPr/>
            </p:nvSpPr>
            <p:spPr bwMode="auto">
              <a:xfrm>
                <a:off x="784" y="3172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06" name="Freeform 1307"/>
              <p:cNvSpPr>
                <a:spLocks/>
              </p:cNvSpPr>
              <p:nvPr/>
            </p:nvSpPr>
            <p:spPr bwMode="auto">
              <a:xfrm>
                <a:off x="784" y="31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07" name="Rectangle 1308"/>
              <p:cNvSpPr>
                <a:spLocks noChangeArrowheads="1"/>
              </p:cNvSpPr>
              <p:nvPr/>
            </p:nvSpPr>
            <p:spPr bwMode="auto">
              <a:xfrm>
                <a:off x="784" y="3161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08" name="Freeform 1309"/>
              <p:cNvSpPr>
                <a:spLocks/>
              </p:cNvSpPr>
              <p:nvPr/>
            </p:nvSpPr>
            <p:spPr bwMode="auto">
              <a:xfrm>
                <a:off x="784" y="3172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09" name="Freeform 1310"/>
              <p:cNvSpPr>
                <a:spLocks/>
              </p:cNvSpPr>
              <p:nvPr/>
            </p:nvSpPr>
            <p:spPr bwMode="auto">
              <a:xfrm>
                <a:off x="781" y="3172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10" name="Rectangle 1311"/>
              <p:cNvSpPr>
                <a:spLocks noChangeArrowheads="1"/>
              </p:cNvSpPr>
              <p:nvPr/>
            </p:nvSpPr>
            <p:spPr bwMode="auto">
              <a:xfrm>
                <a:off x="784" y="3174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11" name="Freeform 1312"/>
              <p:cNvSpPr>
                <a:spLocks/>
              </p:cNvSpPr>
              <p:nvPr/>
            </p:nvSpPr>
            <p:spPr bwMode="auto">
              <a:xfrm>
                <a:off x="784" y="3164"/>
                <a:ext cx="22" cy="16"/>
              </a:xfrm>
              <a:custGeom>
                <a:avLst/>
                <a:gdLst>
                  <a:gd name="T0" fmla="*/ 6 w 8"/>
                  <a:gd name="T1" fmla="*/ 5 h 6"/>
                  <a:gd name="T2" fmla="*/ 7 w 8"/>
                  <a:gd name="T3" fmla="*/ 4 h 6"/>
                  <a:gd name="T4" fmla="*/ 4 w 8"/>
                  <a:gd name="T5" fmla="*/ 4 h 6"/>
                  <a:gd name="T6" fmla="*/ 7 w 8"/>
                  <a:gd name="T7" fmla="*/ 3 h 6"/>
                  <a:gd name="T8" fmla="*/ 4 w 8"/>
                  <a:gd name="T9" fmla="*/ 2 h 6"/>
                  <a:gd name="T10" fmla="*/ 5 w 8"/>
                  <a:gd name="T11" fmla="*/ 1 h 6"/>
                  <a:gd name="T12" fmla="*/ 2 w 8"/>
                  <a:gd name="T13" fmla="*/ 3 h 6"/>
                  <a:gd name="T14" fmla="*/ 4 w 8"/>
                  <a:gd name="T15" fmla="*/ 0 h 6"/>
                  <a:gd name="T16" fmla="*/ 4 w 8"/>
                  <a:gd name="T17" fmla="*/ 0 h 6"/>
                  <a:gd name="T18" fmla="*/ 3 w 8"/>
                  <a:gd name="T19" fmla="*/ 0 h 6"/>
                  <a:gd name="T20" fmla="*/ 2 w 8"/>
                  <a:gd name="T21" fmla="*/ 1 h 6"/>
                  <a:gd name="T22" fmla="*/ 1 w 8"/>
                  <a:gd name="T23" fmla="*/ 3 h 6"/>
                  <a:gd name="T24" fmla="*/ 2 w 8"/>
                  <a:gd name="T25" fmla="*/ 2 h 6"/>
                  <a:gd name="T26" fmla="*/ 1 w 8"/>
                  <a:gd name="T27" fmla="*/ 3 h 6"/>
                  <a:gd name="T28" fmla="*/ 2 w 8"/>
                  <a:gd name="T29" fmla="*/ 3 h 6"/>
                  <a:gd name="T30" fmla="*/ 1 w 8"/>
                  <a:gd name="T31" fmla="*/ 4 h 6"/>
                  <a:gd name="T32" fmla="*/ 2 w 8"/>
                  <a:gd name="T33" fmla="*/ 3 h 6"/>
                  <a:gd name="T34" fmla="*/ 2 w 8"/>
                  <a:gd name="T35" fmla="*/ 3 h 6"/>
                  <a:gd name="T36" fmla="*/ 3 w 8"/>
                  <a:gd name="T37" fmla="*/ 2 h 6"/>
                  <a:gd name="T38" fmla="*/ 2 w 8"/>
                  <a:gd name="T39" fmla="*/ 4 h 6"/>
                  <a:gd name="T40" fmla="*/ 3 w 8"/>
                  <a:gd name="T41" fmla="*/ 3 h 6"/>
                  <a:gd name="T42" fmla="*/ 1 w 8"/>
                  <a:gd name="T43" fmla="*/ 4 h 6"/>
                  <a:gd name="T44" fmla="*/ 2 w 8"/>
                  <a:gd name="T45" fmla="*/ 4 h 6"/>
                  <a:gd name="T46" fmla="*/ 1 w 8"/>
                  <a:gd name="T47" fmla="*/ 4 h 6"/>
                  <a:gd name="T48" fmla="*/ 4 w 8"/>
                  <a:gd name="T49" fmla="*/ 3 h 6"/>
                  <a:gd name="T50" fmla="*/ 2 w 8"/>
                  <a:gd name="T51" fmla="*/ 4 h 6"/>
                  <a:gd name="T52" fmla="*/ 3 w 8"/>
                  <a:gd name="T53" fmla="*/ 4 h 6"/>
                  <a:gd name="T54" fmla="*/ 2 w 8"/>
                  <a:gd name="T55" fmla="*/ 4 h 6"/>
                  <a:gd name="T56" fmla="*/ 3 w 8"/>
                  <a:gd name="T57" fmla="*/ 5 h 6"/>
                  <a:gd name="T58" fmla="*/ 4 w 8"/>
                  <a:gd name="T59" fmla="*/ 5 h 6"/>
                  <a:gd name="T60" fmla="*/ 5 w 8"/>
                  <a:gd name="T61" fmla="*/ 5 h 6"/>
                  <a:gd name="T62" fmla="*/ 4 w 8"/>
                  <a:gd name="T63" fmla="*/ 5 h 6"/>
                  <a:gd name="T64" fmla="*/ 6 w 8"/>
                  <a:gd name="T65" fmla="*/ 6 h 6"/>
                  <a:gd name="T66" fmla="*/ 5 w 8"/>
                  <a:gd name="T67" fmla="*/ 5 h 6"/>
                  <a:gd name="T68" fmla="*/ 6 w 8"/>
                  <a:gd name="T6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6" y="5"/>
                    </a:moveTo>
                    <a:cubicBezTo>
                      <a:pt x="8" y="5"/>
                      <a:pt x="7" y="4"/>
                      <a:pt x="7" y="4"/>
                    </a:cubicBezTo>
                    <a:cubicBezTo>
                      <a:pt x="7" y="3"/>
                      <a:pt x="4" y="4"/>
                      <a:pt x="4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2"/>
                      <a:pt x="6" y="1"/>
                      <a:pt x="4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4" y="1"/>
                      <a:pt x="1" y="4"/>
                      <a:pt x="2" y="3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2" y="0"/>
                      <a:pt x="2" y="2"/>
                      <a:pt x="2" y="1"/>
                    </a:cubicBezTo>
                    <a:cubicBezTo>
                      <a:pt x="2" y="2"/>
                      <a:pt x="1" y="2"/>
                      <a:pt x="1" y="3"/>
                    </a:cubicBezTo>
                    <a:cubicBezTo>
                      <a:pt x="1" y="2"/>
                      <a:pt x="1" y="3"/>
                      <a:pt x="2" y="2"/>
                    </a:cubicBezTo>
                    <a:cubicBezTo>
                      <a:pt x="1" y="3"/>
                      <a:pt x="1" y="2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4"/>
                      <a:pt x="3" y="2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4"/>
                      <a:pt x="0" y="5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2" y="4"/>
                      <a:pt x="1" y="4"/>
                    </a:cubicBezTo>
                    <a:cubicBezTo>
                      <a:pt x="2" y="4"/>
                      <a:pt x="4" y="3"/>
                      <a:pt x="4" y="3"/>
                    </a:cubicBezTo>
                    <a:cubicBezTo>
                      <a:pt x="3" y="4"/>
                      <a:pt x="5" y="3"/>
                      <a:pt x="2" y="4"/>
                    </a:cubicBezTo>
                    <a:cubicBezTo>
                      <a:pt x="2" y="4"/>
                      <a:pt x="3" y="4"/>
                      <a:pt x="3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4" y="4"/>
                      <a:pt x="1" y="4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5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6"/>
                      <a:pt x="6" y="6"/>
                    </a:cubicBezTo>
                    <a:cubicBezTo>
                      <a:pt x="6" y="6"/>
                      <a:pt x="5" y="5"/>
                      <a:pt x="5" y="5"/>
                    </a:cubicBezTo>
                    <a:cubicBezTo>
                      <a:pt x="5" y="5"/>
                      <a:pt x="7" y="5"/>
                      <a:pt x="6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12" name="Freeform 1313"/>
              <p:cNvSpPr>
                <a:spLocks/>
              </p:cNvSpPr>
              <p:nvPr/>
            </p:nvSpPr>
            <p:spPr bwMode="auto">
              <a:xfrm>
                <a:off x="787" y="3172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0 h 2"/>
                  <a:gd name="T4" fmla="*/ 0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13" name="Freeform 1314"/>
              <p:cNvSpPr>
                <a:spLocks/>
              </p:cNvSpPr>
              <p:nvPr/>
            </p:nvSpPr>
            <p:spPr bwMode="auto">
              <a:xfrm>
                <a:off x="784" y="3174"/>
                <a:ext cx="19" cy="22"/>
              </a:xfrm>
              <a:custGeom>
                <a:avLst/>
                <a:gdLst>
                  <a:gd name="T0" fmla="*/ 3 w 7"/>
                  <a:gd name="T1" fmla="*/ 2 h 8"/>
                  <a:gd name="T2" fmla="*/ 2 w 7"/>
                  <a:gd name="T3" fmla="*/ 2 h 8"/>
                  <a:gd name="T4" fmla="*/ 5 w 7"/>
                  <a:gd name="T5" fmla="*/ 3 h 8"/>
                  <a:gd name="T6" fmla="*/ 5 w 7"/>
                  <a:gd name="T7" fmla="*/ 4 h 8"/>
                  <a:gd name="T8" fmla="*/ 2 w 7"/>
                  <a:gd name="T9" fmla="*/ 2 h 8"/>
                  <a:gd name="T10" fmla="*/ 2 w 7"/>
                  <a:gd name="T11" fmla="*/ 2 h 8"/>
                  <a:gd name="T12" fmla="*/ 3 w 7"/>
                  <a:gd name="T13" fmla="*/ 4 h 8"/>
                  <a:gd name="T14" fmla="*/ 4 w 7"/>
                  <a:gd name="T15" fmla="*/ 5 h 8"/>
                  <a:gd name="T16" fmla="*/ 3 w 7"/>
                  <a:gd name="T17" fmla="*/ 4 h 8"/>
                  <a:gd name="T18" fmla="*/ 2 w 7"/>
                  <a:gd name="T19" fmla="*/ 3 h 8"/>
                  <a:gd name="T20" fmla="*/ 4 w 7"/>
                  <a:gd name="T21" fmla="*/ 8 h 8"/>
                  <a:gd name="T22" fmla="*/ 4 w 7"/>
                  <a:gd name="T23" fmla="*/ 7 h 8"/>
                  <a:gd name="T24" fmla="*/ 3 w 7"/>
                  <a:gd name="T25" fmla="*/ 5 h 8"/>
                  <a:gd name="T26" fmla="*/ 3 w 7"/>
                  <a:gd name="T27" fmla="*/ 6 h 8"/>
                  <a:gd name="T28" fmla="*/ 4 w 7"/>
                  <a:gd name="T29" fmla="*/ 7 h 8"/>
                  <a:gd name="T30" fmla="*/ 7 w 7"/>
                  <a:gd name="T31" fmla="*/ 3 h 8"/>
                  <a:gd name="T32" fmla="*/ 6 w 7"/>
                  <a:gd name="T33" fmla="*/ 4 h 8"/>
                  <a:gd name="T34" fmla="*/ 5 w 7"/>
                  <a:gd name="T35" fmla="*/ 3 h 8"/>
                  <a:gd name="T36" fmla="*/ 3 w 7"/>
                  <a:gd name="T37" fmla="*/ 2 h 8"/>
                  <a:gd name="T38" fmla="*/ 4 w 7"/>
                  <a:gd name="T39" fmla="*/ 2 h 8"/>
                  <a:gd name="T40" fmla="*/ 2 w 7"/>
                  <a:gd name="T41" fmla="*/ 1 h 8"/>
                  <a:gd name="T42" fmla="*/ 1 w 7"/>
                  <a:gd name="T43" fmla="*/ 1 h 8"/>
                  <a:gd name="T44" fmla="*/ 1 w 7"/>
                  <a:gd name="T45" fmla="*/ 1 h 8"/>
                  <a:gd name="T46" fmla="*/ 3 w 7"/>
                  <a:gd name="T4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" h="8">
                    <a:moveTo>
                      <a:pt x="3" y="2"/>
                    </a:moveTo>
                    <a:cubicBezTo>
                      <a:pt x="3" y="2"/>
                      <a:pt x="2" y="2"/>
                      <a:pt x="2" y="2"/>
                    </a:cubicBezTo>
                    <a:cubicBezTo>
                      <a:pt x="3" y="2"/>
                      <a:pt x="4" y="2"/>
                      <a:pt x="5" y="3"/>
                    </a:cubicBezTo>
                    <a:cubicBezTo>
                      <a:pt x="4" y="3"/>
                      <a:pt x="5" y="4"/>
                      <a:pt x="5" y="4"/>
                    </a:cubicBezTo>
                    <a:cubicBezTo>
                      <a:pt x="4" y="4"/>
                      <a:pt x="3" y="3"/>
                      <a:pt x="2" y="2"/>
                    </a:cubicBezTo>
                    <a:cubicBezTo>
                      <a:pt x="3" y="3"/>
                      <a:pt x="2" y="2"/>
                      <a:pt x="2" y="2"/>
                    </a:cubicBezTo>
                    <a:cubicBezTo>
                      <a:pt x="3" y="3"/>
                      <a:pt x="2" y="3"/>
                      <a:pt x="3" y="4"/>
                    </a:cubicBezTo>
                    <a:cubicBezTo>
                      <a:pt x="4" y="4"/>
                      <a:pt x="4" y="5"/>
                      <a:pt x="4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3" y="4"/>
                      <a:pt x="2" y="3"/>
                    </a:cubicBezTo>
                    <a:cubicBezTo>
                      <a:pt x="3" y="5"/>
                      <a:pt x="2" y="5"/>
                      <a:pt x="4" y="8"/>
                    </a:cubicBezTo>
                    <a:cubicBezTo>
                      <a:pt x="4" y="8"/>
                      <a:pt x="4" y="8"/>
                      <a:pt x="4" y="7"/>
                    </a:cubicBezTo>
                    <a:cubicBezTo>
                      <a:pt x="3" y="7"/>
                      <a:pt x="3" y="6"/>
                      <a:pt x="3" y="5"/>
                    </a:cubicBezTo>
                    <a:cubicBezTo>
                      <a:pt x="3" y="6"/>
                      <a:pt x="3" y="5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6" y="5"/>
                      <a:pt x="7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3"/>
                      <a:pt x="6" y="3"/>
                      <a:pt x="5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3" y="2"/>
                      <a:pt x="4" y="2"/>
                    </a:cubicBezTo>
                    <a:cubicBezTo>
                      <a:pt x="3" y="2"/>
                      <a:pt x="3" y="1"/>
                      <a:pt x="2" y="1"/>
                    </a:cubicBezTo>
                    <a:cubicBezTo>
                      <a:pt x="2" y="1"/>
                      <a:pt x="3" y="1"/>
                      <a:pt x="1" y="1"/>
                    </a:cubicBezTo>
                    <a:cubicBezTo>
                      <a:pt x="0" y="0"/>
                      <a:pt x="2" y="1"/>
                      <a:pt x="1" y="1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14" name="Freeform 1315"/>
              <p:cNvSpPr>
                <a:spLocks/>
              </p:cNvSpPr>
              <p:nvPr/>
            </p:nvSpPr>
            <p:spPr bwMode="auto">
              <a:xfrm>
                <a:off x="792" y="3177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3 w 3"/>
                  <a:gd name="T3" fmla="*/ 3 h 3"/>
                  <a:gd name="T4" fmla="*/ 0 w 3"/>
                  <a:gd name="T5" fmla="*/ 0 h 3"/>
                  <a:gd name="T6" fmla="*/ 0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15" name="Freeform 1316"/>
              <p:cNvSpPr>
                <a:spLocks/>
              </p:cNvSpPr>
              <p:nvPr/>
            </p:nvSpPr>
            <p:spPr bwMode="auto">
              <a:xfrm>
                <a:off x="800" y="3180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16" name="Freeform 1317"/>
              <p:cNvSpPr>
                <a:spLocks/>
              </p:cNvSpPr>
              <p:nvPr/>
            </p:nvSpPr>
            <p:spPr bwMode="auto">
              <a:xfrm>
                <a:off x="787" y="3183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17" name="Freeform 1318"/>
              <p:cNvSpPr>
                <a:spLocks/>
              </p:cNvSpPr>
              <p:nvPr/>
            </p:nvSpPr>
            <p:spPr bwMode="auto">
              <a:xfrm>
                <a:off x="787" y="3188"/>
                <a:ext cx="8" cy="11"/>
              </a:xfrm>
              <a:custGeom>
                <a:avLst/>
                <a:gdLst>
                  <a:gd name="T0" fmla="*/ 1 w 3"/>
                  <a:gd name="T1" fmla="*/ 4 h 4"/>
                  <a:gd name="T2" fmla="*/ 3 w 3"/>
                  <a:gd name="T3" fmla="*/ 3 h 4"/>
                  <a:gd name="T4" fmla="*/ 0 w 3"/>
                  <a:gd name="T5" fmla="*/ 0 h 4"/>
                  <a:gd name="T6" fmla="*/ 1 w 3"/>
                  <a:gd name="T7" fmla="*/ 2 h 4"/>
                  <a:gd name="T8" fmla="*/ 1 w 3"/>
                  <a:gd name="T9" fmla="*/ 3 h 4"/>
                  <a:gd name="T10" fmla="*/ 1 w 3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1" y="4"/>
                    </a:moveTo>
                    <a:cubicBezTo>
                      <a:pt x="2" y="4"/>
                      <a:pt x="1" y="3"/>
                      <a:pt x="3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0" y="0"/>
                      <a:pt x="1" y="2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18" name="Freeform 1319"/>
              <p:cNvSpPr>
                <a:spLocks/>
              </p:cNvSpPr>
              <p:nvPr/>
            </p:nvSpPr>
            <p:spPr bwMode="auto">
              <a:xfrm>
                <a:off x="754" y="3180"/>
                <a:ext cx="35" cy="22"/>
              </a:xfrm>
              <a:custGeom>
                <a:avLst/>
                <a:gdLst>
                  <a:gd name="T0" fmla="*/ 10 w 13"/>
                  <a:gd name="T1" fmla="*/ 4 h 8"/>
                  <a:gd name="T2" fmla="*/ 9 w 13"/>
                  <a:gd name="T3" fmla="*/ 4 h 8"/>
                  <a:gd name="T4" fmla="*/ 9 w 13"/>
                  <a:gd name="T5" fmla="*/ 3 h 8"/>
                  <a:gd name="T6" fmla="*/ 9 w 13"/>
                  <a:gd name="T7" fmla="*/ 3 h 8"/>
                  <a:gd name="T8" fmla="*/ 9 w 13"/>
                  <a:gd name="T9" fmla="*/ 3 h 8"/>
                  <a:gd name="T10" fmla="*/ 8 w 13"/>
                  <a:gd name="T11" fmla="*/ 4 h 8"/>
                  <a:gd name="T12" fmla="*/ 8 w 13"/>
                  <a:gd name="T13" fmla="*/ 5 h 8"/>
                  <a:gd name="T14" fmla="*/ 7 w 13"/>
                  <a:gd name="T15" fmla="*/ 3 h 8"/>
                  <a:gd name="T16" fmla="*/ 7 w 13"/>
                  <a:gd name="T17" fmla="*/ 6 h 8"/>
                  <a:gd name="T18" fmla="*/ 6 w 13"/>
                  <a:gd name="T19" fmla="*/ 5 h 8"/>
                  <a:gd name="T20" fmla="*/ 6 w 13"/>
                  <a:gd name="T21" fmla="*/ 5 h 8"/>
                  <a:gd name="T22" fmla="*/ 6 w 13"/>
                  <a:gd name="T23" fmla="*/ 5 h 8"/>
                  <a:gd name="T24" fmla="*/ 6 w 13"/>
                  <a:gd name="T25" fmla="*/ 3 h 8"/>
                  <a:gd name="T26" fmla="*/ 6 w 13"/>
                  <a:gd name="T27" fmla="*/ 3 h 8"/>
                  <a:gd name="T28" fmla="*/ 6 w 13"/>
                  <a:gd name="T29" fmla="*/ 2 h 8"/>
                  <a:gd name="T30" fmla="*/ 4 w 13"/>
                  <a:gd name="T31" fmla="*/ 2 h 8"/>
                  <a:gd name="T32" fmla="*/ 5 w 13"/>
                  <a:gd name="T33" fmla="*/ 2 h 8"/>
                  <a:gd name="T34" fmla="*/ 3 w 13"/>
                  <a:gd name="T35" fmla="*/ 4 h 8"/>
                  <a:gd name="T36" fmla="*/ 2 w 13"/>
                  <a:gd name="T37" fmla="*/ 3 h 8"/>
                  <a:gd name="T38" fmla="*/ 4 w 13"/>
                  <a:gd name="T39" fmla="*/ 2 h 8"/>
                  <a:gd name="T40" fmla="*/ 3 w 13"/>
                  <a:gd name="T41" fmla="*/ 2 h 8"/>
                  <a:gd name="T42" fmla="*/ 5 w 13"/>
                  <a:gd name="T43" fmla="*/ 1 h 8"/>
                  <a:gd name="T44" fmla="*/ 2 w 13"/>
                  <a:gd name="T45" fmla="*/ 1 h 8"/>
                  <a:gd name="T46" fmla="*/ 2 w 13"/>
                  <a:gd name="T47" fmla="*/ 1 h 8"/>
                  <a:gd name="T48" fmla="*/ 0 w 13"/>
                  <a:gd name="T49" fmla="*/ 2 h 8"/>
                  <a:gd name="T50" fmla="*/ 2 w 13"/>
                  <a:gd name="T51" fmla="*/ 5 h 8"/>
                  <a:gd name="T52" fmla="*/ 4 w 13"/>
                  <a:gd name="T53" fmla="*/ 5 h 8"/>
                  <a:gd name="T54" fmla="*/ 3 w 13"/>
                  <a:gd name="T55" fmla="*/ 6 h 8"/>
                  <a:gd name="T56" fmla="*/ 4 w 13"/>
                  <a:gd name="T57" fmla="*/ 5 h 8"/>
                  <a:gd name="T58" fmla="*/ 3 w 13"/>
                  <a:gd name="T59" fmla="*/ 6 h 8"/>
                  <a:gd name="T60" fmla="*/ 4 w 13"/>
                  <a:gd name="T61" fmla="*/ 5 h 8"/>
                  <a:gd name="T62" fmla="*/ 4 w 13"/>
                  <a:gd name="T63" fmla="*/ 7 h 8"/>
                  <a:gd name="T64" fmla="*/ 10 w 13"/>
                  <a:gd name="T65" fmla="*/ 7 h 8"/>
                  <a:gd name="T66" fmla="*/ 9 w 13"/>
                  <a:gd name="T67" fmla="*/ 6 h 8"/>
                  <a:gd name="T68" fmla="*/ 11 w 13"/>
                  <a:gd name="T69" fmla="*/ 5 h 8"/>
                  <a:gd name="T70" fmla="*/ 11 w 13"/>
                  <a:gd name="T71" fmla="*/ 4 h 8"/>
                  <a:gd name="T72" fmla="*/ 12 w 13"/>
                  <a:gd name="T73" fmla="*/ 7 h 8"/>
                  <a:gd name="T74" fmla="*/ 12 w 13"/>
                  <a:gd name="T75" fmla="*/ 6 h 8"/>
                  <a:gd name="T76" fmla="*/ 12 w 13"/>
                  <a:gd name="T77" fmla="*/ 6 h 8"/>
                  <a:gd name="T78" fmla="*/ 13 w 13"/>
                  <a:gd name="T79" fmla="*/ 6 h 8"/>
                  <a:gd name="T80" fmla="*/ 11 w 13"/>
                  <a:gd name="T81" fmla="*/ 3 h 8"/>
                  <a:gd name="T82" fmla="*/ 9 w 13"/>
                  <a:gd name="T83" fmla="*/ 2 h 8"/>
                  <a:gd name="T84" fmla="*/ 10 w 13"/>
                  <a:gd name="T8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" h="8">
                    <a:moveTo>
                      <a:pt x="10" y="4"/>
                    </a:moveTo>
                    <a:cubicBezTo>
                      <a:pt x="9" y="4"/>
                      <a:pt x="9" y="5"/>
                      <a:pt x="9" y="4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2"/>
                      <a:pt x="9" y="4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3"/>
                      <a:pt x="9" y="5"/>
                      <a:pt x="8" y="4"/>
                    </a:cubicBezTo>
                    <a:cubicBezTo>
                      <a:pt x="8" y="4"/>
                      <a:pt x="8" y="4"/>
                      <a:pt x="8" y="5"/>
                    </a:cubicBezTo>
                    <a:cubicBezTo>
                      <a:pt x="7" y="4"/>
                      <a:pt x="8" y="4"/>
                      <a:pt x="7" y="3"/>
                    </a:cubicBezTo>
                    <a:cubicBezTo>
                      <a:pt x="7" y="3"/>
                      <a:pt x="7" y="5"/>
                      <a:pt x="7" y="6"/>
                    </a:cubicBezTo>
                    <a:cubicBezTo>
                      <a:pt x="6" y="5"/>
                      <a:pt x="6" y="7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7" y="3"/>
                      <a:pt x="6" y="5"/>
                      <a:pt x="6" y="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5" y="4"/>
                      <a:pt x="6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3"/>
                      <a:pt x="5" y="2"/>
                      <a:pt x="4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2"/>
                      <a:pt x="5" y="2"/>
                      <a:pt x="3" y="4"/>
                    </a:cubicBezTo>
                    <a:cubicBezTo>
                      <a:pt x="5" y="2"/>
                      <a:pt x="2" y="4"/>
                      <a:pt x="2" y="3"/>
                    </a:cubicBezTo>
                    <a:cubicBezTo>
                      <a:pt x="3" y="2"/>
                      <a:pt x="3" y="3"/>
                      <a:pt x="4" y="2"/>
                    </a:cubicBezTo>
                    <a:cubicBezTo>
                      <a:pt x="3" y="3"/>
                      <a:pt x="4" y="2"/>
                      <a:pt x="3" y="2"/>
                    </a:cubicBezTo>
                    <a:cubicBezTo>
                      <a:pt x="5" y="1"/>
                      <a:pt x="3" y="2"/>
                      <a:pt x="5" y="1"/>
                    </a:cubicBezTo>
                    <a:cubicBezTo>
                      <a:pt x="4" y="1"/>
                      <a:pt x="3" y="1"/>
                      <a:pt x="2" y="1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2" y="1"/>
                      <a:pt x="0" y="1"/>
                      <a:pt x="0" y="2"/>
                    </a:cubicBezTo>
                    <a:cubicBezTo>
                      <a:pt x="0" y="3"/>
                      <a:pt x="2" y="4"/>
                      <a:pt x="2" y="5"/>
                    </a:cubicBezTo>
                    <a:cubicBezTo>
                      <a:pt x="3" y="4"/>
                      <a:pt x="2" y="6"/>
                      <a:pt x="4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3" y="6"/>
                      <a:pt x="3" y="5"/>
                      <a:pt x="4" y="5"/>
                    </a:cubicBezTo>
                    <a:cubicBezTo>
                      <a:pt x="4" y="5"/>
                      <a:pt x="4" y="6"/>
                      <a:pt x="3" y="6"/>
                    </a:cubicBezTo>
                    <a:cubicBezTo>
                      <a:pt x="4" y="7"/>
                      <a:pt x="3" y="6"/>
                      <a:pt x="4" y="5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6" y="8"/>
                      <a:pt x="8" y="6"/>
                      <a:pt x="10" y="7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0" y="6"/>
                      <a:pt x="9" y="2"/>
                      <a:pt x="11" y="5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2" y="6"/>
                      <a:pt x="12" y="7"/>
                    </a:cubicBezTo>
                    <a:cubicBezTo>
                      <a:pt x="12" y="6"/>
                      <a:pt x="12" y="7"/>
                      <a:pt x="12" y="6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1" y="4"/>
                      <a:pt x="12" y="5"/>
                      <a:pt x="13" y="6"/>
                    </a:cubicBezTo>
                    <a:cubicBezTo>
                      <a:pt x="12" y="4"/>
                      <a:pt x="11" y="4"/>
                      <a:pt x="11" y="3"/>
                    </a:cubicBezTo>
                    <a:cubicBezTo>
                      <a:pt x="11" y="5"/>
                      <a:pt x="9" y="0"/>
                      <a:pt x="9" y="2"/>
                    </a:cubicBezTo>
                    <a:cubicBezTo>
                      <a:pt x="9" y="3"/>
                      <a:pt x="9" y="3"/>
                      <a:pt x="10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19" name="Freeform 1320"/>
              <p:cNvSpPr>
                <a:spLocks/>
              </p:cNvSpPr>
              <p:nvPr/>
            </p:nvSpPr>
            <p:spPr bwMode="auto">
              <a:xfrm>
                <a:off x="787" y="319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20" name="Freeform 1321"/>
              <p:cNvSpPr>
                <a:spLocks/>
              </p:cNvSpPr>
              <p:nvPr/>
            </p:nvSpPr>
            <p:spPr bwMode="auto">
              <a:xfrm>
                <a:off x="759" y="31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21" name="Rectangle 1322"/>
              <p:cNvSpPr>
                <a:spLocks noChangeArrowheads="1"/>
              </p:cNvSpPr>
              <p:nvPr/>
            </p:nvSpPr>
            <p:spPr bwMode="auto">
              <a:xfrm>
                <a:off x="789" y="3196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22" name="Rectangle 1323"/>
              <p:cNvSpPr>
                <a:spLocks noChangeArrowheads="1"/>
              </p:cNvSpPr>
              <p:nvPr/>
            </p:nvSpPr>
            <p:spPr bwMode="auto">
              <a:xfrm>
                <a:off x="784" y="3188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23" name="Freeform 1324"/>
              <p:cNvSpPr>
                <a:spLocks/>
              </p:cNvSpPr>
              <p:nvPr/>
            </p:nvSpPr>
            <p:spPr bwMode="auto">
              <a:xfrm>
                <a:off x="762" y="3177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24" name="Freeform 1325"/>
              <p:cNvSpPr>
                <a:spLocks/>
              </p:cNvSpPr>
              <p:nvPr/>
            </p:nvSpPr>
            <p:spPr bwMode="auto">
              <a:xfrm>
                <a:off x="768" y="3172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25" name="Freeform 1326"/>
              <p:cNvSpPr>
                <a:spLocks/>
              </p:cNvSpPr>
              <p:nvPr/>
            </p:nvSpPr>
            <p:spPr bwMode="auto">
              <a:xfrm>
                <a:off x="751" y="3147"/>
                <a:ext cx="60" cy="36"/>
              </a:xfrm>
              <a:custGeom>
                <a:avLst/>
                <a:gdLst>
                  <a:gd name="T0" fmla="*/ 17 w 22"/>
                  <a:gd name="T1" fmla="*/ 10 h 13"/>
                  <a:gd name="T2" fmla="*/ 18 w 22"/>
                  <a:gd name="T3" fmla="*/ 11 h 13"/>
                  <a:gd name="T4" fmla="*/ 20 w 22"/>
                  <a:gd name="T5" fmla="*/ 10 h 13"/>
                  <a:gd name="T6" fmla="*/ 19 w 22"/>
                  <a:gd name="T7" fmla="*/ 8 h 13"/>
                  <a:gd name="T8" fmla="*/ 17 w 22"/>
                  <a:gd name="T9" fmla="*/ 4 h 13"/>
                  <a:gd name="T10" fmla="*/ 15 w 22"/>
                  <a:gd name="T11" fmla="*/ 2 h 13"/>
                  <a:gd name="T12" fmla="*/ 12 w 22"/>
                  <a:gd name="T13" fmla="*/ 4 h 13"/>
                  <a:gd name="T14" fmla="*/ 11 w 22"/>
                  <a:gd name="T15" fmla="*/ 3 h 13"/>
                  <a:gd name="T16" fmla="*/ 10 w 22"/>
                  <a:gd name="T17" fmla="*/ 3 h 13"/>
                  <a:gd name="T18" fmla="*/ 9 w 22"/>
                  <a:gd name="T19" fmla="*/ 6 h 13"/>
                  <a:gd name="T20" fmla="*/ 8 w 22"/>
                  <a:gd name="T21" fmla="*/ 6 h 13"/>
                  <a:gd name="T22" fmla="*/ 7 w 22"/>
                  <a:gd name="T23" fmla="*/ 5 h 13"/>
                  <a:gd name="T24" fmla="*/ 6 w 22"/>
                  <a:gd name="T25" fmla="*/ 5 h 13"/>
                  <a:gd name="T26" fmla="*/ 4 w 22"/>
                  <a:gd name="T27" fmla="*/ 6 h 13"/>
                  <a:gd name="T28" fmla="*/ 3 w 22"/>
                  <a:gd name="T29" fmla="*/ 7 h 13"/>
                  <a:gd name="T30" fmla="*/ 4 w 22"/>
                  <a:gd name="T31" fmla="*/ 9 h 13"/>
                  <a:gd name="T32" fmla="*/ 2 w 22"/>
                  <a:gd name="T33" fmla="*/ 8 h 13"/>
                  <a:gd name="T34" fmla="*/ 2 w 22"/>
                  <a:gd name="T35" fmla="*/ 9 h 13"/>
                  <a:gd name="T36" fmla="*/ 2 w 22"/>
                  <a:gd name="T37" fmla="*/ 13 h 13"/>
                  <a:gd name="T38" fmla="*/ 2 w 22"/>
                  <a:gd name="T39" fmla="*/ 11 h 13"/>
                  <a:gd name="T40" fmla="*/ 1 w 22"/>
                  <a:gd name="T41" fmla="*/ 11 h 13"/>
                  <a:gd name="T42" fmla="*/ 5 w 22"/>
                  <a:gd name="T43" fmla="*/ 11 h 13"/>
                  <a:gd name="T44" fmla="*/ 6 w 22"/>
                  <a:gd name="T45" fmla="*/ 11 h 13"/>
                  <a:gd name="T46" fmla="*/ 5 w 22"/>
                  <a:gd name="T47" fmla="*/ 10 h 13"/>
                  <a:gd name="T48" fmla="*/ 6 w 22"/>
                  <a:gd name="T49" fmla="*/ 10 h 13"/>
                  <a:gd name="T50" fmla="*/ 6 w 22"/>
                  <a:gd name="T51" fmla="*/ 10 h 13"/>
                  <a:gd name="T52" fmla="*/ 6 w 22"/>
                  <a:gd name="T53" fmla="*/ 9 h 13"/>
                  <a:gd name="T54" fmla="*/ 7 w 22"/>
                  <a:gd name="T55" fmla="*/ 9 h 13"/>
                  <a:gd name="T56" fmla="*/ 7 w 22"/>
                  <a:gd name="T57" fmla="*/ 9 h 13"/>
                  <a:gd name="T58" fmla="*/ 7 w 22"/>
                  <a:gd name="T59" fmla="*/ 8 h 13"/>
                  <a:gd name="T60" fmla="*/ 8 w 22"/>
                  <a:gd name="T61" fmla="*/ 7 h 13"/>
                  <a:gd name="T62" fmla="*/ 9 w 22"/>
                  <a:gd name="T63" fmla="*/ 9 h 13"/>
                  <a:gd name="T64" fmla="*/ 9 w 22"/>
                  <a:gd name="T65" fmla="*/ 8 h 13"/>
                  <a:gd name="T66" fmla="*/ 10 w 22"/>
                  <a:gd name="T67" fmla="*/ 7 h 13"/>
                  <a:gd name="T68" fmla="*/ 11 w 22"/>
                  <a:gd name="T69" fmla="*/ 6 h 13"/>
                  <a:gd name="T70" fmla="*/ 13 w 22"/>
                  <a:gd name="T71" fmla="*/ 5 h 13"/>
                  <a:gd name="T72" fmla="*/ 14 w 22"/>
                  <a:gd name="T73" fmla="*/ 6 h 13"/>
                  <a:gd name="T74" fmla="*/ 16 w 22"/>
                  <a:gd name="T75" fmla="*/ 7 h 13"/>
                  <a:gd name="T76" fmla="*/ 16 w 22"/>
                  <a:gd name="T77" fmla="*/ 4 h 13"/>
                  <a:gd name="T78" fmla="*/ 15 w 22"/>
                  <a:gd name="T79" fmla="*/ 7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13">
                    <a:moveTo>
                      <a:pt x="15" y="8"/>
                    </a:moveTo>
                    <a:cubicBezTo>
                      <a:pt x="15" y="8"/>
                      <a:pt x="16" y="9"/>
                      <a:pt x="17" y="10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10"/>
                      <a:pt x="17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7" y="10"/>
                      <a:pt x="19" y="11"/>
                      <a:pt x="20" y="10"/>
                    </a:cubicBezTo>
                    <a:cubicBezTo>
                      <a:pt x="20" y="9"/>
                      <a:pt x="17" y="8"/>
                      <a:pt x="18" y="8"/>
                    </a:cubicBezTo>
                    <a:cubicBezTo>
                      <a:pt x="18" y="8"/>
                      <a:pt x="18" y="8"/>
                      <a:pt x="19" y="8"/>
                    </a:cubicBezTo>
                    <a:cubicBezTo>
                      <a:pt x="19" y="7"/>
                      <a:pt x="17" y="7"/>
                      <a:pt x="17" y="7"/>
                    </a:cubicBezTo>
                    <a:cubicBezTo>
                      <a:pt x="22" y="4"/>
                      <a:pt x="15" y="7"/>
                      <a:pt x="17" y="4"/>
                    </a:cubicBezTo>
                    <a:cubicBezTo>
                      <a:pt x="16" y="4"/>
                      <a:pt x="16" y="3"/>
                      <a:pt x="15" y="4"/>
                    </a:cubicBezTo>
                    <a:cubicBezTo>
                      <a:pt x="15" y="3"/>
                      <a:pt x="14" y="4"/>
                      <a:pt x="15" y="2"/>
                    </a:cubicBezTo>
                    <a:cubicBezTo>
                      <a:pt x="14" y="5"/>
                      <a:pt x="13" y="0"/>
                      <a:pt x="12" y="4"/>
                    </a:cubicBezTo>
                    <a:cubicBezTo>
                      <a:pt x="12" y="3"/>
                      <a:pt x="12" y="5"/>
                      <a:pt x="12" y="4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2"/>
                      <a:pt x="11" y="5"/>
                      <a:pt x="11" y="3"/>
                    </a:cubicBezTo>
                    <a:cubicBezTo>
                      <a:pt x="10" y="3"/>
                      <a:pt x="11" y="4"/>
                      <a:pt x="11" y="5"/>
                    </a:cubicBezTo>
                    <a:cubicBezTo>
                      <a:pt x="10" y="5"/>
                      <a:pt x="10" y="4"/>
                      <a:pt x="10" y="3"/>
                    </a:cubicBezTo>
                    <a:cubicBezTo>
                      <a:pt x="10" y="5"/>
                      <a:pt x="9" y="4"/>
                      <a:pt x="9" y="5"/>
                    </a:cubicBezTo>
                    <a:cubicBezTo>
                      <a:pt x="9" y="5"/>
                      <a:pt x="10" y="5"/>
                      <a:pt x="9" y="6"/>
                    </a:cubicBezTo>
                    <a:cubicBezTo>
                      <a:pt x="9" y="6"/>
                      <a:pt x="9" y="7"/>
                      <a:pt x="9" y="8"/>
                    </a:cubicBezTo>
                    <a:cubicBezTo>
                      <a:pt x="8" y="6"/>
                      <a:pt x="9" y="8"/>
                      <a:pt x="8" y="6"/>
                    </a:cubicBezTo>
                    <a:cubicBezTo>
                      <a:pt x="8" y="5"/>
                      <a:pt x="9" y="5"/>
                      <a:pt x="9" y="3"/>
                    </a:cubicBezTo>
                    <a:cubicBezTo>
                      <a:pt x="8" y="3"/>
                      <a:pt x="7" y="4"/>
                      <a:pt x="7" y="5"/>
                    </a:cubicBezTo>
                    <a:cubicBezTo>
                      <a:pt x="7" y="5"/>
                      <a:pt x="7" y="4"/>
                      <a:pt x="7" y="4"/>
                    </a:cubicBezTo>
                    <a:cubicBezTo>
                      <a:pt x="6" y="3"/>
                      <a:pt x="6" y="6"/>
                      <a:pt x="6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6"/>
                      <a:pt x="4" y="5"/>
                      <a:pt x="4" y="6"/>
                    </a:cubicBezTo>
                    <a:cubicBezTo>
                      <a:pt x="4" y="6"/>
                      <a:pt x="4" y="7"/>
                      <a:pt x="5" y="7"/>
                    </a:cubicBezTo>
                    <a:cubicBezTo>
                      <a:pt x="3" y="5"/>
                      <a:pt x="5" y="9"/>
                      <a:pt x="3" y="7"/>
                    </a:cubicBezTo>
                    <a:cubicBezTo>
                      <a:pt x="5" y="9"/>
                      <a:pt x="5" y="10"/>
                      <a:pt x="5" y="10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5" y="9"/>
                      <a:pt x="2" y="7"/>
                      <a:pt x="2" y="6"/>
                    </a:cubicBezTo>
                    <a:cubicBezTo>
                      <a:pt x="2" y="7"/>
                      <a:pt x="1" y="7"/>
                      <a:pt x="2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4" y="9"/>
                      <a:pt x="2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10"/>
                      <a:pt x="0" y="12"/>
                      <a:pt x="2" y="13"/>
                    </a:cubicBezTo>
                    <a:cubicBezTo>
                      <a:pt x="3" y="12"/>
                      <a:pt x="5" y="12"/>
                      <a:pt x="6" y="12"/>
                    </a:cubicBezTo>
                    <a:cubicBezTo>
                      <a:pt x="5" y="11"/>
                      <a:pt x="3" y="11"/>
                      <a:pt x="2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1"/>
                      <a:pt x="2" y="10"/>
                      <a:pt x="1" y="11"/>
                    </a:cubicBezTo>
                    <a:cubicBezTo>
                      <a:pt x="0" y="10"/>
                      <a:pt x="3" y="10"/>
                      <a:pt x="2" y="10"/>
                    </a:cubicBezTo>
                    <a:cubicBezTo>
                      <a:pt x="4" y="10"/>
                      <a:pt x="4" y="10"/>
                      <a:pt x="5" y="11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0"/>
                      <a:pt x="5" y="10"/>
                      <a:pt x="6" y="11"/>
                    </a:cubicBezTo>
                    <a:cubicBezTo>
                      <a:pt x="4" y="10"/>
                      <a:pt x="7" y="11"/>
                      <a:pt x="6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4" y="10"/>
                      <a:pt x="5" y="10"/>
                      <a:pt x="4" y="9"/>
                    </a:cubicBezTo>
                    <a:cubicBezTo>
                      <a:pt x="6" y="10"/>
                      <a:pt x="5" y="10"/>
                      <a:pt x="6" y="10"/>
                    </a:cubicBezTo>
                    <a:cubicBezTo>
                      <a:pt x="5" y="9"/>
                      <a:pt x="4" y="8"/>
                      <a:pt x="4" y="8"/>
                    </a:cubicBezTo>
                    <a:cubicBezTo>
                      <a:pt x="6" y="9"/>
                      <a:pt x="5" y="9"/>
                      <a:pt x="6" y="10"/>
                    </a:cubicBezTo>
                    <a:cubicBezTo>
                      <a:pt x="5" y="8"/>
                      <a:pt x="6" y="9"/>
                      <a:pt x="6" y="8"/>
                    </a:cubicBezTo>
                    <a:cubicBezTo>
                      <a:pt x="6" y="8"/>
                      <a:pt x="6" y="8"/>
                      <a:pt x="6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8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10"/>
                      <a:pt x="6" y="7"/>
                      <a:pt x="7" y="8"/>
                    </a:cubicBezTo>
                    <a:cubicBezTo>
                      <a:pt x="7" y="7"/>
                      <a:pt x="7" y="7"/>
                      <a:pt x="7" y="5"/>
                    </a:cubicBezTo>
                    <a:cubicBezTo>
                      <a:pt x="7" y="6"/>
                      <a:pt x="8" y="7"/>
                      <a:pt x="8" y="7"/>
                    </a:cubicBezTo>
                    <a:cubicBezTo>
                      <a:pt x="8" y="5"/>
                      <a:pt x="8" y="7"/>
                      <a:pt x="8" y="6"/>
                    </a:cubicBezTo>
                    <a:cubicBezTo>
                      <a:pt x="8" y="8"/>
                      <a:pt x="8" y="7"/>
                      <a:pt x="9" y="9"/>
                    </a:cubicBezTo>
                    <a:cubicBezTo>
                      <a:pt x="9" y="9"/>
                      <a:pt x="9" y="7"/>
                      <a:pt x="9" y="7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6"/>
                      <a:pt x="10" y="8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1" y="8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8"/>
                      <a:pt x="12" y="6"/>
                      <a:pt x="13" y="4"/>
                    </a:cubicBezTo>
                    <a:cubicBezTo>
                      <a:pt x="13" y="4"/>
                      <a:pt x="13" y="5"/>
                      <a:pt x="13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8"/>
                      <a:pt x="14" y="6"/>
                    </a:cubicBezTo>
                    <a:cubicBezTo>
                      <a:pt x="14" y="5"/>
                      <a:pt x="13" y="7"/>
                      <a:pt x="13" y="7"/>
                    </a:cubicBezTo>
                    <a:cubicBezTo>
                      <a:pt x="15" y="5"/>
                      <a:pt x="13" y="9"/>
                      <a:pt x="16" y="7"/>
                    </a:cubicBezTo>
                    <a:cubicBezTo>
                      <a:pt x="16" y="6"/>
                      <a:pt x="16" y="5"/>
                      <a:pt x="15" y="5"/>
                    </a:cubicBezTo>
                    <a:cubicBezTo>
                      <a:pt x="16" y="5"/>
                      <a:pt x="16" y="4"/>
                      <a:pt x="16" y="4"/>
                    </a:cubicBezTo>
                    <a:cubicBezTo>
                      <a:pt x="17" y="5"/>
                      <a:pt x="16" y="6"/>
                      <a:pt x="17" y="6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3" y="8"/>
                      <a:pt x="18" y="7"/>
                      <a:pt x="15" y="8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26" name="Freeform 1327"/>
              <p:cNvSpPr>
                <a:spLocks/>
              </p:cNvSpPr>
              <p:nvPr/>
            </p:nvSpPr>
            <p:spPr bwMode="auto">
              <a:xfrm>
                <a:off x="784" y="3164"/>
                <a:ext cx="0" cy="5"/>
              </a:xfrm>
              <a:custGeom>
                <a:avLst/>
                <a:gdLst>
                  <a:gd name="T0" fmla="*/ 0 h 2"/>
                  <a:gd name="T1" fmla="*/ 2 h 2"/>
                  <a:gd name="T2" fmla="*/ 1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27" name="Freeform 1328"/>
              <p:cNvSpPr>
                <a:spLocks/>
              </p:cNvSpPr>
              <p:nvPr/>
            </p:nvSpPr>
            <p:spPr bwMode="auto">
              <a:xfrm>
                <a:off x="784" y="3164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28" name="Freeform 1329"/>
              <p:cNvSpPr>
                <a:spLocks/>
              </p:cNvSpPr>
              <p:nvPr/>
            </p:nvSpPr>
            <p:spPr bwMode="auto">
              <a:xfrm>
                <a:off x="792" y="31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29" name="Rectangle 1330"/>
              <p:cNvSpPr>
                <a:spLocks noChangeArrowheads="1"/>
              </p:cNvSpPr>
              <p:nvPr/>
            </p:nvSpPr>
            <p:spPr bwMode="auto">
              <a:xfrm>
                <a:off x="795" y="3174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30" name="Freeform 1331"/>
              <p:cNvSpPr>
                <a:spLocks/>
              </p:cNvSpPr>
              <p:nvPr/>
            </p:nvSpPr>
            <p:spPr bwMode="auto">
              <a:xfrm>
                <a:off x="757" y="3174"/>
                <a:ext cx="46" cy="25"/>
              </a:xfrm>
              <a:custGeom>
                <a:avLst/>
                <a:gdLst>
                  <a:gd name="T0" fmla="*/ 4 w 17"/>
                  <a:gd name="T1" fmla="*/ 3 h 9"/>
                  <a:gd name="T2" fmla="*/ 2 w 17"/>
                  <a:gd name="T3" fmla="*/ 4 h 9"/>
                  <a:gd name="T4" fmla="*/ 3 w 17"/>
                  <a:gd name="T5" fmla="*/ 2 h 9"/>
                  <a:gd name="T6" fmla="*/ 0 w 17"/>
                  <a:gd name="T7" fmla="*/ 3 h 9"/>
                  <a:gd name="T8" fmla="*/ 9 w 17"/>
                  <a:gd name="T9" fmla="*/ 6 h 9"/>
                  <a:gd name="T10" fmla="*/ 8 w 17"/>
                  <a:gd name="T11" fmla="*/ 7 h 9"/>
                  <a:gd name="T12" fmla="*/ 11 w 17"/>
                  <a:gd name="T13" fmla="*/ 5 h 9"/>
                  <a:gd name="T14" fmla="*/ 11 w 17"/>
                  <a:gd name="T15" fmla="*/ 7 h 9"/>
                  <a:gd name="T16" fmla="*/ 13 w 17"/>
                  <a:gd name="T17" fmla="*/ 5 h 9"/>
                  <a:gd name="T18" fmla="*/ 13 w 17"/>
                  <a:gd name="T19" fmla="*/ 5 h 9"/>
                  <a:gd name="T20" fmla="*/ 13 w 17"/>
                  <a:gd name="T21" fmla="*/ 5 h 9"/>
                  <a:gd name="T22" fmla="*/ 13 w 17"/>
                  <a:gd name="T23" fmla="*/ 4 h 9"/>
                  <a:gd name="T24" fmla="*/ 14 w 17"/>
                  <a:gd name="T25" fmla="*/ 4 h 9"/>
                  <a:gd name="T26" fmla="*/ 14 w 17"/>
                  <a:gd name="T27" fmla="*/ 4 h 9"/>
                  <a:gd name="T28" fmla="*/ 14 w 17"/>
                  <a:gd name="T29" fmla="*/ 3 h 9"/>
                  <a:gd name="T30" fmla="*/ 15 w 17"/>
                  <a:gd name="T31" fmla="*/ 4 h 9"/>
                  <a:gd name="T32" fmla="*/ 15 w 17"/>
                  <a:gd name="T33" fmla="*/ 1 h 9"/>
                  <a:gd name="T34" fmla="*/ 14 w 17"/>
                  <a:gd name="T35" fmla="*/ 0 h 9"/>
                  <a:gd name="T36" fmla="*/ 14 w 17"/>
                  <a:gd name="T37" fmla="*/ 2 h 9"/>
                  <a:gd name="T38" fmla="*/ 14 w 17"/>
                  <a:gd name="T39" fmla="*/ 2 h 9"/>
                  <a:gd name="T40" fmla="*/ 14 w 17"/>
                  <a:gd name="T41" fmla="*/ 3 h 9"/>
                  <a:gd name="T42" fmla="*/ 13 w 17"/>
                  <a:gd name="T43" fmla="*/ 1 h 9"/>
                  <a:gd name="T44" fmla="*/ 11 w 17"/>
                  <a:gd name="T45" fmla="*/ 1 h 9"/>
                  <a:gd name="T46" fmla="*/ 11 w 17"/>
                  <a:gd name="T47" fmla="*/ 1 h 9"/>
                  <a:gd name="T48" fmla="*/ 11 w 17"/>
                  <a:gd name="T49" fmla="*/ 2 h 9"/>
                  <a:gd name="T50" fmla="*/ 12 w 17"/>
                  <a:gd name="T51" fmla="*/ 2 h 9"/>
                  <a:gd name="T52" fmla="*/ 12 w 17"/>
                  <a:gd name="T53" fmla="*/ 5 h 9"/>
                  <a:gd name="T54" fmla="*/ 12 w 17"/>
                  <a:gd name="T55" fmla="*/ 5 h 9"/>
                  <a:gd name="T56" fmla="*/ 12 w 17"/>
                  <a:gd name="T57" fmla="*/ 3 h 9"/>
                  <a:gd name="T58" fmla="*/ 11 w 17"/>
                  <a:gd name="T59" fmla="*/ 4 h 9"/>
                  <a:gd name="T60" fmla="*/ 10 w 17"/>
                  <a:gd name="T61" fmla="*/ 2 h 9"/>
                  <a:gd name="T62" fmla="*/ 11 w 17"/>
                  <a:gd name="T63" fmla="*/ 4 h 9"/>
                  <a:gd name="T64" fmla="*/ 8 w 17"/>
                  <a:gd name="T65" fmla="*/ 4 h 9"/>
                  <a:gd name="T66" fmla="*/ 8 w 17"/>
                  <a:gd name="T67" fmla="*/ 3 h 9"/>
                  <a:gd name="T68" fmla="*/ 8 w 17"/>
                  <a:gd name="T69" fmla="*/ 5 h 9"/>
                  <a:gd name="T70" fmla="*/ 6 w 17"/>
                  <a:gd name="T71" fmla="*/ 4 h 9"/>
                  <a:gd name="T72" fmla="*/ 6 w 17"/>
                  <a:gd name="T73" fmla="*/ 4 h 9"/>
                  <a:gd name="T74" fmla="*/ 4 w 17"/>
                  <a:gd name="T75" fmla="*/ 3 h 9"/>
                  <a:gd name="T76" fmla="*/ 4 w 17"/>
                  <a:gd name="T77" fmla="*/ 3 h 9"/>
                  <a:gd name="T78" fmla="*/ 2 w 17"/>
                  <a:gd name="T79" fmla="*/ 5 h 9"/>
                  <a:gd name="T80" fmla="*/ 4 w 17"/>
                  <a:gd name="T81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" h="9">
                    <a:moveTo>
                      <a:pt x="4" y="3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1" y="3"/>
                      <a:pt x="3" y="2"/>
                    </a:cubicBezTo>
                    <a:cubicBezTo>
                      <a:pt x="1" y="3"/>
                      <a:pt x="1" y="1"/>
                      <a:pt x="0" y="3"/>
                    </a:cubicBezTo>
                    <a:cubicBezTo>
                      <a:pt x="2" y="5"/>
                      <a:pt x="5" y="8"/>
                      <a:pt x="9" y="6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9" y="5"/>
                      <a:pt x="11" y="9"/>
                      <a:pt x="11" y="5"/>
                    </a:cubicBezTo>
                    <a:cubicBezTo>
                      <a:pt x="11" y="7"/>
                      <a:pt x="11" y="7"/>
                      <a:pt x="11" y="7"/>
                    </a:cubicBezTo>
                    <a:cubicBezTo>
                      <a:pt x="12" y="7"/>
                      <a:pt x="12" y="4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4" y="4"/>
                    </a:cubicBezTo>
                    <a:cubicBezTo>
                      <a:pt x="15" y="4"/>
                      <a:pt x="14" y="4"/>
                      <a:pt x="14" y="4"/>
                    </a:cubicBezTo>
                    <a:cubicBezTo>
                      <a:pt x="15" y="5"/>
                      <a:pt x="14" y="3"/>
                      <a:pt x="14" y="3"/>
                    </a:cubicBezTo>
                    <a:cubicBezTo>
                      <a:pt x="15" y="3"/>
                      <a:pt x="15" y="4"/>
                      <a:pt x="15" y="4"/>
                    </a:cubicBezTo>
                    <a:cubicBezTo>
                      <a:pt x="15" y="3"/>
                      <a:pt x="17" y="3"/>
                      <a:pt x="15" y="1"/>
                    </a:cubicBezTo>
                    <a:cubicBezTo>
                      <a:pt x="15" y="1"/>
                      <a:pt x="14" y="1"/>
                      <a:pt x="14" y="0"/>
                    </a:cubicBezTo>
                    <a:cubicBezTo>
                      <a:pt x="13" y="0"/>
                      <a:pt x="14" y="1"/>
                      <a:pt x="14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6" y="5"/>
                      <a:pt x="13" y="2"/>
                      <a:pt x="14" y="3"/>
                    </a:cubicBezTo>
                    <a:cubicBezTo>
                      <a:pt x="13" y="2"/>
                      <a:pt x="13" y="2"/>
                      <a:pt x="13" y="1"/>
                    </a:cubicBezTo>
                    <a:cubicBezTo>
                      <a:pt x="11" y="0"/>
                      <a:pt x="13" y="4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1"/>
                      <a:pt x="11" y="1"/>
                      <a:pt x="11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3"/>
                      <a:pt x="12" y="4"/>
                      <a:pt x="12" y="5"/>
                    </a:cubicBezTo>
                    <a:cubicBezTo>
                      <a:pt x="12" y="3"/>
                      <a:pt x="12" y="5"/>
                      <a:pt x="12" y="5"/>
                    </a:cubicBezTo>
                    <a:cubicBezTo>
                      <a:pt x="11" y="4"/>
                      <a:pt x="12" y="4"/>
                      <a:pt x="12" y="3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1" y="4"/>
                      <a:pt x="11" y="3"/>
                      <a:pt x="10" y="2"/>
                    </a:cubicBezTo>
                    <a:cubicBezTo>
                      <a:pt x="10" y="3"/>
                      <a:pt x="11" y="3"/>
                      <a:pt x="11" y="4"/>
                    </a:cubicBezTo>
                    <a:cubicBezTo>
                      <a:pt x="10" y="3"/>
                      <a:pt x="9" y="3"/>
                      <a:pt x="8" y="4"/>
                    </a:cubicBezTo>
                    <a:cubicBezTo>
                      <a:pt x="8" y="4"/>
                      <a:pt x="8" y="3"/>
                      <a:pt x="8" y="3"/>
                    </a:cubicBezTo>
                    <a:cubicBezTo>
                      <a:pt x="8" y="3"/>
                      <a:pt x="8" y="4"/>
                      <a:pt x="8" y="5"/>
                    </a:cubicBezTo>
                    <a:cubicBezTo>
                      <a:pt x="7" y="5"/>
                      <a:pt x="6" y="5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6"/>
                      <a:pt x="5" y="3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4"/>
                      <a:pt x="3" y="5"/>
                      <a:pt x="2" y="5"/>
                    </a:cubicBezTo>
                    <a:cubicBezTo>
                      <a:pt x="3" y="4"/>
                      <a:pt x="3" y="4"/>
                      <a:pt x="4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31" name="Freeform 1332"/>
              <p:cNvSpPr>
                <a:spLocks/>
              </p:cNvSpPr>
              <p:nvPr/>
            </p:nvSpPr>
            <p:spPr bwMode="auto">
              <a:xfrm>
                <a:off x="754" y="3177"/>
                <a:ext cx="5" cy="3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0 h 1"/>
                  <a:gd name="T4" fmla="*/ 0 w 2"/>
                  <a:gd name="T5" fmla="*/ 0 h 1"/>
                  <a:gd name="T6" fmla="*/ 1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32" name="Freeform 1333"/>
              <p:cNvSpPr>
                <a:spLocks/>
              </p:cNvSpPr>
              <p:nvPr/>
            </p:nvSpPr>
            <p:spPr bwMode="auto">
              <a:xfrm>
                <a:off x="751" y="3145"/>
                <a:ext cx="25" cy="32"/>
              </a:xfrm>
              <a:custGeom>
                <a:avLst/>
                <a:gdLst>
                  <a:gd name="T0" fmla="*/ 6 w 9"/>
                  <a:gd name="T1" fmla="*/ 4 h 12"/>
                  <a:gd name="T2" fmla="*/ 6 w 9"/>
                  <a:gd name="T3" fmla="*/ 3 h 12"/>
                  <a:gd name="T4" fmla="*/ 1 w 9"/>
                  <a:gd name="T5" fmla="*/ 6 h 12"/>
                  <a:gd name="T6" fmla="*/ 2 w 9"/>
                  <a:gd name="T7" fmla="*/ 9 h 12"/>
                  <a:gd name="T8" fmla="*/ 0 w 9"/>
                  <a:gd name="T9" fmla="*/ 9 h 12"/>
                  <a:gd name="T10" fmla="*/ 2 w 9"/>
                  <a:gd name="T11" fmla="*/ 11 h 12"/>
                  <a:gd name="T12" fmla="*/ 1 w 9"/>
                  <a:gd name="T13" fmla="*/ 10 h 12"/>
                  <a:gd name="T14" fmla="*/ 2 w 9"/>
                  <a:gd name="T15" fmla="*/ 10 h 12"/>
                  <a:gd name="T16" fmla="*/ 2 w 9"/>
                  <a:gd name="T17" fmla="*/ 9 h 12"/>
                  <a:gd name="T18" fmla="*/ 3 w 9"/>
                  <a:gd name="T19" fmla="*/ 10 h 12"/>
                  <a:gd name="T20" fmla="*/ 2 w 9"/>
                  <a:gd name="T21" fmla="*/ 7 h 12"/>
                  <a:gd name="T22" fmla="*/ 4 w 9"/>
                  <a:gd name="T23" fmla="*/ 8 h 12"/>
                  <a:gd name="T24" fmla="*/ 6 w 9"/>
                  <a:gd name="T25" fmla="*/ 7 h 12"/>
                  <a:gd name="T26" fmla="*/ 5 w 9"/>
                  <a:gd name="T27" fmla="*/ 6 h 12"/>
                  <a:gd name="T28" fmla="*/ 4 w 9"/>
                  <a:gd name="T29" fmla="*/ 5 h 12"/>
                  <a:gd name="T30" fmla="*/ 6 w 9"/>
                  <a:gd name="T31" fmla="*/ 7 h 12"/>
                  <a:gd name="T32" fmla="*/ 8 w 9"/>
                  <a:gd name="T33" fmla="*/ 5 h 12"/>
                  <a:gd name="T34" fmla="*/ 8 w 9"/>
                  <a:gd name="T35" fmla="*/ 3 h 12"/>
                  <a:gd name="T36" fmla="*/ 8 w 9"/>
                  <a:gd name="T37" fmla="*/ 4 h 12"/>
                  <a:gd name="T38" fmla="*/ 9 w 9"/>
                  <a:gd name="T39" fmla="*/ 5 h 12"/>
                  <a:gd name="T40" fmla="*/ 9 w 9"/>
                  <a:gd name="T41" fmla="*/ 1 h 12"/>
                  <a:gd name="T42" fmla="*/ 6 w 9"/>
                  <a:gd name="T4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12">
                    <a:moveTo>
                      <a:pt x="6" y="4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3" y="5"/>
                      <a:pt x="1" y="6"/>
                    </a:cubicBezTo>
                    <a:cubicBezTo>
                      <a:pt x="0" y="7"/>
                      <a:pt x="2" y="8"/>
                      <a:pt x="2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10"/>
                      <a:pt x="0" y="12"/>
                      <a:pt x="2" y="11"/>
                    </a:cubicBezTo>
                    <a:cubicBezTo>
                      <a:pt x="2" y="11"/>
                      <a:pt x="1" y="11"/>
                      <a:pt x="1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4" y="9"/>
                      <a:pt x="0" y="8"/>
                      <a:pt x="2" y="7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7"/>
                      <a:pt x="4" y="6"/>
                      <a:pt x="6" y="7"/>
                    </a:cubicBezTo>
                    <a:cubicBezTo>
                      <a:pt x="6" y="7"/>
                      <a:pt x="5" y="6"/>
                      <a:pt x="5" y="6"/>
                    </a:cubicBezTo>
                    <a:cubicBezTo>
                      <a:pt x="5" y="6"/>
                      <a:pt x="4" y="6"/>
                      <a:pt x="4" y="5"/>
                    </a:cubicBezTo>
                    <a:cubicBezTo>
                      <a:pt x="5" y="3"/>
                      <a:pt x="5" y="6"/>
                      <a:pt x="6" y="7"/>
                    </a:cubicBezTo>
                    <a:cubicBezTo>
                      <a:pt x="6" y="5"/>
                      <a:pt x="7" y="4"/>
                      <a:pt x="8" y="5"/>
                    </a:cubicBezTo>
                    <a:cubicBezTo>
                      <a:pt x="7" y="4"/>
                      <a:pt x="8" y="3"/>
                      <a:pt x="8" y="3"/>
                    </a:cubicBezTo>
                    <a:cubicBezTo>
                      <a:pt x="9" y="3"/>
                      <a:pt x="8" y="4"/>
                      <a:pt x="8" y="4"/>
                    </a:cubicBezTo>
                    <a:cubicBezTo>
                      <a:pt x="9" y="4"/>
                      <a:pt x="9" y="5"/>
                      <a:pt x="9" y="5"/>
                    </a:cubicBezTo>
                    <a:cubicBezTo>
                      <a:pt x="8" y="4"/>
                      <a:pt x="8" y="2"/>
                      <a:pt x="9" y="1"/>
                    </a:cubicBezTo>
                    <a:cubicBezTo>
                      <a:pt x="7" y="0"/>
                      <a:pt x="7" y="4"/>
                      <a:pt x="6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33" name="Rectangle 1334"/>
              <p:cNvSpPr>
                <a:spLocks noChangeArrowheads="1"/>
              </p:cNvSpPr>
              <p:nvPr/>
            </p:nvSpPr>
            <p:spPr bwMode="auto">
              <a:xfrm>
                <a:off x="768" y="3153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34" name="Freeform 1335"/>
              <p:cNvSpPr>
                <a:spLocks/>
              </p:cNvSpPr>
              <p:nvPr/>
            </p:nvSpPr>
            <p:spPr bwMode="auto">
              <a:xfrm>
                <a:off x="759" y="3079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35" name="Freeform 1336"/>
              <p:cNvSpPr>
                <a:spLocks/>
              </p:cNvSpPr>
              <p:nvPr/>
            </p:nvSpPr>
            <p:spPr bwMode="auto">
              <a:xfrm>
                <a:off x="751" y="3071"/>
                <a:ext cx="8" cy="14"/>
              </a:xfrm>
              <a:custGeom>
                <a:avLst/>
                <a:gdLst>
                  <a:gd name="T0" fmla="*/ 0 w 3"/>
                  <a:gd name="T1" fmla="*/ 0 h 5"/>
                  <a:gd name="T2" fmla="*/ 0 w 3"/>
                  <a:gd name="T3" fmla="*/ 1 h 5"/>
                  <a:gd name="T4" fmla="*/ 3 w 3"/>
                  <a:gd name="T5" fmla="*/ 5 h 5"/>
                  <a:gd name="T6" fmla="*/ 2 w 3"/>
                  <a:gd name="T7" fmla="*/ 2 h 5"/>
                  <a:gd name="T8" fmla="*/ 2 w 3"/>
                  <a:gd name="T9" fmla="*/ 3 h 5"/>
                  <a:gd name="T10" fmla="*/ 1 w 3"/>
                  <a:gd name="T11" fmla="*/ 1 h 5"/>
                  <a:gd name="T12" fmla="*/ 1 w 3"/>
                  <a:gd name="T13" fmla="*/ 2 h 5"/>
                  <a:gd name="T14" fmla="*/ 0 w 3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4"/>
                      <a:pt x="1" y="3"/>
                      <a:pt x="3" y="5"/>
                    </a:cubicBezTo>
                    <a:cubicBezTo>
                      <a:pt x="3" y="5"/>
                      <a:pt x="3" y="3"/>
                      <a:pt x="2" y="2"/>
                    </a:cubicBezTo>
                    <a:cubicBezTo>
                      <a:pt x="2" y="2"/>
                      <a:pt x="2" y="4"/>
                      <a:pt x="2" y="3"/>
                    </a:cubicBezTo>
                    <a:cubicBezTo>
                      <a:pt x="1" y="2"/>
                      <a:pt x="2" y="2"/>
                      <a:pt x="1" y="1"/>
                    </a:cubicBezTo>
                    <a:cubicBezTo>
                      <a:pt x="0" y="0"/>
                      <a:pt x="1" y="2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36" name="Freeform 1337"/>
              <p:cNvSpPr>
                <a:spLocks/>
              </p:cNvSpPr>
              <p:nvPr/>
            </p:nvSpPr>
            <p:spPr bwMode="auto">
              <a:xfrm>
                <a:off x="754" y="3076"/>
                <a:ext cx="0" cy="6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37" name="Freeform 1338"/>
              <p:cNvSpPr>
                <a:spLocks/>
              </p:cNvSpPr>
              <p:nvPr/>
            </p:nvSpPr>
            <p:spPr bwMode="auto">
              <a:xfrm>
                <a:off x="751" y="3079"/>
                <a:ext cx="3" cy="6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1" y="0"/>
                      <a:pt x="0" y="0"/>
                    </a:cubicBezTo>
                    <a:cubicBezTo>
                      <a:pt x="1" y="2"/>
                      <a:pt x="1" y="2"/>
                      <a:pt x="1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38" name="Freeform 1339"/>
              <p:cNvSpPr>
                <a:spLocks/>
              </p:cNvSpPr>
              <p:nvPr/>
            </p:nvSpPr>
            <p:spPr bwMode="auto">
              <a:xfrm>
                <a:off x="751" y="3082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39" name="Freeform 1340"/>
              <p:cNvSpPr>
                <a:spLocks/>
              </p:cNvSpPr>
              <p:nvPr/>
            </p:nvSpPr>
            <p:spPr bwMode="auto">
              <a:xfrm>
                <a:off x="749" y="3076"/>
                <a:ext cx="2" cy="9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3 h 3"/>
                  <a:gd name="T4" fmla="*/ 1 w 1"/>
                  <a:gd name="T5" fmla="*/ 2 h 3"/>
                  <a:gd name="T6" fmla="*/ 0 w 1"/>
                  <a:gd name="T7" fmla="*/ 1 h 3"/>
                  <a:gd name="T8" fmla="*/ 1 w 1"/>
                  <a:gd name="T9" fmla="*/ 1 h 3"/>
                  <a:gd name="T10" fmla="*/ 0 w 1"/>
                  <a:gd name="T11" fmla="*/ 0 h 3"/>
                  <a:gd name="T12" fmla="*/ 0 w 1"/>
                  <a:gd name="T1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2"/>
                      <a:pt x="0" y="0"/>
                      <a:pt x="0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40" name="Freeform 1341"/>
              <p:cNvSpPr>
                <a:spLocks/>
              </p:cNvSpPr>
              <p:nvPr/>
            </p:nvSpPr>
            <p:spPr bwMode="auto">
              <a:xfrm>
                <a:off x="751" y="30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41" name="Freeform 1342"/>
              <p:cNvSpPr>
                <a:spLocks/>
              </p:cNvSpPr>
              <p:nvPr/>
            </p:nvSpPr>
            <p:spPr bwMode="auto">
              <a:xfrm>
                <a:off x="751" y="3079"/>
                <a:ext cx="3" cy="3"/>
              </a:xfrm>
              <a:custGeom>
                <a:avLst/>
                <a:gdLst>
                  <a:gd name="T0" fmla="*/ 3 w 3"/>
                  <a:gd name="T1" fmla="*/ 3 h 3"/>
                  <a:gd name="T2" fmla="*/ 3 w 3"/>
                  <a:gd name="T3" fmla="*/ 3 h 3"/>
                  <a:gd name="T4" fmla="*/ 0 w 3"/>
                  <a:gd name="T5" fmla="*/ 0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42" name="Freeform 1343"/>
              <p:cNvSpPr>
                <a:spLocks/>
              </p:cNvSpPr>
              <p:nvPr/>
            </p:nvSpPr>
            <p:spPr bwMode="auto">
              <a:xfrm>
                <a:off x="746" y="3074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3 h 4"/>
                  <a:gd name="T4" fmla="*/ 0 w 1"/>
                  <a:gd name="T5" fmla="*/ 0 h 4"/>
                  <a:gd name="T6" fmla="*/ 0 w 1"/>
                  <a:gd name="T7" fmla="*/ 1 h 4"/>
                  <a:gd name="T8" fmla="*/ 0 w 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0" y="2"/>
                      <a:pt x="1" y="4"/>
                      <a:pt x="1" y="3"/>
                    </a:cubicBezTo>
                    <a:cubicBezTo>
                      <a:pt x="1" y="3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43" name="Freeform 1344"/>
              <p:cNvSpPr>
                <a:spLocks/>
              </p:cNvSpPr>
              <p:nvPr/>
            </p:nvSpPr>
            <p:spPr bwMode="auto">
              <a:xfrm>
                <a:off x="746" y="3071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44" name="Freeform 1345"/>
              <p:cNvSpPr>
                <a:spLocks/>
              </p:cNvSpPr>
              <p:nvPr/>
            </p:nvSpPr>
            <p:spPr bwMode="auto">
              <a:xfrm>
                <a:off x="743" y="3074"/>
                <a:ext cx="3" cy="8"/>
              </a:xfrm>
              <a:custGeom>
                <a:avLst/>
                <a:gdLst>
                  <a:gd name="T0" fmla="*/ 0 w 1"/>
                  <a:gd name="T1" fmla="*/ 2 h 3"/>
                  <a:gd name="T2" fmla="*/ 1 w 1"/>
                  <a:gd name="T3" fmla="*/ 1 h 3"/>
                  <a:gd name="T4" fmla="*/ 0 w 1"/>
                  <a:gd name="T5" fmla="*/ 2 h 3"/>
                  <a:gd name="T6" fmla="*/ 1 w 1"/>
                  <a:gd name="T7" fmla="*/ 1 h 3"/>
                  <a:gd name="T8" fmla="*/ 0 w 1"/>
                  <a:gd name="T9" fmla="*/ 3 h 3"/>
                  <a:gd name="T10" fmla="*/ 1 w 1"/>
                  <a:gd name="T11" fmla="*/ 1 h 3"/>
                  <a:gd name="T12" fmla="*/ 1 w 1"/>
                  <a:gd name="T13" fmla="*/ 2 h 3"/>
                  <a:gd name="T14" fmla="*/ 1 w 1"/>
                  <a:gd name="T15" fmla="*/ 0 h 3"/>
                  <a:gd name="T16" fmla="*/ 1 w 1"/>
                  <a:gd name="T17" fmla="*/ 0 h 3"/>
                  <a:gd name="T18" fmla="*/ 1 w 1"/>
                  <a:gd name="T19" fmla="*/ 0 h 3"/>
                  <a:gd name="T20" fmla="*/ 0 w 1"/>
                  <a:gd name="T21" fmla="*/ 1 h 3"/>
                  <a:gd name="T22" fmla="*/ 0 w 1"/>
                  <a:gd name="T2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cubicBezTo>
                      <a:pt x="0" y="2"/>
                      <a:pt x="0" y="1"/>
                      <a:pt x="1" y="1"/>
                    </a:cubicBezTo>
                    <a:cubicBezTo>
                      <a:pt x="1" y="1"/>
                      <a:pt x="0" y="1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0" y="3"/>
                      <a:pt x="0" y="1"/>
                      <a:pt x="0" y="3"/>
                    </a:cubicBezTo>
                    <a:cubicBezTo>
                      <a:pt x="0" y="3"/>
                      <a:pt x="0" y="3"/>
                      <a:pt x="1" y="1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2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45" name="Rectangle 1346"/>
              <p:cNvSpPr>
                <a:spLocks noChangeArrowheads="1"/>
              </p:cNvSpPr>
              <p:nvPr/>
            </p:nvSpPr>
            <p:spPr bwMode="auto">
              <a:xfrm>
                <a:off x="743" y="3079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46" name="Freeform 1347"/>
              <p:cNvSpPr>
                <a:spLocks/>
              </p:cNvSpPr>
              <p:nvPr/>
            </p:nvSpPr>
            <p:spPr bwMode="auto">
              <a:xfrm>
                <a:off x="740" y="3076"/>
                <a:ext cx="11" cy="3"/>
              </a:xfrm>
              <a:custGeom>
                <a:avLst/>
                <a:gdLst>
                  <a:gd name="T0" fmla="*/ 0 w 4"/>
                  <a:gd name="T1" fmla="*/ 1 h 1"/>
                  <a:gd name="T2" fmla="*/ 1 w 4"/>
                  <a:gd name="T3" fmla="*/ 1 h 1"/>
                  <a:gd name="T4" fmla="*/ 1 w 4"/>
                  <a:gd name="T5" fmla="*/ 1 h 1"/>
                  <a:gd name="T6" fmla="*/ 2 w 4"/>
                  <a:gd name="T7" fmla="*/ 0 h 1"/>
                  <a:gd name="T8" fmla="*/ 1 w 4"/>
                  <a:gd name="T9" fmla="*/ 0 h 1"/>
                  <a:gd name="T10" fmla="*/ 3 w 4"/>
                  <a:gd name="T11" fmla="*/ 0 h 1"/>
                  <a:gd name="T12" fmla="*/ 2 w 4"/>
                  <a:gd name="T13" fmla="*/ 0 h 1"/>
                  <a:gd name="T14" fmla="*/ 3 w 4"/>
                  <a:gd name="T15" fmla="*/ 0 h 1"/>
                  <a:gd name="T16" fmla="*/ 2 w 4"/>
                  <a:gd name="T17" fmla="*/ 0 h 1"/>
                  <a:gd name="T18" fmla="*/ 2 w 4"/>
                  <a:gd name="T19" fmla="*/ 0 h 1"/>
                  <a:gd name="T20" fmla="*/ 0 w 4"/>
                  <a:gd name="T2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0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cubicBezTo>
                      <a:pt x="2" y="0"/>
                      <a:pt x="3" y="0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3" y="0"/>
                      <a:pt x="4" y="0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47" name="Freeform 1348"/>
              <p:cNvSpPr>
                <a:spLocks/>
              </p:cNvSpPr>
              <p:nvPr/>
            </p:nvSpPr>
            <p:spPr bwMode="auto">
              <a:xfrm>
                <a:off x="740" y="3079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48" name="Freeform 1349"/>
              <p:cNvSpPr>
                <a:spLocks/>
              </p:cNvSpPr>
              <p:nvPr/>
            </p:nvSpPr>
            <p:spPr bwMode="auto">
              <a:xfrm>
                <a:off x="749" y="307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49" name="Freeform 1350"/>
              <p:cNvSpPr>
                <a:spLocks/>
              </p:cNvSpPr>
              <p:nvPr/>
            </p:nvSpPr>
            <p:spPr bwMode="auto">
              <a:xfrm>
                <a:off x="740" y="3076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50" name="Freeform 1351"/>
              <p:cNvSpPr>
                <a:spLocks/>
              </p:cNvSpPr>
              <p:nvPr/>
            </p:nvSpPr>
            <p:spPr bwMode="auto">
              <a:xfrm>
                <a:off x="738" y="3055"/>
                <a:ext cx="27" cy="21"/>
              </a:xfrm>
              <a:custGeom>
                <a:avLst/>
                <a:gdLst>
                  <a:gd name="T0" fmla="*/ 7 w 10"/>
                  <a:gd name="T1" fmla="*/ 5 h 8"/>
                  <a:gd name="T2" fmla="*/ 7 w 10"/>
                  <a:gd name="T3" fmla="*/ 4 h 8"/>
                  <a:gd name="T4" fmla="*/ 8 w 10"/>
                  <a:gd name="T5" fmla="*/ 3 h 8"/>
                  <a:gd name="T6" fmla="*/ 10 w 10"/>
                  <a:gd name="T7" fmla="*/ 1 h 8"/>
                  <a:gd name="T8" fmla="*/ 8 w 10"/>
                  <a:gd name="T9" fmla="*/ 2 h 8"/>
                  <a:gd name="T10" fmla="*/ 9 w 10"/>
                  <a:gd name="T11" fmla="*/ 0 h 8"/>
                  <a:gd name="T12" fmla="*/ 7 w 10"/>
                  <a:gd name="T13" fmla="*/ 1 h 8"/>
                  <a:gd name="T14" fmla="*/ 5 w 10"/>
                  <a:gd name="T15" fmla="*/ 2 h 8"/>
                  <a:gd name="T16" fmla="*/ 2 w 10"/>
                  <a:gd name="T17" fmla="*/ 5 h 8"/>
                  <a:gd name="T18" fmla="*/ 3 w 10"/>
                  <a:gd name="T19" fmla="*/ 6 h 8"/>
                  <a:gd name="T20" fmla="*/ 2 w 10"/>
                  <a:gd name="T21" fmla="*/ 6 h 8"/>
                  <a:gd name="T22" fmla="*/ 2 w 10"/>
                  <a:gd name="T23" fmla="*/ 5 h 8"/>
                  <a:gd name="T24" fmla="*/ 1 w 10"/>
                  <a:gd name="T25" fmla="*/ 6 h 8"/>
                  <a:gd name="T26" fmla="*/ 3 w 10"/>
                  <a:gd name="T27" fmla="*/ 7 h 8"/>
                  <a:gd name="T28" fmla="*/ 1 w 10"/>
                  <a:gd name="T29" fmla="*/ 7 h 8"/>
                  <a:gd name="T30" fmla="*/ 2 w 10"/>
                  <a:gd name="T31" fmla="*/ 8 h 8"/>
                  <a:gd name="T32" fmla="*/ 4 w 10"/>
                  <a:gd name="T33" fmla="*/ 8 h 8"/>
                  <a:gd name="T34" fmla="*/ 5 w 10"/>
                  <a:gd name="T35" fmla="*/ 8 h 8"/>
                  <a:gd name="T36" fmla="*/ 3 w 10"/>
                  <a:gd name="T37" fmla="*/ 5 h 8"/>
                  <a:gd name="T38" fmla="*/ 4 w 10"/>
                  <a:gd name="T39" fmla="*/ 6 h 8"/>
                  <a:gd name="T40" fmla="*/ 6 w 10"/>
                  <a:gd name="T41" fmla="*/ 5 h 8"/>
                  <a:gd name="T42" fmla="*/ 5 w 10"/>
                  <a:gd name="T43" fmla="*/ 4 h 8"/>
                  <a:gd name="T44" fmla="*/ 5 w 10"/>
                  <a:gd name="T45" fmla="*/ 4 h 8"/>
                  <a:gd name="T46" fmla="*/ 5 w 10"/>
                  <a:gd name="T47" fmla="*/ 3 h 8"/>
                  <a:gd name="T48" fmla="*/ 6 w 10"/>
                  <a:gd name="T49" fmla="*/ 4 h 8"/>
                  <a:gd name="T50" fmla="*/ 5 w 10"/>
                  <a:gd name="T51" fmla="*/ 2 h 8"/>
                  <a:gd name="T52" fmla="*/ 7 w 10"/>
                  <a:gd name="T53" fmla="*/ 5 h 8"/>
                  <a:gd name="T54" fmla="*/ 6 w 10"/>
                  <a:gd name="T55" fmla="*/ 4 h 8"/>
                  <a:gd name="T56" fmla="*/ 6 w 10"/>
                  <a:gd name="T57" fmla="*/ 3 h 8"/>
                  <a:gd name="T58" fmla="*/ 7 w 10"/>
                  <a:gd name="T59" fmla="*/ 5 h 8"/>
                  <a:gd name="T60" fmla="*/ 7 w 10"/>
                  <a:gd name="T61" fmla="*/ 3 h 8"/>
                  <a:gd name="T62" fmla="*/ 7 w 10"/>
                  <a:gd name="T63" fmla="*/ 2 h 8"/>
                  <a:gd name="T64" fmla="*/ 8 w 10"/>
                  <a:gd name="T65" fmla="*/ 3 h 8"/>
                  <a:gd name="T66" fmla="*/ 7 w 10"/>
                  <a:gd name="T67" fmla="*/ 5 h 8"/>
                  <a:gd name="T68" fmla="*/ 7 w 10"/>
                  <a:gd name="T69" fmla="*/ 6 h 8"/>
                  <a:gd name="T70" fmla="*/ 8 w 10"/>
                  <a:gd name="T71" fmla="*/ 3 h 8"/>
                  <a:gd name="T72" fmla="*/ 7 w 10"/>
                  <a:gd name="T73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" h="8">
                    <a:moveTo>
                      <a:pt x="7" y="5"/>
                    </a:moveTo>
                    <a:cubicBezTo>
                      <a:pt x="7" y="4"/>
                      <a:pt x="8" y="4"/>
                      <a:pt x="7" y="4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9" y="2"/>
                      <a:pt x="9" y="2"/>
                      <a:pt x="10" y="1"/>
                    </a:cubicBezTo>
                    <a:cubicBezTo>
                      <a:pt x="9" y="1"/>
                      <a:pt x="8" y="2"/>
                      <a:pt x="8" y="2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1"/>
                      <a:pt x="7" y="2"/>
                      <a:pt x="7" y="1"/>
                    </a:cubicBezTo>
                    <a:cubicBezTo>
                      <a:pt x="6" y="0"/>
                      <a:pt x="6" y="1"/>
                      <a:pt x="5" y="2"/>
                    </a:cubicBezTo>
                    <a:cubicBezTo>
                      <a:pt x="4" y="2"/>
                      <a:pt x="3" y="4"/>
                      <a:pt x="2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5"/>
                      <a:pt x="3" y="6"/>
                      <a:pt x="2" y="6"/>
                    </a:cubicBezTo>
                    <a:cubicBezTo>
                      <a:pt x="2" y="6"/>
                      <a:pt x="2" y="5"/>
                      <a:pt x="2" y="5"/>
                    </a:cubicBezTo>
                    <a:cubicBezTo>
                      <a:pt x="0" y="5"/>
                      <a:pt x="2" y="6"/>
                      <a:pt x="1" y="6"/>
                    </a:cubicBezTo>
                    <a:cubicBezTo>
                      <a:pt x="1" y="6"/>
                      <a:pt x="3" y="7"/>
                      <a:pt x="3" y="7"/>
                    </a:cubicBezTo>
                    <a:cubicBezTo>
                      <a:pt x="1" y="6"/>
                      <a:pt x="3" y="7"/>
                      <a:pt x="1" y="7"/>
                    </a:cubicBezTo>
                    <a:cubicBezTo>
                      <a:pt x="0" y="7"/>
                      <a:pt x="3" y="7"/>
                      <a:pt x="2" y="8"/>
                    </a:cubicBezTo>
                    <a:cubicBezTo>
                      <a:pt x="4" y="8"/>
                      <a:pt x="3" y="8"/>
                      <a:pt x="4" y="8"/>
                    </a:cubicBezTo>
                    <a:cubicBezTo>
                      <a:pt x="5" y="8"/>
                      <a:pt x="4" y="8"/>
                      <a:pt x="5" y="8"/>
                    </a:cubicBezTo>
                    <a:cubicBezTo>
                      <a:pt x="6" y="8"/>
                      <a:pt x="3" y="6"/>
                      <a:pt x="3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4" y="5"/>
                      <a:pt x="4" y="4"/>
                      <a:pt x="6" y="5"/>
                    </a:cubicBezTo>
                    <a:cubicBezTo>
                      <a:pt x="5" y="5"/>
                      <a:pt x="7" y="6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6" y="4"/>
                      <a:pt x="6" y="4"/>
                    </a:cubicBezTo>
                    <a:cubicBezTo>
                      <a:pt x="5" y="3"/>
                      <a:pt x="5" y="3"/>
                      <a:pt x="5" y="2"/>
                    </a:cubicBezTo>
                    <a:cubicBezTo>
                      <a:pt x="6" y="3"/>
                      <a:pt x="6" y="4"/>
                      <a:pt x="7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4"/>
                      <a:pt x="6" y="3"/>
                      <a:pt x="6" y="3"/>
                    </a:cubicBezTo>
                    <a:cubicBezTo>
                      <a:pt x="6" y="2"/>
                      <a:pt x="7" y="4"/>
                      <a:pt x="7" y="5"/>
                    </a:cubicBezTo>
                    <a:cubicBezTo>
                      <a:pt x="7" y="5"/>
                      <a:pt x="7" y="2"/>
                      <a:pt x="7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7" y="3"/>
                      <a:pt x="8" y="3"/>
                    </a:cubicBezTo>
                    <a:cubicBezTo>
                      <a:pt x="7" y="5"/>
                      <a:pt x="7" y="4"/>
                      <a:pt x="7" y="5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5"/>
                      <a:pt x="7" y="4"/>
                      <a:pt x="8" y="3"/>
                    </a:cubicBezTo>
                    <a:cubicBezTo>
                      <a:pt x="7" y="5"/>
                      <a:pt x="7" y="5"/>
                      <a:pt x="7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51" name="Freeform 1352"/>
              <p:cNvSpPr>
                <a:spLocks/>
              </p:cNvSpPr>
              <p:nvPr/>
            </p:nvSpPr>
            <p:spPr bwMode="auto">
              <a:xfrm>
                <a:off x="757" y="3068"/>
                <a:ext cx="0" cy="3"/>
              </a:xfrm>
              <a:custGeom>
                <a:avLst/>
                <a:gdLst>
                  <a:gd name="T0" fmla="*/ 3 h 3"/>
                  <a:gd name="T1" fmla="*/ 0 h 3"/>
                  <a:gd name="T2" fmla="*/ 3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52" name="Freeform 1353"/>
              <p:cNvSpPr>
                <a:spLocks/>
              </p:cNvSpPr>
              <p:nvPr/>
            </p:nvSpPr>
            <p:spPr bwMode="auto">
              <a:xfrm>
                <a:off x="757" y="306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53" name="Rectangle 1354"/>
              <p:cNvSpPr>
                <a:spLocks noChangeArrowheads="1"/>
              </p:cNvSpPr>
              <p:nvPr/>
            </p:nvSpPr>
            <p:spPr bwMode="auto">
              <a:xfrm>
                <a:off x="757" y="3057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54" name="Freeform 1355"/>
              <p:cNvSpPr>
                <a:spLocks/>
              </p:cNvSpPr>
              <p:nvPr/>
            </p:nvSpPr>
            <p:spPr bwMode="auto">
              <a:xfrm>
                <a:off x="757" y="3068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55" name="Freeform 1356"/>
              <p:cNvSpPr>
                <a:spLocks/>
              </p:cNvSpPr>
              <p:nvPr/>
            </p:nvSpPr>
            <p:spPr bwMode="auto">
              <a:xfrm>
                <a:off x="754" y="3068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56" name="Rectangle 1357"/>
              <p:cNvSpPr>
                <a:spLocks noChangeArrowheads="1"/>
              </p:cNvSpPr>
              <p:nvPr/>
            </p:nvSpPr>
            <p:spPr bwMode="auto">
              <a:xfrm>
                <a:off x="754" y="3071"/>
                <a:ext cx="3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57" name="Freeform 1358"/>
              <p:cNvSpPr>
                <a:spLocks/>
              </p:cNvSpPr>
              <p:nvPr/>
            </p:nvSpPr>
            <p:spPr bwMode="auto">
              <a:xfrm>
                <a:off x="757" y="3060"/>
                <a:ext cx="22" cy="16"/>
              </a:xfrm>
              <a:custGeom>
                <a:avLst/>
                <a:gdLst>
                  <a:gd name="T0" fmla="*/ 6 w 8"/>
                  <a:gd name="T1" fmla="*/ 5 h 6"/>
                  <a:gd name="T2" fmla="*/ 7 w 8"/>
                  <a:gd name="T3" fmla="*/ 4 h 6"/>
                  <a:gd name="T4" fmla="*/ 4 w 8"/>
                  <a:gd name="T5" fmla="*/ 4 h 6"/>
                  <a:gd name="T6" fmla="*/ 7 w 8"/>
                  <a:gd name="T7" fmla="*/ 3 h 6"/>
                  <a:gd name="T8" fmla="*/ 4 w 8"/>
                  <a:gd name="T9" fmla="*/ 2 h 6"/>
                  <a:gd name="T10" fmla="*/ 5 w 8"/>
                  <a:gd name="T11" fmla="*/ 1 h 6"/>
                  <a:gd name="T12" fmla="*/ 2 w 8"/>
                  <a:gd name="T13" fmla="*/ 3 h 6"/>
                  <a:gd name="T14" fmla="*/ 4 w 8"/>
                  <a:gd name="T15" fmla="*/ 0 h 6"/>
                  <a:gd name="T16" fmla="*/ 4 w 8"/>
                  <a:gd name="T17" fmla="*/ 0 h 6"/>
                  <a:gd name="T18" fmla="*/ 3 w 8"/>
                  <a:gd name="T19" fmla="*/ 0 h 6"/>
                  <a:gd name="T20" fmla="*/ 1 w 8"/>
                  <a:gd name="T21" fmla="*/ 1 h 6"/>
                  <a:gd name="T22" fmla="*/ 0 w 8"/>
                  <a:gd name="T23" fmla="*/ 3 h 6"/>
                  <a:gd name="T24" fmla="*/ 2 w 8"/>
                  <a:gd name="T25" fmla="*/ 2 h 6"/>
                  <a:gd name="T26" fmla="*/ 1 w 8"/>
                  <a:gd name="T27" fmla="*/ 3 h 6"/>
                  <a:gd name="T28" fmla="*/ 2 w 8"/>
                  <a:gd name="T29" fmla="*/ 3 h 6"/>
                  <a:gd name="T30" fmla="*/ 1 w 8"/>
                  <a:gd name="T31" fmla="*/ 4 h 6"/>
                  <a:gd name="T32" fmla="*/ 2 w 8"/>
                  <a:gd name="T33" fmla="*/ 3 h 6"/>
                  <a:gd name="T34" fmla="*/ 2 w 8"/>
                  <a:gd name="T35" fmla="*/ 3 h 6"/>
                  <a:gd name="T36" fmla="*/ 3 w 8"/>
                  <a:gd name="T37" fmla="*/ 2 h 6"/>
                  <a:gd name="T38" fmla="*/ 2 w 8"/>
                  <a:gd name="T39" fmla="*/ 4 h 6"/>
                  <a:gd name="T40" fmla="*/ 2 w 8"/>
                  <a:gd name="T41" fmla="*/ 3 h 6"/>
                  <a:gd name="T42" fmla="*/ 1 w 8"/>
                  <a:gd name="T43" fmla="*/ 4 h 6"/>
                  <a:gd name="T44" fmla="*/ 2 w 8"/>
                  <a:gd name="T45" fmla="*/ 4 h 6"/>
                  <a:gd name="T46" fmla="*/ 1 w 8"/>
                  <a:gd name="T47" fmla="*/ 4 h 6"/>
                  <a:gd name="T48" fmla="*/ 4 w 8"/>
                  <a:gd name="T49" fmla="*/ 3 h 6"/>
                  <a:gd name="T50" fmla="*/ 2 w 8"/>
                  <a:gd name="T51" fmla="*/ 4 h 6"/>
                  <a:gd name="T52" fmla="*/ 3 w 8"/>
                  <a:gd name="T53" fmla="*/ 4 h 6"/>
                  <a:gd name="T54" fmla="*/ 2 w 8"/>
                  <a:gd name="T55" fmla="*/ 4 h 6"/>
                  <a:gd name="T56" fmla="*/ 3 w 8"/>
                  <a:gd name="T57" fmla="*/ 5 h 6"/>
                  <a:gd name="T58" fmla="*/ 4 w 8"/>
                  <a:gd name="T59" fmla="*/ 5 h 6"/>
                  <a:gd name="T60" fmla="*/ 5 w 8"/>
                  <a:gd name="T61" fmla="*/ 5 h 6"/>
                  <a:gd name="T62" fmla="*/ 4 w 8"/>
                  <a:gd name="T63" fmla="*/ 5 h 6"/>
                  <a:gd name="T64" fmla="*/ 6 w 8"/>
                  <a:gd name="T65" fmla="*/ 6 h 6"/>
                  <a:gd name="T66" fmla="*/ 5 w 8"/>
                  <a:gd name="T67" fmla="*/ 5 h 6"/>
                  <a:gd name="T68" fmla="*/ 6 w 8"/>
                  <a:gd name="T69" fmla="*/ 5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6" y="5"/>
                    </a:moveTo>
                    <a:cubicBezTo>
                      <a:pt x="8" y="5"/>
                      <a:pt x="7" y="4"/>
                      <a:pt x="7" y="4"/>
                    </a:cubicBezTo>
                    <a:cubicBezTo>
                      <a:pt x="6" y="3"/>
                      <a:pt x="4" y="4"/>
                      <a:pt x="4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2"/>
                      <a:pt x="6" y="1"/>
                      <a:pt x="4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4" y="1"/>
                      <a:pt x="1" y="4"/>
                      <a:pt x="2" y="3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2" y="0"/>
                      <a:pt x="2" y="2"/>
                      <a:pt x="1" y="1"/>
                    </a:cubicBezTo>
                    <a:cubicBezTo>
                      <a:pt x="1" y="2"/>
                      <a:pt x="1" y="2"/>
                      <a:pt x="0" y="3"/>
                    </a:cubicBezTo>
                    <a:cubicBezTo>
                      <a:pt x="1" y="2"/>
                      <a:pt x="1" y="3"/>
                      <a:pt x="2" y="2"/>
                    </a:cubicBezTo>
                    <a:cubicBezTo>
                      <a:pt x="1" y="3"/>
                      <a:pt x="1" y="2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4"/>
                      <a:pt x="3" y="2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0" y="5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1" y="4"/>
                      <a:pt x="1" y="4"/>
                    </a:cubicBezTo>
                    <a:cubicBezTo>
                      <a:pt x="2" y="3"/>
                      <a:pt x="4" y="3"/>
                      <a:pt x="4" y="3"/>
                    </a:cubicBezTo>
                    <a:cubicBezTo>
                      <a:pt x="3" y="3"/>
                      <a:pt x="5" y="3"/>
                      <a:pt x="2" y="4"/>
                    </a:cubicBezTo>
                    <a:cubicBezTo>
                      <a:pt x="2" y="4"/>
                      <a:pt x="3" y="4"/>
                      <a:pt x="3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4" y="4"/>
                      <a:pt x="1" y="4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5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6"/>
                      <a:pt x="6" y="6"/>
                    </a:cubicBezTo>
                    <a:cubicBezTo>
                      <a:pt x="6" y="6"/>
                      <a:pt x="5" y="5"/>
                      <a:pt x="5" y="5"/>
                    </a:cubicBezTo>
                    <a:cubicBezTo>
                      <a:pt x="5" y="5"/>
                      <a:pt x="7" y="5"/>
                      <a:pt x="6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58" name="Freeform 1359"/>
              <p:cNvSpPr>
                <a:spLocks/>
              </p:cNvSpPr>
              <p:nvPr/>
            </p:nvSpPr>
            <p:spPr bwMode="auto">
              <a:xfrm>
                <a:off x="759" y="3068"/>
                <a:ext cx="3" cy="3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0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lnTo>
                      <a:pt x="3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59" name="Freeform 1360"/>
              <p:cNvSpPr>
                <a:spLocks/>
              </p:cNvSpPr>
              <p:nvPr/>
            </p:nvSpPr>
            <p:spPr bwMode="auto">
              <a:xfrm>
                <a:off x="757" y="3071"/>
                <a:ext cx="19" cy="22"/>
              </a:xfrm>
              <a:custGeom>
                <a:avLst/>
                <a:gdLst>
                  <a:gd name="T0" fmla="*/ 3 w 7"/>
                  <a:gd name="T1" fmla="*/ 2 h 8"/>
                  <a:gd name="T2" fmla="*/ 2 w 7"/>
                  <a:gd name="T3" fmla="*/ 2 h 8"/>
                  <a:gd name="T4" fmla="*/ 5 w 7"/>
                  <a:gd name="T5" fmla="*/ 3 h 8"/>
                  <a:gd name="T6" fmla="*/ 5 w 7"/>
                  <a:gd name="T7" fmla="*/ 4 h 8"/>
                  <a:gd name="T8" fmla="*/ 2 w 7"/>
                  <a:gd name="T9" fmla="*/ 2 h 8"/>
                  <a:gd name="T10" fmla="*/ 2 w 7"/>
                  <a:gd name="T11" fmla="*/ 2 h 8"/>
                  <a:gd name="T12" fmla="*/ 3 w 7"/>
                  <a:gd name="T13" fmla="*/ 4 h 8"/>
                  <a:gd name="T14" fmla="*/ 4 w 7"/>
                  <a:gd name="T15" fmla="*/ 5 h 8"/>
                  <a:gd name="T16" fmla="*/ 3 w 7"/>
                  <a:gd name="T17" fmla="*/ 4 h 8"/>
                  <a:gd name="T18" fmla="*/ 2 w 7"/>
                  <a:gd name="T19" fmla="*/ 3 h 8"/>
                  <a:gd name="T20" fmla="*/ 4 w 7"/>
                  <a:gd name="T21" fmla="*/ 8 h 8"/>
                  <a:gd name="T22" fmla="*/ 4 w 7"/>
                  <a:gd name="T23" fmla="*/ 7 h 8"/>
                  <a:gd name="T24" fmla="*/ 3 w 7"/>
                  <a:gd name="T25" fmla="*/ 5 h 8"/>
                  <a:gd name="T26" fmla="*/ 3 w 7"/>
                  <a:gd name="T27" fmla="*/ 6 h 8"/>
                  <a:gd name="T28" fmla="*/ 4 w 7"/>
                  <a:gd name="T29" fmla="*/ 7 h 8"/>
                  <a:gd name="T30" fmla="*/ 7 w 7"/>
                  <a:gd name="T31" fmla="*/ 3 h 8"/>
                  <a:gd name="T32" fmla="*/ 6 w 7"/>
                  <a:gd name="T33" fmla="*/ 4 h 8"/>
                  <a:gd name="T34" fmla="*/ 5 w 7"/>
                  <a:gd name="T35" fmla="*/ 3 h 8"/>
                  <a:gd name="T36" fmla="*/ 3 w 7"/>
                  <a:gd name="T37" fmla="*/ 2 h 8"/>
                  <a:gd name="T38" fmla="*/ 4 w 7"/>
                  <a:gd name="T39" fmla="*/ 2 h 8"/>
                  <a:gd name="T40" fmla="*/ 2 w 7"/>
                  <a:gd name="T41" fmla="*/ 1 h 8"/>
                  <a:gd name="T42" fmla="*/ 1 w 7"/>
                  <a:gd name="T43" fmla="*/ 1 h 8"/>
                  <a:gd name="T44" fmla="*/ 1 w 7"/>
                  <a:gd name="T45" fmla="*/ 1 h 8"/>
                  <a:gd name="T46" fmla="*/ 3 w 7"/>
                  <a:gd name="T4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" h="8">
                    <a:moveTo>
                      <a:pt x="3" y="2"/>
                    </a:moveTo>
                    <a:cubicBezTo>
                      <a:pt x="3" y="2"/>
                      <a:pt x="2" y="2"/>
                      <a:pt x="2" y="2"/>
                    </a:cubicBezTo>
                    <a:cubicBezTo>
                      <a:pt x="2" y="2"/>
                      <a:pt x="4" y="2"/>
                      <a:pt x="5" y="3"/>
                    </a:cubicBezTo>
                    <a:cubicBezTo>
                      <a:pt x="4" y="3"/>
                      <a:pt x="5" y="4"/>
                      <a:pt x="5" y="4"/>
                    </a:cubicBezTo>
                    <a:cubicBezTo>
                      <a:pt x="4" y="4"/>
                      <a:pt x="3" y="3"/>
                      <a:pt x="2" y="2"/>
                    </a:cubicBezTo>
                    <a:cubicBezTo>
                      <a:pt x="3" y="3"/>
                      <a:pt x="2" y="2"/>
                      <a:pt x="2" y="2"/>
                    </a:cubicBezTo>
                    <a:cubicBezTo>
                      <a:pt x="3" y="3"/>
                      <a:pt x="2" y="3"/>
                      <a:pt x="3" y="4"/>
                    </a:cubicBezTo>
                    <a:cubicBezTo>
                      <a:pt x="4" y="4"/>
                      <a:pt x="4" y="5"/>
                      <a:pt x="4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2" y="3"/>
                      <a:pt x="3" y="4"/>
                      <a:pt x="2" y="3"/>
                    </a:cubicBezTo>
                    <a:cubicBezTo>
                      <a:pt x="3" y="5"/>
                      <a:pt x="1" y="5"/>
                      <a:pt x="4" y="8"/>
                    </a:cubicBezTo>
                    <a:cubicBezTo>
                      <a:pt x="4" y="8"/>
                      <a:pt x="4" y="7"/>
                      <a:pt x="4" y="7"/>
                    </a:cubicBezTo>
                    <a:cubicBezTo>
                      <a:pt x="3" y="7"/>
                      <a:pt x="3" y="6"/>
                      <a:pt x="3" y="5"/>
                    </a:cubicBezTo>
                    <a:cubicBezTo>
                      <a:pt x="3" y="6"/>
                      <a:pt x="3" y="5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6" y="5"/>
                      <a:pt x="7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3"/>
                      <a:pt x="6" y="3"/>
                      <a:pt x="5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3" y="2"/>
                      <a:pt x="4" y="2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2" y="1"/>
                      <a:pt x="3" y="1"/>
                      <a:pt x="1" y="1"/>
                    </a:cubicBezTo>
                    <a:cubicBezTo>
                      <a:pt x="0" y="0"/>
                      <a:pt x="2" y="1"/>
                      <a:pt x="1" y="1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60" name="Freeform 1361"/>
              <p:cNvSpPr>
                <a:spLocks/>
              </p:cNvSpPr>
              <p:nvPr/>
            </p:nvSpPr>
            <p:spPr bwMode="auto">
              <a:xfrm>
                <a:off x="765" y="3074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61" name="Freeform 1362"/>
              <p:cNvSpPr>
                <a:spLocks/>
              </p:cNvSpPr>
              <p:nvPr/>
            </p:nvSpPr>
            <p:spPr bwMode="auto">
              <a:xfrm>
                <a:off x="773" y="3076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62" name="Freeform 1363"/>
              <p:cNvSpPr>
                <a:spLocks/>
              </p:cNvSpPr>
              <p:nvPr/>
            </p:nvSpPr>
            <p:spPr bwMode="auto">
              <a:xfrm>
                <a:off x="759" y="3079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63" name="Freeform 1364"/>
              <p:cNvSpPr>
                <a:spLocks/>
              </p:cNvSpPr>
              <p:nvPr/>
            </p:nvSpPr>
            <p:spPr bwMode="auto">
              <a:xfrm>
                <a:off x="759" y="3085"/>
                <a:ext cx="9" cy="11"/>
              </a:xfrm>
              <a:custGeom>
                <a:avLst/>
                <a:gdLst>
                  <a:gd name="T0" fmla="*/ 1 w 3"/>
                  <a:gd name="T1" fmla="*/ 4 h 4"/>
                  <a:gd name="T2" fmla="*/ 3 w 3"/>
                  <a:gd name="T3" fmla="*/ 3 h 4"/>
                  <a:gd name="T4" fmla="*/ 0 w 3"/>
                  <a:gd name="T5" fmla="*/ 0 h 4"/>
                  <a:gd name="T6" fmla="*/ 1 w 3"/>
                  <a:gd name="T7" fmla="*/ 2 h 4"/>
                  <a:gd name="T8" fmla="*/ 0 w 3"/>
                  <a:gd name="T9" fmla="*/ 3 h 4"/>
                  <a:gd name="T10" fmla="*/ 1 w 3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1" y="4"/>
                    </a:moveTo>
                    <a:cubicBezTo>
                      <a:pt x="2" y="4"/>
                      <a:pt x="1" y="3"/>
                      <a:pt x="3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0" y="0"/>
                      <a:pt x="1" y="2"/>
                      <a:pt x="1" y="2"/>
                    </a:cubicBezTo>
                    <a:cubicBezTo>
                      <a:pt x="1" y="2"/>
                      <a:pt x="1" y="3"/>
                      <a:pt x="0" y="3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64" name="Freeform 1365"/>
              <p:cNvSpPr>
                <a:spLocks/>
              </p:cNvSpPr>
              <p:nvPr/>
            </p:nvSpPr>
            <p:spPr bwMode="auto">
              <a:xfrm>
                <a:off x="724" y="3076"/>
                <a:ext cx="35" cy="22"/>
              </a:xfrm>
              <a:custGeom>
                <a:avLst/>
                <a:gdLst>
                  <a:gd name="T0" fmla="*/ 11 w 13"/>
                  <a:gd name="T1" fmla="*/ 4 h 8"/>
                  <a:gd name="T2" fmla="*/ 10 w 13"/>
                  <a:gd name="T3" fmla="*/ 4 h 8"/>
                  <a:gd name="T4" fmla="*/ 10 w 13"/>
                  <a:gd name="T5" fmla="*/ 3 h 8"/>
                  <a:gd name="T6" fmla="*/ 10 w 13"/>
                  <a:gd name="T7" fmla="*/ 2 h 8"/>
                  <a:gd name="T8" fmla="*/ 10 w 13"/>
                  <a:gd name="T9" fmla="*/ 3 h 8"/>
                  <a:gd name="T10" fmla="*/ 9 w 13"/>
                  <a:gd name="T11" fmla="*/ 4 h 8"/>
                  <a:gd name="T12" fmla="*/ 9 w 13"/>
                  <a:gd name="T13" fmla="*/ 5 h 8"/>
                  <a:gd name="T14" fmla="*/ 8 w 13"/>
                  <a:gd name="T15" fmla="*/ 3 h 8"/>
                  <a:gd name="T16" fmla="*/ 8 w 13"/>
                  <a:gd name="T17" fmla="*/ 6 h 8"/>
                  <a:gd name="T18" fmla="*/ 7 w 13"/>
                  <a:gd name="T19" fmla="*/ 5 h 8"/>
                  <a:gd name="T20" fmla="*/ 7 w 13"/>
                  <a:gd name="T21" fmla="*/ 5 h 8"/>
                  <a:gd name="T22" fmla="*/ 7 w 13"/>
                  <a:gd name="T23" fmla="*/ 5 h 8"/>
                  <a:gd name="T24" fmla="*/ 7 w 13"/>
                  <a:gd name="T25" fmla="*/ 3 h 8"/>
                  <a:gd name="T26" fmla="*/ 6 w 13"/>
                  <a:gd name="T27" fmla="*/ 3 h 8"/>
                  <a:gd name="T28" fmla="*/ 7 w 13"/>
                  <a:gd name="T29" fmla="*/ 2 h 8"/>
                  <a:gd name="T30" fmla="*/ 5 w 13"/>
                  <a:gd name="T31" fmla="*/ 2 h 8"/>
                  <a:gd name="T32" fmla="*/ 6 w 13"/>
                  <a:gd name="T33" fmla="*/ 2 h 8"/>
                  <a:gd name="T34" fmla="*/ 4 w 13"/>
                  <a:gd name="T35" fmla="*/ 4 h 8"/>
                  <a:gd name="T36" fmla="*/ 3 w 13"/>
                  <a:gd name="T37" fmla="*/ 3 h 8"/>
                  <a:gd name="T38" fmla="*/ 5 w 13"/>
                  <a:gd name="T39" fmla="*/ 2 h 8"/>
                  <a:gd name="T40" fmla="*/ 4 w 13"/>
                  <a:gd name="T41" fmla="*/ 2 h 8"/>
                  <a:gd name="T42" fmla="*/ 6 w 13"/>
                  <a:gd name="T43" fmla="*/ 1 h 8"/>
                  <a:gd name="T44" fmla="*/ 3 w 13"/>
                  <a:gd name="T45" fmla="*/ 1 h 8"/>
                  <a:gd name="T46" fmla="*/ 3 w 13"/>
                  <a:gd name="T47" fmla="*/ 1 h 8"/>
                  <a:gd name="T48" fmla="*/ 0 w 13"/>
                  <a:gd name="T49" fmla="*/ 2 h 8"/>
                  <a:gd name="T50" fmla="*/ 3 w 13"/>
                  <a:gd name="T51" fmla="*/ 5 h 8"/>
                  <a:gd name="T52" fmla="*/ 5 w 13"/>
                  <a:gd name="T53" fmla="*/ 5 h 8"/>
                  <a:gd name="T54" fmla="*/ 3 w 13"/>
                  <a:gd name="T55" fmla="*/ 6 h 8"/>
                  <a:gd name="T56" fmla="*/ 5 w 13"/>
                  <a:gd name="T57" fmla="*/ 5 h 8"/>
                  <a:gd name="T58" fmla="*/ 4 w 13"/>
                  <a:gd name="T59" fmla="*/ 6 h 8"/>
                  <a:gd name="T60" fmla="*/ 5 w 13"/>
                  <a:gd name="T61" fmla="*/ 5 h 8"/>
                  <a:gd name="T62" fmla="*/ 4 w 13"/>
                  <a:gd name="T63" fmla="*/ 7 h 8"/>
                  <a:gd name="T64" fmla="*/ 11 w 13"/>
                  <a:gd name="T65" fmla="*/ 7 h 8"/>
                  <a:gd name="T66" fmla="*/ 10 w 13"/>
                  <a:gd name="T67" fmla="*/ 6 h 8"/>
                  <a:gd name="T68" fmla="*/ 12 w 13"/>
                  <a:gd name="T69" fmla="*/ 5 h 8"/>
                  <a:gd name="T70" fmla="*/ 12 w 13"/>
                  <a:gd name="T71" fmla="*/ 4 h 8"/>
                  <a:gd name="T72" fmla="*/ 13 w 13"/>
                  <a:gd name="T73" fmla="*/ 7 h 8"/>
                  <a:gd name="T74" fmla="*/ 13 w 13"/>
                  <a:gd name="T75" fmla="*/ 6 h 8"/>
                  <a:gd name="T76" fmla="*/ 13 w 13"/>
                  <a:gd name="T77" fmla="*/ 6 h 8"/>
                  <a:gd name="T78" fmla="*/ 13 w 13"/>
                  <a:gd name="T79" fmla="*/ 6 h 8"/>
                  <a:gd name="T80" fmla="*/ 11 w 13"/>
                  <a:gd name="T81" fmla="*/ 3 h 8"/>
                  <a:gd name="T82" fmla="*/ 10 w 13"/>
                  <a:gd name="T83" fmla="*/ 2 h 8"/>
                  <a:gd name="T84" fmla="*/ 11 w 13"/>
                  <a:gd name="T8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" h="8">
                    <a:moveTo>
                      <a:pt x="11" y="4"/>
                    </a:moveTo>
                    <a:cubicBezTo>
                      <a:pt x="10" y="4"/>
                      <a:pt x="10" y="5"/>
                      <a:pt x="10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2"/>
                      <a:pt x="10" y="4"/>
                      <a:pt x="10" y="2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3"/>
                      <a:pt x="10" y="5"/>
                      <a:pt x="9" y="4"/>
                    </a:cubicBezTo>
                    <a:cubicBezTo>
                      <a:pt x="9" y="4"/>
                      <a:pt x="9" y="4"/>
                      <a:pt x="9" y="5"/>
                    </a:cubicBezTo>
                    <a:cubicBezTo>
                      <a:pt x="8" y="4"/>
                      <a:pt x="8" y="4"/>
                      <a:pt x="8" y="3"/>
                    </a:cubicBezTo>
                    <a:cubicBezTo>
                      <a:pt x="8" y="3"/>
                      <a:pt x="8" y="5"/>
                      <a:pt x="8" y="6"/>
                    </a:cubicBezTo>
                    <a:cubicBezTo>
                      <a:pt x="7" y="4"/>
                      <a:pt x="7" y="7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3"/>
                      <a:pt x="7" y="5"/>
                      <a:pt x="7" y="5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6" y="4"/>
                      <a:pt x="6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3"/>
                      <a:pt x="6" y="2"/>
                      <a:pt x="5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2"/>
                      <a:pt x="6" y="2"/>
                      <a:pt x="4" y="4"/>
                    </a:cubicBezTo>
                    <a:cubicBezTo>
                      <a:pt x="6" y="2"/>
                      <a:pt x="3" y="4"/>
                      <a:pt x="3" y="3"/>
                    </a:cubicBezTo>
                    <a:cubicBezTo>
                      <a:pt x="4" y="2"/>
                      <a:pt x="4" y="3"/>
                      <a:pt x="5" y="2"/>
                    </a:cubicBezTo>
                    <a:cubicBezTo>
                      <a:pt x="4" y="3"/>
                      <a:pt x="5" y="2"/>
                      <a:pt x="4" y="2"/>
                    </a:cubicBezTo>
                    <a:cubicBezTo>
                      <a:pt x="5" y="1"/>
                      <a:pt x="4" y="2"/>
                      <a:pt x="6" y="1"/>
                    </a:cubicBezTo>
                    <a:cubicBezTo>
                      <a:pt x="5" y="1"/>
                      <a:pt x="4" y="1"/>
                      <a:pt x="3" y="1"/>
                    </a:cubicBezTo>
                    <a:cubicBezTo>
                      <a:pt x="4" y="1"/>
                      <a:pt x="3" y="1"/>
                      <a:pt x="3" y="1"/>
                    </a:cubicBezTo>
                    <a:cubicBezTo>
                      <a:pt x="3" y="1"/>
                      <a:pt x="1" y="1"/>
                      <a:pt x="0" y="2"/>
                    </a:cubicBezTo>
                    <a:cubicBezTo>
                      <a:pt x="1" y="3"/>
                      <a:pt x="3" y="4"/>
                      <a:pt x="3" y="5"/>
                    </a:cubicBezTo>
                    <a:cubicBezTo>
                      <a:pt x="4" y="4"/>
                      <a:pt x="3" y="6"/>
                      <a:pt x="5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6"/>
                      <a:pt x="4" y="5"/>
                      <a:pt x="5" y="5"/>
                    </a:cubicBezTo>
                    <a:cubicBezTo>
                      <a:pt x="5" y="5"/>
                      <a:pt x="4" y="6"/>
                      <a:pt x="4" y="6"/>
                    </a:cubicBezTo>
                    <a:cubicBezTo>
                      <a:pt x="5" y="7"/>
                      <a:pt x="4" y="6"/>
                      <a:pt x="5" y="5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7" y="8"/>
                      <a:pt x="9" y="6"/>
                      <a:pt x="11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1" y="6"/>
                      <a:pt x="10" y="2"/>
                      <a:pt x="12" y="5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3" y="6"/>
                      <a:pt x="13" y="7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2" y="4"/>
                      <a:pt x="13" y="5"/>
                      <a:pt x="13" y="6"/>
                    </a:cubicBezTo>
                    <a:cubicBezTo>
                      <a:pt x="13" y="4"/>
                      <a:pt x="12" y="4"/>
                      <a:pt x="11" y="3"/>
                    </a:cubicBezTo>
                    <a:cubicBezTo>
                      <a:pt x="12" y="5"/>
                      <a:pt x="10" y="0"/>
                      <a:pt x="10" y="2"/>
                    </a:cubicBezTo>
                    <a:cubicBezTo>
                      <a:pt x="10" y="3"/>
                      <a:pt x="10" y="3"/>
                      <a:pt x="11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65" name="Freeform 1366"/>
              <p:cNvSpPr>
                <a:spLocks/>
              </p:cNvSpPr>
              <p:nvPr/>
            </p:nvSpPr>
            <p:spPr bwMode="auto">
              <a:xfrm>
                <a:off x="759" y="309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66" name="Freeform 1367"/>
              <p:cNvSpPr>
                <a:spLocks/>
              </p:cNvSpPr>
              <p:nvPr/>
            </p:nvSpPr>
            <p:spPr bwMode="auto">
              <a:xfrm>
                <a:off x="732" y="307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67" name="Rectangle 1368"/>
              <p:cNvSpPr>
                <a:spLocks noChangeArrowheads="1"/>
              </p:cNvSpPr>
              <p:nvPr/>
            </p:nvSpPr>
            <p:spPr bwMode="auto">
              <a:xfrm>
                <a:off x="759" y="3093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68" name="Rectangle 1369"/>
              <p:cNvSpPr>
                <a:spLocks noChangeArrowheads="1"/>
              </p:cNvSpPr>
              <p:nvPr/>
            </p:nvSpPr>
            <p:spPr bwMode="auto">
              <a:xfrm>
                <a:off x="757" y="3085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69" name="Freeform 1370"/>
              <p:cNvSpPr>
                <a:spLocks/>
              </p:cNvSpPr>
              <p:nvPr/>
            </p:nvSpPr>
            <p:spPr bwMode="auto">
              <a:xfrm>
                <a:off x="735" y="3074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70" name="Freeform 1371"/>
              <p:cNvSpPr>
                <a:spLocks/>
              </p:cNvSpPr>
              <p:nvPr/>
            </p:nvSpPr>
            <p:spPr bwMode="auto">
              <a:xfrm>
                <a:off x="740" y="306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71" name="Freeform 1372"/>
              <p:cNvSpPr>
                <a:spLocks/>
              </p:cNvSpPr>
              <p:nvPr/>
            </p:nvSpPr>
            <p:spPr bwMode="auto">
              <a:xfrm>
                <a:off x="724" y="3044"/>
                <a:ext cx="60" cy="32"/>
              </a:xfrm>
              <a:custGeom>
                <a:avLst/>
                <a:gdLst>
                  <a:gd name="T0" fmla="*/ 17 w 22"/>
                  <a:gd name="T1" fmla="*/ 10 h 12"/>
                  <a:gd name="T2" fmla="*/ 18 w 22"/>
                  <a:gd name="T3" fmla="*/ 11 h 12"/>
                  <a:gd name="T4" fmla="*/ 20 w 22"/>
                  <a:gd name="T5" fmla="*/ 10 h 12"/>
                  <a:gd name="T6" fmla="*/ 19 w 22"/>
                  <a:gd name="T7" fmla="*/ 8 h 12"/>
                  <a:gd name="T8" fmla="*/ 17 w 22"/>
                  <a:gd name="T9" fmla="*/ 4 h 12"/>
                  <a:gd name="T10" fmla="*/ 15 w 22"/>
                  <a:gd name="T11" fmla="*/ 2 h 12"/>
                  <a:gd name="T12" fmla="*/ 12 w 22"/>
                  <a:gd name="T13" fmla="*/ 4 h 12"/>
                  <a:gd name="T14" fmla="*/ 11 w 22"/>
                  <a:gd name="T15" fmla="*/ 3 h 12"/>
                  <a:gd name="T16" fmla="*/ 10 w 22"/>
                  <a:gd name="T17" fmla="*/ 2 h 12"/>
                  <a:gd name="T18" fmla="*/ 9 w 22"/>
                  <a:gd name="T19" fmla="*/ 6 h 12"/>
                  <a:gd name="T20" fmla="*/ 8 w 22"/>
                  <a:gd name="T21" fmla="*/ 6 h 12"/>
                  <a:gd name="T22" fmla="*/ 7 w 22"/>
                  <a:gd name="T23" fmla="*/ 5 h 12"/>
                  <a:gd name="T24" fmla="*/ 5 w 22"/>
                  <a:gd name="T25" fmla="*/ 5 h 12"/>
                  <a:gd name="T26" fmla="*/ 4 w 22"/>
                  <a:gd name="T27" fmla="*/ 6 h 12"/>
                  <a:gd name="T28" fmla="*/ 3 w 22"/>
                  <a:gd name="T29" fmla="*/ 7 h 12"/>
                  <a:gd name="T30" fmla="*/ 4 w 22"/>
                  <a:gd name="T31" fmla="*/ 9 h 12"/>
                  <a:gd name="T32" fmla="*/ 2 w 22"/>
                  <a:gd name="T33" fmla="*/ 8 h 12"/>
                  <a:gd name="T34" fmla="*/ 2 w 22"/>
                  <a:gd name="T35" fmla="*/ 9 h 12"/>
                  <a:gd name="T36" fmla="*/ 2 w 22"/>
                  <a:gd name="T37" fmla="*/ 12 h 12"/>
                  <a:gd name="T38" fmla="*/ 2 w 22"/>
                  <a:gd name="T39" fmla="*/ 11 h 12"/>
                  <a:gd name="T40" fmla="*/ 1 w 22"/>
                  <a:gd name="T41" fmla="*/ 10 h 12"/>
                  <a:gd name="T42" fmla="*/ 5 w 22"/>
                  <a:gd name="T43" fmla="*/ 11 h 12"/>
                  <a:gd name="T44" fmla="*/ 6 w 22"/>
                  <a:gd name="T45" fmla="*/ 10 h 12"/>
                  <a:gd name="T46" fmla="*/ 5 w 22"/>
                  <a:gd name="T47" fmla="*/ 10 h 12"/>
                  <a:gd name="T48" fmla="*/ 6 w 22"/>
                  <a:gd name="T49" fmla="*/ 10 h 12"/>
                  <a:gd name="T50" fmla="*/ 6 w 22"/>
                  <a:gd name="T51" fmla="*/ 10 h 12"/>
                  <a:gd name="T52" fmla="*/ 6 w 22"/>
                  <a:gd name="T53" fmla="*/ 9 h 12"/>
                  <a:gd name="T54" fmla="*/ 7 w 22"/>
                  <a:gd name="T55" fmla="*/ 9 h 12"/>
                  <a:gd name="T56" fmla="*/ 7 w 22"/>
                  <a:gd name="T57" fmla="*/ 9 h 12"/>
                  <a:gd name="T58" fmla="*/ 7 w 22"/>
                  <a:gd name="T59" fmla="*/ 8 h 12"/>
                  <a:gd name="T60" fmla="*/ 8 w 22"/>
                  <a:gd name="T61" fmla="*/ 7 h 12"/>
                  <a:gd name="T62" fmla="*/ 8 w 22"/>
                  <a:gd name="T63" fmla="*/ 8 h 12"/>
                  <a:gd name="T64" fmla="*/ 9 w 22"/>
                  <a:gd name="T65" fmla="*/ 8 h 12"/>
                  <a:gd name="T66" fmla="*/ 10 w 22"/>
                  <a:gd name="T67" fmla="*/ 7 h 12"/>
                  <a:gd name="T68" fmla="*/ 11 w 22"/>
                  <a:gd name="T69" fmla="*/ 6 h 12"/>
                  <a:gd name="T70" fmla="*/ 13 w 22"/>
                  <a:gd name="T71" fmla="*/ 5 h 12"/>
                  <a:gd name="T72" fmla="*/ 13 w 22"/>
                  <a:gd name="T73" fmla="*/ 6 h 12"/>
                  <a:gd name="T74" fmla="*/ 16 w 22"/>
                  <a:gd name="T75" fmla="*/ 7 h 12"/>
                  <a:gd name="T76" fmla="*/ 16 w 22"/>
                  <a:gd name="T77" fmla="*/ 4 h 12"/>
                  <a:gd name="T78" fmla="*/ 15 w 22"/>
                  <a:gd name="T79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12">
                    <a:moveTo>
                      <a:pt x="15" y="8"/>
                    </a:moveTo>
                    <a:cubicBezTo>
                      <a:pt x="15" y="8"/>
                      <a:pt x="16" y="9"/>
                      <a:pt x="17" y="10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10"/>
                      <a:pt x="17" y="11"/>
                      <a:pt x="18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7" y="10"/>
                      <a:pt x="19" y="11"/>
                      <a:pt x="20" y="10"/>
                    </a:cubicBezTo>
                    <a:cubicBezTo>
                      <a:pt x="20" y="9"/>
                      <a:pt x="17" y="8"/>
                      <a:pt x="18" y="8"/>
                    </a:cubicBezTo>
                    <a:cubicBezTo>
                      <a:pt x="18" y="8"/>
                      <a:pt x="18" y="8"/>
                      <a:pt x="19" y="8"/>
                    </a:cubicBezTo>
                    <a:cubicBezTo>
                      <a:pt x="19" y="7"/>
                      <a:pt x="17" y="7"/>
                      <a:pt x="17" y="7"/>
                    </a:cubicBezTo>
                    <a:cubicBezTo>
                      <a:pt x="22" y="4"/>
                      <a:pt x="15" y="7"/>
                      <a:pt x="17" y="4"/>
                    </a:cubicBezTo>
                    <a:cubicBezTo>
                      <a:pt x="16" y="4"/>
                      <a:pt x="15" y="3"/>
                      <a:pt x="14" y="4"/>
                    </a:cubicBezTo>
                    <a:cubicBezTo>
                      <a:pt x="15" y="3"/>
                      <a:pt x="14" y="4"/>
                      <a:pt x="15" y="2"/>
                    </a:cubicBezTo>
                    <a:cubicBezTo>
                      <a:pt x="14" y="5"/>
                      <a:pt x="13" y="0"/>
                      <a:pt x="12" y="4"/>
                    </a:cubicBezTo>
                    <a:cubicBezTo>
                      <a:pt x="12" y="3"/>
                      <a:pt x="12" y="5"/>
                      <a:pt x="12" y="4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2"/>
                      <a:pt x="11" y="5"/>
                      <a:pt x="11" y="3"/>
                    </a:cubicBezTo>
                    <a:cubicBezTo>
                      <a:pt x="10" y="3"/>
                      <a:pt x="11" y="4"/>
                      <a:pt x="10" y="5"/>
                    </a:cubicBezTo>
                    <a:cubicBezTo>
                      <a:pt x="10" y="5"/>
                      <a:pt x="10" y="4"/>
                      <a:pt x="10" y="2"/>
                    </a:cubicBezTo>
                    <a:cubicBezTo>
                      <a:pt x="10" y="4"/>
                      <a:pt x="9" y="4"/>
                      <a:pt x="9" y="5"/>
                    </a:cubicBezTo>
                    <a:cubicBezTo>
                      <a:pt x="9" y="5"/>
                      <a:pt x="9" y="5"/>
                      <a:pt x="9" y="6"/>
                    </a:cubicBezTo>
                    <a:cubicBezTo>
                      <a:pt x="9" y="6"/>
                      <a:pt x="9" y="7"/>
                      <a:pt x="9" y="8"/>
                    </a:cubicBezTo>
                    <a:cubicBezTo>
                      <a:pt x="8" y="6"/>
                      <a:pt x="9" y="8"/>
                      <a:pt x="8" y="6"/>
                    </a:cubicBezTo>
                    <a:cubicBezTo>
                      <a:pt x="8" y="5"/>
                      <a:pt x="9" y="5"/>
                      <a:pt x="9" y="3"/>
                    </a:cubicBezTo>
                    <a:cubicBezTo>
                      <a:pt x="8" y="3"/>
                      <a:pt x="7" y="4"/>
                      <a:pt x="7" y="5"/>
                    </a:cubicBezTo>
                    <a:cubicBezTo>
                      <a:pt x="7" y="5"/>
                      <a:pt x="7" y="4"/>
                      <a:pt x="7" y="4"/>
                    </a:cubicBezTo>
                    <a:cubicBezTo>
                      <a:pt x="5" y="3"/>
                      <a:pt x="6" y="6"/>
                      <a:pt x="5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6"/>
                      <a:pt x="4" y="5"/>
                      <a:pt x="4" y="6"/>
                    </a:cubicBezTo>
                    <a:cubicBezTo>
                      <a:pt x="4" y="6"/>
                      <a:pt x="4" y="7"/>
                      <a:pt x="5" y="7"/>
                    </a:cubicBezTo>
                    <a:cubicBezTo>
                      <a:pt x="3" y="5"/>
                      <a:pt x="5" y="9"/>
                      <a:pt x="3" y="7"/>
                    </a:cubicBezTo>
                    <a:cubicBezTo>
                      <a:pt x="4" y="9"/>
                      <a:pt x="5" y="9"/>
                      <a:pt x="5" y="10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5" y="9"/>
                      <a:pt x="2" y="7"/>
                      <a:pt x="2" y="6"/>
                    </a:cubicBezTo>
                    <a:cubicBezTo>
                      <a:pt x="2" y="7"/>
                      <a:pt x="1" y="7"/>
                      <a:pt x="2" y="8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8"/>
                      <a:pt x="4" y="9"/>
                      <a:pt x="2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10"/>
                      <a:pt x="0" y="12"/>
                      <a:pt x="2" y="12"/>
                    </a:cubicBezTo>
                    <a:cubicBezTo>
                      <a:pt x="3" y="12"/>
                      <a:pt x="5" y="12"/>
                      <a:pt x="5" y="12"/>
                    </a:cubicBezTo>
                    <a:cubicBezTo>
                      <a:pt x="5" y="11"/>
                      <a:pt x="3" y="11"/>
                      <a:pt x="2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1"/>
                      <a:pt x="2" y="10"/>
                      <a:pt x="1" y="10"/>
                    </a:cubicBezTo>
                    <a:cubicBezTo>
                      <a:pt x="0" y="10"/>
                      <a:pt x="3" y="10"/>
                      <a:pt x="2" y="10"/>
                    </a:cubicBezTo>
                    <a:cubicBezTo>
                      <a:pt x="3" y="10"/>
                      <a:pt x="4" y="10"/>
                      <a:pt x="5" y="11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0"/>
                      <a:pt x="5" y="10"/>
                      <a:pt x="6" y="10"/>
                    </a:cubicBezTo>
                    <a:cubicBezTo>
                      <a:pt x="4" y="10"/>
                      <a:pt x="6" y="11"/>
                      <a:pt x="6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4" y="10"/>
                      <a:pt x="5" y="10"/>
                      <a:pt x="4" y="9"/>
                    </a:cubicBezTo>
                    <a:cubicBezTo>
                      <a:pt x="6" y="10"/>
                      <a:pt x="5" y="10"/>
                      <a:pt x="6" y="10"/>
                    </a:cubicBezTo>
                    <a:cubicBezTo>
                      <a:pt x="5" y="9"/>
                      <a:pt x="4" y="8"/>
                      <a:pt x="4" y="8"/>
                    </a:cubicBezTo>
                    <a:cubicBezTo>
                      <a:pt x="6" y="9"/>
                      <a:pt x="5" y="9"/>
                      <a:pt x="6" y="10"/>
                    </a:cubicBezTo>
                    <a:cubicBezTo>
                      <a:pt x="5" y="8"/>
                      <a:pt x="6" y="9"/>
                      <a:pt x="6" y="8"/>
                    </a:cubicBezTo>
                    <a:cubicBezTo>
                      <a:pt x="6" y="8"/>
                      <a:pt x="6" y="8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8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7"/>
                      <a:pt x="7" y="8"/>
                    </a:cubicBezTo>
                    <a:cubicBezTo>
                      <a:pt x="7" y="7"/>
                      <a:pt x="7" y="7"/>
                      <a:pt x="7" y="5"/>
                    </a:cubicBezTo>
                    <a:cubicBezTo>
                      <a:pt x="7" y="6"/>
                      <a:pt x="7" y="7"/>
                      <a:pt x="8" y="7"/>
                    </a:cubicBezTo>
                    <a:cubicBezTo>
                      <a:pt x="8" y="5"/>
                      <a:pt x="8" y="7"/>
                      <a:pt x="8" y="6"/>
                    </a:cubicBezTo>
                    <a:cubicBezTo>
                      <a:pt x="8" y="8"/>
                      <a:pt x="8" y="7"/>
                      <a:pt x="8" y="8"/>
                    </a:cubicBezTo>
                    <a:cubicBezTo>
                      <a:pt x="9" y="9"/>
                      <a:pt x="9" y="7"/>
                      <a:pt x="9" y="7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8"/>
                      <a:pt x="9" y="6"/>
                      <a:pt x="10" y="8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10" y="7"/>
                      <a:pt x="10" y="7"/>
                      <a:pt x="11" y="8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8"/>
                      <a:pt x="12" y="6"/>
                      <a:pt x="13" y="4"/>
                    </a:cubicBezTo>
                    <a:cubicBezTo>
                      <a:pt x="13" y="4"/>
                      <a:pt x="13" y="5"/>
                      <a:pt x="13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8"/>
                      <a:pt x="13" y="6"/>
                    </a:cubicBezTo>
                    <a:cubicBezTo>
                      <a:pt x="14" y="5"/>
                      <a:pt x="13" y="7"/>
                      <a:pt x="13" y="7"/>
                    </a:cubicBezTo>
                    <a:cubicBezTo>
                      <a:pt x="15" y="5"/>
                      <a:pt x="13" y="9"/>
                      <a:pt x="16" y="7"/>
                    </a:cubicBezTo>
                    <a:cubicBezTo>
                      <a:pt x="15" y="6"/>
                      <a:pt x="16" y="5"/>
                      <a:pt x="15" y="5"/>
                    </a:cubicBezTo>
                    <a:cubicBezTo>
                      <a:pt x="15" y="5"/>
                      <a:pt x="16" y="4"/>
                      <a:pt x="16" y="4"/>
                    </a:cubicBezTo>
                    <a:cubicBezTo>
                      <a:pt x="17" y="5"/>
                      <a:pt x="16" y="6"/>
                      <a:pt x="17" y="6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3" y="8"/>
                      <a:pt x="18" y="7"/>
                      <a:pt x="15" y="8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72" name="Freeform 1373"/>
              <p:cNvSpPr>
                <a:spLocks/>
              </p:cNvSpPr>
              <p:nvPr/>
            </p:nvSpPr>
            <p:spPr bwMode="auto">
              <a:xfrm>
                <a:off x="757" y="3060"/>
                <a:ext cx="0" cy="6"/>
              </a:xfrm>
              <a:custGeom>
                <a:avLst/>
                <a:gdLst>
                  <a:gd name="T0" fmla="*/ 0 h 2"/>
                  <a:gd name="T1" fmla="*/ 2 h 2"/>
                  <a:gd name="T2" fmla="*/ 1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73" name="Freeform 1374"/>
              <p:cNvSpPr>
                <a:spLocks/>
              </p:cNvSpPr>
              <p:nvPr/>
            </p:nvSpPr>
            <p:spPr bwMode="auto">
              <a:xfrm>
                <a:off x="757" y="3060"/>
                <a:ext cx="2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74" name="Freeform 1375"/>
              <p:cNvSpPr>
                <a:spLocks/>
              </p:cNvSpPr>
              <p:nvPr/>
            </p:nvSpPr>
            <p:spPr bwMode="auto">
              <a:xfrm>
                <a:off x="765" y="306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75" name="Rectangle 1376"/>
              <p:cNvSpPr>
                <a:spLocks noChangeArrowheads="1"/>
              </p:cNvSpPr>
              <p:nvPr/>
            </p:nvSpPr>
            <p:spPr bwMode="auto">
              <a:xfrm>
                <a:off x="765" y="3071"/>
                <a:ext cx="3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76" name="Freeform 1377"/>
              <p:cNvSpPr>
                <a:spLocks/>
              </p:cNvSpPr>
              <p:nvPr/>
            </p:nvSpPr>
            <p:spPr bwMode="auto">
              <a:xfrm>
                <a:off x="727" y="3071"/>
                <a:ext cx="49" cy="25"/>
              </a:xfrm>
              <a:custGeom>
                <a:avLst/>
                <a:gdLst>
                  <a:gd name="T0" fmla="*/ 5 w 18"/>
                  <a:gd name="T1" fmla="*/ 3 h 9"/>
                  <a:gd name="T2" fmla="*/ 3 w 18"/>
                  <a:gd name="T3" fmla="*/ 4 h 9"/>
                  <a:gd name="T4" fmla="*/ 4 w 18"/>
                  <a:gd name="T5" fmla="*/ 2 h 9"/>
                  <a:gd name="T6" fmla="*/ 0 w 18"/>
                  <a:gd name="T7" fmla="*/ 3 h 9"/>
                  <a:gd name="T8" fmla="*/ 9 w 18"/>
                  <a:gd name="T9" fmla="*/ 6 h 9"/>
                  <a:gd name="T10" fmla="*/ 9 w 18"/>
                  <a:gd name="T11" fmla="*/ 7 h 9"/>
                  <a:gd name="T12" fmla="*/ 12 w 18"/>
                  <a:gd name="T13" fmla="*/ 5 h 9"/>
                  <a:gd name="T14" fmla="*/ 12 w 18"/>
                  <a:gd name="T15" fmla="*/ 7 h 9"/>
                  <a:gd name="T16" fmla="*/ 14 w 18"/>
                  <a:gd name="T17" fmla="*/ 5 h 9"/>
                  <a:gd name="T18" fmla="*/ 14 w 18"/>
                  <a:gd name="T19" fmla="*/ 5 h 9"/>
                  <a:gd name="T20" fmla="*/ 14 w 18"/>
                  <a:gd name="T21" fmla="*/ 5 h 9"/>
                  <a:gd name="T22" fmla="*/ 14 w 18"/>
                  <a:gd name="T23" fmla="*/ 4 h 9"/>
                  <a:gd name="T24" fmla="*/ 15 w 18"/>
                  <a:gd name="T25" fmla="*/ 4 h 9"/>
                  <a:gd name="T26" fmla="*/ 15 w 18"/>
                  <a:gd name="T27" fmla="*/ 4 h 9"/>
                  <a:gd name="T28" fmla="*/ 15 w 18"/>
                  <a:gd name="T29" fmla="*/ 3 h 9"/>
                  <a:gd name="T30" fmla="*/ 16 w 18"/>
                  <a:gd name="T31" fmla="*/ 4 h 9"/>
                  <a:gd name="T32" fmla="*/ 16 w 18"/>
                  <a:gd name="T33" fmla="*/ 1 h 9"/>
                  <a:gd name="T34" fmla="*/ 15 w 18"/>
                  <a:gd name="T35" fmla="*/ 0 h 9"/>
                  <a:gd name="T36" fmla="*/ 15 w 18"/>
                  <a:gd name="T37" fmla="*/ 2 h 9"/>
                  <a:gd name="T38" fmla="*/ 15 w 18"/>
                  <a:gd name="T39" fmla="*/ 2 h 9"/>
                  <a:gd name="T40" fmla="*/ 15 w 18"/>
                  <a:gd name="T41" fmla="*/ 3 h 9"/>
                  <a:gd name="T42" fmla="*/ 14 w 18"/>
                  <a:gd name="T43" fmla="*/ 1 h 9"/>
                  <a:gd name="T44" fmla="*/ 12 w 18"/>
                  <a:gd name="T45" fmla="*/ 1 h 9"/>
                  <a:gd name="T46" fmla="*/ 12 w 18"/>
                  <a:gd name="T47" fmla="*/ 1 h 9"/>
                  <a:gd name="T48" fmla="*/ 12 w 18"/>
                  <a:gd name="T49" fmla="*/ 2 h 9"/>
                  <a:gd name="T50" fmla="*/ 13 w 18"/>
                  <a:gd name="T51" fmla="*/ 2 h 9"/>
                  <a:gd name="T52" fmla="*/ 13 w 18"/>
                  <a:gd name="T53" fmla="*/ 4 h 9"/>
                  <a:gd name="T54" fmla="*/ 13 w 18"/>
                  <a:gd name="T55" fmla="*/ 5 h 9"/>
                  <a:gd name="T56" fmla="*/ 12 w 18"/>
                  <a:gd name="T57" fmla="*/ 3 h 9"/>
                  <a:gd name="T58" fmla="*/ 12 w 18"/>
                  <a:gd name="T59" fmla="*/ 4 h 9"/>
                  <a:gd name="T60" fmla="*/ 11 w 18"/>
                  <a:gd name="T61" fmla="*/ 2 h 9"/>
                  <a:gd name="T62" fmla="*/ 12 w 18"/>
                  <a:gd name="T63" fmla="*/ 4 h 9"/>
                  <a:gd name="T64" fmla="*/ 9 w 18"/>
                  <a:gd name="T65" fmla="*/ 4 h 9"/>
                  <a:gd name="T66" fmla="*/ 9 w 18"/>
                  <a:gd name="T67" fmla="*/ 3 h 9"/>
                  <a:gd name="T68" fmla="*/ 9 w 18"/>
                  <a:gd name="T69" fmla="*/ 4 h 9"/>
                  <a:gd name="T70" fmla="*/ 7 w 18"/>
                  <a:gd name="T71" fmla="*/ 3 h 9"/>
                  <a:gd name="T72" fmla="*/ 7 w 18"/>
                  <a:gd name="T73" fmla="*/ 4 h 9"/>
                  <a:gd name="T74" fmla="*/ 5 w 18"/>
                  <a:gd name="T75" fmla="*/ 3 h 9"/>
                  <a:gd name="T76" fmla="*/ 5 w 18"/>
                  <a:gd name="T77" fmla="*/ 3 h 9"/>
                  <a:gd name="T78" fmla="*/ 3 w 18"/>
                  <a:gd name="T79" fmla="*/ 5 h 9"/>
                  <a:gd name="T80" fmla="*/ 5 w 18"/>
                  <a:gd name="T81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" h="9">
                    <a:moveTo>
                      <a:pt x="5" y="3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4" y="3"/>
                      <a:pt x="2" y="3"/>
                      <a:pt x="4" y="2"/>
                    </a:cubicBezTo>
                    <a:cubicBezTo>
                      <a:pt x="2" y="3"/>
                      <a:pt x="2" y="1"/>
                      <a:pt x="0" y="3"/>
                    </a:cubicBezTo>
                    <a:cubicBezTo>
                      <a:pt x="3" y="5"/>
                      <a:pt x="6" y="8"/>
                      <a:pt x="9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5"/>
                      <a:pt x="11" y="9"/>
                      <a:pt x="12" y="5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3" y="7"/>
                      <a:pt x="13" y="4"/>
                      <a:pt x="14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4"/>
                      <a:pt x="14" y="4"/>
                      <a:pt x="15" y="4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6" y="5"/>
                      <a:pt x="15" y="3"/>
                      <a:pt x="15" y="3"/>
                    </a:cubicBezTo>
                    <a:cubicBezTo>
                      <a:pt x="16" y="3"/>
                      <a:pt x="16" y="4"/>
                      <a:pt x="16" y="4"/>
                    </a:cubicBezTo>
                    <a:cubicBezTo>
                      <a:pt x="16" y="3"/>
                      <a:pt x="18" y="3"/>
                      <a:pt x="16" y="1"/>
                    </a:cubicBezTo>
                    <a:cubicBezTo>
                      <a:pt x="16" y="1"/>
                      <a:pt x="15" y="1"/>
                      <a:pt x="15" y="0"/>
                    </a:cubicBezTo>
                    <a:cubicBezTo>
                      <a:pt x="14" y="0"/>
                      <a:pt x="15" y="1"/>
                      <a:pt x="15" y="2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7" y="5"/>
                      <a:pt x="14" y="2"/>
                      <a:pt x="15" y="3"/>
                    </a:cubicBezTo>
                    <a:cubicBezTo>
                      <a:pt x="14" y="2"/>
                      <a:pt x="14" y="2"/>
                      <a:pt x="14" y="1"/>
                    </a:cubicBezTo>
                    <a:cubicBezTo>
                      <a:pt x="12" y="0"/>
                      <a:pt x="14" y="4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1"/>
                      <a:pt x="12" y="2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3" y="3"/>
                      <a:pt x="13" y="4"/>
                      <a:pt x="13" y="4"/>
                    </a:cubicBezTo>
                    <a:cubicBezTo>
                      <a:pt x="13" y="3"/>
                      <a:pt x="13" y="5"/>
                      <a:pt x="13" y="5"/>
                    </a:cubicBezTo>
                    <a:cubicBezTo>
                      <a:pt x="12" y="4"/>
                      <a:pt x="13" y="4"/>
                      <a:pt x="12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3"/>
                      <a:pt x="11" y="2"/>
                    </a:cubicBezTo>
                    <a:cubicBezTo>
                      <a:pt x="11" y="3"/>
                      <a:pt x="12" y="3"/>
                      <a:pt x="12" y="4"/>
                    </a:cubicBezTo>
                    <a:cubicBezTo>
                      <a:pt x="11" y="3"/>
                      <a:pt x="10" y="3"/>
                      <a:pt x="9" y="4"/>
                    </a:cubicBezTo>
                    <a:cubicBezTo>
                      <a:pt x="9" y="4"/>
                      <a:pt x="9" y="3"/>
                      <a:pt x="9" y="3"/>
                    </a:cubicBezTo>
                    <a:cubicBezTo>
                      <a:pt x="9" y="3"/>
                      <a:pt x="9" y="4"/>
                      <a:pt x="9" y="4"/>
                    </a:cubicBezTo>
                    <a:cubicBezTo>
                      <a:pt x="8" y="5"/>
                      <a:pt x="7" y="5"/>
                      <a:pt x="7" y="3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6"/>
                      <a:pt x="6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4"/>
                      <a:pt x="3" y="5"/>
                      <a:pt x="3" y="5"/>
                    </a:cubicBezTo>
                    <a:cubicBezTo>
                      <a:pt x="4" y="4"/>
                      <a:pt x="4" y="4"/>
                      <a:pt x="5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77" name="Freeform 1378"/>
              <p:cNvSpPr>
                <a:spLocks/>
              </p:cNvSpPr>
              <p:nvPr/>
            </p:nvSpPr>
            <p:spPr bwMode="auto">
              <a:xfrm>
                <a:off x="727" y="3074"/>
                <a:ext cx="5" cy="2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0 h 1"/>
                  <a:gd name="T4" fmla="*/ 0 w 2"/>
                  <a:gd name="T5" fmla="*/ 0 h 1"/>
                  <a:gd name="T6" fmla="*/ 0 w 2"/>
                  <a:gd name="T7" fmla="*/ 1 h 1"/>
                  <a:gd name="T8" fmla="*/ 1 w 2"/>
                  <a:gd name="T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78" name="Freeform 1379"/>
              <p:cNvSpPr>
                <a:spLocks/>
              </p:cNvSpPr>
              <p:nvPr/>
            </p:nvSpPr>
            <p:spPr bwMode="auto">
              <a:xfrm>
                <a:off x="724" y="3041"/>
                <a:ext cx="25" cy="33"/>
              </a:xfrm>
              <a:custGeom>
                <a:avLst/>
                <a:gdLst>
                  <a:gd name="T0" fmla="*/ 6 w 9"/>
                  <a:gd name="T1" fmla="*/ 4 h 12"/>
                  <a:gd name="T2" fmla="*/ 6 w 9"/>
                  <a:gd name="T3" fmla="*/ 3 h 12"/>
                  <a:gd name="T4" fmla="*/ 1 w 9"/>
                  <a:gd name="T5" fmla="*/ 6 h 12"/>
                  <a:gd name="T6" fmla="*/ 2 w 9"/>
                  <a:gd name="T7" fmla="*/ 9 h 12"/>
                  <a:gd name="T8" fmla="*/ 0 w 9"/>
                  <a:gd name="T9" fmla="*/ 9 h 12"/>
                  <a:gd name="T10" fmla="*/ 2 w 9"/>
                  <a:gd name="T11" fmla="*/ 11 h 12"/>
                  <a:gd name="T12" fmla="*/ 1 w 9"/>
                  <a:gd name="T13" fmla="*/ 10 h 12"/>
                  <a:gd name="T14" fmla="*/ 2 w 9"/>
                  <a:gd name="T15" fmla="*/ 10 h 12"/>
                  <a:gd name="T16" fmla="*/ 2 w 9"/>
                  <a:gd name="T17" fmla="*/ 9 h 12"/>
                  <a:gd name="T18" fmla="*/ 3 w 9"/>
                  <a:gd name="T19" fmla="*/ 10 h 12"/>
                  <a:gd name="T20" fmla="*/ 2 w 9"/>
                  <a:gd name="T21" fmla="*/ 7 h 12"/>
                  <a:gd name="T22" fmla="*/ 4 w 9"/>
                  <a:gd name="T23" fmla="*/ 8 h 12"/>
                  <a:gd name="T24" fmla="*/ 5 w 9"/>
                  <a:gd name="T25" fmla="*/ 7 h 12"/>
                  <a:gd name="T26" fmla="*/ 5 w 9"/>
                  <a:gd name="T27" fmla="*/ 6 h 12"/>
                  <a:gd name="T28" fmla="*/ 4 w 9"/>
                  <a:gd name="T29" fmla="*/ 5 h 12"/>
                  <a:gd name="T30" fmla="*/ 6 w 9"/>
                  <a:gd name="T31" fmla="*/ 6 h 12"/>
                  <a:gd name="T32" fmla="*/ 8 w 9"/>
                  <a:gd name="T33" fmla="*/ 5 h 12"/>
                  <a:gd name="T34" fmla="*/ 8 w 9"/>
                  <a:gd name="T35" fmla="*/ 3 h 12"/>
                  <a:gd name="T36" fmla="*/ 8 w 9"/>
                  <a:gd name="T37" fmla="*/ 4 h 12"/>
                  <a:gd name="T38" fmla="*/ 9 w 9"/>
                  <a:gd name="T39" fmla="*/ 5 h 12"/>
                  <a:gd name="T40" fmla="*/ 9 w 9"/>
                  <a:gd name="T41" fmla="*/ 1 h 12"/>
                  <a:gd name="T42" fmla="*/ 6 w 9"/>
                  <a:gd name="T4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12">
                    <a:moveTo>
                      <a:pt x="6" y="4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2" y="5"/>
                      <a:pt x="1" y="6"/>
                    </a:cubicBezTo>
                    <a:cubicBezTo>
                      <a:pt x="0" y="7"/>
                      <a:pt x="1" y="8"/>
                      <a:pt x="2" y="9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10"/>
                      <a:pt x="0" y="12"/>
                      <a:pt x="2" y="11"/>
                    </a:cubicBezTo>
                    <a:cubicBezTo>
                      <a:pt x="2" y="11"/>
                      <a:pt x="1" y="11"/>
                      <a:pt x="1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4" y="9"/>
                      <a:pt x="0" y="8"/>
                      <a:pt x="2" y="7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4" y="7"/>
                      <a:pt x="4" y="6"/>
                      <a:pt x="5" y="7"/>
                    </a:cubicBezTo>
                    <a:cubicBezTo>
                      <a:pt x="5" y="7"/>
                      <a:pt x="5" y="6"/>
                      <a:pt x="5" y="6"/>
                    </a:cubicBezTo>
                    <a:cubicBezTo>
                      <a:pt x="5" y="6"/>
                      <a:pt x="4" y="6"/>
                      <a:pt x="4" y="5"/>
                    </a:cubicBezTo>
                    <a:cubicBezTo>
                      <a:pt x="5" y="3"/>
                      <a:pt x="5" y="6"/>
                      <a:pt x="6" y="6"/>
                    </a:cubicBezTo>
                    <a:cubicBezTo>
                      <a:pt x="6" y="5"/>
                      <a:pt x="7" y="4"/>
                      <a:pt x="8" y="5"/>
                    </a:cubicBezTo>
                    <a:cubicBezTo>
                      <a:pt x="7" y="4"/>
                      <a:pt x="8" y="3"/>
                      <a:pt x="8" y="3"/>
                    </a:cubicBezTo>
                    <a:cubicBezTo>
                      <a:pt x="8" y="3"/>
                      <a:pt x="8" y="4"/>
                      <a:pt x="8" y="4"/>
                    </a:cubicBezTo>
                    <a:cubicBezTo>
                      <a:pt x="8" y="4"/>
                      <a:pt x="9" y="5"/>
                      <a:pt x="9" y="5"/>
                    </a:cubicBezTo>
                    <a:cubicBezTo>
                      <a:pt x="8" y="4"/>
                      <a:pt x="8" y="2"/>
                      <a:pt x="9" y="1"/>
                    </a:cubicBezTo>
                    <a:cubicBezTo>
                      <a:pt x="7" y="0"/>
                      <a:pt x="7" y="4"/>
                      <a:pt x="6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79" name="Rectangle 1380"/>
              <p:cNvSpPr>
                <a:spLocks noChangeArrowheads="1"/>
              </p:cNvSpPr>
              <p:nvPr/>
            </p:nvSpPr>
            <p:spPr bwMode="auto">
              <a:xfrm>
                <a:off x="740" y="3049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80" name="Freeform 1381"/>
              <p:cNvSpPr>
                <a:spLocks/>
              </p:cNvSpPr>
              <p:nvPr/>
            </p:nvSpPr>
            <p:spPr bwMode="auto">
              <a:xfrm>
                <a:off x="915" y="3093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81" name="Freeform 1382"/>
              <p:cNvSpPr>
                <a:spLocks/>
              </p:cNvSpPr>
              <p:nvPr/>
            </p:nvSpPr>
            <p:spPr bwMode="auto">
              <a:xfrm>
                <a:off x="906" y="3085"/>
                <a:ext cx="9" cy="13"/>
              </a:xfrm>
              <a:custGeom>
                <a:avLst/>
                <a:gdLst>
                  <a:gd name="T0" fmla="*/ 0 w 3"/>
                  <a:gd name="T1" fmla="*/ 0 h 5"/>
                  <a:gd name="T2" fmla="*/ 0 w 3"/>
                  <a:gd name="T3" fmla="*/ 0 h 5"/>
                  <a:gd name="T4" fmla="*/ 3 w 3"/>
                  <a:gd name="T5" fmla="*/ 5 h 5"/>
                  <a:gd name="T6" fmla="*/ 2 w 3"/>
                  <a:gd name="T7" fmla="*/ 2 h 5"/>
                  <a:gd name="T8" fmla="*/ 2 w 3"/>
                  <a:gd name="T9" fmla="*/ 3 h 5"/>
                  <a:gd name="T10" fmla="*/ 1 w 3"/>
                  <a:gd name="T11" fmla="*/ 1 h 5"/>
                  <a:gd name="T12" fmla="*/ 1 w 3"/>
                  <a:gd name="T13" fmla="*/ 1 h 5"/>
                  <a:gd name="T14" fmla="*/ 0 w 3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3"/>
                      <a:pt x="1" y="3"/>
                      <a:pt x="3" y="5"/>
                    </a:cubicBezTo>
                    <a:cubicBezTo>
                      <a:pt x="3" y="4"/>
                      <a:pt x="3" y="3"/>
                      <a:pt x="2" y="2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2" y="2"/>
                      <a:pt x="2" y="2"/>
                      <a:pt x="1" y="1"/>
                    </a:cubicBezTo>
                    <a:cubicBezTo>
                      <a:pt x="1" y="0"/>
                      <a:pt x="1" y="1"/>
                      <a:pt x="1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82" name="Freeform 1383"/>
              <p:cNvSpPr>
                <a:spLocks/>
              </p:cNvSpPr>
              <p:nvPr/>
            </p:nvSpPr>
            <p:spPr bwMode="auto">
              <a:xfrm>
                <a:off x="909" y="309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83" name="Freeform 1384"/>
              <p:cNvSpPr>
                <a:spLocks/>
              </p:cNvSpPr>
              <p:nvPr/>
            </p:nvSpPr>
            <p:spPr bwMode="auto">
              <a:xfrm>
                <a:off x="909" y="3090"/>
                <a:ext cx="0" cy="6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84" name="Freeform 1385"/>
              <p:cNvSpPr>
                <a:spLocks/>
              </p:cNvSpPr>
              <p:nvPr/>
            </p:nvSpPr>
            <p:spPr bwMode="auto">
              <a:xfrm>
                <a:off x="906" y="309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85" name="Freeform 1386"/>
              <p:cNvSpPr>
                <a:spLocks/>
              </p:cNvSpPr>
              <p:nvPr/>
            </p:nvSpPr>
            <p:spPr bwMode="auto">
              <a:xfrm>
                <a:off x="904" y="3087"/>
                <a:ext cx="2" cy="11"/>
              </a:xfrm>
              <a:custGeom>
                <a:avLst/>
                <a:gdLst>
                  <a:gd name="T0" fmla="*/ 0 w 1"/>
                  <a:gd name="T1" fmla="*/ 3 h 4"/>
                  <a:gd name="T2" fmla="*/ 1 w 1"/>
                  <a:gd name="T3" fmla="*/ 3 h 4"/>
                  <a:gd name="T4" fmla="*/ 1 w 1"/>
                  <a:gd name="T5" fmla="*/ 3 h 4"/>
                  <a:gd name="T6" fmla="*/ 1 w 1"/>
                  <a:gd name="T7" fmla="*/ 1 h 4"/>
                  <a:gd name="T8" fmla="*/ 1 w 1"/>
                  <a:gd name="T9" fmla="*/ 1 h 4"/>
                  <a:gd name="T10" fmla="*/ 0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1" y="4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2"/>
                      <a:pt x="0" y="1"/>
                      <a:pt x="1" y="1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86" name="Freeform 1387"/>
              <p:cNvSpPr>
                <a:spLocks/>
              </p:cNvSpPr>
              <p:nvPr/>
            </p:nvSpPr>
            <p:spPr bwMode="auto">
              <a:xfrm>
                <a:off x="906" y="309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87" name="Freeform 1388"/>
              <p:cNvSpPr>
                <a:spLocks/>
              </p:cNvSpPr>
              <p:nvPr/>
            </p:nvSpPr>
            <p:spPr bwMode="auto">
              <a:xfrm>
                <a:off x="906" y="3093"/>
                <a:ext cx="3" cy="3"/>
              </a:xfrm>
              <a:custGeom>
                <a:avLst/>
                <a:gdLst>
                  <a:gd name="T0" fmla="*/ 3 w 3"/>
                  <a:gd name="T1" fmla="*/ 3 h 3"/>
                  <a:gd name="T2" fmla="*/ 3 w 3"/>
                  <a:gd name="T3" fmla="*/ 0 h 3"/>
                  <a:gd name="T4" fmla="*/ 0 w 3"/>
                  <a:gd name="T5" fmla="*/ 0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88" name="Freeform 1389"/>
              <p:cNvSpPr>
                <a:spLocks/>
              </p:cNvSpPr>
              <p:nvPr/>
            </p:nvSpPr>
            <p:spPr bwMode="auto">
              <a:xfrm>
                <a:off x="901" y="3087"/>
                <a:ext cx="3" cy="11"/>
              </a:xfrm>
              <a:custGeom>
                <a:avLst/>
                <a:gdLst>
                  <a:gd name="T0" fmla="*/ 1 w 1"/>
                  <a:gd name="T1" fmla="*/ 4 h 4"/>
                  <a:gd name="T2" fmla="*/ 1 w 1"/>
                  <a:gd name="T3" fmla="*/ 2 h 4"/>
                  <a:gd name="T4" fmla="*/ 0 w 1"/>
                  <a:gd name="T5" fmla="*/ 0 h 4"/>
                  <a:gd name="T6" fmla="*/ 0 w 1"/>
                  <a:gd name="T7" fmla="*/ 0 h 4"/>
                  <a:gd name="T8" fmla="*/ 1 w 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1" y="4"/>
                    </a:moveTo>
                    <a:cubicBezTo>
                      <a:pt x="0" y="2"/>
                      <a:pt x="1" y="4"/>
                      <a:pt x="1" y="2"/>
                    </a:cubicBezTo>
                    <a:cubicBezTo>
                      <a:pt x="1" y="2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3"/>
                      <a:pt x="1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89" name="Freeform 1390"/>
              <p:cNvSpPr>
                <a:spLocks/>
              </p:cNvSpPr>
              <p:nvPr/>
            </p:nvSpPr>
            <p:spPr bwMode="auto">
              <a:xfrm>
                <a:off x="901" y="30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90" name="Freeform 1391"/>
              <p:cNvSpPr>
                <a:spLocks/>
              </p:cNvSpPr>
              <p:nvPr/>
            </p:nvSpPr>
            <p:spPr bwMode="auto">
              <a:xfrm>
                <a:off x="898" y="3085"/>
                <a:ext cx="3" cy="11"/>
              </a:xfrm>
              <a:custGeom>
                <a:avLst/>
                <a:gdLst>
                  <a:gd name="T0" fmla="*/ 0 w 1"/>
                  <a:gd name="T1" fmla="*/ 3 h 4"/>
                  <a:gd name="T2" fmla="*/ 1 w 1"/>
                  <a:gd name="T3" fmla="*/ 2 h 4"/>
                  <a:gd name="T4" fmla="*/ 0 w 1"/>
                  <a:gd name="T5" fmla="*/ 2 h 4"/>
                  <a:gd name="T6" fmla="*/ 1 w 1"/>
                  <a:gd name="T7" fmla="*/ 2 h 4"/>
                  <a:gd name="T8" fmla="*/ 0 w 1"/>
                  <a:gd name="T9" fmla="*/ 3 h 4"/>
                  <a:gd name="T10" fmla="*/ 1 w 1"/>
                  <a:gd name="T11" fmla="*/ 2 h 4"/>
                  <a:gd name="T12" fmla="*/ 1 w 1"/>
                  <a:gd name="T13" fmla="*/ 3 h 4"/>
                  <a:gd name="T14" fmla="*/ 1 w 1"/>
                  <a:gd name="T15" fmla="*/ 1 h 4"/>
                  <a:gd name="T16" fmla="*/ 1 w 1"/>
                  <a:gd name="T17" fmla="*/ 1 h 4"/>
                  <a:gd name="T18" fmla="*/ 1 w 1"/>
                  <a:gd name="T19" fmla="*/ 0 h 4"/>
                  <a:gd name="T20" fmla="*/ 1 w 1"/>
                  <a:gd name="T21" fmla="*/ 2 h 4"/>
                  <a:gd name="T22" fmla="*/ 0 w 1"/>
                  <a:gd name="T2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0" y="3"/>
                      <a:pt x="1" y="1"/>
                      <a:pt x="1" y="2"/>
                    </a:cubicBezTo>
                    <a:cubicBezTo>
                      <a:pt x="0" y="4"/>
                      <a:pt x="0" y="2"/>
                      <a:pt x="0" y="3"/>
                    </a:cubicBezTo>
                    <a:cubicBezTo>
                      <a:pt x="0" y="3"/>
                      <a:pt x="1" y="3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1" y="0"/>
                      <a:pt x="1" y="1"/>
                      <a:pt x="1" y="0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2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91" name="Rectangle 1392"/>
              <p:cNvSpPr>
                <a:spLocks noChangeArrowheads="1"/>
              </p:cNvSpPr>
              <p:nvPr/>
            </p:nvSpPr>
            <p:spPr bwMode="auto">
              <a:xfrm>
                <a:off x="898" y="3090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92" name="Freeform 1393"/>
              <p:cNvSpPr>
                <a:spLocks/>
              </p:cNvSpPr>
              <p:nvPr/>
            </p:nvSpPr>
            <p:spPr bwMode="auto">
              <a:xfrm>
                <a:off x="896" y="3087"/>
                <a:ext cx="13" cy="6"/>
              </a:xfrm>
              <a:custGeom>
                <a:avLst/>
                <a:gdLst>
                  <a:gd name="T0" fmla="*/ 0 w 5"/>
                  <a:gd name="T1" fmla="*/ 1 h 2"/>
                  <a:gd name="T2" fmla="*/ 1 w 5"/>
                  <a:gd name="T3" fmla="*/ 1 h 2"/>
                  <a:gd name="T4" fmla="*/ 1 w 5"/>
                  <a:gd name="T5" fmla="*/ 2 h 2"/>
                  <a:gd name="T6" fmla="*/ 2 w 5"/>
                  <a:gd name="T7" fmla="*/ 1 h 2"/>
                  <a:gd name="T8" fmla="*/ 1 w 5"/>
                  <a:gd name="T9" fmla="*/ 1 h 2"/>
                  <a:gd name="T10" fmla="*/ 3 w 5"/>
                  <a:gd name="T11" fmla="*/ 1 h 2"/>
                  <a:gd name="T12" fmla="*/ 2 w 5"/>
                  <a:gd name="T13" fmla="*/ 1 h 2"/>
                  <a:gd name="T14" fmla="*/ 3 w 5"/>
                  <a:gd name="T15" fmla="*/ 0 h 2"/>
                  <a:gd name="T16" fmla="*/ 2 w 5"/>
                  <a:gd name="T17" fmla="*/ 1 h 2"/>
                  <a:gd name="T18" fmla="*/ 2 w 5"/>
                  <a:gd name="T19" fmla="*/ 0 h 2"/>
                  <a:gd name="T20" fmla="*/ 0 w 5"/>
                  <a:gd name="T2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2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2" y="1"/>
                      <a:pt x="3" y="1"/>
                      <a:pt x="3" y="1"/>
                    </a:cubicBezTo>
                    <a:cubicBezTo>
                      <a:pt x="3" y="1"/>
                      <a:pt x="3" y="1"/>
                      <a:pt x="2" y="1"/>
                    </a:cubicBezTo>
                    <a:cubicBezTo>
                      <a:pt x="3" y="0"/>
                      <a:pt x="5" y="1"/>
                      <a:pt x="3" y="0"/>
                    </a:cubicBezTo>
                    <a:cubicBezTo>
                      <a:pt x="3" y="0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93" name="Freeform 1394"/>
              <p:cNvSpPr>
                <a:spLocks/>
              </p:cNvSpPr>
              <p:nvPr/>
            </p:nvSpPr>
            <p:spPr bwMode="auto">
              <a:xfrm>
                <a:off x="896" y="3093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94" name="Freeform 1395"/>
              <p:cNvSpPr>
                <a:spLocks/>
              </p:cNvSpPr>
              <p:nvPr/>
            </p:nvSpPr>
            <p:spPr bwMode="auto">
              <a:xfrm>
                <a:off x="904" y="308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95" name="Freeform 1396"/>
              <p:cNvSpPr>
                <a:spLocks/>
              </p:cNvSpPr>
              <p:nvPr/>
            </p:nvSpPr>
            <p:spPr bwMode="auto">
              <a:xfrm>
                <a:off x="896" y="3087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0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96" name="Freeform 1397"/>
              <p:cNvSpPr>
                <a:spLocks/>
              </p:cNvSpPr>
              <p:nvPr/>
            </p:nvSpPr>
            <p:spPr bwMode="auto">
              <a:xfrm>
                <a:off x="893" y="3068"/>
                <a:ext cx="27" cy="22"/>
              </a:xfrm>
              <a:custGeom>
                <a:avLst/>
                <a:gdLst>
                  <a:gd name="T0" fmla="*/ 7 w 10"/>
                  <a:gd name="T1" fmla="*/ 5 h 8"/>
                  <a:gd name="T2" fmla="*/ 8 w 10"/>
                  <a:gd name="T3" fmla="*/ 4 h 8"/>
                  <a:gd name="T4" fmla="*/ 8 w 10"/>
                  <a:gd name="T5" fmla="*/ 2 h 8"/>
                  <a:gd name="T6" fmla="*/ 10 w 10"/>
                  <a:gd name="T7" fmla="*/ 0 h 8"/>
                  <a:gd name="T8" fmla="*/ 8 w 10"/>
                  <a:gd name="T9" fmla="*/ 1 h 8"/>
                  <a:gd name="T10" fmla="*/ 9 w 10"/>
                  <a:gd name="T11" fmla="*/ 0 h 8"/>
                  <a:gd name="T12" fmla="*/ 7 w 10"/>
                  <a:gd name="T13" fmla="*/ 0 h 8"/>
                  <a:gd name="T14" fmla="*/ 6 w 10"/>
                  <a:gd name="T15" fmla="*/ 1 h 8"/>
                  <a:gd name="T16" fmla="*/ 2 w 10"/>
                  <a:gd name="T17" fmla="*/ 4 h 8"/>
                  <a:gd name="T18" fmla="*/ 3 w 10"/>
                  <a:gd name="T19" fmla="*/ 5 h 8"/>
                  <a:gd name="T20" fmla="*/ 2 w 10"/>
                  <a:gd name="T21" fmla="*/ 5 h 8"/>
                  <a:gd name="T22" fmla="*/ 2 w 10"/>
                  <a:gd name="T23" fmla="*/ 5 h 8"/>
                  <a:gd name="T24" fmla="*/ 1 w 10"/>
                  <a:gd name="T25" fmla="*/ 6 h 8"/>
                  <a:gd name="T26" fmla="*/ 4 w 10"/>
                  <a:gd name="T27" fmla="*/ 7 h 8"/>
                  <a:gd name="T28" fmla="*/ 1 w 10"/>
                  <a:gd name="T29" fmla="*/ 7 h 8"/>
                  <a:gd name="T30" fmla="*/ 2 w 10"/>
                  <a:gd name="T31" fmla="*/ 7 h 8"/>
                  <a:gd name="T32" fmla="*/ 4 w 10"/>
                  <a:gd name="T33" fmla="*/ 7 h 8"/>
                  <a:gd name="T34" fmla="*/ 5 w 10"/>
                  <a:gd name="T35" fmla="*/ 7 h 8"/>
                  <a:gd name="T36" fmla="*/ 3 w 10"/>
                  <a:gd name="T37" fmla="*/ 4 h 8"/>
                  <a:gd name="T38" fmla="*/ 4 w 10"/>
                  <a:gd name="T39" fmla="*/ 5 h 8"/>
                  <a:gd name="T40" fmla="*/ 6 w 10"/>
                  <a:gd name="T41" fmla="*/ 5 h 8"/>
                  <a:gd name="T42" fmla="*/ 5 w 10"/>
                  <a:gd name="T43" fmla="*/ 3 h 8"/>
                  <a:gd name="T44" fmla="*/ 6 w 10"/>
                  <a:gd name="T45" fmla="*/ 3 h 8"/>
                  <a:gd name="T46" fmla="*/ 5 w 10"/>
                  <a:gd name="T47" fmla="*/ 3 h 8"/>
                  <a:gd name="T48" fmla="*/ 6 w 10"/>
                  <a:gd name="T49" fmla="*/ 4 h 8"/>
                  <a:gd name="T50" fmla="*/ 5 w 10"/>
                  <a:gd name="T51" fmla="*/ 1 h 8"/>
                  <a:gd name="T52" fmla="*/ 7 w 10"/>
                  <a:gd name="T53" fmla="*/ 4 h 8"/>
                  <a:gd name="T54" fmla="*/ 6 w 10"/>
                  <a:gd name="T55" fmla="*/ 3 h 8"/>
                  <a:gd name="T56" fmla="*/ 6 w 10"/>
                  <a:gd name="T57" fmla="*/ 2 h 8"/>
                  <a:gd name="T58" fmla="*/ 7 w 10"/>
                  <a:gd name="T59" fmla="*/ 4 h 8"/>
                  <a:gd name="T60" fmla="*/ 7 w 10"/>
                  <a:gd name="T61" fmla="*/ 3 h 8"/>
                  <a:gd name="T62" fmla="*/ 7 w 10"/>
                  <a:gd name="T63" fmla="*/ 2 h 8"/>
                  <a:gd name="T64" fmla="*/ 8 w 10"/>
                  <a:gd name="T65" fmla="*/ 2 h 8"/>
                  <a:gd name="T66" fmla="*/ 7 w 10"/>
                  <a:gd name="T67" fmla="*/ 4 h 8"/>
                  <a:gd name="T68" fmla="*/ 7 w 10"/>
                  <a:gd name="T69" fmla="*/ 5 h 8"/>
                  <a:gd name="T70" fmla="*/ 8 w 10"/>
                  <a:gd name="T71" fmla="*/ 3 h 8"/>
                  <a:gd name="T72" fmla="*/ 7 w 10"/>
                  <a:gd name="T73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" h="8">
                    <a:moveTo>
                      <a:pt x="7" y="5"/>
                    </a:moveTo>
                    <a:cubicBezTo>
                      <a:pt x="8" y="4"/>
                      <a:pt x="8" y="4"/>
                      <a:pt x="8" y="4"/>
                    </a:cubicBezTo>
                    <a:cubicBezTo>
                      <a:pt x="8" y="3"/>
                      <a:pt x="8" y="3"/>
                      <a:pt x="8" y="2"/>
                    </a:cubicBezTo>
                    <a:cubicBezTo>
                      <a:pt x="9" y="2"/>
                      <a:pt x="9" y="1"/>
                      <a:pt x="10" y="0"/>
                    </a:cubicBezTo>
                    <a:cubicBezTo>
                      <a:pt x="9" y="0"/>
                      <a:pt x="8" y="1"/>
                      <a:pt x="8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0"/>
                      <a:pt x="7" y="1"/>
                      <a:pt x="7" y="0"/>
                    </a:cubicBezTo>
                    <a:cubicBezTo>
                      <a:pt x="6" y="0"/>
                      <a:pt x="6" y="1"/>
                      <a:pt x="6" y="1"/>
                    </a:cubicBezTo>
                    <a:cubicBezTo>
                      <a:pt x="4" y="1"/>
                      <a:pt x="3" y="3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3" y="6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0" y="4"/>
                      <a:pt x="2" y="6"/>
                      <a:pt x="1" y="6"/>
                    </a:cubicBezTo>
                    <a:cubicBezTo>
                      <a:pt x="2" y="6"/>
                      <a:pt x="3" y="6"/>
                      <a:pt x="4" y="7"/>
                    </a:cubicBezTo>
                    <a:cubicBezTo>
                      <a:pt x="1" y="6"/>
                      <a:pt x="3" y="7"/>
                      <a:pt x="1" y="7"/>
                    </a:cubicBezTo>
                    <a:cubicBezTo>
                      <a:pt x="0" y="7"/>
                      <a:pt x="3" y="7"/>
                      <a:pt x="2" y="7"/>
                    </a:cubicBezTo>
                    <a:cubicBezTo>
                      <a:pt x="4" y="7"/>
                      <a:pt x="3" y="7"/>
                      <a:pt x="4" y="7"/>
                    </a:cubicBezTo>
                    <a:cubicBezTo>
                      <a:pt x="5" y="7"/>
                      <a:pt x="4" y="7"/>
                      <a:pt x="5" y="7"/>
                    </a:cubicBezTo>
                    <a:cubicBezTo>
                      <a:pt x="6" y="8"/>
                      <a:pt x="3" y="6"/>
                      <a:pt x="3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4"/>
                      <a:pt x="4" y="4"/>
                      <a:pt x="6" y="5"/>
                    </a:cubicBezTo>
                    <a:cubicBezTo>
                      <a:pt x="5" y="4"/>
                      <a:pt x="7" y="5"/>
                      <a:pt x="5" y="3"/>
                    </a:cubicBezTo>
                    <a:cubicBezTo>
                      <a:pt x="5" y="3"/>
                      <a:pt x="5" y="3"/>
                      <a:pt x="6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6" y="4"/>
                      <a:pt x="6" y="4"/>
                    </a:cubicBezTo>
                    <a:cubicBezTo>
                      <a:pt x="5" y="3"/>
                      <a:pt x="5" y="2"/>
                      <a:pt x="5" y="1"/>
                    </a:cubicBezTo>
                    <a:cubicBezTo>
                      <a:pt x="6" y="2"/>
                      <a:pt x="7" y="3"/>
                      <a:pt x="7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4"/>
                      <a:pt x="6" y="2"/>
                      <a:pt x="6" y="2"/>
                    </a:cubicBezTo>
                    <a:cubicBezTo>
                      <a:pt x="6" y="2"/>
                      <a:pt x="7" y="4"/>
                      <a:pt x="7" y="4"/>
                    </a:cubicBezTo>
                    <a:cubicBezTo>
                      <a:pt x="7" y="5"/>
                      <a:pt x="7" y="2"/>
                      <a:pt x="7" y="3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1"/>
                      <a:pt x="7" y="3"/>
                      <a:pt x="8" y="2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7" y="3"/>
                      <a:pt x="8" y="3"/>
                    </a:cubicBezTo>
                    <a:cubicBezTo>
                      <a:pt x="7" y="5"/>
                      <a:pt x="7" y="5"/>
                      <a:pt x="7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97" name="Rectangle 1398"/>
              <p:cNvSpPr>
                <a:spLocks noChangeArrowheads="1"/>
              </p:cNvSpPr>
              <p:nvPr/>
            </p:nvSpPr>
            <p:spPr bwMode="auto">
              <a:xfrm>
                <a:off x="912" y="3082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98" name="Freeform 1399"/>
              <p:cNvSpPr>
                <a:spLocks/>
              </p:cNvSpPr>
              <p:nvPr/>
            </p:nvSpPr>
            <p:spPr bwMode="auto">
              <a:xfrm>
                <a:off x="912" y="30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499" name="Rectangle 1400"/>
              <p:cNvSpPr>
                <a:spLocks noChangeArrowheads="1"/>
              </p:cNvSpPr>
              <p:nvPr/>
            </p:nvSpPr>
            <p:spPr bwMode="auto">
              <a:xfrm>
                <a:off x="912" y="3068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00" name="Freeform 1401"/>
              <p:cNvSpPr>
                <a:spLocks/>
              </p:cNvSpPr>
              <p:nvPr/>
            </p:nvSpPr>
            <p:spPr bwMode="auto">
              <a:xfrm>
                <a:off x="912" y="3079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01" name="Freeform 1402"/>
              <p:cNvSpPr>
                <a:spLocks/>
              </p:cNvSpPr>
              <p:nvPr/>
            </p:nvSpPr>
            <p:spPr bwMode="auto">
              <a:xfrm>
                <a:off x="909" y="3082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02" name="Rectangle 1403"/>
              <p:cNvSpPr>
                <a:spLocks noChangeArrowheads="1"/>
              </p:cNvSpPr>
              <p:nvPr/>
            </p:nvSpPr>
            <p:spPr bwMode="auto">
              <a:xfrm>
                <a:off x="912" y="3082"/>
                <a:ext cx="1" cy="3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03" name="Freeform 1404"/>
              <p:cNvSpPr>
                <a:spLocks/>
              </p:cNvSpPr>
              <p:nvPr/>
            </p:nvSpPr>
            <p:spPr bwMode="auto">
              <a:xfrm>
                <a:off x="912" y="3071"/>
                <a:ext cx="22" cy="16"/>
              </a:xfrm>
              <a:custGeom>
                <a:avLst/>
                <a:gdLst>
                  <a:gd name="T0" fmla="*/ 6 w 8"/>
                  <a:gd name="T1" fmla="*/ 6 h 6"/>
                  <a:gd name="T2" fmla="*/ 7 w 8"/>
                  <a:gd name="T3" fmla="*/ 4 h 6"/>
                  <a:gd name="T4" fmla="*/ 4 w 8"/>
                  <a:gd name="T5" fmla="*/ 4 h 6"/>
                  <a:gd name="T6" fmla="*/ 7 w 8"/>
                  <a:gd name="T7" fmla="*/ 3 h 6"/>
                  <a:gd name="T8" fmla="*/ 4 w 8"/>
                  <a:gd name="T9" fmla="*/ 2 h 6"/>
                  <a:gd name="T10" fmla="*/ 5 w 8"/>
                  <a:gd name="T11" fmla="*/ 1 h 6"/>
                  <a:gd name="T12" fmla="*/ 2 w 8"/>
                  <a:gd name="T13" fmla="*/ 3 h 6"/>
                  <a:gd name="T14" fmla="*/ 4 w 8"/>
                  <a:gd name="T15" fmla="*/ 0 h 6"/>
                  <a:gd name="T16" fmla="*/ 4 w 8"/>
                  <a:gd name="T17" fmla="*/ 0 h 6"/>
                  <a:gd name="T18" fmla="*/ 3 w 8"/>
                  <a:gd name="T19" fmla="*/ 0 h 6"/>
                  <a:gd name="T20" fmla="*/ 2 w 8"/>
                  <a:gd name="T21" fmla="*/ 2 h 6"/>
                  <a:gd name="T22" fmla="*/ 1 w 8"/>
                  <a:gd name="T23" fmla="*/ 3 h 6"/>
                  <a:gd name="T24" fmla="*/ 2 w 8"/>
                  <a:gd name="T25" fmla="*/ 3 h 6"/>
                  <a:gd name="T26" fmla="*/ 1 w 8"/>
                  <a:gd name="T27" fmla="*/ 4 h 6"/>
                  <a:gd name="T28" fmla="*/ 2 w 8"/>
                  <a:gd name="T29" fmla="*/ 3 h 6"/>
                  <a:gd name="T30" fmla="*/ 1 w 8"/>
                  <a:gd name="T31" fmla="*/ 4 h 6"/>
                  <a:gd name="T32" fmla="*/ 2 w 8"/>
                  <a:gd name="T33" fmla="*/ 4 h 6"/>
                  <a:gd name="T34" fmla="*/ 2 w 8"/>
                  <a:gd name="T35" fmla="*/ 4 h 6"/>
                  <a:gd name="T36" fmla="*/ 3 w 8"/>
                  <a:gd name="T37" fmla="*/ 3 h 6"/>
                  <a:gd name="T38" fmla="*/ 2 w 8"/>
                  <a:gd name="T39" fmla="*/ 4 h 6"/>
                  <a:gd name="T40" fmla="*/ 3 w 8"/>
                  <a:gd name="T41" fmla="*/ 3 h 6"/>
                  <a:gd name="T42" fmla="*/ 1 w 8"/>
                  <a:gd name="T43" fmla="*/ 5 h 6"/>
                  <a:gd name="T44" fmla="*/ 2 w 8"/>
                  <a:gd name="T45" fmla="*/ 4 h 6"/>
                  <a:gd name="T46" fmla="*/ 1 w 8"/>
                  <a:gd name="T47" fmla="*/ 5 h 6"/>
                  <a:gd name="T48" fmla="*/ 4 w 8"/>
                  <a:gd name="T49" fmla="*/ 3 h 6"/>
                  <a:gd name="T50" fmla="*/ 2 w 8"/>
                  <a:gd name="T51" fmla="*/ 5 h 6"/>
                  <a:gd name="T52" fmla="*/ 3 w 8"/>
                  <a:gd name="T53" fmla="*/ 5 h 6"/>
                  <a:gd name="T54" fmla="*/ 2 w 8"/>
                  <a:gd name="T55" fmla="*/ 5 h 6"/>
                  <a:gd name="T56" fmla="*/ 3 w 8"/>
                  <a:gd name="T57" fmla="*/ 5 h 6"/>
                  <a:gd name="T58" fmla="*/ 4 w 8"/>
                  <a:gd name="T59" fmla="*/ 5 h 6"/>
                  <a:gd name="T60" fmla="*/ 5 w 8"/>
                  <a:gd name="T61" fmla="*/ 5 h 6"/>
                  <a:gd name="T62" fmla="*/ 4 w 8"/>
                  <a:gd name="T63" fmla="*/ 5 h 6"/>
                  <a:gd name="T64" fmla="*/ 6 w 8"/>
                  <a:gd name="T65" fmla="*/ 6 h 6"/>
                  <a:gd name="T66" fmla="*/ 5 w 8"/>
                  <a:gd name="T67" fmla="*/ 5 h 6"/>
                  <a:gd name="T68" fmla="*/ 6 w 8"/>
                  <a:gd name="T6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6" y="6"/>
                    </a:moveTo>
                    <a:cubicBezTo>
                      <a:pt x="8" y="6"/>
                      <a:pt x="7" y="5"/>
                      <a:pt x="7" y="4"/>
                    </a:cubicBezTo>
                    <a:cubicBezTo>
                      <a:pt x="7" y="3"/>
                      <a:pt x="4" y="5"/>
                      <a:pt x="4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3"/>
                      <a:pt x="6" y="1"/>
                      <a:pt x="4" y="2"/>
                    </a:cubicBezTo>
                    <a:cubicBezTo>
                      <a:pt x="4" y="2"/>
                      <a:pt x="4" y="1"/>
                      <a:pt x="5" y="1"/>
                    </a:cubicBezTo>
                    <a:cubicBezTo>
                      <a:pt x="4" y="1"/>
                      <a:pt x="1" y="4"/>
                      <a:pt x="2" y="3"/>
                    </a:cubicBezTo>
                    <a:cubicBezTo>
                      <a:pt x="3" y="2"/>
                      <a:pt x="3" y="2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3" y="1"/>
                      <a:pt x="3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2"/>
                      <a:pt x="1" y="3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ubicBezTo>
                      <a:pt x="1" y="4"/>
                      <a:pt x="1" y="3"/>
                      <a:pt x="1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4"/>
                      <a:pt x="1" y="4"/>
                    </a:cubicBezTo>
                    <a:cubicBezTo>
                      <a:pt x="1" y="4"/>
                      <a:pt x="2" y="3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4"/>
                      <a:pt x="0" y="5"/>
                      <a:pt x="1" y="5"/>
                    </a:cubicBezTo>
                    <a:cubicBezTo>
                      <a:pt x="2" y="5"/>
                      <a:pt x="2" y="4"/>
                      <a:pt x="2" y="4"/>
                    </a:cubicBezTo>
                    <a:cubicBezTo>
                      <a:pt x="3" y="4"/>
                      <a:pt x="2" y="4"/>
                      <a:pt x="1" y="5"/>
                    </a:cubicBezTo>
                    <a:cubicBezTo>
                      <a:pt x="2" y="4"/>
                      <a:pt x="4" y="4"/>
                      <a:pt x="4" y="3"/>
                    </a:cubicBezTo>
                    <a:cubicBezTo>
                      <a:pt x="3" y="4"/>
                      <a:pt x="5" y="4"/>
                      <a:pt x="2" y="5"/>
                    </a:cubicBezTo>
                    <a:cubicBezTo>
                      <a:pt x="2" y="5"/>
                      <a:pt x="3" y="5"/>
                      <a:pt x="3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4" y="5"/>
                      <a:pt x="1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5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6"/>
                      <a:pt x="6" y="6"/>
                    </a:cubicBezTo>
                    <a:cubicBezTo>
                      <a:pt x="6" y="6"/>
                      <a:pt x="5" y="5"/>
                      <a:pt x="5" y="5"/>
                    </a:cubicBezTo>
                    <a:cubicBezTo>
                      <a:pt x="5" y="5"/>
                      <a:pt x="7" y="6"/>
                      <a:pt x="6" y="6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04" name="Freeform 1405"/>
              <p:cNvSpPr>
                <a:spLocks/>
              </p:cNvSpPr>
              <p:nvPr/>
            </p:nvSpPr>
            <p:spPr bwMode="auto">
              <a:xfrm>
                <a:off x="915" y="3082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05" name="Freeform 1406"/>
              <p:cNvSpPr>
                <a:spLocks/>
              </p:cNvSpPr>
              <p:nvPr/>
            </p:nvSpPr>
            <p:spPr bwMode="auto">
              <a:xfrm>
                <a:off x="912" y="3082"/>
                <a:ext cx="19" cy="24"/>
              </a:xfrm>
              <a:custGeom>
                <a:avLst/>
                <a:gdLst>
                  <a:gd name="T0" fmla="*/ 3 w 7"/>
                  <a:gd name="T1" fmla="*/ 3 h 9"/>
                  <a:gd name="T2" fmla="*/ 2 w 7"/>
                  <a:gd name="T3" fmla="*/ 2 h 9"/>
                  <a:gd name="T4" fmla="*/ 5 w 7"/>
                  <a:gd name="T5" fmla="*/ 4 h 9"/>
                  <a:gd name="T6" fmla="*/ 5 w 7"/>
                  <a:gd name="T7" fmla="*/ 5 h 9"/>
                  <a:gd name="T8" fmla="*/ 2 w 7"/>
                  <a:gd name="T9" fmla="*/ 3 h 9"/>
                  <a:gd name="T10" fmla="*/ 2 w 7"/>
                  <a:gd name="T11" fmla="*/ 3 h 9"/>
                  <a:gd name="T12" fmla="*/ 3 w 7"/>
                  <a:gd name="T13" fmla="*/ 4 h 9"/>
                  <a:gd name="T14" fmla="*/ 4 w 7"/>
                  <a:gd name="T15" fmla="*/ 5 h 9"/>
                  <a:gd name="T16" fmla="*/ 3 w 7"/>
                  <a:gd name="T17" fmla="*/ 5 h 9"/>
                  <a:gd name="T18" fmla="*/ 2 w 7"/>
                  <a:gd name="T19" fmla="*/ 3 h 9"/>
                  <a:gd name="T20" fmla="*/ 4 w 7"/>
                  <a:gd name="T21" fmla="*/ 8 h 9"/>
                  <a:gd name="T22" fmla="*/ 4 w 7"/>
                  <a:gd name="T23" fmla="*/ 8 h 9"/>
                  <a:gd name="T24" fmla="*/ 3 w 7"/>
                  <a:gd name="T25" fmla="*/ 6 h 9"/>
                  <a:gd name="T26" fmla="*/ 3 w 7"/>
                  <a:gd name="T27" fmla="*/ 6 h 9"/>
                  <a:gd name="T28" fmla="*/ 4 w 7"/>
                  <a:gd name="T29" fmla="*/ 7 h 9"/>
                  <a:gd name="T30" fmla="*/ 7 w 7"/>
                  <a:gd name="T31" fmla="*/ 4 h 9"/>
                  <a:gd name="T32" fmla="*/ 6 w 7"/>
                  <a:gd name="T33" fmla="*/ 4 h 9"/>
                  <a:gd name="T34" fmla="*/ 5 w 7"/>
                  <a:gd name="T35" fmla="*/ 3 h 9"/>
                  <a:gd name="T36" fmla="*/ 3 w 7"/>
                  <a:gd name="T37" fmla="*/ 2 h 9"/>
                  <a:gd name="T38" fmla="*/ 4 w 7"/>
                  <a:gd name="T39" fmla="*/ 2 h 9"/>
                  <a:gd name="T40" fmla="*/ 2 w 7"/>
                  <a:gd name="T41" fmla="*/ 2 h 9"/>
                  <a:gd name="T42" fmla="*/ 1 w 7"/>
                  <a:gd name="T43" fmla="*/ 1 h 9"/>
                  <a:gd name="T44" fmla="*/ 1 w 7"/>
                  <a:gd name="T45" fmla="*/ 1 h 9"/>
                  <a:gd name="T46" fmla="*/ 3 w 7"/>
                  <a:gd name="T47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" h="9">
                    <a:moveTo>
                      <a:pt x="3" y="3"/>
                    </a:moveTo>
                    <a:cubicBezTo>
                      <a:pt x="3" y="3"/>
                      <a:pt x="2" y="2"/>
                      <a:pt x="2" y="2"/>
                    </a:cubicBezTo>
                    <a:cubicBezTo>
                      <a:pt x="3" y="3"/>
                      <a:pt x="4" y="3"/>
                      <a:pt x="5" y="4"/>
                    </a:cubicBezTo>
                    <a:cubicBezTo>
                      <a:pt x="4" y="3"/>
                      <a:pt x="5" y="4"/>
                      <a:pt x="5" y="5"/>
                    </a:cubicBezTo>
                    <a:cubicBezTo>
                      <a:pt x="4" y="4"/>
                      <a:pt x="3" y="3"/>
                      <a:pt x="2" y="3"/>
                    </a:cubicBezTo>
                    <a:cubicBezTo>
                      <a:pt x="3" y="3"/>
                      <a:pt x="2" y="3"/>
                      <a:pt x="2" y="3"/>
                    </a:cubicBezTo>
                    <a:cubicBezTo>
                      <a:pt x="3" y="3"/>
                      <a:pt x="2" y="4"/>
                      <a:pt x="3" y="4"/>
                    </a:cubicBezTo>
                    <a:cubicBezTo>
                      <a:pt x="4" y="5"/>
                      <a:pt x="4" y="6"/>
                      <a:pt x="4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4"/>
                      <a:pt x="3" y="4"/>
                      <a:pt x="2" y="3"/>
                    </a:cubicBezTo>
                    <a:cubicBezTo>
                      <a:pt x="3" y="5"/>
                      <a:pt x="2" y="6"/>
                      <a:pt x="4" y="8"/>
                    </a:cubicBezTo>
                    <a:cubicBezTo>
                      <a:pt x="4" y="9"/>
                      <a:pt x="4" y="8"/>
                      <a:pt x="4" y="8"/>
                    </a:cubicBezTo>
                    <a:cubicBezTo>
                      <a:pt x="3" y="8"/>
                      <a:pt x="3" y="6"/>
                      <a:pt x="3" y="6"/>
                    </a:cubicBezTo>
                    <a:cubicBezTo>
                      <a:pt x="3" y="6"/>
                      <a:pt x="3" y="5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6" y="5"/>
                      <a:pt x="7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6" y="3"/>
                      <a:pt x="5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2"/>
                      <a:pt x="3" y="2"/>
                      <a:pt x="4" y="2"/>
                    </a:cubicBezTo>
                    <a:cubicBezTo>
                      <a:pt x="3" y="2"/>
                      <a:pt x="3" y="2"/>
                      <a:pt x="2" y="2"/>
                    </a:cubicBezTo>
                    <a:cubicBezTo>
                      <a:pt x="2" y="1"/>
                      <a:pt x="3" y="2"/>
                      <a:pt x="1" y="1"/>
                    </a:cubicBezTo>
                    <a:cubicBezTo>
                      <a:pt x="0" y="0"/>
                      <a:pt x="2" y="2"/>
                      <a:pt x="1" y="1"/>
                    </a:cubicBez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06" name="Freeform 1407"/>
              <p:cNvSpPr>
                <a:spLocks/>
              </p:cNvSpPr>
              <p:nvPr/>
            </p:nvSpPr>
            <p:spPr bwMode="auto">
              <a:xfrm>
                <a:off x="920" y="3087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07" name="Freeform 1408"/>
              <p:cNvSpPr>
                <a:spLocks/>
              </p:cNvSpPr>
              <p:nvPr/>
            </p:nvSpPr>
            <p:spPr bwMode="auto">
              <a:xfrm>
                <a:off x="928" y="3090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08" name="Freeform 1409"/>
              <p:cNvSpPr>
                <a:spLocks/>
              </p:cNvSpPr>
              <p:nvPr/>
            </p:nvSpPr>
            <p:spPr bwMode="auto">
              <a:xfrm>
                <a:off x="915" y="3090"/>
                <a:ext cx="2" cy="3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509" name="Freeform 1410"/>
              <p:cNvSpPr>
                <a:spLocks/>
              </p:cNvSpPr>
              <p:nvPr/>
            </p:nvSpPr>
            <p:spPr bwMode="auto">
              <a:xfrm>
                <a:off x="915" y="3096"/>
                <a:ext cx="8" cy="13"/>
              </a:xfrm>
              <a:custGeom>
                <a:avLst/>
                <a:gdLst>
                  <a:gd name="T0" fmla="*/ 1 w 3"/>
                  <a:gd name="T1" fmla="*/ 5 h 5"/>
                  <a:gd name="T2" fmla="*/ 3 w 3"/>
                  <a:gd name="T3" fmla="*/ 4 h 5"/>
                  <a:gd name="T4" fmla="*/ 0 w 3"/>
                  <a:gd name="T5" fmla="*/ 0 h 5"/>
                  <a:gd name="T6" fmla="*/ 1 w 3"/>
                  <a:gd name="T7" fmla="*/ 3 h 5"/>
                  <a:gd name="T8" fmla="*/ 1 w 3"/>
                  <a:gd name="T9" fmla="*/ 3 h 5"/>
                  <a:gd name="T10" fmla="*/ 1 w 3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5">
                    <a:moveTo>
                      <a:pt x="1" y="5"/>
                    </a:moveTo>
                    <a:cubicBezTo>
                      <a:pt x="2" y="4"/>
                      <a:pt x="1" y="3"/>
                      <a:pt x="3" y="4"/>
                    </a:cubicBezTo>
                    <a:cubicBezTo>
                      <a:pt x="2" y="2"/>
                      <a:pt x="1" y="2"/>
                      <a:pt x="0" y="0"/>
                    </a:cubicBezTo>
                    <a:cubicBezTo>
                      <a:pt x="0" y="0"/>
                      <a:pt x="1" y="2"/>
                      <a:pt x="1" y="3"/>
                    </a:cubicBezTo>
                    <a:cubicBezTo>
                      <a:pt x="1" y="2"/>
                      <a:pt x="1" y="3"/>
                      <a:pt x="1" y="3"/>
                    </a:cubicBez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13" name="Group 1612"/>
            <p:cNvGrpSpPr>
              <a:grpSpLocks/>
            </p:cNvGrpSpPr>
            <p:nvPr/>
          </p:nvGrpSpPr>
          <p:grpSpPr bwMode="auto">
            <a:xfrm>
              <a:off x="482" y="2794"/>
              <a:ext cx="569" cy="416"/>
              <a:chOff x="482" y="2794"/>
              <a:chExt cx="569" cy="416"/>
            </a:xfrm>
          </p:grpSpPr>
          <p:sp>
            <p:nvSpPr>
              <p:cNvPr id="110" name="Freeform 1412"/>
              <p:cNvSpPr>
                <a:spLocks/>
              </p:cNvSpPr>
              <p:nvPr/>
            </p:nvSpPr>
            <p:spPr bwMode="auto">
              <a:xfrm>
                <a:off x="882" y="3090"/>
                <a:ext cx="35" cy="19"/>
              </a:xfrm>
              <a:custGeom>
                <a:avLst/>
                <a:gdLst>
                  <a:gd name="T0" fmla="*/ 10 w 13"/>
                  <a:gd name="T1" fmla="*/ 3 h 7"/>
                  <a:gd name="T2" fmla="*/ 9 w 13"/>
                  <a:gd name="T3" fmla="*/ 4 h 7"/>
                  <a:gd name="T4" fmla="*/ 9 w 13"/>
                  <a:gd name="T5" fmla="*/ 3 h 7"/>
                  <a:gd name="T6" fmla="*/ 9 w 13"/>
                  <a:gd name="T7" fmla="*/ 2 h 7"/>
                  <a:gd name="T8" fmla="*/ 9 w 13"/>
                  <a:gd name="T9" fmla="*/ 3 h 7"/>
                  <a:gd name="T10" fmla="*/ 8 w 13"/>
                  <a:gd name="T11" fmla="*/ 3 h 7"/>
                  <a:gd name="T12" fmla="*/ 8 w 13"/>
                  <a:gd name="T13" fmla="*/ 5 h 7"/>
                  <a:gd name="T14" fmla="*/ 7 w 13"/>
                  <a:gd name="T15" fmla="*/ 2 h 7"/>
                  <a:gd name="T16" fmla="*/ 7 w 13"/>
                  <a:gd name="T17" fmla="*/ 6 h 7"/>
                  <a:gd name="T18" fmla="*/ 6 w 13"/>
                  <a:gd name="T19" fmla="*/ 4 h 7"/>
                  <a:gd name="T20" fmla="*/ 6 w 13"/>
                  <a:gd name="T21" fmla="*/ 4 h 7"/>
                  <a:gd name="T22" fmla="*/ 6 w 13"/>
                  <a:gd name="T23" fmla="*/ 4 h 7"/>
                  <a:gd name="T24" fmla="*/ 6 w 13"/>
                  <a:gd name="T25" fmla="*/ 2 h 7"/>
                  <a:gd name="T26" fmla="*/ 6 w 13"/>
                  <a:gd name="T27" fmla="*/ 2 h 7"/>
                  <a:gd name="T28" fmla="*/ 6 w 13"/>
                  <a:gd name="T29" fmla="*/ 2 h 7"/>
                  <a:gd name="T30" fmla="*/ 4 w 13"/>
                  <a:gd name="T31" fmla="*/ 2 h 7"/>
                  <a:gd name="T32" fmla="*/ 5 w 13"/>
                  <a:gd name="T33" fmla="*/ 1 h 7"/>
                  <a:gd name="T34" fmla="*/ 3 w 13"/>
                  <a:gd name="T35" fmla="*/ 3 h 7"/>
                  <a:gd name="T36" fmla="*/ 2 w 13"/>
                  <a:gd name="T37" fmla="*/ 2 h 7"/>
                  <a:gd name="T38" fmla="*/ 4 w 13"/>
                  <a:gd name="T39" fmla="*/ 1 h 7"/>
                  <a:gd name="T40" fmla="*/ 3 w 13"/>
                  <a:gd name="T41" fmla="*/ 2 h 7"/>
                  <a:gd name="T42" fmla="*/ 5 w 13"/>
                  <a:gd name="T43" fmla="*/ 0 h 7"/>
                  <a:gd name="T44" fmla="*/ 2 w 13"/>
                  <a:gd name="T45" fmla="*/ 1 h 7"/>
                  <a:gd name="T46" fmla="*/ 2 w 13"/>
                  <a:gd name="T47" fmla="*/ 0 h 7"/>
                  <a:gd name="T48" fmla="*/ 0 w 13"/>
                  <a:gd name="T49" fmla="*/ 1 h 7"/>
                  <a:gd name="T50" fmla="*/ 2 w 13"/>
                  <a:gd name="T51" fmla="*/ 5 h 7"/>
                  <a:gd name="T52" fmla="*/ 4 w 13"/>
                  <a:gd name="T53" fmla="*/ 4 h 7"/>
                  <a:gd name="T54" fmla="*/ 2 w 13"/>
                  <a:gd name="T55" fmla="*/ 6 h 7"/>
                  <a:gd name="T56" fmla="*/ 4 w 13"/>
                  <a:gd name="T57" fmla="*/ 4 h 7"/>
                  <a:gd name="T58" fmla="*/ 3 w 13"/>
                  <a:gd name="T59" fmla="*/ 6 h 7"/>
                  <a:gd name="T60" fmla="*/ 4 w 13"/>
                  <a:gd name="T61" fmla="*/ 4 h 7"/>
                  <a:gd name="T62" fmla="*/ 4 w 13"/>
                  <a:gd name="T63" fmla="*/ 7 h 7"/>
                  <a:gd name="T64" fmla="*/ 10 w 13"/>
                  <a:gd name="T65" fmla="*/ 6 h 7"/>
                  <a:gd name="T66" fmla="*/ 9 w 13"/>
                  <a:gd name="T67" fmla="*/ 5 h 7"/>
                  <a:gd name="T68" fmla="*/ 11 w 13"/>
                  <a:gd name="T69" fmla="*/ 4 h 7"/>
                  <a:gd name="T70" fmla="*/ 11 w 13"/>
                  <a:gd name="T71" fmla="*/ 3 h 7"/>
                  <a:gd name="T72" fmla="*/ 12 w 13"/>
                  <a:gd name="T73" fmla="*/ 6 h 7"/>
                  <a:gd name="T74" fmla="*/ 12 w 13"/>
                  <a:gd name="T75" fmla="*/ 5 h 7"/>
                  <a:gd name="T76" fmla="*/ 12 w 13"/>
                  <a:gd name="T77" fmla="*/ 5 h 7"/>
                  <a:gd name="T78" fmla="*/ 13 w 13"/>
                  <a:gd name="T79" fmla="*/ 5 h 7"/>
                  <a:gd name="T80" fmla="*/ 11 w 13"/>
                  <a:gd name="T81" fmla="*/ 2 h 7"/>
                  <a:gd name="T82" fmla="*/ 9 w 13"/>
                  <a:gd name="T83" fmla="*/ 1 h 7"/>
                  <a:gd name="T84" fmla="*/ 10 w 13"/>
                  <a:gd name="T8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" h="7">
                    <a:moveTo>
                      <a:pt x="10" y="3"/>
                    </a:moveTo>
                    <a:cubicBezTo>
                      <a:pt x="9" y="3"/>
                      <a:pt x="9" y="4"/>
                      <a:pt x="9" y="4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1"/>
                      <a:pt x="9" y="3"/>
                      <a:pt x="9" y="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2"/>
                      <a:pt x="9" y="4"/>
                      <a:pt x="8" y="3"/>
                    </a:cubicBezTo>
                    <a:cubicBezTo>
                      <a:pt x="8" y="4"/>
                      <a:pt x="8" y="4"/>
                      <a:pt x="8" y="5"/>
                    </a:cubicBezTo>
                    <a:cubicBezTo>
                      <a:pt x="7" y="3"/>
                      <a:pt x="8" y="3"/>
                      <a:pt x="7" y="2"/>
                    </a:cubicBezTo>
                    <a:cubicBezTo>
                      <a:pt x="7" y="3"/>
                      <a:pt x="7" y="4"/>
                      <a:pt x="7" y="6"/>
                    </a:cubicBezTo>
                    <a:cubicBezTo>
                      <a:pt x="6" y="4"/>
                      <a:pt x="6" y="6"/>
                      <a:pt x="6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2"/>
                      <a:pt x="6" y="5"/>
                      <a:pt x="6" y="4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3"/>
                      <a:pt x="5" y="3"/>
                      <a:pt x="6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3"/>
                      <a:pt x="5" y="2"/>
                      <a:pt x="4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1"/>
                      <a:pt x="5" y="2"/>
                      <a:pt x="3" y="3"/>
                    </a:cubicBezTo>
                    <a:cubicBezTo>
                      <a:pt x="5" y="1"/>
                      <a:pt x="2" y="3"/>
                      <a:pt x="2" y="2"/>
                    </a:cubicBezTo>
                    <a:cubicBezTo>
                      <a:pt x="3" y="2"/>
                      <a:pt x="3" y="2"/>
                      <a:pt x="4" y="1"/>
                    </a:cubicBezTo>
                    <a:cubicBezTo>
                      <a:pt x="3" y="2"/>
                      <a:pt x="4" y="1"/>
                      <a:pt x="3" y="2"/>
                    </a:cubicBezTo>
                    <a:cubicBezTo>
                      <a:pt x="5" y="1"/>
                      <a:pt x="3" y="1"/>
                      <a:pt x="5" y="0"/>
                    </a:cubicBezTo>
                    <a:cubicBezTo>
                      <a:pt x="4" y="1"/>
                      <a:pt x="3" y="1"/>
                      <a:pt x="2" y="1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2" y="1"/>
                      <a:pt x="0" y="1"/>
                      <a:pt x="0" y="1"/>
                    </a:cubicBezTo>
                    <a:cubicBezTo>
                      <a:pt x="0" y="2"/>
                      <a:pt x="2" y="3"/>
                      <a:pt x="2" y="5"/>
                    </a:cubicBezTo>
                    <a:cubicBezTo>
                      <a:pt x="3" y="3"/>
                      <a:pt x="2" y="5"/>
                      <a:pt x="4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3" y="6"/>
                      <a:pt x="3" y="5"/>
                      <a:pt x="4" y="4"/>
                    </a:cubicBezTo>
                    <a:cubicBezTo>
                      <a:pt x="4" y="4"/>
                      <a:pt x="4" y="5"/>
                      <a:pt x="3" y="6"/>
                    </a:cubicBezTo>
                    <a:cubicBezTo>
                      <a:pt x="4" y="6"/>
                      <a:pt x="3" y="5"/>
                      <a:pt x="4" y="4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6" y="7"/>
                      <a:pt x="8" y="5"/>
                      <a:pt x="10" y="6"/>
                    </a:cubicBezTo>
                    <a:cubicBezTo>
                      <a:pt x="9" y="5"/>
                      <a:pt x="9" y="5"/>
                      <a:pt x="9" y="5"/>
                    </a:cubicBezTo>
                    <a:cubicBezTo>
                      <a:pt x="10" y="6"/>
                      <a:pt x="9" y="2"/>
                      <a:pt x="11" y="4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4"/>
                      <a:pt x="12" y="5"/>
                      <a:pt x="12" y="6"/>
                    </a:cubicBezTo>
                    <a:cubicBezTo>
                      <a:pt x="12" y="6"/>
                      <a:pt x="12" y="6"/>
                      <a:pt x="12" y="5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1" y="4"/>
                      <a:pt x="12" y="4"/>
                      <a:pt x="13" y="5"/>
                    </a:cubicBezTo>
                    <a:cubicBezTo>
                      <a:pt x="12" y="4"/>
                      <a:pt x="11" y="3"/>
                      <a:pt x="11" y="2"/>
                    </a:cubicBezTo>
                    <a:cubicBezTo>
                      <a:pt x="11" y="5"/>
                      <a:pt x="9" y="0"/>
                      <a:pt x="9" y="1"/>
                    </a:cubicBezTo>
                    <a:cubicBezTo>
                      <a:pt x="9" y="2"/>
                      <a:pt x="9" y="2"/>
                      <a:pt x="1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1" name="Freeform 1413"/>
              <p:cNvSpPr>
                <a:spLocks/>
              </p:cNvSpPr>
              <p:nvPr/>
            </p:nvSpPr>
            <p:spPr bwMode="auto">
              <a:xfrm>
                <a:off x="915" y="310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2" name="Freeform 1414"/>
              <p:cNvSpPr>
                <a:spLocks/>
              </p:cNvSpPr>
              <p:nvPr/>
            </p:nvSpPr>
            <p:spPr bwMode="auto">
              <a:xfrm>
                <a:off x="887" y="309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3" name="Rectangle 1415"/>
              <p:cNvSpPr>
                <a:spLocks noChangeArrowheads="1"/>
              </p:cNvSpPr>
              <p:nvPr/>
            </p:nvSpPr>
            <p:spPr bwMode="auto">
              <a:xfrm>
                <a:off x="917" y="3104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4" name="Freeform 1416"/>
              <p:cNvSpPr>
                <a:spLocks/>
              </p:cNvSpPr>
              <p:nvPr/>
            </p:nvSpPr>
            <p:spPr bwMode="auto">
              <a:xfrm>
                <a:off x="912" y="3096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5" name="Freeform 1417"/>
              <p:cNvSpPr>
                <a:spLocks/>
              </p:cNvSpPr>
              <p:nvPr/>
            </p:nvSpPr>
            <p:spPr bwMode="auto">
              <a:xfrm>
                <a:off x="890" y="3085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6" name="Freeform 1418"/>
              <p:cNvSpPr>
                <a:spLocks/>
              </p:cNvSpPr>
              <p:nvPr/>
            </p:nvSpPr>
            <p:spPr bwMode="auto">
              <a:xfrm>
                <a:off x="896" y="3079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7" name="Freeform 1419"/>
              <p:cNvSpPr>
                <a:spLocks/>
              </p:cNvSpPr>
              <p:nvPr/>
            </p:nvSpPr>
            <p:spPr bwMode="auto">
              <a:xfrm>
                <a:off x="879" y="3057"/>
                <a:ext cx="60" cy="33"/>
              </a:xfrm>
              <a:custGeom>
                <a:avLst/>
                <a:gdLst>
                  <a:gd name="T0" fmla="*/ 17 w 22"/>
                  <a:gd name="T1" fmla="*/ 9 h 12"/>
                  <a:gd name="T2" fmla="*/ 18 w 22"/>
                  <a:gd name="T3" fmla="*/ 11 h 12"/>
                  <a:gd name="T4" fmla="*/ 20 w 22"/>
                  <a:gd name="T5" fmla="*/ 10 h 12"/>
                  <a:gd name="T6" fmla="*/ 19 w 22"/>
                  <a:gd name="T7" fmla="*/ 7 h 12"/>
                  <a:gd name="T8" fmla="*/ 17 w 22"/>
                  <a:gd name="T9" fmla="*/ 3 h 12"/>
                  <a:gd name="T10" fmla="*/ 15 w 22"/>
                  <a:gd name="T11" fmla="*/ 2 h 12"/>
                  <a:gd name="T12" fmla="*/ 12 w 22"/>
                  <a:gd name="T13" fmla="*/ 3 h 12"/>
                  <a:gd name="T14" fmla="*/ 11 w 22"/>
                  <a:gd name="T15" fmla="*/ 2 h 12"/>
                  <a:gd name="T16" fmla="*/ 10 w 22"/>
                  <a:gd name="T17" fmla="*/ 2 h 12"/>
                  <a:gd name="T18" fmla="*/ 9 w 22"/>
                  <a:gd name="T19" fmla="*/ 5 h 12"/>
                  <a:gd name="T20" fmla="*/ 8 w 22"/>
                  <a:gd name="T21" fmla="*/ 6 h 12"/>
                  <a:gd name="T22" fmla="*/ 7 w 22"/>
                  <a:gd name="T23" fmla="*/ 4 h 12"/>
                  <a:gd name="T24" fmla="*/ 6 w 22"/>
                  <a:gd name="T25" fmla="*/ 5 h 12"/>
                  <a:gd name="T26" fmla="*/ 4 w 22"/>
                  <a:gd name="T27" fmla="*/ 5 h 12"/>
                  <a:gd name="T28" fmla="*/ 3 w 22"/>
                  <a:gd name="T29" fmla="*/ 7 h 12"/>
                  <a:gd name="T30" fmla="*/ 4 w 22"/>
                  <a:gd name="T31" fmla="*/ 8 h 12"/>
                  <a:gd name="T32" fmla="*/ 2 w 22"/>
                  <a:gd name="T33" fmla="*/ 8 h 12"/>
                  <a:gd name="T34" fmla="*/ 2 w 22"/>
                  <a:gd name="T35" fmla="*/ 9 h 12"/>
                  <a:gd name="T36" fmla="*/ 2 w 22"/>
                  <a:gd name="T37" fmla="*/ 12 h 12"/>
                  <a:gd name="T38" fmla="*/ 2 w 22"/>
                  <a:gd name="T39" fmla="*/ 10 h 12"/>
                  <a:gd name="T40" fmla="*/ 1 w 22"/>
                  <a:gd name="T41" fmla="*/ 10 h 12"/>
                  <a:gd name="T42" fmla="*/ 5 w 22"/>
                  <a:gd name="T43" fmla="*/ 10 h 12"/>
                  <a:gd name="T44" fmla="*/ 6 w 22"/>
                  <a:gd name="T45" fmla="*/ 10 h 12"/>
                  <a:gd name="T46" fmla="*/ 5 w 22"/>
                  <a:gd name="T47" fmla="*/ 10 h 12"/>
                  <a:gd name="T48" fmla="*/ 6 w 22"/>
                  <a:gd name="T49" fmla="*/ 9 h 12"/>
                  <a:gd name="T50" fmla="*/ 6 w 22"/>
                  <a:gd name="T51" fmla="*/ 9 h 12"/>
                  <a:gd name="T52" fmla="*/ 6 w 22"/>
                  <a:gd name="T53" fmla="*/ 8 h 12"/>
                  <a:gd name="T54" fmla="*/ 7 w 22"/>
                  <a:gd name="T55" fmla="*/ 8 h 12"/>
                  <a:gd name="T56" fmla="*/ 7 w 22"/>
                  <a:gd name="T57" fmla="*/ 8 h 12"/>
                  <a:gd name="T58" fmla="*/ 7 w 22"/>
                  <a:gd name="T59" fmla="*/ 8 h 12"/>
                  <a:gd name="T60" fmla="*/ 8 w 22"/>
                  <a:gd name="T61" fmla="*/ 6 h 12"/>
                  <a:gd name="T62" fmla="*/ 9 w 22"/>
                  <a:gd name="T63" fmla="*/ 8 h 12"/>
                  <a:gd name="T64" fmla="*/ 9 w 22"/>
                  <a:gd name="T65" fmla="*/ 8 h 12"/>
                  <a:gd name="T66" fmla="*/ 10 w 22"/>
                  <a:gd name="T67" fmla="*/ 6 h 12"/>
                  <a:gd name="T68" fmla="*/ 11 w 22"/>
                  <a:gd name="T69" fmla="*/ 5 h 12"/>
                  <a:gd name="T70" fmla="*/ 13 w 22"/>
                  <a:gd name="T71" fmla="*/ 5 h 12"/>
                  <a:gd name="T72" fmla="*/ 14 w 22"/>
                  <a:gd name="T73" fmla="*/ 5 h 12"/>
                  <a:gd name="T74" fmla="*/ 16 w 22"/>
                  <a:gd name="T75" fmla="*/ 6 h 12"/>
                  <a:gd name="T76" fmla="*/ 16 w 22"/>
                  <a:gd name="T77" fmla="*/ 4 h 12"/>
                  <a:gd name="T78" fmla="*/ 15 w 22"/>
                  <a:gd name="T79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12">
                    <a:moveTo>
                      <a:pt x="15" y="8"/>
                    </a:moveTo>
                    <a:cubicBezTo>
                      <a:pt x="15" y="8"/>
                      <a:pt x="16" y="8"/>
                      <a:pt x="17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7" y="10"/>
                      <a:pt x="18" y="11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7" y="9"/>
                      <a:pt x="19" y="11"/>
                      <a:pt x="20" y="10"/>
                    </a:cubicBezTo>
                    <a:cubicBezTo>
                      <a:pt x="20" y="9"/>
                      <a:pt x="17" y="8"/>
                      <a:pt x="18" y="7"/>
                    </a:cubicBezTo>
                    <a:cubicBezTo>
                      <a:pt x="18" y="7"/>
                      <a:pt x="18" y="7"/>
                      <a:pt x="19" y="7"/>
                    </a:cubicBezTo>
                    <a:cubicBezTo>
                      <a:pt x="19" y="6"/>
                      <a:pt x="17" y="7"/>
                      <a:pt x="17" y="6"/>
                    </a:cubicBezTo>
                    <a:cubicBezTo>
                      <a:pt x="22" y="4"/>
                      <a:pt x="15" y="6"/>
                      <a:pt x="17" y="3"/>
                    </a:cubicBezTo>
                    <a:cubicBezTo>
                      <a:pt x="16" y="3"/>
                      <a:pt x="16" y="3"/>
                      <a:pt x="15" y="4"/>
                    </a:cubicBezTo>
                    <a:cubicBezTo>
                      <a:pt x="15" y="2"/>
                      <a:pt x="14" y="3"/>
                      <a:pt x="15" y="2"/>
                    </a:cubicBezTo>
                    <a:cubicBezTo>
                      <a:pt x="14" y="5"/>
                      <a:pt x="13" y="0"/>
                      <a:pt x="12" y="4"/>
                    </a:cubicBezTo>
                    <a:cubicBezTo>
                      <a:pt x="12" y="3"/>
                      <a:pt x="12" y="4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2"/>
                      <a:pt x="11" y="4"/>
                      <a:pt x="11" y="2"/>
                    </a:cubicBezTo>
                    <a:cubicBezTo>
                      <a:pt x="10" y="2"/>
                      <a:pt x="11" y="4"/>
                      <a:pt x="11" y="5"/>
                    </a:cubicBezTo>
                    <a:cubicBezTo>
                      <a:pt x="10" y="4"/>
                      <a:pt x="10" y="4"/>
                      <a:pt x="10" y="2"/>
                    </a:cubicBezTo>
                    <a:cubicBezTo>
                      <a:pt x="10" y="4"/>
                      <a:pt x="9" y="3"/>
                      <a:pt x="9" y="4"/>
                    </a:cubicBezTo>
                    <a:cubicBezTo>
                      <a:pt x="9" y="4"/>
                      <a:pt x="10" y="5"/>
                      <a:pt x="9" y="5"/>
                    </a:cubicBezTo>
                    <a:cubicBezTo>
                      <a:pt x="9" y="5"/>
                      <a:pt x="9" y="7"/>
                      <a:pt x="9" y="7"/>
                    </a:cubicBezTo>
                    <a:cubicBezTo>
                      <a:pt x="8" y="5"/>
                      <a:pt x="9" y="7"/>
                      <a:pt x="8" y="6"/>
                    </a:cubicBezTo>
                    <a:cubicBezTo>
                      <a:pt x="8" y="4"/>
                      <a:pt x="9" y="4"/>
                      <a:pt x="9" y="3"/>
                    </a:cubicBezTo>
                    <a:cubicBezTo>
                      <a:pt x="8" y="3"/>
                      <a:pt x="7" y="3"/>
                      <a:pt x="7" y="4"/>
                    </a:cubicBezTo>
                    <a:cubicBezTo>
                      <a:pt x="7" y="4"/>
                      <a:pt x="7" y="3"/>
                      <a:pt x="7" y="3"/>
                    </a:cubicBezTo>
                    <a:cubicBezTo>
                      <a:pt x="6" y="3"/>
                      <a:pt x="6" y="6"/>
                      <a:pt x="6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6" y="5"/>
                      <a:pt x="4" y="4"/>
                      <a:pt x="4" y="5"/>
                    </a:cubicBezTo>
                    <a:cubicBezTo>
                      <a:pt x="4" y="6"/>
                      <a:pt x="4" y="6"/>
                      <a:pt x="5" y="6"/>
                    </a:cubicBezTo>
                    <a:cubicBezTo>
                      <a:pt x="3" y="4"/>
                      <a:pt x="5" y="8"/>
                      <a:pt x="3" y="7"/>
                    </a:cubicBezTo>
                    <a:cubicBezTo>
                      <a:pt x="5" y="8"/>
                      <a:pt x="5" y="9"/>
                      <a:pt x="5" y="9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9"/>
                      <a:pt x="2" y="7"/>
                      <a:pt x="2" y="6"/>
                    </a:cubicBezTo>
                    <a:cubicBezTo>
                      <a:pt x="2" y="7"/>
                      <a:pt x="1" y="7"/>
                      <a:pt x="2" y="8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8"/>
                      <a:pt x="4" y="9"/>
                      <a:pt x="2" y="9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10"/>
                      <a:pt x="0" y="11"/>
                      <a:pt x="2" y="12"/>
                    </a:cubicBezTo>
                    <a:cubicBezTo>
                      <a:pt x="3" y="12"/>
                      <a:pt x="5" y="11"/>
                      <a:pt x="6" y="11"/>
                    </a:cubicBezTo>
                    <a:cubicBezTo>
                      <a:pt x="5" y="11"/>
                      <a:pt x="3" y="11"/>
                      <a:pt x="2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0"/>
                      <a:pt x="2" y="10"/>
                      <a:pt x="1" y="10"/>
                    </a:cubicBezTo>
                    <a:cubicBezTo>
                      <a:pt x="0" y="10"/>
                      <a:pt x="3" y="10"/>
                      <a:pt x="2" y="9"/>
                    </a:cubicBezTo>
                    <a:cubicBezTo>
                      <a:pt x="4" y="10"/>
                      <a:pt x="4" y="10"/>
                      <a:pt x="5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0"/>
                      <a:pt x="5" y="10"/>
                      <a:pt x="6" y="10"/>
                    </a:cubicBezTo>
                    <a:cubicBezTo>
                      <a:pt x="4" y="9"/>
                      <a:pt x="6" y="10"/>
                      <a:pt x="6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4" y="9"/>
                      <a:pt x="5" y="9"/>
                      <a:pt x="4" y="9"/>
                    </a:cubicBezTo>
                    <a:cubicBezTo>
                      <a:pt x="6" y="9"/>
                      <a:pt x="5" y="9"/>
                      <a:pt x="6" y="9"/>
                    </a:cubicBezTo>
                    <a:cubicBezTo>
                      <a:pt x="5" y="9"/>
                      <a:pt x="4" y="8"/>
                      <a:pt x="4" y="8"/>
                    </a:cubicBezTo>
                    <a:cubicBezTo>
                      <a:pt x="6" y="9"/>
                      <a:pt x="5" y="8"/>
                      <a:pt x="6" y="9"/>
                    </a:cubicBezTo>
                    <a:cubicBezTo>
                      <a:pt x="5" y="8"/>
                      <a:pt x="6" y="8"/>
                      <a:pt x="6" y="8"/>
                    </a:cubicBezTo>
                    <a:cubicBezTo>
                      <a:pt x="6" y="7"/>
                      <a:pt x="6" y="7"/>
                      <a:pt x="6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7"/>
                      <a:pt x="7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6"/>
                      <a:pt x="7" y="8"/>
                    </a:cubicBezTo>
                    <a:cubicBezTo>
                      <a:pt x="7" y="7"/>
                      <a:pt x="7" y="7"/>
                      <a:pt x="7" y="5"/>
                    </a:cubicBezTo>
                    <a:cubicBezTo>
                      <a:pt x="7" y="5"/>
                      <a:pt x="8" y="7"/>
                      <a:pt x="8" y="6"/>
                    </a:cubicBezTo>
                    <a:cubicBezTo>
                      <a:pt x="8" y="5"/>
                      <a:pt x="8" y="7"/>
                      <a:pt x="8" y="6"/>
                    </a:cubicBezTo>
                    <a:cubicBezTo>
                      <a:pt x="8" y="8"/>
                      <a:pt x="8" y="6"/>
                      <a:pt x="9" y="8"/>
                    </a:cubicBezTo>
                    <a:cubicBezTo>
                      <a:pt x="9" y="9"/>
                      <a:pt x="9" y="6"/>
                      <a:pt x="9" y="7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7"/>
                      <a:pt x="9" y="6"/>
                      <a:pt x="10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7"/>
                      <a:pt x="10" y="6"/>
                      <a:pt x="11" y="8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8"/>
                      <a:pt x="12" y="5"/>
                      <a:pt x="13" y="4"/>
                    </a:cubicBezTo>
                    <a:cubicBezTo>
                      <a:pt x="13" y="4"/>
                      <a:pt x="13" y="4"/>
                      <a:pt x="13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7"/>
                      <a:pt x="14" y="5"/>
                    </a:cubicBezTo>
                    <a:cubicBezTo>
                      <a:pt x="14" y="5"/>
                      <a:pt x="13" y="7"/>
                      <a:pt x="13" y="7"/>
                    </a:cubicBezTo>
                    <a:cubicBezTo>
                      <a:pt x="15" y="5"/>
                      <a:pt x="13" y="9"/>
                      <a:pt x="16" y="6"/>
                    </a:cubicBezTo>
                    <a:cubicBezTo>
                      <a:pt x="16" y="6"/>
                      <a:pt x="16" y="5"/>
                      <a:pt x="15" y="5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7" y="4"/>
                      <a:pt x="16" y="5"/>
                      <a:pt x="17" y="5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3" y="8"/>
                      <a:pt x="18" y="7"/>
                      <a:pt x="15" y="8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8" name="Freeform 1420"/>
              <p:cNvSpPr>
                <a:spLocks/>
              </p:cNvSpPr>
              <p:nvPr/>
            </p:nvSpPr>
            <p:spPr bwMode="auto">
              <a:xfrm>
                <a:off x="912" y="3074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19" name="Freeform 1421"/>
              <p:cNvSpPr>
                <a:spLocks/>
              </p:cNvSpPr>
              <p:nvPr/>
            </p:nvSpPr>
            <p:spPr bwMode="auto">
              <a:xfrm>
                <a:off x="912" y="3074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0" name="Freeform 1422"/>
              <p:cNvSpPr>
                <a:spLocks/>
              </p:cNvSpPr>
              <p:nvPr/>
            </p:nvSpPr>
            <p:spPr bwMode="auto">
              <a:xfrm>
                <a:off x="920" y="30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1" name="Rectangle 1423"/>
              <p:cNvSpPr>
                <a:spLocks noChangeArrowheads="1"/>
              </p:cNvSpPr>
              <p:nvPr/>
            </p:nvSpPr>
            <p:spPr bwMode="auto">
              <a:xfrm>
                <a:off x="923" y="3082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2" name="Freeform 1424"/>
              <p:cNvSpPr>
                <a:spLocks/>
              </p:cNvSpPr>
              <p:nvPr/>
            </p:nvSpPr>
            <p:spPr bwMode="auto">
              <a:xfrm>
                <a:off x="885" y="3085"/>
                <a:ext cx="46" cy="24"/>
              </a:xfrm>
              <a:custGeom>
                <a:avLst/>
                <a:gdLst>
                  <a:gd name="T0" fmla="*/ 4 w 17"/>
                  <a:gd name="T1" fmla="*/ 3 h 9"/>
                  <a:gd name="T2" fmla="*/ 2 w 17"/>
                  <a:gd name="T3" fmla="*/ 3 h 9"/>
                  <a:gd name="T4" fmla="*/ 3 w 17"/>
                  <a:gd name="T5" fmla="*/ 2 h 9"/>
                  <a:gd name="T6" fmla="*/ 0 w 17"/>
                  <a:gd name="T7" fmla="*/ 2 h 9"/>
                  <a:gd name="T8" fmla="*/ 9 w 17"/>
                  <a:gd name="T9" fmla="*/ 5 h 9"/>
                  <a:gd name="T10" fmla="*/ 8 w 17"/>
                  <a:gd name="T11" fmla="*/ 6 h 9"/>
                  <a:gd name="T12" fmla="*/ 11 w 17"/>
                  <a:gd name="T13" fmla="*/ 4 h 9"/>
                  <a:gd name="T14" fmla="*/ 11 w 17"/>
                  <a:gd name="T15" fmla="*/ 6 h 9"/>
                  <a:gd name="T16" fmla="*/ 13 w 17"/>
                  <a:gd name="T17" fmla="*/ 5 h 9"/>
                  <a:gd name="T18" fmla="*/ 13 w 17"/>
                  <a:gd name="T19" fmla="*/ 4 h 9"/>
                  <a:gd name="T20" fmla="*/ 13 w 17"/>
                  <a:gd name="T21" fmla="*/ 4 h 9"/>
                  <a:gd name="T22" fmla="*/ 13 w 17"/>
                  <a:gd name="T23" fmla="*/ 4 h 9"/>
                  <a:gd name="T24" fmla="*/ 14 w 17"/>
                  <a:gd name="T25" fmla="*/ 3 h 9"/>
                  <a:gd name="T26" fmla="*/ 14 w 17"/>
                  <a:gd name="T27" fmla="*/ 4 h 9"/>
                  <a:gd name="T28" fmla="*/ 14 w 17"/>
                  <a:gd name="T29" fmla="*/ 3 h 9"/>
                  <a:gd name="T30" fmla="*/ 15 w 17"/>
                  <a:gd name="T31" fmla="*/ 3 h 9"/>
                  <a:gd name="T32" fmla="*/ 15 w 17"/>
                  <a:gd name="T33" fmla="*/ 0 h 9"/>
                  <a:gd name="T34" fmla="*/ 14 w 17"/>
                  <a:gd name="T35" fmla="*/ 0 h 9"/>
                  <a:gd name="T36" fmla="*/ 14 w 17"/>
                  <a:gd name="T37" fmla="*/ 2 h 9"/>
                  <a:gd name="T38" fmla="*/ 14 w 17"/>
                  <a:gd name="T39" fmla="*/ 1 h 9"/>
                  <a:gd name="T40" fmla="*/ 14 w 17"/>
                  <a:gd name="T41" fmla="*/ 3 h 9"/>
                  <a:gd name="T42" fmla="*/ 13 w 17"/>
                  <a:gd name="T43" fmla="*/ 1 h 9"/>
                  <a:gd name="T44" fmla="*/ 11 w 17"/>
                  <a:gd name="T45" fmla="*/ 1 h 9"/>
                  <a:gd name="T46" fmla="*/ 11 w 17"/>
                  <a:gd name="T47" fmla="*/ 1 h 9"/>
                  <a:gd name="T48" fmla="*/ 11 w 17"/>
                  <a:gd name="T49" fmla="*/ 1 h 9"/>
                  <a:gd name="T50" fmla="*/ 12 w 17"/>
                  <a:gd name="T51" fmla="*/ 2 h 9"/>
                  <a:gd name="T52" fmla="*/ 12 w 17"/>
                  <a:gd name="T53" fmla="*/ 4 h 9"/>
                  <a:gd name="T54" fmla="*/ 12 w 17"/>
                  <a:gd name="T55" fmla="*/ 4 h 9"/>
                  <a:gd name="T56" fmla="*/ 12 w 17"/>
                  <a:gd name="T57" fmla="*/ 2 h 9"/>
                  <a:gd name="T58" fmla="*/ 11 w 17"/>
                  <a:gd name="T59" fmla="*/ 3 h 9"/>
                  <a:gd name="T60" fmla="*/ 10 w 17"/>
                  <a:gd name="T61" fmla="*/ 2 h 9"/>
                  <a:gd name="T62" fmla="*/ 11 w 17"/>
                  <a:gd name="T63" fmla="*/ 4 h 9"/>
                  <a:gd name="T64" fmla="*/ 8 w 17"/>
                  <a:gd name="T65" fmla="*/ 4 h 9"/>
                  <a:gd name="T66" fmla="*/ 8 w 17"/>
                  <a:gd name="T67" fmla="*/ 3 h 9"/>
                  <a:gd name="T68" fmla="*/ 8 w 17"/>
                  <a:gd name="T69" fmla="*/ 4 h 9"/>
                  <a:gd name="T70" fmla="*/ 6 w 17"/>
                  <a:gd name="T71" fmla="*/ 3 h 9"/>
                  <a:gd name="T72" fmla="*/ 6 w 17"/>
                  <a:gd name="T73" fmla="*/ 4 h 9"/>
                  <a:gd name="T74" fmla="*/ 4 w 17"/>
                  <a:gd name="T75" fmla="*/ 3 h 9"/>
                  <a:gd name="T76" fmla="*/ 4 w 17"/>
                  <a:gd name="T77" fmla="*/ 3 h 9"/>
                  <a:gd name="T78" fmla="*/ 2 w 17"/>
                  <a:gd name="T79" fmla="*/ 4 h 9"/>
                  <a:gd name="T80" fmla="*/ 4 w 17"/>
                  <a:gd name="T81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" h="9">
                    <a:moveTo>
                      <a:pt x="4" y="3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3" y="2"/>
                      <a:pt x="1" y="2"/>
                      <a:pt x="3" y="2"/>
                    </a:cubicBezTo>
                    <a:cubicBezTo>
                      <a:pt x="1" y="3"/>
                      <a:pt x="1" y="1"/>
                      <a:pt x="0" y="2"/>
                    </a:cubicBezTo>
                    <a:cubicBezTo>
                      <a:pt x="2" y="4"/>
                      <a:pt x="5" y="8"/>
                      <a:pt x="9" y="5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9" y="4"/>
                      <a:pt x="11" y="9"/>
                      <a:pt x="11" y="4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2" y="7"/>
                      <a:pt x="12" y="3"/>
                      <a:pt x="13" y="5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3"/>
                      <a:pt x="13" y="3"/>
                      <a:pt x="14" y="3"/>
                    </a:cubicBezTo>
                    <a:cubicBezTo>
                      <a:pt x="15" y="4"/>
                      <a:pt x="14" y="4"/>
                      <a:pt x="14" y="4"/>
                    </a:cubicBezTo>
                    <a:cubicBezTo>
                      <a:pt x="15" y="4"/>
                      <a:pt x="14" y="3"/>
                      <a:pt x="14" y="3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2"/>
                      <a:pt x="17" y="3"/>
                      <a:pt x="15" y="0"/>
                    </a:cubicBezTo>
                    <a:cubicBezTo>
                      <a:pt x="15" y="0"/>
                      <a:pt x="14" y="0"/>
                      <a:pt x="14" y="0"/>
                    </a:cubicBezTo>
                    <a:cubicBezTo>
                      <a:pt x="13" y="0"/>
                      <a:pt x="14" y="1"/>
                      <a:pt x="14" y="2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6" y="4"/>
                      <a:pt x="13" y="1"/>
                      <a:pt x="14" y="3"/>
                    </a:cubicBezTo>
                    <a:cubicBezTo>
                      <a:pt x="13" y="2"/>
                      <a:pt x="13" y="1"/>
                      <a:pt x="13" y="1"/>
                    </a:cubicBezTo>
                    <a:cubicBezTo>
                      <a:pt x="11" y="0"/>
                      <a:pt x="13" y="3"/>
                      <a:pt x="11" y="1"/>
                    </a:cubicBezTo>
                    <a:cubicBezTo>
                      <a:pt x="11" y="1"/>
                      <a:pt x="11" y="1"/>
                      <a:pt x="11" y="1"/>
                    </a:cubicBezTo>
                    <a:cubicBezTo>
                      <a:pt x="11" y="0"/>
                      <a:pt x="11" y="1"/>
                      <a:pt x="11" y="1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3"/>
                      <a:pt x="12" y="4"/>
                    </a:cubicBezTo>
                    <a:cubicBezTo>
                      <a:pt x="12" y="3"/>
                      <a:pt x="12" y="5"/>
                      <a:pt x="12" y="4"/>
                    </a:cubicBezTo>
                    <a:cubicBezTo>
                      <a:pt x="11" y="3"/>
                      <a:pt x="12" y="3"/>
                      <a:pt x="12" y="2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4"/>
                      <a:pt x="11" y="2"/>
                      <a:pt x="10" y="2"/>
                    </a:cubicBezTo>
                    <a:cubicBezTo>
                      <a:pt x="10" y="3"/>
                      <a:pt x="11" y="2"/>
                      <a:pt x="11" y="4"/>
                    </a:cubicBezTo>
                    <a:cubicBezTo>
                      <a:pt x="10" y="2"/>
                      <a:pt x="9" y="3"/>
                      <a:pt x="8" y="4"/>
                    </a:cubicBezTo>
                    <a:cubicBezTo>
                      <a:pt x="8" y="4"/>
                      <a:pt x="8" y="2"/>
                      <a:pt x="8" y="3"/>
                    </a:cubicBezTo>
                    <a:cubicBezTo>
                      <a:pt x="8" y="2"/>
                      <a:pt x="8" y="3"/>
                      <a:pt x="8" y="4"/>
                    </a:cubicBezTo>
                    <a:cubicBezTo>
                      <a:pt x="7" y="5"/>
                      <a:pt x="6" y="4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5"/>
                      <a:pt x="5" y="2"/>
                      <a:pt x="4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4" y="3"/>
                      <a:pt x="3" y="5"/>
                      <a:pt x="2" y="4"/>
                    </a:cubicBezTo>
                    <a:cubicBezTo>
                      <a:pt x="3" y="3"/>
                      <a:pt x="3" y="3"/>
                      <a:pt x="4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3" name="Freeform 1425"/>
              <p:cNvSpPr>
                <a:spLocks/>
              </p:cNvSpPr>
              <p:nvPr/>
            </p:nvSpPr>
            <p:spPr bwMode="auto">
              <a:xfrm>
                <a:off x="882" y="3085"/>
                <a:ext cx="5" cy="5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1 h 2"/>
                  <a:gd name="T4" fmla="*/ 0 w 2"/>
                  <a:gd name="T5" fmla="*/ 1 h 2"/>
                  <a:gd name="T6" fmla="*/ 1 w 2"/>
                  <a:gd name="T7" fmla="*/ 2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4" name="Freeform 1426"/>
              <p:cNvSpPr>
                <a:spLocks/>
              </p:cNvSpPr>
              <p:nvPr/>
            </p:nvSpPr>
            <p:spPr bwMode="auto">
              <a:xfrm>
                <a:off x="879" y="3055"/>
                <a:ext cx="25" cy="32"/>
              </a:xfrm>
              <a:custGeom>
                <a:avLst/>
                <a:gdLst>
                  <a:gd name="T0" fmla="*/ 6 w 9"/>
                  <a:gd name="T1" fmla="*/ 4 h 12"/>
                  <a:gd name="T2" fmla="*/ 6 w 9"/>
                  <a:gd name="T3" fmla="*/ 3 h 12"/>
                  <a:gd name="T4" fmla="*/ 1 w 9"/>
                  <a:gd name="T5" fmla="*/ 6 h 12"/>
                  <a:gd name="T6" fmla="*/ 2 w 9"/>
                  <a:gd name="T7" fmla="*/ 8 h 12"/>
                  <a:gd name="T8" fmla="*/ 0 w 9"/>
                  <a:gd name="T9" fmla="*/ 9 h 12"/>
                  <a:gd name="T10" fmla="*/ 2 w 9"/>
                  <a:gd name="T11" fmla="*/ 11 h 12"/>
                  <a:gd name="T12" fmla="*/ 1 w 9"/>
                  <a:gd name="T13" fmla="*/ 10 h 12"/>
                  <a:gd name="T14" fmla="*/ 2 w 9"/>
                  <a:gd name="T15" fmla="*/ 10 h 12"/>
                  <a:gd name="T16" fmla="*/ 2 w 9"/>
                  <a:gd name="T17" fmla="*/ 9 h 12"/>
                  <a:gd name="T18" fmla="*/ 3 w 9"/>
                  <a:gd name="T19" fmla="*/ 9 h 12"/>
                  <a:gd name="T20" fmla="*/ 2 w 9"/>
                  <a:gd name="T21" fmla="*/ 6 h 12"/>
                  <a:gd name="T22" fmla="*/ 4 w 9"/>
                  <a:gd name="T23" fmla="*/ 7 h 12"/>
                  <a:gd name="T24" fmla="*/ 6 w 9"/>
                  <a:gd name="T25" fmla="*/ 6 h 12"/>
                  <a:gd name="T26" fmla="*/ 5 w 9"/>
                  <a:gd name="T27" fmla="*/ 6 h 12"/>
                  <a:gd name="T28" fmla="*/ 4 w 9"/>
                  <a:gd name="T29" fmla="*/ 5 h 12"/>
                  <a:gd name="T30" fmla="*/ 6 w 9"/>
                  <a:gd name="T31" fmla="*/ 6 h 12"/>
                  <a:gd name="T32" fmla="*/ 8 w 9"/>
                  <a:gd name="T33" fmla="*/ 4 h 12"/>
                  <a:gd name="T34" fmla="*/ 8 w 9"/>
                  <a:gd name="T35" fmla="*/ 2 h 12"/>
                  <a:gd name="T36" fmla="*/ 8 w 9"/>
                  <a:gd name="T37" fmla="*/ 4 h 12"/>
                  <a:gd name="T38" fmla="*/ 9 w 9"/>
                  <a:gd name="T39" fmla="*/ 4 h 12"/>
                  <a:gd name="T40" fmla="*/ 9 w 9"/>
                  <a:gd name="T41" fmla="*/ 1 h 12"/>
                  <a:gd name="T42" fmla="*/ 6 w 9"/>
                  <a:gd name="T4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12">
                    <a:moveTo>
                      <a:pt x="6" y="4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2" y="5"/>
                      <a:pt x="1" y="6"/>
                    </a:cubicBezTo>
                    <a:cubicBezTo>
                      <a:pt x="0" y="7"/>
                      <a:pt x="2" y="8"/>
                      <a:pt x="2" y="8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9"/>
                      <a:pt x="0" y="12"/>
                      <a:pt x="2" y="11"/>
                    </a:cubicBezTo>
                    <a:cubicBezTo>
                      <a:pt x="2" y="11"/>
                      <a:pt x="1" y="10"/>
                      <a:pt x="1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4" y="8"/>
                      <a:pt x="0" y="7"/>
                      <a:pt x="2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4" y="5"/>
                      <a:pt x="6" y="6"/>
                    </a:cubicBezTo>
                    <a:cubicBezTo>
                      <a:pt x="6" y="6"/>
                      <a:pt x="5" y="5"/>
                      <a:pt x="5" y="6"/>
                    </a:cubicBezTo>
                    <a:cubicBezTo>
                      <a:pt x="5" y="6"/>
                      <a:pt x="4" y="5"/>
                      <a:pt x="4" y="5"/>
                    </a:cubicBezTo>
                    <a:cubicBezTo>
                      <a:pt x="5" y="3"/>
                      <a:pt x="5" y="6"/>
                      <a:pt x="6" y="6"/>
                    </a:cubicBezTo>
                    <a:cubicBezTo>
                      <a:pt x="6" y="5"/>
                      <a:pt x="7" y="3"/>
                      <a:pt x="8" y="4"/>
                    </a:cubicBezTo>
                    <a:cubicBezTo>
                      <a:pt x="7" y="3"/>
                      <a:pt x="8" y="2"/>
                      <a:pt x="8" y="2"/>
                    </a:cubicBezTo>
                    <a:cubicBezTo>
                      <a:pt x="9" y="3"/>
                      <a:pt x="8" y="3"/>
                      <a:pt x="8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8" y="3"/>
                      <a:pt x="8" y="2"/>
                      <a:pt x="9" y="1"/>
                    </a:cubicBezTo>
                    <a:cubicBezTo>
                      <a:pt x="7" y="0"/>
                      <a:pt x="7" y="4"/>
                      <a:pt x="6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5" name="Freeform 1427"/>
              <p:cNvSpPr>
                <a:spLocks/>
              </p:cNvSpPr>
              <p:nvPr/>
            </p:nvSpPr>
            <p:spPr bwMode="auto">
              <a:xfrm>
                <a:off x="896" y="3060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6" name="Freeform 1428"/>
              <p:cNvSpPr>
                <a:spLocks/>
              </p:cNvSpPr>
              <p:nvPr/>
            </p:nvSpPr>
            <p:spPr bwMode="auto">
              <a:xfrm>
                <a:off x="517" y="2832"/>
                <a:ext cx="3" cy="2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0 h 2"/>
                  <a:gd name="T4" fmla="*/ 3 w 3"/>
                  <a:gd name="T5" fmla="*/ 2 h 2"/>
                  <a:gd name="T6" fmla="*/ 3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lnTo>
                      <a:pt x="0" y="0"/>
                    </a:lnTo>
                    <a:lnTo>
                      <a:pt x="3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7" name="Freeform 1429"/>
              <p:cNvSpPr>
                <a:spLocks/>
              </p:cNvSpPr>
              <p:nvPr/>
            </p:nvSpPr>
            <p:spPr bwMode="auto">
              <a:xfrm>
                <a:off x="512" y="2823"/>
                <a:ext cx="5" cy="11"/>
              </a:xfrm>
              <a:custGeom>
                <a:avLst/>
                <a:gdLst>
                  <a:gd name="T0" fmla="*/ 0 w 2"/>
                  <a:gd name="T1" fmla="*/ 0 h 4"/>
                  <a:gd name="T2" fmla="*/ 0 w 2"/>
                  <a:gd name="T3" fmla="*/ 0 h 4"/>
                  <a:gd name="T4" fmla="*/ 2 w 2"/>
                  <a:gd name="T5" fmla="*/ 4 h 4"/>
                  <a:gd name="T6" fmla="*/ 2 w 2"/>
                  <a:gd name="T7" fmla="*/ 1 h 4"/>
                  <a:gd name="T8" fmla="*/ 1 w 2"/>
                  <a:gd name="T9" fmla="*/ 3 h 4"/>
                  <a:gd name="T10" fmla="*/ 1 w 2"/>
                  <a:gd name="T11" fmla="*/ 0 h 4"/>
                  <a:gd name="T12" fmla="*/ 0 w 2"/>
                  <a:gd name="T13" fmla="*/ 1 h 4"/>
                  <a:gd name="T14" fmla="*/ 0 w 2"/>
                  <a:gd name="T15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2"/>
                      <a:pt x="2" y="4"/>
                    </a:cubicBezTo>
                    <a:cubicBezTo>
                      <a:pt x="2" y="4"/>
                      <a:pt x="2" y="2"/>
                      <a:pt x="2" y="1"/>
                    </a:cubicBezTo>
                    <a:cubicBezTo>
                      <a:pt x="1" y="2"/>
                      <a:pt x="2" y="3"/>
                      <a:pt x="1" y="3"/>
                    </a:cubicBezTo>
                    <a:cubicBezTo>
                      <a:pt x="1" y="2"/>
                      <a:pt x="1" y="2"/>
                      <a:pt x="1" y="0"/>
                    </a:cubicBezTo>
                    <a:cubicBezTo>
                      <a:pt x="0" y="0"/>
                      <a:pt x="1" y="1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8" name="Freeform 1430"/>
              <p:cNvSpPr>
                <a:spLocks/>
              </p:cNvSpPr>
              <p:nvPr/>
            </p:nvSpPr>
            <p:spPr bwMode="auto">
              <a:xfrm>
                <a:off x="512" y="2826"/>
                <a:ext cx="2" cy="6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0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29" name="Freeform 1431"/>
              <p:cNvSpPr>
                <a:spLocks/>
              </p:cNvSpPr>
              <p:nvPr/>
            </p:nvSpPr>
            <p:spPr bwMode="auto">
              <a:xfrm>
                <a:off x="512" y="2829"/>
                <a:ext cx="2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1" y="2"/>
                      <a:pt x="1" y="2"/>
                      <a:pt x="1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0" name="Freeform 1432"/>
              <p:cNvSpPr>
                <a:spLocks/>
              </p:cNvSpPr>
              <p:nvPr/>
            </p:nvSpPr>
            <p:spPr bwMode="auto">
              <a:xfrm>
                <a:off x="509" y="2834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1" name="Freeform 1433"/>
              <p:cNvSpPr>
                <a:spLocks/>
              </p:cNvSpPr>
              <p:nvPr/>
            </p:nvSpPr>
            <p:spPr bwMode="auto">
              <a:xfrm>
                <a:off x="509" y="2826"/>
                <a:ext cx="3" cy="11"/>
              </a:xfrm>
              <a:custGeom>
                <a:avLst/>
                <a:gdLst>
                  <a:gd name="T0" fmla="*/ 0 w 1"/>
                  <a:gd name="T1" fmla="*/ 3 h 4"/>
                  <a:gd name="T2" fmla="*/ 0 w 1"/>
                  <a:gd name="T3" fmla="*/ 3 h 4"/>
                  <a:gd name="T4" fmla="*/ 0 w 1"/>
                  <a:gd name="T5" fmla="*/ 3 h 4"/>
                  <a:gd name="T6" fmla="*/ 0 w 1"/>
                  <a:gd name="T7" fmla="*/ 1 h 4"/>
                  <a:gd name="T8" fmla="*/ 1 w 1"/>
                  <a:gd name="T9" fmla="*/ 1 h 4"/>
                  <a:gd name="T10" fmla="*/ 0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4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2" name="Freeform 1434"/>
              <p:cNvSpPr>
                <a:spLocks/>
              </p:cNvSpPr>
              <p:nvPr/>
            </p:nvSpPr>
            <p:spPr bwMode="auto">
              <a:xfrm>
                <a:off x="509" y="2832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3" name="Rectangle 1435"/>
              <p:cNvSpPr>
                <a:spLocks noChangeArrowheads="1"/>
              </p:cNvSpPr>
              <p:nvPr/>
            </p:nvSpPr>
            <p:spPr bwMode="auto">
              <a:xfrm>
                <a:off x="512" y="2832"/>
                <a:ext cx="1" cy="2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4" name="Freeform 1436"/>
              <p:cNvSpPr>
                <a:spLocks/>
              </p:cNvSpPr>
              <p:nvPr/>
            </p:nvSpPr>
            <p:spPr bwMode="auto">
              <a:xfrm>
                <a:off x="506" y="2823"/>
                <a:ext cx="3" cy="11"/>
              </a:xfrm>
              <a:custGeom>
                <a:avLst/>
                <a:gdLst>
                  <a:gd name="T0" fmla="*/ 0 w 1"/>
                  <a:gd name="T1" fmla="*/ 4 h 4"/>
                  <a:gd name="T2" fmla="*/ 1 w 1"/>
                  <a:gd name="T3" fmla="*/ 3 h 4"/>
                  <a:gd name="T4" fmla="*/ 0 w 1"/>
                  <a:gd name="T5" fmla="*/ 0 h 4"/>
                  <a:gd name="T6" fmla="*/ 0 w 1"/>
                  <a:gd name="T7" fmla="*/ 1 h 4"/>
                  <a:gd name="T8" fmla="*/ 0 w 1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4">
                    <a:moveTo>
                      <a:pt x="0" y="4"/>
                    </a:moveTo>
                    <a:cubicBezTo>
                      <a:pt x="0" y="2"/>
                      <a:pt x="1" y="4"/>
                      <a:pt x="1" y="3"/>
                    </a:cubicBezTo>
                    <a:cubicBezTo>
                      <a:pt x="0" y="3"/>
                      <a:pt x="0" y="2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3"/>
                      <a:pt x="0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5" name="Freeform 1437"/>
              <p:cNvSpPr>
                <a:spLocks/>
              </p:cNvSpPr>
              <p:nvPr/>
            </p:nvSpPr>
            <p:spPr bwMode="auto">
              <a:xfrm>
                <a:off x="504" y="282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6" name="Freeform 1438"/>
              <p:cNvSpPr>
                <a:spLocks/>
              </p:cNvSpPr>
              <p:nvPr/>
            </p:nvSpPr>
            <p:spPr bwMode="auto">
              <a:xfrm>
                <a:off x="501" y="2823"/>
                <a:ext cx="3" cy="9"/>
              </a:xfrm>
              <a:custGeom>
                <a:avLst/>
                <a:gdLst>
                  <a:gd name="T0" fmla="*/ 0 w 1"/>
                  <a:gd name="T1" fmla="*/ 2 h 3"/>
                  <a:gd name="T2" fmla="*/ 1 w 1"/>
                  <a:gd name="T3" fmla="*/ 1 h 3"/>
                  <a:gd name="T4" fmla="*/ 1 w 1"/>
                  <a:gd name="T5" fmla="*/ 2 h 3"/>
                  <a:gd name="T6" fmla="*/ 1 w 1"/>
                  <a:gd name="T7" fmla="*/ 1 h 3"/>
                  <a:gd name="T8" fmla="*/ 1 w 1"/>
                  <a:gd name="T9" fmla="*/ 3 h 3"/>
                  <a:gd name="T10" fmla="*/ 1 w 1"/>
                  <a:gd name="T11" fmla="*/ 1 h 3"/>
                  <a:gd name="T12" fmla="*/ 1 w 1"/>
                  <a:gd name="T13" fmla="*/ 3 h 3"/>
                  <a:gd name="T14" fmla="*/ 1 w 1"/>
                  <a:gd name="T15" fmla="*/ 1 h 3"/>
                  <a:gd name="T16" fmla="*/ 1 w 1"/>
                  <a:gd name="T17" fmla="*/ 1 h 3"/>
                  <a:gd name="T18" fmla="*/ 1 w 1"/>
                  <a:gd name="T19" fmla="*/ 0 h 3"/>
                  <a:gd name="T20" fmla="*/ 1 w 1"/>
                  <a:gd name="T21" fmla="*/ 2 h 3"/>
                  <a:gd name="T22" fmla="*/ 0 w 1"/>
                  <a:gd name="T23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3">
                    <a:moveTo>
                      <a:pt x="0" y="2"/>
                    </a:moveTo>
                    <a:cubicBezTo>
                      <a:pt x="1" y="2"/>
                      <a:pt x="1" y="2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3"/>
                      <a:pt x="1" y="1"/>
                      <a:pt x="1" y="3"/>
                    </a:cubicBezTo>
                    <a:cubicBezTo>
                      <a:pt x="1" y="3"/>
                      <a:pt x="1" y="3"/>
                      <a:pt x="1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2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7" name="Rectangle 1439"/>
              <p:cNvSpPr>
                <a:spLocks noChangeArrowheads="1"/>
              </p:cNvSpPr>
              <p:nvPr/>
            </p:nvSpPr>
            <p:spPr bwMode="auto">
              <a:xfrm>
                <a:off x="504" y="2829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8" name="Freeform 1440"/>
              <p:cNvSpPr>
                <a:spLocks/>
              </p:cNvSpPr>
              <p:nvPr/>
            </p:nvSpPr>
            <p:spPr bwMode="auto">
              <a:xfrm>
                <a:off x="498" y="2826"/>
                <a:ext cx="14" cy="3"/>
              </a:xfrm>
              <a:custGeom>
                <a:avLst/>
                <a:gdLst>
                  <a:gd name="T0" fmla="*/ 1 w 5"/>
                  <a:gd name="T1" fmla="*/ 1 h 1"/>
                  <a:gd name="T2" fmla="*/ 2 w 5"/>
                  <a:gd name="T3" fmla="*/ 1 h 1"/>
                  <a:gd name="T4" fmla="*/ 1 w 5"/>
                  <a:gd name="T5" fmla="*/ 1 h 1"/>
                  <a:gd name="T6" fmla="*/ 2 w 5"/>
                  <a:gd name="T7" fmla="*/ 1 h 1"/>
                  <a:gd name="T8" fmla="*/ 2 w 5"/>
                  <a:gd name="T9" fmla="*/ 1 h 1"/>
                  <a:gd name="T10" fmla="*/ 4 w 5"/>
                  <a:gd name="T11" fmla="*/ 0 h 1"/>
                  <a:gd name="T12" fmla="*/ 3 w 5"/>
                  <a:gd name="T13" fmla="*/ 0 h 1"/>
                  <a:gd name="T14" fmla="*/ 4 w 5"/>
                  <a:gd name="T15" fmla="*/ 0 h 1"/>
                  <a:gd name="T16" fmla="*/ 3 w 5"/>
                  <a:gd name="T17" fmla="*/ 0 h 1"/>
                  <a:gd name="T18" fmla="*/ 2 w 5"/>
                  <a:gd name="T19" fmla="*/ 0 h 1"/>
                  <a:gd name="T20" fmla="*/ 1 w 5"/>
                  <a:gd name="T2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">
                    <a:moveTo>
                      <a:pt x="1" y="1"/>
                    </a:moveTo>
                    <a:cubicBezTo>
                      <a:pt x="1" y="1"/>
                      <a:pt x="2" y="1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3" y="1"/>
                      <a:pt x="2" y="1"/>
                    </a:cubicBezTo>
                    <a:cubicBezTo>
                      <a:pt x="2" y="0"/>
                      <a:pt x="4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5" y="0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39" name="Freeform 1441"/>
              <p:cNvSpPr>
                <a:spLocks/>
              </p:cNvSpPr>
              <p:nvPr/>
            </p:nvSpPr>
            <p:spPr bwMode="auto">
              <a:xfrm>
                <a:off x="498" y="2829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1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0" name="Freeform 1442"/>
              <p:cNvSpPr>
                <a:spLocks/>
              </p:cNvSpPr>
              <p:nvPr/>
            </p:nvSpPr>
            <p:spPr bwMode="auto">
              <a:xfrm>
                <a:off x="506" y="2826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1" name="Freeform 1443"/>
              <p:cNvSpPr>
                <a:spLocks/>
              </p:cNvSpPr>
              <p:nvPr/>
            </p:nvSpPr>
            <p:spPr bwMode="auto">
              <a:xfrm>
                <a:off x="501" y="282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2" name="Freeform 1444"/>
              <p:cNvSpPr>
                <a:spLocks/>
              </p:cNvSpPr>
              <p:nvPr/>
            </p:nvSpPr>
            <p:spPr bwMode="auto">
              <a:xfrm>
                <a:off x="498" y="2807"/>
                <a:ext cx="25" cy="19"/>
              </a:xfrm>
              <a:custGeom>
                <a:avLst/>
                <a:gdLst>
                  <a:gd name="T0" fmla="*/ 7 w 9"/>
                  <a:gd name="T1" fmla="*/ 4 h 7"/>
                  <a:gd name="T2" fmla="*/ 7 w 9"/>
                  <a:gd name="T3" fmla="*/ 3 h 7"/>
                  <a:gd name="T4" fmla="*/ 8 w 9"/>
                  <a:gd name="T5" fmla="*/ 2 h 7"/>
                  <a:gd name="T6" fmla="*/ 9 w 9"/>
                  <a:gd name="T7" fmla="*/ 0 h 7"/>
                  <a:gd name="T8" fmla="*/ 8 w 9"/>
                  <a:gd name="T9" fmla="*/ 1 h 7"/>
                  <a:gd name="T10" fmla="*/ 8 w 9"/>
                  <a:gd name="T11" fmla="*/ 0 h 7"/>
                  <a:gd name="T12" fmla="*/ 6 w 9"/>
                  <a:gd name="T13" fmla="*/ 0 h 7"/>
                  <a:gd name="T14" fmla="*/ 5 w 9"/>
                  <a:gd name="T15" fmla="*/ 1 h 7"/>
                  <a:gd name="T16" fmla="*/ 1 w 9"/>
                  <a:gd name="T17" fmla="*/ 4 h 7"/>
                  <a:gd name="T18" fmla="*/ 3 w 9"/>
                  <a:gd name="T19" fmla="*/ 5 h 7"/>
                  <a:gd name="T20" fmla="*/ 2 w 9"/>
                  <a:gd name="T21" fmla="*/ 5 h 7"/>
                  <a:gd name="T22" fmla="*/ 2 w 9"/>
                  <a:gd name="T23" fmla="*/ 5 h 7"/>
                  <a:gd name="T24" fmla="*/ 1 w 9"/>
                  <a:gd name="T25" fmla="*/ 6 h 7"/>
                  <a:gd name="T26" fmla="*/ 3 w 9"/>
                  <a:gd name="T27" fmla="*/ 6 h 7"/>
                  <a:gd name="T28" fmla="*/ 0 w 9"/>
                  <a:gd name="T29" fmla="*/ 6 h 7"/>
                  <a:gd name="T30" fmla="*/ 2 w 9"/>
                  <a:gd name="T31" fmla="*/ 7 h 7"/>
                  <a:gd name="T32" fmla="*/ 4 w 9"/>
                  <a:gd name="T33" fmla="*/ 7 h 7"/>
                  <a:gd name="T34" fmla="*/ 5 w 9"/>
                  <a:gd name="T35" fmla="*/ 7 h 7"/>
                  <a:gd name="T36" fmla="*/ 3 w 9"/>
                  <a:gd name="T37" fmla="*/ 4 h 7"/>
                  <a:gd name="T38" fmla="*/ 4 w 9"/>
                  <a:gd name="T39" fmla="*/ 5 h 7"/>
                  <a:gd name="T40" fmla="*/ 5 w 9"/>
                  <a:gd name="T41" fmla="*/ 5 h 7"/>
                  <a:gd name="T42" fmla="*/ 4 w 9"/>
                  <a:gd name="T43" fmla="*/ 3 h 7"/>
                  <a:gd name="T44" fmla="*/ 5 w 9"/>
                  <a:gd name="T45" fmla="*/ 3 h 7"/>
                  <a:gd name="T46" fmla="*/ 5 w 9"/>
                  <a:gd name="T47" fmla="*/ 3 h 7"/>
                  <a:gd name="T48" fmla="*/ 6 w 9"/>
                  <a:gd name="T49" fmla="*/ 3 h 7"/>
                  <a:gd name="T50" fmla="*/ 5 w 9"/>
                  <a:gd name="T51" fmla="*/ 1 h 7"/>
                  <a:gd name="T52" fmla="*/ 6 w 9"/>
                  <a:gd name="T53" fmla="*/ 4 h 7"/>
                  <a:gd name="T54" fmla="*/ 6 w 9"/>
                  <a:gd name="T55" fmla="*/ 3 h 7"/>
                  <a:gd name="T56" fmla="*/ 6 w 9"/>
                  <a:gd name="T57" fmla="*/ 2 h 7"/>
                  <a:gd name="T58" fmla="*/ 6 w 9"/>
                  <a:gd name="T59" fmla="*/ 4 h 7"/>
                  <a:gd name="T60" fmla="*/ 6 w 9"/>
                  <a:gd name="T61" fmla="*/ 3 h 7"/>
                  <a:gd name="T62" fmla="*/ 6 w 9"/>
                  <a:gd name="T63" fmla="*/ 1 h 7"/>
                  <a:gd name="T64" fmla="*/ 7 w 9"/>
                  <a:gd name="T65" fmla="*/ 2 h 7"/>
                  <a:gd name="T66" fmla="*/ 6 w 9"/>
                  <a:gd name="T67" fmla="*/ 4 h 7"/>
                  <a:gd name="T68" fmla="*/ 6 w 9"/>
                  <a:gd name="T69" fmla="*/ 5 h 7"/>
                  <a:gd name="T70" fmla="*/ 7 w 9"/>
                  <a:gd name="T71" fmla="*/ 3 h 7"/>
                  <a:gd name="T72" fmla="*/ 7 w 9"/>
                  <a:gd name="T73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" h="7">
                    <a:moveTo>
                      <a:pt x="7" y="4"/>
                    </a:moveTo>
                    <a:cubicBezTo>
                      <a:pt x="7" y="4"/>
                      <a:pt x="7" y="3"/>
                      <a:pt x="7" y="3"/>
                    </a:cubicBezTo>
                    <a:cubicBezTo>
                      <a:pt x="8" y="3"/>
                      <a:pt x="8" y="3"/>
                      <a:pt x="8" y="2"/>
                    </a:cubicBezTo>
                    <a:cubicBezTo>
                      <a:pt x="8" y="2"/>
                      <a:pt x="9" y="1"/>
                      <a:pt x="9" y="0"/>
                    </a:cubicBezTo>
                    <a:cubicBezTo>
                      <a:pt x="9" y="0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7" y="0"/>
                      <a:pt x="7" y="1"/>
                      <a:pt x="6" y="0"/>
                    </a:cubicBezTo>
                    <a:cubicBezTo>
                      <a:pt x="6" y="0"/>
                      <a:pt x="5" y="0"/>
                      <a:pt x="5" y="1"/>
                    </a:cubicBezTo>
                    <a:cubicBezTo>
                      <a:pt x="3" y="1"/>
                      <a:pt x="3" y="3"/>
                      <a:pt x="1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3" y="5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0" y="4"/>
                      <a:pt x="1" y="6"/>
                      <a:pt x="1" y="6"/>
                    </a:cubicBezTo>
                    <a:cubicBezTo>
                      <a:pt x="1" y="6"/>
                      <a:pt x="3" y="6"/>
                      <a:pt x="3" y="6"/>
                    </a:cubicBezTo>
                    <a:cubicBezTo>
                      <a:pt x="1" y="6"/>
                      <a:pt x="3" y="7"/>
                      <a:pt x="0" y="6"/>
                    </a:cubicBezTo>
                    <a:cubicBezTo>
                      <a:pt x="0" y="7"/>
                      <a:pt x="2" y="7"/>
                      <a:pt x="2" y="7"/>
                    </a:cubicBezTo>
                    <a:cubicBezTo>
                      <a:pt x="3" y="7"/>
                      <a:pt x="3" y="7"/>
                      <a:pt x="4" y="7"/>
                    </a:cubicBezTo>
                    <a:cubicBezTo>
                      <a:pt x="5" y="7"/>
                      <a:pt x="3" y="7"/>
                      <a:pt x="5" y="7"/>
                    </a:cubicBezTo>
                    <a:cubicBezTo>
                      <a:pt x="5" y="7"/>
                      <a:pt x="3" y="6"/>
                      <a:pt x="3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3" y="4"/>
                      <a:pt x="4" y="3"/>
                      <a:pt x="5" y="5"/>
                    </a:cubicBezTo>
                    <a:cubicBezTo>
                      <a:pt x="5" y="4"/>
                      <a:pt x="6" y="5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2"/>
                      <a:pt x="5" y="4"/>
                      <a:pt x="6" y="3"/>
                    </a:cubicBezTo>
                    <a:cubicBezTo>
                      <a:pt x="5" y="2"/>
                      <a:pt x="5" y="2"/>
                      <a:pt x="5" y="1"/>
                    </a:cubicBezTo>
                    <a:cubicBezTo>
                      <a:pt x="5" y="2"/>
                      <a:pt x="6" y="3"/>
                      <a:pt x="6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2"/>
                      <a:pt x="6" y="2"/>
                    </a:cubicBezTo>
                    <a:cubicBezTo>
                      <a:pt x="6" y="2"/>
                      <a:pt x="6" y="3"/>
                      <a:pt x="6" y="4"/>
                    </a:cubicBezTo>
                    <a:cubicBezTo>
                      <a:pt x="6" y="4"/>
                      <a:pt x="6" y="2"/>
                      <a:pt x="6" y="3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7" y="1"/>
                      <a:pt x="7" y="2"/>
                      <a:pt x="7" y="2"/>
                    </a:cubicBezTo>
                    <a:cubicBezTo>
                      <a:pt x="7" y="4"/>
                      <a:pt x="7" y="3"/>
                      <a:pt x="6" y="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7" y="3"/>
                      <a:pt x="7" y="3"/>
                    </a:cubicBezTo>
                    <a:cubicBezTo>
                      <a:pt x="7" y="4"/>
                      <a:pt x="7" y="4"/>
                      <a:pt x="7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3" name="Rectangle 1445"/>
              <p:cNvSpPr>
                <a:spLocks noChangeArrowheads="1"/>
              </p:cNvSpPr>
              <p:nvPr/>
            </p:nvSpPr>
            <p:spPr bwMode="auto">
              <a:xfrm>
                <a:off x="514" y="2821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4" name="Freeform 1446"/>
              <p:cNvSpPr>
                <a:spLocks/>
              </p:cNvSpPr>
              <p:nvPr/>
            </p:nvSpPr>
            <p:spPr bwMode="auto">
              <a:xfrm>
                <a:off x="517" y="2818"/>
                <a:ext cx="0" cy="3"/>
              </a:xfrm>
              <a:custGeom>
                <a:avLst/>
                <a:gdLst>
                  <a:gd name="T0" fmla="*/ 0 h 3"/>
                  <a:gd name="T1" fmla="*/ 3 h 3"/>
                  <a:gd name="T2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5" name="Rectangle 1447"/>
              <p:cNvSpPr>
                <a:spLocks noChangeArrowheads="1"/>
              </p:cNvSpPr>
              <p:nvPr/>
            </p:nvSpPr>
            <p:spPr bwMode="auto">
              <a:xfrm>
                <a:off x="514" y="2807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6" name="Freeform 1448"/>
              <p:cNvSpPr>
                <a:spLocks/>
              </p:cNvSpPr>
              <p:nvPr/>
            </p:nvSpPr>
            <p:spPr bwMode="auto">
              <a:xfrm>
                <a:off x="514" y="2818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7" name="Freeform 1449"/>
              <p:cNvSpPr>
                <a:spLocks/>
              </p:cNvSpPr>
              <p:nvPr/>
            </p:nvSpPr>
            <p:spPr bwMode="auto">
              <a:xfrm>
                <a:off x="514" y="282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8" name="Rectangle 1450"/>
              <p:cNvSpPr>
                <a:spLocks noChangeArrowheads="1"/>
              </p:cNvSpPr>
              <p:nvPr/>
            </p:nvSpPr>
            <p:spPr bwMode="auto">
              <a:xfrm>
                <a:off x="514" y="2821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49" name="Freeform 1451"/>
              <p:cNvSpPr>
                <a:spLocks/>
              </p:cNvSpPr>
              <p:nvPr/>
            </p:nvSpPr>
            <p:spPr bwMode="auto">
              <a:xfrm>
                <a:off x="514" y="2810"/>
                <a:ext cx="22" cy="16"/>
              </a:xfrm>
              <a:custGeom>
                <a:avLst/>
                <a:gdLst>
                  <a:gd name="T0" fmla="*/ 7 w 8"/>
                  <a:gd name="T1" fmla="*/ 6 h 6"/>
                  <a:gd name="T2" fmla="*/ 8 w 8"/>
                  <a:gd name="T3" fmla="*/ 4 h 6"/>
                  <a:gd name="T4" fmla="*/ 4 w 8"/>
                  <a:gd name="T5" fmla="*/ 4 h 6"/>
                  <a:gd name="T6" fmla="*/ 7 w 8"/>
                  <a:gd name="T7" fmla="*/ 3 h 6"/>
                  <a:gd name="T8" fmla="*/ 4 w 8"/>
                  <a:gd name="T9" fmla="*/ 2 h 6"/>
                  <a:gd name="T10" fmla="*/ 5 w 8"/>
                  <a:gd name="T11" fmla="*/ 1 h 6"/>
                  <a:gd name="T12" fmla="*/ 2 w 8"/>
                  <a:gd name="T13" fmla="*/ 3 h 6"/>
                  <a:gd name="T14" fmla="*/ 5 w 8"/>
                  <a:gd name="T15" fmla="*/ 0 h 6"/>
                  <a:gd name="T16" fmla="*/ 5 w 8"/>
                  <a:gd name="T17" fmla="*/ 0 h 6"/>
                  <a:gd name="T18" fmla="*/ 3 w 8"/>
                  <a:gd name="T19" fmla="*/ 0 h 6"/>
                  <a:gd name="T20" fmla="*/ 2 w 8"/>
                  <a:gd name="T21" fmla="*/ 2 h 6"/>
                  <a:gd name="T22" fmla="*/ 1 w 8"/>
                  <a:gd name="T23" fmla="*/ 3 h 6"/>
                  <a:gd name="T24" fmla="*/ 2 w 8"/>
                  <a:gd name="T25" fmla="*/ 2 h 6"/>
                  <a:gd name="T26" fmla="*/ 1 w 8"/>
                  <a:gd name="T27" fmla="*/ 4 h 6"/>
                  <a:gd name="T28" fmla="*/ 2 w 8"/>
                  <a:gd name="T29" fmla="*/ 3 h 6"/>
                  <a:gd name="T30" fmla="*/ 1 w 8"/>
                  <a:gd name="T31" fmla="*/ 4 h 6"/>
                  <a:gd name="T32" fmla="*/ 2 w 8"/>
                  <a:gd name="T33" fmla="*/ 3 h 6"/>
                  <a:gd name="T34" fmla="*/ 2 w 8"/>
                  <a:gd name="T35" fmla="*/ 4 h 6"/>
                  <a:gd name="T36" fmla="*/ 3 w 8"/>
                  <a:gd name="T37" fmla="*/ 3 h 6"/>
                  <a:gd name="T38" fmla="*/ 2 w 8"/>
                  <a:gd name="T39" fmla="*/ 4 h 6"/>
                  <a:gd name="T40" fmla="*/ 3 w 8"/>
                  <a:gd name="T41" fmla="*/ 3 h 6"/>
                  <a:gd name="T42" fmla="*/ 2 w 8"/>
                  <a:gd name="T43" fmla="*/ 4 h 6"/>
                  <a:gd name="T44" fmla="*/ 3 w 8"/>
                  <a:gd name="T45" fmla="*/ 4 h 6"/>
                  <a:gd name="T46" fmla="*/ 2 w 8"/>
                  <a:gd name="T47" fmla="*/ 4 h 6"/>
                  <a:gd name="T48" fmla="*/ 5 w 8"/>
                  <a:gd name="T49" fmla="*/ 3 h 6"/>
                  <a:gd name="T50" fmla="*/ 3 w 8"/>
                  <a:gd name="T51" fmla="*/ 4 h 6"/>
                  <a:gd name="T52" fmla="*/ 3 w 8"/>
                  <a:gd name="T53" fmla="*/ 5 h 6"/>
                  <a:gd name="T54" fmla="*/ 3 w 8"/>
                  <a:gd name="T55" fmla="*/ 5 h 6"/>
                  <a:gd name="T56" fmla="*/ 4 w 8"/>
                  <a:gd name="T57" fmla="*/ 5 h 6"/>
                  <a:gd name="T58" fmla="*/ 4 w 8"/>
                  <a:gd name="T59" fmla="*/ 5 h 6"/>
                  <a:gd name="T60" fmla="*/ 5 w 8"/>
                  <a:gd name="T61" fmla="*/ 5 h 6"/>
                  <a:gd name="T62" fmla="*/ 4 w 8"/>
                  <a:gd name="T63" fmla="*/ 5 h 6"/>
                  <a:gd name="T64" fmla="*/ 6 w 8"/>
                  <a:gd name="T65" fmla="*/ 6 h 6"/>
                  <a:gd name="T66" fmla="*/ 5 w 8"/>
                  <a:gd name="T67" fmla="*/ 5 h 6"/>
                  <a:gd name="T68" fmla="*/ 7 w 8"/>
                  <a:gd name="T6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7" y="6"/>
                    </a:moveTo>
                    <a:cubicBezTo>
                      <a:pt x="8" y="5"/>
                      <a:pt x="8" y="5"/>
                      <a:pt x="8" y="4"/>
                    </a:cubicBezTo>
                    <a:cubicBezTo>
                      <a:pt x="7" y="3"/>
                      <a:pt x="5" y="4"/>
                      <a:pt x="4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1"/>
                      <a:pt x="4" y="2"/>
                    </a:cubicBezTo>
                    <a:cubicBezTo>
                      <a:pt x="4" y="2"/>
                      <a:pt x="5" y="1"/>
                      <a:pt x="5" y="1"/>
                    </a:cubicBezTo>
                    <a:cubicBezTo>
                      <a:pt x="5" y="1"/>
                      <a:pt x="2" y="4"/>
                      <a:pt x="2" y="3"/>
                    </a:cubicBezTo>
                    <a:cubicBezTo>
                      <a:pt x="4" y="2"/>
                      <a:pt x="3" y="1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3" y="1"/>
                      <a:pt x="2" y="2"/>
                      <a:pt x="2" y="2"/>
                    </a:cubicBezTo>
                    <a:cubicBezTo>
                      <a:pt x="2" y="2"/>
                      <a:pt x="2" y="3"/>
                      <a:pt x="1" y="3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2" y="3"/>
                      <a:pt x="2" y="3"/>
                      <a:pt x="1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4"/>
                      <a:pt x="1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2" y="4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4"/>
                      <a:pt x="0" y="5"/>
                      <a:pt x="2" y="4"/>
                    </a:cubicBezTo>
                    <a:cubicBezTo>
                      <a:pt x="2" y="4"/>
                      <a:pt x="3" y="4"/>
                      <a:pt x="3" y="4"/>
                    </a:cubicBezTo>
                    <a:cubicBezTo>
                      <a:pt x="4" y="4"/>
                      <a:pt x="2" y="4"/>
                      <a:pt x="2" y="4"/>
                    </a:cubicBezTo>
                    <a:cubicBezTo>
                      <a:pt x="3" y="4"/>
                      <a:pt x="4" y="3"/>
                      <a:pt x="5" y="3"/>
                    </a:cubicBezTo>
                    <a:cubicBezTo>
                      <a:pt x="4" y="4"/>
                      <a:pt x="5" y="3"/>
                      <a:pt x="3" y="4"/>
                    </a:cubicBezTo>
                    <a:cubicBezTo>
                      <a:pt x="3" y="4"/>
                      <a:pt x="4" y="4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5" y="5"/>
                      <a:pt x="2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5"/>
                      <a:pt x="4" y="5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7" y="6"/>
                      <a:pt x="6" y="5"/>
                      <a:pt x="5" y="5"/>
                    </a:cubicBezTo>
                    <a:cubicBezTo>
                      <a:pt x="6" y="5"/>
                      <a:pt x="7" y="5"/>
                      <a:pt x="7" y="6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0" name="Freeform 1452"/>
              <p:cNvSpPr>
                <a:spLocks/>
              </p:cNvSpPr>
              <p:nvPr/>
            </p:nvSpPr>
            <p:spPr bwMode="auto">
              <a:xfrm>
                <a:off x="520" y="282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1" name="Freeform 1453"/>
              <p:cNvSpPr>
                <a:spLocks/>
              </p:cNvSpPr>
              <p:nvPr/>
            </p:nvSpPr>
            <p:spPr bwMode="auto">
              <a:xfrm>
                <a:off x="514" y="2821"/>
                <a:ext cx="20" cy="22"/>
              </a:xfrm>
              <a:custGeom>
                <a:avLst/>
                <a:gdLst>
                  <a:gd name="T0" fmla="*/ 4 w 7"/>
                  <a:gd name="T1" fmla="*/ 3 h 8"/>
                  <a:gd name="T2" fmla="*/ 2 w 7"/>
                  <a:gd name="T3" fmla="*/ 2 h 8"/>
                  <a:gd name="T4" fmla="*/ 5 w 7"/>
                  <a:gd name="T5" fmla="*/ 4 h 8"/>
                  <a:gd name="T6" fmla="*/ 5 w 7"/>
                  <a:gd name="T7" fmla="*/ 4 h 8"/>
                  <a:gd name="T8" fmla="*/ 3 w 7"/>
                  <a:gd name="T9" fmla="*/ 3 h 8"/>
                  <a:gd name="T10" fmla="*/ 3 w 7"/>
                  <a:gd name="T11" fmla="*/ 3 h 8"/>
                  <a:gd name="T12" fmla="*/ 4 w 7"/>
                  <a:gd name="T13" fmla="*/ 4 h 8"/>
                  <a:gd name="T14" fmla="*/ 4 w 7"/>
                  <a:gd name="T15" fmla="*/ 5 h 8"/>
                  <a:gd name="T16" fmla="*/ 4 w 7"/>
                  <a:gd name="T17" fmla="*/ 4 h 8"/>
                  <a:gd name="T18" fmla="*/ 2 w 7"/>
                  <a:gd name="T19" fmla="*/ 3 h 8"/>
                  <a:gd name="T20" fmla="*/ 4 w 7"/>
                  <a:gd name="T21" fmla="*/ 8 h 8"/>
                  <a:gd name="T22" fmla="*/ 5 w 7"/>
                  <a:gd name="T23" fmla="*/ 7 h 8"/>
                  <a:gd name="T24" fmla="*/ 3 w 7"/>
                  <a:gd name="T25" fmla="*/ 6 h 8"/>
                  <a:gd name="T26" fmla="*/ 4 w 7"/>
                  <a:gd name="T27" fmla="*/ 6 h 8"/>
                  <a:gd name="T28" fmla="*/ 5 w 7"/>
                  <a:gd name="T29" fmla="*/ 7 h 8"/>
                  <a:gd name="T30" fmla="*/ 7 w 7"/>
                  <a:gd name="T31" fmla="*/ 3 h 8"/>
                  <a:gd name="T32" fmla="*/ 7 w 7"/>
                  <a:gd name="T33" fmla="*/ 4 h 8"/>
                  <a:gd name="T34" fmla="*/ 6 w 7"/>
                  <a:gd name="T35" fmla="*/ 3 h 8"/>
                  <a:gd name="T36" fmla="*/ 4 w 7"/>
                  <a:gd name="T37" fmla="*/ 2 h 8"/>
                  <a:gd name="T38" fmla="*/ 5 w 7"/>
                  <a:gd name="T39" fmla="*/ 2 h 8"/>
                  <a:gd name="T40" fmla="*/ 3 w 7"/>
                  <a:gd name="T41" fmla="*/ 1 h 8"/>
                  <a:gd name="T42" fmla="*/ 2 w 7"/>
                  <a:gd name="T43" fmla="*/ 1 h 8"/>
                  <a:gd name="T44" fmla="*/ 1 w 7"/>
                  <a:gd name="T45" fmla="*/ 1 h 8"/>
                  <a:gd name="T46" fmla="*/ 4 w 7"/>
                  <a:gd name="T47" fmla="*/ 3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" h="8">
                    <a:moveTo>
                      <a:pt x="4" y="3"/>
                    </a:moveTo>
                    <a:cubicBezTo>
                      <a:pt x="4" y="3"/>
                      <a:pt x="3" y="2"/>
                      <a:pt x="2" y="2"/>
                    </a:cubicBezTo>
                    <a:cubicBezTo>
                      <a:pt x="3" y="2"/>
                      <a:pt x="4" y="3"/>
                      <a:pt x="5" y="4"/>
                    </a:cubicBezTo>
                    <a:cubicBezTo>
                      <a:pt x="4" y="3"/>
                      <a:pt x="5" y="4"/>
                      <a:pt x="5" y="4"/>
                    </a:cubicBezTo>
                    <a:cubicBezTo>
                      <a:pt x="5" y="4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3" y="3"/>
                      <a:pt x="4" y="4"/>
                    </a:cubicBezTo>
                    <a:cubicBezTo>
                      <a:pt x="5" y="5"/>
                      <a:pt x="5" y="6"/>
                      <a:pt x="4" y="5"/>
                    </a:cubicBezTo>
                    <a:cubicBezTo>
                      <a:pt x="4" y="5"/>
                      <a:pt x="4" y="5"/>
                      <a:pt x="4" y="4"/>
                    </a:cubicBezTo>
                    <a:cubicBezTo>
                      <a:pt x="3" y="3"/>
                      <a:pt x="3" y="4"/>
                      <a:pt x="2" y="3"/>
                    </a:cubicBezTo>
                    <a:cubicBezTo>
                      <a:pt x="3" y="5"/>
                      <a:pt x="2" y="6"/>
                      <a:pt x="4" y="8"/>
                    </a:cubicBezTo>
                    <a:cubicBezTo>
                      <a:pt x="5" y="8"/>
                      <a:pt x="5" y="8"/>
                      <a:pt x="5" y="7"/>
                    </a:cubicBezTo>
                    <a:cubicBezTo>
                      <a:pt x="4" y="7"/>
                      <a:pt x="4" y="6"/>
                      <a:pt x="3" y="6"/>
                    </a:cubicBezTo>
                    <a:cubicBezTo>
                      <a:pt x="4" y="6"/>
                      <a:pt x="3" y="5"/>
                      <a:pt x="4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7" y="5"/>
                      <a:pt x="7" y="3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4"/>
                      <a:pt x="6" y="3"/>
                      <a:pt x="6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5" y="2"/>
                    </a:cubicBezTo>
                    <a:cubicBezTo>
                      <a:pt x="4" y="2"/>
                      <a:pt x="3" y="2"/>
                      <a:pt x="3" y="1"/>
                    </a:cubicBezTo>
                    <a:cubicBezTo>
                      <a:pt x="2" y="1"/>
                      <a:pt x="3" y="1"/>
                      <a:pt x="2" y="1"/>
                    </a:cubicBezTo>
                    <a:cubicBezTo>
                      <a:pt x="0" y="0"/>
                      <a:pt x="3" y="2"/>
                      <a:pt x="1" y="1"/>
                    </a:cubicBez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2" name="Freeform 1454"/>
              <p:cNvSpPr>
                <a:spLocks/>
              </p:cNvSpPr>
              <p:nvPr/>
            </p:nvSpPr>
            <p:spPr bwMode="auto">
              <a:xfrm>
                <a:off x="523" y="2823"/>
                <a:ext cx="2" cy="3"/>
              </a:xfrm>
              <a:custGeom>
                <a:avLst/>
                <a:gdLst>
                  <a:gd name="T0" fmla="*/ 0 w 2"/>
                  <a:gd name="T1" fmla="*/ 0 h 3"/>
                  <a:gd name="T2" fmla="*/ 2 w 2"/>
                  <a:gd name="T3" fmla="*/ 3 h 3"/>
                  <a:gd name="T4" fmla="*/ 2 w 2"/>
                  <a:gd name="T5" fmla="*/ 0 h 3"/>
                  <a:gd name="T6" fmla="*/ 0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0" y="0"/>
                    </a:moveTo>
                    <a:lnTo>
                      <a:pt x="2" y="3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3" name="Freeform 1455"/>
              <p:cNvSpPr>
                <a:spLocks/>
              </p:cNvSpPr>
              <p:nvPr/>
            </p:nvSpPr>
            <p:spPr bwMode="auto">
              <a:xfrm>
                <a:off x="531" y="2829"/>
                <a:ext cx="5" cy="0"/>
              </a:xfrm>
              <a:custGeom>
                <a:avLst/>
                <a:gdLst>
                  <a:gd name="T0" fmla="*/ 2 w 2"/>
                  <a:gd name="T1" fmla="*/ 1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4" name="Freeform 1456"/>
              <p:cNvSpPr>
                <a:spLocks/>
              </p:cNvSpPr>
              <p:nvPr/>
            </p:nvSpPr>
            <p:spPr bwMode="auto">
              <a:xfrm>
                <a:off x="520" y="2829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5" name="Freeform 1457"/>
              <p:cNvSpPr>
                <a:spLocks/>
              </p:cNvSpPr>
              <p:nvPr/>
            </p:nvSpPr>
            <p:spPr bwMode="auto">
              <a:xfrm>
                <a:off x="520" y="2834"/>
                <a:ext cx="5" cy="11"/>
              </a:xfrm>
              <a:custGeom>
                <a:avLst/>
                <a:gdLst>
                  <a:gd name="T0" fmla="*/ 1 w 2"/>
                  <a:gd name="T1" fmla="*/ 4 h 4"/>
                  <a:gd name="T2" fmla="*/ 2 w 2"/>
                  <a:gd name="T3" fmla="*/ 3 h 4"/>
                  <a:gd name="T4" fmla="*/ 0 w 2"/>
                  <a:gd name="T5" fmla="*/ 0 h 4"/>
                  <a:gd name="T6" fmla="*/ 1 w 2"/>
                  <a:gd name="T7" fmla="*/ 3 h 4"/>
                  <a:gd name="T8" fmla="*/ 0 w 2"/>
                  <a:gd name="T9" fmla="*/ 3 h 4"/>
                  <a:gd name="T10" fmla="*/ 1 w 2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cubicBezTo>
                      <a:pt x="1" y="4"/>
                      <a:pt x="1" y="3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0" y="0"/>
                      <a:pt x="1" y="2"/>
                      <a:pt x="1" y="3"/>
                    </a:cubicBezTo>
                    <a:cubicBezTo>
                      <a:pt x="0" y="2"/>
                      <a:pt x="1" y="3"/>
                      <a:pt x="0" y="3"/>
                    </a:cubicBezTo>
                    <a:lnTo>
                      <a:pt x="1" y="4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6" name="Freeform 1458"/>
              <p:cNvSpPr>
                <a:spLocks/>
              </p:cNvSpPr>
              <p:nvPr/>
            </p:nvSpPr>
            <p:spPr bwMode="auto">
              <a:xfrm>
                <a:off x="485" y="2829"/>
                <a:ext cx="35" cy="19"/>
              </a:xfrm>
              <a:custGeom>
                <a:avLst/>
                <a:gdLst>
                  <a:gd name="T0" fmla="*/ 10 w 13"/>
                  <a:gd name="T1" fmla="*/ 3 h 7"/>
                  <a:gd name="T2" fmla="*/ 10 w 13"/>
                  <a:gd name="T3" fmla="*/ 3 h 7"/>
                  <a:gd name="T4" fmla="*/ 10 w 13"/>
                  <a:gd name="T5" fmla="*/ 3 h 7"/>
                  <a:gd name="T6" fmla="*/ 9 w 13"/>
                  <a:gd name="T7" fmla="*/ 2 h 7"/>
                  <a:gd name="T8" fmla="*/ 9 w 13"/>
                  <a:gd name="T9" fmla="*/ 3 h 7"/>
                  <a:gd name="T10" fmla="*/ 8 w 13"/>
                  <a:gd name="T11" fmla="*/ 3 h 7"/>
                  <a:gd name="T12" fmla="*/ 8 w 13"/>
                  <a:gd name="T13" fmla="*/ 5 h 7"/>
                  <a:gd name="T14" fmla="*/ 8 w 13"/>
                  <a:gd name="T15" fmla="*/ 2 h 7"/>
                  <a:gd name="T16" fmla="*/ 8 w 13"/>
                  <a:gd name="T17" fmla="*/ 6 h 7"/>
                  <a:gd name="T18" fmla="*/ 7 w 13"/>
                  <a:gd name="T19" fmla="*/ 4 h 7"/>
                  <a:gd name="T20" fmla="*/ 7 w 13"/>
                  <a:gd name="T21" fmla="*/ 4 h 7"/>
                  <a:gd name="T22" fmla="*/ 6 w 13"/>
                  <a:gd name="T23" fmla="*/ 4 h 7"/>
                  <a:gd name="T24" fmla="*/ 7 w 13"/>
                  <a:gd name="T25" fmla="*/ 2 h 7"/>
                  <a:gd name="T26" fmla="*/ 6 w 13"/>
                  <a:gd name="T27" fmla="*/ 2 h 7"/>
                  <a:gd name="T28" fmla="*/ 7 w 13"/>
                  <a:gd name="T29" fmla="*/ 1 h 7"/>
                  <a:gd name="T30" fmla="*/ 5 w 13"/>
                  <a:gd name="T31" fmla="*/ 2 h 7"/>
                  <a:gd name="T32" fmla="*/ 6 w 13"/>
                  <a:gd name="T33" fmla="*/ 1 h 7"/>
                  <a:gd name="T34" fmla="*/ 3 w 13"/>
                  <a:gd name="T35" fmla="*/ 3 h 7"/>
                  <a:gd name="T36" fmla="*/ 3 w 13"/>
                  <a:gd name="T37" fmla="*/ 2 h 7"/>
                  <a:gd name="T38" fmla="*/ 5 w 13"/>
                  <a:gd name="T39" fmla="*/ 1 h 7"/>
                  <a:gd name="T40" fmla="*/ 4 w 13"/>
                  <a:gd name="T41" fmla="*/ 1 h 7"/>
                  <a:gd name="T42" fmla="*/ 5 w 13"/>
                  <a:gd name="T43" fmla="*/ 0 h 7"/>
                  <a:gd name="T44" fmla="*/ 2 w 13"/>
                  <a:gd name="T45" fmla="*/ 1 h 7"/>
                  <a:gd name="T46" fmla="*/ 3 w 13"/>
                  <a:gd name="T47" fmla="*/ 0 h 7"/>
                  <a:gd name="T48" fmla="*/ 0 w 13"/>
                  <a:gd name="T49" fmla="*/ 1 h 7"/>
                  <a:gd name="T50" fmla="*/ 2 w 13"/>
                  <a:gd name="T51" fmla="*/ 4 h 7"/>
                  <a:gd name="T52" fmla="*/ 4 w 13"/>
                  <a:gd name="T53" fmla="*/ 4 h 7"/>
                  <a:gd name="T54" fmla="*/ 3 w 13"/>
                  <a:gd name="T55" fmla="*/ 5 h 7"/>
                  <a:gd name="T56" fmla="*/ 4 w 13"/>
                  <a:gd name="T57" fmla="*/ 4 h 7"/>
                  <a:gd name="T58" fmla="*/ 4 w 13"/>
                  <a:gd name="T59" fmla="*/ 6 h 7"/>
                  <a:gd name="T60" fmla="*/ 5 w 13"/>
                  <a:gd name="T61" fmla="*/ 4 h 7"/>
                  <a:gd name="T62" fmla="*/ 4 w 13"/>
                  <a:gd name="T63" fmla="*/ 6 h 7"/>
                  <a:gd name="T64" fmla="*/ 10 w 13"/>
                  <a:gd name="T65" fmla="*/ 6 h 7"/>
                  <a:gd name="T66" fmla="*/ 10 w 13"/>
                  <a:gd name="T67" fmla="*/ 5 h 7"/>
                  <a:gd name="T68" fmla="*/ 11 w 13"/>
                  <a:gd name="T69" fmla="*/ 4 h 7"/>
                  <a:gd name="T70" fmla="*/ 11 w 13"/>
                  <a:gd name="T71" fmla="*/ 3 h 7"/>
                  <a:gd name="T72" fmla="*/ 12 w 13"/>
                  <a:gd name="T73" fmla="*/ 6 h 7"/>
                  <a:gd name="T74" fmla="*/ 13 w 13"/>
                  <a:gd name="T75" fmla="*/ 5 h 7"/>
                  <a:gd name="T76" fmla="*/ 12 w 13"/>
                  <a:gd name="T77" fmla="*/ 5 h 7"/>
                  <a:gd name="T78" fmla="*/ 13 w 13"/>
                  <a:gd name="T79" fmla="*/ 5 h 7"/>
                  <a:gd name="T80" fmla="*/ 11 w 13"/>
                  <a:gd name="T81" fmla="*/ 2 h 7"/>
                  <a:gd name="T82" fmla="*/ 10 w 13"/>
                  <a:gd name="T83" fmla="*/ 1 h 7"/>
                  <a:gd name="T84" fmla="*/ 10 w 13"/>
                  <a:gd name="T8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" h="7">
                    <a:moveTo>
                      <a:pt x="10" y="3"/>
                    </a:moveTo>
                    <a:cubicBezTo>
                      <a:pt x="10" y="3"/>
                      <a:pt x="10" y="4"/>
                      <a:pt x="10" y="3"/>
                    </a:cubicBezTo>
                    <a:cubicBezTo>
                      <a:pt x="10" y="3"/>
                      <a:pt x="10" y="2"/>
                      <a:pt x="10" y="3"/>
                    </a:cubicBezTo>
                    <a:cubicBezTo>
                      <a:pt x="9" y="1"/>
                      <a:pt x="10" y="3"/>
                      <a:pt x="9" y="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2"/>
                      <a:pt x="9" y="4"/>
                      <a:pt x="8" y="3"/>
                    </a:cubicBezTo>
                    <a:cubicBezTo>
                      <a:pt x="8" y="4"/>
                      <a:pt x="8" y="4"/>
                      <a:pt x="8" y="5"/>
                    </a:cubicBezTo>
                    <a:cubicBezTo>
                      <a:pt x="8" y="3"/>
                      <a:pt x="8" y="3"/>
                      <a:pt x="8" y="2"/>
                    </a:cubicBezTo>
                    <a:cubicBezTo>
                      <a:pt x="8" y="3"/>
                      <a:pt x="8" y="4"/>
                      <a:pt x="8" y="6"/>
                    </a:cubicBezTo>
                    <a:cubicBezTo>
                      <a:pt x="7" y="4"/>
                      <a:pt x="7" y="6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2"/>
                      <a:pt x="6" y="4"/>
                      <a:pt x="6" y="4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2"/>
                      <a:pt x="6" y="3"/>
                      <a:pt x="6" y="2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5" y="3"/>
                      <a:pt x="6" y="1"/>
                      <a:pt x="5" y="2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1"/>
                      <a:pt x="5" y="2"/>
                      <a:pt x="3" y="3"/>
                    </a:cubicBezTo>
                    <a:cubicBezTo>
                      <a:pt x="6" y="1"/>
                      <a:pt x="2" y="3"/>
                      <a:pt x="3" y="2"/>
                    </a:cubicBezTo>
                    <a:cubicBezTo>
                      <a:pt x="4" y="1"/>
                      <a:pt x="4" y="2"/>
                      <a:pt x="5" y="1"/>
                    </a:cubicBezTo>
                    <a:cubicBezTo>
                      <a:pt x="3" y="2"/>
                      <a:pt x="4" y="1"/>
                      <a:pt x="4" y="1"/>
                    </a:cubicBezTo>
                    <a:cubicBezTo>
                      <a:pt x="5" y="1"/>
                      <a:pt x="4" y="1"/>
                      <a:pt x="5" y="0"/>
                    </a:cubicBezTo>
                    <a:cubicBezTo>
                      <a:pt x="4" y="1"/>
                      <a:pt x="3" y="1"/>
                      <a:pt x="2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1" y="0"/>
                      <a:pt x="0" y="1"/>
                    </a:cubicBezTo>
                    <a:cubicBezTo>
                      <a:pt x="1" y="2"/>
                      <a:pt x="2" y="3"/>
                      <a:pt x="2" y="4"/>
                    </a:cubicBezTo>
                    <a:cubicBezTo>
                      <a:pt x="4" y="3"/>
                      <a:pt x="3" y="5"/>
                      <a:pt x="4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6"/>
                      <a:pt x="4" y="4"/>
                      <a:pt x="4" y="4"/>
                    </a:cubicBezTo>
                    <a:cubicBezTo>
                      <a:pt x="5" y="4"/>
                      <a:pt x="4" y="5"/>
                      <a:pt x="4" y="6"/>
                    </a:cubicBezTo>
                    <a:cubicBezTo>
                      <a:pt x="4" y="6"/>
                      <a:pt x="4" y="5"/>
                      <a:pt x="5" y="4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6" y="7"/>
                      <a:pt x="8" y="5"/>
                      <a:pt x="10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5"/>
                      <a:pt x="10" y="1"/>
                      <a:pt x="11" y="4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4"/>
                      <a:pt x="12" y="5"/>
                      <a:pt x="12" y="6"/>
                    </a:cubicBezTo>
                    <a:cubicBezTo>
                      <a:pt x="12" y="5"/>
                      <a:pt x="13" y="6"/>
                      <a:pt x="13" y="5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4"/>
                      <a:pt x="13" y="4"/>
                      <a:pt x="13" y="5"/>
                    </a:cubicBezTo>
                    <a:cubicBezTo>
                      <a:pt x="13" y="4"/>
                      <a:pt x="12" y="3"/>
                      <a:pt x="11" y="2"/>
                    </a:cubicBezTo>
                    <a:cubicBezTo>
                      <a:pt x="12" y="5"/>
                      <a:pt x="10" y="0"/>
                      <a:pt x="10" y="1"/>
                    </a:cubicBezTo>
                    <a:cubicBezTo>
                      <a:pt x="10" y="2"/>
                      <a:pt x="10" y="2"/>
                      <a:pt x="1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7" name="Freeform 1459"/>
              <p:cNvSpPr>
                <a:spLocks/>
              </p:cNvSpPr>
              <p:nvPr/>
            </p:nvSpPr>
            <p:spPr bwMode="auto">
              <a:xfrm>
                <a:off x="517" y="284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8" name="Freeform 1460"/>
              <p:cNvSpPr>
                <a:spLocks/>
              </p:cNvSpPr>
              <p:nvPr/>
            </p:nvSpPr>
            <p:spPr bwMode="auto">
              <a:xfrm>
                <a:off x="490" y="2829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59" name="Rectangle 1461"/>
              <p:cNvSpPr>
                <a:spLocks noChangeArrowheads="1"/>
              </p:cNvSpPr>
              <p:nvPr/>
            </p:nvSpPr>
            <p:spPr bwMode="auto">
              <a:xfrm>
                <a:off x="520" y="2843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0" name="Rectangle 1462"/>
              <p:cNvSpPr>
                <a:spLocks noChangeArrowheads="1"/>
              </p:cNvSpPr>
              <p:nvPr/>
            </p:nvSpPr>
            <p:spPr bwMode="auto">
              <a:xfrm>
                <a:off x="517" y="2834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1" name="Freeform 1463"/>
              <p:cNvSpPr>
                <a:spLocks/>
              </p:cNvSpPr>
              <p:nvPr/>
            </p:nvSpPr>
            <p:spPr bwMode="auto">
              <a:xfrm>
                <a:off x="493" y="2823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2" name="Freeform 1464"/>
              <p:cNvSpPr>
                <a:spLocks/>
              </p:cNvSpPr>
              <p:nvPr/>
            </p:nvSpPr>
            <p:spPr bwMode="auto">
              <a:xfrm>
                <a:off x="501" y="281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3" name="Freeform 1465"/>
              <p:cNvSpPr>
                <a:spLocks/>
              </p:cNvSpPr>
              <p:nvPr/>
            </p:nvSpPr>
            <p:spPr bwMode="auto">
              <a:xfrm>
                <a:off x="482" y="2796"/>
                <a:ext cx="60" cy="33"/>
              </a:xfrm>
              <a:custGeom>
                <a:avLst/>
                <a:gdLst>
                  <a:gd name="T0" fmla="*/ 17 w 22"/>
                  <a:gd name="T1" fmla="*/ 9 h 12"/>
                  <a:gd name="T2" fmla="*/ 19 w 22"/>
                  <a:gd name="T3" fmla="*/ 10 h 12"/>
                  <a:gd name="T4" fmla="*/ 21 w 22"/>
                  <a:gd name="T5" fmla="*/ 10 h 12"/>
                  <a:gd name="T6" fmla="*/ 20 w 22"/>
                  <a:gd name="T7" fmla="*/ 7 h 12"/>
                  <a:gd name="T8" fmla="*/ 17 w 22"/>
                  <a:gd name="T9" fmla="*/ 3 h 12"/>
                  <a:gd name="T10" fmla="*/ 15 w 22"/>
                  <a:gd name="T11" fmla="*/ 2 h 12"/>
                  <a:gd name="T12" fmla="*/ 12 w 22"/>
                  <a:gd name="T13" fmla="*/ 3 h 12"/>
                  <a:gd name="T14" fmla="*/ 12 w 22"/>
                  <a:gd name="T15" fmla="*/ 2 h 12"/>
                  <a:gd name="T16" fmla="*/ 10 w 22"/>
                  <a:gd name="T17" fmla="*/ 2 h 12"/>
                  <a:gd name="T18" fmla="*/ 10 w 22"/>
                  <a:gd name="T19" fmla="*/ 5 h 12"/>
                  <a:gd name="T20" fmla="*/ 9 w 22"/>
                  <a:gd name="T21" fmla="*/ 5 h 12"/>
                  <a:gd name="T22" fmla="*/ 8 w 22"/>
                  <a:gd name="T23" fmla="*/ 4 h 12"/>
                  <a:gd name="T24" fmla="*/ 6 w 22"/>
                  <a:gd name="T25" fmla="*/ 5 h 12"/>
                  <a:gd name="T26" fmla="*/ 4 w 22"/>
                  <a:gd name="T27" fmla="*/ 5 h 12"/>
                  <a:gd name="T28" fmla="*/ 4 w 22"/>
                  <a:gd name="T29" fmla="*/ 7 h 12"/>
                  <a:gd name="T30" fmla="*/ 4 w 22"/>
                  <a:gd name="T31" fmla="*/ 8 h 12"/>
                  <a:gd name="T32" fmla="*/ 3 w 22"/>
                  <a:gd name="T33" fmla="*/ 8 h 12"/>
                  <a:gd name="T34" fmla="*/ 3 w 22"/>
                  <a:gd name="T35" fmla="*/ 9 h 12"/>
                  <a:gd name="T36" fmla="*/ 3 w 22"/>
                  <a:gd name="T37" fmla="*/ 12 h 12"/>
                  <a:gd name="T38" fmla="*/ 3 w 22"/>
                  <a:gd name="T39" fmla="*/ 10 h 12"/>
                  <a:gd name="T40" fmla="*/ 2 w 22"/>
                  <a:gd name="T41" fmla="*/ 10 h 12"/>
                  <a:gd name="T42" fmla="*/ 6 w 22"/>
                  <a:gd name="T43" fmla="*/ 10 h 12"/>
                  <a:gd name="T44" fmla="*/ 6 w 22"/>
                  <a:gd name="T45" fmla="*/ 10 h 12"/>
                  <a:gd name="T46" fmla="*/ 6 w 22"/>
                  <a:gd name="T47" fmla="*/ 9 h 12"/>
                  <a:gd name="T48" fmla="*/ 6 w 22"/>
                  <a:gd name="T49" fmla="*/ 9 h 12"/>
                  <a:gd name="T50" fmla="*/ 7 w 22"/>
                  <a:gd name="T51" fmla="*/ 9 h 12"/>
                  <a:gd name="T52" fmla="*/ 7 w 22"/>
                  <a:gd name="T53" fmla="*/ 8 h 12"/>
                  <a:gd name="T54" fmla="*/ 7 w 22"/>
                  <a:gd name="T55" fmla="*/ 8 h 12"/>
                  <a:gd name="T56" fmla="*/ 7 w 22"/>
                  <a:gd name="T57" fmla="*/ 8 h 12"/>
                  <a:gd name="T58" fmla="*/ 8 w 22"/>
                  <a:gd name="T59" fmla="*/ 7 h 12"/>
                  <a:gd name="T60" fmla="*/ 8 w 22"/>
                  <a:gd name="T61" fmla="*/ 6 h 12"/>
                  <a:gd name="T62" fmla="*/ 9 w 22"/>
                  <a:gd name="T63" fmla="*/ 8 h 12"/>
                  <a:gd name="T64" fmla="*/ 10 w 22"/>
                  <a:gd name="T65" fmla="*/ 8 h 12"/>
                  <a:gd name="T66" fmla="*/ 10 w 22"/>
                  <a:gd name="T67" fmla="*/ 6 h 12"/>
                  <a:gd name="T68" fmla="*/ 12 w 22"/>
                  <a:gd name="T69" fmla="*/ 5 h 12"/>
                  <a:gd name="T70" fmla="*/ 14 w 22"/>
                  <a:gd name="T71" fmla="*/ 5 h 12"/>
                  <a:gd name="T72" fmla="*/ 14 w 22"/>
                  <a:gd name="T73" fmla="*/ 5 h 12"/>
                  <a:gd name="T74" fmla="*/ 16 w 22"/>
                  <a:gd name="T75" fmla="*/ 6 h 12"/>
                  <a:gd name="T76" fmla="*/ 17 w 22"/>
                  <a:gd name="T77" fmla="*/ 3 h 12"/>
                  <a:gd name="T78" fmla="*/ 15 w 22"/>
                  <a:gd name="T79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12">
                    <a:moveTo>
                      <a:pt x="15" y="8"/>
                    </a:moveTo>
                    <a:cubicBezTo>
                      <a:pt x="16" y="8"/>
                      <a:pt x="16" y="8"/>
                      <a:pt x="17" y="9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9"/>
                      <a:pt x="17" y="10"/>
                      <a:pt x="19" y="10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8" y="9"/>
                      <a:pt x="20" y="10"/>
                      <a:pt x="21" y="10"/>
                    </a:cubicBezTo>
                    <a:cubicBezTo>
                      <a:pt x="20" y="8"/>
                      <a:pt x="18" y="8"/>
                      <a:pt x="18" y="7"/>
                    </a:cubicBezTo>
                    <a:cubicBezTo>
                      <a:pt x="18" y="7"/>
                      <a:pt x="19" y="7"/>
                      <a:pt x="20" y="7"/>
                    </a:cubicBezTo>
                    <a:cubicBezTo>
                      <a:pt x="20" y="6"/>
                      <a:pt x="18" y="6"/>
                      <a:pt x="17" y="6"/>
                    </a:cubicBezTo>
                    <a:cubicBezTo>
                      <a:pt x="22" y="4"/>
                      <a:pt x="15" y="6"/>
                      <a:pt x="17" y="3"/>
                    </a:cubicBezTo>
                    <a:cubicBezTo>
                      <a:pt x="17" y="3"/>
                      <a:pt x="16" y="2"/>
                      <a:pt x="15" y="3"/>
                    </a:cubicBezTo>
                    <a:cubicBezTo>
                      <a:pt x="16" y="2"/>
                      <a:pt x="15" y="3"/>
                      <a:pt x="15" y="2"/>
                    </a:cubicBezTo>
                    <a:cubicBezTo>
                      <a:pt x="14" y="5"/>
                      <a:pt x="14" y="0"/>
                      <a:pt x="13" y="4"/>
                    </a:cubicBezTo>
                    <a:cubicBezTo>
                      <a:pt x="12" y="2"/>
                      <a:pt x="13" y="4"/>
                      <a:pt x="12" y="3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4"/>
                      <a:pt x="12" y="2"/>
                    </a:cubicBezTo>
                    <a:cubicBezTo>
                      <a:pt x="11" y="2"/>
                      <a:pt x="11" y="3"/>
                      <a:pt x="11" y="5"/>
                    </a:cubicBezTo>
                    <a:cubicBezTo>
                      <a:pt x="10" y="4"/>
                      <a:pt x="11" y="3"/>
                      <a:pt x="10" y="2"/>
                    </a:cubicBezTo>
                    <a:cubicBezTo>
                      <a:pt x="10" y="4"/>
                      <a:pt x="10" y="3"/>
                      <a:pt x="10" y="4"/>
                    </a:cubicBezTo>
                    <a:cubicBezTo>
                      <a:pt x="10" y="4"/>
                      <a:pt x="10" y="4"/>
                      <a:pt x="10" y="5"/>
                    </a:cubicBezTo>
                    <a:cubicBezTo>
                      <a:pt x="9" y="5"/>
                      <a:pt x="10" y="6"/>
                      <a:pt x="9" y="7"/>
                    </a:cubicBezTo>
                    <a:cubicBezTo>
                      <a:pt x="8" y="5"/>
                      <a:pt x="10" y="7"/>
                      <a:pt x="9" y="5"/>
                    </a:cubicBezTo>
                    <a:cubicBezTo>
                      <a:pt x="9" y="4"/>
                      <a:pt x="9" y="4"/>
                      <a:pt x="9" y="3"/>
                    </a:cubicBezTo>
                    <a:cubicBezTo>
                      <a:pt x="9" y="3"/>
                      <a:pt x="8" y="3"/>
                      <a:pt x="8" y="4"/>
                    </a:cubicBezTo>
                    <a:cubicBezTo>
                      <a:pt x="7" y="4"/>
                      <a:pt x="7" y="3"/>
                      <a:pt x="7" y="3"/>
                    </a:cubicBezTo>
                    <a:cubicBezTo>
                      <a:pt x="6" y="2"/>
                      <a:pt x="7" y="5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5"/>
                      <a:pt x="4" y="4"/>
                      <a:pt x="4" y="5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3" y="4"/>
                      <a:pt x="6" y="8"/>
                      <a:pt x="4" y="7"/>
                    </a:cubicBezTo>
                    <a:cubicBezTo>
                      <a:pt x="5" y="8"/>
                      <a:pt x="6" y="9"/>
                      <a:pt x="6" y="9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8"/>
                      <a:pt x="3" y="6"/>
                      <a:pt x="3" y="6"/>
                    </a:cubicBezTo>
                    <a:cubicBezTo>
                      <a:pt x="3" y="6"/>
                      <a:pt x="2" y="7"/>
                      <a:pt x="3" y="8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7"/>
                      <a:pt x="5" y="9"/>
                      <a:pt x="3" y="9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1" y="9"/>
                      <a:pt x="0" y="11"/>
                      <a:pt x="3" y="12"/>
                    </a:cubicBezTo>
                    <a:cubicBezTo>
                      <a:pt x="3" y="12"/>
                      <a:pt x="5" y="11"/>
                      <a:pt x="6" y="11"/>
                    </a:cubicBezTo>
                    <a:cubicBezTo>
                      <a:pt x="5" y="11"/>
                      <a:pt x="4" y="10"/>
                      <a:pt x="3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0"/>
                      <a:pt x="3" y="10"/>
                      <a:pt x="2" y="10"/>
                    </a:cubicBezTo>
                    <a:cubicBezTo>
                      <a:pt x="1" y="9"/>
                      <a:pt x="3" y="10"/>
                      <a:pt x="2" y="9"/>
                    </a:cubicBezTo>
                    <a:cubicBezTo>
                      <a:pt x="4" y="9"/>
                      <a:pt x="4" y="10"/>
                      <a:pt x="6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6" y="10"/>
                    </a:cubicBezTo>
                    <a:cubicBezTo>
                      <a:pt x="4" y="9"/>
                      <a:pt x="7" y="10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5" y="8"/>
                      <a:pt x="5" y="7"/>
                    </a:cubicBezTo>
                    <a:cubicBezTo>
                      <a:pt x="6" y="9"/>
                      <a:pt x="6" y="8"/>
                      <a:pt x="7" y="9"/>
                    </a:cubicBezTo>
                    <a:cubicBezTo>
                      <a:pt x="6" y="8"/>
                      <a:pt x="7" y="8"/>
                      <a:pt x="6" y="7"/>
                    </a:cubicBezTo>
                    <a:cubicBezTo>
                      <a:pt x="6" y="7"/>
                      <a:pt x="7" y="7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7"/>
                      <a:pt x="7" y="8"/>
                    </a:cubicBezTo>
                    <a:cubicBezTo>
                      <a:pt x="8" y="8"/>
                      <a:pt x="8" y="8"/>
                      <a:pt x="8" y="9"/>
                    </a:cubicBezTo>
                    <a:cubicBezTo>
                      <a:pt x="8" y="9"/>
                      <a:pt x="7" y="6"/>
                      <a:pt x="8" y="7"/>
                    </a:cubicBezTo>
                    <a:cubicBezTo>
                      <a:pt x="8" y="7"/>
                      <a:pt x="8" y="6"/>
                      <a:pt x="7" y="5"/>
                    </a:cubicBezTo>
                    <a:cubicBezTo>
                      <a:pt x="8" y="5"/>
                      <a:pt x="8" y="7"/>
                      <a:pt x="8" y="6"/>
                    </a:cubicBezTo>
                    <a:cubicBezTo>
                      <a:pt x="8" y="5"/>
                      <a:pt x="9" y="7"/>
                      <a:pt x="9" y="6"/>
                    </a:cubicBezTo>
                    <a:cubicBezTo>
                      <a:pt x="9" y="7"/>
                      <a:pt x="9" y="6"/>
                      <a:pt x="9" y="8"/>
                    </a:cubicBezTo>
                    <a:cubicBezTo>
                      <a:pt x="9" y="8"/>
                      <a:pt x="9" y="6"/>
                      <a:pt x="10" y="6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7"/>
                      <a:pt x="10" y="6"/>
                      <a:pt x="10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6"/>
                      <a:pt x="11" y="6"/>
                      <a:pt x="11" y="7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7"/>
                      <a:pt x="13" y="5"/>
                      <a:pt x="13" y="4"/>
                    </a:cubicBezTo>
                    <a:cubicBezTo>
                      <a:pt x="14" y="4"/>
                      <a:pt x="14" y="4"/>
                      <a:pt x="14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6"/>
                      <a:pt x="13" y="7"/>
                      <a:pt x="14" y="5"/>
                    </a:cubicBezTo>
                    <a:cubicBezTo>
                      <a:pt x="15" y="5"/>
                      <a:pt x="14" y="6"/>
                      <a:pt x="14" y="7"/>
                    </a:cubicBezTo>
                    <a:cubicBezTo>
                      <a:pt x="16" y="5"/>
                      <a:pt x="13" y="9"/>
                      <a:pt x="16" y="6"/>
                    </a:cubicBezTo>
                    <a:cubicBezTo>
                      <a:pt x="16" y="6"/>
                      <a:pt x="16" y="5"/>
                      <a:pt x="16" y="4"/>
                    </a:cubicBezTo>
                    <a:cubicBezTo>
                      <a:pt x="16" y="4"/>
                      <a:pt x="16" y="3"/>
                      <a:pt x="17" y="3"/>
                    </a:cubicBezTo>
                    <a:cubicBezTo>
                      <a:pt x="17" y="4"/>
                      <a:pt x="16" y="5"/>
                      <a:pt x="17" y="5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4" y="7"/>
                      <a:pt x="19" y="7"/>
                      <a:pt x="15" y="8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4" name="Freeform 1466"/>
              <p:cNvSpPr>
                <a:spLocks/>
              </p:cNvSpPr>
              <p:nvPr/>
            </p:nvSpPr>
            <p:spPr bwMode="auto">
              <a:xfrm>
                <a:off x="517" y="2813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5" name="Freeform 1467"/>
              <p:cNvSpPr>
                <a:spLocks/>
              </p:cNvSpPr>
              <p:nvPr/>
            </p:nvSpPr>
            <p:spPr bwMode="auto">
              <a:xfrm>
                <a:off x="517" y="281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6" name="Freeform 1468"/>
              <p:cNvSpPr>
                <a:spLocks/>
              </p:cNvSpPr>
              <p:nvPr/>
            </p:nvSpPr>
            <p:spPr bwMode="auto">
              <a:xfrm>
                <a:off x="523" y="2818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0" y="0"/>
                      <a:pt x="0" y="1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7" name="Freeform 1469"/>
              <p:cNvSpPr>
                <a:spLocks/>
              </p:cNvSpPr>
              <p:nvPr/>
            </p:nvSpPr>
            <p:spPr bwMode="auto">
              <a:xfrm>
                <a:off x="525" y="2821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8" name="Freeform 1470"/>
              <p:cNvSpPr>
                <a:spLocks/>
              </p:cNvSpPr>
              <p:nvPr/>
            </p:nvSpPr>
            <p:spPr bwMode="auto">
              <a:xfrm>
                <a:off x="487" y="2821"/>
                <a:ext cx="49" cy="27"/>
              </a:xfrm>
              <a:custGeom>
                <a:avLst/>
                <a:gdLst>
                  <a:gd name="T0" fmla="*/ 4 w 18"/>
                  <a:gd name="T1" fmla="*/ 3 h 10"/>
                  <a:gd name="T2" fmla="*/ 3 w 18"/>
                  <a:gd name="T3" fmla="*/ 4 h 10"/>
                  <a:gd name="T4" fmla="*/ 3 w 18"/>
                  <a:gd name="T5" fmla="*/ 2 h 10"/>
                  <a:gd name="T6" fmla="*/ 0 w 18"/>
                  <a:gd name="T7" fmla="*/ 3 h 10"/>
                  <a:gd name="T8" fmla="*/ 9 w 18"/>
                  <a:gd name="T9" fmla="*/ 6 h 10"/>
                  <a:gd name="T10" fmla="*/ 9 w 18"/>
                  <a:gd name="T11" fmla="*/ 7 h 10"/>
                  <a:gd name="T12" fmla="*/ 12 w 18"/>
                  <a:gd name="T13" fmla="*/ 5 h 10"/>
                  <a:gd name="T14" fmla="*/ 12 w 18"/>
                  <a:gd name="T15" fmla="*/ 7 h 10"/>
                  <a:gd name="T16" fmla="*/ 14 w 18"/>
                  <a:gd name="T17" fmla="*/ 6 h 10"/>
                  <a:gd name="T18" fmla="*/ 13 w 18"/>
                  <a:gd name="T19" fmla="*/ 5 h 10"/>
                  <a:gd name="T20" fmla="*/ 14 w 18"/>
                  <a:gd name="T21" fmla="*/ 5 h 10"/>
                  <a:gd name="T22" fmla="*/ 14 w 18"/>
                  <a:gd name="T23" fmla="*/ 5 h 10"/>
                  <a:gd name="T24" fmla="*/ 15 w 18"/>
                  <a:gd name="T25" fmla="*/ 4 h 10"/>
                  <a:gd name="T26" fmla="*/ 15 w 18"/>
                  <a:gd name="T27" fmla="*/ 5 h 10"/>
                  <a:gd name="T28" fmla="*/ 15 w 18"/>
                  <a:gd name="T29" fmla="*/ 3 h 10"/>
                  <a:gd name="T30" fmla="*/ 16 w 18"/>
                  <a:gd name="T31" fmla="*/ 4 h 10"/>
                  <a:gd name="T32" fmla="*/ 16 w 18"/>
                  <a:gd name="T33" fmla="*/ 1 h 10"/>
                  <a:gd name="T34" fmla="*/ 15 w 18"/>
                  <a:gd name="T35" fmla="*/ 0 h 10"/>
                  <a:gd name="T36" fmla="*/ 15 w 18"/>
                  <a:gd name="T37" fmla="*/ 2 h 10"/>
                  <a:gd name="T38" fmla="*/ 15 w 18"/>
                  <a:gd name="T39" fmla="*/ 2 h 10"/>
                  <a:gd name="T40" fmla="*/ 14 w 18"/>
                  <a:gd name="T41" fmla="*/ 4 h 10"/>
                  <a:gd name="T42" fmla="*/ 14 w 18"/>
                  <a:gd name="T43" fmla="*/ 2 h 10"/>
                  <a:gd name="T44" fmla="*/ 12 w 18"/>
                  <a:gd name="T45" fmla="*/ 1 h 10"/>
                  <a:gd name="T46" fmla="*/ 12 w 18"/>
                  <a:gd name="T47" fmla="*/ 1 h 10"/>
                  <a:gd name="T48" fmla="*/ 12 w 18"/>
                  <a:gd name="T49" fmla="*/ 2 h 10"/>
                  <a:gd name="T50" fmla="*/ 12 w 18"/>
                  <a:gd name="T51" fmla="*/ 3 h 10"/>
                  <a:gd name="T52" fmla="*/ 13 w 18"/>
                  <a:gd name="T53" fmla="*/ 5 h 10"/>
                  <a:gd name="T54" fmla="*/ 12 w 18"/>
                  <a:gd name="T55" fmla="*/ 5 h 10"/>
                  <a:gd name="T56" fmla="*/ 12 w 18"/>
                  <a:gd name="T57" fmla="*/ 3 h 10"/>
                  <a:gd name="T58" fmla="*/ 12 w 18"/>
                  <a:gd name="T59" fmla="*/ 4 h 10"/>
                  <a:gd name="T60" fmla="*/ 11 w 18"/>
                  <a:gd name="T61" fmla="*/ 2 h 10"/>
                  <a:gd name="T62" fmla="*/ 11 w 18"/>
                  <a:gd name="T63" fmla="*/ 4 h 10"/>
                  <a:gd name="T64" fmla="*/ 8 w 18"/>
                  <a:gd name="T65" fmla="*/ 5 h 10"/>
                  <a:gd name="T66" fmla="*/ 9 w 18"/>
                  <a:gd name="T67" fmla="*/ 3 h 10"/>
                  <a:gd name="T68" fmla="*/ 8 w 18"/>
                  <a:gd name="T69" fmla="*/ 5 h 10"/>
                  <a:gd name="T70" fmla="*/ 7 w 18"/>
                  <a:gd name="T71" fmla="*/ 4 h 10"/>
                  <a:gd name="T72" fmla="*/ 7 w 18"/>
                  <a:gd name="T73" fmla="*/ 5 h 10"/>
                  <a:gd name="T74" fmla="*/ 5 w 18"/>
                  <a:gd name="T75" fmla="*/ 4 h 10"/>
                  <a:gd name="T76" fmla="*/ 5 w 18"/>
                  <a:gd name="T77" fmla="*/ 4 h 10"/>
                  <a:gd name="T78" fmla="*/ 3 w 18"/>
                  <a:gd name="T79" fmla="*/ 5 h 10"/>
                  <a:gd name="T80" fmla="*/ 4 w 18"/>
                  <a:gd name="T81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" h="10">
                    <a:moveTo>
                      <a:pt x="4" y="3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2" y="3"/>
                      <a:pt x="3" y="2"/>
                    </a:cubicBezTo>
                    <a:cubicBezTo>
                      <a:pt x="1" y="3"/>
                      <a:pt x="2" y="1"/>
                      <a:pt x="0" y="3"/>
                    </a:cubicBezTo>
                    <a:cubicBezTo>
                      <a:pt x="3" y="5"/>
                      <a:pt x="6" y="8"/>
                      <a:pt x="9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5"/>
                      <a:pt x="11" y="10"/>
                      <a:pt x="12" y="5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3" y="7"/>
                      <a:pt x="12" y="4"/>
                      <a:pt x="14" y="6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4"/>
                      <a:pt x="14" y="4"/>
                      <a:pt x="15" y="4"/>
                    </a:cubicBezTo>
                    <a:cubicBezTo>
                      <a:pt x="15" y="4"/>
                      <a:pt x="15" y="4"/>
                      <a:pt x="15" y="5"/>
                    </a:cubicBezTo>
                    <a:cubicBezTo>
                      <a:pt x="15" y="5"/>
                      <a:pt x="15" y="4"/>
                      <a:pt x="15" y="3"/>
                    </a:cubicBezTo>
                    <a:cubicBezTo>
                      <a:pt x="15" y="4"/>
                      <a:pt x="15" y="4"/>
                      <a:pt x="16" y="4"/>
                    </a:cubicBezTo>
                    <a:cubicBezTo>
                      <a:pt x="16" y="3"/>
                      <a:pt x="18" y="4"/>
                      <a:pt x="16" y="1"/>
                    </a:cubicBezTo>
                    <a:cubicBezTo>
                      <a:pt x="15" y="1"/>
                      <a:pt x="15" y="1"/>
                      <a:pt x="15" y="0"/>
                    </a:cubicBezTo>
                    <a:cubicBezTo>
                      <a:pt x="14" y="0"/>
                      <a:pt x="14" y="1"/>
                      <a:pt x="15" y="2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6" y="5"/>
                      <a:pt x="14" y="2"/>
                      <a:pt x="14" y="4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2" y="0"/>
                      <a:pt x="14" y="4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2"/>
                      <a:pt x="12" y="2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3" y="4"/>
                      <a:pt x="13" y="5"/>
                    </a:cubicBezTo>
                    <a:cubicBezTo>
                      <a:pt x="12" y="4"/>
                      <a:pt x="13" y="5"/>
                      <a:pt x="12" y="5"/>
                    </a:cubicBezTo>
                    <a:cubicBezTo>
                      <a:pt x="12" y="4"/>
                      <a:pt x="12" y="4"/>
                      <a:pt x="12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1" y="3"/>
                      <a:pt x="11" y="2"/>
                    </a:cubicBezTo>
                    <a:cubicBezTo>
                      <a:pt x="11" y="3"/>
                      <a:pt x="11" y="3"/>
                      <a:pt x="11" y="4"/>
                    </a:cubicBezTo>
                    <a:cubicBezTo>
                      <a:pt x="11" y="3"/>
                      <a:pt x="10" y="3"/>
                      <a:pt x="8" y="5"/>
                    </a:cubicBezTo>
                    <a:cubicBezTo>
                      <a:pt x="9" y="4"/>
                      <a:pt x="9" y="3"/>
                      <a:pt x="9" y="3"/>
                    </a:cubicBezTo>
                    <a:cubicBezTo>
                      <a:pt x="9" y="3"/>
                      <a:pt x="9" y="4"/>
                      <a:pt x="8" y="5"/>
                    </a:cubicBezTo>
                    <a:cubicBezTo>
                      <a:pt x="8" y="6"/>
                      <a:pt x="7" y="5"/>
                      <a:pt x="7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6" y="6"/>
                      <a:pt x="6" y="3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3" y="6"/>
                      <a:pt x="3" y="5"/>
                    </a:cubicBezTo>
                    <a:cubicBezTo>
                      <a:pt x="4" y="4"/>
                      <a:pt x="4" y="4"/>
                      <a:pt x="4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69" name="Freeform 1471"/>
              <p:cNvSpPr>
                <a:spLocks/>
              </p:cNvSpPr>
              <p:nvPr/>
            </p:nvSpPr>
            <p:spPr bwMode="auto">
              <a:xfrm>
                <a:off x="485" y="2823"/>
                <a:ext cx="8" cy="6"/>
              </a:xfrm>
              <a:custGeom>
                <a:avLst/>
                <a:gdLst>
                  <a:gd name="T0" fmla="*/ 1 w 3"/>
                  <a:gd name="T1" fmla="*/ 1 h 2"/>
                  <a:gd name="T2" fmla="*/ 3 w 3"/>
                  <a:gd name="T3" fmla="*/ 1 h 2"/>
                  <a:gd name="T4" fmla="*/ 0 w 3"/>
                  <a:gd name="T5" fmla="*/ 0 h 2"/>
                  <a:gd name="T6" fmla="*/ 1 w 3"/>
                  <a:gd name="T7" fmla="*/ 1 h 2"/>
                  <a:gd name="T8" fmla="*/ 1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1" y="1"/>
                      <a:pt x="0" y="2"/>
                      <a:pt x="1" y="1"/>
                    </a:cubicBezTo>
                    <a:cubicBezTo>
                      <a:pt x="1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70" name="Freeform 1472"/>
              <p:cNvSpPr>
                <a:spLocks/>
              </p:cNvSpPr>
              <p:nvPr/>
            </p:nvSpPr>
            <p:spPr bwMode="auto">
              <a:xfrm>
                <a:off x="482" y="2794"/>
                <a:ext cx="24" cy="29"/>
              </a:xfrm>
              <a:custGeom>
                <a:avLst/>
                <a:gdLst>
                  <a:gd name="T0" fmla="*/ 7 w 9"/>
                  <a:gd name="T1" fmla="*/ 4 h 11"/>
                  <a:gd name="T2" fmla="*/ 6 w 9"/>
                  <a:gd name="T3" fmla="*/ 2 h 11"/>
                  <a:gd name="T4" fmla="*/ 1 w 9"/>
                  <a:gd name="T5" fmla="*/ 6 h 11"/>
                  <a:gd name="T6" fmla="*/ 2 w 9"/>
                  <a:gd name="T7" fmla="*/ 8 h 11"/>
                  <a:gd name="T8" fmla="*/ 1 w 9"/>
                  <a:gd name="T9" fmla="*/ 9 h 11"/>
                  <a:gd name="T10" fmla="*/ 3 w 9"/>
                  <a:gd name="T11" fmla="*/ 10 h 11"/>
                  <a:gd name="T12" fmla="*/ 2 w 9"/>
                  <a:gd name="T13" fmla="*/ 9 h 11"/>
                  <a:gd name="T14" fmla="*/ 3 w 9"/>
                  <a:gd name="T15" fmla="*/ 9 h 11"/>
                  <a:gd name="T16" fmla="*/ 2 w 9"/>
                  <a:gd name="T17" fmla="*/ 8 h 11"/>
                  <a:gd name="T18" fmla="*/ 3 w 9"/>
                  <a:gd name="T19" fmla="*/ 9 h 11"/>
                  <a:gd name="T20" fmla="*/ 3 w 9"/>
                  <a:gd name="T21" fmla="*/ 6 h 11"/>
                  <a:gd name="T22" fmla="*/ 4 w 9"/>
                  <a:gd name="T23" fmla="*/ 7 h 11"/>
                  <a:gd name="T24" fmla="*/ 6 w 9"/>
                  <a:gd name="T25" fmla="*/ 6 h 11"/>
                  <a:gd name="T26" fmla="*/ 6 w 9"/>
                  <a:gd name="T27" fmla="*/ 5 h 11"/>
                  <a:gd name="T28" fmla="*/ 5 w 9"/>
                  <a:gd name="T29" fmla="*/ 4 h 11"/>
                  <a:gd name="T30" fmla="*/ 6 w 9"/>
                  <a:gd name="T31" fmla="*/ 6 h 11"/>
                  <a:gd name="T32" fmla="*/ 9 w 9"/>
                  <a:gd name="T33" fmla="*/ 4 h 11"/>
                  <a:gd name="T34" fmla="*/ 9 w 9"/>
                  <a:gd name="T35" fmla="*/ 2 h 11"/>
                  <a:gd name="T36" fmla="*/ 9 w 9"/>
                  <a:gd name="T37" fmla="*/ 4 h 11"/>
                  <a:gd name="T38" fmla="*/ 9 w 9"/>
                  <a:gd name="T39" fmla="*/ 4 h 11"/>
                  <a:gd name="T40" fmla="*/ 9 w 9"/>
                  <a:gd name="T41" fmla="*/ 1 h 11"/>
                  <a:gd name="T42" fmla="*/ 7 w 9"/>
                  <a:gd name="T43" fmla="*/ 4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11">
                    <a:moveTo>
                      <a:pt x="7" y="4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5" y="2"/>
                      <a:pt x="3" y="5"/>
                      <a:pt x="1" y="6"/>
                    </a:cubicBezTo>
                    <a:cubicBezTo>
                      <a:pt x="0" y="6"/>
                      <a:pt x="2" y="7"/>
                      <a:pt x="2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2" y="9"/>
                      <a:pt x="1" y="11"/>
                      <a:pt x="3" y="10"/>
                    </a:cubicBezTo>
                    <a:cubicBezTo>
                      <a:pt x="3" y="10"/>
                      <a:pt x="1" y="10"/>
                      <a:pt x="2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5" y="8"/>
                      <a:pt x="1" y="7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6"/>
                      <a:pt x="5" y="5"/>
                      <a:pt x="6" y="6"/>
                    </a:cubicBezTo>
                    <a:cubicBezTo>
                      <a:pt x="6" y="6"/>
                      <a:pt x="6" y="5"/>
                      <a:pt x="6" y="5"/>
                    </a:cubicBezTo>
                    <a:cubicBezTo>
                      <a:pt x="6" y="5"/>
                      <a:pt x="5" y="5"/>
                      <a:pt x="5" y="4"/>
                    </a:cubicBezTo>
                    <a:cubicBezTo>
                      <a:pt x="5" y="2"/>
                      <a:pt x="5" y="5"/>
                      <a:pt x="6" y="6"/>
                    </a:cubicBezTo>
                    <a:cubicBezTo>
                      <a:pt x="6" y="4"/>
                      <a:pt x="8" y="3"/>
                      <a:pt x="9" y="4"/>
                    </a:cubicBezTo>
                    <a:cubicBezTo>
                      <a:pt x="8" y="3"/>
                      <a:pt x="8" y="2"/>
                      <a:pt x="9" y="2"/>
                    </a:cubicBezTo>
                    <a:cubicBezTo>
                      <a:pt x="9" y="2"/>
                      <a:pt x="9" y="3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3"/>
                      <a:pt x="9" y="1"/>
                      <a:pt x="9" y="1"/>
                    </a:cubicBezTo>
                    <a:cubicBezTo>
                      <a:pt x="8" y="0"/>
                      <a:pt x="8" y="3"/>
                      <a:pt x="7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71" name="Freeform 1473"/>
              <p:cNvSpPr>
                <a:spLocks/>
              </p:cNvSpPr>
              <p:nvPr/>
            </p:nvSpPr>
            <p:spPr bwMode="auto">
              <a:xfrm>
                <a:off x="498" y="2799"/>
                <a:ext cx="3" cy="0"/>
              </a:xfrm>
              <a:custGeom>
                <a:avLst/>
                <a:gdLst>
                  <a:gd name="T0" fmla="*/ 0 w 3"/>
                  <a:gd name="T1" fmla="*/ 0 w 3"/>
                  <a:gd name="T2" fmla="*/ 3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72" name="Freeform 1474"/>
              <p:cNvSpPr>
                <a:spLocks/>
              </p:cNvSpPr>
              <p:nvPr/>
            </p:nvSpPr>
            <p:spPr bwMode="auto">
              <a:xfrm>
                <a:off x="580" y="3193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73" name="Freeform 1475"/>
              <p:cNvSpPr>
                <a:spLocks/>
              </p:cNvSpPr>
              <p:nvPr/>
            </p:nvSpPr>
            <p:spPr bwMode="auto">
              <a:xfrm>
                <a:off x="572" y="3185"/>
                <a:ext cx="8" cy="14"/>
              </a:xfrm>
              <a:custGeom>
                <a:avLst/>
                <a:gdLst>
                  <a:gd name="T0" fmla="*/ 0 w 3"/>
                  <a:gd name="T1" fmla="*/ 0 h 5"/>
                  <a:gd name="T2" fmla="*/ 0 w 3"/>
                  <a:gd name="T3" fmla="*/ 0 h 5"/>
                  <a:gd name="T4" fmla="*/ 3 w 3"/>
                  <a:gd name="T5" fmla="*/ 5 h 5"/>
                  <a:gd name="T6" fmla="*/ 2 w 3"/>
                  <a:gd name="T7" fmla="*/ 1 h 5"/>
                  <a:gd name="T8" fmla="*/ 2 w 3"/>
                  <a:gd name="T9" fmla="*/ 3 h 5"/>
                  <a:gd name="T10" fmla="*/ 1 w 3"/>
                  <a:gd name="T11" fmla="*/ 1 h 5"/>
                  <a:gd name="T12" fmla="*/ 1 w 3"/>
                  <a:gd name="T13" fmla="*/ 1 h 5"/>
                  <a:gd name="T14" fmla="*/ 0 w 3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" h="5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3"/>
                      <a:pt x="1" y="3"/>
                      <a:pt x="3" y="5"/>
                    </a:cubicBezTo>
                    <a:cubicBezTo>
                      <a:pt x="3" y="4"/>
                      <a:pt x="3" y="3"/>
                      <a:pt x="2" y="1"/>
                    </a:cubicBezTo>
                    <a:cubicBezTo>
                      <a:pt x="2" y="2"/>
                      <a:pt x="2" y="3"/>
                      <a:pt x="2" y="3"/>
                    </a:cubicBezTo>
                    <a:cubicBezTo>
                      <a:pt x="1" y="2"/>
                      <a:pt x="2" y="2"/>
                      <a:pt x="1" y="1"/>
                    </a:cubicBezTo>
                    <a:cubicBezTo>
                      <a:pt x="0" y="0"/>
                      <a:pt x="1" y="1"/>
                      <a:pt x="1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74" name="Freeform 1476"/>
              <p:cNvSpPr>
                <a:spLocks/>
              </p:cNvSpPr>
              <p:nvPr/>
            </p:nvSpPr>
            <p:spPr bwMode="auto">
              <a:xfrm>
                <a:off x="574" y="3191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75" name="Freeform 1477"/>
              <p:cNvSpPr>
                <a:spLocks/>
              </p:cNvSpPr>
              <p:nvPr/>
            </p:nvSpPr>
            <p:spPr bwMode="auto">
              <a:xfrm>
                <a:off x="572" y="3191"/>
                <a:ext cx="2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1" y="0"/>
                      <a:pt x="0" y="0"/>
                    </a:cubicBezTo>
                    <a:cubicBezTo>
                      <a:pt x="1" y="2"/>
                      <a:pt x="1" y="2"/>
                      <a:pt x="1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76" name="Freeform 1478"/>
              <p:cNvSpPr>
                <a:spLocks/>
              </p:cNvSpPr>
              <p:nvPr/>
            </p:nvSpPr>
            <p:spPr bwMode="auto">
              <a:xfrm>
                <a:off x="572" y="319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77" name="Freeform 1479"/>
              <p:cNvSpPr>
                <a:spLocks/>
              </p:cNvSpPr>
              <p:nvPr/>
            </p:nvSpPr>
            <p:spPr bwMode="auto">
              <a:xfrm>
                <a:off x="569" y="3188"/>
                <a:ext cx="3" cy="11"/>
              </a:xfrm>
              <a:custGeom>
                <a:avLst/>
                <a:gdLst>
                  <a:gd name="T0" fmla="*/ 0 w 1"/>
                  <a:gd name="T1" fmla="*/ 3 h 4"/>
                  <a:gd name="T2" fmla="*/ 1 w 1"/>
                  <a:gd name="T3" fmla="*/ 3 h 4"/>
                  <a:gd name="T4" fmla="*/ 1 w 1"/>
                  <a:gd name="T5" fmla="*/ 3 h 4"/>
                  <a:gd name="T6" fmla="*/ 0 w 1"/>
                  <a:gd name="T7" fmla="*/ 1 h 4"/>
                  <a:gd name="T8" fmla="*/ 1 w 1"/>
                  <a:gd name="T9" fmla="*/ 1 h 4"/>
                  <a:gd name="T10" fmla="*/ 0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1" y="4"/>
                      <a:pt x="1" y="3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1" y="1"/>
                      <a:pt x="1" y="2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78" name="Freeform 1480"/>
              <p:cNvSpPr>
                <a:spLocks/>
              </p:cNvSpPr>
              <p:nvPr/>
            </p:nvSpPr>
            <p:spPr bwMode="auto">
              <a:xfrm>
                <a:off x="572" y="3193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79" name="Freeform 1481"/>
              <p:cNvSpPr>
                <a:spLocks/>
              </p:cNvSpPr>
              <p:nvPr/>
            </p:nvSpPr>
            <p:spPr bwMode="auto">
              <a:xfrm>
                <a:off x="572" y="3193"/>
                <a:ext cx="2" cy="3"/>
              </a:xfrm>
              <a:custGeom>
                <a:avLst/>
                <a:gdLst>
                  <a:gd name="T0" fmla="*/ 2 w 2"/>
                  <a:gd name="T1" fmla="*/ 3 h 3"/>
                  <a:gd name="T2" fmla="*/ 2 w 2"/>
                  <a:gd name="T3" fmla="*/ 0 h 3"/>
                  <a:gd name="T4" fmla="*/ 0 w 2"/>
                  <a:gd name="T5" fmla="*/ 0 h 3"/>
                  <a:gd name="T6" fmla="*/ 2 w 2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3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80" name="Freeform 1482"/>
              <p:cNvSpPr>
                <a:spLocks/>
              </p:cNvSpPr>
              <p:nvPr/>
            </p:nvSpPr>
            <p:spPr bwMode="auto">
              <a:xfrm>
                <a:off x="566" y="3185"/>
                <a:ext cx="3" cy="14"/>
              </a:xfrm>
              <a:custGeom>
                <a:avLst/>
                <a:gdLst>
                  <a:gd name="T0" fmla="*/ 0 w 1"/>
                  <a:gd name="T1" fmla="*/ 5 h 5"/>
                  <a:gd name="T2" fmla="*/ 1 w 1"/>
                  <a:gd name="T3" fmla="*/ 3 h 5"/>
                  <a:gd name="T4" fmla="*/ 0 w 1"/>
                  <a:gd name="T5" fmla="*/ 0 h 5"/>
                  <a:gd name="T6" fmla="*/ 0 w 1"/>
                  <a:gd name="T7" fmla="*/ 1 h 5"/>
                  <a:gd name="T8" fmla="*/ 0 w 1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cubicBezTo>
                      <a:pt x="0" y="2"/>
                      <a:pt x="1" y="5"/>
                      <a:pt x="1" y="3"/>
                    </a:cubicBezTo>
                    <a:cubicBezTo>
                      <a:pt x="1" y="3"/>
                      <a:pt x="0" y="2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4"/>
                      <a:pt x="0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81" name="Freeform 1483"/>
              <p:cNvSpPr>
                <a:spLocks/>
              </p:cNvSpPr>
              <p:nvPr/>
            </p:nvSpPr>
            <p:spPr bwMode="auto">
              <a:xfrm>
                <a:off x="566" y="31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82" name="Freeform 1484"/>
              <p:cNvSpPr>
                <a:spLocks/>
              </p:cNvSpPr>
              <p:nvPr/>
            </p:nvSpPr>
            <p:spPr bwMode="auto">
              <a:xfrm>
                <a:off x="563" y="3185"/>
                <a:ext cx="3" cy="8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2 h 3"/>
                  <a:gd name="T4" fmla="*/ 0 w 1"/>
                  <a:gd name="T5" fmla="*/ 2 h 3"/>
                  <a:gd name="T6" fmla="*/ 1 w 1"/>
                  <a:gd name="T7" fmla="*/ 1 h 3"/>
                  <a:gd name="T8" fmla="*/ 0 w 1"/>
                  <a:gd name="T9" fmla="*/ 3 h 3"/>
                  <a:gd name="T10" fmla="*/ 1 w 1"/>
                  <a:gd name="T11" fmla="*/ 2 h 3"/>
                  <a:gd name="T12" fmla="*/ 1 w 1"/>
                  <a:gd name="T13" fmla="*/ 3 h 3"/>
                  <a:gd name="T14" fmla="*/ 1 w 1"/>
                  <a:gd name="T15" fmla="*/ 1 h 3"/>
                  <a:gd name="T16" fmla="*/ 1 w 1"/>
                  <a:gd name="T17" fmla="*/ 1 h 3"/>
                  <a:gd name="T18" fmla="*/ 1 w 1"/>
                  <a:gd name="T19" fmla="*/ 0 h 3"/>
                  <a:gd name="T20" fmla="*/ 0 w 1"/>
                  <a:gd name="T21" fmla="*/ 2 h 3"/>
                  <a:gd name="T22" fmla="*/ 0 w 1"/>
                  <a:gd name="T2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0" y="2"/>
                      <a:pt x="0" y="2"/>
                      <a:pt x="1" y="2"/>
                    </a:cubicBezTo>
                    <a:cubicBezTo>
                      <a:pt x="1" y="1"/>
                      <a:pt x="0" y="2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0" y="3"/>
                      <a:pt x="0" y="2"/>
                      <a:pt x="0" y="3"/>
                    </a:cubicBezTo>
                    <a:cubicBezTo>
                      <a:pt x="0" y="3"/>
                      <a:pt x="0" y="3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2"/>
                      <a:pt x="0" y="2"/>
                    </a:cubicBezTo>
                    <a:cubicBezTo>
                      <a:pt x="0" y="2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83" name="Rectangle 1485"/>
              <p:cNvSpPr>
                <a:spLocks noChangeArrowheads="1"/>
              </p:cNvSpPr>
              <p:nvPr/>
            </p:nvSpPr>
            <p:spPr bwMode="auto">
              <a:xfrm>
                <a:off x="563" y="3191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84" name="Freeform 1486"/>
              <p:cNvSpPr>
                <a:spLocks/>
              </p:cNvSpPr>
              <p:nvPr/>
            </p:nvSpPr>
            <p:spPr bwMode="auto">
              <a:xfrm>
                <a:off x="561" y="3188"/>
                <a:ext cx="11" cy="3"/>
              </a:xfrm>
              <a:custGeom>
                <a:avLst/>
                <a:gdLst>
                  <a:gd name="T0" fmla="*/ 0 w 4"/>
                  <a:gd name="T1" fmla="*/ 1 h 1"/>
                  <a:gd name="T2" fmla="*/ 1 w 4"/>
                  <a:gd name="T3" fmla="*/ 1 h 1"/>
                  <a:gd name="T4" fmla="*/ 1 w 4"/>
                  <a:gd name="T5" fmla="*/ 1 h 1"/>
                  <a:gd name="T6" fmla="*/ 2 w 4"/>
                  <a:gd name="T7" fmla="*/ 1 h 1"/>
                  <a:gd name="T8" fmla="*/ 1 w 4"/>
                  <a:gd name="T9" fmla="*/ 1 h 1"/>
                  <a:gd name="T10" fmla="*/ 3 w 4"/>
                  <a:gd name="T11" fmla="*/ 0 h 1"/>
                  <a:gd name="T12" fmla="*/ 2 w 4"/>
                  <a:gd name="T13" fmla="*/ 1 h 1"/>
                  <a:gd name="T14" fmla="*/ 3 w 4"/>
                  <a:gd name="T15" fmla="*/ 0 h 1"/>
                  <a:gd name="T16" fmla="*/ 2 w 4"/>
                  <a:gd name="T17" fmla="*/ 0 h 1"/>
                  <a:gd name="T18" fmla="*/ 2 w 4"/>
                  <a:gd name="T19" fmla="*/ 0 h 1"/>
                  <a:gd name="T20" fmla="*/ 0 w 4"/>
                  <a:gd name="T2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2" y="1"/>
                      <a:pt x="3" y="0"/>
                      <a:pt x="3" y="0"/>
                    </a:cubicBezTo>
                    <a:cubicBezTo>
                      <a:pt x="3" y="0"/>
                      <a:pt x="3" y="0"/>
                      <a:pt x="2" y="1"/>
                    </a:cubicBezTo>
                    <a:cubicBezTo>
                      <a:pt x="3" y="0"/>
                      <a:pt x="4" y="1"/>
                      <a:pt x="3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85" name="Freeform 1487"/>
              <p:cNvSpPr>
                <a:spLocks/>
              </p:cNvSpPr>
              <p:nvPr/>
            </p:nvSpPr>
            <p:spPr bwMode="auto">
              <a:xfrm>
                <a:off x="561" y="3191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86" name="Freeform 1488"/>
              <p:cNvSpPr>
                <a:spLocks/>
              </p:cNvSpPr>
              <p:nvPr/>
            </p:nvSpPr>
            <p:spPr bwMode="auto">
              <a:xfrm>
                <a:off x="569" y="318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87" name="Freeform 1489"/>
              <p:cNvSpPr>
                <a:spLocks/>
              </p:cNvSpPr>
              <p:nvPr/>
            </p:nvSpPr>
            <p:spPr bwMode="auto">
              <a:xfrm>
                <a:off x="561" y="3188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88" name="Freeform 1490"/>
              <p:cNvSpPr>
                <a:spLocks/>
              </p:cNvSpPr>
              <p:nvPr/>
            </p:nvSpPr>
            <p:spPr bwMode="auto">
              <a:xfrm>
                <a:off x="558" y="3169"/>
                <a:ext cx="27" cy="22"/>
              </a:xfrm>
              <a:custGeom>
                <a:avLst/>
                <a:gdLst>
                  <a:gd name="T0" fmla="*/ 7 w 10"/>
                  <a:gd name="T1" fmla="*/ 5 h 8"/>
                  <a:gd name="T2" fmla="*/ 7 w 10"/>
                  <a:gd name="T3" fmla="*/ 4 h 8"/>
                  <a:gd name="T4" fmla="*/ 8 w 10"/>
                  <a:gd name="T5" fmla="*/ 2 h 8"/>
                  <a:gd name="T6" fmla="*/ 10 w 10"/>
                  <a:gd name="T7" fmla="*/ 0 h 8"/>
                  <a:gd name="T8" fmla="*/ 8 w 10"/>
                  <a:gd name="T9" fmla="*/ 1 h 8"/>
                  <a:gd name="T10" fmla="*/ 9 w 10"/>
                  <a:gd name="T11" fmla="*/ 0 h 8"/>
                  <a:gd name="T12" fmla="*/ 7 w 10"/>
                  <a:gd name="T13" fmla="*/ 0 h 8"/>
                  <a:gd name="T14" fmla="*/ 5 w 10"/>
                  <a:gd name="T15" fmla="*/ 1 h 8"/>
                  <a:gd name="T16" fmla="*/ 2 w 10"/>
                  <a:gd name="T17" fmla="*/ 4 h 8"/>
                  <a:gd name="T18" fmla="*/ 3 w 10"/>
                  <a:gd name="T19" fmla="*/ 5 h 8"/>
                  <a:gd name="T20" fmla="*/ 2 w 10"/>
                  <a:gd name="T21" fmla="*/ 5 h 8"/>
                  <a:gd name="T22" fmla="*/ 2 w 10"/>
                  <a:gd name="T23" fmla="*/ 5 h 8"/>
                  <a:gd name="T24" fmla="*/ 1 w 10"/>
                  <a:gd name="T25" fmla="*/ 6 h 8"/>
                  <a:gd name="T26" fmla="*/ 3 w 10"/>
                  <a:gd name="T27" fmla="*/ 7 h 8"/>
                  <a:gd name="T28" fmla="*/ 1 w 10"/>
                  <a:gd name="T29" fmla="*/ 6 h 8"/>
                  <a:gd name="T30" fmla="*/ 2 w 10"/>
                  <a:gd name="T31" fmla="*/ 7 h 8"/>
                  <a:gd name="T32" fmla="*/ 4 w 10"/>
                  <a:gd name="T33" fmla="*/ 7 h 8"/>
                  <a:gd name="T34" fmla="*/ 5 w 10"/>
                  <a:gd name="T35" fmla="*/ 7 h 8"/>
                  <a:gd name="T36" fmla="*/ 3 w 10"/>
                  <a:gd name="T37" fmla="*/ 4 h 8"/>
                  <a:gd name="T38" fmla="*/ 4 w 10"/>
                  <a:gd name="T39" fmla="*/ 5 h 8"/>
                  <a:gd name="T40" fmla="*/ 6 w 10"/>
                  <a:gd name="T41" fmla="*/ 5 h 8"/>
                  <a:gd name="T42" fmla="*/ 5 w 10"/>
                  <a:gd name="T43" fmla="*/ 3 h 8"/>
                  <a:gd name="T44" fmla="*/ 5 w 10"/>
                  <a:gd name="T45" fmla="*/ 3 h 8"/>
                  <a:gd name="T46" fmla="*/ 5 w 10"/>
                  <a:gd name="T47" fmla="*/ 3 h 8"/>
                  <a:gd name="T48" fmla="*/ 6 w 10"/>
                  <a:gd name="T49" fmla="*/ 4 h 8"/>
                  <a:gd name="T50" fmla="*/ 5 w 10"/>
                  <a:gd name="T51" fmla="*/ 1 h 8"/>
                  <a:gd name="T52" fmla="*/ 7 w 10"/>
                  <a:gd name="T53" fmla="*/ 4 h 8"/>
                  <a:gd name="T54" fmla="*/ 6 w 10"/>
                  <a:gd name="T55" fmla="*/ 3 h 8"/>
                  <a:gd name="T56" fmla="*/ 6 w 10"/>
                  <a:gd name="T57" fmla="*/ 2 h 8"/>
                  <a:gd name="T58" fmla="*/ 7 w 10"/>
                  <a:gd name="T59" fmla="*/ 4 h 8"/>
                  <a:gd name="T60" fmla="*/ 7 w 10"/>
                  <a:gd name="T61" fmla="*/ 3 h 8"/>
                  <a:gd name="T62" fmla="*/ 7 w 10"/>
                  <a:gd name="T63" fmla="*/ 1 h 8"/>
                  <a:gd name="T64" fmla="*/ 8 w 10"/>
                  <a:gd name="T65" fmla="*/ 2 h 8"/>
                  <a:gd name="T66" fmla="*/ 7 w 10"/>
                  <a:gd name="T67" fmla="*/ 4 h 8"/>
                  <a:gd name="T68" fmla="*/ 7 w 10"/>
                  <a:gd name="T69" fmla="*/ 5 h 8"/>
                  <a:gd name="T70" fmla="*/ 8 w 10"/>
                  <a:gd name="T71" fmla="*/ 3 h 8"/>
                  <a:gd name="T72" fmla="*/ 7 w 10"/>
                  <a:gd name="T73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" h="8">
                    <a:moveTo>
                      <a:pt x="7" y="5"/>
                    </a:moveTo>
                    <a:cubicBezTo>
                      <a:pt x="7" y="4"/>
                      <a:pt x="8" y="4"/>
                      <a:pt x="7" y="4"/>
                    </a:cubicBezTo>
                    <a:cubicBezTo>
                      <a:pt x="8" y="3"/>
                      <a:pt x="8" y="3"/>
                      <a:pt x="8" y="2"/>
                    </a:cubicBezTo>
                    <a:cubicBezTo>
                      <a:pt x="9" y="2"/>
                      <a:pt x="9" y="1"/>
                      <a:pt x="10" y="0"/>
                    </a:cubicBezTo>
                    <a:cubicBezTo>
                      <a:pt x="9" y="0"/>
                      <a:pt x="8" y="1"/>
                      <a:pt x="8" y="1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0"/>
                      <a:pt x="7" y="1"/>
                      <a:pt x="7" y="0"/>
                    </a:cubicBezTo>
                    <a:cubicBezTo>
                      <a:pt x="6" y="0"/>
                      <a:pt x="6" y="0"/>
                      <a:pt x="5" y="1"/>
                    </a:cubicBezTo>
                    <a:cubicBezTo>
                      <a:pt x="4" y="1"/>
                      <a:pt x="3" y="3"/>
                      <a:pt x="2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3" y="6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0" y="4"/>
                      <a:pt x="2" y="6"/>
                      <a:pt x="1" y="6"/>
                    </a:cubicBezTo>
                    <a:cubicBezTo>
                      <a:pt x="1" y="6"/>
                      <a:pt x="3" y="6"/>
                      <a:pt x="3" y="7"/>
                    </a:cubicBezTo>
                    <a:cubicBezTo>
                      <a:pt x="1" y="6"/>
                      <a:pt x="3" y="7"/>
                      <a:pt x="1" y="6"/>
                    </a:cubicBezTo>
                    <a:cubicBezTo>
                      <a:pt x="0" y="7"/>
                      <a:pt x="3" y="7"/>
                      <a:pt x="2" y="7"/>
                    </a:cubicBezTo>
                    <a:cubicBezTo>
                      <a:pt x="4" y="7"/>
                      <a:pt x="3" y="7"/>
                      <a:pt x="4" y="7"/>
                    </a:cubicBezTo>
                    <a:cubicBezTo>
                      <a:pt x="5" y="7"/>
                      <a:pt x="4" y="7"/>
                      <a:pt x="5" y="7"/>
                    </a:cubicBezTo>
                    <a:cubicBezTo>
                      <a:pt x="6" y="8"/>
                      <a:pt x="3" y="6"/>
                      <a:pt x="3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4"/>
                      <a:pt x="4" y="3"/>
                      <a:pt x="6" y="5"/>
                    </a:cubicBezTo>
                    <a:cubicBezTo>
                      <a:pt x="5" y="4"/>
                      <a:pt x="7" y="5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6" y="4"/>
                      <a:pt x="6" y="4"/>
                    </a:cubicBezTo>
                    <a:cubicBezTo>
                      <a:pt x="5" y="3"/>
                      <a:pt x="5" y="2"/>
                      <a:pt x="5" y="1"/>
                    </a:cubicBezTo>
                    <a:cubicBezTo>
                      <a:pt x="6" y="2"/>
                      <a:pt x="6" y="3"/>
                      <a:pt x="7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4"/>
                      <a:pt x="6" y="2"/>
                      <a:pt x="6" y="2"/>
                    </a:cubicBezTo>
                    <a:cubicBezTo>
                      <a:pt x="6" y="2"/>
                      <a:pt x="7" y="3"/>
                      <a:pt x="7" y="4"/>
                    </a:cubicBezTo>
                    <a:cubicBezTo>
                      <a:pt x="7" y="5"/>
                      <a:pt x="7" y="2"/>
                      <a:pt x="7" y="3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1"/>
                      <a:pt x="7" y="2"/>
                      <a:pt x="8" y="2"/>
                    </a:cubicBezTo>
                    <a:cubicBezTo>
                      <a:pt x="7" y="4"/>
                      <a:pt x="7" y="3"/>
                      <a:pt x="7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7" y="3"/>
                      <a:pt x="8" y="3"/>
                    </a:cubicBezTo>
                    <a:cubicBezTo>
                      <a:pt x="7" y="4"/>
                      <a:pt x="7" y="4"/>
                      <a:pt x="7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89" name="Rectangle 1491"/>
              <p:cNvSpPr>
                <a:spLocks noChangeArrowheads="1"/>
              </p:cNvSpPr>
              <p:nvPr/>
            </p:nvSpPr>
            <p:spPr bwMode="auto">
              <a:xfrm>
                <a:off x="577" y="3183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90" name="Freeform 1492"/>
              <p:cNvSpPr>
                <a:spLocks/>
              </p:cNvSpPr>
              <p:nvPr/>
            </p:nvSpPr>
            <p:spPr bwMode="auto">
              <a:xfrm>
                <a:off x="577" y="31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91" name="Rectangle 1493"/>
              <p:cNvSpPr>
                <a:spLocks noChangeArrowheads="1"/>
              </p:cNvSpPr>
              <p:nvPr/>
            </p:nvSpPr>
            <p:spPr bwMode="auto">
              <a:xfrm>
                <a:off x="574" y="3169"/>
                <a:ext cx="3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92" name="Freeform 1494"/>
              <p:cNvSpPr>
                <a:spLocks/>
              </p:cNvSpPr>
              <p:nvPr/>
            </p:nvSpPr>
            <p:spPr bwMode="auto">
              <a:xfrm>
                <a:off x="577" y="318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93" name="Freeform 1495"/>
              <p:cNvSpPr>
                <a:spLocks/>
              </p:cNvSpPr>
              <p:nvPr/>
            </p:nvSpPr>
            <p:spPr bwMode="auto">
              <a:xfrm>
                <a:off x="574" y="3183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94" name="Freeform 1496"/>
              <p:cNvSpPr>
                <a:spLocks/>
              </p:cNvSpPr>
              <p:nvPr/>
            </p:nvSpPr>
            <p:spPr bwMode="auto">
              <a:xfrm>
                <a:off x="574" y="3183"/>
                <a:ext cx="3" cy="2"/>
              </a:xfrm>
              <a:custGeom>
                <a:avLst/>
                <a:gdLst>
                  <a:gd name="T0" fmla="*/ 0 w 3"/>
                  <a:gd name="T1" fmla="*/ 2 h 2"/>
                  <a:gd name="T2" fmla="*/ 3 w 3"/>
                  <a:gd name="T3" fmla="*/ 0 h 2"/>
                  <a:gd name="T4" fmla="*/ 3 w 3"/>
                  <a:gd name="T5" fmla="*/ 0 h 2"/>
                  <a:gd name="T6" fmla="*/ 0 w 3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0" y="2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95" name="Freeform 1497"/>
              <p:cNvSpPr>
                <a:spLocks/>
              </p:cNvSpPr>
              <p:nvPr/>
            </p:nvSpPr>
            <p:spPr bwMode="auto">
              <a:xfrm>
                <a:off x="577" y="3172"/>
                <a:ext cx="22" cy="16"/>
              </a:xfrm>
              <a:custGeom>
                <a:avLst/>
                <a:gdLst>
                  <a:gd name="T0" fmla="*/ 6 w 8"/>
                  <a:gd name="T1" fmla="*/ 6 h 6"/>
                  <a:gd name="T2" fmla="*/ 7 w 8"/>
                  <a:gd name="T3" fmla="*/ 4 h 6"/>
                  <a:gd name="T4" fmla="*/ 4 w 8"/>
                  <a:gd name="T5" fmla="*/ 4 h 6"/>
                  <a:gd name="T6" fmla="*/ 7 w 8"/>
                  <a:gd name="T7" fmla="*/ 3 h 6"/>
                  <a:gd name="T8" fmla="*/ 4 w 8"/>
                  <a:gd name="T9" fmla="*/ 2 h 6"/>
                  <a:gd name="T10" fmla="*/ 5 w 8"/>
                  <a:gd name="T11" fmla="*/ 1 h 6"/>
                  <a:gd name="T12" fmla="*/ 2 w 8"/>
                  <a:gd name="T13" fmla="*/ 3 h 6"/>
                  <a:gd name="T14" fmla="*/ 4 w 8"/>
                  <a:gd name="T15" fmla="*/ 0 h 6"/>
                  <a:gd name="T16" fmla="*/ 4 w 8"/>
                  <a:gd name="T17" fmla="*/ 0 h 6"/>
                  <a:gd name="T18" fmla="*/ 3 w 8"/>
                  <a:gd name="T19" fmla="*/ 0 h 6"/>
                  <a:gd name="T20" fmla="*/ 1 w 8"/>
                  <a:gd name="T21" fmla="*/ 2 h 6"/>
                  <a:gd name="T22" fmla="*/ 0 w 8"/>
                  <a:gd name="T23" fmla="*/ 3 h 6"/>
                  <a:gd name="T24" fmla="*/ 2 w 8"/>
                  <a:gd name="T25" fmla="*/ 3 h 6"/>
                  <a:gd name="T26" fmla="*/ 1 w 8"/>
                  <a:gd name="T27" fmla="*/ 4 h 6"/>
                  <a:gd name="T28" fmla="*/ 2 w 8"/>
                  <a:gd name="T29" fmla="*/ 3 h 6"/>
                  <a:gd name="T30" fmla="*/ 1 w 8"/>
                  <a:gd name="T31" fmla="*/ 4 h 6"/>
                  <a:gd name="T32" fmla="*/ 2 w 8"/>
                  <a:gd name="T33" fmla="*/ 3 h 6"/>
                  <a:gd name="T34" fmla="*/ 2 w 8"/>
                  <a:gd name="T35" fmla="*/ 4 h 6"/>
                  <a:gd name="T36" fmla="*/ 3 w 8"/>
                  <a:gd name="T37" fmla="*/ 3 h 6"/>
                  <a:gd name="T38" fmla="*/ 2 w 8"/>
                  <a:gd name="T39" fmla="*/ 4 h 6"/>
                  <a:gd name="T40" fmla="*/ 2 w 8"/>
                  <a:gd name="T41" fmla="*/ 3 h 6"/>
                  <a:gd name="T42" fmla="*/ 1 w 8"/>
                  <a:gd name="T43" fmla="*/ 5 h 6"/>
                  <a:gd name="T44" fmla="*/ 2 w 8"/>
                  <a:gd name="T45" fmla="*/ 4 h 6"/>
                  <a:gd name="T46" fmla="*/ 1 w 8"/>
                  <a:gd name="T47" fmla="*/ 4 h 6"/>
                  <a:gd name="T48" fmla="*/ 4 w 8"/>
                  <a:gd name="T49" fmla="*/ 3 h 6"/>
                  <a:gd name="T50" fmla="*/ 2 w 8"/>
                  <a:gd name="T51" fmla="*/ 4 h 6"/>
                  <a:gd name="T52" fmla="*/ 3 w 8"/>
                  <a:gd name="T53" fmla="*/ 5 h 6"/>
                  <a:gd name="T54" fmla="*/ 2 w 8"/>
                  <a:gd name="T55" fmla="*/ 5 h 6"/>
                  <a:gd name="T56" fmla="*/ 3 w 8"/>
                  <a:gd name="T57" fmla="*/ 5 h 6"/>
                  <a:gd name="T58" fmla="*/ 4 w 8"/>
                  <a:gd name="T59" fmla="*/ 5 h 6"/>
                  <a:gd name="T60" fmla="*/ 4 w 8"/>
                  <a:gd name="T61" fmla="*/ 5 h 6"/>
                  <a:gd name="T62" fmla="*/ 4 w 8"/>
                  <a:gd name="T63" fmla="*/ 5 h 6"/>
                  <a:gd name="T64" fmla="*/ 6 w 8"/>
                  <a:gd name="T65" fmla="*/ 6 h 6"/>
                  <a:gd name="T66" fmla="*/ 5 w 8"/>
                  <a:gd name="T67" fmla="*/ 5 h 6"/>
                  <a:gd name="T68" fmla="*/ 6 w 8"/>
                  <a:gd name="T6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6" y="6"/>
                    </a:moveTo>
                    <a:cubicBezTo>
                      <a:pt x="8" y="5"/>
                      <a:pt x="7" y="5"/>
                      <a:pt x="7" y="4"/>
                    </a:cubicBezTo>
                    <a:cubicBezTo>
                      <a:pt x="6" y="3"/>
                      <a:pt x="4" y="4"/>
                      <a:pt x="4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3"/>
                      <a:pt x="6" y="1"/>
                      <a:pt x="4" y="2"/>
                    </a:cubicBezTo>
                    <a:cubicBezTo>
                      <a:pt x="4" y="2"/>
                      <a:pt x="4" y="1"/>
                      <a:pt x="5" y="1"/>
                    </a:cubicBezTo>
                    <a:cubicBezTo>
                      <a:pt x="4" y="1"/>
                      <a:pt x="1" y="4"/>
                      <a:pt x="2" y="3"/>
                    </a:cubicBezTo>
                    <a:cubicBezTo>
                      <a:pt x="3" y="2"/>
                      <a:pt x="3" y="2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2"/>
                      <a:pt x="1" y="3"/>
                      <a:pt x="0" y="3"/>
                    </a:cubicBezTo>
                    <a:cubicBezTo>
                      <a:pt x="1" y="3"/>
                      <a:pt x="1" y="3"/>
                      <a:pt x="2" y="3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4"/>
                      <a:pt x="1" y="4"/>
                    </a:cubicBezTo>
                    <a:cubicBezTo>
                      <a:pt x="1" y="4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2" y="4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0" y="5"/>
                      <a:pt x="1" y="5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1" y="4"/>
                      <a:pt x="1" y="4"/>
                    </a:cubicBezTo>
                    <a:cubicBezTo>
                      <a:pt x="2" y="4"/>
                      <a:pt x="4" y="4"/>
                      <a:pt x="4" y="3"/>
                    </a:cubicBezTo>
                    <a:cubicBezTo>
                      <a:pt x="3" y="4"/>
                      <a:pt x="5" y="4"/>
                      <a:pt x="2" y="4"/>
                    </a:cubicBezTo>
                    <a:cubicBezTo>
                      <a:pt x="2" y="5"/>
                      <a:pt x="3" y="4"/>
                      <a:pt x="3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4" y="5"/>
                      <a:pt x="1" y="5"/>
                      <a:pt x="3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6"/>
                      <a:pt x="6" y="6"/>
                    </a:cubicBezTo>
                    <a:cubicBezTo>
                      <a:pt x="6" y="6"/>
                      <a:pt x="5" y="5"/>
                      <a:pt x="5" y="5"/>
                    </a:cubicBezTo>
                    <a:cubicBezTo>
                      <a:pt x="5" y="5"/>
                      <a:pt x="7" y="5"/>
                      <a:pt x="6" y="6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96" name="Freeform 1498"/>
              <p:cNvSpPr>
                <a:spLocks/>
              </p:cNvSpPr>
              <p:nvPr/>
            </p:nvSpPr>
            <p:spPr bwMode="auto">
              <a:xfrm>
                <a:off x="580" y="3183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97" name="Freeform 1499"/>
              <p:cNvSpPr>
                <a:spLocks/>
              </p:cNvSpPr>
              <p:nvPr/>
            </p:nvSpPr>
            <p:spPr bwMode="auto">
              <a:xfrm>
                <a:off x="577" y="3183"/>
                <a:ext cx="19" cy="24"/>
              </a:xfrm>
              <a:custGeom>
                <a:avLst/>
                <a:gdLst>
                  <a:gd name="T0" fmla="*/ 3 w 7"/>
                  <a:gd name="T1" fmla="*/ 3 h 9"/>
                  <a:gd name="T2" fmla="*/ 2 w 7"/>
                  <a:gd name="T3" fmla="*/ 2 h 9"/>
                  <a:gd name="T4" fmla="*/ 5 w 7"/>
                  <a:gd name="T5" fmla="*/ 4 h 9"/>
                  <a:gd name="T6" fmla="*/ 5 w 7"/>
                  <a:gd name="T7" fmla="*/ 5 h 9"/>
                  <a:gd name="T8" fmla="*/ 2 w 7"/>
                  <a:gd name="T9" fmla="*/ 3 h 9"/>
                  <a:gd name="T10" fmla="*/ 2 w 7"/>
                  <a:gd name="T11" fmla="*/ 3 h 9"/>
                  <a:gd name="T12" fmla="*/ 3 w 7"/>
                  <a:gd name="T13" fmla="*/ 4 h 9"/>
                  <a:gd name="T14" fmla="*/ 4 w 7"/>
                  <a:gd name="T15" fmla="*/ 5 h 9"/>
                  <a:gd name="T16" fmla="*/ 3 w 7"/>
                  <a:gd name="T17" fmla="*/ 5 h 9"/>
                  <a:gd name="T18" fmla="*/ 2 w 7"/>
                  <a:gd name="T19" fmla="*/ 3 h 9"/>
                  <a:gd name="T20" fmla="*/ 4 w 7"/>
                  <a:gd name="T21" fmla="*/ 8 h 9"/>
                  <a:gd name="T22" fmla="*/ 4 w 7"/>
                  <a:gd name="T23" fmla="*/ 8 h 9"/>
                  <a:gd name="T24" fmla="*/ 3 w 7"/>
                  <a:gd name="T25" fmla="*/ 6 h 9"/>
                  <a:gd name="T26" fmla="*/ 3 w 7"/>
                  <a:gd name="T27" fmla="*/ 6 h 9"/>
                  <a:gd name="T28" fmla="*/ 4 w 7"/>
                  <a:gd name="T29" fmla="*/ 7 h 9"/>
                  <a:gd name="T30" fmla="*/ 7 w 7"/>
                  <a:gd name="T31" fmla="*/ 4 h 9"/>
                  <a:gd name="T32" fmla="*/ 6 w 7"/>
                  <a:gd name="T33" fmla="*/ 4 h 9"/>
                  <a:gd name="T34" fmla="*/ 5 w 7"/>
                  <a:gd name="T35" fmla="*/ 3 h 9"/>
                  <a:gd name="T36" fmla="*/ 3 w 7"/>
                  <a:gd name="T37" fmla="*/ 2 h 9"/>
                  <a:gd name="T38" fmla="*/ 4 w 7"/>
                  <a:gd name="T39" fmla="*/ 2 h 9"/>
                  <a:gd name="T40" fmla="*/ 2 w 7"/>
                  <a:gd name="T41" fmla="*/ 1 h 9"/>
                  <a:gd name="T42" fmla="*/ 1 w 7"/>
                  <a:gd name="T43" fmla="*/ 1 h 9"/>
                  <a:gd name="T44" fmla="*/ 1 w 7"/>
                  <a:gd name="T45" fmla="*/ 1 h 9"/>
                  <a:gd name="T46" fmla="*/ 3 w 7"/>
                  <a:gd name="T47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" h="9">
                    <a:moveTo>
                      <a:pt x="3" y="3"/>
                    </a:moveTo>
                    <a:cubicBezTo>
                      <a:pt x="3" y="3"/>
                      <a:pt x="2" y="2"/>
                      <a:pt x="2" y="2"/>
                    </a:cubicBezTo>
                    <a:cubicBezTo>
                      <a:pt x="2" y="3"/>
                      <a:pt x="4" y="3"/>
                      <a:pt x="5" y="4"/>
                    </a:cubicBezTo>
                    <a:cubicBezTo>
                      <a:pt x="4" y="3"/>
                      <a:pt x="5" y="4"/>
                      <a:pt x="5" y="5"/>
                    </a:cubicBezTo>
                    <a:cubicBezTo>
                      <a:pt x="4" y="4"/>
                      <a:pt x="3" y="3"/>
                      <a:pt x="2" y="3"/>
                    </a:cubicBezTo>
                    <a:cubicBezTo>
                      <a:pt x="3" y="3"/>
                      <a:pt x="2" y="3"/>
                      <a:pt x="2" y="3"/>
                    </a:cubicBezTo>
                    <a:cubicBezTo>
                      <a:pt x="3" y="3"/>
                      <a:pt x="2" y="4"/>
                      <a:pt x="3" y="4"/>
                    </a:cubicBezTo>
                    <a:cubicBezTo>
                      <a:pt x="4" y="5"/>
                      <a:pt x="4" y="6"/>
                      <a:pt x="4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4"/>
                      <a:pt x="3" y="4"/>
                      <a:pt x="2" y="3"/>
                    </a:cubicBezTo>
                    <a:cubicBezTo>
                      <a:pt x="3" y="5"/>
                      <a:pt x="1" y="6"/>
                      <a:pt x="4" y="8"/>
                    </a:cubicBezTo>
                    <a:cubicBezTo>
                      <a:pt x="4" y="9"/>
                      <a:pt x="4" y="8"/>
                      <a:pt x="4" y="8"/>
                    </a:cubicBezTo>
                    <a:cubicBezTo>
                      <a:pt x="3" y="7"/>
                      <a:pt x="3" y="6"/>
                      <a:pt x="3" y="6"/>
                    </a:cubicBezTo>
                    <a:cubicBezTo>
                      <a:pt x="3" y="6"/>
                      <a:pt x="3" y="5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6" y="5"/>
                      <a:pt x="7" y="4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4"/>
                      <a:pt x="6" y="3"/>
                      <a:pt x="5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4" y="2"/>
                    </a:cubicBezTo>
                    <a:cubicBezTo>
                      <a:pt x="3" y="2"/>
                      <a:pt x="3" y="2"/>
                      <a:pt x="2" y="1"/>
                    </a:cubicBezTo>
                    <a:cubicBezTo>
                      <a:pt x="2" y="1"/>
                      <a:pt x="3" y="1"/>
                      <a:pt x="1" y="1"/>
                    </a:cubicBezTo>
                    <a:cubicBezTo>
                      <a:pt x="0" y="0"/>
                      <a:pt x="2" y="2"/>
                      <a:pt x="1" y="1"/>
                    </a:cubicBezTo>
                    <a:lnTo>
                      <a:pt x="3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98" name="Freeform 1500"/>
              <p:cNvSpPr>
                <a:spLocks/>
              </p:cNvSpPr>
              <p:nvPr/>
            </p:nvSpPr>
            <p:spPr bwMode="auto">
              <a:xfrm>
                <a:off x="585" y="3185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3 w 3"/>
                  <a:gd name="T3" fmla="*/ 3 h 3"/>
                  <a:gd name="T4" fmla="*/ 0 w 3"/>
                  <a:gd name="T5" fmla="*/ 3 h 3"/>
                  <a:gd name="T6" fmla="*/ 0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3" y="3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199" name="Freeform 1501"/>
              <p:cNvSpPr>
                <a:spLocks/>
              </p:cNvSpPr>
              <p:nvPr/>
            </p:nvSpPr>
            <p:spPr bwMode="auto">
              <a:xfrm>
                <a:off x="593" y="3191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00" name="Freeform 1502"/>
              <p:cNvSpPr>
                <a:spLocks/>
              </p:cNvSpPr>
              <p:nvPr/>
            </p:nvSpPr>
            <p:spPr bwMode="auto">
              <a:xfrm>
                <a:off x="580" y="3191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01" name="Freeform 1503"/>
              <p:cNvSpPr>
                <a:spLocks/>
              </p:cNvSpPr>
              <p:nvPr/>
            </p:nvSpPr>
            <p:spPr bwMode="auto">
              <a:xfrm>
                <a:off x="580" y="3196"/>
                <a:ext cx="8" cy="14"/>
              </a:xfrm>
              <a:custGeom>
                <a:avLst/>
                <a:gdLst>
                  <a:gd name="T0" fmla="*/ 1 w 3"/>
                  <a:gd name="T1" fmla="*/ 5 h 5"/>
                  <a:gd name="T2" fmla="*/ 3 w 3"/>
                  <a:gd name="T3" fmla="*/ 4 h 5"/>
                  <a:gd name="T4" fmla="*/ 0 w 3"/>
                  <a:gd name="T5" fmla="*/ 0 h 5"/>
                  <a:gd name="T6" fmla="*/ 1 w 3"/>
                  <a:gd name="T7" fmla="*/ 3 h 5"/>
                  <a:gd name="T8" fmla="*/ 0 w 3"/>
                  <a:gd name="T9" fmla="*/ 3 h 5"/>
                  <a:gd name="T10" fmla="*/ 1 w 3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5">
                    <a:moveTo>
                      <a:pt x="1" y="5"/>
                    </a:moveTo>
                    <a:cubicBezTo>
                      <a:pt x="2" y="4"/>
                      <a:pt x="1" y="3"/>
                      <a:pt x="3" y="4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0" y="0"/>
                      <a:pt x="1" y="2"/>
                      <a:pt x="1" y="3"/>
                    </a:cubicBezTo>
                    <a:cubicBezTo>
                      <a:pt x="1" y="2"/>
                      <a:pt x="1" y="3"/>
                      <a:pt x="0" y="3"/>
                    </a:cubicBez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02" name="Freeform 1504"/>
              <p:cNvSpPr>
                <a:spLocks/>
              </p:cNvSpPr>
              <p:nvPr/>
            </p:nvSpPr>
            <p:spPr bwMode="auto">
              <a:xfrm>
                <a:off x="544" y="3191"/>
                <a:ext cx="36" cy="19"/>
              </a:xfrm>
              <a:custGeom>
                <a:avLst/>
                <a:gdLst>
                  <a:gd name="T0" fmla="*/ 11 w 13"/>
                  <a:gd name="T1" fmla="*/ 3 h 7"/>
                  <a:gd name="T2" fmla="*/ 10 w 13"/>
                  <a:gd name="T3" fmla="*/ 4 h 7"/>
                  <a:gd name="T4" fmla="*/ 10 w 13"/>
                  <a:gd name="T5" fmla="*/ 3 h 7"/>
                  <a:gd name="T6" fmla="*/ 10 w 13"/>
                  <a:gd name="T7" fmla="*/ 2 h 7"/>
                  <a:gd name="T8" fmla="*/ 10 w 13"/>
                  <a:gd name="T9" fmla="*/ 3 h 7"/>
                  <a:gd name="T10" fmla="*/ 9 w 13"/>
                  <a:gd name="T11" fmla="*/ 3 h 7"/>
                  <a:gd name="T12" fmla="*/ 9 w 13"/>
                  <a:gd name="T13" fmla="*/ 5 h 7"/>
                  <a:gd name="T14" fmla="*/ 8 w 13"/>
                  <a:gd name="T15" fmla="*/ 2 h 7"/>
                  <a:gd name="T16" fmla="*/ 8 w 13"/>
                  <a:gd name="T17" fmla="*/ 6 h 7"/>
                  <a:gd name="T18" fmla="*/ 7 w 13"/>
                  <a:gd name="T19" fmla="*/ 4 h 7"/>
                  <a:gd name="T20" fmla="*/ 7 w 13"/>
                  <a:gd name="T21" fmla="*/ 4 h 7"/>
                  <a:gd name="T22" fmla="*/ 7 w 13"/>
                  <a:gd name="T23" fmla="*/ 4 h 7"/>
                  <a:gd name="T24" fmla="*/ 7 w 13"/>
                  <a:gd name="T25" fmla="*/ 2 h 7"/>
                  <a:gd name="T26" fmla="*/ 6 w 13"/>
                  <a:gd name="T27" fmla="*/ 2 h 7"/>
                  <a:gd name="T28" fmla="*/ 7 w 13"/>
                  <a:gd name="T29" fmla="*/ 1 h 7"/>
                  <a:gd name="T30" fmla="*/ 5 w 13"/>
                  <a:gd name="T31" fmla="*/ 2 h 7"/>
                  <a:gd name="T32" fmla="*/ 6 w 13"/>
                  <a:gd name="T33" fmla="*/ 1 h 7"/>
                  <a:gd name="T34" fmla="*/ 4 w 13"/>
                  <a:gd name="T35" fmla="*/ 3 h 7"/>
                  <a:gd name="T36" fmla="*/ 3 w 13"/>
                  <a:gd name="T37" fmla="*/ 2 h 7"/>
                  <a:gd name="T38" fmla="*/ 5 w 13"/>
                  <a:gd name="T39" fmla="*/ 1 h 7"/>
                  <a:gd name="T40" fmla="*/ 4 w 13"/>
                  <a:gd name="T41" fmla="*/ 1 h 7"/>
                  <a:gd name="T42" fmla="*/ 6 w 13"/>
                  <a:gd name="T43" fmla="*/ 0 h 7"/>
                  <a:gd name="T44" fmla="*/ 3 w 13"/>
                  <a:gd name="T45" fmla="*/ 1 h 7"/>
                  <a:gd name="T46" fmla="*/ 3 w 13"/>
                  <a:gd name="T47" fmla="*/ 0 h 7"/>
                  <a:gd name="T48" fmla="*/ 0 w 13"/>
                  <a:gd name="T49" fmla="*/ 1 h 7"/>
                  <a:gd name="T50" fmla="*/ 3 w 13"/>
                  <a:gd name="T51" fmla="*/ 5 h 7"/>
                  <a:gd name="T52" fmla="*/ 4 w 13"/>
                  <a:gd name="T53" fmla="*/ 4 h 7"/>
                  <a:gd name="T54" fmla="*/ 3 w 13"/>
                  <a:gd name="T55" fmla="*/ 6 h 7"/>
                  <a:gd name="T56" fmla="*/ 5 w 13"/>
                  <a:gd name="T57" fmla="*/ 4 h 7"/>
                  <a:gd name="T58" fmla="*/ 4 w 13"/>
                  <a:gd name="T59" fmla="*/ 6 h 7"/>
                  <a:gd name="T60" fmla="*/ 5 w 13"/>
                  <a:gd name="T61" fmla="*/ 4 h 7"/>
                  <a:gd name="T62" fmla="*/ 4 w 13"/>
                  <a:gd name="T63" fmla="*/ 7 h 7"/>
                  <a:gd name="T64" fmla="*/ 11 w 13"/>
                  <a:gd name="T65" fmla="*/ 6 h 7"/>
                  <a:gd name="T66" fmla="*/ 10 w 13"/>
                  <a:gd name="T67" fmla="*/ 5 h 7"/>
                  <a:gd name="T68" fmla="*/ 12 w 13"/>
                  <a:gd name="T69" fmla="*/ 4 h 7"/>
                  <a:gd name="T70" fmla="*/ 12 w 13"/>
                  <a:gd name="T71" fmla="*/ 3 h 7"/>
                  <a:gd name="T72" fmla="*/ 13 w 13"/>
                  <a:gd name="T73" fmla="*/ 6 h 7"/>
                  <a:gd name="T74" fmla="*/ 13 w 13"/>
                  <a:gd name="T75" fmla="*/ 5 h 7"/>
                  <a:gd name="T76" fmla="*/ 13 w 13"/>
                  <a:gd name="T77" fmla="*/ 5 h 7"/>
                  <a:gd name="T78" fmla="*/ 13 w 13"/>
                  <a:gd name="T79" fmla="*/ 5 h 7"/>
                  <a:gd name="T80" fmla="*/ 11 w 13"/>
                  <a:gd name="T81" fmla="*/ 2 h 7"/>
                  <a:gd name="T82" fmla="*/ 10 w 13"/>
                  <a:gd name="T83" fmla="*/ 1 h 7"/>
                  <a:gd name="T84" fmla="*/ 11 w 13"/>
                  <a:gd name="T8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" h="7">
                    <a:moveTo>
                      <a:pt x="11" y="3"/>
                    </a:moveTo>
                    <a:cubicBezTo>
                      <a:pt x="10" y="3"/>
                      <a:pt x="10" y="4"/>
                      <a:pt x="10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0" y="1"/>
                      <a:pt x="10" y="3"/>
                      <a:pt x="10" y="2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2"/>
                      <a:pt x="10" y="4"/>
                      <a:pt x="9" y="3"/>
                    </a:cubicBezTo>
                    <a:cubicBezTo>
                      <a:pt x="9" y="4"/>
                      <a:pt x="9" y="4"/>
                      <a:pt x="9" y="5"/>
                    </a:cubicBezTo>
                    <a:cubicBezTo>
                      <a:pt x="8" y="3"/>
                      <a:pt x="8" y="3"/>
                      <a:pt x="8" y="2"/>
                    </a:cubicBezTo>
                    <a:cubicBezTo>
                      <a:pt x="8" y="3"/>
                      <a:pt x="8" y="4"/>
                      <a:pt x="8" y="6"/>
                    </a:cubicBezTo>
                    <a:cubicBezTo>
                      <a:pt x="7" y="4"/>
                      <a:pt x="7" y="6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2"/>
                      <a:pt x="7" y="4"/>
                      <a:pt x="7" y="4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3"/>
                      <a:pt x="6" y="3"/>
                      <a:pt x="6" y="2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3"/>
                      <a:pt x="6" y="2"/>
                      <a:pt x="5" y="2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5" y="1"/>
                      <a:pt x="6" y="2"/>
                      <a:pt x="4" y="3"/>
                    </a:cubicBezTo>
                    <a:cubicBezTo>
                      <a:pt x="6" y="1"/>
                      <a:pt x="3" y="3"/>
                      <a:pt x="3" y="2"/>
                    </a:cubicBezTo>
                    <a:cubicBezTo>
                      <a:pt x="4" y="1"/>
                      <a:pt x="4" y="2"/>
                      <a:pt x="5" y="1"/>
                    </a:cubicBezTo>
                    <a:cubicBezTo>
                      <a:pt x="4" y="2"/>
                      <a:pt x="5" y="1"/>
                      <a:pt x="4" y="1"/>
                    </a:cubicBezTo>
                    <a:cubicBezTo>
                      <a:pt x="5" y="1"/>
                      <a:pt x="4" y="1"/>
                      <a:pt x="6" y="0"/>
                    </a:cubicBezTo>
                    <a:cubicBezTo>
                      <a:pt x="5" y="1"/>
                      <a:pt x="4" y="1"/>
                      <a:pt x="3" y="1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3" y="1"/>
                      <a:pt x="1" y="1"/>
                      <a:pt x="0" y="1"/>
                    </a:cubicBezTo>
                    <a:cubicBezTo>
                      <a:pt x="1" y="2"/>
                      <a:pt x="3" y="3"/>
                      <a:pt x="3" y="5"/>
                    </a:cubicBezTo>
                    <a:cubicBezTo>
                      <a:pt x="4" y="3"/>
                      <a:pt x="3" y="5"/>
                      <a:pt x="4" y="4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6"/>
                      <a:pt x="4" y="5"/>
                      <a:pt x="5" y="4"/>
                    </a:cubicBezTo>
                    <a:cubicBezTo>
                      <a:pt x="5" y="4"/>
                      <a:pt x="4" y="5"/>
                      <a:pt x="4" y="6"/>
                    </a:cubicBezTo>
                    <a:cubicBezTo>
                      <a:pt x="5" y="6"/>
                      <a:pt x="4" y="5"/>
                      <a:pt x="5" y="4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7" y="7"/>
                      <a:pt x="9" y="5"/>
                      <a:pt x="11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6"/>
                      <a:pt x="10" y="2"/>
                      <a:pt x="12" y="4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4"/>
                      <a:pt x="13" y="5"/>
                      <a:pt x="13" y="6"/>
                    </a:cubicBezTo>
                    <a:cubicBezTo>
                      <a:pt x="13" y="5"/>
                      <a:pt x="13" y="6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2" y="4"/>
                      <a:pt x="13" y="4"/>
                      <a:pt x="13" y="5"/>
                    </a:cubicBezTo>
                    <a:cubicBezTo>
                      <a:pt x="13" y="4"/>
                      <a:pt x="12" y="3"/>
                      <a:pt x="11" y="2"/>
                    </a:cubicBezTo>
                    <a:cubicBezTo>
                      <a:pt x="12" y="5"/>
                      <a:pt x="10" y="0"/>
                      <a:pt x="10" y="1"/>
                    </a:cubicBezTo>
                    <a:cubicBezTo>
                      <a:pt x="10" y="2"/>
                      <a:pt x="10" y="2"/>
                      <a:pt x="11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03" name="Freeform 1505"/>
              <p:cNvSpPr>
                <a:spLocks/>
              </p:cNvSpPr>
              <p:nvPr/>
            </p:nvSpPr>
            <p:spPr bwMode="auto">
              <a:xfrm>
                <a:off x="580" y="32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04" name="Freeform 1506"/>
              <p:cNvSpPr>
                <a:spLocks/>
              </p:cNvSpPr>
              <p:nvPr/>
            </p:nvSpPr>
            <p:spPr bwMode="auto">
              <a:xfrm>
                <a:off x="553" y="319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05" name="Rectangle 1507"/>
              <p:cNvSpPr>
                <a:spLocks noChangeArrowheads="1"/>
              </p:cNvSpPr>
              <p:nvPr/>
            </p:nvSpPr>
            <p:spPr bwMode="auto">
              <a:xfrm>
                <a:off x="580" y="3204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06" name="Freeform 1508"/>
              <p:cNvSpPr>
                <a:spLocks/>
              </p:cNvSpPr>
              <p:nvPr/>
            </p:nvSpPr>
            <p:spPr bwMode="auto">
              <a:xfrm>
                <a:off x="577" y="3196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07" name="Freeform 1509"/>
              <p:cNvSpPr>
                <a:spLocks/>
              </p:cNvSpPr>
              <p:nvPr/>
            </p:nvSpPr>
            <p:spPr bwMode="auto">
              <a:xfrm>
                <a:off x="555" y="3185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08" name="Freeform 1510"/>
              <p:cNvSpPr>
                <a:spLocks/>
              </p:cNvSpPr>
              <p:nvPr/>
            </p:nvSpPr>
            <p:spPr bwMode="auto">
              <a:xfrm>
                <a:off x="561" y="318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09" name="Freeform 1511"/>
              <p:cNvSpPr>
                <a:spLocks/>
              </p:cNvSpPr>
              <p:nvPr/>
            </p:nvSpPr>
            <p:spPr bwMode="auto">
              <a:xfrm>
                <a:off x="544" y="3158"/>
                <a:ext cx="60" cy="33"/>
              </a:xfrm>
              <a:custGeom>
                <a:avLst/>
                <a:gdLst>
                  <a:gd name="T0" fmla="*/ 17 w 22"/>
                  <a:gd name="T1" fmla="*/ 9 h 12"/>
                  <a:gd name="T2" fmla="*/ 18 w 22"/>
                  <a:gd name="T3" fmla="*/ 11 h 12"/>
                  <a:gd name="T4" fmla="*/ 20 w 22"/>
                  <a:gd name="T5" fmla="*/ 10 h 12"/>
                  <a:gd name="T6" fmla="*/ 19 w 22"/>
                  <a:gd name="T7" fmla="*/ 7 h 12"/>
                  <a:gd name="T8" fmla="*/ 17 w 22"/>
                  <a:gd name="T9" fmla="*/ 3 h 12"/>
                  <a:gd name="T10" fmla="*/ 15 w 22"/>
                  <a:gd name="T11" fmla="*/ 2 h 12"/>
                  <a:gd name="T12" fmla="*/ 12 w 22"/>
                  <a:gd name="T13" fmla="*/ 3 h 12"/>
                  <a:gd name="T14" fmla="*/ 11 w 22"/>
                  <a:gd name="T15" fmla="*/ 2 h 12"/>
                  <a:gd name="T16" fmla="*/ 10 w 22"/>
                  <a:gd name="T17" fmla="*/ 2 h 12"/>
                  <a:gd name="T18" fmla="*/ 9 w 22"/>
                  <a:gd name="T19" fmla="*/ 5 h 12"/>
                  <a:gd name="T20" fmla="*/ 8 w 22"/>
                  <a:gd name="T21" fmla="*/ 5 h 12"/>
                  <a:gd name="T22" fmla="*/ 7 w 22"/>
                  <a:gd name="T23" fmla="*/ 4 h 12"/>
                  <a:gd name="T24" fmla="*/ 5 w 22"/>
                  <a:gd name="T25" fmla="*/ 5 h 12"/>
                  <a:gd name="T26" fmla="*/ 4 w 22"/>
                  <a:gd name="T27" fmla="*/ 5 h 12"/>
                  <a:gd name="T28" fmla="*/ 3 w 22"/>
                  <a:gd name="T29" fmla="*/ 7 h 12"/>
                  <a:gd name="T30" fmla="*/ 4 w 22"/>
                  <a:gd name="T31" fmla="*/ 8 h 12"/>
                  <a:gd name="T32" fmla="*/ 2 w 22"/>
                  <a:gd name="T33" fmla="*/ 8 h 12"/>
                  <a:gd name="T34" fmla="*/ 2 w 22"/>
                  <a:gd name="T35" fmla="*/ 9 h 12"/>
                  <a:gd name="T36" fmla="*/ 2 w 22"/>
                  <a:gd name="T37" fmla="*/ 12 h 12"/>
                  <a:gd name="T38" fmla="*/ 2 w 22"/>
                  <a:gd name="T39" fmla="*/ 10 h 12"/>
                  <a:gd name="T40" fmla="*/ 1 w 22"/>
                  <a:gd name="T41" fmla="*/ 10 h 12"/>
                  <a:gd name="T42" fmla="*/ 5 w 22"/>
                  <a:gd name="T43" fmla="*/ 10 h 12"/>
                  <a:gd name="T44" fmla="*/ 5 w 22"/>
                  <a:gd name="T45" fmla="*/ 10 h 12"/>
                  <a:gd name="T46" fmla="*/ 5 w 22"/>
                  <a:gd name="T47" fmla="*/ 9 h 12"/>
                  <a:gd name="T48" fmla="*/ 6 w 22"/>
                  <a:gd name="T49" fmla="*/ 9 h 12"/>
                  <a:gd name="T50" fmla="*/ 6 w 22"/>
                  <a:gd name="T51" fmla="*/ 9 h 12"/>
                  <a:gd name="T52" fmla="*/ 6 w 22"/>
                  <a:gd name="T53" fmla="*/ 8 h 12"/>
                  <a:gd name="T54" fmla="*/ 7 w 22"/>
                  <a:gd name="T55" fmla="*/ 8 h 12"/>
                  <a:gd name="T56" fmla="*/ 7 w 22"/>
                  <a:gd name="T57" fmla="*/ 8 h 12"/>
                  <a:gd name="T58" fmla="*/ 7 w 22"/>
                  <a:gd name="T59" fmla="*/ 7 h 12"/>
                  <a:gd name="T60" fmla="*/ 8 w 22"/>
                  <a:gd name="T61" fmla="*/ 6 h 12"/>
                  <a:gd name="T62" fmla="*/ 8 w 22"/>
                  <a:gd name="T63" fmla="*/ 8 h 12"/>
                  <a:gd name="T64" fmla="*/ 9 w 22"/>
                  <a:gd name="T65" fmla="*/ 8 h 12"/>
                  <a:gd name="T66" fmla="*/ 10 w 22"/>
                  <a:gd name="T67" fmla="*/ 6 h 12"/>
                  <a:gd name="T68" fmla="*/ 11 w 22"/>
                  <a:gd name="T69" fmla="*/ 5 h 12"/>
                  <a:gd name="T70" fmla="*/ 13 w 22"/>
                  <a:gd name="T71" fmla="*/ 5 h 12"/>
                  <a:gd name="T72" fmla="*/ 13 w 22"/>
                  <a:gd name="T73" fmla="*/ 5 h 12"/>
                  <a:gd name="T74" fmla="*/ 16 w 22"/>
                  <a:gd name="T75" fmla="*/ 6 h 12"/>
                  <a:gd name="T76" fmla="*/ 16 w 22"/>
                  <a:gd name="T77" fmla="*/ 4 h 12"/>
                  <a:gd name="T78" fmla="*/ 15 w 22"/>
                  <a:gd name="T79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12">
                    <a:moveTo>
                      <a:pt x="15" y="8"/>
                    </a:moveTo>
                    <a:cubicBezTo>
                      <a:pt x="15" y="8"/>
                      <a:pt x="16" y="8"/>
                      <a:pt x="17" y="9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6" y="9"/>
                      <a:pt x="17" y="10"/>
                      <a:pt x="18" y="11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7" y="9"/>
                      <a:pt x="19" y="10"/>
                      <a:pt x="20" y="10"/>
                    </a:cubicBezTo>
                    <a:cubicBezTo>
                      <a:pt x="20" y="9"/>
                      <a:pt x="17" y="8"/>
                      <a:pt x="18" y="7"/>
                    </a:cubicBezTo>
                    <a:cubicBezTo>
                      <a:pt x="18" y="7"/>
                      <a:pt x="18" y="7"/>
                      <a:pt x="19" y="7"/>
                    </a:cubicBezTo>
                    <a:cubicBezTo>
                      <a:pt x="19" y="6"/>
                      <a:pt x="17" y="7"/>
                      <a:pt x="17" y="6"/>
                    </a:cubicBezTo>
                    <a:cubicBezTo>
                      <a:pt x="22" y="4"/>
                      <a:pt x="15" y="6"/>
                      <a:pt x="17" y="3"/>
                    </a:cubicBezTo>
                    <a:cubicBezTo>
                      <a:pt x="16" y="3"/>
                      <a:pt x="15" y="3"/>
                      <a:pt x="14" y="3"/>
                    </a:cubicBezTo>
                    <a:cubicBezTo>
                      <a:pt x="15" y="2"/>
                      <a:pt x="14" y="3"/>
                      <a:pt x="15" y="2"/>
                    </a:cubicBezTo>
                    <a:cubicBezTo>
                      <a:pt x="14" y="5"/>
                      <a:pt x="13" y="0"/>
                      <a:pt x="12" y="4"/>
                    </a:cubicBezTo>
                    <a:cubicBezTo>
                      <a:pt x="12" y="3"/>
                      <a:pt x="12" y="4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1" y="2"/>
                      <a:pt x="11" y="4"/>
                      <a:pt x="11" y="2"/>
                    </a:cubicBezTo>
                    <a:cubicBezTo>
                      <a:pt x="10" y="2"/>
                      <a:pt x="11" y="4"/>
                      <a:pt x="10" y="5"/>
                    </a:cubicBezTo>
                    <a:cubicBezTo>
                      <a:pt x="10" y="4"/>
                      <a:pt x="10" y="4"/>
                      <a:pt x="10" y="2"/>
                    </a:cubicBezTo>
                    <a:cubicBezTo>
                      <a:pt x="10" y="4"/>
                      <a:pt x="9" y="3"/>
                      <a:pt x="9" y="4"/>
                    </a:cubicBezTo>
                    <a:cubicBezTo>
                      <a:pt x="9" y="4"/>
                      <a:pt x="9" y="4"/>
                      <a:pt x="9" y="5"/>
                    </a:cubicBezTo>
                    <a:cubicBezTo>
                      <a:pt x="9" y="5"/>
                      <a:pt x="9" y="7"/>
                      <a:pt x="9" y="7"/>
                    </a:cubicBezTo>
                    <a:cubicBezTo>
                      <a:pt x="8" y="5"/>
                      <a:pt x="9" y="7"/>
                      <a:pt x="8" y="5"/>
                    </a:cubicBezTo>
                    <a:cubicBezTo>
                      <a:pt x="8" y="4"/>
                      <a:pt x="9" y="4"/>
                      <a:pt x="9" y="3"/>
                    </a:cubicBezTo>
                    <a:cubicBezTo>
                      <a:pt x="8" y="3"/>
                      <a:pt x="7" y="3"/>
                      <a:pt x="7" y="4"/>
                    </a:cubicBezTo>
                    <a:cubicBezTo>
                      <a:pt x="7" y="4"/>
                      <a:pt x="7" y="3"/>
                      <a:pt x="7" y="3"/>
                    </a:cubicBezTo>
                    <a:cubicBezTo>
                      <a:pt x="5" y="2"/>
                      <a:pt x="6" y="6"/>
                      <a:pt x="5" y="5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5"/>
                      <a:pt x="4" y="4"/>
                      <a:pt x="4" y="5"/>
                    </a:cubicBezTo>
                    <a:cubicBezTo>
                      <a:pt x="4" y="6"/>
                      <a:pt x="4" y="6"/>
                      <a:pt x="5" y="6"/>
                    </a:cubicBezTo>
                    <a:cubicBezTo>
                      <a:pt x="3" y="4"/>
                      <a:pt x="5" y="8"/>
                      <a:pt x="3" y="7"/>
                    </a:cubicBezTo>
                    <a:cubicBezTo>
                      <a:pt x="4" y="8"/>
                      <a:pt x="5" y="9"/>
                      <a:pt x="5" y="9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9"/>
                      <a:pt x="2" y="7"/>
                      <a:pt x="2" y="6"/>
                    </a:cubicBezTo>
                    <a:cubicBezTo>
                      <a:pt x="2" y="6"/>
                      <a:pt x="1" y="7"/>
                      <a:pt x="2" y="8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1" y="8"/>
                      <a:pt x="4" y="9"/>
                      <a:pt x="2" y="9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9"/>
                      <a:pt x="0" y="11"/>
                      <a:pt x="2" y="12"/>
                    </a:cubicBezTo>
                    <a:cubicBezTo>
                      <a:pt x="3" y="12"/>
                      <a:pt x="5" y="11"/>
                      <a:pt x="5" y="11"/>
                    </a:cubicBezTo>
                    <a:cubicBezTo>
                      <a:pt x="5" y="11"/>
                      <a:pt x="3" y="11"/>
                      <a:pt x="2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0"/>
                      <a:pt x="2" y="10"/>
                      <a:pt x="1" y="10"/>
                    </a:cubicBezTo>
                    <a:cubicBezTo>
                      <a:pt x="0" y="9"/>
                      <a:pt x="3" y="10"/>
                      <a:pt x="2" y="9"/>
                    </a:cubicBezTo>
                    <a:cubicBezTo>
                      <a:pt x="3" y="10"/>
                      <a:pt x="4" y="10"/>
                      <a:pt x="5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4" y="9"/>
                      <a:pt x="6" y="10"/>
                      <a:pt x="6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4" y="9"/>
                      <a:pt x="5" y="9"/>
                      <a:pt x="4" y="9"/>
                    </a:cubicBezTo>
                    <a:cubicBezTo>
                      <a:pt x="6" y="9"/>
                      <a:pt x="5" y="9"/>
                      <a:pt x="6" y="9"/>
                    </a:cubicBezTo>
                    <a:cubicBezTo>
                      <a:pt x="5" y="9"/>
                      <a:pt x="4" y="8"/>
                      <a:pt x="4" y="7"/>
                    </a:cubicBezTo>
                    <a:cubicBezTo>
                      <a:pt x="6" y="9"/>
                      <a:pt x="5" y="8"/>
                      <a:pt x="6" y="9"/>
                    </a:cubicBezTo>
                    <a:cubicBezTo>
                      <a:pt x="5" y="8"/>
                      <a:pt x="6" y="8"/>
                      <a:pt x="6" y="7"/>
                    </a:cubicBezTo>
                    <a:cubicBezTo>
                      <a:pt x="6" y="7"/>
                      <a:pt x="6" y="7"/>
                      <a:pt x="6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7"/>
                      <a:pt x="7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6" y="6"/>
                      <a:pt x="7" y="7"/>
                    </a:cubicBezTo>
                    <a:cubicBezTo>
                      <a:pt x="7" y="7"/>
                      <a:pt x="7" y="6"/>
                      <a:pt x="7" y="5"/>
                    </a:cubicBezTo>
                    <a:cubicBezTo>
                      <a:pt x="7" y="5"/>
                      <a:pt x="7" y="7"/>
                      <a:pt x="8" y="6"/>
                    </a:cubicBezTo>
                    <a:cubicBezTo>
                      <a:pt x="7" y="5"/>
                      <a:pt x="8" y="7"/>
                      <a:pt x="8" y="6"/>
                    </a:cubicBezTo>
                    <a:cubicBezTo>
                      <a:pt x="8" y="8"/>
                      <a:pt x="8" y="6"/>
                      <a:pt x="8" y="8"/>
                    </a:cubicBezTo>
                    <a:cubicBezTo>
                      <a:pt x="9" y="8"/>
                      <a:pt x="9" y="6"/>
                      <a:pt x="9" y="6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7"/>
                      <a:pt x="9" y="6"/>
                      <a:pt x="10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7"/>
                      <a:pt x="10" y="6"/>
                      <a:pt x="10" y="7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8"/>
                      <a:pt x="12" y="5"/>
                      <a:pt x="13" y="4"/>
                    </a:cubicBezTo>
                    <a:cubicBezTo>
                      <a:pt x="13" y="4"/>
                      <a:pt x="13" y="4"/>
                      <a:pt x="13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6"/>
                      <a:pt x="13" y="7"/>
                      <a:pt x="13" y="5"/>
                    </a:cubicBezTo>
                    <a:cubicBezTo>
                      <a:pt x="14" y="5"/>
                      <a:pt x="13" y="6"/>
                      <a:pt x="13" y="7"/>
                    </a:cubicBezTo>
                    <a:cubicBezTo>
                      <a:pt x="15" y="5"/>
                      <a:pt x="13" y="9"/>
                      <a:pt x="16" y="6"/>
                    </a:cubicBezTo>
                    <a:cubicBezTo>
                      <a:pt x="15" y="6"/>
                      <a:pt x="16" y="5"/>
                      <a:pt x="15" y="5"/>
                    </a:cubicBezTo>
                    <a:cubicBezTo>
                      <a:pt x="15" y="4"/>
                      <a:pt x="16" y="3"/>
                      <a:pt x="16" y="4"/>
                    </a:cubicBezTo>
                    <a:cubicBezTo>
                      <a:pt x="17" y="4"/>
                      <a:pt x="16" y="5"/>
                      <a:pt x="17" y="5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3" y="8"/>
                      <a:pt x="18" y="7"/>
                      <a:pt x="15" y="8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10" name="Freeform 1512"/>
              <p:cNvSpPr>
                <a:spLocks/>
              </p:cNvSpPr>
              <p:nvPr/>
            </p:nvSpPr>
            <p:spPr bwMode="auto">
              <a:xfrm>
                <a:off x="577" y="317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11" name="Freeform 1513"/>
              <p:cNvSpPr>
                <a:spLocks/>
              </p:cNvSpPr>
              <p:nvPr/>
            </p:nvSpPr>
            <p:spPr bwMode="auto">
              <a:xfrm>
                <a:off x="577" y="3172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12" name="Freeform 1514"/>
              <p:cNvSpPr>
                <a:spLocks/>
              </p:cNvSpPr>
              <p:nvPr/>
            </p:nvSpPr>
            <p:spPr bwMode="auto">
              <a:xfrm>
                <a:off x="585" y="3180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13" name="Rectangle 1515"/>
              <p:cNvSpPr>
                <a:spLocks noChangeArrowheads="1"/>
              </p:cNvSpPr>
              <p:nvPr/>
            </p:nvSpPr>
            <p:spPr bwMode="auto">
              <a:xfrm>
                <a:off x="585" y="3183"/>
                <a:ext cx="3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14" name="Freeform 1516"/>
              <p:cNvSpPr>
                <a:spLocks/>
              </p:cNvSpPr>
              <p:nvPr/>
            </p:nvSpPr>
            <p:spPr bwMode="auto">
              <a:xfrm>
                <a:off x="547" y="3183"/>
                <a:ext cx="49" cy="27"/>
              </a:xfrm>
              <a:custGeom>
                <a:avLst/>
                <a:gdLst>
                  <a:gd name="T0" fmla="*/ 5 w 18"/>
                  <a:gd name="T1" fmla="*/ 3 h 10"/>
                  <a:gd name="T2" fmla="*/ 3 w 18"/>
                  <a:gd name="T3" fmla="*/ 4 h 10"/>
                  <a:gd name="T4" fmla="*/ 4 w 18"/>
                  <a:gd name="T5" fmla="*/ 3 h 10"/>
                  <a:gd name="T6" fmla="*/ 0 w 18"/>
                  <a:gd name="T7" fmla="*/ 3 h 10"/>
                  <a:gd name="T8" fmla="*/ 9 w 18"/>
                  <a:gd name="T9" fmla="*/ 6 h 10"/>
                  <a:gd name="T10" fmla="*/ 9 w 18"/>
                  <a:gd name="T11" fmla="*/ 7 h 10"/>
                  <a:gd name="T12" fmla="*/ 12 w 18"/>
                  <a:gd name="T13" fmla="*/ 5 h 10"/>
                  <a:gd name="T14" fmla="*/ 12 w 18"/>
                  <a:gd name="T15" fmla="*/ 7 h 10"/>
                  <a:gd name="T16" fmla="*/ 14 w 18"/>
                  <a:gd name="T17" fmla="*/ 6 h 10"/>
                  <a:gd name="T18" fmla="*/ 14 w 18"/>
                  <a:gd name="T19" fmla="*/ 5 h 10"/>
                  <a:gd name="T20" fmla="*/ 14 w 18"/>
                  <a:gd name="T21" fmla="*/ 5 h 10"/>
                  <a:gd name="T22" fmla="*/ 14 w 18"/>
                  <a:gd name="T23" fmla="*/ 5 h 10"/>
                  <a:gd name="T24" fmla="*/ 15 w 18"/>
                  <a:gd name="T25" fmla="*/ 4 h 10"/>
                  <a:gd name="T26" fmla="*/ 15 w 18"/>
                  <a:gd name="T27" fmla="*/ 5 h 10"/>
                  <a:gd name="T28" fmla="*/ 15 w 18"/>
                  <a:gd name="T29" fmla="*/ 3 h 10"/>
                  <a:gd name="T30" fmla="*/ 16 w 18"/>
                  <a:gd name="T31" fmla="*/ 4 h 10"/>
                  <a:gd name="T32" fmla="*/ 16 w 18"/>
                  <a:gd name="T33" fmla="*/ 1 h 10"/>
                  <a:gd name="T34" fmla="*/ 15 w 18"/>
                  <a:gd name="T35" fmla="*/ 1 h 10"/>
                  <a:gd name="T36" fmla="*/ 15 w 18"/>
                  <a:gd name="T37" fmla="*/ 3 h 10"/>
                  <a:gd name="T38" fmla="*/ 15 w 18"/>
                  <a:gd name="T39" fmla="*/ 2 h 10"/>
                  <a:gd name="T40" fmla="*/ 15 w 18"/>
                  <a:gd name="T41" fmla="*/ 4 h 10"/>
                  <a:gd name="T42" fmla="*/ 14 w 18"/>
                  <a:gd name="T43" fmla="*/ 2 h 10"/>
                  <a:gd name="T44" fmla="*/ 12 w 18"/>
                  <a:gd name="T45" fmla="*/ 2 h 10"/>
                  <a:gd name="T46" fmla="*/ 12 w 18"/>
                  <a:gd name="T47" fmla="*/ 1 h 10"/>
                  <a:gd name="T48" fmla="*/ 12 w 18"/>
                  <a:gd name="T49" fmla="*/ 2 h 10"/>
                  <a:gd name="T50" fmla="*/ 13 w 18"/>
                  <a:gd name="T51" fmla="*/ 3 h 10"/>
                  <a:gd name="T52" fmla="*/ 13 w 18"/>
                  <a:gd name="T53" fmla="*/ 5 h 10"/>
                  <a:gd name="T54" fmla="*/ 13 w 18"/>
                  <a:gd name="T55" fmla="*/ 5 h 10"/>
                  <a:gd name="T56" fmla="*/ 12 w 18"/>
                  <a:gd name="T57" fmla="*/ 3 h 10"/>
                  <a:gd name="T58" fmla="*/ 12 w 18"/>
                  <a:gd name="T59" fmla="*/ 4 h 10"/>
                  <a:gd name="T60" fmla="*/ 11 w 18"/>
                  <a:gd name="T61" fmla="*/ 2 h 10"/>
                  <a:gd name="T62" fmla="*/ 12 w 18"/>
                  <a:gd name="T63" fmla="*/ 4 h 10"/>
                  <a:gd name="T64" fmla="*/ 9 w 18"/>
                  <a:gd name="T65" fmla="*/ 5 h 10"/>
                  <a:gd name="T66" fmla="*/ 9 w 18"/>
                  <a:gd name="T67" fmla="*/ 4 h 10"/>
                  <a:gd name="T68" fmla="*/ 9 w 18"/>
                  <a:gd name="T69" fmla="*/ 5 h 10"/>
                  <a:gd name="T70" fmla="*/ 7 w 18"/>
                  <a:gd name="T71" fmla="*/ 4 h 10"/>
                  <a:gd name="T72" fmla="*/ 7 w 18"/>
                  <a:gd name="T73" fmla="*/ 5 h 10"/>
                  <a:gd name="T74" fmla="*/ 5 w 18"/>
                  <a:gd name="T75" fmla="*/ 4 h 10"/>
                  <a:gd name="T76" fmla="*/ 5 w 18"/>
                  <a:gd name="T77" fmla="*/ 4 h 10"/>
                  <a:gd name="T78" fmla="*/ 3 w 18"/>
                  <a:gd name="T79" fmla="*/ 5 h 10"/>
                  <a:gd name="T80" fmla="*/ 5 w 18"/>
                  <a:gd name="T81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" h="10">
                    <a:moveTo>
                      <a:pt x="5" y="3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4" y="3"/>
                      <a:pt x="2" y="3"/>
                      <a:pt x="4" y="3"/>
                    </a:cubicBezTo>
                    <a:cubicBezTo>
                      <a:pt x="2" y="3"/>
                      <a:pt x="2" y="1"/>
                      <a:pt x="0" y="3"/>
                    </a:cubicBezTo>
                    <a:cubicBezTo>
                      <a:pt x="3" y="5"/>
                      <a:pt x="6" y="9"/>
                      <a:pt x="9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5"/>
                      <a:pt x="11" y="10"/>
                      <a:pt x="12" y="5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3" y="8"/>
                      <a:pt x="13" y="4"/>
                      <a:pt x="14" y="6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4"/>
                      <a:pt x="14" y="4"/>
                      <a:pt x="15" y="4"/>
                    </a:cubicBezTo>
                    <a:cubicBezTo>
                      <a:pt x="15" y="5"/>
                      <a:pt x="15" y="4"/>
                      <a:pt x="15" y="5"/>
                    </a:cubicBezTo>
                    <a:cubicBezTo>
                      <a:pt x="16" y="5"/>
                      <a:pt x="15" y="4"/>
                      <a:pt x="15" y="3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6" y="3"/>
                      <a:pt x="18" y="4"/>
                      <a:pt x="16" y="1"/>
                    </a:cubicBezTo>
                    <a:cubicBezTo>
                      <a:pt x="16" y="1"/>
                      <a:pt x="15" y="1"/>
                      <a:pt x="15" y="1"/>
                    </a:cubicBezTo>
                    <a:cubicBezTo>
                      <a:pt x="14" y="0"/>
                      <a:pt x="15" y="1"/>
                      <a:pt x="15" y="3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7" y="5"/>
                      <a:pt x="14" y="2"/>
                      <a:pt x="15" y="4"/>
                    </a:cubicBezTo>
                    <a:cubicBezTo>
                      <a:pt x="14" y="3"/>
                      <a:pt x="14" y="2"/>
                      <a:pt x="14" y="2"/>
                    </a:cubicBezTo>
                    <a:cubicBezTo>
                      <a:pt x="12" y="0"/>
                      <a:pt x="14" y="4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2"/>
                      <a:pt x="12" y="2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3"/>
                      <a:pt x="13" y="4"/>
                      <a:pt x="13" y="5"/>
                    </a:cubicBezTo>
                    <a:cubicBezTo>
                      <a:pt x="13" y="4"/>
                      <a:pt x="13" y="6"/>
                      <a:pt x="13" y="5"/>
                    </a:cubicBezTo>
                    <a:cubicBezTo>
                      <a:pt x="12" y="4"/>
                      <a:pt x="13" y="4"/>
                      <a:pt x="12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2" y="3"/>
                      <a:pt x="11" y="2"/>
                    </a:cubicBezTo>
                    <a:cubicBezTo>
                      <a:pt x="11" y="3"/>
                      <a:pt x="12" y="3"/>
                      <a:pt x="12" y="4"/>
                    </a:cubicBezTo>
                    <a:cubicBezTo>
                      <a:pt x="11" y="3"/>
                      <a:pt x="10" y="4"/>
                      <a:pt x="9" y="5"/>
                    </a:cubicBezTo>
                    <a:cubicBezTo>
                      <a:pt x="9" y="5"/>
                      <a:pt x="9" y="3"/>
                      <a:pt x="9" y="4"/>
                    </a:cubicBezTo>
                    <a:cubicBezTo>
                      <a:pt x="9" y="3"/>
                      <a:pt x="9" y="4"/>
                      <a:pt x="9" y="5"/>
                    </a:cubicBezTo>
                    <a:cubicBezTo>
                      <a:pt x="8" y="6"/>
                      <a:pt x="7" y="5"/>
                      <a:pt x="7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6" y="6"/>
                      <a:pt x="6" y="3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3" y="6"/>
                      <a:pt x="3" y="5"/>
                    </a:cubicBezTo>
                    <a:cubicBezTo>
                      <a:pt x="4" y="4"/>
                      <a:pt x="4" y="4"/>
                      <a:pt x="5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15" name="Freeform 1517"/>
              <p:cNvSpPr>
                <a:spLocks/>
              </p:cNvSpPr>
              <p:nvPr/>
            </p:nvSpPr>
            <p:spPr bwMode="auto">
              <a:xfrm>
                <a:off x="547" y="3185"/>
                <a:ext cx="6" cy="6"/>
              </a:xfrm>
              <a:custGeom>
                <a:avLst/>
                <a:gdLst>
                  <a:gd name="T0" fmla="*/ 1 w 2"/>
                  <a:gd name="T1" fmla="*/ 1 h 2"/>
                  <a:gd name="T2" fmla="*/ 2 w 2"/>
                  <a:gd name="T3" fmla="*/ 1 h 2"/>
                  <a:gd name="T4" fmla="*/ 0 w 2"/>
                  <a:gd name="T5" fmla="*/ 0 h 2"/>
                  <a:gd name="T6" fmla="*/ 0 w 2"/>
                  <a:gd name="T7" fmla="*/ 2 h 2"/>
                  <a:gd name="T8" fmla="*/ 1 w 2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16" name="Freeform 1518"/>
              <p:cNvSpPr>
                <a:spLocks/>
              </p:cNvSpPr>
              <p:nvPr/>
            </p:nvSpPr>
            <p:spPr bwMode="auto">
              <a:xfrm>
                <a:off x="544" y="3155"/>
                <a:ext cx="25" cy="33"/>
              </a:xfrm>
              <a:custGeom>
                <a:avLst/>
                <a:gdLst>
                  <a:gd name="T0" fmla="*/ 6 w 9"/>
                  <a:gd name="T1" fmla="*/ 4 h 12"/>
                  <a:gd name="T2" fmla="*/ 6 w 9"/>
                  <a:gd name="T3" fmla="*/ 2 h 12"/>
                  <a:gd name="T4" fmla="*/ 1 w 9"/>
                  <a:gd name="T5" fmla="*/ 6 h 12"/>
                  <a:gd name="T6" fmla="*/ 2 w 9"/>
                  <a:gd name="T7" fmla="*/ 8 h 12"/>
                  <a:gd name="T8" fmla="*/ 0 w 9"/>
                  <a:gd name="T9" fmla="*/ 9 h 12"/>
                  <a:gd name="T10" fmla="*/ 2 w 9"/>
                  <a:gd name="T11" fmla="*/ 11 h 12"/>
                  <a:gd name="T12" fmla="*/ 1 w 9"/>
                  <a:gd name="T13" fmla="*/ 10 h 12"/>
                  <a:gd name="T14" fmla="*/ 2 w 9"/>
                  <a:gd name="T15" fmla="*/ 10 h 12"/>
                  <a:gd name="T16" fmla="*/ 2 w 9"/>
                  <a:gd name="T17" fmla="*/ 9 h 12"/>
                  <a:gd name="T18" fmla="*/ 3 w 9"/>
                  <a:gd name="T19" fmla="*/ 9 h 12"/>
                  <a:gd name="T20" fmla="*/ 2 w 9"/>
                  <a:gd name="T21" fmla="*/ 6 h 12"/>
                  <a:gd name="T22" fmla="*/ 4 w 9"/>
                  <a:gd name="T23" fmla="*/ 7 h 12"/>
                  <a:gd name="T24" fmla="*/ 5 w 9"/>
                  <a:gd name="T25" fmla="*/ 6 h 12"/>
                  <a:gd name="T26" fmla="*/ 5 w 9"/>
                  <a:gd name="T27" fmla="*/ 6 h 12"/>
                  <a:gd name="T28" fmla="*/ 4 w 9"/>
                  <a:gd name="T29" fmla="*/ 4 h 12"/>
                  <a:gd name="T30" fmla="*/ 6 w 9"/>
                  <a:gd name="T31" fmla="*/ 6 h 12"/>
                  <a:gd name="T32" fmla="*/ 8 w 9"/>
                  <a:gd name="T33" fmla="*/ 4 h 12"/>
                  <a:gd name="T34" fmla="*/ 8 w 9"/>
                  <a:gd name="T35" fmla="*/ 2 h 12"/>
                  <a:gd name="T36" fmla="*/ 8 w 9"/>
                  <a:gd name="T37" fmla="*/ 4 h 12"/>
                  <a:gd name="T38" fmla="*/ 9 w 9"/>
                  <a:gd name="T39" fmla="*/ 4 h 12"/>
                  <a:gd name="T40" fmla="*/ 9 w 9"/>
                  <a:gd name="T41" fmla="*/ 1 h 12"/>
                  <a:gd name="T42" fmla="*/ 6 w 9"/>
                  <a:gd name="T4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12">
                    <a:moveTo>
                      <a:pt x="6" y="4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5" y="3"/>
                      <a:pt x="2" y="5"/>
                      <a:pt x="1" y="6"/>
                    </a:cubicBezTo>
                    <a:cubicBezTo>
                      <a:pt x="0" y="6"/>
                      <a:pt x="1" y="7"/>
                      <a:pt x="2" y="8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1" y="9"/>
                      <a:pt x="0" y="12"/>
                      <a:pt x="2" y="11"/>
                    </a:cubicBezTo>
                    <a:cubicBezTo>
                      <a:pt x="2" y="10"/>
                      <a:pt x="1" y="10"/>
                      <a:pt x="1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4" y="8"/>
                      <a:pt x="0" y="7"/>
                      <a:pt x="2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6"/>
                      <a:pt x="4" y="5"/>
                      <a:pt x="5" y="6"/>
                    </a:cubicBezTo>
                    <a:cubicBezTo>
                      <a:pt x="5" y="6"/>
                      <a:pt x="5" y="5"/>
                      <a:pt x="5" y="6"/>
                    </a:cubicBezTo>
                    <a:cubicBezTo>
                      <a:pt x="5" y="6"/>
                      <a:pt x="4" y="5"/>
                      <a:pt x="4" y="4"/>
                    </a:cubicBezTo>
                    <a:cubicBezTo>
                      <a:pt x="5" y="3"/>
                      <a:pt x="5" y="5"/>
                      <a:pt x="6" y="6"/>
                    </a:cubicBezTo>
                    <a:cubicBezTo>
                      <a:pt x="6" y="5"/>
                      <a:pt x="7" y="3"/>
                      <a:pt x="8" y="4"/>
                    </a:cubicBezTo>
                    <a:cubicBezTo>
                      <a:pt x="7" y="3"/>
                      <a:pt x="8" y="2"/>
                      <a:pt x="8" y="2"/>
                    </a:cubicBezTo>
                    <a:cubicBezTo>
                      <a:pt x="8" y="3"/>
                      <a:pt x="8" y="3"/>
                      <a:pt x="8" y="4"/>
                    </a:cubicBezTo>
                    <a:cubicBezTo>
                      <a:pt x="8" y="4"/>
                      <a:pt x="9" y="4"/>
                      <a:pt x="9" y="4"/>
                    </a:cubicBezTo>
                    <a:cubicBezTo>
                      <a:pt x="8" y="3"/>
                      <a:pt x="8" y="1"/>
                      <a:pt x="9" y="1"/>
                    </a:cubicBezTo>
                    <a:cubicBezTo>
                      <a:pt x="7" y="0"/>
                      <a:pt x="7" y="4"/>
                      <a:pt x="6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17" name="Rectangle 1519"/>
              <p:cNvSpPr>
                <a:spLocks noChangeArrowheads="1"/>
              </p:cNvSpPr>
              <p:nvPr/>
            </p:nvSpPr>
            <p:spPr bwMode="auto">
              <a:xfrm>
                <a:off x="561" y="3161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18" name="Freeform 1520"/>
              <p:cNvSpPr>
                <a:spLocks/>
              </p:cNvSpPr>
              <p:nvPr/>
            </p:nvSpPr>
            <p:spPr bwMode="auto">
              <a:xfrm>
                <a:off x="1005" y="3193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0 h 3"/>
                  <a:gd name="T4" fmla="*/ 2 w 2"/>
                  <a:gd name="T5" fmla="*/ 3 h 3"/>
                  <a:gd name="T6" fmla="*/ 2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0"/>
                    </a:lnTo>
                    <a:lnTo>
                      <a:pt x="2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19" name="Freeform 1521"/>
              <p:cNvSpPr>
                <a:spLocks/>
              </p:cNvSpPr>
              <p:nvPr/>
            </p:nvSpPr>
            <p:spPr bwMode="auto">
              <a:xfrm>
                <a:off x="999" y="3185"/>
                <a:ext cx="6" cy="14"/>
              </a:xfrm>
              <a:custGeom>
                <a:avLst/>
                <a:gdLst>
                  <a:gd name="T0" fmla="*/ 0 w 2"/>
                  <a:gd name="T1" fmla="*/ 0 h 5"/>
                  <a:gd name="T2" fmla="*/ 0 w 2"/>
                  <a:gd name="T3" fmla="*/ 0 h 5"/>
                  <a:gd name="T4" fmla="*/ 2 w 2"/>
                  <a:gd name="T5" fmla="*/ 5 h 5"/>
                  <a:gd name="T6" fmla="*/ 2 w 2"/>
                  <a:gd name="T7" fmla="*/ 1 h 5"/>
                  <a:gd name="T8" fmla="*/ 1 w 2"/>
                  <a:gd name="T9" fmla="*/ 3 h 5"/>
                  <a:gd name="T10" fmla="*/ 1 w 2"/>
                  <a:gd name="T11" fmla="*/ 1 h 5"/>
                  <a:gd name="T12" fmla="*/ 0 w 2"/>
                  <a:gd name="T13" fmla="*/ 1 h 5"/>
                  <a:gd name="T14" fmla="*/ 0 w 2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5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3"/>
                      <a:pt x="1" y="3"/>
                      <a:pt x="2" y="5"/>
                    </a:cubicBezTo>
                    <a:cubicBezTo>
                      <a:pt x="2" y="4"/>
                      <a:pt x="2" y="3"/>
                      <a:pt x="2" y="1"/>
                    </a:cubicBezTo>
                    <a:cubicBezTo>
                      <a:pt x="1" y="2"/>
                      <a:pt x="2" y="3"/>
                      <a:pt x="1" y="3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0" y="0"/>
                      <a:pt x="1" y="1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20" name="Freeform 1522"/>
              <p:cNvSpPr>
                <a:spLocks/>
              </p:cNvSpPr>
              <p:nvPr/>
            </p:nvSpPr>
            <p:spPr bwMode="auto">
              <a:xfrm>
                <a:off x="999" y="3191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21" name="Freeform 1523"/>
              <p:cNvSpPr>
                <a:spLocks/>
              </p:cNvSpPr>
              <p:nvPr/>
            </p:nvSpPr>
            <p:spPr bwMode="auto">
              <a:xfrm>
                <a:off x="999" y="3191"/>
                <a:ext cx="3" cy="5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1" y="2"/>
                      <a:pt x="1" y="2"/>
                      <a:pt x="1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22" name="Freeform 1524"/>
              <p:cNvSpPr>
                <a:spLocks/>
              </p:cNvSpPr>
              <p:nvPr/>
            </p:nvSpPr>
            <p:spPr bwMode="auto">
              <a:xfrm>
                <a:off x="996" y="3196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23" name="Freeform 1525"/>
              <p:cNvSpPr>
                <a:spLocks/>
              </p:cNvSpPr>
              <p:nvPr/>
            </p:nvSpPr>
            <p:spPr bwMode="auto">
              <a:xfrm>
                <a:off x="996" y="3188"/>
                <a:ext cx="3" cy="11"/>
              </a:xfrm>
              <a:custGeom>
                <a:avLst/>
                <a:gdLst>
                  <a:gd name="T0" fmla="*/ 0 w 1"/>
                  <a:gd name="T1" fmla="*/ 3 h 4"/>
                  <a:gd name="T2" fmla="*/ 0 w 1"/>
                  <a:gd name="T3" fmla="*/ 3 h 4"/>
                  <a:gd name="T4" fmla="*/ 0 w 1"/>
                  <a:gd name="T5" fmla="*/ 3 h 4"/>
                  <a:gd name="T6" fmla="*/ 0 w 1"/>
                  <a:gd name="T7" fmla="*/ 1 h 4"/>
                  <a:gd name="T8" fmla="*/ 1 w 1"/>
                  <a:gd name="T9" fmla="*/ 1 h 4"/>
                  <a:gd name="T10" fmla="*/ 0 w 1"/>
                  <a:gd name="T11" fmla="*/ 0 h 4"/>
                  <a:gd name="T12" fmla="*/ 0 w 1"/>
                  <a:gd name="T1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0" y="4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2"/>
                      <a:pt x="0" y="1"/>
                      <a:pt x="0" y="1"/>
                    </a:cubicBezTo>
                    <a:cubicBezTo>
                      <a:pt x="0" y="1"/>
                      <a:pt x="1" y="2"/>
                      <a:pt x="1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3"/>
                      <a:pt x="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24" name="Freeform 1526"/>
              <p:cNvSpPr>
                <a:spLocks/>
              </p:cNvSpPr>
              <p:nvPr/>
            </p:nvSpPr>
            <p:spPr bwMode="auto">
              <a:xfrm>
                <a:off x="996" y="3193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25" name="Rectangle 1527"/>
              <p:cNvSpPr>
                <a:spLocks noChangeArrowheads="1"/>
              </p:cNvSpPr>
              <p:nvPr/>
            </p:nvSpPr>
            <p:spPr bwMode="auto">
              <a:xfrm>
                <a:off x="999" y="3193"/>
                <a:ext cx="1" cy="3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26" name="Freeform 1528"/>
              <p:cNvSpPr>
                <a:spLocks/>
              </p:cNvSpPr>
              <p:nvPr/>
            </p:nvSpPr>
            <p:spPr bwMode="auto">
              <a:xfrm>
                <a:off x="994" y="3185"/>
                <a:ext cx="2" cy="14"/>
              </a:xfrm>
              <a:custGeom>
                <a:avLst/>
                <a:gdLst>
                  <a:gd name="T0" fmla="*/ 0 w 1"/>
                  <a:gd name="T1" fmla="*/ 5 h 5"/>
                  <a:gd name="T2" fmla="*/ 1 w 1"/>
                  <a:gd name="T3" fmla="*/ 3 h 5"/>
                  <a:gd name="T4" fmla="*/ 0 w 1"/>
                  <a:gd name="T5" fmla="*/ 0 h 5"/>
                  <a:gd name="T6" fmla="*/ 0 w 1"/>
                  <a:gd name="T7" fmla="*/ 1 h 5"/>
                  <a:gd name="T8" fmla="*/ 0 w 1"/>
                  <a:gd name="T9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5">
                    <a:moveTo>
                      <a:pt x="0" y="5"/>
                    </a:moveTo>
                    <a:cubicBezTo>
                      <a:pt x="0" y="2"/>
                      <a:pt x="1" y="5"/>
                      <a:pt x="1" y="3"/>
                    </a:cubicBezTo>
                    <a:cubicBezTo>
                      <a:pt x="0" y="3"/>
                      <a:pt x="0" y="2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4"/>
                      <a:pt x="0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27" name="Freeform 1529"/>
              <p:cNvSpPr>
                <a:spLocks/>
              </p:cNvSpPr>
              <p:nvPr/>
            </p:nvSpPr>
            <p:spPr bwMode="auto">
              <a:xfrm>
                <a:off x="991" y="31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28" name="Freeform 1530"/>
              <p:cNvSpPr>
                <a:spLocks/>
              </p:cNvSpPr>
              <p:nvPr/>
            </p:nvSpPr>
            <p:spPr bwMode="auto">
              <a:xfrm>
                <a:off x="988" y="3185"/>
                <a:ext cx="3" cy="8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2 h 3"/>
                  <a:gd name="T4" fmla="*/ 1 w 1"/>
                  <a:gd name="T5" fmla="*/ 2 h 3"/>
                  <a:gd name="T6" fmla="*/ 1 w 1"/>
                  <a:gd name="T7" fmla="*/ 1 h 3"/>
                  <a:gd name="T8" fmla="*/ 1 w 1"/>
                  <a:gd name="T9" fmla="*/ 3 h 3"/>
                  <a:gd name="T10" fmla="*/ 1 w 1"/>
                  <a:gd name="T11" fmla="*/ 2 h 3"/>
                  <a:gd name="T12" fmla="*/ 1 w 1"/>
                  <a:gd name="T13" fmla="*/ 3 h 3"/>
                  <a:gd name="T14" fmla="*/ 1 w 1"/>
                  <a:gd name="T15" fmla="*/ 1 h 3"/>
                  <a:gd name="T16" fmla="*/ 1 w 1"/>
                  <a:gd name="T17" fmla="*/ 1 h 3"/>
                  <a:gd name="T18" fmla="*/ 1 w 1"/>
                  <a:gd name="T19" fmla="*/ 0 h 3"/>
                  <a:gd name="T20" fmla="*/ 1 w 1"/>
                  <a:gd name="T21" fmla="*/ 2 h 3"/>
                  <a:gd name="T22" fmla="*/ 0 w 1"/>
                  <a:gd name="T23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1"/>
                    </a:cubicBezTo>
                    <a:cubicBezTo>
                      <a:pt x="1" y="3"/>
                      <a:pt x="1" y="2"/>
                      <a:pt x="1" y="3"/>
                    </a:cubicBezTo>
                    <a:cubicBezTo>
                      <a:pt x="1" y="3"/>
                      <a:pt x="1" y="3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2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2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29" name="Rectangle 1531"/>
              <p:cNvSpPr>
                <a:spLocks noChangeArrowheads="1"/>
              </p:cNvSpPr>
              <p:nvPr/>
            </p:nvSpPr>
            <p:spPr bwMode="auto">
              <a:xfrm>
                <a:off x="991" y="3191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30" name="Freeform 1532"/>
              <p:cNvSpPr>
                <a:spLocks/>
              </p:cNvSpPr>
              <p:nvPr/>
            </p:nvSpPr>
            <p:spPr bwMode="auto">
              <a:xfrm>
                <a:off x="985" y="3188"/>
                <a:ext cx="14" cy="3"/>
              </a:xfrm>
              <a:custGeom>
                <a:avLst/>
                <a:gdLst>
                  <a:gd name="T0" fmla="*/ 1 w 5"/>
                  <a:gd name="T1" fmla="*/ 1 h 1"/>
                  <a:gd name="T2" fmla="*/ 2 w 5"/>
                  <a:gd name="T3" fmla="*/ 1 h 1"/>
                  <a:gd name="T4" fmla="*/ 1 w 5"/>
                  <a:gd name="T5" fmla="*/ 1 h 1"/>
                  <a:gd name="T6" fmla="*/ 2 w 5"/>
                  <a:gd name="T7" fmla="*/ 1 h 1"/>
                  <a:gd name="T8" fmla="*/ 2 w 5"/>
                  <a:gd name="T9" fmla="*/ 1 h 1"/>
                  <a:gd name="T10" fmla="*/ 4 w 5"/>
                  <a:gd name="T11" fmla="*/ 0 h 1"/>
                  <a:gd name="T12" fmla="*/ 3 w 5"/>
                  <a:gd name="T13" fmla="*/ 1 h 1"/>
                  <a:gd name="T14" fmla="*/ 4 w 5"/>
                  <a:gd name="T15" fmla="*/ 0 h 1"/>
                  <a:gd name="T16" fmla="*/ 3 w 5"/>
                  <a:gd name="T17" fmla="*/ 0 h 1"/>
                  <a:gd name="T18" fmla="*/ 2 w 5"/>
                  <a:gd name="T19" fmla="*/ 0 h 1"/>
                  <a:gd name="T20" fmla="*/ 1 w 5"/>
                  <a:gd name="T2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">
                    <a:moveTo>
                      <a:pt x="1" y="1"/>
                    </a:moveTo>
                    <a:cubicBezTo>
                      <a:pt x="1" y="1"/>
                      <a:pt x="2" y="1"/>
                      <a:pt x="2" y="1"/>
                    </a:cubicBezTo>
                    <a:cubicBezTo>
                      <a:pt x="2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1"/>
                      <a:pt x="3" y="1"/>
                      <a:pt x="2" y="1"/>
                    </a:cubicBezTo>
                    <a:cubicBezTo>
                      <a:pt x="2" y="1"/>
                      <a:pt x="4" y="0"/>
                      <a:pt x="4" y="0"/>
                    </a:cubicBezTo>
                    <a:cubicBezTo>
                      <a:pt x="3" y="1"/>
                      <a:pt x="3" y="0"/>
                      <a:pt x="3" y="1"/>
                    </a:cubicBezTo>
                    <a:cubicBezTo>
                      <a:pt x="3" y="0"/>
                      <a:pt x="5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31" name="Freeform 1533"/>
              <p:cNvSpPr>
                <a:spLocks/>
              </p:cNvSpPr>
              <p:nvPr/>
            </p:nvSpPr>
            <p:spPr bwMode="auto">
              <a:xfrm>
                <a:off x="985" y="3191"/>
                <a:ext cx="3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1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32" name="Freeform 1534"/>
              <p:cNvSpPr>
                <a:spLocks/>
              </p:cNvSpPr>
              <p:nvPr/>
            </p:nvSpPr>
            <p:spPr bwMode="auto">
              <a:xfrm>
                <a:off x="994" y="3188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33" name="Freeform 1535"/>
              <p:cNvSpPr>
                <a:spLocks/>
              </p:cNvSpPr>
              <p:nvPr/>
            </p:nvSpPr>
            <p:spPr bwMode="auto">
              <a:xfrm>
                <a:off x="988" y="318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34" name="Freeform 1536"/>
              <p:cNvSpPr>
                <a:spLocks/>
              </p:cNvSpPr>
              <p:nvPr/>
            </p:nvSpPr>
            <p:spPr bwMode="auto">
              <a:xfrm>
                <a:off x="985" y="3169"/>
                <a:ext cx="25" cy="22"/>
              </a:xfrm>
              <a:custGeom>
                <a:avLst/>
                <a:gdLst>
                  <a:gd name="T0" fmla="*/ 7 w 9"/>
                  <a:gd name="T1" fmla="*/ 5 h 8"/>
                  <a:gd name="T2" fmla="*/ 7 w 9"/>
                  <a:gd name="T3" fmla="*/ 4 h 8"/>
                  <a:gd name="T4" fmla="*/ 8 w 9"/>
                  <a:gd name="T5" fmla="*/ 2 h 8"/>
                  <a:gd name="T6" fmla="*/ 9 w 9"/>
                  <a:gd name="T7" fmla="*/ 0 h 8"/>
                  <a:gd name="T8" fmla="*/ 8 w 9"/>
                  <a:gd name="T9" fmla="*/ 1 h 8"/>
                  <a:gd name="T10" fmla="*/ 8 w 9"/>
                  <a:gd name="T11" fmla="*/ 0 h 8"/>
                  <a:gd name="T12" fmla="*/ 6 w 9"/>
                  <a:gd name="T13" fmla="*/ 0 h 8"/>
                  <a:gd name="T14" fmla="*/ 5 w 9"/>
                  <a:gd name="T15" fmla="*/ 1 h 8"/>
                  <a:gd name="T16" fmla="*/ 1 w 9"/>
                  <a:gd name="T17" fmla="*/ 4 h 8"/>
                  <a:gd name="T18" fmla="*/ 3 w 9"/>
                  <a:gd name="T19" fmla="*/ 5 h 8"/>
                  <a:gd name="T20" fmla="*/ 2 w 9"/>
                  <a:gd name="T21" fmla="*/ 5 h 8"/>
                  <a:gd name="T22" fmla="*/ 2 w 9"/>
                  <a:gd name="T23" fmla="*/ 5 h 8"/>
                  <a:gd name="T24" fmla="*/ 1 w 9"/>
                  <a:gd name="T25" fmla="*/ 6 h 8"/>
                  <a:gd name="T26" fmla="*/ 3 w 9"/>
                  <a:gd name="T27" fmla="*/ 7 h 8"/>
                  <a:gd name="T28" fmla="*/ 0 w 9"/>
                  <a:gd name="T29" fmla="*/ 6 h 8"/>
                  <a:gd name="T30" fmla="*/ 2 w 9"/>
                  <a:gd name="T31" fmla="*/ 7 h 8"/>
                  <a:gd name="T32" fmla="*/ 4 w 9"/>
                  <a:gd name="T33" fmla="*/ 7 h 8"/>
                  <a:gd name="T34" fmla="*/ 5 w 9"/>
                  <a:gd name="T35" fmla="*/ 7 h 8"/>
                  <a:gd name="T36" fmla="*/ 3 w 9"/>
                  <a:gd name="T37" fmla="*/ 4 h 8"/>
                  <a:gd name="T38" fmla="*/ 4 w 9"/>
                  <a:gd name="T39" fmla="*/ 5 h 8"/>
                  <a:gd name="T40" fmla="*/ 5 w 9"/>
                  <a:gd name="T41" fmla="*/ 5 h 8"/>
                  <a:gd name="T42" fmla="*/ 4 w 9"/>
                  <a:gd name="T43" fmla="*/ 3 h 8"/>
                  <a:gd name="T44" fmla="*/ 5 w 9"/>
                  <a:gd name="T45" fmla="*/ 3 h 8"/>
                  <a:gd name="T46" fmla="*/ 5 w 9"/>
                  <a:gd name="T47" fmla="*/ 3 h 8"/>
                  <a:gd name="T48" fmla="*/ 6 w 9"/>
                  <a:gd name="T49" fmla="*/ 4 h 8"/>
                  <a:gd name="T50" fmla="*/ 5 w 9"/>
                  <a:gd name="T51" fmla="*/ 1 h 8"/>
                  <a:gd name="T52" fmla="*/ 6 w 9"/>
                  <a:gd name="T53" fmla="*/ 4 h 8"/>
                  <a:gd name="T54" fmla="*/ 6 w 9"/>
                  <a:gd name="T55" fmla="*/ 3 h 8"/>
                  <a:gd name="T56" fmla="*/ 6 w 9"/>
                  <a:gd name="T57" fmla="*/ 2 h 8"/>
                  <a:gd name="T58" fmla="*/ 6 w 9"/>
                  <a:gd name="T59" fmla="*/ 4 h 8"/>
                  <a:gd name="T60" fmla="*/ 6 w 9"/>
                  <a:gd name="T61" fmla="*/ 3 h 8"/>
                  <a:gd name="T62" fmla="*/ 6 w 9"/>
                  <a:gd name="T63" fmla="*/ 1 h 8"/>
                  <a:gd name="T64" fmla="*/ 7 w 9"/>
                  <a:gd name="T65" fmla="*/ 2 h 8"/>
                  <a:gd name="T66" fmla="*/ 6 w 9"/>
                  <a:gd name="T67" fmla="*/ 4 h 8"/>
                  <a:gd name="T68" fmla="*/ 6 w 9"/>
                  <a:gd name="T69" fmla="*/ 5 h 8"/>
                  <a:gd name="T70" fmla="*/ 7 w 9"/>
                  <a:gd name="T71" fmla="*/ 3 h 8"/>
                  <a:gd name="T72" fmla="*/ 7 w 9"/>
                  <a:gd name="T73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" h="8">
                    <a:moveTo>
                      <a:pt x="7" y="5"/>
                    </a:moveTo>
                    <a:cubicBezTo>
                      <a:pt x="7" y="4"/>
                      <a:pt x="7" y="4"/>
                      <a:pt x="7" y="4"/>
                    </a:cubicBezTo>
                    <a:cubicBezTo>
                      <a:pt x="8" y="3"/>
                      <a:pt x="8" y="3"/>
                      <a:pt x="8" y="2"/>
                    </a:cubicBezTo>
                    <a:cubicBezTo>
                      <a:pt x="8" y="2"/>
                      <a:pt x="9" y="1"/>
                      <a:pt x="9" y="0"/>
                    </a:cubicBezTo>
                    <a:cubicBezTo>
                      <a:pt x="9" y="0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7" y="0"/>
                      <a:pt x="7" y="1"/>
                      <a:pt x="6" y="0"/>
                    </a:cubicBezTo>
                    <a:cubicBezTo>
                      <a:pt x="6" y="0"/>
                      <a:pt x="5" y="1"/>
                      <a:pt x="5" y="1"/>
                    </a:cubicBezTo>
                    <a:cubicBezTo>
                      <a:pt x="3" y="1"/>
                      <a:pt x="3" y="3"/>
                      <a:pt x="1" y="4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2" y="5"/>
                      <a:pt x="3" y="6"/>
                      <a:pt x="2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0" y="4"/>
                      <a:pt x="1" y="6"/>
                      <a:pt x="1" y="6"/>
                    </a:cubicBezTo>
                    <a:cubicBezTo>
                      <a:pt x="1" y="6"/>
                      <a:pt x="3" y="6"/>
                      <a:pt x="3" y="7"/>
                    </a:cubicBezTo>
                    <a:cubicBezTo>
                      <a:pt x="1" y="6"/>
                      <a:pt x="3" y="7"/>
                      <a:pt x="0" y="6"/>
                    </a:cubicBezTo>
                    <a:cubicBezTo>
                      <a:pt x="0" y="7"/>
                      <a:pt x="2" y="7"/>
                      <a:pt x="2" y="7"/>
                    </a:cubicBezTo>
                    <a:cubicBezTo>
                      <a:pt x="3" y="7"/>
                      <a:pt x="3" y="7"/>
                      <a:pt x="4" y="7"/>
                    </a:cubicBezTo>
                    <a:cubicBezTo>
                      <a:pt x="5" y="7"/>
                      <a:pt x="3" y="7"/>
                      <a:pt x="5" y="7"/>
                    </a:cubicBezTo>
                    <a:cubicBezTo>
                      <a:pt x="5" y="8"/>
                      <a:pt x="3" y="6"/>
                      <a:pt x="3" y="4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3" y="4"/>
                      <a:pt x="4" y="3"/>
                      <a:pt x="5" y="5"/>
                    </a:cubicBezTo>
                    <a:cubicBezTo>
                      <a:pt x="5" y="4"/>
                      <a:pt x="6" y="5"/>
                      <a:pt x="4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5" y="3"/>
                      <a:pt x="6" y="4"/>
                      <a:pt x="6" y="4"/>
                    </a:cubicBezTo>
                    <a:cubicBezTo>
                      <a:pt x="5" y="3"/>
                      <a:pt x="5" y="2"/>
                      <a:pt x="5" y="1"/>
                    </a:cubicBezTo>
                    <a:cubicBezTo>
                      <a:pt x="5" y="2"/>
                      <a:pt x="6" y="3"/>
                      <a:pt x="6" y="4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6" y="2"/>
                      <a:pt x="6" y="2"/>
                    </a:cubicBezTo>
                    <a:cubicBezTo>
                      <a:pt x="6" y="2"/>
                      <a:pt x="6" y="3"/>
                      <a:pt x="6" y="4"/>
                    </a:cubicBezTo>
                    <a:cubicBezTo>
                      <a:pt x="6" y="5"/>
                      <a:pt x="6" y="2"/>
                      <a:pt x="6" y="3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7" y="1"/>
                      <a:pt x="7" y="2"/>
                      <a:pt x="7" y="2"/>
                    </a:cubicBezTo>
                    <a:cubicBezTo>
                      <a:pt x="7" y="4"/>
                      <a:pt x="7" y="3"/>
                      <a:pt x="6" y="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7" y="3"/>
                      <a:pt x="7" y="3"/>
                    </a:cubicBezTo>
                    <a:cubicBezTo>
                      <a:pt x="7" y="4"/>
                      <a:pt x="7" y="4"/>
                      <a:pt x="7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35" name="Rectangle 1537"/>
              <p:cNvSpPr>
                <a:spLocks noChangeArrowheads="1"/>
              </p:cNvSpPr>
              <p:nvPr/>
            </p:nvSpPr>
            <p:spPr bwMode="auto">
              <a:xfrm>
                <a:off x="1002" y="3183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36" name="Freeform 1538"/>
              <p:cNvSpPr>
                <a:spLocks/>
              </p:cNvSpPr>
              <p:nvPr/>
            </p:nvSpPr>
            <p:spPr bwMode="auto">
              <a:xfrm>
                <a:off x="1005" y="31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37" name="Rectangle 1539"/>
              <p:cNvSpPr>
                <a:spLocks noChangeArrowheads="1"/>
              </p:cNvSpPr>
              <p:nvPr/>
            </p:nvSpPr>
            <p:spPr bwMode="auto">
              <a:xfrm>
                <a:off x="1002" y="3169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38" name="Freeform 1540"/>
              <p:cNvSpPr>
                <a:spLocks/>
              </p:cNvSpPr>
              <p:nvPr/>
            </p:nvSpPr>
            <p:spPr bwMode="auto">
              <a:xfrm>
                <a:off x="1002" y="318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39" name="Freeform 1541"/>
              <p:cNvSpPr>
                <a:spLocks/>
              </p:cNvSpPr>
              <p:nvPr/>
            </p:nvSpPr>
            <p:spPr bwMode="auto">
              <a:xfrm>
                <a:off x="1002" y="31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40" name="Rectangle 1542"/>
              <p:cNvSpPr>
                <a:spLocks noChangeArrowheads="1"/>
              </p:cNvSpPr>
              <p:nvPr/>
            </p:nvSpPr>
            <p:spPr bwMode="auto">
              <a:xfrm>
                <a:off x="1002" y="3183"/>
                <a:ext cx="1" cy="2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41" name="Freeform 1543"/>
              <p:cNvSpPr>
                <a:spLocks/>
              </p:cNvSpPr>
              <p:nvPr/>
            </p:nvSpPr>
            <p:spPr bwMode="auto">
              <a:xfrm>
                <a:off x="1002" y="3172"/>
                <a:ext cx="22" cy="16"/>
              </a:xfrm>
              <a:custGeom>
                <a:avLst/>
                <a:gdLst>
                  <a:gd name="T0" fmla="*/ 7 w 8"/>
                  <a:gd name="T1" fmla="*/ 6 h 6"/>
                  <a:gd name="T2" fmla="*/ 8 w 8"/>
                  <a:gd name="T3" fmla="*/ 4 h 6"/>
                  <a:gd name="T4" fmla="*/ 4 w 8"/>
                  <a:gd name="T5" fmla="*/ 4 h 6"/>
                  <a:gd name="T6" fmla="*/ 7 w 8"/>
                  <a:gd name="T7" fmla="*/ 3 h 6"/>
                  <a:gd name="T8" fmla="*/ 4 w 8"/>
                  <a:gd name="T9" fmla="*/ 2 h 6"/>
                  <a:gd name="T10" fmla="*/ 5 w 8"/>
                  <a:gd name="T11" fmla="*/ 1 h 6"/>
                  <a:gd name="T12" fmla="*/ 2 w 8"/>
                  <a:gd name="T13" fmla="*/ 3 h 6"/>
                  <a:gd name="T14" fmla="*/ 5 w 8"/>
                  <a:gd name="T15" fmla="*/ 0 h 6"/>
                  <a:gd name="T16" fmla="*/ 5 w 8"/>
                  <a:gd name="T17" fmla="*/ 0 h 6"/>
                  <a:gd name="T18" fmla="*/ 3 w 8"/>
                  <a:gd name="T19" fmla="*/ 0 h 6"/>
                  <a:gd name="T20" fmla="*/ 2 w 8"/>
                  <a:gd name="T21" fmla="*/ 2 h 6"/>
                  <a:gd name="T22" fmla="*/ 1 w 8"/>
                  <a:gd name="T23" fmla="*/ 3 h 6"/>
                  <a:gd name="T24" fmla="*/ 2 w 8"/>
                  <a:gd name="T25" fmla="*/ 3 h 6"/>
                  <a:gd name="T26" fmla="*/ 1 w 8"/>
                  <a:gd name="T27" fmla="*/ 4 h 6"/>
                  <a:gd name="T28" fmla="*/ 2 w 8"/>
                  <a:gd name="T29" fmla="*/ 3 h 6"/>
                  <a:gd name="T30" fmla="*/ 1 w 8"/>
                  <a:gd name="T31" fmla="*/ 4 h 6"/>
                  <a:gd name="T32" fmla="*/ 2 w 8"/>
                  <a:gd name="T33" fmla="*/ 3 h 6"/>
                  <a:gd name="T34" fmla="*/ 2 w 8"/>
                  <a:gd name="T35" fmla="*/ 4 h 6"/>
                  <a:gd name="T36" fmla="*/ 3 w 8"/>
                  <a:gd name="T37" fmla="*/ 3 h 6"/>
                  <a:gd name="T38" fmla="*/ 2 w 8"/>
                  <a:gd name="T39" fmla="*/ 4 h 6"/>
                  <a:gd name="T40" fmla="*/ 3 w 8"/>
                  <a:gd name="T41" fmla="*/ 3 h 6"/>
                  <a:gd name="T42" fmla="*/ 2 w 8"/>
                  <a:gd name="T43" fmla="*/ 5 h 6"/>
                  <a:gd name="T44" fmla="*/ 3 w 8"/>
                  <a:gd name="T45" fmla="*/ 4 h 6"/>
                  <a:gd name="T46" fmla="*/ 2 w 8"/>
                  <a:gd name="T47" fmla="*/ 4 h 6"/>
                  <a:gd name="T48" fmla="*/ 5 w 8"/>
                  <a:gd name="T49" fmla="*/ 3 h 6"/>
                  <a:gd name="T50" fmla="*/ 3 w 8"/>
                  <a:gd name="T51" fmla="*/ 4 h 6"/>
                  <a:gd name="T52" fmla="*/ 3 w 8"/>
                  <a:gd name="T53" fmla="*/ 5 h 6"/>
                  <a:gd name="T54" fmla="*/ 3 w 8"/>
                  <a:gd name="T55" fmla="*/ 5 h 6"/>
                  <a:gd name="T56" fmla="*/ 4 w 8"/>
                  <a:gd name="T57" fmla="*/ 5 h 6"/>
                  <a:gd name="T58" fmla="*/ 4 w 8"/>
                  <a:gd name="T59" fmla="*/ 5 h 6"/>
                  <a:gd name="T60" fmla="*/ 5 w 8"/>
                  <a:gd name="T61" fmla="*/ 5 h 6"/>
                  <a:gd name="T62" fmla="*/ 4 w 8"/>
                  <a:gd name="T63" fmla="*/ 5 h 6"/>
                  <a:gd name="T64" fmla="*/ 6 w 8"/>
                  <a:gd name="T65" fmla="*/ 6 h 6"/>
                  <a:gd name="T66" fmla="*/ 5 w 8"/>
                  <a:gd name="T67" fmla="*/ 5 h 6"/>
                  <a:gd name="T68" fmla="*/ 7 w 8"/>
                  <a:gd name="T6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7" y="6"/>
                    </a:moveTo>
                    <a:cubicBezTo>
                      <a:pt x="8" y="5"/>
                      <a:pt x="8" y="5"/>
                      <a:pt x="8" y="4"/>
                    </a:cubicBezTo>
                    <a:cubicBezTo>
                      <a:pt x="7" y="3"/>
                      <a:pt x="5" y="4"/>
                      <a:pt x="4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1"/>
                      <a:pt x="4" y="2"/>
                    </a:cubicBezTo>
                    <a:cubicBezTo>
                      <a:pt x="5" y="2"/>
                      <a:pt x="5" y="1"/>
                      <a:pt x="5" y="1"/>
                    </a:cubicBezTo>
                    <a:cubicBezTo>
                      <a:pt x="5" y="1"/>
                      <a:pt x="2" y="4"/>
                      <a:pt x="2" y="3"/>
                    </a:cubicBezTo>
                    <a:cubicBezTo>
                      <a:pt x="4" y="2"/>
                      <a:pt x="3" y="2"/>
                      <a:pt x="5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3" y="1"/>
                      <a:pt x="2" y="2"/>
                      <a:pt x="2" y="2"/>
                    </a:cubicBezTo>
                    <a:cubicBezTo>
                      <a:pt x="2" y="2"/>
                      <a:pt x="2" y="3"/>
                      <a:pt x="1" y="3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2" y="3"/>
                      <a:pt x="1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3"/>
                      <a:pt x="1" y="4"/>
                      <a:pt x="1" y="4"/>
                    </a:cubicBezTo>
                    <a:cubicBezTo>
                      <a:pt x="2" y="4"/>
                      <a:pt x="2" y="3"/>
                      <a:pt x="2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2" y="4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4"/>
                      <a:pt x="0" y="5"/>
                      <a:pt x="2" y="5"/>
                    </a:cubicBezTo>
                    <a:cubicBezTo>
                      <a:pt x="2" y="4"/>
                      <a:pt x="3" y="4"/>
                      <a:pt x="3" y="4"/>
                    </a:cubicBezTo>
                    <a:cubicBezTo>
                      <a:pt x="4" y="4"/>
                      <a:pt x="2" y="4"/>
                      <a:pt x="2" y="4"/>
                    </a:cubicBezTo>
                    <a:cubicBezTo>
                      <a:pt x="3" y="4"/>
                      <a:pt x="4" y="4"/>
                      <a:pt x="5" y="3"/>
                    </a:cubicBezTo>
                    <a:cubicBezTo>
                      <a:pt x="4" y="4"/>
                      <a:pt x="5" y="4"/>
                      <a:pt x="3" y="4"/>
                    </a:cubicBezTo>
                    <a:cubicBezTo>
                      <a:pt x="3" y="5"/>
                      <a:pt x="4" y="4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5" y="5"/>
                      <a:pt x="2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5" y="5"/>
                      <a:pt x="5" y="5"/>
                      <a:pt x="4" y="5"/>
                    </a:cubicBezTo>
                    <a:cubicBezTo>
                      <a:pt x="6" y="5"/>
                      <a:pt x="6" y="6"/>
                      <a:pt x="6" y="6"/>
                    </a:cubicBezTo>
                    <a:cubicBezTo>
                      <a:pt x="7" y="6"/>
                      <a:pt x="6" y="5"/>
                      <a:pt x="5" y="5"/>
                    </a:cubicBezTo>
                    <a:cubicBezTo>
                      <a:pt x="6" y="5"/>
                      <a:pt x="7" y="5"/>
                      <a:pt x="7" y="6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42" name="Freeform 1544"/>
              <p:cNvSpPr>
                <a:spLocks/>
              </p:cNvSpPr>
              <p:nvPr/>
            </p:nvSpPr>
            <p:spPr bwMode="auto">
              <a:xfrm>
                <a:off x="1007" y="31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43" name="Freeform 1545"/>
              <p:cNvSpPr>
                <a:spLocks/>
              </p:cNvSpPr>
              <p:nvPr/>
            </p:nvSpPr>
            <p:spPr bwMode="auto">
              <a:xfrm>
                <a:off x="1002" y="3183"/>
                <a:ext cx="19" cy="24"/>
              </a:xfrm>
              <a:custGeom>
                <a:avLst/>
                <a:gdLst>
                  <a:gd name="T0" fmla="*/ 4 w 7"/>
                  <a:gd name="T1" fmla="*/ 3 h 9"/>
                  <a:gd name="T2" fmla="*/ 2 w 7"/>
                  <a:gd name="T3" fmla="*/ 2 h 9"/>
                  <a:gd name="T4" fmla="*/ 5 w 7"/>
                  <a:gd name="T5" fmla="*/ 4 h 9"/>
                  <a:gd name="T6" fmla="*/ 5 w 7"/>
                  <a:gd name="T7" fmla="*/ 5 h 9"/>
                  <a:gd name="T8" fmla="*/ 3 w 7"/>
                  <a:gd name="T9" fmla="*/ 3 h 9"/>
                  <a:gd name="T10" fmla="*/ 3 w 7"/>
                  <a:gd name="T11" fmla="*/ 3 h 9"/>
                  <a:gd name="T12" fmla="*/ 4 w 7"/>
                  <a:gd name="T13" fmla="*/ 4 h 9"/>
                  <a:gd name="T14" fmla="*/ 4 w 7"/>
                  <a:gd name="T15" fmla="*/ 5 h 9"/>
                  <a:gd name="T16" fmla="*/ 4 w 7"/>
                  <a:gd name="T17" fmla="*/ 5 h 9"/>
                  <a:gd name="T18" fmla="*/ 2 w 7"/>
                  <a:gd name="T19" fmla="*/ 3 h 9"/>
                  <a:gd name="T20" fmla="*/ 4 w 7"/>
                  <a:gd name="T21" fmla="*/ 8 h 9"/>
                  <a:gd name="T22" fmla="*/ 5 w 7"/>
                  <a:gd name="T23" fmla="*/ 8 h 9"/>
                  <a:gd name="T24" fmla="*/ 3 w 7"/>
                  <a:gd name="T25" fmla="*/ 6 h 9"/>
                  <a:gd name="T26" fmla="*/ 4 w 7"/>
                  <a:gd name="T27" fmla="*/ 6 h 9"/>
                  <a:gd name="T28" fmla="*/ 5 w 7"/>
                  <a:gd name="T29" fmla="*/ 7 h 9"/>
                  <a:gd name="T30" fmla="*/ 7 w 7"/>
                  <a:gd name="T31" fmla="*/ 4 h 9"/>
                  <a:gd name="T32" fmla="*/ 7 w 7"/>
                  <a:gd name="T33" fmla="*/ 4 h 9"/>
                  <a:gd name="T34" fmla="*/ 6 w 7"/>
                  <a:gd name="T35" fmla="*/ 3 h 9"/>
                  <a:gd name="T36" fmla="*/ 4 w 7"/>
                  <a:gd name="T37" fmla="*/ 2 h 9"/>
                  <a:gd name="T38" fmla="*/ 5 w 7"/>
                  <a:gd name="T39" fmla="*/ 2 h 9"/>
                  <a:gd name="T40" fmla="*/ 3 w 7"/>
                  <a:gd name="T41" fmla="*/ 1 h 9"/>
                  <a:gd name="T42" fmla="*/ 2 w 7"/>
                  <a:gd name="T43" fmla="*/ 1 h 9"/>
                  <a:gd name="T44" fmla="*/ 1 w 7"/>
                  <a:gd name="T45" fmla="*/ 1 h 9"/>
                  <a:gd name="T46" fmla="*/ 4 w 7"/>
                  <a:gd name="T47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" h="9">
                    <a:moveTo>
                      <a:pt x="4" y="3"/>
                    </a:moveTo>
                    <a:cubicBezTo>
                      <a:pt x="4" y="3"/>
                      <a:pt x="3" y="2"/>
                      <a:pt x="2" y="2"/>
                    </a:cubicBezTo>
                    <a:cubicBezTo>
                      <a:pt x="3" y="3"/>
                      <a:pt x="4" y="3"/>
                      <a:pt x="5" y="4"/>
                    </a:cubicBezTo>
                    <a:cubicBezTo>
                      <a:pt x="4" y="3"/>
                      <a:pt x="6" y="4"/>
                      <a:pt x="5" y="5"/>
                    </a:cubicBezTo>
                    <a:cubicBezTo>
                      <a:pt x="5" y="4"/>
                      <a:pt x="3" y="3"/>
                      <a:pt x="3" y="3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3" y="4"/>
                      <a:pt x="4" y="4"/>
                    </a:cubicBezTo>
                    <a:cubicBezTo>
                      <a:pt x="5" y="5"/>
                      <a:pt x="5" y="6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3" y="4"/>
                      <a:pt x="3" y="4"/>
                      <a:pt x="2" y="3"/>
                    </a:cubicBezTo>
                    <a:cubicBezTo>
                      <a:pt x="3" y="5"/>
                      <a:pt x="2" y="6"/>
                      <a:pt x="4" y="8"/>
                    </a:cubicBezTo>
                    <a:cubicBezTo>
                      <a:pt x="5" y="9"/>
                      <a:pt x="5" y="8"/>
                      <a:pt x="5" y="8"/>
                    </a:cubicBezTo>
                    <a:cubicBezTo>
                      <a:pt x="4" y="7"/>
                      <a:pt x="4" y="6"/>
                      <a:pt x="3" y="6"/>
                    </a:cubicBezTo>
                    <a:cubicBezTo>
                      <a:pt x="4" y="6"/>
                      <a:pt x="3" y="5"/>
                      <a:pt x="4" y="6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7" y="5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6" y="4"/>
                      <a:pt x="6" y="3"/>
                      <a:pt x="6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2"/>
                      <a:pt x="5" y="2"/>
                    </a:cubicBezTo>
                    <a:cubicBezTo>
                      <a:pt x="4" y="2"/>
                      <a:pt x="3" y="2"/>
                      <a:pt x="3" y="1"/>
                    </a:cubicBezTo>
                    <a:cubicBezTo>
                      <a:pt x="2" y="1"/>
                      <a:pt x="3" y="1"/>
                      <a:pt x="2" y="1"/>
                    </a:cubicBezTo>
                    <a:cubicBezTo>
                      <a:pt x="0" y="0"/>
                      <a:pt x="3" y="2"/>
                      <a:pt x="1" y="1"/>
                    </a:cubicBezTo>
                    <a:lnTo>
                      <a:pt x="4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44" name="Freeform 1546"/>
              <p:cNvSpPr>
                <a:spLocks/>
              </p:cNvSpPr>
              <p:nvPr/>
            </p:nvSpPr>
            <p:spPr bwMode="auto">
              <a:xfrm>
                <a:off x="1010" y="3185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3 w 3"/>
                  <a:gd name="T3" fmla="*/ 3 h 3"/>
                  <a:gd name="T4" fmla="*/ 3 w 3"/>
                  <a:gd name="T5" fmla="*/ 3 h 3"/>
                  <a:gd name="T6" fmla="*/ 0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3" y="3"/>
                    </a:ln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45" name="Freeform 1547"/>
              <p:cNvSpPr>
                <a:spLocks/>
              </p:cNvSpPr>
              <p:nvPr/>
            </p:nvSpPr>
            <p:spPr bwMode="auto">
              <a:xfrm>
                <a:off x="1018" y="3191"/>
                <a:ext cx="6" cy="0"/>
              </a:xfrm>
              <a:custGeom>
                <a:avLst/>
                <a:gdLst>
                  <a:gd name="T0" fmla="*/ 2 w 2"/>
                  <a:gd name="T1" fmla="*/ 1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46" name="Freeform 1548"/>
              <p:cNvSpPr>
                <a:spLocks/>
              </p:cNvSpPr>
              <p:nvPr/>
            </p:nvSpPr>
            <p:spPr bwMode="auto">
              <a:xfrm>
                <a:off x="1007" y="3191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47" name="Freeform 1549"/>
              <p:cNvSpPr>
                <a:spLocks/>
              </p:cNvSpPr>
              <p:nvPr/>
            </p:nvSpPr>
            <p:spPr bwMode="auto">
              <a:xfrm>
                <a:off x="1007" y="3196"/>
                <a:ext cx="6" cy="14"/>
              </a:xfrm>
              <a:custGeom>
                <a:avLst/>
                <a:gdLst>
                  <a:gd name="T0" fmla="*/ 1 w 2"/>
                  <a:gd name="T1" fmla="*/ 5 h 5"/>
                  <a:gd name="T2" fmla="*/ 2 w 2"/>
                  <a:gd name="T3" fmla="*/ 4 h 5"/>
                  <a:gd name="T4" fmla="*/ 0 w 2"/>
                  <a:gd name="T5" fmla="*/ 0 h 5"/>
                  <a:gd name="T6" fmla="*/ 1 w 2"/>
                  <a:gd name="T7" fmla="*/ 3 h 5"/>
                  <a:gd name="T8" fmla="*/ 0 w 2"/>
                  <a:gd name="T9" fmla="*/ 3 h 5"/>
                  <a:gd name="T10" fmla="*/ 1 w 2"/>
                  <a:gd name="T11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5">
                    <a:moveTo>
                      <a:pt x="1" y="5"/>
                    </a:moveTo>
                    <a:cubicBezTo>
                      <a:pt x="1" y="4"/>
                      <a:pt x="1" y="3"/>
                      <a:pt x="2" y="4"/>
                    </a:cubicBezTo>
                    <a:cubicBezTo>
                      <a:pt x="2" y="2"/>
                      <a:pt x="1" y="2"/>
                      <a:pt x="0" y="0"/>
                    </a:cubicBezTo>
                    <a:cubicBezTo>
                      <a:pt x="0" y="0"/>
                      <a:pt x="1" y="2"/>
                      <a:pt x="1" y="3"/>
                    </a:cubicBezTo>
                    <a:cubicBezTo>
                      <a:pt x="0" y="2"/>
                      <a:pt x="1" y="3"/>
                      <a:pt x="0" y="3"/>
                    </a:cubicBezTo>
                    <a:lnTo>
                      <a:pt x="1" y="5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48" name="Freeform 1550"/>
              <p:cNvSpPr>
                <a:spLocks/>
              </p:cNvSpPr>
              <p:nvPr/>
            </p:nvSpPr>
            <p:spPr bwMode="auto">
              <a:xfrm>
                <a:off x="972" y="3191"/>
                <a:ext cx="35" cy="19"/>
              </a:xfrm>
              <a:custGeom>
                <a:avLst/>
                <a:gdLst>
                  <a:gd name="T0" fmla="*/ 10 w 13"/>
                  <a:gd name="T1" fmla="*/ 3 h 7"/>
                  <a:gd name="T2" fmla="*/ 10 w 13"/>
                  <a:gd name="T3" fmla="*/ 4 h 7"/>
                  <a:gd name="T4" fmla="*/ 10 w 13"/>
                  <a:gd name="T5" fmla="*/ 3 h 7"/>
                  <a:gd name="T6" fmla="*/ 9 w 13"/>
                  <a:gd name="T7" fmla="*/ 2 h 7"/>
                  <a:gd name="T8" fmla="*/ 9 w 13"/>
                  <a:gd name="T9" fmla="*/ 3 h 7"/>
                  <a:gd name="T10" fmla="*/ 9 w 13"/>
                  <a:gd name="T11" fmla="*/ 3 h 7"/>
                  <a:gd name="T12" fmla="*/ 8 w 13"/>
                  <a:gd name="T13" fmla="*/ 5 h 7"/>
                  <a:gd name="T14" fmla="*/ 8 w 13"/>
                  <a:gd name="T15" fmla="*/ 2 h 7"/>
                  <a:gd name="T16" fmla="*/ 8 w 13"/>
                  <a:gd name="T17" fmla="*/ 6 h 7"/>
                  <a:gd name="T18" fmla="*/ 7 w 13"/>
                  <a:gd name="T19" fmla="*/ 4 h 7"/>
                  <a:gd name="T20" fmla="*/ 7 w 13"/>
                  <a:gd name="T21" fmla="*/ 4 h 7"/>
                  <a:gd name="T22" fmla="*/ 6 w 13"/>
                  <a:gd name="T23" fmla="*/ 4 h 7"/>
                  <a:gd name="T24" fmla="*/ 7 w 13"/>
                  <a:gd name="T25" fmla="*/ 2 h 7"/>
                  <a:gd name="T26" fmla="*/ 6 w 13"/>
                  <a:gd name="T27" fmla="*/ 2 h 7"/>
                  <a:gd name="T28" fmla="*/ 7 w 13"/>
                  <a:gd name="T29" fmla="*/ 2 h 7"/>
                  <a:gd name="T30" fmla="*/ 5 w 13"/>
                  <a:gd name="T31" fmla="*/ 2 h 7"/>
                  <a:gd name="T32" fmla="*/ 6 w 13"/>
                  <a:gd name="T33" fmla="*/ 1 h 7"/>
                  <a:gd name="T34" fmla="*/ 3 w 13"/>
                  <a:gd name="T35" fmla="*/ 3 h 7"/>
                  <a:gd name="T36" fmla="*/ 3 w 13"/>
                  <a:gd name="T37" fmla="*/ 2 h 7"/>
                  <a:gd name="T38" fmla="*/ 5 w 13"/>
                  <a:gd name="T39" fmla="*/ 1 h 7"/>
                  <a:gd name="T40" fmla="*/ 4 w 13"/>
                  <a:gd name="T41" fmla="*/ 1 h 7"/>
                  <a:gd name="T42" fmla="*/ 5 w 13"/>
                  <a:gd name="T43" fmla="*/ 0 h 7"/>
                  <a:gd name="T44" fmla="*/ 2 w 13"/>
                  <a:gd name="T45" fmla="*/ 1 h 7"/>
                  <a:gd name="T46" fmla="*/ 3 w 13"/>
                  <a:gd name="T47" fmla="*/ 0 h 7"/>
                  <a:gd name="T48" fmla="*/ 0 w 13"/>
                  <a:gd name="T49" fmla="*/ 1 h 7"/>
                  <a:gd name="T50" fmla="*/ 2 w 13"/>
                  <a:gd name="T51" fmla="*/ 5 h 7"/>
                  <a:gd name="T52" fmla="*/ 4 w 13"/>
                  <a:gd name="T53" fmla="*/ 4 h 7"/>
                  <a:gd name="T54" fmla="*/ 3 w 13"/>
                  <a:gd name="T55" fmla="*/ 6 h 7"/>
                  <a:gd name="T56" fmla="*/ 4 w 13"/>
                  <a:gd name="T57" fmla="*/ 4 h 7"/>
                  <a:gd name="T58" fmla="*/ 4 w 13"/>
                  <a:gd name="T59" fmla="*/ 6 h 7"/>
                  <a:gd name="T60" fmla="*/ 5 w 13"/>
                  <a:gd name="T61" fmla="*/ 4 h 7"/>
                  <a:gd name="T62" fmla="*/ 4 w 13"/>
                  <a:gd name="T63" fmla="*/ 7 h 7"/>
                  <a:gd name="T64" fmla="*/ 10 w 13"/>
                  <a:gd name="T65" fmla="*/ 6 h 7"/>
                  <a:gd name="T66" fmla="*/ 10 w 13"/>
                  <a:gd name="T67" fmla="*/ 5 h 7"/>
                  <a:gd name="T68" fmla="*/ 12 w 13"/>
                  <a:gd name="T69" fmla="*/ 4 h 7"/>
                  <a:gd name="T70" fmla="*/ 11 w 13"/>
                  <a:gd name="T71" fmla="*/ 3 h 7"/>
                  <a:gd name="T72" fmla="*/ 12 w 13"/>
                  <a:gd name="T73" fmla="*/ 6 h 7"/>
                  <a:gd name="T74" fmla="*/ 13 w 13"/>
                  <a:gd name="T75" fmla="*/ 5 h 7"/>
                  <a:gd name="T76" fmla="*/ 12 w 13"/>
                  <a:gd name="T77" fmla="*/ 5 h 7"/>
                  <a:gd name="T78" fmla="*/ 13 w 13"/>
                  <a:gd name="T79" fmla="*/ 5 h 7"/>
                  <a:gd name="T80" fmla="*/ 11 w 13"/>
                  <a:gd name="T81" fmla="*/ 2 h 7"/>
                  <a:gd name="T82" fmla="*/ 10 w 13"/>
                  <a:gd name="T83" fmla="*/ 1 h 7"/>
                  <a:gd name="T84" fmla="*/ 10 w 13"/>
                  <a:gd name="T8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" h="7">
                    <a:moveTo>
                      <a:pt x="10" y="3"/>
                    </a:moveTo>
                    <a:cubicBezTo>
                      <a:pt x="10" y="3"/>
                      <a:pt x="10" y="4"/>
                      <a:pt x="10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1"/>
                      <a:pt x="10" y="3"/>
                      <a:pt x="9" y="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2"/>
                      <a:pt x="9" y="4"/>
                      <a:pt x="9" y="3"/>
                    </a:cubicBezTo>
                    <a:cubicBezTo>
                      <a:pt x="8" y="4"/>
                      <a:pt x="8" y="4"/>
                      <a:pt x="8" y="5"/>
                    </a:cubicBezTo>
                    <a:cubicBezTo>
                      <a:pt x="8" y="3"/>
                      <a:pt x="8" y="3"/>
                      <a:pt x="8" y="2"/>
                    </a:cubicBezTo>
                    <a:cubicBezTo>
                      <a:pt x="8" y="3"/>
                      <a:pt x="8" y="4"/>
                      <a:pt x="8" y="6"/>
                    </a:cubicBezTo>
                    <a:cubicBezTo>
                      <a:pt x="7" y="4"/>
                      <a:pt x="7" y="6"/>
                      <a:pt x="7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2"/>
                      <a:pt x="6" y="4"/>
                      <a:pt x="6" y="4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3"/>
                      <a:pt x="6" y="3"/>
                      <a:pt x="6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5" y="3"/>
                      <a:pt x="6" y="2"/>
                      <a:pt x="5" y="2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4" y="1"/>
                      <a:pt x="5" y="2"/>
                      <a:pt x="3" y="3"/>
                    </a:cubicBezTo>
                    <a:cubicBezTo>
                      <a:pt x="6" y="1"/>
                      <a:pt x="2" y="3"/>
                      <a:pt x="3" y="2"/>
                    </a:cubicBezTo>
                    <a:cubicBezTo>
                      <a:pt x="4" y="1"/>
                      <a:pt x="4" y="2"/>
                      <a:pt x="5" y="1"/>
                    </a:cubicBezTo>
                    <a:cubicBezTo>
                      <a:pt x="3" y="2"/>
                      <a:pt x="4" y="1"/>
                      <a:pt x="4" y="1"/>
                    </a:cubicBezTo>
                    <a:cubicBezTo>
                      <a:pt x="5" y="1"/>
                      <a:pt x="4" y="1"/>
                      <a:pt x="5" y="0"/>
                    </a:cubicBezTo>
                    <a:cubicBezTo>
                      <a:pt x="4" y="1"/>
                      <a:pt x="3" y="1"/>
                      <a:pt x="2" y="1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1"/>
                      <a:pt x="1" y="1"/>
                      <a:pt x="0" y="1"/>
                    </a:cubicBezTo>
                    <a:cubicBezTo>
                      <a:pt x="1" y="2"/>
                      <a:pt x="2" y="3"/>
                      <a:pt x="2" y="5"/>
                    </a:cubicBezTo>
                    <a:cubicBezTo>
                      <a:pt x="4" y="3"/>
                      <a:pt x="3" y="5"/>
                      <a:pt x="4" y="4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6"/>
                      <a:pt x="4" y="5"/>
                      <a:pt x="4" y="4"/>
                    </a:cubicBezTo>
                    <a:cubicBezTo>
                      <a:pt x="5" y="4"/>
                      <a:pt x="4" y="5"/>
                      <a:pt x="4" y="6"/>
                    </a:cubicBezTo>
                    <a:cubicBezTo>
                      <a:pt x="4" y="6"/>
                      <a:pt x="4" y="5"/>
                      <a:pt x="5" y="4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6" y="7"/>
                      <a:pt x="8" y="5"/>
                      <a:pt x="10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6"/>
                      <a:pt x="10" y="2"/>
                      <a:pt x="12" y="4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4"/>
                      <a:pt x="12" y="5"/>
                      <a:pt x="12" y="6"/>
                    </a:cubicBezTo>
                    <a:cubicBezTo>
                      <a:pt x="12" y="5"/>
                      <a:pt x="13" y="6"/>
                      <a:pt x="13" y="5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4"/>
                      <a:pt x="13" y="4"/>
                      <a:pt x="13" y="5"/>
                    </a:cubicBezTo>
                    <a:cubicBezTo>
                      <a:pt x="13" y="4"/>
                      <a:pt x="12" y="3"/>
                      <a:pt x="11" y="2"/>
                    </a:cubicBezTo>
                    <a:cubicBezTo>
                      <a:pt x="12" y="5"/>
                      <a:pt x="10" y="0"/>
                      <a:pt x="10" y="1"/>
                    </a:cubicBezTo>
                    <a:cubicBezTo>
                      <a:pt x="10" y="2"/>
                      <a:pt x="10" y="2"/>
                      <a:pt x="1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49" name="Freeform 1551"/>
              <p:cNvSpPr>
                <a:spLocks/>
              </p:cNvSpPr>
              <p:nvPr/>
            </p:nvSpPr>
            <p:spPr bwMode="auto">
              <a:xfrm>
                <a:off x="1005" y="320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50" name="Freeform 1552"/>
              <p:cNvSpPr>
                <a:spLocks/>
              </p:cNvSpPr>
              <p:nvPr/>
            </p:nvSpPr>
            <p:spPr bwMode="auto">
              <a:xfrm>
                <a:off x="977" y="3191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51" name="Rectangle 1553"/>
              <p:cNvSpPr>
                <a:spLocks noChangeArrowheads="1"/>
              </p:cNvSpPr>
              <p:nvPr/>
            </p:nvSpPr>
            <p:spPr bwMode="auto">
              <a:xfrm>
                <a:off x="1007" y="3204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52" name="Freeform 1554"/>
              <p:cNvSpPr>
                <a:spLocks/>
              </p:cNvSpPr>
              <p:nvPr/>
            </p:nvSpPr>
            <p:spPr bwMode="auto">
              <a:xfrm>
                <a:off x="1005" y="3196"/>
                <a:ext cx="0" cy="3"/>
              </a:xfrm>
              <a:custGeom>
                <a:avLst/>
                <a:gdLst>
                  <a:gd name="T0" fmla="*/ 0 h 3"/>
                  <a:gd name="T1" fmla="*/ 0 h 3"/>
                  <a:gd name="T2" fmla="*/ 3 h 3"/>
                  <a:gd name="T3" fmla="*/ 0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0"/>
                    </a:moveTo>
                    <a:lnTo>
                      <a:pt x="0" y="0"/>
                    </a:lnTo>
                    <a:lnTo>
                      <a:pt x="0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53" name="Freeform 1555"/>
              <p:cNvSpPr>
                <a:spLocks/>
              </p:cNvSpPr>
              <p:nvPr/>
            </p:nvSpPr>
            <p:spPr bwMode="auto">
              <a:xfrm>
                <a:off x="980" y="3185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54" name="Freeform 1556"/>
              <p:cNvSpPr>
                <a:spLocks/>
              </p:cNvSpPr>
              <p:nvPr/>
            </p:nvSpPr>
            <p:spPr bwMode="auto">
              <a:xfrm>
                <a:off x="988" y="318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55" name="Freeform 1557"/>
              <p:cNvSpPr>
                <a:spLocks/>
              </p:cNvSpPr>
              <p:nvPr/>
            </p:nvSpPr>
            <p:spPr bwMode="auto">
              <a:xfrm>
                <a:off x="969" y="3158"/>
                <a:ext cx="60" cy="33"/>
              </a:xfrm>
              <a:custGeom>
                <a:avLst/>
                <a:gdLst>
                  <a:gd name="T0" fmla="*/ 17 w 22"/>
                  <a:gd name="T1" fmla="*/ 9 h 12"/>
                  <a:gd name="T2" fmla="*/ 19 w 22"/>
                  <a:gd name="T3" fmla="*/ 11 h 12"/>
                  <a:gd name="T4" fmla="*/ 21 w 22"/>
                  <a:gd name="T5" fmla="*/ 10 h 12"/>
                  <a:gd name="T6" fmla="*/ 20 w 22"/>
                  <a:gd name="T7" fmla="*/ 7 h 12"/>
                  <a:gd name="T8" fmla="*/ 17 w 22"/>
                  <a:gd name="T9" fmla="*/ 3 h 12"/>
                  <a:gd name="T10" fmla="*/ 15 w 22"/>
                  <a:gd name="T11" fmla="*/ 2 h 12"/>
                  <a:gd name="T12" fmla="*/ 12 w 22"/>
                  <a:gd name="T13" fmla="*/ 3 h 12"/>
                  <a:gd name="T14" fmla="*/ 12 w 22"/>
                  <a:gd name="T15" fmla="*/ 2 h 12"/>
                  <a:gd name="T16" fmla="*/ 10 w 22"/>
                  <a:gd name="T17" fmla="*/ 2 h 12"/>
                  <a:gd name="T18" fmla="*/ 10 w 22"/>
                  <a:gd name="T19" fmla="*/ 5 h 12"/>
                  <a:gd name="T20" fmla="*/ 9 w 22"/>
                  <a:gd name="T21" fmla="*/ 5 h 12"/>
                  <a:gd name="T22" fmla="*/ 8 w 22"/>
                  <a:gd name="T23" fmla="*/ 4 h 12"/>
                  <a:gd name="T24" fmla="*/ 6 w 22"/>
                  <a:gd name="T25" fmla="*/ 5 h 12"/>
                  <a:gd name="T26" fmla="*/ 4 w 22"/>
                  <a:gd name="T27" fmla="*/ 5 h 12"/>
                  <a:gd name="T28" fmla="*/ 4 w 22"/>
                  <a:gd name="T29" fmla="*/ 7 h 12"/>
                  <a:gd name="T30" fmla="*/ 4 w 22"/>
                  <a:gd name="T31" fmla="*/ 8 h 12"/>
                  <a:gd name="T32" fmla="*/ 3 w 22"/>
                  <a:gd name="T33" fmla="*/ 8 h 12"/>
                  <a:gd name="T34" fmla="*/ 3 w 22"/>
                  <a:gd name="T35" fmla="*/ 9 h 12"/>
                  <a:gd name="T36" fmla="*/ 3 w 22"/>
                  <a:gd name="T37" fmla="*/ 12 h 12"/>
                  <a:gd name="T38" fmla="*/ 3 w 22"/>
                  <a:gd name="T39" fmla="*/ 10 h 12"/>
                  <a:gd name="T40" fmla="*/ 2 w 22"/>
                  <a:gd name="T41" fmla="*/ 10 h 12"/>
                  <a:gd name="T42" fmla="*/ 6 w 22"/>
                  <a:gd name="T43" fmla="*/ 10 h 12"/>
                  <a:gd name="T44" fmla="*/ 6 w 22"/>
                  <a:gd name="T45" fmla="*/ 10 h 12"/>
                  <a:gd name="T46" fmla="*/ 6 w 22"/>
                  <a:gd name="T47" fmla="*/ 9 h 12"/>
                  <a:gd name="T48" fmla="*/ 6 w 22"/>
                  <a:gd name="T49" fmla="*/ 9 h 12"/>
                  <a:gd name="T50" fmla="*/ 7 w 22"/>
                  <a:gd name="T51" fmla="*/ 9 h 12"/>
                  <a:gd name="T52" fmla="*/ 7 w 22"/>
                  <a:gd name="T53" fmla="*/ 8 h 12"/>
                  <a:gd name="T54" fmla="*/ 7 w 22"/>
                  <a:gd name="T55" fmla="*/ 8 h 12"/>
                  <a:gd name="T56" fmla="*/ 7 w 22"/>
                  <a:gd name="T57" fmla="*/ 8 h 12"/>
                  <a:gd name="T58" fmla="*/ 8 w 22"/>
                  <a:gd name="T59" fmla="*/ 7 h 12"/>
                  <a:gd name="T60" fmla="*/ 8 w 22"/>
                  <a:gd name="T61" fmla="*/ 6 h 12"/>
                  <a:gd name="T62" fmla="*/ 9 w 22"/>
                  <a:gd name="T63" fmla="*/ 8 h 12"/>
                  <a:gd name="T64" fmla="*/ 10 w 22"/>
                  <a:gd name="T65" fmla="*/ 8 h 12"/>
                  <a:gd name="T66" fmla="*/ 10 w 22"/>
                  <a:gd name="T67" fmla="*/ 6 h 12"/>
                  <a:gd name="T68" fmla="*/ 12 w 22"/>
                  <a:gd name="T69" fmla="*/ 5 h 12"/>
                  <a:gd name="T70" fmla="*/ 14 w 22"/>
                  <a:gd name="T71" fmla="*/ 5 h 12"/>
                  <a:gd name="T72" fmla="*/ 14 w 22"/>
                  <a:gd name="T73" fmla="*/ 5 h 12"/>
                  <a:gd name="T74" fmla="*/ 16 w 22"/>
                  <a:gd name="T75" fmla="*/ 6 h 12"/>
                  <a:gd name="T76" fmla="*/ 17 w 22"/>
                  <a:gd name="T77" fmla="*/ 4 h 12"/>
                  <a:gd name="T78" fmla="*/ 15 w 22"/>
                  <a:gd name="T79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12">
                    <a:moveTo>
                      <a:pt x="15" y="8"/>
                    </a:moveTo>
                    <a:cubicBezTo>
                      <a:pt x="16" y="8"/>
                      <a:pt x="16" y="8"/>
                      <a:pt x="17" y="9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9"/>
                      <a:pt x="17" y="10"/>
                      <a:pt x="19" y="11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8" y="9"/>
                      <a:pt x="20" y="10"/>
                      <a:pt x="21" y="10"/>
                    </a:cubicBezTo>
                    <a:cubicBezTo>
                      <a:pt x="20" y="9"/>
                      <a:pt x="18" y="8"/>
                      <a:pt x="18" y="7"/>
                    </a:cubicBezTo>
                    <a:cubicBezTo>
                      <a:pt x="18" y="7"/>
                      <a:pt x="19" y="7"/>
                      <a:pt x="20" y="7"/>
                    </a:cubicBezTo>
                    <a:cubicBezTo>
                      <a:pt x="20" y="6"/>
                      <a:pt x="18" y="7"/>
                      <a:pt x="17" y="6"/>
                    </a:cubicBezTo>
                    <a:cubicBezTo>
                      <a:pt x="22" y="4"/>
                      <a:pt x="15" y="6"/>
                      <a:pt x="17" y="3"/>
                    </a:cubicBezTo>
                    <a:cubicBezTo>
                      <a:pt x="17" y="3"/>
                      <a:pt x="16" y="3"/>
                      <a:pt x="15" y="3"/>
                    </a:cubicBezTo>
                    <a:cubicBezTo>
                      <a:pt x="16" y="2"/>
                      <a:pt x="15" y="3"/>
                      <a:pt x="15" y="2"/>
                    </a:cubicBezTo>
                    <a:cubicBezTo>
                      <a:pt x="14" y="5"/>
                      <a:pt x="14" y="0"/>
                      <a:pt x="13" y="4"/>
                    </a:cubicBezTo>
                    <a:cubicBezTo>
                      <a:pt x="12" y="3"/>
                      <a:pt x="13" y="4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2"/>
                      <a:pt x="12" y="4"/>
                      <a:pt x="12" y="2"/>
                    </a:cubicBezTo>
                    <a:cubicBezTo>
                      <a:pt x="11" y="2"/>
                      <a:pt x="11" y="4"/>
                      <a:pt x="11" y="5"/>
                    </a:cubicBezTo>
                    <a:cubicBezTo>
                      <a:pt x="10" y="4"/>
                      <a:pt x="11" y="4"/>
                      <a:pt x="10" y="2"/>
                    </a:cubicBezTo>
                    <a:cubicBezTo>
                      <a:pt x="10" y="4"/>
                      <a:pt x="10" y="3"/>
                      <a:pt x="10" y="4"/>
                    </a:cubicBezTo>
                    <a:cubicBezTo>
                      <a:pt x="10" y="4"/>
                      <a:pt x="10" y="4"/>
                      <a:pt x="10" y="5"/>
                    </a:cubicBezTo>
                    <a:cubicBezTo>
                      <a:pt x="9" y="5"/>
                      <a:pt x="10" y="7"/>
                      <a:pt x="9" y="7"/>
                    </a:cubicBezTo>
                    <a:cubicBezTo>
                      <a:pt x="8" y="5"/>
                      <a:pt x="10" y="7"/>
                      <a:pt x="9" y="5"/>
                    </a:cubicBezTo>
                    <a:cubicBezTo>
                      <a:pt x="9" y="4"/>
                      <a:pt x="9" y="4"/>
                      <a:pt x="9" y="3"/>
                    </a:cubicBezTo>
                    <a:cubicBezTo>
                      <a:pt x="9" y="3"/>
                      <a:pt x="8" y="3"/>
                      <a:pt x="8" y="4"/>
                    </a:cubicBezTo>
                    <a:cubicBezTo>
                      <a:pt x="7" y="4"/>
                      <a:pt x="8" y="3"/>
                      <a:pt x="7" y="3"/>
                    </a:cubicBezTo>
                    <a:cubicBezTo>
                      <a:pt x="6" y="3"/>
                      <a:pt x="7" y="6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5"/>
                      <a:pt x="4" y="4"/>
                      <a:pt x="4" y="5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3" y="4"/>
                      <a:pt x="6" y="8"/>
                      <a:pt x="4" y="7"/>
                    </a:cubicBezTo>
                    <a:cubicBezTo>
                      <a:pt x="5" y="8"/>
                      <a:pt x="6" y="9"/>
                      <a:pt x="6" y="9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9"/>
                      <a:pt x="3" y="7"/>
                      <a:pt x="3" y="6"/>
                    </a:cubicBezTo>
                    <a:cubicBezTo>
                      <a:pt x="3" y="6"/>
                      <a:pt x="2" y="7"/>
                      <a:pt x="3" y="8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8"/>
                      <a:pt x="5" y="9"/>
                      <a:pt x="3" y="9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1" y="9"/>
                      <a:pt x="0" y="11"/>
                      <a:pt x="3" y="12"/>
                    </a:cubicBezTo>
                    <a:cubicBezTo>
                      <a:pt x="3" y="12"/>
                      <a:pt x="5" y="11"/>
                      <a:pt x="6" y="11"/>
                    </a:cubicBezTo>
                    <a:cubicBezTo>
                      <a:pt x="5" y="11"/>
                      <a:pt x="4" y="11"/>
                      <a:pt x="3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3" y="10"/>
                      <a:pt x="3" y="10"/>
                      <a:pt x="2" y="10"/>
                    </a:cubicBezTo>
                    <a:cubicBezTo>
                      <a:pt x="1" y="9"/>
                      <a:pt x="3" y="10"/>
                      <a:pt x="2" y="9"/>
                    </a:cubicBezTo>
                    <a:cubicBezTo>
                      <a:pt x="4" y="10"/>
                      <a:pt x="4" y="10"/>
                      <a:pt x="6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6" y="10"/>
                    </a:cubicBezTo>
                    <a:cubicBezTo>
                      <a:pt x="4" y="9"/>
                      <a:pt x="7" y="10"/>
                      <a:pt x="6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6" y="9"/>
                      <a:pt x="5" y="8"/>
                      <a:pt x="5" y="7"/>
                    </a:cubicBezTo>
                    <a:cubicBezTo>
                      <a:pt x="6" y="9"/>
                      <a:pt x="6" y="8"/>
                      <a:pt x="7" y="9"/>
                    </a:cubicBezTo>
                    <a:cubicBezTo>
                      <a:pt x="6" y="8"/>
                      <a:pt x="7" y="8"/>
                      <a:pt x="6" y="7"/>
                    </a:cubicBezTo>
                    <a:cubicBezTo>
                      <a:pt x="6" y="7"/>
                      <a:pt x="7" y="7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7"/>
                      <a:pt x="7" y="8"/>
                    </a:cubicBezTo>
                    <a:cubicBezTo>
                      <a:pt x="8" y="9"/>
                      <a:pt x="8" y="9"/>
                      <a:pt x="8" y="9"/>
                    </a:cubicBezTo>
                    <a:cubicBezTo>
                      <a:pt x="8" y="9"/>
                      <a:pt x="7" y="6"/>
                      <a:pt x="8" y="7"/>
                    </a:cubicBezTo>
                    <a:cubicBezTo>
                      <a:pt x="8" y="7"/>
                      <a:pt x="8" y="6"/>
                      <a:pt x="7" y="5"/>
                    </a:cubicBezTo>
                    <a:cubicBezTo>
                      <a:pt x="8" y="5"/>
                      <a:pt x="8" y="7"/>
                      <a:pt x="8" y="6"/>
                    </a:cubicBezTo>
                    <a:cubicBezTo>
                      <a:pt x="8" y="5"/>
                      <a:pt x="9" y="7"/>
                      <a:pt x="9" y="6"/>
                    </a:cubicBezTo>
                    <a:cubicBezTo>
                      <a:pt x="9" y="8"/>
                      <a:pt x="9" y="6"/>
                      <a:pt x="9" y="8"/>
                    </a:cubicBezTo>
                    <a:cubicBezTo>
                      <a:pt x="9" y="9"/>
                      <a:pt x="9" y="6"/>
                      <a:pt x="10" y="6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7"/>
                      <a:pt x="10" y="6"/>
                      <a:pt x="10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7"/>
                      <a:pt x="11" y="6"/>
                      <a:pt x="11" y="7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8"/>
                      <a:pt x="13" y="5"/>
                      <a:pt x="13" y="4"/>
                    </a:cubicBezTo>
                    <a:cubicBezTo>
                      <a:pt x="14" y="4"/>
                      <a:pt x="14" y="4"/>
                      <a:pt x="14" y="5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6"/>
                      <a:pt x="13" y="7"/>
                      <a:pt x="14" y="5"/>
                    </a:cubicBezTo>
                    <a:cubicBezTo>
                      <a:pt x="15" y="5"/>
                      <a:pt x="14" y="6"/>
                      <a:pt x="14" y="7"/>
                    </a:cubicBezTo>
                    <a:cubicBezTo>
                      <a:pt x="16" y="5"/>
                      <a:pt x="13" y="9"/>
                      <a:pt x="16" y="6"/>
                    </a:cubicBezTo>
                    <a:cubicBezTo>
                      <a:pt x="16" y="6"/>
                      <a:pt x="16" y="5"/>
                      <a:pt x="16" y="5"/>
                    </a:cubicBezTo>
                    <a:cubicBezTo>
                      <a:pt x="16" y="4"/>
                      <a:pt x="16" y="4"/>
                      <a:pt x="17" y="4"/>
                    </a:cubicBezTo>
                    <a:cubicBezTo>
                      <a:pt x="17" y="4"/>
                      <a:pt x="17" y="5"/>
                      <a:pt x="17" y="5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4" y="8"/>
                      <a:pt x="19" y="7"/>
                      <a:pt x="15" y="8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56" name="Freeform 1558"/>
              <p:cNvSpPr>
                <a:spLocks/>
              </p:cNvSpPr>
              <p:nvPr/>
            </p:nvSpPr>
            <p:spPr bwMode="auto">
              <a:xfrm>
                <a:off x="1005" y="317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57" name="Freeform 1559"/>
              <p:cNvSpPr>
                <a:spLocks/>
              </p:cNvSpPr>
              <p:nvPr/>
            </p:nvSpPr>
            <p:spPr bwMode="auto">
              <a:xfrm>
                <a:off x="1005" y="3172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58" name="Freeform 1560"/>
              <p:cNvSpPr>
                <a:spLocks/>
              </p:cNvSpPr>
              <p:nvPr/>
            </p:nvSpPr>
            <p:spPr bwMode="auto">
              <a:xfrm>
                <a:off x="1010" y="3180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0" y="0"/>
                      <a:pt x="0" y="1"/>
                    </a:cubicBezTo>
                    <a:cubicBezTo>
                      <a:pt x="1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59" name="Freeform 1561"/>
              <p:cNvSpPr>
                <a:spLocks/>
              </p:cNvSpPr>
              <p:nvPr/>
            </p:nvSpPr>
            <p:spPr bwMode="auto">
              <a:xfrm>
                <a:off x="1013" y="3183"/>
                <a:ext cx="2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60" name="Freeform 1562"/>
              <p:cNvSpPr>
                <a:spLocks/>
              </p:cNvSpPr>
              <p:nvPr/>
            </p:nvSpPr>
            <p:spPr bwMode="auto">
              <a:xfrm>
                <a:off x="975" y="3183"/>
                <a:ext cx="49" cy="27"/>
              </a:xfrm>
              <a:custGeom>
                <a:avLst/>
                <a:gdLst>
                  <a:gd name="T0" fmla="*/ 4 w 18"/>
                  <a:gd name="T1" fmla="*/ 3 h 10"/>
                  <a:gd name="T2" fmla="*/ 3 w 18"/>
                  <a:gd name="T3" fmla="*/ 4 h 10"/>
                  <a:gd name="T4" fmla="*/ 3 w 18"/>
                  <a:gd name="T5" fmla="*/ 3 h 10"/>
                  <a:gd name="T6" fmla="*/ 0 w 18"/>
                  <a:gd name="T7" fmla="*/ 3 h 10"/>
                  <a:gd name="T8" fmla="*/ 9 w 18"/>
                  <a:gd name="T9" fmla="*/ 6 h 10"/>
                  <a:gd name="T10" fmla="*/ 9 w 18"/>
                  <a:gd name="T11" fmla="*/ 7 h 10"/>
                  <a:gd name="T12" fmla="*/ 12 w 18"/>
                  <a:gd name="T13" fmla="*/ 5 h 10"/>
                  <a:gd name="T14" fmla="*/ 12 w 18"/>
                  <a:gd name="T15" fmla="*/ 7 h 10"/>
                  <a:gd name="T16" fmla="*/ 14 w 18"/>
                  <a:gd name="T17" fmla="*/ 6 h 10"/>
                  <a:gd name="T18" fmla="*/ 13 w 18"/>
                  <a:gd name="T19" fmla="*/ 5 h 10"/>
                  <a:gd name="T20" fmla="*/ 14 w 18"/>
                  <a:gd name="T21" fmla="*/ 5 h 10"/>
                  <a:gd name="T22" fmla="*/ 14 w 18"/>
                  <a:gd name="T23" fmla="*/ 5 h 10"/>
                  <a:gd name="T24" fmla="*/ 15 w 18"/>
                  <a:gd name="T25" fmla="*/ 4 h 10"/>
                  <a:gd name="T26" fmla="*/ 15 w 18"/>
                  <a:gd name="T27" fmla="*/ 5 h 10"/>
                  <a:gd name="T28" fmla="*/ 15 w 18"/>
                  <a:gd name="T29" fmla="*/ 3 h 10"/>
                  <a:gd name="T30" fmla="*/ 16 w 18"/>
                  <a:gd name="T31" fmla="*/ 4 h 10"/>
                  <a:gd name="T32" fmla="*/ 16 w 18"/>
                  <a:gd name="T33" fmla="*/ 1 h 10"/>
                  <a:gd name="T34" fmla="*/ 15 w 18"/>
                  <a:gd name="T35" fmla="*/ 1 h 10"/>
                  <a:gd name="T36" fmla="*/ 15 w 18"/>
                  <a:gd name="T37" fmla="*/ 3 h 10"/>
                  <a:gd name="T38" fmla="*/ 15 w 18"/>
                  <a:gd name="T39" fmla="*/ 2 h 10"/>
                  <a:gd name="T40" fmla="*/ 14 w 18"/>
                  <a:gd name="T41" fmla="*/ 4 h 10"/>
                  <a:gd name="T42" fmla="*/ 14 w 18"/>
                  <a:gd name="T43" fmla="*/ 2 h 10"/>
                  <a:gd name="T44" fmla="*/ 12 w 18"/>
                  <a:gd name="T45" fmla="*/ 2 h 10"/>
                  <a:gd name="T46" fmla="*/ 12 w 18"/>
                  <a:gd name="T47" fmla="*/ 1 h 10"/>
                  <a:gd name="T48" fmla="*/ 12 w 18"/>
                  <a:gd name="T49" fmla="*/ 2 h 10"/>
                  <a:gd name="T50" fmla="*/ 12 w 18"/>
                  <a:gd name="T51" fmla="*/ 3 h 10"/>
                  <a:gd name="T52" fmla="*/ 13 w 18"/>
                  <a:gd name="T53" fmla="*/ 5 h 10"/>
                  <a:gd name="T54" fmla="*/ 12 w 18"/>
                  <a:gd name="T55" fmla="*/ 5 h 10"/>
                  <a:gd name="T56" fmla="*/ 12 w 18"/>
                  <a:gd name="T57" fmla="*/ 3 h 10"/>
                  <a:gd name="T58" fmla="*/ 12 w 18"/>
                  <a:gd name="T59" fmla="*/ 4 h 10"/>
                  <a:gd name="T60" fmla="*/ 11 w 18"/>
                  <a:gd name="T61" fmla="*/ 2 h 10"/>
                  <a:gd name="T62" fmla="*/ 11 w 18"/>
                  <a:gd name="T63" fmla="*/ 4 h 10"/>
                  <a:gd name="T64" fmla="*/ 9 w 18"/>
                  <a:gd name="T65" fmla="*/ 5 h 10"/>
                  <a:gd name="T66" fmla="*/ 9 w 18"/>
                  <a:gd name="T67" fmla="*/ 4 h 10"/>
                  <a:gd name="T68" fmla="*/ 8 w 18"/>
                  <a:gd name="T69" fmla="*/ 5 h 10"/>
                  <a:gd name="T70" fmla="*/ 7 w 18"/>
                  <a:gd name="T71" fmla="*/ 4 h 10"/>
                  <a:gd name="T72" fmla="*/ 7 w 18"/>
                  <a:gd name="T73" fmla="*/ 5 h 10"/>
                  <a:gd name="T74" fmla="*/ 5 w 18"/>
                  <a:gd name="T75" fmla="*/ 4 h 10"/>
                  <a:gd name="T76" fmla="*/ 5 w 18"/>
                  <a:gd name="T77" fmla="*/ 4 h 10"/>
                  <a:gd name="T78" fmla="*/ 3 w 18"/>
                  <a:gd name="T79" fmla="*/ 5 h 10"/>
                  <a:gd name="T80" fmla="*/ 4 w 18"/>
                  <a:gd name="T81" fmla="*/ 3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" h="10">
                    <a:moveTo>
                      <a:pt x="4" y="3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3" y="3"/>
                      <a:pt x="2" y="3"/>
                      <a:pt x="3" y="3"/>
                    </a:cubicBezTo>
                    <a:cubicBezTo>
                      <a:pt x="1" y="3"/>
                      <a:pt x="2" y="1"/>
                      <a:pt x="0" y="3"/>
                    </a:cubicBezTo>
                    <a:cubicBezTo>
                      <a:pt x="3" y="5"/>
                      <a:pt x="6" y="9"/>
                      <a:pt x="9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5"/>
                      <a:pt x="11" y="10"/>
                      <a:pt x="12" y="5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3" y="8"/>
                      <a:pt x="12" y="4"/>
                      <a:pt x="14" y="6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4"/>
                      <a:pt x="14" y="4"/>
                      <a:pt x="15" y="4"/>
                    </a:cubicBezTo>
                    <a:cubicBezTo>
                      <a:pt x="15" y="5"/>
                      <a:pt x="15" y="4"/>
                      <a:pt x="15" y="5"/>
                    </a:cubicBezTo>
                    <a:cubicBezTo>
                      <a:pt x="15" y="5"/>
                      <a:pt x="15" y="4"/>
                      <a:pt x="15" y="3"/>
                    </a:cubicBezTo>
                    <a:cubicBezTo>
                      <a:pt x="15" y="4"/>
                      <a:pt x="15" y="4"/>
                      <a:pt x="16" y="4"/>
                    </a:cubicBezTo>
                    <a:cubicBezTo>
                      <a:pt x="16" y="3"/>
                      <a:pt x="18" y="4"/>
                      <a:pt x="16" y="1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4" y="0"/>
                      <a:pt x="14" y="1"/>
                      <a:pt x="15" y="3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6" y="5"/>
                      <a:pt x="14" y="2"/>
                      <a:pt x="14" y="4"/>
                    </a:cubicBezTo>
                    <a:cubicBezTo>
                      <a:pt x="14" y="3"/>
                      <a:pt x="14" y="2"/>
                      <a:pt x="14" y="2"/>
                    </a:cubicBezTo>
                    <a:cubicBezTo>
                      <a:pt x="12" y="0"/>
                      <a:pt x="14" y="4"/>
                      <a:pt x="12" y="2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1"/>
                      <a:pt x="12" y="2"/>
                      <a:pt x="12" y="2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3"/>
                      <a:pt x="13" y="4"/>
                      <a:pt x="13" y="5"/>
                    </a:cubicBezTo>
                    <a:cubicBezTo>
                      <a:pt x="12" y="4"/>
                      <a:pt x="13" y="6"/>
                      <a:pt x="12" y="5"/>
                    </a:cubicBezTo>
                    <a:cubicBezTo>
                      <a:pt x="12" y="4"/>
                      <a:pt x="12" y="4"/>
                      <a:pt x="12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1" y="3"/>
                      <a:pt x="11" y="2"/>
                    </a:cubicBezTo>
                    <a:cubicBezTo>
                      <a:pt x="11" y="3"/>
                      <a:pt x="11" y="3"/>
                      <a:pt x="11" y="4"/>
                    </a:cubicBezTo>
                    <a:cubicBezTo>
                      <a:pt x="11" y="3"/>
                      <a:pt x="10" y="4"/>
                      <a:pt x="9" y="5"/>
                    </a:cubicBezTo>
                    <a:cubicBezTo>
                      <a:pt x="9" y="5"/>
                      <a:pt x="9" y="3"/>
                      <a:pt x="9" y="4"/>
                    </a:cubicBezTo>
                    <a:cubicBezTo>
                      <a:pt x="9" y="3"/>
                      <a:pt x="9" y="4"/>
                      <a:pt x="8" y="5"/>
                    </a:cubicBezTo>
                    <a:cubicBezTo>
                      <a:pt x="8" y="6"/>
                      <a:pt x="7" y="5"/>
                      <a:pt x="7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6" y="6"/>
                      <a:pt x="6" y="3"/>
                      <a:pt x="5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5" y="4"/>
                      <a:pt x="3" y="6"/>
                      <a:pt x="3" y="5"/>
                    </a:cubicBezTo>
                    <a:cubicBezTo>
                      <a:pt x="4" y="4"/>
                      <a:pt x="4" y="4"/>
                      <a:pt x="4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61" name="Freeform 1563"/>
              <p:cNvSpPr>
                <a:spLocks/>
              </p:cNvSpPr>
              <p:nvPr/>
            </p:nvSpPr>
            <p:spPr bwMode="auto">
              <a:xfrm>
                <a:off x="972" y="3185"/>
                <a:ext cx="8" cy="6"/>
              </a:xfrm>
              <a:custGeom>
                <a:avLst/>
                <a:gdLst>
                  <a:gd name="T0" fmla="*/ 1 w 3"/>
                  <a:gd name="T1" fmla="*/ 1 h 2"/>
                  <a:gd name="T2" fmla="*/ 3 w 3"/>
                  <a:gd name="T3" fmla="*/ 1 h 2"/>
                  <a:gd name="T4" fmla="*/ 0 w 3"/>
                  <a:gd name="T5" fmla="*/ 0 h 2"/>
                  <a:gd name="T6" fmla="*/ 1 w 3"/>
                  <a:gd name="T7" fmla="*/ 2 h 2"/>
                  <a:gd name="T8" fmla="*/ 1 w 3"/>
                  <a:gd name="T9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2">
                    <a:moveTo>
                      <a:pt x="1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1" y="1"/>
                      <a:pt x="0" y="2"/>
                      <a:pt x="1" y="2"/>
                    </a:cubicBezTo>
                    <a:cubicBezTo>
                      <a:pt x="1" y="1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62" name="Freeform 1564"/>
              <p:cNvSpPr>
                <a:spLocks/>
              </p:cNvSpPr>
              <p:nvPr/>
            </p:nvSpPr>
            <p:spPr bwMode="auto">
              <a:xfrm>
                <a:off x="969" y="3155"/>
                <a:ext cx="25" cy="33"/>
              </a:xfrm>
              <a:custGeom>
                <a:avLst/>
                <a:gdLst>
                  <a:gd name="T0" fmla="*/ 7 w 9"/>
                  <a:gd name="T1" fmla="*/ 4 h 12"/>
                  <a:gd name="T2" fmla="*/ 6 w 9"/>
                  <a:gd name="T3" fmla="*/ 2 h 12"/>
                  <a:gd name="T4" fmla="*/ 1 w 9"/>
                  <a:gd name="T5" fmla="*/ 6 h 12"/>
                  <a:gd name="T6" fmla="*/ 2 w 9"/>
                  <a:gd name="T7" fmla="*/ 8 h 12"/>
                  <a:gd name="T8" fmla="*/ 1 w 9"/>
                  <a:gd name="T9" fmla="*/ 9 h 12"/>
                  <a:gd name="T10" fmla="*/ 3 w 9"/>
                  <a:gd name="T11" fmla="*/ 11 h 12"/>
                  <a:gd name="T12" fmla="*/ 2 w 9"/>
                  <a:gd name="T13" fmla="*/ 10 h 12"/>
                  <a:gd name="T14" fmla="*/ 3 w 9"/>
                  <a:gd name="T15" fmla="*/ 10 h 12"/>
                  <a:gd name="T16" fmla="*/ 2 w 9"/>
                  <a:gd name="T17" fmla="*/ 9 h 12"/>
                  <a:gd name="T18" fmla="*/ 3 w 9"/>
                  <a:gd name="T19" fmla="*/ 9 h 12"/>
                  <a:gd name="T20" fmla="*/ 3 w 9"/>
                  <a:gd name="T21" fmla="*/ 6 h 12"/>
                  <a:gd name="T22" fmla="*/ 4 w 9"/>
                  <a:gd name="T23" fmla="*/ 7 h 12"/>
                  <a:gd name="T24" fmla="*/ 6 w 9"/>
                  <a:gd name="T25" fmla="*/ 6 h 12"/>
                  <a:gd name="T26" fmla="*/ 6 w 9"/>
                  <a:gd name="T27" fmla="*/ 6 h 12"/>
                  <a:gd name="T28" fmla="*/ 5 w 9"/>
                  <a:gd name="T29" fmla="*/ 4 h 12"/>
                  <a:gd name="T30" fmla="*/ 6 w 9"/>
                  <a:gd name="T31" fmla="*/ 6 h 12"/>
                  <a:gd name="T32" fmla="*/ 9 w 9"/>
                  <a:gd name="T33" fmla="*/ 4 h 12"/>
                  <a:gd name="T34" fmla="*/ 9 w 9"/>
                  <a:gd name="T35" fmla="*/ 2 h 12"/>
                  <a:gd name="T36" fmla="*/ 9 w 9"/>
                  <a:gd name="T37" fmla="*/ 4 h 12"/>
                  <a:gd name="T38" fmla="*/ 9 w 9"/>
                  <a:gd name="T39" fmla="*/ 4 h 12"/>
                  <a:gd name="T40" fmla="*/ 9 w 9"/>
                  <a:gd name="T41" fmla="*/ 1 h 12"/>
                  <a:gd name="T42" fmla="*/ 7 w 9"/>
                  <a:gd name="T4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12">
                    <a:moveTo>
                      <a:pt x="7" y="4"/>
                    </a:moveTo>
                    <a:cubicBezTo>
                      <a:pt x="6" y="2"/>
                      <a:pt x="6" y="2"/>
                      <a:pt x="6" y="2"/>
                    </a:cubicBezTo>
                    <a:cubicBezTo>
                      <a:pt x="5" y="3"/>
                      <a:pt x="3" y="5"/>
                      <a:pt x="1" y="6"/>
                    </a:cubicBezTo>
                    <a:cubicBezTo>
                      <a:pt x="0" y="6"/>
                      <a:pt x="2" y="7"/>
                      <a:pt x="2" y="8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2" y="9"/>
                      <a:pt x="1" y="12"/>
                      <a:pt x="3" y="11"/>
                    </a:cubicBezTo>
                    <a:cubicBezTo>
                      <a:pt x="3" y="10"/>
                      <a:pt x="2" y="10"/>
                      <a:pt x="2" y="10"/>
                    </a:cubicBezTo>
                    <a:cubicBezTo>
                      <a:pt x="3" y="10"/>
                      <a:pt x="3" y="10"/>
                      <a:pt x="3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5" y="8"/>
                      <a:pt x="1" y="7"/>
                      <a:pt x="3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6"/>
                      <a:pt x="5" y="5"/>
                      <a:pt x="6" y="6"/>
                    </a:cubicBezTo>
                    <a:cubicBezTo>
                      <a:pt x="6" y="6"/>
                      <a:pt x="6" y="5"/>
                      <a:pt x="6" y="6"/>
                    </a:cubicBezTo>
                    <a:cubicBezTo>
                      <a:pt x="6" y="6"/>
                      <a:pt x="5" y="5"/>
                      <a:pt x="5" y="4"/>
                    </a:cubicBezTo>
                    <a:cubicBezTo>
                      <a:pt x="5" y="3"/>
                      <a:pt x="5" y="5"/>
                      <a:pt x="6" y="6"/>
                    </a:cubicBezTo>
                    <a:cubicBezTo>
                      <a:pt x="6" y="5"/>
                      <a:pt x="8" y="3"/>
                      <a:pt x="9" y="4"/>
                    </a:cubicBezTo>
                    <a:cubicBezTo>
                      <a:pt x="8" y="3"/>
                      <a:pt x="8" y="2"/>
                      <a:pt x="9" y="2"/>
                    </a:cubicBezTo>
                    <a:cubicBezTo>
                      <a:pt x="9" y="3"/>
                      <a:pt x="9" y="3"/>
                      <a:pt x="9" y="4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3"/>
                      <a:pt x="9" y="1"/>
                      <a:pt x="9" y="1"/>
                    </a:cubicBezTo>
                    <a:cubicBezTo>
                      <a:pt x="8" y="0"/>
                      <a:pt x="8" y="4"/>
                      <a:pt x="7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63" name="Freeform 1565"/>
              <p:cNvSpPr>
                <a:spLocks/>
              </p:cNvSpPr>
              <p:nvPr/>
            </p:nvSpPr>
            <p:spPr bwMode="auto">
              <a:xfrm>
                <a:off x="985" y="3161"/>
                <a:ext cx="3" cy="0"/>
              </a:xfrm>
              <a:custGeom>
                <a:avLst/>
                <a:gdLst>
                  <a:gd name="T0" fmla="*/ 0 w 3"/>
                  <a:gd name="T1" fmla="*/ 0 w 3"/>
                  <a:gd name="T2" fmla="*/ 3 w 3"/>
                  <a:gd name="T3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64" name="Freeform 1566"/>
              <p:cNvSpPr>
                <a:spLocks/>
              </p:cNvSpPr>
              <p:nvPr/>
            </p:nvSpPr>
            <p:spPr bwMode="auto">
              <a:xfrm>
                <a:off x="1026" y="3022"/>
                <a:ext cx="3" cy="3"/>
              </a:xfrm>
              <a:custGeom>
                <a:avLst/>
                <a:gdLst>
                  <a:gd name="T0" fmla="*/ 3 w 3"/>
                  <a:gd name="T1" fmla="*/ 0 h 3"/>
                  <a:gd name="T2" fmla="*/ 0 w 3"/>
                  <a:gd name="T3" fmla="*/ 0 h 3"/>
                  <a:gd name="T4" fmla="*/ 3 w 3"/>
                  <a:gd name="T5" fmla="*/ 3 h 3"/>
                  <a:gd name="T6" fmla="*/ 3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0"/>
                    </a:moveTo>
                    <a:lnTo>
                      <a:pt x="0" y="0"/>
                    </a:lnTo>
                    <a:lnTo>
                      <a:pt x="3" y="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65" name="Freeform 1567"/>
              <p:cNvSpPr>
                <a:spLocks/>
              </p:cNvSpPr>
              <p:nvPr/>
            </p:nvSpPr>
            <p:spPr bwMode="auto">
              <a:xfrm>
                <a:off x="1021" y="3014"/>
                <a:ext cx="5" cy="14"/>
              </a:xfrm>
              <a:custGeom>
                <a:avLst/>
                <a:gdLst>
                  <a:gd name="T0" fmla="*/ 0 w 2"/>
                  <a:gd name="T1" fmla="*/ 0 h 5"/>
                  <a:gd name="T2" fmla="*/ 0 w 2"/>
                  <a:gd name="T3" fmla="*/ 1 h 5"/>
                  <a:gd name="T4" fmla="*/ 2 w 2"/>
                  <a:gd name="T5" fmla="*/ 5 h 5"/>
                  <a:gd name="T6" fmla="*/ 1 w 2"/>
                  <a:gd name="T7" fmla="*/ 2 h 5"/>
                  <a:gd name="T8" fmla="*/ 1 w 2"/>
                  <a:gd name="T9" fmla="*/ 3 h 5"/>
                  <a:gd name="T10" fmla="*/ 1 w 2"/>
                  <a:gd name="T11" fmla="*/ 1 h 5"/>
                  <a:gd name="T12" fmla="*/ 0 w 2"/>
                  <a:gd name="T13" fmla="*/ 2 h 5"/>
                  <a:gd name="T14" fmla="*/ 0 w 2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" h="5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4"/>
                      <a:pt x="0" y="3"/>
                      <a:pt x="2" y="5"/>
                    </a:cubicBezTo>
                    <a:cubicBezTo>
                      <a:pt x="2" y="4"/>
                      <a:pt x="2" y="3"/>
                      <a:pt x="1" y="2"/>
                    </a:cubicBezTo>
                    <a:cubicBezTo>
                      <a:pt x="1" y="2"/>
                      <a:pt x="2" y="3"/>
                      <a:pt x="1" y="3"/>
                    </a:cubicBezTo>
                    <a:cubicBezTo>
                      <a:pt x="1" y="2"/>
                      <a:pt x="1" y="2"/>
                      <a:pt x="1" y="1"/>
                    </a:cubicBezTo>
                    <a:cubicBezTo>
                      <a:pt x="0" y="0"/>
                      <a:pt x="1" y="2"/>
                      <a:pt x="0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66" name="Freeform 1568"/>
              <p:cNvSpPr>
                <a:spLocks/>
              </p:cNvSpPr>
              <p:nvPr/>
            </p:nvSpPr>
            <p:spPr bwMode="auto">
              <a:xfrm>
                <a:off x="1021" y="3019"/>
                <a:ext cx="3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67" name="Freeform 1569"/>
              <p:cNvSpPr>
                <a:spLocks/>
              </p:cNvSpPr>
              <p:nvPr/>
            </p:nvSpPr>
            <p:spPr bwMode="auto">
              <a:xfrm>
                <a:off x="1021" y="3022"/>
                <a:ext cx="3" cy="6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0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68" name="Freeform 1570"/>
              <p:cNvSpPr>
                <a:spLocks/>
              </p:cNvSpPr>
              <p:nvPr/>
            </p:nvSpPr>
            <p:spPr bwMode="auto">
              <a:xfrm>
                <a:off x="1018" y="3025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69" name="Freeform 1571"/>
              <p:cNvSpPr>
                <a:spLocks/>
              </p:cNvSpPr>
              <p:nvPr/>
            </p:nvSpPr>
            <p:spPr bwMode="auto">
              <a:xfrm>
                <a:off x="1015" y="3017"/>
                <a:ext cx="6" cy="11"/>
              </a:xfrm>
              <a:custGeom>
                <a:avLst/>
                <a:gdLst>
                  <a:gd name="T0" fmla="*/ 1 w 2"/>
                  <a:gd name="T1" fmla="*/ 4 h 4"/>
                  <a:gd name="T2" fmla="*/ 1 w 2"/>
                  <a:gd name="T3" fmla="*/ 3 h 4"/>
                  <a:gd name="T4" fmla="*/ 1 w 2"/>
                  <a:gd name="T5" fmla="*/ 3 h 4"/>
                  <a:gd name="T6" fmla="*/ 1 w 2"/>
                  <a:gd name="T7" fmla="*/ 1 h 4"/>
                  <a:gd name="T8" fmla="*/ 1 w 2"/>
                  <a:gd name="T9" fmla="*/ 2 h 4"/>
                  <a:gd name="T10" fmla="*/ 1 w 2"/>
                  <a:gd name="T11" fmla="*/ 0 h 4"/>
                  <a:gd name="T12" fmla="*/ 1 w 2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cubicBezTo>
                      <a:pt x="1" y="4"/>
                      <a:pt x="1" y="4"/>
                      <a:pt x="1" y="3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3"/>
                      <a:pt x="1" y="1"/>
                      <a:pt x="1" y="1"/>
                    </a:cubicBezTo>
                    <a:cubicBezTo>
                      <a:pt x="1" y="1"/>
                      <a:pt x="2" y="3"/>
                      <a:pt x="1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3"/>
                      <a:pt x="1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70" name="Freeform 1572"/>
              <p:cNvSpPr>
                <a:spLocks/>
              </p:cNvSpPr>
              <p:nvPr/>
            </p:nvSpPr>
            <p:spPr bwMode="auto">
              <a:xfrm>
                <a:off x="1018" y="30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71" name="Freeform 1573"/>
              <p:cNvSpPr>
                <a:spLocks/>
              </p:cNvSpPr>
              <p:nvPr/>
            </p:nvSpPr>
            <p:spPr bwMode="auto">
              <a:xfrm>
                <a:off x="1021" y="3022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72" name="Freeform 1574"/>
              <p:cNvSpPr>
                <a:spLocks/>
              </p:cNvSpPr>
              <p:nvPr/>
            </p:nvSpPr>
            <p:spPr bwMode="auto">
              <a:xfrm>
                <a:off x="1013" y="3017"/>
                <a:ext cx="5" cy="11"/>
              </a:xfrm>
              <a:custGeom>
                <a:avLst/>
                <a:gdLst>
                  <a:gd name="T0" fmla="*/ 1 w 2"/>
                  <a:gd name="T1" fmla="*/ 4 h 4"/>
                  <a:gd name="T2" fmla="*/ 1 w 2"/>
                  <a:gd name="T3" fmla="*/ 2 h 4"/>
                  <a:gd name="T4" fmla="*/ 0 w 2"/>
                  <a:gd name="T5" fmla="*/ 0 h 4"/>
                  <a:gd name="T6" fmla="*/ 0 w 2"/>
                  <a:gd name="T7" fmla="*/ 1 h 4"/>
                  <a:gd name="T8" fmla="*/ 1 w 2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4">
                    <a:moveTo>
                      <a:pt x="1" y="4"/>
                    </a:moveTo>
                    <a:cubicBezTo>
                      <a:pt x="1" y="2"/>
                      <a:pt x="2" y="4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3"/>
                      <a:pt x="1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73" name="Freeform 1575"/>
              <p:cNvSpPr>
                <a:spLocks/>
              </p:cNvSpPr>
              <p:nvPr/>
            </p:nvSpPr>
            <p:spPr bwMode="auto">
              <a:xfrm>
                <a:off x="1013" y="301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74" name="Freeform 1576"/>
              <p:cNvSpPr>
                <a:spLocks/>
              </p:cNvSpPr>
              <p:nvPr/>
            </p:nvSpPr>
            <p:spPr bwMode="auto">
              <a:xfrm>
                <a:off x="1010" y="3014"/>
                <a:ext cx="3" cy="11"/>
              </a:xfrm>
              <a:custGeom>
                <a:avLst/>
                <a:gdLst>
                  <a:gd name="T0" fmla="*/ 0 w 1"/>
                  <a:gd name="T1" fmla="*/ 3 h 4"/>
                  <a:gd name="T2" fmla="*/ 1 w 1"/>
                  <a:gd name="T3" fmla="*/ 2 h 4"/>
                  <a:gd name="T4" fmla="*/ 1 w 1"/>
                  <a:gd name="T5" fmla="*/ 3 h 4"/>
                  <a:gd name="T6" fmla="*/ 1 w 1"/>
                  <a:gd name="T7" fmla="*/ 2 h 4"/>
                  <a:gd name="T8" fmla="*/ 0 w 1"/>
                  <a:gd name="T9" fmla="*/ 4 h 4"/>
                  <a:gd name="T10" fmla="*/ 1 w 1"/>
                  <a:gd name="T11" fmla="*/ 2 h 4"/>
                  <a:gd name="T12" fmla="*/ 1 w 1"/>
                  <a:gd name="T13" fmla="*/ 3 h 4"/>
                  <a:gd name="T14" fmla="*/ 1 w 1"/>
                  <a:gd name="T15" fmla="*/ 1 h 4"/>
                  <a:gd name="T16" fmla="*/ 1 w 1"/>
                  <a:gd name="T17" fmla="*/ 1 h 4"/>
                  <a:gd name="T18" fmla="*/ 1 w 1"/>
                  <a:gd name="T19" fmla="*/ 0 h 4"/>
                  <a:gd name="T20" fmla="*/ 1 w 1"/>
                  <a:gd name="T21" fmla="*/ 2 h 4"/>
                  <a:gd name="T22" fmla="*/ 0 w 1"/>
                  <a:gd name="T23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" h="4">
                    <a:moveTo>
                      <a:pt x="0" y="3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2"/>
                      <a:pt x="1" y="2"/>
                    </a:cubicBezTo>
                    <a:cubicBezTo>
                      <a:pt x="1" y="4"/>
                      <a:pt x="1" y="2"/>
                      <a:pt x="0" y="4"/>
                    </a:cubicBezTo>
                    <a:cubicBezTo>
                      <a:pt x="0" y="4"/>
                      <a:pt x="1" y="4"/>
                      <a:pt x="1" y="2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3"/>
                      <a:pt x="1" y="1"/>
                    </a:cubicBezTo>
                    <a:cubicBezTo>
                      <a:pt x="1" y="1"/>
                      <a:pt x="1" y="1"/>
                      <a:pt x="1" y="0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0" y="3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75" name="Rectangle 1577"/>
              <p:cNvSpPr>
                <a:spLocks noChangeArrowheads="1"/>
              </p:cNvSpPr>
              <p:nvPr/>
            </p:nvSpPr>
            <p:spPr bwMode="auto">
              <a:xfrm>
                <a:off x="1013" y="3019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76" name="Freeform 1578"/>
              <p:cNvSpPr>
                <a:spLocks/>
              </p:cNvSpPr>
              <p:nvPr/>
            </p:nvSpPr>
            <p:spPr bwMode="auto">
              <a:xfrm>
                <a:off x="1007" y="3019"/>
                <a:ext cx="14" cy="3"/>
              </a:xfrm>
              <a:custGeom>
                <a:avLst/>
                <a:gdLst>
                  <a:gd name="T0" fmla="*/ 1 w 5"/>
                  <a:gd name="T1" fmla="*/ 1 h 1"/>
                  <a:gd name="T2" fmla="*/ 2 w 5"/>
                  <a:gd name="T3" fmla="*/ 0 h 1"/>
                  <a:gd name="T4" fmla="*/ 1 w 5"/>
                  <a:gd name="T5" fmla="*/ 1 h 1"/>
                  <a:gd name="T6" fmla="*/ 2 w 5"/>
                  <a:gd name="T7" fmla="*/ 0 h 1"/>
                  <a:gd name="T8" fmla="*/ 2 w 5"/>
                  <a:gd name="T9" fmla="*/ 0 h 1"/>
                  <a:gd name="T10" fmla="*/ 3 w 5"/>
                  <a:gd name="T11" fmla="*/ 0 h 1"/>
                  <a:gd name="T12" fmla="*/ 3 w 5"/>
                  <a:gd name="T13" fmla="*/ 0 h 1"/>
                  <a:gd name="T14" fmla="*/ 3 w 5"/>
                  <a:gd name="T15" fmla="*/ 0 h 1"/>
                  <a:gd name="T16" fmla="*/ 3 w 5"/>
                  <a:gd name="T17" fmla="*/ 0 h 1"/>
                  <a:gd name="T18" fmla="*/ 2 w 5"/>
                  <a:gd name="T19" fmla="*/ 0 h 1"/>
                  <a:gd name="T20" fmla="*/ 1 w 5"/>
                  <a:gd name="T2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" h="1">
                    <a:moveTo>
                      <a:pt x="1" y="1"/>
                    </a:moveTo>
                    <a:cubicBezTo>
                      <a:pt x="1" y="1"/>
                      <a:pt x="1" y="1"/>
                      <a:pt x="2" y="0"/>
                    </a:cubicBezTo>
                    <a:cubicBezTo>
                      <a:pt x="2" y="0"/>
                      <a:pt x="1" y="1"/>
                      <a:pt x="1" y="1"/>
                    </a:cubicBezTo>
                    <a:cubicBezTo>
                      <a:pt x="1" y="1"/>
                      <a:pt x="2" y="0"/>
                      <a:pt x="2" y="0"/>
                    </a:cubicBezTo>
                    <a:cubicBezTo>
                      <a:pt x="2" y="0"/>
                      <a:pt x="3" y="0"/>
                      <a:pt x="2" y="0"/>
                    </a:cubicBezTo>
                    <a:cubicBezTo>
                      <a:pt x="2" y="0"/>
                      <a:pt x="4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5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77" name="Freeform 1579"/>
              <p:cNvSpPr>
                <a:spLocks/>
              </p:cNvSpPr>
              <p:nvPr/>
            </p:nvSpPr>
            <p:spPr bwMode="auto">
              <a:xfrm>
                <a:off x="1007" y="3022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78" name="Freeform 1580"/>
              <p:cNvSpPr>
                <a:spLocks/>
              </p:cNvSpPr>
              <p:nvPr/>
            </p:nvSpPr>
            <p:spPr bwMode="auto">
              <a:xfrm>
                <a:off x="1015" y="3019"/>
                <a:ext cx="3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79" name="Freeform 1581"/>
              <p:cNvSpPr>
                <a:spLocks/>
              </p:cNvSpPr>
              <p:nvPr/>
            </p:nvSpPr>
            <p:spPr bwMode="auto">
              <a:xfrm>
                <a:off x="1007" y="3019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80" name="Freeform 1582"/>
              <p:cNvSpPr>
                <a:spLocks/>
              </p:cNvSpPr>
              <p:nvPr/>
            </p:nvSpPr>
            <p:spPr bwMode="auto">
              <a:xfrm>
                <a:off x="1007" y="2998"/>
                <a:ext cx="25" cy="21"/>
              </a:xfrm>
              <a:custGeom>
                <a:avLst/>
                <a:gdLst>
                  <a:gd name="T0" fmla="*/ 7 w 9"/>
                  <a:gd name="T1" fmla="*/ 5 h 8"/>
                  <a:gd name="T2" fmla="*/ 7 w 9"/>
                  <a:gd name="T3" fmla="*/ 4 h 8"/>
                  <a:gd name="T4" fmla="*/ 8 w 9"/>
                  <a:gd name="T5" fmla="*/ 3 h 8"/>
                  <a:gd name="T6" fmla="*/ 9 w 9"/>
                  <a:gd name="T7" fmla="*/ 1 h 8"/>
                  <a:gd name="T8" fmla="*/ 8 w 9"/>
                  <a:gd name="T9" fmla="*/ 1 h 8"/>
                  <a:gd name="T10" fmla="*/ 8 w 9"/>
                  <a:gd name="T11" fmla="*/ 0 h 8"/>
                  <a:gd name="T12" fmla="*/ 6 w 9"/>
                  <a:gd name="T13" fmla="*/ 1 h 8"/>
                  <a:gd name="T14" fmla="*/ 5 w 9"/>
                  <a:gd name="T15" fmla="*/ 1 h 8"/>
                  <a:gd name="T16" fmla="*/ 1 w 9"/>
                  <a:gd name="T17" fmla="*/ 4 h 8"/>
                  <a:gd name="T18" fmla="*/ 3 w 9"/>
                  <a:gd name="T19" fmla="*/ 6 h 8"/>
                  <a:gd name="T20" fmla="*/ 1 w 9"/>
                  <a:gd name="T21" fmla="*/ 5 h 8"/>
                  <a:gd name="T22" fmla="*/ 2 w 9"/>
                  <a:gd name="T23" fmla="*/ 5 h 8"/>
                  <a:gd name="T24" fmla="*/ 1 w 9"/>
                  <a:gd name="T25" fmla="*/ 6 h 8"/>
                  <a:gd name="T26" fmla="*/ 3 w 9"/>
                  <a:gd name="T27" fmla="*/ 7 h 8"/>
                  <a:gd name="T28" fmla="*/ 0 w 9"/>
                  <a:gd name="T29" fmla="*/ 7 h 8"/>
                  <a:gd name="T30" fmla="*/ 2 w 9"/>
                  <a:gd name="T31" fmla="*/ 7 h 8"/>
                  <a:gd name="T32" fmla="*/ 4 w 9"/>
                  <a:gd name="T33" fmla="*/ 7 h 8"/>
                  <a:gd name="T34" fmla="*/ 4 w 9"/>
                  <a:gd name="T35" fmla="*/ 8 h 8"/>
                  <a:gd name="T36" fmla="*/ 3 w 9"/>
                  <a:gd name="T37" fmla="*/ 5 h 8"/>
                  <a:gd name="T38" fmla="*/ 4 w 9"/>
                  <a:gd name="T39" fmla="*/ 6 h 8"/>
                  <a:gd name="T40" fmla="*/ 5 w 9"/>
                  <a:gd name="T41" fmla="*/ 5 h 8"/>
                  <a:gd name="T42" fmla="*/ 4 w 9"/>
                  <a:gd name="T43" fmla="*/ 3 h 8"/>
                  <a:gd name="T44" fmla="*/ 5 w 9"/>
                  <a:gd name="T45" fmla="*/ 4 h 8"/>
                  <a:gd name="T46" fmla="*/ 4 w 9"/>
                  <a:gd name="T47" fmla="*/ 3 h 8"/>
                  <a:gd name="T48" fmla="*/ 5 w 9"/>
                  <a:gd name="T49" fmla="*/ 4 h 8"/>
                  <a:gd name="T50" fmla="*/ 4 w 9"/>
                  <a:gd name="T51" fmla="*/ 2 h 8"/>
                  <a:gd name="T52" fmla="*/ 6 w 9"/>
                  <a:gd name="T53" fmla="*/ 5 h 8"/>
                  <a:gd name="T54" fmla="*/ 6 w 9"/>
                  <a:gd name="T55" fmla="*/ 3 h 8"/>
                  <a:gd name="T56" fmla="*/ 6 w 9"/>
                  <a:gd name="T57" fmla="*/ 2 h 8"/>
                  <a:gd name="T58" fmla="*/ 6 w 9"/>
                  <a:gd name="T59" fmla="*/ 5 h 8"/>
                  <a:gd name="T60" fmla="*/ 6 w 9"/>
                  <a:gd name="T61" fmla="*/ 3 h 8"/>
                  <a:gd name="T62" fmla="*/ 6 w 9"/>
                  <a:gd name="T63" fmla="*/ 2 h 8"/>
                  <a:gd name="T64" fmla="*/ 7 w 9"/>
                  <a:gd name="T65" fmla="*/ 3 h 8"/>
                  <a:gd name="T66" fmla="*/ 6 w 9"/>
                  <a:gd name="T67" fmla="*/ 5 h 8"/>
                  <a:gd name="T68" fmla="*/ 6 w 9"/>
                  <a:gd name="T69" fmla="*/ 5 h 8"/>
                  <a:gd name="T70" fmla="*/ 7 w 9"/>
                  <a:gd name="T71" fmla="*/ 3 h 8"/>
                  <a:gd name="T72" fmla="*/ 7 w 9"/>
                  <a:gd name="T73" fmla="*/ 5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" h="8">
                    <a:moveTo>
                      <a:pt x="7" y="5"/>
                    </a:moveTo>
                    <a:cubicBezTo>
                      <a:pt x="7" y="4"/>
                      <a:pt x="7" y="4"/>
                      <a:pt x="7" y="4"/>
                    </a:cubicBezTo>
                    <a:cubicBezTo>
                      <a:pt x="7" y="3"/>
                      <a:pt x="7" y="3"/>
                      <a:pt x="8" y="3"/>
                    </a:cubicBezTo>
                    <a:cubicBezTo>
                      <a:pt x="8" y="2"/>
                      <a:pt x="9" y="2"/>
                      <a:pt x="9" y="1"/>
                    </a:cubicBezTo>
                    <a:cubicBezTo>
                      <a:pt x="9" y="0"/>
                      <a:pt x="8" y="2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7" y="0"/>
                      <a:pt x="6" y="2"/>
                      <a:pt x="6" y="1"/>
                    </a:cubicBezTo>
                    <a:cubicBezTo>
                      <a:pt x="6" y="0"/>
                      <a:pt x="5" y="1"/>
                      <a:pt x="5" y="1"/>
                    </a:cubicBezTo>
                    <a:cubicBezTo>
                      <a:pt x="3" y="1"/>
                      <a:pt x="3" y="3"/>
                      <a:pt x="1" y="4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5"/>
                      <a:pt x="3" y="6"/>
                      <a:pt x="1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0" y="5"/>
                      <a:pt x="1" y="6"/>
                      <a:pt x="1" y="6"/>
                    </a:cubicBezTo>
                    <a:cubicBezTo>
                      <a:pt x="1" y="6"/>
                      <a:pt x="3" y="7"/>
                      <a:pt x="3" y="7"/>
                    </a:cubicBezTo>
                    <a:cubicBezTo>
                      <a:pt x="1" y="6"/>
                      <a:pt x="3" y="7"/>
                      <a:pt x="0" y="7"/>
                    </a:cubicBezTo>
                    <a:cubicBezTo>
                      <a:pt x="0" y="7"/>
                      <a:pt x="2" y="7"/>
                      <a:pt x="2" y="7"/>
                    </a:cubicBezTo>
                    <a:cubicBezTo>
                      <a:pt x="3" y="8"/>
                      <a:pt x="3" y="7"/>
                      <a:pt x="4" y="7"/>
                    </a:cubicBezTo>
                    <a:cubicBezTo>
                      <a:pt x="5" y="8"/>
                      <a:pt x="3" y="8"/>
                      <a:pt x="4" y="8"/>
                    </a:cubicBezTo>
                    <a:cubicBezTo>
                      <a:pt x="5" y="8"/>
                      <a:pt x="3" y="6"/>
                      <a:pt x="3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3" y="5"/>
                      <a:pt x="4" y="4"/>
                      <a:pt x="5" y="5"/>
                    </a:cubicBezTo>
                    <a:cubicBezTo>
                      <a:pt x="4" y="4"/>
                      <a:pt x="6" y="5"/>
                      <a:pt x="4" y="3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5" y="4"/>
                      <a:pt x="5" y="4"/>
                    </a:cubicBezTo>
                    <a:cubicBezTo>
                      <a:pt x="5" y="3"/>
                      <a:pt x="5" y="3"/>
                      <a:pt x="4" y="2"/>
                    </a:cubicBezTo>
                    <a:cubicBezTo>
                      <a:pt x="5" y="3"/>
                      <a:pt x="6" y="4"/>
                      <a:pt x="6" y="5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6" y="3"/>
                      <a:pt x="6" y="2"/>
                    </a:cubicBezTo>
                    <a:cubicBezTo>
                      <a:pt x="6" y="2"/>
                      <a:pt x="6" y="4"/>
                      <a:pt x="6" y="5"/>
                    </a:cubicBezTo>
                    <a:cubicBezTo>
                      <a:pt x="6" y="5"/>
                      <a:pt x="6" y="2"/>
                      <a:pt x="6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7" y="2"/>
                      <a:pt x="7" y="3"/>
                      <a:pt x="7" y="3"/>
                    </a:cubicBezTo>
                    <a:cubicBezTo>
                      <a:pt x="7" y="4"/>
                      <a:pt x="6" y="4"/>
                      <a:pt x="6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7" y="4"/>
                      <a:pt x="7" y="3"/>
                    </a:cubicBezTo>
                    <a:cubicBezTo>
                      <a:pt x="6" y="5"/>
                      <a:pt x="7" y="5"/>
                      <a:pt x="7" y="5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81" name="Rectangle 1583"/>
              <p:cNvSpPr>
                <a:spLocks noChangeArrowheads="1"/>
              </p:cNvSpPr>
              <p:nvPr/>
            </p:nvSpPr>
            <p:spPr bwMode="auto">
              <a:xfrm>
                <a:off x="1024" y="3011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82" name="Freeform 1584"/>
              <p:cNvSpPr>
                <a:spLocks/>
              </p:cNvSpPr>
              <p:nvPr/>
            </p:nvSpPr>
            <p:spPr bwMode="auto">
              <a:xfrm>
                <a:off x="1024" y="3011"/>
                <a:ext cx="2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83" name="Rectangle 1585"/>
              <p:cNvSpPr>
                <a:spLocks noChangeArrowheads="1"/>
              </p:cNvSpPr>
              <p:nvPr/>
            </p:nvSpPr>
            <p:spPr bwMode="auto">
              <a:xfrm>
                <a:off x="1024" y="2998"/>
                <a:ext cx="1" cy="2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84" name="Freeform 1586"/>
              <p:cNvSpPr>
                <a:spLocks/>
              </p:cNvSpPr>
              <p:nvPr/>
            </p:nvSpPr>
            <p:spPr bwMode="auto">
              <a:xfrm>
                <a:off x="1024" y="3011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85" name="Freeform 1587"/>
              <p:cNvSpPr>
                <a:spLocks/>
              </p:cNvSpPr>
              <p:nvPr/>
            </p:nvSpPr>
            <p:spPr bwMode="auto">
              <a:xfrm>
                <a:off x="1024" y="3011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86" name="Freeform 1588"/>
              <p:cNvSpPr>
                <a:spLocks/>
              </p:cNvSpPr>
              <p:nvPr/>
            </p:nvSpPr>
            <p:spPr bwMode="auto">
              <a:xfrm>
                <a:off x="1024" y="3011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87" name="Freeform 1589"/>
              <p:cNvSpPr>
                <a:spLocks/>
              </p:cNvSpPr>
              <p:nvPr/>
            </p:nvSpPr>
            <p:spPr bwMode="auto">
              <a:xfrm>
                <a:off x="1024" y="3000"/>
                <a:ext cx="21" cy="17"/>
              </a:xfrm>
              <a:custGeom>
                <a:avLst/>
                <a:gdLst>
                  <a:gd name="T0" fmla="*/ 7 w 8"/>
                  <a:gd name="T1" fmla="*/ 6 h 6"/>
                  <a:gd name="T2" fmla="*/ 8 w 8"/>
                  <a:gd name="T3" fmla="*/ 4 h 6"/>
                  <a:gd name="T4" fmla="*/ 4 w 8"/>
                  <a:gd name="T5" fmla="*/ 4 h 6"/>
                  <a:gd name="T6" fmla="*/ 7 w 8"/>
                  <a:gd name="T7" fmla="*/ 4 h 6"/>
                  <a:gd name="T8" fmla="*/ 4 w 8"/>
                  <a:gd name="T9" fmla="*/ 2 h 6"/>
                  <a:gd name="T10" fmla="*/ 5 w 8"/>
                  <a:gd name="T11" fmla="*/ 2 h 6"/>
                  <a:gd name="T12" fmla="*/ 2 w 8"/>
                  <a:gd name="T13" fmla="*/ 3 h 6"/>
                  <a:gd name="T14" fmla="*/ 5 w 8"/>
                  <a:gd name="T15" fmla="*/ 1 h 6"/>
                  <a:gd name="T16" fmla="*/ 5 w 8"/>
                  <a:gd name="T17" fmla="*/ 1 h 6"/>
                  <a:gd name="T18" fmla="*/ 3 w 8"/>
                  <a:gd name="T19" fmla="*/ 1 h 6"/>
                  <a:gd name="T20" fmla="*/ 2 w 8"/>
                  <a:gd name="T21" fmla="*/ 2 h 6"/>
                  <a:gd name="T22" fmla="*/ 1 w 8"/>
                  <a:gd name="T23" fmla="*/ 4 h 6"/>
                  <a:gd name="T24" fmla="*/ 2 w 8"/>
                  <a:gd name="T25" fmla="*/ 3 h 6"/>
                  <a:gd name="T26" fmla="*/ 1 w 8"/>
                  <a:gd name="T27" fmla="*/ 4 h 6"/>
                  <a:gd name="T28" fmla="*/ 2 w 8"/>
                  <a:gd name="T29" fmla="*/ 3 h 6"/>
                  <a:gd name="T30" fmla="*/ 1 w 8"/>
                  <a:gd name="T31" fmla="*/ 4 h 6"/>
                  <a:gd name="T32" fmla="*/ 2 w 8"/>
                  <a:gd name="T33" fmla="*/ 4 h 6"/>
                  <a:gd name="T34" fmla="*/ 2 w 8"/>
                  <a:gd name="T35" fmla="*/ 4 h 6"/>
                  <a:gd name="T36" fmla="*/ 3 w 8"/>
                  <a:gd name="T37" fmla="*/ 3 h 6"/>
                  <a:gd name="T38" fmla="*/ 2 w 8"/>
                  <a:gd name="T39" fmla="*/ 4 h 6"/>
                  <a:gd name="T40" fmla="*/ 3 w 8"/>
                  <a:gd name="T41" fmla="*/ 4 h 6"/>
                  <a:gd name="T42" fmla="*/ 2 w 8"/>
                  <a:gd name="T43" fmla="*/ 5 h 6"/>
                  <a:gd name="T44" fmla="*/ 3 w 8"/>
                  <a:gd name="T45" fmla="*/ 5 h 6"/>
                  <a:gd name="T46" fmla="*/ 2 w 8"/>
                  <a:gd name="T47" fmla="*/ 5 h 6"/>
                  <a:gd name="T48" fmla="*/ 5 w 8"/>
                  <a:gd name="T49" fmla="*/ 3 h 6"/>
                  <a:gd name="T50" fmla="*/ 2 w 8"/>
                  <a:gd name="T51" fmla="*/ 5 h 6"/>
                  <a:gd name="T52" fmla="*/ 3 w 8"/>
                  <a:gd name="T53" fmla="*/ 5 h 6"/>
                  <a:gd name="T54" fmla="*/ 3 w 8"/>
                  <a:gd name="T55" fmla="*/ 5 h 6"/>
                  <a:gd name="T56" fmla="*/ 4 w 8"/>
                  <a:gd name="T57" fmla="*/ 5 h 6"/>
                  <a:gd name="T58" fmla="*/ 4 w 8"/>
                  <a:gd name="T59" fmla="*/ 5 h 6"/>
                  <a:gd name="T60" fmla="*/ 5 w 8"/>
                  <a:gd name="T61" fmla="*/ 6 h 6"/>
                  <a:gd name="T62" fmla="*/ 4 w 8"/>
                  <a:gd name="T63" fmla="*/ 6 h 6"/>
                  <a:gd name="T64" fmla="*/ 6 w 8"/>
                  <a:gd name="T65" fmla="*/ 6 h 6"/>
                  <a:gd name="T66" fmla="*/ 5 w 8"/>
                  <a:gd name="T67" fmla="*/ 6 h 6"/>
                  <a:gd name="T68" fmla="*/ 7 w 8"/>
                  <a:gd name="T6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8" h="6">
                    <a:moveTo>
                      <a:pt x="7" y="6"/>
                    </a:moveTo>
                    <a:cubicBezTo>
                      <a:pt x="8" y="6"/>
                      <a:pt x="7" y="5"/>
                      <a:pt x="8" y="4"/>
                    </a:cubicBezTo>
                    <a:cubicBezTo>
                      <a:pt x="7" y="4"/>
                      <a:pt x="5" y="5"/>
                      <a:pt x="4" y="4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7" y="3"/>
                      <a:pt x="6" y="1"/>
                      <a:pt x="4" y="2"/>
                    </a:cubicBezTo>
                    <a:cubicBezTo>
                      <a:pt x="4" y="2"/>
                      <a:pt x="5" y="2"/>
                      <a:pt x="5" y="2"/>
                    </a:cubicBezTo>
                    <a:cubicBezTo>
                      <a:pt x="5" y="1"/>
                      <a:pt x="2" y="4"/>
                      <a:pt x="2" y="3"/>
                    </a:cubicBezTo>
                    <a:cubicBezTo>
                      <a:pt x="4" y="2"/>
                      <a:pt x="3" y="2"/>
                      <a:pt x="5" y="1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0"/>
                      <a:pt x="3" y="1"/>
                      <a:pt x="3" y="1"/>
                    </a:cubicBezTo>
                    <a:cubicBezTo>
                      <a:pt x="3" y="1"/>
                      <a:pt x="2" y="2"/>
                      <a:pt x="2" y="2"/>
                    </a:cubicBezTo>
                    <a:cubicBezTo>
                      <a:pt x="2" y="2"/>
                      <a:pt x="1" y="3"/>
                      <a:pt x="1" y="4"/>
                    </a:cubicBezTo>
                    <a:cubicBezTo>
                      <a:pt x="2" y="3"/>
                      <a:pt x="1" y="4"/>
                      <a:pt x="2" y="3"/>
                    </a:cubicBezTo>
                    <a:cubicBezTo>
                      <a:pt x="2" y="4"/>
                      <a:pt x="2" y="3"/>
                      <a:pt x="1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4"/>
                      <a:pt x="1" y="4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3" y="4"/>
                      <a:pt x="0" y="5"/>
                      <a:pt x="2" y="5"/>
                    </a:cubicBezTo>
                    <a:cubicBezTo>
                      <a:pt x="2" y="5"/>
                      <a:pt x="3" y="5"/>
                      <a:pt x="3" y="5"/>
                    </a:cubicBezTo>
                    <a:cubicBezTo>
                      <a:pt x="3" y="4"/>
                      <a:pt x="2" y="5"/>
                      <a:pt x="2" y="5"/>
                    </a:cubicBezTo>
                    <a:cubicBezTo>
                      <a:pt x="3" y="4"/>
                      <a:pt x="4" y="4"/>
                      <a:pt x="5" y="3"/>
                    </a:cubicBezTo>
                    <a:cubicBezTo>
                      <a:pt x="4" y="4"/>
                      <a:pt x="5" y="4"/>
                      <a:pt x="2" y="5"/>
                    </a:cubicBezTo>
                    <a:cubicBezTo>
                      <a:pt x="2" y="5"/>
                      <a:pt x="4" y="5"/>
                      <a:pt x="3" y="5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4" y="5"/>
                      <a:pt x="2" y="5"/>
                      <a:pt x="4" y="5"/>
                    </a:cubicBezTo>
                    <a:cubicBezTo>
                      <a:pt x="4" y="5"/>
                      <a:pt x="4" y="5"/>
                      <a:pt x="4" y="5"/>
                    </a:cubicBezTo>
                    <a:cubicBezTo>
                      <a:pt x="5" y="5"/>
                      <a:pt x="5" y="5"/>
                      <a:pt x="5" y="6"/>
                    </a:cubicBezTo>
                    <a:cubicBezTo>
                      <a:pt x="5" y="6"/>
                      <a:pt x="5" y="6"/>
                      <a:pt x="4" y="6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6" y="6"/>
                      <a:pt x="5" y="6"/>
                      <a:pt x="5" y="6"/>
                    </a:cubicBezTo>
                    <a:cubicBezTo>
                      <a:pt x="6" y="6"/>
                      <a:pt x="7" y="6"/>
                      <a:pt x="7" y="6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88" name="Freeform 1590"/>
              <p:cNvSpPr>
                <a:spLocks/>
              </p:cNvSpPr>
              <p:nvPr/>
            </p:nvSpPr>
            <p:spPr bwMode="auto">
              <a:xfrm>
                <a:off x="1026" y="3011"/>
                <a:ext cx="3" cy="0"/>
              </a:xfrm>
              <a:custGeom>
                <a:avLst/>
                <a:gdLst>
                  <a:gd name="T0" fmla="*/ 0 w 3"/>
                  <a:gd name="T1" fmla="*/ 3 w 3"/>
                  <a:gd name="T2" fmla="*/ 0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89" name="Freeform 1591"/>
              <p:cNvSpPr>
                <a:spLocks/>
              </p:cNvSpPr>
              <p:nvPr/>
            </p:nvSpPr>
            <p:spPr bwMode="auto">
              <a:xfrm>
                <a:off x="1024" y="3014"/>
                <a:ext cx="19" cy="22"/>
              </a:xfrm>
              <a:custGeom>
                <a:avLst/>
                <a:gdLst>
                  <a:gd name="T0" fmla="*/ 4 w 7"/>
                  <a:gd name="T1" fmla="*/ 2 h 8"/>
                  <a:gd name="T2" fmla="*/ 2 w 7"/>
                  <a:gd name="T3" fmla="*/ 1 h 8"/>
                  <a:gd name="T4" fmla="*/ 5 w 7"/>
                  <a:gd name="T5" fmla="*/ 3 h 8"/>
                  <a:gd name="T6" fmla="*/ 5 w 7"/>
                  <a:gd name="T7" fmla="*/ 4 h 8"/>
                  <a:gd name="T8" fmla="*/ 3 w 7"/>
                  <a:gd name="T9" fmla="*/ 2 h 8"/>
                  <a:gd name="T10" fmla="*/ 2 w 7"/>
                  <a:gd name="T11" fmla="*/ 2 h 8"/>
                  <a:gd name="T12" fmla="*/ 4 w 7"/>
                  <a:gd name="T13" fmla="*/ 3 h 8"/>
                  <a:gd name="T14" fmla="*/ 4 w 7"/>
                  <a:gd name="T15" fmla="*/ 5 h 8"/>
                  <a:gd name="T16" fmla="*/ 4 w 7"/>
                  <a:gd name="T17" fmla="*/ 4 h 8"/>
                  <a:gd name="T18" fmla="*/ 2 w 7"/>
                  <a:gd name="T19" fmla="*/ 3 h 8"/>
                  <a:gd name="T20" fmla="*/ 4 w 7"/>
                  <a:gd name="T21" fmla="*/ 8 h 8"/>
                  <a:gd name="T22" fmla="*/ 4 w 7"/>
                  <a:gd name="T23" fmla="*/ 7 h 8"/>
                  <a:gd name="T24" fmla="*/ 3 w 7"/>
                  <a:gd name="T25" fmla="*/ 5 h 8"/>
                  <a:gd name="T26" fmla="*/ 4 w 7"/>
                  <a:gd name="T27" fmla="*/ 5 h 8"/>
                  <a:gd name="T28" fmla="*/ 4 w 7"/>
                  <a:gd name="T29" fmla="*/ 6 h 8"/>
                  <a:gd name="T30" fmla="*/ 7 w 7"/>
                  <a:gd name="T31" fmla="*/ 3 h 8"/>
                  <a:gd name="T32" fmla="*/ 7 w 7"/>
                  <a:gd name="T33" fmla="*/ 3 h 8"/>
                  <a:gd name="T34" fmla="*/ 6 w 7"/>
                  <a:gd name="T35" fmla="*/ 2 h 8"/>
                  <a:gd name="T36" fmla="*/ 4 w 7"/>
                  <a:gd name="T37" fmla="*/ 2 h 8"/>
                  <a:gd name="T38" fmla="*/ 4 w 7"/>
                  <a:gd name="T39" fmla="*/ 2 h 8"/>
                  <a:gd name="T40" fmla="*/ 2 w 7"/>
                  <a:gd name="T41" fmla="*/ 1 h 8"/>
                  <a:gd name="T42" fmla="*/ 2 w 7"/>
                  <a:gd name="T43" fmla="*/ 0 h 8"/>
                  <a:gd name="T44" fmla="*/ 1 w 7"/>
                  <a:gd name="T45" fmla="*/ 1 h 8"/>
                  <a:gd name="T46" fmla="*/ 4 w 7"/>
                  <a:gd name="T47" fmla="*/ 2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7" h="8">
                    <a:moveTo>
                      <a:pt x="4" y="2"/>
                    </a:moveTo>
                    <a:cubicBezTo>
                      <a:pt x="3" y="2"/>
                      <a:pt x="3" y="1"/>
                      <a:pt x="2" y="1"/>
                    </a:cubicBezTo>
                    <a:cubicBezTo>
                      <a:pt x="3" y="2"/>
                      <a:pt x="4" y="2"/>
                      <a:pt x="5" y="3"/>
                    </a:cubicBezTo>
                    <a:cubicBezTo>
                      <a:pt x="4" y="3"/>
                      <a:pt x="5" y="4"/>
                      <a:pt x="5" y="4"/>
                    </a:cubicBezTo>
                    <a:cubicBezTo>
                      <a:pt x="5" y="3"/>
                      <a:pt x="3" y="2"/>
                      <a:pt x="3" y="2"/>
                    </a:cubicBezTo>
                    <a:cubicBezTo>
                      <a:pt x="3" y="3"/>
                      <a:pt x="2" y="2"/>
                      <a:pt x="2" y="2"/>
                    </a:cubicBezTo>
                    <a:cubicBezTo>
                      <a:pt x="3" y="3"/>
                      <a:pt x="3" y="3"/>
                      <a:pt x="4" y="3"/>
                    </a:cubicBezTo>
                    <a:cubicBezTo>
                      <a:pt x="5" y="4"/>
                      <a:pt x="5" y="5"/>
                      <a:pt x="4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3" y="3"/>
                      <a:pt x="3" y="4"/>
                      <a:pt x="2" y="3"/>
                    </a:cubicBezTo>
                    <a:cubicBezTo>
                      <a:pt x="3" y="4"/>
                      <a:pt x="2" y="5"/>
                      <a:pt x="4" y="8"/>
                    </a:cubicBezTo>
                    <a:cubicBezTo>
                      <a:pt x="5" y="8"/>
                      <a:pt x="4" y="7"/>
                      <a:pt x="4" y="7"/>
                    </a:cubicBezTo>
                    <a:cubicBezTo>
                      <a:pt x="4" y="7"/>
                      <a:pt x="3" y="6"/>
                      <a:pt x="3" y="5"/>
                    </a:cubicBezTo>
                    <a:cubicBezTo>
                      <a:pt x="4" y="5"/>
                      <a:pt x="3" y="4"/>
                      <a:pt x="4" y="5"/>
                    </a:cubicBezTo>
                    <a:cubicBezTo>
                      <a:pt x="4" y="6"/>
                      <a:pt x="4" y="6"/>
                      <a:pt x="4" y="6"/>
                    </a:cubicBezTo>
                    <a:cubicBezTo>
                      <a:pt x="6" y="6"/>
                      <a:pt x="7" y="4"/>
                      <a:pt x="7" y="3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3"/>
                      <a:pt x="6" y="3"/>
                      <a:pt x="6" y="2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4" y="2"/>
                      <a:pt x="4" y="1"/>
                      <a:pt x="4" y="2"/>
                    </a:cubicBezTo>
                    <a:cubicBezTo>
                      <a:pt x="4" y="1"/>
                      <a:pt x="3" y="1"/>
                      <a:pt x="2" y="1"/>
                    </a:cubicBezTo>
                    <a:cubicBezTo>
                      <a:pt x="2" y="1"/>
                      <a:pt x="3" y="1"/>
                      <a:pt x="2" y="0"/>
                    </a:cubicBezTo>
                    <a:cubicBezTo>
                      <a:pt x="0" y="0"/>
                      <a:pt x="3" y="1"/>
                      <a:pt x="1" y="1"/>
                    </a:cubicBez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90" name="Rectangle 1592"/>
              <p:cNvSpPr>
                <a:spLocks noChangeArrowheads="1"/>
              </p:cNvSpPr>
              <p:nvPr/>
            </p:nvSpPr>
            <p:spPr bwMode="auto">
              <a:xfrm>
                <a:off x="1032" y="3017"/>
                <a:ext cx="2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91" name="Freeform 1593"/>
              <p:cNvSpPr>
                <a:spLocks/>
              </p:cNvSpPr>
              <p:nvPr/>
            </p:nvSpPr>
            <p:spPr bwMode="auto">
              <a:xfrm>
                <a:off x="1040" y="3019"/>
                <a:ext cx="5" cy="3"/>
              </a:xfrm>
              <a:custGeom>
                <a:avLst/>
                <a:gdLst>
                  <a:gd name="T0" fmla="*/ 2 w 2"/>
                  <a:gd name="T1" fmla="*/ 1 h 1"/>
                  <a:gd name="T2" fmla="*/ 1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92" name="Freeform 1594"/>
              <p:cNvSpPr>
                <a:spLocks/>
              </p:cNvSpPr>
              <p:nvPr/>
            </p:nvSpPr>
            <p:spPr bwMode="auto">
              <a:xfrm>
                <a:off x="1029" y="302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93" name="Freeform 1595"/>
              <p:cNvSpPr>
                <a:spLocks/>
              </p:cNvSpPr>
              <p:nvPr/>
            </p:nvSpPr>
            <p:spPr bwMode="auto">
              <a:xfrm>
                <a:off x="1026" y="3028"/>
                <a:ext cx="8" cy="10"/>
              </a:xfrm>
              <a:custGeom>
                <a:avLst/>
                <a:gdLst>
                  <a:gd name="T0" fmla="*/ 2 w 3"/>
                  <a:gd name="T1" fmla="*/ 4 h 4"/>
                  <a:gd name="T2" fmla="*/ 3 w 3"/>
                  <a:gd name="T3" fmla="*/ 3 h 4"/>
                  <a:gd name="T4" fmla="*/ 1 w 3"/>
                  <a:gd name="T5" fmla="*/ 0 h 4"/>
                  <a:gd name="T6" fmla="*/ 2 w 3"/>
                  <a:gd name="T7" fmla="*/ 2 h 4"/>
                  <a:gd name="T8" fmla="*/ 1 w 3"/>
                  <a:gd name="T9" fmla="*/ 3 h 4"/>
                  <a:gd name="T10" fmla="*/ 2 w 3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2" y="4"/>
                    </a:moveTo>
                    <a:cubicBezTo>
                      <a:pt x="2" y="4"/>
                      <a:pt x="2" y="2"/>
                      <a:pt x="3" y="3"/>
                    </a:cubicBezTo>
                    <a:cubicBezTo>
                      <a:pt x="3" y="2"/>
                      <a:pt x="1" y="1"/>
                      <a:pt x="1" y="0"/>
                    </a:cubicBezTo>
                    <a:cubicBezTo>
                      <a:pt x="0" y="0"/>
                      <a:pt x="2" y="2"/>
                      <a:pt x="2" y="2"/>
                    </a:cubicBezTo>
                    <a:cubicBezTo>
                      <a:pt x="1" y="1"/>
                      <a:pt x="1" y="3"/>
                      <a:pt x="1" y="3"/>
                    </a:cubicBez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94" name="Freeform 1596"/>
              <p:cNvSpPr>
                <a:spLocks/>
              </p:cNvSpPr>
              <p:nvPr/>
            </p:nvSpPr>
            <p:spPr bwMode="auto">
              <a:xfrm>
                <a:off x="994" y="3019"/>
                <a:ext cx="35" cy="19"/>
              </a:xfrm>
              <a:custGeom>
                <a:avLst/>
                <a:gdLst>
                  <a:gd name="T0" fmla="*/ 10 w 13"/>
                  <a:gd name="T1" fmla="*/ 3 h 7"/>
                  <a:gd name="T2" fmla="*/ 10 w 13"/>
                  <a:gd name="T3" fmla="*/ 4 h 7"/>
                  <a:gd name="T4" fmla="*/ 10 w 13"/>
                  <a:gd name="T5" fmla="*/ 3 h 7"/>
                  <a:gd name="T6" fmla="*/ 9 w 13"/>
                  <a:gd name="T7" fmla="*/ 2 h 7"/>
                  <a:gd name="T8" fmla="*/ 9 w 13"/>
                  <a:gd name="T9" fmla="*/ 3 h 7"/>
                  <a:gd name="T10" fmla="*/ 8 w 13"/>
                  <a:gd name="T11" fmla="*/ 4 h 7"/>
                  <a:gd name="T12" fmla="*/ 8 w 13"/>
                  <a:gd name="T13" fmla="*/ 5 h 7"/>
                  <a:gd name="T14" fmla="*/ 8 w 13"/>
                  <a:gd name="T15" fmla="*/ 2 h 7"/>
                  <a:gd name="T16" fmla="*/ 8 w 13"/>
                  <a:gd name="T17" fmla="*/ 6 h 7"/>
                  <a:gd name="T18" fmla="*/ 6 w 13"/>
                  <a:gd name="T19" fmla="*/ 5 h 7"/>
                  <a:gd name="T20" fmla="*/ 7 w 13"/>
                  <a:gd name="T21" fmla="*/ 5 h 7"/>
                  <a:gd name="T22" fmla="*/ 6 w 13"/>
                  <a:gd name="T23" fmla="*/ 4 h 7"/>
                  <a:gd name="T24" fmla="*/ 7 w 13"/>
                  <a:gd name="T25" fmla="*/ 3 h 7"/>
                  <a:gd name="T26" fmla="*/ 6 w 13"/>
                  <a:gd name="T27" fmla="*/ 3 h 7"/>
                  <a:gd name="T28" fmla="*/ 6 w 13"/>
                  <a:gd name="T29" fmla="*/ 2 h 7"/>
                  <a:gd name="T30" fmla="*/ 5 w 13"/>
                  <a:gd name="T31" fmla="*/ 2 h 7"/>
                  <a:gd name="T32" fmla="*/ 5 w 13"/>
                  <a:gd name="T33" fmla="*/ 1 h 7"/>
                  <a:gd name="T34" fmla="*/ 3 w 13"/>
                  <a:gd name="T35" fmla="*/ 3 h 7"/>
                  <a:gd name="T36" fmla="*/ 3 w 13"/>
                  <a:gd name="T37" fmla="*/ 3 h 7"/>
                  <a:gd name="T38" fmla="*/ 5 w 13"/>
                  <a:gd name="T39" fmla="*/ 2 h 7"/>
                  <a:gd name="T40" fmla="*/ 4 w 13"/>
                  <a:gd name="T41" fmla="*/ 2 h 7"/>
                  <a:gd name="T42" fmla="*/ 5 w 13"/>
                  <a:gd name="T43" fmla="*/ 1 h 7"/>
                  <a:gd name="T44" fmla="*/ 2 w 13"/>
                  <a:gd name="T45" fmla="*/ 1 h 7"/>
                  <a:gd name="T46" fmla="*/ 3 w 13"/>
                  <a:gd name="T47" fmla="*/ 0 h 7"/>
                  <a:gd name="T48" fmla="*/ 0 w 13"/>
                  <a:gd name="T49" fmla="*/ 2 h 7"/>
                  <a:gd name="T50" fmla="*/ 2 w 13"/>
                  <a:gd name="T51" fmla="*/ 5 h 7"/>
                  <a:gd name="T52" fmla="*/ 4 w 13"/>
                  <a:gd name="T53" fmla="*/ 4 h 7"/>
                  <a:gd name="T54" fmla="*/ 3 w 13"/>
                  <a:gd name="T55" fmla="*/ 6 h 7"/>
                  <a:gd name="T56" fmla="*/ 4 w 13"/>
                  <a:gd name="T57" fmla="*/ 4 h 7"/>
                  <a:gd name="T58" fmla="*/ 4 w 13"/>
                  <a:gd name="T59" fmla="*/ 6 h 7"/>
                  <a:gd name="T60" fmla="*/ 5 w 13"/>
                  <a:gd name="T61" fmla="*/ 5 h 7"/>
                  <a:gd name="T62" fmla="*/ 4 w 13"/>
                  <a:gd name="T63" fmla="*/ 7 h 7"/>
                  <a:gd name="T64" fmla="*/ 10 w 13"/>
                  <a:gd name="T65" fmla="*/ 7 h 7"/>
                  <a:gd name="T66" fmla="*/ 10 w 13"/>
                  <a:gd name="T67" fmla="*/ 5 h 7"/>
                  <a:gd name="T68" fmla="*/ 11 w 13"/>
                  <a:gd name="T69" fmla="*/ 5 h 7"/>
                  <a:gd name="T70" fmla="*/ 11 w 13"/>
                  <a:gd name="T71" fmla="*/ 3 h 7"/>
                  <a:gd name="T72" fmla="*/ 12 w 13"/>
                  <a:gd name="T73" fmla="*/ 6 h 7"/>
                  <a:gd name="T74" fmla="*/ 13 w 13"/>
                  <a:gd name="T75" fmla="*/ 6 h 7"/>
                  <a:gd name="T76" fmla="*/ 12 w 13"/>
                  <a:gd name="T77" fmla="*/ 5 h 7"/>
                  <a:gd name="T78" fmla="*/ 13 w 13"/>
                  <a:gd name="T79" fmla="*/ 6 h 7"/>
                  <a:gd name="T80" fmla="*/ 11 w 13"/>
                  <a:gd name="T81" fmla="*/ 2 h 7"/>
                  <a:gd name="T82" fmla="*/ 9 w 13"/>
                  <a:gd name="T83" fmla="*/ 1 h 7"/>
                  <a:gd name="T84" fmla="*/ 10 w 13"/>
                  <a:gd name="T85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" h="7">
                    <a:moveTo>
                      <a:pt x="10" y="3"/>
                    </a:moveTo>
                    <a:cubicBezTo>
                      <a:pt x="10" y="3"/>
                      <a:pt x="10" y="4"/>
                      <a:pt x="10" y="4"/>
                    </a:cubicBezTo>
                    <a:cubicBezTo>
                      <a:pt x="9" y="3"/>
                      <a:pt x="9" y="3"/>
                      <a:pt x="10" y="3"/>
                    </a:cubicBezTo>
                    <a:cubicBezTo>
                      <a:pt x="9" y="1"/>
                      <a:pt x="9" y="3"/>
                      <a:pt x="9" y="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3"/>
                      <a:pt x="9" y="4"/>
                      <a:pt x="8" y="4"/>
                    </a:cubicBezTo>
                    <a:cubicBezTo>
                      <a:pt x="8" y="4"/>
                      <a:pt x="8" y="4"/>
                      <a:pt x="8" y="5"/>
                    </a:cubicBezTo>
                    <a:cubicBezTo>
                      <a:pt x="8" y="4"/>
                      <a:pt x="8" y="4"/>
                      <a:pt x="8" y="2"/>
                    </a:cubicBezTo>
                    <a:cubicBezTo>
                      <a:pt x="8" y="3"/>
                      <a:pt x="8" y="5"/>
                      <a:pt x="8" y="6"/>
                    </a:cubicBezTo>
                    <a:cubicBezTo>
                      <a:pt x="7" y="4"/>
                      <a:pt x="7" y="6"/>
                      <a:pt x="6" y="5"/>
                    </a:cubicBezTo>
                    <a:cubicBezTo>
                      <a:pt x="6" y="5"/>
                      <a:pt x="7" y="4"/>
                      <a:pt x="7" y="5"/>
                    </a:cubicBezTo>
                    <a:cubicBezTo>
                      <a:pt x="7" y="3"/>
                      <a:pt x="6" y="5"/>
                      <a:pt x="6" y="4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6" y="3"/>
                      <a:pt x="6" y="4"/>
                      <a:pt x="6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5" y="3"/>
                      <a:pt x="5" y="2"/>
                      <a:pt x="5" y="2"/>
                    </a:cubicBezTo>
                    <a:cubicBezTo>
                      <a:pt x="5" y="1"/>
                      <a:pt x="5" y="1"/>
                      <a:pt x="5" y="1"/>
                    </a:cubicBezTo>
                    <a:cubicBezTo>
                      <a:pt x="4" y="2"/>
                      <a:pt x="5" y="2"/>
                      <a:pt x="3" y="3"/>
                    </a:cubicBezTo>
                    <a:cubicBezTo>
                      <a:pt x="5" y="1"/>
                      <a:pt x="2" y="4"/>
                      <a:pt x="3" y="3"/>
                    </a:cubicBezTo>
                    <a:cubicBezTo>
                      <a:pt x="4" y="2"/>
                      <a:pt x="4" y="3"/>
                      <a:pt x="5" y="2"/>
                    </a:cubicBezTo>
                    <a:cubicBezTo>
                      <a:pt x="3" y="2"/>
                      <a:pt x="4" y="2"/>
                      <a:pt x="4" y="2"/>
                    </a:cubicBezTo>
                    <a:cubicBezTo>
                      <a:pt x="5" y="1"/>
                      <a:pt x="3" y="1"/>
                      <a:pt x="5" y="1"/>
                    </a:cubicBezTo>
                    <a:cubicBezTo>
                      <a:pt x="4" y="1"/>
                      <a:pt x="3" y="1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1"/>
                      <a:pt x="0" y="1"/>
                      <a:pt x="0" y="2"/>
                    </a:cubicBezTo>
                    <a:cubicBezTo>
                      <a:pt x="1" y="3"/>
                      <a:pt x="2" y="3"/>
                      <a:pt x="2" y="5"/>
                    </a:cubicBezTo>
                    <a:cubicBezTo>
                      <a:pt x="4" y="3"/>
                      <a:pt x="3" y="5"/>
                      <a:pt x="4" y="4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4" y="6"/>
                      <a:pt x="3" y="5"/>
                      <a:pt x="4" y="4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4" y="6"/>
                      <a:pt x="4" y="6"/>
                      <a:pt x="5" y="5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6" y="7"/>
                      <a:pt x="8" y="6"/>
                      <a:pt x="10" y="7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11" y="6"/>
                      <a:pt x="10" y="2"/>
                      <a:pt x="11" y="5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1" y="4"/>
                      <a:pt x="12" y="5"/>
                      <a:pt x="12" y="6"/>
                    </a:cubicBezTo>
                    <a:cubicBezTo>
                      <a:pt x="12" y="6"/>
                      <a:pt x="13" y="6"/>
                      <a:pt x="13" y="6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4"/>
                      <a:pt x="12" y="5"/>
                      <a:pt x="13" y="6"/>
                    </a:cubicBezTo>
                    <a:cubicBezTo>
                      <a:pt x="13" y="4"/>
                      <a:pt x="11" y="3"/>
                      <a:pt x="11" y="2"/>
                    </a:cubicBezTo>
                    <a:cubicBezTo>
                      <a:pt x="11" y="5"/>
                      <a:pt x="9" y="0"/>
                      <a:pt x="9" y="1"/>
                    </a:cubicBezTo>
                    <a:cubicBezTo>
                      <a:pt x="9" y="2"/>
                      <a:pt x="10" y="3"/>
                      <a:pt x="10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95" name="Freeform 1597"/>
              <p:cNvSpPr>
                <a:spLocks/>
              </p:cNvSpPr>
              <p:nvPr/>
            </p:nvSpPr>
            <p:spPr bwMode="auto">
              <a:xfrm>
                <a:off x="1026" y="3036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96" name="Freeform 1598"/>
              <p:cNvSpPr>
                <a:spLocks/>
              </p:cNvSpPr>
              <p:nvPr/>
            </p:nvSpPr>
            <p:spPr bwMode="auto">
              <a:xfrm>
                <a:off x="999" y="3019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97" name="Rectangle 1599"/>
              <p:cNvSpPr>
                <a:spLocks noChangeArrowheads="1"/>
              </p:cNvSpPr>
              <p:nvPr/>
            </p:nvSpPr>
            <p:spPr bwMode="auto">
              <a:xfrm>
                <a:off x="1029" y="3036"/>
                <a:ext cx="1" cy="1"/>
              </a:xfrm>
              <a:prstGeom prst="rect">
                <a:avLst/>
              </a:pr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98" name="Freeform 1600"/>
              <p:cNvSpPr>
                <a:spLocks/>
              </p:cNvSpPr>
              <p:nvPr/>
            </p:nvSpPr>
            <p:spPr bwMode="auto">
              <a:xfrm>
                <a:off x="1024" y="3025"/>
                <a:ext cx="2" cy="3"/>
              </a:xfrm>
              <a:custGeom>
                <a:avLst/>
                <a:gdLst>
                  <a:gd name="T0" fmla="*/ 2 w 2"/>
                  <a:gd name="T1" fmla="*/ 0 h 3"/>
                  <a:gd name="T2" fmla="*/ 0 w 2"/>
                  <a:gd name="T3" fmla="*/ 0 h 3"/>
                  <a:gd name="T4" fmla="*/ 2 w 2"/>
                  <a:gd name="T5" fmla="*/ 3 h 3"/>
                  <a:gd name="T6" fmla="*/ 2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2" y="0"/>
                    </a:moveTo>
                    <a:lnTo>
                      <a:pt x="0" y="0"/>
                    </a:lnTo>
                    <a:lnTo>
                      <a:pt x="2" y="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299" name="Freeform 1601"/>
              <p:cNvSpPr>
                <a:spLocks/>
              </p:cNvSpPr>
              <p:nvPr/>
            </p:nvSpPr>
            <p:spPr bwMode="auto">
              <a:xfrm>
                <a:off x="1002" y="3017"/>
                <a:ext cx="3" cy="0"/>
              </a:xfrm>
              <a:custGeom>
                <a:avLst/>
                <a:gdLst>
                  <a:gd name="T0" fmla="*/ 3 w 3"/>
                  <a:gd name="T1" fmla="*/ 0 w 3"/>
                  <a:gd name="T2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lnTo>
                      <a:pt x="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00" name="Freeform 1602"/>
              <p:cNvSpPr>
                <a:spLocks/>
              </p:cNvSpPr>
              <p:nvPr/>
            </p:nvSpPr>
            <p:spPr bwMode="auto">
              <a:xfrm>
                <a:off x="1010" y="301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01" name="Freeform 1603"/>
              <p:cNvSpPr>
                <a:spLocks/>
              </p:cNvSpPr>
              <p:nvPr/>
            </p:nvSpPr>
            <p:spPr bwMode="auto">
              <a:xfrm>
                <a:off x="991" y="2987"/>
                <a:ext cx="60" cy="32"/>
              </a:xfrm>
              <a:custGeom>
                <a:avLst/>
                <a:gdLst>
                  <a:gd name="T0" fmla="*/ 17 w 22"/>
                  <a:gd name="T1" fmla="*/ 10 h 12"/>
                  <a:gd name="T2" fmla="*/ 19 w 22"/>
                  <a:gd name="T3" fmla="*/ 11 h 12"/>
                  <a:gd name="T4" fmla="*/ 20 w 22"/>
                  <a:gd name="T5" fmla="*/ 10 h 12"/>
                  <a:gd name="T6" fmla="*/ 19 w 22"/>
                  <a:gd name="T7" fmla="*/ 7 h 12"/>
                  <a:gd name="T8" fmla="*/ 17 w 22"/>
                  <a:gd name="T9" fmla="*/ 4 h 12"/>
                  <a:gd name="T10" fmla="*/ 15 w 22"/>
                  <a:gd name="T11" fmla="*/ 2 h 12"/>
                  <a:gd name="T12" fmla="*/ 12 w 22"/>
                  <a:gd name="T13" fmla="*/ 3 h 12"/>
                  <a:gd name="T14" fmla="*/ 11 w 22"/>
                  <a:gd name="T15" fmla="*/ 3 h 12"/>
                  <a:gd name="T16" fmla="*/ 10 w 22"/>
                  <a:gd name="T17" fmla="*/ 2 h 12"/>
                  <a:gd name="T18" fmla="*/ 10 w 22"/>
                  <a:gd name="T19" fmla="*/ 6 h 12"/>
                  <a:gd name="T20" fmla="*/ 9 w 22"/>
                  <a:gd name="T21" fmla="*/ 6 h 12"/>
                  <a:gd name="T22" fmla="*/ 7 w 22"/>
                  <a:gd name="T23" fmla="*/ 5 h 12"/>
                  <a:gd name="T24" fmla="*/ 6 w 22"/>
                  <a:gd name="T25" fmla="*/ 5 h 12"/>
                  <a:gd name="T26" fmla="*/ 4 w 22"/>
                  <a:gd name="T27" fmla="*/ 6 h 12"/>
                  <a:gd name="T28" fmla="*/ 4 w 22"/>
                  <a:gd name="T29" fmla="*/ 7 h 12"/>
                  <a:gd name="T30" fmla="*/ 4 w 22"/>
                  <a:gd name="T31" fmla="*/ 9 h 12"/>
                  <a:gd name="T32" fmla="*/ 3 w 22"/>
                  <a:gd name="T33" fmla="*/ 8 h 12"/>
                  <a:gd name="T34" fmla="*/ 3 w 22"/>
                  <a:gd name="T35" fmla="*/ 9 h 12"/>
                  <a:gd name="T36" fmla="*/ 2 w 22"/>
                  <a:gd name="T37" fmla="*/ 12 h 12"/>
                  <a:gd name="T38" fmla="*/ 3 w 22"/>
                  <a:gd name="T39" fmla="*/ 11 h 12"/>
                  <a:gd name="T40" fmla="*/ 2 w 22"/>
                  <a:gd name="T41" fmla="*/ 10 h 12"/>
                  <a:gd name="T42" fmla="*/ 5 w 22"/>
                  <a:gd name="T43" fmla="*/ 10 h 12"/>
                  <a:gd name="T44" fmla="*/ 6 w 22"/>
                  <a:gd name="T45" fmla="*/ 10 h 12"/>
                  <a:gd name="T46" fmla="*/ 6 w 22"/>
                  <a:gd name="T47" fmla="*/ 10 h 12"/>
                  <a:gd name="T48" fmla="*/ 6 w 22"/>
                  <a:gd name="T49" fmla="*/ 10 h 12"/>
                  <a:gd name="T50" fmla="*/ 7 w 22"/>
                  <a:gd name="T51" fmla="*/ 9 h 12"/>
                  <a:gd name="T52" fmla="*/ 7 w 22"/>
                  <a:gd name="T53" fmla="*/ 8 h 12"/>
                  <a:gd name="T54" fmla="*/ 7 w 22"/>
                  <a:gd name="T55" fmla="*/ 9 h 12"/>
                  <a:gd name="T56" fmla="*/ 7 w 22"/>
                  <a:gd name="T57" fmla="*/ 8 h 12"/>
                  <a:gd name="T58" fmla="*/ 8 w 22"/>
                  <a:gd name="T59" fmla="*/ 8 h 12"/>
                  <a:gd name="T60" fmla="*/ 8 w 22"/>
                  <a:gd name="T61" fmla="*/ 7 h 12"/>
                  <a:gd name="T62" fmla="*/ 9 w 22"/>
                  <a:gd name="T63" fmla="*/ 8 h 12"/>
                  <a:gd name="T64" fmla="*/ 10 w 22"/>
                  <a:gd name="T65" fmla="*/ 8 h 12"/>
                  <a:gd name="T66" fmla="*/ 10 w 22"/>
                  <a:gd name="T67" fmla="*/ 6 h 12"/>
                  <a:gd name="T68" fmla="*/ 11 w 22"/>
                  <a:gd name="T69" fmla="*/ 6 h 12"/>
                  <a:gd name="T70" fmla="*/ 13 w 22"/>
                  <a:gd name="T71" fmla="*/ 5 h 12"/>
                  <a:gd name="T72" fmla="*/ 14 w 22"/>
                  <a:gd name="T73" fmla="*/ 6 h 12"/>
                  <a:gd name="T74" fmla="*/ 16 w 22"/>
                  <a:gd name="T75" fmla="*/ 6 h 12"/>
                  <a:gd name="T76" fmla="*/ 16 w 22"/>
                  <a:gd name="T77" fmla="*/ 4 h 12"/>
                  <a:gd name="T78" fmla="*/ 15 w 22"/>
                  <a:gd name="T79" fmla="*/ 7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" h="12">
                    <a:moveTo>
                      <a:pt x="15" y="8"/>
                    </a:moveTo>
                    <a:cubicBezTo>
                      <a:pt x="16" y="8"/>
                      <a:pt x="16" y="9"/>
                      <a:pt x="17" y="10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9"/>
                      <a:pt x="17" y="11"/>
                      <a:pt x="19" y="11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8" y="10"/>
                      <a:pt x="20" y="11"/>
                      <a:pt x="20" y="10"/>
                    </a:cubicBezTo>
                    <a:cubicBezTo>
                      <a:pt x="20" y="9"/>
                      <a:pt x="17" y="8"/>
                      <a:pt x="18" y="8"/>
                    </a:cubicBezTo>
                    <a:cubicBezTo>
                      <a:pt x="18" y="7"/>
                      <a:pt x="19" y="7"/>
                      <a:pt x="19" y="7"/>
                    </a:cubicBezTo>
                    <a:cubicBezTo>
                      <a:pt x="20" y="7"/>
                      <a:pt x="17" y="7"/>
                      <a:pt x="17" y="7"/>
                    </a:cubicBezTo>
                    <a:cubicBezTo>
                      <a:pt x="22" y="4"/>
                      <a:pt x="15" y="6"/>
                      <a:pt x="17" y="4"/>
                    </a:cubicBezTo>
                    <a:cubicBezTo>
                      <a:pt x="16" y="3"/>
                      <a:pt x="16" y="3"/>
                      <a:pt x="15" y="4"/>
                    </a:cubicBezTo>
                    <a:cubicBezTo>
                      <a:pt x="16" y="3"/>
                      <a:pt x="14" y="4"/>
                      <a:pt x="15" y="2"/>
                    </a:cubicBezTo>
                    <a:cubicBezTo>
                      <a:pt x="14" y="5"/>
                      <a:pt x="14" y="0"/>
                      <a:pt x="13" y="4"/>
                    </a:cubicBezTo>
                    <a:cubicBezTo>
                      <a:pt x="12" y="3"/>
                      <a:pt x="13" y="4"/>
                      <a:pt x="12" y="3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2"/>
                      <a:pt x="12" y="5"/>
                      <a:pt x="11" y="3"/>
                    </a:cubicBezTo>
                    <a:cubicBezTo>
                      <a:pt x="11" y="2"/>
                      <a:pt x="11" y="4"/>
                      <a:pt x="11" y="5"/>
                    </a:cubicBezTo>
                    <a:cubicBezTo>
                      <a:pt x="10" y="5"/>
                      <a:pt x="10" y="4"/>
                      <a:pt x="10" y="2"/>
                    </a:cubicBezTo>
                    <a:cubicBezTo>
                      <a:pt x="10" y="4"/>
                      <a:pt x="10" y="3"/>
                      <a:pt x="9" y="4"/>
                    </a:cubicBezTo>
                    <a:cubicBezTo>
                      <a:pt x="9" y="4"/>
                      <a:pt x="10" y="5"/>
                      <a:pt x="10" y="6"/>
                    </a:cubicBezTo>
                    <a:cubicBezTo>
                      <a:pt x="9" y="5"/>
                      <a:pt x="9" y="7"/>
                      <a:pt x="9" y="8"/>
                    </a:cubicBezTo>
                    <a:cubicBezTo>
                      <a:pt x="8" y="6"/>
                      <a:pt x="10" y="7"/>
                      <a:pt x="9" y="6"/>
                    </a:cubicBezTo>
                    <a:cubicBezTo>
                      <a:pt x="9" y="5"/>
                      <a:pt x="9" y="5"/>
                      <a:pt x="9" y="3"/>
                    </a:cubicBezTo>
                    <a:cubicBezTo>
                      <a:pt x="9" y="3"/>
                      <a:pt x="8" y="4"/>
                      <a:pt x="7" y="5"/>
                    </a:cubicBezTo>
                    <a:cubicBezTo>
                      <a:pt x="7" y="5"/>
                      <a:pt x="7" y="4"/>
                      <a:pt x="7" y="4"/>
                    </a:cubicBezTo>
                    <a:cubicBezTo>
                      <a:pt x="6" y="3"/>
                      <a:pt x="7" y="6"/>
                      <a:pt x="6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6" y="6"/>
                      <a:pt x="4" y="5"/>
                      <a:pt x="4" y="6"/>
                    </a:cubicBezTo>
                    <a:cubicBezTo>
                      <a:pt x="5" y="6"/>
                      <a:pt x="5" y="6"/>
                      <a:pt x="5" y="7"/>
                    </a:cubicBezTo>
                    <a:cubicBezTo>
                      <a:pt x="3" y="4"/>
                      <a:pt x="5" y="8"/>
                      <a:pt x="4" y="7"/>
                    </a:cubicBezTo>
                    <a:cubicBezTo>
                      <a:pt x="5" y="8"/>
                      <a:pt x="6" y="9"/>
                      <a:pt x="6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5" y="9"/>
                      <a:pt x="3" y="7"/>
                      <a:pt x="3" y="6"/>
                    </a:cubicBezTo>
                    <a:cubicBezTo>
                      <a:pt x="3" y="7"/>
                      <a:pt x="2" y="7"/>
                      <a:pt x="3" y="8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1" y="8"/>
                      <a:pt x="4" y="9"/>
                      <a:pt x="3" y="9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10"/>
                      <a:pt x="0" y="12"/>
                      <a:pt x="2" y="12"/>
                    </a:cubicBezTo>
                    <a:cubicBezTo>
                      <a:pt x="3" y="12"/>
                      <a:pt x="5" y="11"/>
                      <a:pt x="6" y="11"/>
                    </a:cubicBezTo>
                    <a:cubicBezTo>
                      <a:pt x="5" y="11"/>
                      <a:pt x="4" y="11"/>
                      <a:pt x="3" y="11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1"/>
                      <a:pt x="2" y="10"/>
                      <a:pt x="2" y="10"/>
                    </a:cubicBezTo>
                    <a:cubicBezTo>
                      <a:pt x="1" y="10"/>
                      <a:pt x="3" y="10"/>
                      <a:pt x="2" y="10"/>
                    </a:cubicBezTo>
                    <a:cubicBezTo>
                      <a:pt x="4" y="10"/>
                      <a:pt x="4" y="10"/>
                      <a:pt x="5" y="10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5" y="10"/>
                      <a:pt x="5" y="10"/>
                      <a:pt x="6" y="10"/>
                    </a:cubicBezTo>
                    <a:cubicBezTo>
                      <a:pt x="4" y="9"/>
                      <a:pt x="7" y="10"/>
                      <a:pt x="6" y="10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6" y="9"/>
                      <a:pt x="4" y="8"/>
                      <a:pt x="5" y="8"/>
                    </a:cubicBezTo>
                    <a:cubicBezTo>
                      <a:pt x="6" y="9"/>
                      <a:pt x="6" y="8"/>
                      <a:pt x="7" y="9"/>
                    </a:cubicBezTo>
                    <a:cubicBezTo>
                      <a:pt x="6" y="8"/>
                      <a:pt x="7" y="9"/>
                      <a:pt x="6" y="8"/>
                    </a:cubicBezTo>
                    <a:cubicBezTo>
                      <a:pt x="6" y="7"/>
                      <a:pt x="6" y="7"/>
                      <a:pt x="7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9"/>
                      <a:pt x="7" y="8"/>
                      <a:pt x="7" y="8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8" y="9"/>
                      <a:pt x="7" y="6"/>
                      <a:pt x="8" y="8"/>
                    </a:cubicBezTo>
                    <a:cubicBezTo>
                      <a:pt x="7" y="7"/>
                      <a:pt x="8" y="7"/>
                      <a:pt x="7" y="5"/>
                    </a:cubicBezTo>
                    <a:cubicBezTo>
                      <a:pt x="8" y="6"/>
                      <a:pt x="8" y="7"/>
                      <a:pt x="8" y="7"/>
                    </a:cubicBezTo>
                    <a:cubicBezTo>
                      <a:pt x="8" y="5"/>
                      <a:pt x="9" y="7"/>
                      <a:pt x="9" y="6"/>
                    </a:cubicBezTo>
                    <a:cubicBezTo>
                      <a:pt x="9" y="8"/>
                      <a:pt x="9" y="7"/>
                      <a:pt x="9" y="8"/>
                    </a:cubicBezTo>
                    <a:cubicBezTo>
                      <a:pt x="9" y="9"/>
                      <a:pt x="9" y="7"/>
                      <a:pt x="10" y="7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7"/>
                      <a:pt x="10" y="6"/>
                      <a:pt x="10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0" y="7"/>
                      <a:pt x="11" y="7"/>
                      <a:pt x="11" y="8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2" y="8"/>
                      <a:pt x="12" y="6"/>
                      <a:pt x="13" y="4"/>
                    </a:cubicBezTo>
                    <a:cubicBezTo>
                      <a:pt x="13" y="4"/>
                      <a:pt x="14" y="5"/>
                      <a:pt x="13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6"/>
                      <a:pt x="13" y="7"/>
                      <a:pt x="14" y="6"/>
                    </a:cubicBezTo>
                    <a:cubicBezTo>
                      <a:pt x="14" y="5"/>
                      <a:pt x="14" y="7"/>
                      <a:pt x="14" y="7"/>
                    </a:cubicBezTo>
                    <a:cubicBezTo>
                      <a:pt x="16" y="5"/>
                      <a:pt x="13" y="9"/>
                      <a:pt x="16" y="6"/>
                    </a:cubicBezTo>
                    <a:cubicBezTo>
                      <a:pt x="16" y="6"/>
                      <a:pt x="16" y="5"/>
                      <a:pt x="16" y="5"/>
                    </a:cubicBezTo>
                    <a:cubicBezTo>
                      <a:pt x="16" y="5"/>
                      <a:pt x="16" y="4"/>
                      <a:pt x="16" y="4"/>
                    </a:cubicBezTo>
                    <a:cubicBezTo>
                      <a:pt x="17" y="4"/>
                      <a:pt x="16" y="6"/>
                      <a:pt x="17" y="6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3" y="8"/>
                      <a:pt x="19" y="7"/>
                      <a:pt x="15" y="8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02" name="Freeform 1604"/>
              <p:cNvSpPr>
                <a:spLocks/>
              </p:cNvSpPr>
              <p:nvPr/>
            </p:nvSpPr>
            <p:spPr bwMode="auto">
              <a:xfrm>
                <a:off x="1026" y="3003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03" name="Freeform 1605"/>
              <p:cNvSpPr>
                <a:spLocks/>
              </p:cNvSpPr>
              <p:nvPr/>
            </p:nvSpPr>
            <p:spPr bwMode="auto">
              <a:xfrm>
                <a:off x="1026" y="300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04" name="Freeform 1606"/>
              <p:cNvSpPr>
                <a:spLocks/>
              </p:cNvSpPr>
              <p:nvPr/>
            </p:nvSpPr>
            <p:spPr bwMode="auto">
              <a:xfrm>
                <a:off x="1032" y="3011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05" name="Freeform 1607"/>
              <p:cNvSpPr>
                <a:spLocks/>
              </p:cNvSpPr>
              <p:nvPr/>
            </p:nvSpPr>
            <p:spPr bwMode="auto">
              <a:xfrm>
                <a:off x="1034" y="3011"/>
                <a:ext cx="0" cy="3"/>
              </a:xfrm>
              <a:custGeom>
                <a:avLst/>
                <a:gdLst>
                  <a:gd name="T0" fmla="*/ 3 h 3"/>
                  <a:gd name="T1" fmla="*/ 3 h 3"/>
                  <a:gd name="T2" fmla="*/ 0 h 3"/>
                  <a:gd name="T3" fmla="*/ 3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">
                    <a:moveTo>
                      <a:pt x="0" y="3"/>
                    </a:moveTo>
                    <a:lnTo>
                      <a:pt x="0" y="3"/>
                    </a:lnTo>
                    <a:lnTo>
                      <a:pt x="0" y="0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06" name="Freeform 1608"/>
              <p:cNvSpPr>
                <a:spLocks/>
              </p:cNvSpPr>
              <p:nvPr/>
            </p:nvSpPr>
            <p:spPr bwMode="auto">
              <a:xfrm>
                <a:off x="996" y="3014"/>
                <a:ext cx="49" cy="24"/>
              </a:xfrm>
              <a:custGeom>
                <a:avLst/>
                <a:gdLst>
                  <a:gd name="T0" fmla="*/ 4 w 18"/>
                  <a:gd name="T1" fmla="*/ 3 h 9"/>
                  <a:gd name="T2" fmla="*/ 3 w 18"/>
                  <a:gd name="T3" fmla="*/ 3 h 9"/>
                  <a:gd name="T4" fmla="*/ 3 w 18"/>
                  <a:gd name="T5" fmla="*/ 2 h 9"/>
                  <a:gd name="T6" fmla="*/ 0 w 18"/>
                  <a:gd name="T7" fmla="*/ 3 h 9"/>
                  <a:gd name="T8" fmla="*/ 9 w 18"/>
                  <a:gd name="T9" fmla="*/ 6 h 9"/>
                  <a:gd name="T10" fmla="*/ 8 w 18"/>
                  <a:gd name="T11" fmla="*/ 7 h 9"/>
                  <a:gd name="T12" fmla="*/ 11 w 18"/>
                  <a:gd name="T13" fmla="*/ 5 h 9"/>
                  <a:gd name="T14" fmla="*/ 12 w 18"/>
                  <a:gd name="T15" fmla="*/ 7 h 9"/>
                  <a:gd name="T16" fmla="*/ 14 w 18"/>
                  <a:gd name="T17" fmla="*/ 5 h 9"/>
                  <a:gd name="T18" fmla="*/ 13 w 18"/>
                  <a:gd name="T19" fmla="*/ 4 h 9"/>
                  <a:gd name="T20" fmla="*/ 14 w 18"/>
                  <a:gd name="T21" fmla="*/ 4 h 9"/>
                  <a:gd name="T22" fmla="*/ 14 w 18"/>
                  <a:gd name="T23" fmla="*/ 4 h 9"/>
                  <a:gd name="T24" fmla="*/ 14 w 18"/>
                  <a:gd name="T25" fmla="*/ 3 h 9"/>
                  <a:gd name="T26" fmla="*/ 14 w 18"/>
                  <a:gd name="T27" fmla="*/ 4 h 9"/>
                  <a:gd name="T28" fmla="*/ 15 w 18"/>
                  <a:gd name="T29" fmla="*/ 3 h 9"/>
                  <a:gd name="T30" fmla="*/ 15 w 18"/>
                  <a:gd name="T31" fmla="*/ 4 h 9"/>
                  <a:gd name="T32" fmla="*/ 16 w 18"/>
                  <a:gd name="T33" fmla="*/ 1 h 9"/>
                  <a:gd name="T34" fmla="*/ 15 w 18"/>
                  <a:gd name="T35" fmla="*/ 0 h 9"/>
                  <a:gd name="T36" fmla="*/ 14 w 18"/>
                  <a:gd name="T37" fmla="*/ 2 h 9"/>
                  <a:gd name="T38" fmla="*/ 14 w 18"/>
                  <a:gd name="T39" fmla="*/ 2 h 9"/>
                  <a:gd name="T40" fmla="*/ 14 w 18"/>
                  <a:gd name="T41" fmla="*/ 3 h 9"/>
                  <a:gd name="T42" fmla="*/ 13 w 18"/>
                  <a:gd name="T43" fmla="*/ 1 h 9"/>
                  <a:gd name="T44" fmla="*/ 12 w 18"/>
                  <a:gd name="T45" fmla="*/ 1 h 9"/>
                  <a:gd name="T46" fmla="*/ 12 w 18"/>
                  <a:gd name="T47" fmla="*/ 1 h 9"/>
                  <a:gd name="T48" fmla="*/ 12 w 18"/>
                  <a:gd name="T49" fmla="*/ 1 h 9"/>
                  <a:gd name="T50" fmla="*/ 12 w 18"/>
                  <a:gd name="T51" fmla="*/ 2 h 9"/>
                  <a:gd name="T52" fmla="*/ 13 w 18"/>
                  <a:gd name="T53" fmla="*/ 4 h 9"/>
                  <a:gd name="T54" fmla="*/ 12 w 18"/>
                  <a:gd name="T55" fmla="*/ 4 h 9"/>
                  <a:gd name="T56" fmla="*/ 12 w 18"/>
                  <a:gd name="T57" fmla="*/ 3 h 9"/>
                  <a:gd name="T58" fmla="*/ 12 w 18"/>
                  <a:gd name="T59" fmla="*/ 4 h 9"/>
                  <a:gd name="T60" fmla="*/ 11 w 18"/>
                  <a:gd name="T61" fmla="*/ 2 h 9"/>
                  <a:gd name="T62" fmla="*/ 11 w 18"/>
                  <a:gd name="T63" fmla="*/ 4 h 9"/>
                  <a:gd name="T64" fmla="*/ 8 w 18"/>
                  <a:gd name="T65" fmla="*/ 4 h 9"/>
                  <a:gd name="T66" fmla="*/ 9 w 18"/>
                  <a:gd name="T67" fmla="*/ 3 h 9"/>
                  <a:gd name="T68" fmla="*/ 8 w 18"/>
                  <a:gd name="T69" fmla="*/ 4 h 9"/>
                  <a:gd name="T70" fmla="*/ 7 w 18"/>
                  <a:gd name="T71" fmla="*/ 3 h 9"/>
                  <a:gd name="T72" fmla="*/ 6 w 18"/>
                  <a:gd name="T73" fmla="*/ 4 h 9"/>
                  <a:gd name="T74" fmla="*/ 5 w 18"/>
                  <a:gd name="T75" fmla="*/ 3 h 9"/>
                  <a:gd name="T76" fmla="*/ 5 w 18"/>
                  <a:gd name="T77" fmla="*/ 3 h 9"/>
                  <a:gd name="T78" fmla="*/ 3 w 18"/>
                  <a:gd name="T79" fmla="*/ 4 h 9"/>
                  <a:gd name="T80" fmla="*/ 4 w 18"/>
                  <a:gd name="T81" fmla="*/ 3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" h="9">
                    <a:moveTo>
                      <a:pt x="4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2" y="3"/>
                      <a:pt x="3" y="2"/>
                    </a:cubicBezTo>
                    <a:cubicBezTo>
                      <a:pt x="1" y="3"/>
                      <a:pt x="2" y="1"/>
                      <a:pt x="0" y="3"/>
                    </a:cubicBezTo>
                    <a:cubicBezTo>
                      <a:pt x="3" y="5"/>
                      <a:pt x="6" y="8"/>
                      <a:pt x="9" y="6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10" y="5"/>
                      <a:pt x="11" y="9"/>
                      <a:pt x="11" y="5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3" y="7"/>
                      <a:pt x="12" y="3"/>
                      <a:pt x="14" y="5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4"/>
                      <a:pt x="14" y="5"/>
                      <a:pt x="14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5" y="4"/>
                      <a:pt x="14" y="4"/>
                      <a:pt x="14" y="4"/>
                    </a:cubicBezTo>
                    <a:cubicBezTo>
                      <a:pt x="15" y="4"/>
                      <a:pt x="14" y="3"/>
                      <a:pt x="15" y="3"/>
                    </a:cubicBezTo>
                    <a:cubicBezTo>
                      <a:pt x="15" y="3"/>
                      <a:pt x="15" y="4"/>
                      <a:pt x="15" y="4"/>
                    </a:cubicBezTo>
                    <a:cubicBezTo>
                      <a:pt x="16" y="2"/>
                      <a:pt x="18" y="3"/>
                      <a:pt x="16" y="1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3" y="0"/>
                      <a:pt x="14" y="1"/>
                      <a:pt x="14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6" y="4"/>
                      <a:pt x="14" y="1"/>
                      <a:pt x="14" y="3"/>
                    </a:cubicBezTo>
                    <a:cubicBezTo>
                      <a:pt x="14" y="2"/>
                      <a:pt x="14" y="2"/>
                      <a:pt x="13" y="1"/>
                    </a:cubicBezTo>
                    <a:cubicBezTo>
                      <a:pt x="12" y="0"/>
                      <a:pt x="14" y="3"/>
                      <a:pt x="12" y="1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1" y="1"/>
                      <a:pt x="12" y="1"/>
                      <a:pt x="12" y="1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3" y="4"/>
                      <a:pt x="13" y="4"/>
                    </a:cubicBezTo>
                    <a:cubicBezTo>
                      <a:pt x="12" y="3"/>
                      <a:pt x="13" y="5"/>
                      <a:pt x="12" y="4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2" y="4"/>
                      <a:pt x="11" y="2"/>
                      <a:pt x="11" y="2"/>
                    </a:cubicBezTo>
                    <a:cubicBezTo>
                      <a:pt x="11" y="3"/>
                      <a:pt x="11" y="2"/>
                      <a:pt x="11" y="4"/>
                    </a:cubicBezTo>
                    <a:cubicBezTo>
                      <a:pt x="10" y="3"/>
                      <a:pt x="9" y="3"/>
                      <a:pt x="8" y="4"/>
                    </a:cubicBezTo>
                    <a:cubicBezTo>
                      <a:pt x="9" y="4"/>
                      <a:pt x="9" y="3"/>
                      <a:pt x="9" y="3"/>
                    </a:cubicBezTo>
                    <a:cubicBezTo>
                      <a:pt x="9" y="3"/>
                      <a:pt x="8" y="3"/>
                      <a:pt x="8" y="4"/>
                    </a:cubicBezTo>
                    <a:cubicBezTo>
                      <a:pt x="7" y="5"/>
                      <a:pt x="7" y="4"/>
                      <a:pt x="7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6"/>
                      <a:pt x="6" y="3"/>
                      <a:pt x="5" y="3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3"/>
                      <a:pt x="3" y="5"/>
                      <a:pt x="3" y="4"/>
                    </a:cubicBezTo>
                    <a:cubicBezTo>
                      <a:pt x="4" y="3"/>
                      <a:pt x="4" y="4"/>
                      <a:pt x="4" y="3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07" name="Freeform 1609"/>
              <p:cNvSpPr>
                <a:spLocks/>
              </p:cNvSpPr>
              <p:nvPr/>
            </p:nvSpPr>
            <p:spPr bwMode="auto">
              <a:xfrm>
                <a:off x="994" y="3017"/>
                <a:ext cx="8" cy="2"/>
              </a:xfrm>
              <a:custGeom>
                <a:avLst/>
                <a:gdLst>
                  <a:gd name="T0" fmla="*/ 1 w 3"/>
                  <a:gd name="T1" fmla="*/ 0 h 1"/>
                  <a:gd name="T2" fmla="*/ 3 w 3"/>
                  <a:gd name="T3" fmla="*/ 0 h 1"/>
                  <a:gd name="T4" fmla="*/ 0 w 3"/>
                  <a:gd name="T5" fmla="*/ 0 h 1"/>
                  <a:gd name="T6" fmla="*/ 1 w 3"/>
                  <a:gd name="T7" fmla="*/ 1 h 1"/>
                  <a:gd name="T8" fmla="*/ 1 w 3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" h="1">
                    <a:moveTo>
                      <a:pt x="1" y="0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ubicBezTo>
                      <a:pt x="1" y="1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08" name="Freeform 1610"/>
              <p:cNvSpPr>
                <a:spLocks/>
              </p:cNvSpPr>
              <p:nvPr/>
            </p:nvSpPr>
            <p:spPr bwMode="auto">
              <a:xfrm>
                <a:off x="991" y="2984"/>
                <a:ext cx="24" cy="33"/>
              </a:xfrm>
              <a:custGeom>
                <a:avLst/>
                <a:gdLst>
                  <a:gd name="T0" fmla="*/ 6 w 9"/>
                  <a:gd name="T1" fmla="*/ 4 h 12"/>
                  <a:gd name="T2" fmla="*/ 6 w 9"/>
                  <a:gd name="T3" fmla="*/ 3 h 12"/>
                  <a:gd name="T4" fmla="*/ 1 w 9"/>
                  <a:gd name="T5" fmla="*/ 6 h 12"/>
                  <a:gd name="T6" fmla="*/ 2 w 9"/>
                  <a:gd name="T7" fmla="*/ 9 h 12"/>
                  <a:gd name="T8" fmla="*/ 1 w 9"/>
                  <a:gd name="T9" fmla="*/ 9 h 12"/>
                  <a:gd name="T10" fmla="*/ 2 w 9"/>
                  <a:gd name="T11" fmla="*/ 11 h 12"/>
                  <a:gd name="T12" fmla="*/ 2 w 9"/>
                  <a:gd name="T13" fmla="*/ 10 h 12"/>
                  <a:gd name="T14" fmla="*/ 2 w 9"/>
                  <a:gd name="T15" fmla="*/ 10 h 12"/>
                  <a:gd name="T16" fmla="*/ 2 w 9"/>
                  <a:gd name="T17" fmla="*/ 9 h 12"/>
                  <a:gd name="T18" fmla="*/ 3 w 9"/>
                  <a:gd name="T19" fmla="*/ 9 h 12"/>
                  <a:gd name="T20" fmla="*/ 2 w 9"/>
                  <a:gd name="T21" fmla="*/ 6 h 12"/>
                  <a:gd name="T22" fmla="*/ 4 w 9"/>
                  <a:gd name="T23" fmla="*/ 7 h 12"/>
                  <a:gd name="T24" fmla="*/ 6 w 9"/>
                  <a:gd name="T25" fmla="*/ 6 h 12"/>
                  <a:gd name="T26" fmla="*/ 6 w 9"/>
                  <a:gd name="T27" fmla="*/ 6 h 12"/>
                  <a:gd name="T28" fmla="*/ 5 w 9"/>
                  <a:gd name="T29" fmla="*/ 5 h 12"/>
                  <a:gd name="T30" fmla="*/ 6 w 9"/>
                  <a:gd name="T31" fmla="*/ 6 h 12"/>
                  <a:gd name="T32" fmla="*/ 8 w 9"/>
                  <a:gd name="T33" fmla="*/ 5 h 12"/>
                  <a:gd name="T34" fmla="*/ 9 w 9"/>
                  <a:gd name="T35" fmla="*/ 2 h 12"/>
                  <a:gd name="T36" fmla="*/ 9 w 9"/>
                  <a:gd name="T37" fmla="*/ 4 h 12"/>
                  <a:gd name="T38" fmla="*/ 9 w 9"/>
                  <a:gd name="T39" fmla="*/ 4 h 12"/>
                  <a:gd name="T40" fmla="*/ 9 w 9"/>
                  <a:gd name="T41" fmla="*/ 1 h 12"/>
                  <a:gd name="T42" fmla="*/ 6 w 9"/>
                  <a:gd name="T43" fmla="*/ 4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" h="12">
                    <a:moveTo>
                      <a:pt x="6" y="4"/>
                    </a:moveTo>
                    <a:cubicBezTo>
                      <a:pt x="6" y="3"/>
                      <a:pt x="6" y="3"/>
                      <a:pt x="6" y="3"/>
                    </a:cubicBezTo>
                    <a:cubicBezTo>
                      <a:pt x="5" y="3"/>
                      <a:pt x="3" y="5"/>
                      <a:pt x="1" y="6"/>
                    </a:cubicBezTo>
                    <a:cubicBezTo>
                      <a:pt x="0" y="7"/>
                      <a:pt x="2" y="8"/>
                      <a:pt x="2" y="9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1" y="10"/>
                      <a:pt x="0" y="12"/>
                      <a:pt x="2" y="11"/>
                    </a:cubicBezTo>
                    <a:cubicBezTo>
                      <a:pt x="3" y="11"/>
                      <a:pt x="1" y="10"/>
                      <a:pt x="2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5" y="9"/>
                      <a:pt x="1" y="8"/>
                      <a:pt x="2" y="6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5" y="7"/>
                      <a:pt x="5" y="6"/>
                      <a:pt x="6" y="6"/>
                    </a:cubicBezTo>
                    <a:cubicBezTo>
                      <a:pt x="6" y="6"/>
                      <a:pt x="5" y="6"/>
                      <a:pt x="6" y="6"/>
                    </a:cubicBezTo>
                    <a:cubicBezTo>
                      <a:pt x="5" y="6"/>
                      <a:pt x="5" y="5"/>
                      <a:pt x="5" y="5"/>
                    </a:cubicBezTo>
                    <a:cubicBezTo>
                      <a:pt x="5" y="3"/>
                      <a:pt x="5" y="6"/>
                      <a:pt x="6" y="6"/>
                    </a:cubicBezTo>
                    <a:cubicBezTo>
                      <a:pt x="6" y="5"/>
                      <a:pt x="8" y="3"/>
                      <a:pt x="8" y="5"/>
                    </a:cubicBezTo>
                    <a:cubicBezTo>
                      <a:pt x="8" y="4"/>
                      <a:pt x="8" y="2"/>
                      <a:pt x="9" y="2"/>
                    </a:cubicBezTo>
                    <a:cubicBezTo>
                      <a:pt x="9" y="3"/>
                      <a:pt x="9" y="3"/>
                      <a:pt x="9" y="4"/>
                    </a:cubicBezTo>
                    <a:cubicBezTo>
                      <a:pt x="9" y="4"/>
                      <a:pt x="9" y="5"/>
                      <a:pt x="9" y="4"/>
                    </a:cubicBezTo>
                    <a:cubicBezTo>
                      <a:pt x="9" y="3"/>
                      <a:pt x="9" y="2"/>
                      <a:pt x="9" y="1"/>
                    </a:cubicBezTo>
                    <a:cubicBezTo>
                      <a:pt x="8" y="0"/>
                      <a:pt x="7" y="4"/>
                      <a:pt x="6" y="4"/>
                    </a:cubicBez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  <p:sp>
            <p:nvSpPr>
              <p:cNvPr id="309" name="Freeform 1611"/>
              <p:cNvSpPr>
                <a:spLocks/>
              </p:cNvSpPr>
              <p:nvPr/>
            </p:nvSpPr>
            <p:spPr bwMode="auto">
              <a:xfrm>
                <a:off x="1007" y="2989"/>
                <a:ext cx="3" cy="3"/>
              </a:xfrm>
              <a:custGeom>
                <a:avLst/>
                <a:gdLst>
                  <a:gd name="T0" fmla="*/ 0 w 3"/>
                  <a:gd name="T1" fmla="*/ 0 h 3"/>
                  <a:gd name="T2" fmla="*/ 0 w 3"/>
                  <a:gd name="T3" fmla="*/ 3 h 3"/>
                  <a:gd name="T4" fmla="*/ 3 w 3"/>
                  <a:gd name="T5" fmla="*/ 3 h 3"/>
                  <a:gd name="T6" fmla="*/ 0 w 3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0" y="0"/>
                    </a:moveTo>
                    <a:lnTo>
                      <a:pt x="0" y="3"/>
                    </a:lnTo>
                    <a:lnTo>
                      <a:pt x="3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25A7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914377"/>
                <a:endParaRPr lang="zh-CN" altLang="en-US">
                  <a:solidFill>
                    <a:prstClr val="black"/>
                  </a:solidFill>
                  <a:latin typeface="Arial" panose="020B0604020202020204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14" name="Freeform 1613"/>
            <p:cNvSpPr>
              <a:spLocks/>
            </p:cNvSpPr>
            <p:nvPr/>
          </p:nvSpPr>
          <p:spPr bwMode="auto">
            <a:xfrm>
              <a:off x="460" y="2734"/>
              <a:ext cx="3" cy="2"/>
            </a:xfrm>
            <a:custGeom>
              <a:avLst/>
              <a:gdLst>
                <a:gd name="T0" fmla="*/ 3 w 3"/>
                <a:gd name="T1" fmla="*/ 0 h 2"/>
                <a:gd name="T2" fmla="*/ 0 w 3"/>
                <a:gd name="T3" fmla="*/ 0 h 2"/>
                <a:gd name="T4" fmla="*/ 3 w 3"/>
                <a:gd name="T5" fmla="*/ 2 h 2"/>
                <a:gd name="T6" fmla="*/ 3 w 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0" y="0"/>
                  </a:lnTo>
                  <a:lnTo>
                    <a:pt x="3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15" name="Freeform 1614"/>
            <p:cNvSpPr>
              <a:spLocks/>
            </p:cNvSpPr>
            <p:nvPr/>
          </p:nvSpPr>
          <p:spPr bwMode="auto">
            <a:xfrm>
              <a:off x="452" y="2726"/>
              <a:ext cx="8" cy="13"/>
            </a:xfrm>
            <a:custGeom>
              <a:avLst/>
              <a:gdLst>
                <a:gd name="T0" fmla="*/ 1 w 3"/>
                <a:gd name="T1" fmla="*/ 0 h 5"/>
                <a:gd name="T2" fmla="*/ 0 w 3"/>
                <a:gd name="T3" fmla="*/ 0 h 5"/>
                <a:gd name="T4" fmla="*/ 3 w 3"/>
                <a:gd name="T5" fmla="*/ 5 h 5"/>
                <a:gd name="T6" fmla="*/ 2 w 3"/>
                <a:gd name="T7" fmla="*/ 2 h 5"/>
                <a:gd name="T8" fmla="*/ 2 w 3"/>
                <a:gd name="T9" fmla="*/ 3 h 5"/>
                <a:gd name="T10" fmla="*/ 2 w 3"/>
                <a:gd name="T11" fmla="*/ 1 h 5"/>
                <a:gd name="T12" fmla="*/ 1 w 3"/>
                <a:gd name="T13" fmla="*/ 1 h 5"/>
                <a:gd name="T14" fmla="*/ 1 w 3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5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3"/>
                    <a:pt x="1" y="3"/>
                    <a:pt x="3" y="5"/>
                  </a:cubicBezTo>
                  <a:cubicBezTo>
                    <a:pt x="3" y="4"/>
                    <a:pt x="3" y="3"/>
                    <a:pt x="2" y="2"/>
                  </a:cubicBezTo>
                  <a:cubicBezTo>
                    <a:pt x="2" y="2"/>
                    <a:pt x="3" y="3"/>
                    <a:pt x="2" y="3"/>
                  </a:cubicBezTo>
                  <a:cubicBezTo>
                    <a:pt x="2" y="2"/>
                    <a:pt x="2" y="2"/>
                    <a:pt x="2" y="1"/>
                  </a:cubicBezTo>
                  <a:cubicBezTo>
                    <a:pt x="1" y="0"/>
                    <a:pt x="2" y="1"/>
                    <a:pt x="1" y="1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16" name="Freeform 1615"/>
            <p:cNvSpPr>
              <a:spLocks/>
            </p:cNvSpPr>
            <p:nvPr/>
          </p:nvSpPr>
          <p:spPr bwMode="auto">
            <a:xfrm>
              <a:off x="455" y="2731"/>
              <a:ext cx="2" cy="3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17" name="Freeform 1616"/>
            <p:cNvSpPr>
              <a:spLocks/>
            </p:cNvSpPr>
            <p:nvPr/>
          </p:nvSpPr>
          <p:spPr bwMode="auto">
            <a:xfrm>
              <a:off x="455" y="2731"/>
              <a:ext cx="0" cy="5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2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18" name="Freeform 1617"/>
            <p:cNvSpPr>
              <a:spLocks/>
            </p:cNvSpPr>
            <p:nvPr/>
          </p:nvSpPr>
          <p:spPr bwMode="auto">
            <a:xfrm>
              <a:off x="452" y="273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19" name="Freeform 1618"/>
            <p:cNvSpPr>
              <a:spLocks/>
            </p:cNvSpPr>
            <p:nvPr/>
          </p:nvSpPr>
          <p:spPr bwMode="auto">
            <a:xfrm>
              <a:off x="449" y="2728"/>
              <a:ext cx="3" cy="11"/>
            </a:xfrm>
            <a:custGeom>
              <a:avLst/>
              <a:gdLst>
                <a:gd name="T0" fmla="*/ 1 w 1"/>
                <a:gd name="T1" fmla="*/ 3 h 4"/>
                <a:gd name="T2" fmla="*/ 1 w 1"/>
                <a:gd name="T3" fmla="*/ 3 h 4"/>
                <a:gd name="T4" fmla="*/ 1 w 1"/>
                <a:gd name="T5" fmla="*/ 3 h 4"/>
                <a:gd name="T6" fmla="*/ 1 w 1"/>
                <a:gd name="T7" fmla="*/ 1 h 4"/>
                <a:gd name="T8" fmla="*/ 1 w 1"/>
                <a:gd name="T9" fmla="*/ 1 h 4"/>
                <a:gd name="T10" fmla="*/ 1 w 1"/>
                <a:gd name="T11" fmla="*/ 0 h 4"/>
                <a:gd name="T12" fmla="*/ 1 w 1"/>
                <a:gd name="T1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4">
                  <a:moveTo>
                    <a:pt x="1" y="3"/>
                  </a:moveTo>
                  <a:cubicBezTo>
                    <a:pt x="1" y="4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0" y="1"/>
                    <a:pt x="1" y="1"/>
                  </a:cubicBezTo>
                  <a:cubicBezTo>
                    <a:pt x="1" y="1"/>
                    <a:pt x="1" y="2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3"/>
                    <a:pt x="1" y="3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20" name="Freeform 1619"/>
            <p:cNvSpPr>
              <a:spLocks/>
            </p:cNvSpPr>
            <p:nvPr/>
          </p:nvSpPr>
          <p:spPr bwMode="auto">
            <a:xfrm>
              <a:off x="452" y="2734"/>
              <a:ext cx="0" cy="2"/>
            </a:xfrm>
            <a:custGeom>
              <a:avLst/>
              <a:gdLst>
                <a:gd name="T0" fmla="*/ 1 h 1"/>
                <a:gd name="T1" fmla="*/ 1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21" name="Rectangle 1620"/>
            <p:cNvSpPr>
              <a:spLocks noChangeArrowheads="1"/>
            </p:cNvSpPr>
            <p:nvPr/>
          </p:nvSpPr>
          <p:spPr bwMode="auto">
            <a:xfrm>
              <a:off x="455" y="2734"/>
              <a:ext cx="1" cy="2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22" name="Freeform 1621"/>
            <p:cNvSpPr>
              <a:spLocks/>
            </p:cNvSpPr>
            <p:nvPr/>
          </p:nvSpPr>
          <p:spPr bwMode="auto">
            <a:xfrm>
              <a:off x="446" y="2728"/>
              <a:ext cx="6" cy="11"/>
            </a:xfrm>
            <a:custGeom>
              <a:avLst/>
              <a:gdLst>
                <a:gd name="T0" fmla="*/ 1 w 2"/>
                <a:gd name="T1" fmla="*/ 4 h 4"/>
                <a:gd name="T2" fmla="*/ 1 w 2"/>
                <a:gd name="T3" fmla="*/ 2 h 4"/>
                <a:gd name="T4" fmla="*/ 0 w 2"/>
                <a:gd name="T5" fmla="*/ 0 h 4"/>
                <a:gd name="T6" fmla="*/ 0 w 2"/>
                <a:gd name="T7" fmla="*/ 0 h 4"/>
                <a:gd name="T8" fmla="*/ 1 w 2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4">
                  <a:moveTo>
                    <a:pt x="1" y="4"/>
                  </a:moveTo>
                  <a:cubicBezTo>
                    <a:pt x="1" y="1"/>
                    <a:pt x="2" y="4"/>
                    <a:pt x="1" y="2"/>
                  </a:cubicBezTo>
                  <a:cubicBezTo>
                    <a:pt x="1" y="2"/>
                    <a:pt x="0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3"/>
                    <a:pt x="1" y="4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23" name="Freeform 1622"/>
            <p:cNvSpPr>
              <a:spLocks/>
            </p:cNvSpPr>
            <p:nvPr/>
          </p:nvSpPr>
          <p:spPr bwMode="auto">
            <a:xfrm>
              <a:off x="446" y="272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24" name="Freeform 1623"/>
            <p:cNvSpPr>
              <a:spLocks/>
            </p:cNvSpPr>
            <p:nvPr/>
          </p:nvSpPr>
          <p:spPr bwMode="auto">
            <a:xfrm>
              <a:off x="444" y="2726"/>
              <a:ext cx="2" cy="8"/>
            </a:xfrm>
            <a:custGeom>
              <a:avLst/>
              <a:gdLst>
                <a:gd name="T0" fmla="*/ 0 w 1"/>
                <a:gd name="T1" fmla="*/ 3 h 3"/>
                <a:gd name="T2" fmla="*/ 1 w 1"/>
                <a:gd name="T3" fmla="*/ 2 h 3"/>
                <a:gd name="T4" fmla="*/ 1 w 1"/>
                <a:gd name="T5" fmla="*/ 2 h 3"/>
                <a:gd name="T6" fmla="*/ 1 w 1"/>
                <a:gd name="T7" fmla="*/ 2 h 3"/>
                <a:gd name="T8" fmla="*/ 0 w 1"/>
                <a:gd name="T9" fmla="*/ 3 h 3"/>
                <a:gd name="T10" fmla="*/ 1 w 1"/>
                <a:gd name="T11" fmla="*/ 2 h 3"/>
                <a:gd name="T12" fmla="*/ 1 w 1"/>
                <a:gd name="T13" fmla="*/ 3 h 3"/>
                <a:gd name="T14" fmla="*/ 1 w 1"/>
                <a:gd name="T15" fmla="*/ 1 h 3"/>
                <a:gd name="T16" fmla="*/ 1 w 1"/>
                <a:gd name="T17" fmla="*/ 1 h 3"/>
                <a:gd name="T18" fmla="*/ 1 w 1"/>
                <a:gd name="T19" fmla="*/ 0 h 3"/>
                <a:gd name="T20" fmla="*/ 1 w 1"/>
                <a:gd name="T21" fmla="*/ 2 h 3"/>
                <a:gd name="T22" fmla="*/ 0 w 1"/>
                <a:gd name="T2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" h="3">
                  <a:moveTo>
                    <a:pt x="0" y="3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3"/>
                    <a:pt x="1" y="1"/>
                    <a:pt x="1" y="2"/>
                  </a:cubicBezTo>
                  <a:cubicBezTo>
                    <a:pt x="0" y="3"/>
                    <a:pt x="1" y="2"/>
                    <a:pt x="0" y="3"/>
                  </a:cubicBezTo>
                  <a:cubicBezTo>
                    <a:pt x="0" y="3"/>
                    <a:pt x="1" y="3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1" y="2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0" y="2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25" name="Rectangle 1624"/>
            <p:cNvSpPr>
              <a:spLocks noChangeArrowheads="1"/>
            </p:cNvSpPr>
            <p:nvPr/>
          </p:nvSpPr>
          <p:spPr bwMode="auto">
            <a:xfrm>
              <a:off x="446" y="2731"/>
              <a:ext cx="1" cy="1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26" name="Freeform 1625"/>
            <p:cNvSpPr>
              <a:spLocks/>
            </p:cNvSpPr>
            <p:nvPr/>
          </p:nvSpPr>
          <p:spPr bwMode="auto">
            <a:xfrm>
              <a:off x="441" y="2728"/>
              <a:ext cx="14" cy="3"/>
            </a:xfrm>
            <a:custGeom>
              <a:avLst/>
              <a:gdLst>
                <a:gd name="T0" fmla="*/ 0 w 5"/>
                <a:gd name="T1" fmla="*/ 1 h 1"/>
                <a:gd name="T2" fmla="*/ 2 w 5"/>
                <a:gd name="T3" fmla="*/ 1 h 1"/>
                <a:gd name="T4" fmla="*/ 1 w 5"/>
                <a:gd name="T5" fmla="*/ 1 h 1"/>
                <a:gd name="T6" fmla="*/ 2 w 5"/>
                <a:gd name="T7" fmla="*/ 1 h 1"/>
                <a:gd name="T8" fmla="*/ 2 w 5"/>
                <a:gd name="T9" fmla="*/ 1 h 1"/>
                <a:gd name="T10" fmla="*/ 3 w 5"/>
                <a:gd name="T11" fmla="*/ 1 h 1"/>
                <a:gd name="T12" fmla="*/ 2 w 5"/>
                <a:gd name="T13" fmla="*/ 1 h 1"/>
                <a:gd name="T14" fmla="*/ 3 w 5"/>
                <a:gd name="T15" fmla="*/ 0 h 1"/>
                <a:gd name="T16" fmla="*/ 3 w 5"/>
                <a:gd name="T17" fmla="*/ 1 h 1"/>
                <a:gd name="T18" fmla="*/ 2 w 5"/>
                <a:gd name="T19" fmla="*/ 0 h 1"/>
                <a:gd name="T20" fmla="*/ 0 w 5"/>
                <a:gd name="T2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" h="1">
                  <a:moveTo>
                    <a:pt x="0" y="1"/>
                  </a:move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1" y="1"/>
                    <a:pt x="1" y="1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2" y="1"/>
                    <a:pt x="3" y="1"/>
                    <a:pt x="2" y="1"/>
                  </a:cubicBezTo>
                  <a:cubicBezTo>
                    <a:pt x="2" y="1"/>
                    <a:pt x="3" y="1"/>
                    <a:pt x="3" y="1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3" y="0"/>
                    <a:pt x="5" y="1"/>
                    <a:pt x="3" y="0"/>
                  </a:cubicBezTo>
                  <a:cubicBezTo>
                    <a:pt x="3" y="0"/>
                    <a:pt x="3" y="0"/>
                    <a:pt x="3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27" name="Freeform 1626"/>
            <p:cNvSpPr>
              <a:spLocks/>
            </p:cNvSpPr>
            <p:nvPr/>
          </p:nvSpPr>
          <p:spPr bwMode="auto">
            <a:xfrm>
              <a:off x="441" y="2734"/>
              <a:ext cx="3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28" name="Freeform 1627"/>
            <p:cNvSpPr>
              <a:spLocks/>
            </p:cNvSpPr>
            <p:nvPr/>
          </p:nvSpPr>
          <p:spPr bwMode="auto">
            <a:xfrm>
              <a:off x="449" y="272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29" name="Freeform 1628"/>
            <p:cNvSpPr>
              <a:spLocks/>
            </p:cNvSpPr>
            <p:nvPr/>
          </p:nvSpPr>
          <p:spPr bwMode="auto">
            <a:xfrm>
              <a:off x="441" y="2728"/>
              <a:ext cx="3" cy="3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0 h 1"/>
                <a:gd name="T6" fmla="*/ 1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30" name="Freeform 1629"/>
            <p:cNvSpPr>
              <a:spLocks/>
            </p:cNvSpPr>
            <p:nvPr/>
          </p:nvSpPr>
          <p:spPr bwMode="auto">
            <a:xfrm>
              <a:off x="438" y="2709"/>
              <a:ext cx="27" cy="22"/>
            </a:xfrm>
            <a:custGeom>
              <a:avLst/>
              <a:gdLst>
                <a:gd name="T0" fmla="*/ 7 w 10"/>
                <a:gd name="T1" fmla="*/ 5 h 8"/>
                <a:gd name="T2" fmla="*/ 8 w 10"/>
                <a:gd name="T3" fmla="*/ 4 h 8"/>
                <a:gd name="T4" fmla="*/ 9 w 10"/>
                <a:gd name="T5" fmla="*/ 2 h 8"/>
                <a:gd name="T6" fmla="*/ 10 w 10"/>
                <a:gd name="T7" fmla="*/ 0 h 8"/>
                <a:gd name="T8" fmla="*/ 9 w 10"/>
                <a:gd name="T9" fmla="*/ 1 h 8"/>
                <a:gd name="T10" fmla="*/ 9 w 10"/>
                <a:gd name="T11" fmla="*/ 0 h 8"/>
                <a:gd name="T12" fmla="*/ 7 w 10"/>
                <a:gd name="T13" fmla="*/ 0 h 8"/>
                <a:gd name="T14" fmla="*/ 6 w 10"/>
                <a:gd name="T15" fmla="*/ 1 h 8"/>
                <a:gd name="T16" fmla="*/ 2 w 10"/>
                <a:gd name="T17" fmla="*/ 4 h 8"/>
                <a:gd name="T18" fmla="*/ 4 w 10"/>
                <a:gd name="T19" fmla="*/ 5 h 8"/>
                <a:gd name="T20" fmla="*/ 2 w 10"/>
                <a:gd name="T21" fmla="*/ 5 h 8"/>
                <a:gd name="T22" fmla="*/ 2 w 10"/>
                <a:gd name="T23" fmla="*/ 5 h 8"/>
                <a:gd name="T24" fmla="*/ 1 w 10"/>
                <a:gd name="T25" fmla="*/ 6 h 8"/>
                <a:gd name="T26" fmla="*/ 4 w 10"/>
                <a:gd name="T27" fmla="*/ 7 h 8"/>
                <a:gd name="T28" fmla="*/ 1 w 10"/>
                <a:gd name="T29" fmla="*/ 7 h 8"/>
                <a:gd name="T30" fmla="*/ 3 w 10"/>
                <a:gd name="T31" fmla="*/ 7 h 8"/>
                <a:gd name="T32" fmla="*/ 4 w 10"/>
                <a:gd name="T33" fmla="*/ 7 h 8"/>
                <a:gd name="T34" fmla="*/ 5 w 10"/>
                <a:gd name="T35" fmla="*/ 7 h 8"/>
                <a:gd name="T36" fmla="*/ 3 w 10"/>
                <a:gd name="T37" fmla="*/ 4 h 8"/>
                <a:gd name="T38" fmla="*/ 4 w 10"/>
                <a:gd name="T39" fmla="*/ 5 h 8"/>
                <a:gd name="T40" fmla="*/ 6 w 10"/>
                <a:gd name="T41" fmla="*/ 5 h 8"/>
                <a:gd name="T42" fmla="*/ 5 w 10"/>
                <a:gd name="T43" fmla="*/ 3 h 8"/>
                <a:gd name="T44" fmla="*/ 6 w 10"/>
                <a:gd name="T45" fmla="*/ 3 h 8"/>
                <a:gd name="T46" fmla="*/ 5 w 10"/>
                <a:gd name="T47" fmla="*/ 3 h 8"/>
                <a:gd name="T48" fmla="*/ 6 w 10"/>
                <a:gd name="T49" fmla="*/ 4 h 8"/>
                <a:gd name="T50" fmla="*/ 5 w 10"/>
                <a:gd name="T51" fmla="*/ 1 h 8"/>
                <a:gd name="T52" fmla="*/ 7 w 10"/>
                <a:gd name="T53" fmla="*/ 4 h 8"/>
                <a:gd name="T54" fmla="*/ 7 w 10"/>
                <a:gd name="T55" fmla="*/ 3 h 8"/>
                <a:gd name="T56" fmla="*/ 7 w 10"/>
                <a:gd name="T57" fmla="*/ 2 h 8"/>
                <a:gd name="T58" fmla="*/ 7 w 10"/>
                <a:gd name="T59" fmla="*/ 4 h 8"/>
                <a:gd name="T60" fmla="*/ 7 w 10"/>
                <a:gd name="T61" fmla="*/ 3 h 8"/>
                <a:gd name="T62" fmla="*/ 7 w 10"/>
                <a:gd name="T63" fmla="*/ 2 h 8"/>
                <a:gd name="T64" fmla="*/ 8 w 10"/>
                <a:gd name="T65" fmla="*/ 2 h 8"/>
                <a:gd name="T66" fmla="*/ 7 w 10"/>
                <a:gd name="T67" fmla="*/ 4 h 8"/>
                <a:gd name="T68" fmla="*/ 7 w 10"/>
                <a:gd name="T69" fmla="*/ 5 h 8"/>
                <a:gd name="T70" fmla="*/ 8 w 10"/>
                <a:gd name="T71" fmla="*/ 3 h 8"/>
                <a:gd name="T72" fmla="*/ 7 w 10"/>
                <a:gd name="T7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" h="8">
                  <a:moveTo>
                    <a:pt x="7" y="5"/>
                  </a:moveTo>
                  <a:cubicBezTo>
                    <a:pt x="8" y="4"/>
                    <a:pt x="8" y="4"/>
                    <a:pt x="8" y="4"/>
                  </a:cubicBezTo>
                  <a:cubicBezTo>
                    <a:pt x="8" y="3"/>
                    <a:pt x="8" y="3"/>
                    <a:pt x="9" y="2"/>
                  </a:cubicBezTo>
                  <a:cubicBezTo>
                    <a:pt x="9" y="2"/>
                    <a:pt x="9" y="1"/>
                    <a:pt x="10" y="0"/>
                  </a:cubicBezTo>
                  <a:cubicBezTo>
                    <a:pt x="10" y="0"/>
                    <a:pt x="9" y="1"/>
                    <a:pt x="9" y="1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8" y="0"/>
                    <a:pt x="7" y="1"/>
                    <a:pt x="7" y="0"/>
                  </a:cubicBezTo>
                  <a:cubicBezTo>
                    <a:pt x="6" y="0"/>
                    <a:pt x="6" y="1"/>
                    <a:pt x="6" y="1"/>
                  </a:cubicBezTo>
                  <a:cubicBezTo>
                    <a:pt x="4" y="1"/>
                    <a:pt x="4" y="3"/>
                    <a:pt x="2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5"/>
                    <a:pt x="3" y="6"/>
                    <a:pt x="2" y="5"/>
                  </a:cubicBezTo>
                  <a:cubicBezTo>
                    <a:pt x="3" y="5"/>
                    <a:pt x="2" y="5"/>
                    <a:pt x="2" y="5"/>
                  </a:cubicBezTo>
                  <a:cubicBezTo>
                    <a:pt x="1" y="4"/>
                    <a:pt x="2" y="6"/>
                    <a:pt x="1" y="6"/>
                  </a:cubicBezTo>
                  <a:cubicBezTo>
                    <a:pt x="2" y="6"/>
                    <a:pt x="4" y="6"/>
                    <a:pt x="4" y="7"/>
                  </a:cubicBezTo>
                  <a:cubicBezTo>
                    <a:pt x="2" y="6"/>
                    <a:pt x="4" y="7"/>
                    <a:pt x="1" y="7"/>
                  </a:cubicBezTo>
                  <a:cubicBezTo>
                    <a:pt x="0" y="7"/>
                    <a:pt x="3" y="7"/>
                    <a:pt x="3" y="7"/>
                  </a:cubicBezTo>
                  <a:cubicBezTo>
                    <a:pt x="4" y="7"/>
                    <a:pt x="3" y="7"/>
                    <a:pt x="4" y="7"/>
                  </a:cubicBezTo>
                  <a:cubicBezTo>
                    <a:pt x="6" y="7"/>
                    <a:pt x="4" y="7"/>
                    <a:pt x="5" y="7"/>
                  </a:cubicBezTo>
                  <a:cubicBezTo>
                    <a:pt x="6" y="8"/>
                    <a:pt x="4" y="6"/>
                    <a:pt x="3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4"/>
                    <a:pt x="4" y="4"/>
                    <a:pt x="6" y="5"/>
                  </a:cubicBezTo>
                  <a:cubicBezTo>
                    <a:pt x="5" y="4"/>
                    <a:pt x="7" y="5"/>
                    <a:pt x="5" y="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3"/>
                    <a:pt x="6" y="4"/>
                    <a:pt x="6" y="4"/>
                  </a:cubicBezTo>
                  <a:cubicBezTo>
                    <a:pt x="6" y="3"/>
                    <a:pt x="6" y="2"/>
                    <a:pt x="5" y="1"/>
                  </a:cubicBezTo>
                  <a:cubicBezTo>
                    <a:pt x="6" y="2"/>
                    <a:pt x="7" y="3"/>
                    <a:pt x="7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4"/>
                    <a:pt x="7" y="2"/>
                    <a:pt x="7" y="2"/>
                  </a:cubicBezTo>
                  <a:cubicBezTo>
                    <a:pt x="7" y="2"/>
                    <a:pt x="7" y="3"/>
                    <a:pt x="7" y="4"/>
                  </a:cubicBezTo>
                  <a:cubicBezTo>
                    <a:pt x="7" y="5"/>
                    <a:pt x="7" y="2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1"/>
                    <a:pt x="8" y="2"/>
                    <a:pt x="8" y="2"/>
                  </a:cubicBezTo>
                  <a:cubicBezTo>
                    <a:pt x="8" y="4"/>
                    <a:pt x="7" y="4"/>
                    <a:pt x="7" y="4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8" y="3"/>
                    <a:pt x="8" y="3"/>
                  </a:cubicBezTo>
                  <a:cubicBezTo>
                    <a:pt x="7" y="5"/>
                    <a:pt x="7" y="5"/>
                    <a:pt x="7" y="5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31" name="Rectangle 1630"/>
            <p:cNvSpPr>
              <a:spLocks noChangeArrowheads="1"/>
            </p:cNvSpPr>
            <p:nvPr/>
          </p:nvSpPr>
          <p:spPr bwMode="auto">
            <a:xfrm>
              <a:off x="457" y="2723"/>
              <a:ext cx="1" cy="1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32" name="Freeform 1631"/>
            <p:cNvSpPr>
              <a:spLocks/>
            </p:cNvSpPr>
            <p:nvPr/>
          </p:nvSpPr>
          <p:spPr bwMode="auto">
            <a:xfrm>
              <a:off x="457" y="27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33" name="Rectangle 1632"/>
            <p:cNvSpPr>
              <a:spLocks noChangeArrowheads="1"/>
            </p:cNvSpPr>
            <p:nvPr/>
          </p:nvSpPr>
          <p:spPr bwMode="auto">
            <a:xfrm>
              <a:off x="457" y="2709"/>
              <a:ext cx="1" cy="1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34" name="Freeform 1633"/>
            <p:cNvSpPr>
              <a:spLocks/>
            </p:cNvSpPr>
            <p:nvPr/>
          </p:nvSpPr>
          <p:spPr bwMode="auto">
            <a:xfrm>
              <a:off x="457" y="2720"/>
              <a:ext cx="0" cy="3"/>
            </a:xfrm>
            <a:custGeom>
              <a:avLst/>
              <a:gdLst>
                <a:gd name="T0" fmla="*/ 1 h 1"/>
                <a:gd name="T1" fmla="*/ 0 h 1"/>
                <a:gd name="T2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35" name="Freeform 1634"/>
            <p:cNvSpPr>
              <a:spLocks/>
            </p:cNvSpPr>
            <p:nvPr/>
          </p:nvSpPr>
          <p:spPr bwMode="auto">
            <a:xfrm>
              <a:off x="455" y="2723"/>
              <a:ext cx="2" cy="3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36" name="Rectangle 1635"/>
            <p:cNvSpPr>
              <a:spLocks noChangeArrowheads="1"/>
            </p:cNvSpPr>
            <p:nvPr/>
          </p:nvSpPr>
          <p:spPr bwMode="auto">
            <a:xfrm>
              <a:off x="457" y="2723"/>
              <a:ext cx="1" cy="3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37" name="Freeform 1636"/>
            <p:cNvSpPr>
              <a:spLocks/>
            </p:cNvSpPr>
            <p:nvPr/>
          </p:nvSpPr>
          <p:spPr bwMode="auto">
            <a:xfrm>
              <a:off x="457" y="2712"/>
              <a:ext cx="22" cy="16"/>
            </a:xfrm>
            <a:custGeom>
              <a:avLst/>
              <a:gdLst>
                <a:gd name="T0" fmla="*/ 7 w 8"/>
                <a:gd name="T1" fmla="*/ 6 h 6"/>
                <a:gd name="T2" fmla="*/ 8 w 8"/>
                <a:gd name="T3" fmla="*/ 4 h 6"/>
                <a:gd name="T4" fmla="*/ 4 w 8"/>
                <a:gd name="T5" fmla="*/ 4 h 6"/>
                <a:gd name="T6" fmla="*/ 7 w 8"/>
                <a:gd name="T7" fmla="*/ 3 h 6"/>
                <a:gd name="T8" fmla="*/ 4 w 8"/>
                <a:gd name="T9" fmla="*/ 2 h 6"/>
                <a:gd name="T10" fmla="*/ 5 w 8"/>
                <a:gd name="T11" fmla="*/ 1 h 6"/>
                <a:gd name="T12" fmla="*/ 2 w 8"/>
                <a:gd name="T13" fmla="*/ 3 h 6"/>
                <a:gd name="T14" fmla="*/ 5 w 8"/>
                <a:gd name="T15" fmla="*/ 0 h 6"/>
                <a:gd name="T16" fmla="*/ 5 w 8"/>
                <a:gd name="T17" fmla="*/ 0 h 6"/>
                <a:gd name="T18" fmla="*/ 3 w 8"/>
                <a:gd name="T19" fmla="*/ 0 h 6"/>
                <a:gd name="T20" fmla="*/ 2 w 8"/>
                <a:gd name="T21" fmla="*/ 2 h 6"/>
                <a:gd name="T22" fmla="*/ 1 w 8"/>
                <a:gd name="T23" fmla="*/ 3 h 6"/>
                <a:gd name="T24" fmla="*/ 2 w 8"/>
                <a:gd name="T25" fmla="*/ 3 h 6"/>
                <a:gd name="T26" fmla="*/ 1 w 8"/>
                <a:gd name="T27" fmla="*/ 4 h 6"/>
                <a:gd name="T28" fmla="*/ 2 w 8"/>
                <a:gd name="T29" fmla="*/ 3 h 6"/>
                <a:gd name="T30" fmla="*/ 1 w 8"/>
                <a:gd name="T31" fmla="*/ 4 h 6"/>
                <a:gd name="T32" fmla="*/ 2 w 8"/>
                <a:gd name="T33" fmla="*/ 3 h 6"/>
                <a:gd name="T34" fmla="*/ 2 w 8"/>
                <a:gd name="T35" fmla="*/ 4 h 6"/>
                <a:gd name="T36" fmla="*/ 3 w 8"/>
                <a:gd name="T37" fmla="*/ 3 h 6"/>
                <a:gd name="T38" fmla="*/ 2 w 8"/>
                <a:gd name="T39" fmla="*/ 4 h 6"/>
                <a:gd name="T40" fmla="*/ 3 w 8"/>
                <a:gd name="T41" fmla="*/ 3 h 6"/>
                <a:gd name="T42" fmla="*/ 2 w 8"/>
                <a:gd name="T43" fmla="*/ 5 h 6"/>
                <a:gd name="T44" fmla="*/ 3 w 8"/>
                <a:gd name="T45" fmla="*/ 4 h 6"/>
                <a:gd name="T46" fmla="*/ 2 w 8"/>
                <a:gd name="T47" fmla="*/ 5 h 6"/>
                <a:gd name="T48" fmla="*/ 5 w 8"/>
                <a:gd name="T49" fmla="*/ 3 h 6"/>
                <a:gd name="T50" fmla="*/ 2 w 8"/>
                <a:gd name="T51" fmla="*/ 5 h 6"/>
                <a:gd name="T52" fmla="*/ 3 w 8"/>
                <a:gd name="T53" fmla="*/ 5 h 6"/>
                <a:gd name="T54" fmla="*/ 2 w 8"/>
                <a:gd name="T55" fmla="*/ 5 h 6"/>
                <a:gd name="T56" fmla="*/ 4 w 8"/>
                <a:gd name="T57" fmla="*/ 5 h 6"/>
                <a:gd name="T58" fmla="*/ 4 w 8"/>
                <a:gd name="T59" fmla="*/ 5 h 6"/>
                <a:gd name="T60" fmla="*/ 5 w 8"/>
                <a:gd name="T61" fmla="*/ 5 h 6"/>
                <a:gd name="T62" fmla="*/ 4 w 8"/>
                <a:gd name="T63" fmla="*/ 5 h 6"/>
                <a:gd name="T64" fmla="*/ 6 w 8"/>
                <a:gd name="T65" fmla="*/ 6 h 6"/>
                <a:gd name="T66" fmla="*/ 5 w 8"/>
                <a:gd name="T67" fmla="*/ 5 h 6"/>
                <a:gd name="T68" fmla="*/ 7 w 8"/>
                <a:gd name="T6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" h="6">
                  <a:moveTo>
                    <a:pt x="7" y="6"/>
                  </a:moveTo>
                  <a:cubicBezTo>
                    <a:pt x="8" y="6"/>
                    <a:pt x="7" y="5"/>
                    <a:pt x="8" y="4"/>
                  </a:cubicBezTo>
                  <a:cubicBezTo>
                    <a:pt x="7" y="3"/>
                    <a:pt x="5" y="5"/>
                    <a:pt x="4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6" y="1"/>
                    <a:pt x="4" y="2"/>
                  </a:cubicBezTo>
                  <a:cubicBezTo>
                    <a:pt x="4" y="2"/>
                    <a:pt x="5" y="1"/>
                    <a:pt x="5" y="1"/>
                  </a:cubicBezTo>
                  <a:cubicBezTo>
                    <a:pt x="5" y="1"/>
                    <a:pt x="2" y="4"/>
                    <a:pt x="2" y="3"/>
                  </a:cubicBezTo>
                  <a:cubicBezTo>
                    <a:pt x="4" y="2"/>
                    <a:pt x="3" y="2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3" y="1"/>
                    <a:pt x="3" y="0"/>
                  </a:cubicBezTo>
                  <a:cubicBezTo>
                    <a:pt x="3" y="1"/>
                    <a:pt x="2" y="2"/>
                    <a:pt x="2" y="2"/>
                  </a:cubicBezTo>
                  <a:cubicBezTo>
                    <a:pt x="2" y="2"/>
                    <a:pt x="1" y="3"/>
                    <a:pt x="1" y="3"/>
                  </a:cubicBezTo>
                  <a:cubicBezTo>
                    <a:pt x="1" y="3"/>
                    <a:pt x="1" y="3"/>
                    <a:pt x="2" y="3"/>
                  </a:cubicBezTo>
                  <a:cubicBezTo>
                    <a:pt x="1" y="4"/>
                    <a:pt x="2" y="3"/>
                    <a:pt x="1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4"/>
                    <a:pt x="1" y="4"/>
                  </a:cubicBezTo>
                  <a:cubicBezTo>
                    <a:pt x="2" y="4"/>
                    <a:pt x="2" y="3"/>
                    <a:pt x="2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2" y="4"/>
                    <a:pt x="3" y="3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4"/>
                    <a:pt x="0" y="5"/>
                    <a:pt x="2" y="5"/>
                  </a:cubicBezTo>
                  <a:cubicBezTo>
                    <a:pt x="2" y="5"/>
                    <a:pt x="2" y="4"/>
                    <a:pt x="3" y="4"/>
                  </a:cubicBezTo>
                  <a:cubicBezTo>
                    <a:pt x="3" y="4"/>
                    <a:pt x="2" y="4"/>
                    <a:pt x="2" y="5"/>
                  </a:cubicBezTo>
                  <a:cubicBezTo>
                    <a:pt x="3" y="4"/>
                    <a:pt x="4" y="4"/>
                    <a:pt x="5" y="3"/>
                  </a:cubicBezTo>
                  <a:cubicBezTo>
                    <a:pt x="3" y="4"/>
                    <a:pt x="5" y="4"/>
                    <a:pt x="2" y="5"/>
                  </a:cubicBezTo>
                  <a:cubicBezTo>
                    <a:pt x="2" y="5"/>
                    <a:pt x="4" y="5"/>
                    <a:pt x="3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4" y="5"/>
                    <a:pt x="2" y="5"/>
                    <a:pt x="4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5"/>
                    <a:pt x="5" y="5"/>
                    <a:pt x="4" y="5"/>
                  </a:cubicBezTo>
                  <a:cubicBezTo>
                    <a:pt x="6" y="5"/>
                    <a:pt x="6" y="6"/>
                    <a:pt x="6" y="6"/>
                  </a:cubicBezTo>
                  <a:cubicBezTo>
                    <a:pt x="6" y="6"/>
                    <a:pt x="5" y="5"/>
                    <a:pt x="5" y="5"/>
                  </a:cubicBezTo>
                  <a:cubicBezTo>
                    <a:pt x="6" y="5"/>
                    <a:pt x="7" y="6"/>
                    <a:pt x="7" y="6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38" name="Freeform 1637"/>
            <p:cNvSpPr>
              <a:spLocks/>
            </p:cNvSpPr>
            <p:nvPr/>
          </p:nvSpPr>
          <p:spPr bwMode="auto">
            <a:xfrm>
              <a:off x="460" y="2723"/>
              <a:ext cx="3" cy="0"/>
            </a:xfrm>
            <a:custGeom>
              <a:avLst/>
              <a:gdLst>
                <a:gd name="T0" fmla="*/ 0 w 3"/>
                <a:gd name="T1" fmla="*/ 3 w 3"/>
                <a:gd name="T2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39" name="Freeform 1638"/>
            <p:cNvSpPr>
              <a:spLocks/>
            </p:cNvSpPr>
            <p:nvPr/>
          </p:nvSpPr>
          <p:spPr bwMode="auto">
            <a:xfrm>
              <a:off x="457" y="2723"/>
              <a:ext cx="19" cy="24"/>
            </a:xfrm>
            <a:custGeom>
              <a:avLst/>
              <a:gdLst>
                <a:gd name="T0" fmla="*/ 4 w 7"/>
                <a:gd name="T1" fmla="*/ 3 h 9"/>
                <a:gd name="T2" fmla="*/ 2 w 7"/>
                <a:gd name="T3" fmla="*/ 2 h 9"/>
                <a:gd name="T4" fmla="*/ 5 w 7"/>
                <a:gd name="T5" fmla="*/ 4 h 9"/>
                <a:gd name="T6" fmla="*/ 5 w 7"/>
                <a:gd name="T7" fmla="*/ 5 h 9"/>
                <a:gd name="T8" fmla="*/ 3 w 7"/>
                <a:gd name="T9" fmla="*/ 3 h 9"/>
                <a:gd name="T10" fmla="*/ 2 w 7"/>
                <a:gd name="T11" fmla="*/ 3 h 9"/>
                <a:gd name="T12" fmla="*/ 4 w 7"/>
                <a:gd name="T13" fmla="*/ 4 h 9"/>
                <a:gd name="T14" fmla="*/ 4 w 7"/>
                <a:gd name="T15" fmla="*/ 5 h 9"/>
                <a:gd name="T16" fmla="*/ 4 w 7"/>
                <a:gd name="T17" fmla="*/ 5 h 9"/>
                <a:gd name="T18" fmla="*/ 2 w 7"/>
                <a:gd name="T19" fmla="*/ 3 h 9"/>
                <a:gd name="T20" fmla="*/ 4 w 7"/>
                <a:gd name="T21" fmla="*/ 8 h 9"/>
                <a:gd name="T22" fmla="*/ 4 w 7"/>
                <a:gd name="T23" fmla="*/ 8 h 9"/>
                <a:gd name="T24" fmla="*/ 3 w 7"/>
                <a:gd name="T25" fmla="*/ 6 h 9"/>
                <a:gd name="T26" fmla="*/ 4 w 7"/>
                <a:gd name="T27" fmla="*/ 6 h 9"/>
                <a:gd name="T28" fmla="*/ 4 w 7"/>
                <a:gd name="T29" fmla="*/ 7 h 9"/>
                <a:gd name="T30" fmla="*/ 7 w 7"/>
                <a:gd name="T31" fmla="*/ 4 h 9"/>
                <a:gd name="T32" fmla="*/ 7 w 7"/>
                <a:gd name="T33" fmla="*/ 4 h 9"/>
                <a:gd name="T34" fmla="*/ 6 w 7"/>
                <a:gd name="T35" fmla="*/ 3 h 9"/>
                <a:gd name="T36" fmla="*/ 4 w 7"/>
                <a:gd name="T37" fmla="*/ 2 h 9"/>
                <a:gd name="T38" fmla="*/ 4 w 7"/>
                <a:gd name="T39" fmla="*/ 2 h 9"/>
                <a:gd name="T40" fmla="*/ 2 w 7"/>
                <a:gd name="T41" fmla="*/ 2 h 9"/>
                <a:gd name="T42" fmla="*/ 2 w 7"/>
                <a:gd name="T43" fmla="*/ 1 h 9"/>
                <a:gd name="T44" fmla="*/ 1 w 7"/>
                <a:gd name="T45" fmla="*/ 1 h 9"/>
                <a:gd name="T46" fmla="*/ 4 w 7"/>
                <a:gd name="T47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" h="9">
                  <a:moveTo>
                    <a:pt x="4" y="3"/>
                  </a:moveTo>
                  <a:cubicBezTo>
                    <a:pt x="3" y="3"/>
                    <a:pt x="3" y="2"/>
                    <a:pt x="2" y="2"/>
                  </a:cubicBezTo>
                  <a:cubicBezTo>
                    <a:pt x="3" y="3"/>
                    <a:pt x="4" y="3"/>
                    <a:pt x="5" y="4"/>
                  </a:cubicBezTo>
                  <a:cubicBezTo>
                    <a:pt x="4" y="3"/>
                    <a:pt x="5" y="4"/>
                    <a:pt x="5" y="5"/>
                  </a:cubicBezTo>
                  <a:cubicBezTo>
                    <a:pt x="5" y="4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3" y="3"/>
                    <a:pt x="3" y="4"/>
                    <a:pt x="4" y="4"/>
                  </a:cubicBezTo>
                  <a:cubicBezTo>
                    <a:pt x="5" y="5"/>
                    <a:pt x="5" y="6"/>
                    <a:pt x="4" y="5"/>
                  </a:cubicBezTo>
                  <a:cubicBezTo>
                    <a:pt x="3" y="5"/>
                    <a:pt x="4" y="5"/>
                    <a:pt x="4" y="5"/>
                  </a:cubicBezTo>
                  <a:cubicBezTo>
                    <a:pt x="3" y="4"/>
                    <a:pt x="3" y="4"/>
                    <a:pt x="2" y="3"/>
                  </a:cubicBezTo>
                  <a:cubicBezTo>
                    <a:pt x="3" y="5"/>
                    <a:pt x="2" y="6"/>
                    <a:pt x="4" y="8"/>
                  </a:cubicBezTo>
                  <a:cubicBezTo>
                    <a:pt x="5" y="9"/>
                    <a:pt x="4" y="8"/>
                    <a:pt x="4" y="8"/>
                  </a:cubicBezTo>
                  <a:cubicBezTo>
                    <a:pt x="3" y="8"/>
                    <a:pt x="3" y="6"/>
                    <a:pt x="3" y="6"/>
                  </a:cubicBezTo>
                  <a:cubicBezTo>
                    <a:pt x="3" y="6"/>
                    <a:pt x="3" y="5"/>
                    <a:pt x="4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7"/>
                    <a:pt x="7" y="5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4"/>
                    <a:pt x="6" y="3"/>
                    <a:pt x="6" y="3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3" y="2"/>
                    <a:pt x="2" y="2"/>
                  </a:cubicBezTo>
                  <a:cubicBezTo>
                    <a:pt x="2" y="1"/>
                    <a:pt x="3" y="1"/>
                    <a:pt x="2" y="1"/>
                  </a:cubicBezTo>
                  <a:cubicBezTo>
                    <a:pt x="0" y="0"/>
                    <a:pt x="3" y="2"/>
                    <a:pt x="1" y="1"/>
                  </a:cubicBezTo>
                  <a:lnTo>
                    <a:pt x="4" y="3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40" name="Rectangle 1639"/>
            <p:cNvSpPr>
              <a:spLocks noChangeArrowheads="1"/>
            </p:cNvSpPr>
            <p:nvPr/>
          </p:nvSpPr>
          <p:spPr bwMode="auto">
            <a:xfrm>
              <a:off x="465" y="2728"/>
              <a:ext cx="3" cy="1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41" name="Freeform 1640"/>
            <p:cNvSpPr>
              <a:spLocks/>
            </p:cNvSpPr>
            <p:nvPr/>
          </p:nvSpPr>
          <p:spPr bwMode="auto">
            <a:xfrm>
              <a:off x="474" y="2731"/>
              <a:ext cx="5" cy="0"/>
            </a:xfrm>
            <a:custGeom>
              <a:avLst/>
              <a:gdLst>
                <a:gd name="T0" fmla="*/ 2 w 2"/>
                <a:gd name="T1" fmla="*/ 1 w 2"/>
                <a:gd name="T2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0"/>
                    <a:pt x="2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42" name="Freeform 1641"/>
            <p:cNvSpPr>
              <a:spLocks/>
            </p:cNvSpPr>
            <p:nvPr/>
          </p:nvSpPr>
          <p:spPr bwMode="auto">
            <a:xfrm>
              <a:off x="463" y="2731"/>
              <a:ext cx="0" cy="3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43" name="Freeform 1642"/>
            <p:cNvSpPr>
              <a:spLocks/>
            </p:cNvSpPr>
            <p:nvPr/>
          </p:nvSpPr>
          <p:spPr bwMode="auto">
            <a:xfrm>
              <a:off x="460" y="2736"/>
              <a:ext cx="8" cy="14"/>
            </a:xfrm>
            <a:custGeom>
              <a:avLst/>
              <a:gdLst>
                <a:gd name="T0" fmla="*/ 1 w 3"/>
                <a:gd name="T1" fmla="*/ 5 h 5"/>
                <a:gd name="T2" fmla="*/ 3 w 3"/>
                <a:gd name="T3" fmla="*/ 4 h 5"/>
                <a:gd name="T4" fmla="*/ 1 w 3"/>
                <a:gd name="T5" fmla="*/ 0 h 5"/>
                <a:gd name="T6" fmla="*/ 2 w 3"/>
                <a:gd name="T7" fmla="*/ 3 h 5"/>
                <a:gd name="T8" fmla="*/ 1 w 3"/>
                <a:gd name="T9" fmla="*/ 3 h 5"/>
                <a:gd name="T10" fmla="*/ 1 w 3"/>
                <a:gd name="T11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5">
                  <a:moveTo>
                    <a:pt x="1" y="5"/>
                  </a:moveTo>
                  <a:cubicBezTo>
                    <a:pt x="2" y="4"/>
                    <a:pt x="2" y="3"/>
                    <a:pt x="3" y="4"/>
                  </a:cubicBezTo>
                  <a:cubicBezTo>
                    <a:pt x="2" y="2"/>
                    <a:pt x="1" y="2"/>
                    <a:pt x="1" y="0"/>
                  </a:cubicBezTo>
                  <a:cubicBezTo>
                    <a:pt x="0" y="0"/>
                    <a:pt x="2" y="2"/>
                    <a:pt x="2" y="3"/>
                  </a:cubicBezTo>
                  <a:cubicBezTo>
                    <a:pt x="1" y="2"/>
                    <a:pt x="1" y="3"/>
                    <a:pt x="1" y="3"/>
                  </a:cubicBezTo>
                  <a:lnTo>
                    <a:pt x="1" y="5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44" name="Freeform 1643"/>
            <p:cNvSpPr>
              <a:spLocks/>
            </p:cNvSpPr>
            <p:nvPr/>
          </p:nvSpPr>
          <p:spPr bwMode="auto">
            <a:xfrm>
              <a:off x="427" y="2731"/>
              <a:ext cx="36" cy="19"/>
            </a:xfrm>
            <a:custGeom>
              <a:avLst/>
              <a:gdLst>
                <a:gd name="T0" fmla="*/ 10 w 13"/>
                <a:gd name="T1" fmla="*/ 3 h 7"/>
                <a:gd name="T2" fmla="*/ 9 w 13"/>
                <a:gd name="T3" fmla="*/ 4 h 7"/>
                <a:gd name="T4" fmla="*/ 10 w 13"/>
                <a:gd name="T5" fmla="*/ 3 h 7"/>
                <a:gd name="T6" fmla="*/ 9 w 13"/>
                <a:gd name="T7" fmla="*/ 2 h 7"/>
                <a:gd name="T8" fmla="*/ 9 w 13"/>
                <a:gd name="T9" fmla="*/ 3 h 7"/>
                <a:gd name="T10" fmla="*/ 8 w 13"/>
                <a:gd name="T11" fmla="*/ 3 h 7"/>
                <a:gd name="T12" fmla="*/ 8 w 13"/>
                <a:gd name="T13" fmla="*/ 5 h 7"/>
                <a:gd name="T14" fmla="*/ 7 w 13"/>
                <a:gd name="T15" fmla="*/ 2 h 7"/>
                <a:gd name="T16" fmla="*/ 7 w 13"/>
                <a:gd name="T17" fmla="*/ 6 h 7"/>
                <a:gd name="T18" fmla="*/ 6 w 13"/>
                <a:gd name="T19" fmla="*/ 4 h 7"/>
                <a:gd name="T20" fmla="*/ 7 w 13"/>
                <a:gd name="T21" fmla="*/ 4 h 7"/>
                <a:gd name="T22" fmla="*/ 6 w 13"/>
                <a:gd name="T23" fmla="*/ 4 h 7"/>
                <a:gd name="T24" fmla="*/ 7 w 13"/>
                <a:gd name="T25" fmla="*/ 2 h 7"/>
                <a:gd name="T26" fmla="*/ 6 w 13"/>
                <a:gd name="T27" fmla="*/ 2 h 7"/>
                <a:gd name="T28" fmla="*/ 6 w 13"/>
                <a:gd name="T29" fmla="*/ 2 h 7"/>
                <a:gd name="T30" fmla="*/ 5 w 13"/>
                <a:gd name="T31" fmla="*/ 2 h 7"/>
                <a:gd name="T32" fmla="*/ 5 w 13"/>
                <a:gd name="T33" fmla="*/ 1 h 7"/>
                <a:gd name="T34" fmla="*/ 3 w 13"/>
                <a:gd name="T35" fmla="*/ 3 h 7"/>
                <a:gd name="T36" fmla="*/ 3 w 13"/>
                <a:gd name="T37" fmla="*/ 2 h 7"/>
                <a:gd name="T38" fmla="*/ 4 w 13"/>
                <a:gd name="T39" fmla="*/ 1 h 7"/>
                <a:gd name="T40" fmla="*/ 3 w 13"/>
                <a:gd name="T41" fmla="*/ 2 h 7"/>
                <a:gd name="T42" fmla="*/ 5 w 13"/>
                <a:gd name="T43" fmla="*/ 0 h 7"/>
                <a:gd name="T44" fmla="*/ 2 w 13"/>
                <a:gd name="T45" fmla="*/ 1 h 7"/>
                <a:gd name="T46" fmla="*/ 3 w 13"/>
                <a:gd name="T47" fmla="*/ 0 h 7"/>
                <a:gd name="T48" fmla="*/ 0 w 13"/>
                <a:gd name="T49" fmla="*/ 1 h 7"/>
                <a:gd name="T50" fmla="*/ 2 w 13"/>
                <a:gd name="T51" fmla="*/ 5 h 7"/>
                <a:gd name="T52" fmla="*/ 4 w 13"/>
                <a:gd name="T53" fmla="*/ 4 h 7"/>
                <a:gd name="T54" fmla="*/ 3 w 13"/>
                <a:gd name="T55" fmla="*/ 6 h 7"/>
                <a:gd name="T56" fmla="*/ 4 w 13"/>
                <a:gd name="T57" fmla="*/ 4 h 7"/>
                <a:gd name="T58" fmla="*/ 3 w 13"/>
                <a:gd name="T59" fmla="*/ 6 h 7"/>
                <a:gd name="T60" fmla="*/ 5 w 13"/>
                <a:gd name="T61" fmla="*/ 4 h 7"/>
                <a:gd name="T62" fmla="*/ 4 w 13"/>
                <a:gd name="T63" fmla="*/ 7 h 7"/>
                <a:gd name="T64" fmla="*/ 10 w 13"/>
                <a:gd name="T65" fmla="*/ 6 h 7"/>
                <a:gd name="T66" fmla="*/ 10 w 13"/>
                <a:gd name="T67" fmla="*/ 5 h 7"/>
                <a:gd name="T68" fmla="*/ 11 w 13"/>
                <a:gd name="T69" fmla="*/ 4 h 7"/>
                <a:gd name="T70" fmla="*/ 11 w 13"/>
                <a:gd name="T71" fmla="*/ 3 h 7"/>
                <a:gd name="T72" fmla="*/ 12 w 13"/>
                <a:gd name="T73" fmla="*/ 6 h 7"/>
                <a:gd name="T74" fmla="*/ 13 w 13"/>
                <a:gd name="T75" fmla="*/ 5 h 7"/>
                <a:gd name="T76" fmla="*/ 12 w 13"/>
                <a:gd name="T77" fmla="*/ 5 h 7"/>
                <a:gd name="T78" fmla="*/ 13 w 13"/>
                <a:gd name="T79" fmla="*/ 5 h 7"/>
                <a:gd name="T80" fmla="*/ 11 w 13"/>
                <a:gd name="T81" fmla="*/ 2 h 7"/>
                <a:gd name="T82" fmla="*/ 9 w 13"/>
                <a:gd name="T83" fmla="*/ 1 h 7"/>
                <a:gd name="T84" fmla="*/ 10 w 13"/>
                <a:gd name="T8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" h="7">
                  <a:moveTo>
                    <a:pt x="10" y="3"/>
                  </a:moveTo>
                  <a:cubicBezTo>
                    <a:pt x="10" y="3"/>
                    <a:pt x="10" y="4"/>
                    <a:pt x="9" y="4"/>
                  </a:cubicBezTo>
                  <a:cubicBezTo>
                    <a:pt x="9" y="3"/>
                    <a:pt x="9" y="3"/>
                    <a:pt x="10" y="3"/>
                  </a:cubicBezTo>
                  <a:cubicBezTo>
                    <a:pt x="9" y="1"/>
                    <a:pt x="9" y="3"/>
                    <a:pt x="9" y="2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9" y="2"/>
                    <a:pt x="9" y="4"/>
                    <a:pt x="8" y="3"/>
                  </a:cubicBezTo>
                  <a:cubicBezTo>
                    <a:pt x="8" y="4"/>
                    <a:pt x="8" y="4"/>
                    <a:pt x="8" y="5"/>
                  </a:cubicBezTo>
                  <a:cubicBezTo>
                    <a:pt x="8" y="3"/>
                    <a:pt x="8" y="3"/>
                    <a:pt x="7" y="2"/>
                  </a:cubicBezTo>
                  <a:cubicBezTo>
                    <a:pt x="7" y="3"/>
                    <a:pt x="7" y="4"/>
                    <a:pt x="7" y="6"/>
                  </a:cubicBezTo>
                  <a:cubicBezTo>
                    <a:pt x="7" y="4"/>
                    <a:pt x="6" y="6"/>
                    <a:pt x="6" y="4"/>
                  </a:cubicBezTo>
                  <a:cubicBezTo>
                    <a:pt x="6" y="4"/>
                    <a:pt x="6" y="4"/>
                    <a:pt x="7" y="4"/>
                  </a:cubicBezTo>
                  <a:cubicBezTo>
                    <a:pt x="7" y="2"/>
                    <a:pt x="6" y="4"/>
                    <a:pt x="6" y="4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3"/>
                    <a:pt x="5" y="3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3"/>
                    <a:pt x="5" y="2"/>
                    <a:pt x="5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4" y="1"/>
                    <a:pt x="5" y="2"/>
                    <a:pt x="3" y="3"/>
                  </a:cubicBezTo>
                  <a:cubicBezTo>
                    <a:pt x="5" y="1"/>
                    <a:pt x="2" y="3"/>
                    <a:pt x="3" y="2"/>
                  </a:cubicBezTo>
                  <a:cubicBezTo>
                    <a:pt x="4" y="1"/>
                    <a:pt x="3" y="2"/>
                    <a:pt x="4" y="1"/>
                  </a:cubicBezTo>
                  <a:cubicBezTo>
                    <a:pt x="3" y="2"/>
                    <a:pt x="4" y="1"/>
                    <a:pt x="3" y="2"/>
                  </a:cubicBezTo>
                  <a:cubicBezTo>
                    <a:pt x="5" y="1"/>
                    <a:pt x="3" y="1"/>
                    <a:pt x="5" y="0"/>
                  </a:cubicBezTo>
                  <a:cubicBezTo>
                    <a:pt x="4" y="1"/>
                    <a:pt x="3" y="1"/>
                    <a:pt x="2" y="1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0" y="1"/>
                    <a:pt x="0" y="1"/>
                  </a:cubicBezTo>
                  <a:cubicBezTo>
                    <a:pt x="1" y="2"/>
                    <a:pt x="2" y="3"/>
                    <a:pt x="2" y="5"/>
                  </a:cubicBezTo>
                  <a:cubicBezTo>
                    <a:pt x="4" y="3"/>
                    <a:pt x="3" y="5"/>
                    <a:pt x="4" y="4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3" y="5"/>
                    <a:pt x="4" y="4"/>
                  </a:cubicBezTo>
                  <a:cubicBezTo>
                    <a:pt x="4" y="4"/>
                    <a:pt x="4" y="5"/>
                    <a:pt x="3" y="6"/>
                  </a:cubicBezTo>
                  <a:cubicBezTo>
                    <a:pt x="4" y="6"/>
                    <a:pt x="4" y="5"/>
                    <a:pt x="5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7"/>
                    <a:pt x="8" y="5"/>
                    <a:pt x="10" y="6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6"/>
                    <a:pt x="10" y="2"/>
                    <a:pt x="11" y="4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1" y="4"/>
                    <a:pt x="12" y="5"/>
                    <a:pt x="12" y="6"/>
                  </a:cubicBezTo>
                  <a:cubicBezTo>
                    <a:pt x="12" y="6"/>
                    <a:pt x="13" y="6"/>
                    <a:pt x="13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4"/>
                    <a:pt x="12" y="4"/>
                    <a:pt x="13" y="5"/>
                  </a:cubicBezTo>
                  <a:cubicBezTo>
                    <a:pt x="13" y="4"/>
                    <a:pt x="11" y="3"/>
                    <a:pt x="11" y="2"/>
                  </a:cubicBezTo>
                  <a:cubicBezTo>
                    <a:pt x="11" y="5"/>
                    <a:pt x="9" y="0"/>
                    <a:pt x="9" y="1"/>
                  </a:cubicBezTo>
                  <a:cubicBezTo>
                    <a:pt x="9" y="2"/>
                    <a:pt x="10" y="2"/>
                    <a:pt x="10" y="3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45" name="Freeform 1644"/>
            <p:cNvSpPr>
              <a:spLocks/>
            </p:cNvSpPr>
            <p:nvPr/>
          </p:nvSpPr>
          <p:spPr bwMode="auto">
            <a:xfrm>
              <a:off x="460" y="274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46" name="Freeform 1645"/>
            <p:cNvSpPr>
              <a:spLocks/>
            </p:cNvSpPr>
            <p:nvPr/>
          </p:nvSpPr>
          <p:spPr bwMode="auto">
            <a:xfrm>
              <a:off x="433" y="2731"/>
              <a:ext cx="2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47" name="Rectangle 1646"/>
            <p:cNvSpPr>
              <a:spLocks noChangeArrowheads="1"/>
            </p:cNvSpPr>
            <p:nvPr/>
          </p:nvSpPr>
          <p:spPr bwMode="auto">
            <a:xfrm>
              <a:off x="463" y="2745"/>
              <a:ext cx="1" cy="1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48" name="Freeform 1647"/>
            <p:cNvSpPr>
              <a:spLocks/>
            </p:cNvSpPr>
            <p:nvPr/>
          </p:nvSpPr>
          <p:spPr bwMode="auto">
            <a:xfrm>
              <a:off x="457" y="2736"/>
              <a:ext cx="3" cy="3"/>
            </a:xfrm>
            <a:custGeom>
              <a:avLst/>
              <a:gdLst>
                <a:gd name="T0" fmla="*/ 3 w 3"/>
                <a:gd name="T1" fmla="*/ 0 h 3"/>
                <a:gd name="T2" fmla="*/ 0 w 3"/>
                <a:gd name="T3" fmla="*/ 0 h 3"/>
                <a:gd name="T4" fmla="*/ 3 w 3"/>
                <a:gd name="T5" fmla="*/ 3 h 3"/>
                <a:gd name="T6" fmla="*/ 3 w 3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53" name="Freeform 1648"/>
            <p:cNvSpPr>
              <a:spLocks/>
            </p:cNvSpPr>
            <p:nvPr/>
          </p:nvSpPr>
          <p:spPr bwMode="auto">
            <a:xfrm>
              <a:off x="435" y="2726"/>
              <a:ext cx="3" cy="0"/>
            </a:xfrm>
            <a:custGeom>
              <a:avLst/>
              <a:gdLst>
                <a:gd name="T0" fmla="*/ 3 w 3"/>
                <a:gd name="T1" fmla="*/ 0 w 3"/>
                <a:gd name="T2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54" name="Freeform 1649"/>
            <p:cNvSpPr>
              <a:spLocks/>
            </p:cNvSpPr>
            <p:nvPr/>
          </p:nvSpPr>
          <p:spPr bwMode="auto">
            <a:xfrm>
              <a:off x="444" y="272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55" name="Freeform 1650"/>
            <p:cNvSpPr>
              <a:spLocks/>
            </p:cNvSpPr>
            <p:nvPr/>
          </p:nvSpPr>
          <p:spPr bwMode="auto">
            <a:xfrm>
              <a:off x="425" y="2698"/>
              <a:ext cx="60" cy="33"/>
            </a:xfrm>
            <a:custGeom>
              <a:avLst/>
              <a:gdLst>
                <a:gd name="T0" fmla="*/ 17 w 22"/>
                <a:gd name="T1" fmla="*/ 9 h 12"/>
                <a:gd name="T2" fmla="*/ 19 w 22"/>
                <a:gd name="T3" fmla="*/ 11 h 12"/>
                <a:gd name="T4" fmla="*/ 20 w 22"/>
                <a:gd name="T5" fmla="*/ 10 h 12"/>
                <a:gd name="T6" fmla="*/ 19 w 22"/>
                <a:gd name="T7" fmla="*/ 7 h 12"/>
                <a:gd name="T8" fmla="*/ 17 w 22"/>
                <a:gd name="T9" fmla="*/ 3 h 12"/>
                <a:gd name="T10" fmla="*/ 15 w 22"/>
                <a:gd name="T11" fmla="*/ 2 h 12"/>
                <a:gd name="T12" fmla="*/ 12 w 22"/>
                <a:gd name="T13" fmla="*/ 3 h 12"/>
                <a:gd name="T14" fmla="*/ 11 w 22"/>
                <a:gd name="T15" fmla="*/ 2 h 12"/>
                <a:gd name="T16" fmla="*/ 10 w 22"/>
                <a:gd name="T17" fmla="*/ 2 h 12"/>
                <a:gd name="T18" fmla="*/ 10 w 22"/>
                <a:gd name="T19" fmla="*/ 5 h 12"/>
                <a:gd name="T20" fmla="*/ 9 w 22"/>
                <a:gd name="T21" fmla="*/ 6 h 12"/>
                <a:gd name="T22" fmla="*/ 7 w 22"/>
                <a:gd name="T23" fmla="*/ 4 h 12"/>
                <a:gd name="T24" fmla="*/ 6 w 22"/>
                <a:gd name="T25" fmla="*/ 5 h 12"/>
                <a:gd name="T26" fmla="*/ 4 w 22"/>
                <a:gd name="T27" fmla="*/ 5 h 12"/>
                <a:gd name="T28" fmla="*/ 4 w 22"/>
                <a:gd name="T29" fmla="*/ 7 h 12"/>
                <a:gd name="T30" fmla="*/ 4 w 22"/>
                <a:gd name="T31" fmla="*/ 8 h 12"/>
                <a:gd name="T32" fmla="*/ 3 w 22"/>
                <a:gd name="T33" fmla="*/ 8 h 12"/>
                <a:gd name="T34" fmla="*/ 3 w 22"/>
                <a:gd name="T35" fmla="*/ 9 h 12"/>
                <a:gd name="T36" fmla="*/ 2 w 22"/>
                <a:gd name="T37" fmla="*/ 12 h 12"/>
                <a:gd name="T38" fmla="*/ 3 w 22"/>
                <a:gd name="T39" fmla="*/ 10 h 12"/>
                <a:gd name="T40" fmla="*/ 1 w 22"/>
                <a:gd name="T41" fmla="*/ 10 h 12"/>
                <a:gd name="T42" fmla="*/ 5 w 22"/>
                <a:gd name="T43" fmla="*/ 10 h 12"/>
                <a:gd name="T44" fmla="*/ 6 w 22"/>
                <a:gd name="T45" fmla="*/ 10 h 12"/>
                <a:gd name="T46" fmla="*/ 6 w 22"/>
                <a:gd name="T47" fmla="*/ 9 h 12"/>
                <a:gd name="T48" fmla="*/ 6 w 22"/>
                <a:gd name="T49" fmla="*/ 9 h 12"/>
                <a:gd name="T50" fmla="*/ 7 w 22"/>
                <a:gd name="T51" fmla="*/ 9 h 12"/>
                <a:gd name="T52" fmla="*/ 7 w 22"/>
                <a:gd name="T53" fmla="*/ 8 h 12"/>
                <a:gd name="T54" fmla="*/ 7 w 22"/>
                <a:gd name="T55" fmla="*/ 8 h 12"/>
                <a:gd name="T56" fmla="*/ 7 w 22"/>
                <a:gd name="T57" fmla="*/ 8 h 12"/>
                <a:gd name="T58" fmla="*/ 8 w 22"/>
                <a:gd name="T59" fmla="*/ 8 h 12"/>
                <a:gd name="T60" fmla="*/ 8 w 22"/>
                <a:gd name="T61" fmla="*/ 6 h 12"/>
                <a:gd name="T62" fmla="*/ 9 w 22"/>
                <a:gd name="T63" fmla="*/ 8 h 12"/>
                <a:gd name="T64" fmla="*/ 10 w 22"/>
                <a:gd name="T65" fmla="*/ 8 h 12"/>
                <a:gd name="T66" fmla="*/ 10 w 22"/>
                <a:gd name="T67" fmla="*/ 6 h 12"/>
                <a:gd name="T68" fmla="*/ 11 w 22"/>
                <a:gd name="T69" fmla="*/ 5 h 12"/>
                <a:gd name="T70" fmla="*/ 13 w 22"/>
                <a:gd name="T71" fmla="*/ 5 h 12"/>
                <a:gd name="T72" fmla="*/ 14 w 22"/>
                <a:gd name="T73" fmla="*/ 5 h 12"/>
                <a:gd name="T74" fmla="*/ 16 w 22"/>
                <a:gd name="T75" fmla="*/ 6 h 12"/>
                <a:gd name="T76" fmla="*/ 16 w 22"/>
                <a:gd name="T77" fmla="*/ 4 h 12"/>
                <a:gd name="T78" fmla="*/ 15 w 22"/>
                <a:gd name="T79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2" h="12">
                  <a:moveTo>
                    <a:pt x="15" y="8"/>
                  </a:moveTo>
                  <a:cubicBezTo>
                    <a:pt x="16" y="8"/>
                    <a:pt x="16" y="8"/>
                    <a:pt x="17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7" y="9"/>
                    <a:pt x="17" y="10"/>
                    <a:pt x="19" y="11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9"/>
                    <a:pt x="20" y="10"/>
                    <a:pt x="20" y="10"/>
                  </a:cubicBezTo>
                  <a:cubicBezTo>
                    <a:pt x="20" y="9"/>
                    <a:pt x="17" y="8"/>
                    <a:pt x="18" y="7"/>
                  </a:cubicBezTo>
                  <a:cubicBezTo>
                    <a:pt x="18" y="7"/>
                    <a:pt x="19" y="7"/>
                    <a:pt x="19" y="7"/>
                  </a:cubicBezTo>
                  <a:cubicBezTo>
                    <a:pt x="19" y="6"/>
                    <a:pt x="17" y="7"/>
                    <a:pt x="17" y="6"/>
                  </a:cubicBezTo>
                  <a:cubicBezTo>
                    <a:pt x="22" y="4"/>
                    <a:pt x="15" y="6"/>
                    <a:pt x="17" y="3"/>
                  </a:cubicBezTo>
                  <a:cubicBezTo>
                    <a:pt x="16" y="3"/>
                    <a:pt x="16" y="3"/>
                    <a:pt x="15" y="4"/>
                  </a:cubicBezTo>
                  <a:cubicBezTo>
                    <a:pt x="16" y="2"/>
                    <a:pt x="14" y="3"/>
                    <a:pt x="15" y="2"/>
                  </a:cubicBezTo>
                  <a:cubicBezTo>
                    <a:pt x="14" y="5"/>
                    <a:pt x="14" y="0"/>
                    <a:pt x="13" y="4"/>
                  </a:cubicBezTo>
                  <a:cubicBezTo>
                    <a:pt x="12" y="3"/>
                    <a:pt x="13" y="4"/>
                    <a:pt x="12" y="3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2"/>
                    <a:pt x="12" y="4"/>
                    <a:pt x="11" y="2"/>
                  </a:cubicBezTo>
                  <a:cubicBezTo>
                    <a:pt x="11" y="2"/>
                    <a:pt x="11" y="4"/>
                    <a:pt x="11" y="5"/>
                  </a:cubicBezTo>
                  <a:cubicBezTo>
                    <a:pt x="10" y="4"/>
                    <a:pt x="10" y="4"/>
                    <a:pt x="10" y="2"/>
                  </a:cubicBezTo>
                  <a:cubicBezTo>
                    <a:pt x="10" y="4"/>
                    <a:pt x="9" y="3"/>
                    <a:pt x="9" y="4"/>
                  </a:cubicBezTo>
                  <a:cubicBezTo>
                    <a:pt x="9" y="4"/>
                    <a:pt x="10" y="5"/>
                    <a:pt x="10" y="5"/>
                  </a:cubicBezTo>
                  <a:cubicBezTo>
                    <a:pt x="9" y="5"/>
                    <a:pt x="9" y="7"/>
                    <a:pt x="9" y="7"/>
                  </a:cubicBezTo>
                  <a:cubicBezTo>
                    <a:pt x="8" y="5"/>
                    <a:pt x="9" y="7"/>
                    <a:pt x="9" y="6"/>
                  </a:cubicBezTo>
                  <a:cubicBezTo>
                    <a:pt x="9" y="4"/>
                    <a:pt x="9" y="4"/>
                    <a:pt x="9" y="3"/>
                  </a:cubicBezTo>
                  <a:cubicBezTo>
                    <a:pt x="8" y="3"/>
                    <a:pt x="8" y="3"/>
                    <a:pt x="7" y="4"/>
                  </a:cubicBezTo>
                  <a:cubicBezTo>
                    <a:pt x="7" y="4"/>
                    <a:pt x="7" y="3"/>
                    <a:pt x="7" y="3"/>
                  </a:cubicBezTo>
                  <a:cubicBezTo>
                    <a:pt x="6" y="3"/>
                    <a:pt x="7" y="6"/>
                    <a:pt x="6" y="5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6" y="5"/>
                    <a:pt x="4" y="4"/>
                    <a:pt x="4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3" y="4"/>
                    <a:pt x="5" y="8"/>
                    <a:pt x="4" y="7"/>
                  </a:cubicBezTo>
                  <a:cubicBezTo>
                    <a:pt x="5" y="8"/>
                    <a:pt x="5" y="9"/>
                    <a:pt x="6" y="9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5" y="9"/>
                    <a:pt x="3" y="7"/>
                    <a:pt x="2" y="6"/>
                  </a:cubicBezTo>
                  <a:cubicBezTo>
                    <a:pt x="3" y="7"/>
                    <a:pt x="2" y="7"/>
                    <a:pt x="3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8"/>
                    <a:pt x="4" y="9"/>
                    <a:pt x="3" y="9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9"/>
                    <a:pt x="0" y="11"/>
                    <a:pt x="2" y="12"/>
                  </a:cubicBezTo>
                  <a:cubicBezTo>
                    <a:pt x="3" y="12"/>
                    <a:pt x="5" y="11"/>
                    <a:pt x="6" y="11"/>
                  </a:cubicBezTo>
                  <a:cubicBezTo>
                    <a:pt x="5" y="11"/>
                    <a:pt x="3" y="11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3" y="10"/>
                    <a:pt x="2" y="10"/>
                    <a:pt x="1" y="10"/>
                  </a:cubicBezTo>
                  <a:cubicBezTo>
                    <a:pt x="1" y="9"/>
                    <a:pt x="3" y="10"/>
                    <a:pt x="2" y="9"/>
                  </a:cubicBezTo>
                  <a:cubicBezTo>
                    <a:pt x="4" y="10"/>
                    <a:pt x="4" y="10"/>
                    <a:pt x="5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0"/>
                    <a:pt x="5" y="10"/>
                    <a:pt x="6" y="10"/>
                  </a:cubicBezTo>
                  <a:cubicBezTo>
                    <a:pt x="4" y="9"/>
                    <a:pt x="7" y="10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4" y="8"/>
                    <a:pt x="5" y="8"/>
                  </a:cubicBezTo>
                  <a:cubicBezTo>
                    <a:pt x="6" y="9"/>
                    <a:pt x="6" y="8"/>
                    <a:pt x="7" y="9"/>
                  </a:cubicBezTo>
                  <a:cubicBezTo>
                    <a:pt x="6" y="8"/>
                    <a:pt x="7" y="8"/>
                    <a:pt x="6" y="8"/>
                  </a:cubicBezTo>
                  <a:cubicBezTo>
                    <a:pt x="6" y="7"/>
                    <a:pt x="6" y="7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7"/>
                    <a:pt x="7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7" y="6"/>
                    <a:pt x="8" y="8"/>
                  </a:cubicBezTo>
                  <a:cubicBezTo>
                    <a:pt x="7" y="7"/>
                    <a:pt x="8" y="7"/>
                    <a:pt x="7" y="5"/>
                  </a:cubicBezTo>
                  <a:cubicBezTo>
                    <a:pt x="7" y="5"/>
                    <a:pt x="8" y="7"/>
                    <a:pt x="8" y="6"/>
                  </a:cubicBezTo>
                  <a:cubicBezTo>
                    <a:pt x="8" y="5"/>
                    <a:pt x="9" y="7"/>
                    <a:pt x="9" y="6"/>
                  </a:cubicBezTo>
                  <a:cubicBezTo>
                    <a:pt x="9" y="8"/>
                    <a:pt x="9" y="6"/>
                    <a:pt x="9" y="8"/>
                  </a:cubicBezTo>
                  <a:cubicBezTo>
                    <a:pt x="9" y="9"/>
                    <a:pt x="9" y="6"/>
                    <a:pt x="9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7"/>
                    <a:pt x="10" y="6"/>
                    <a:pt x="10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0" y="7"/>
                    <a:pt x="11" y="6"/>
                    <a:pt x="11" y="8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8"/>
                    <a:pt x="12" y="5"/>
                    <a:pt x="13" y="4"/>
                  </a:cubicBezTo>
                  <a:cubicBezTo>
                    <a:pt x="13" y="4"/>
                    <a:pt x="14" y="4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7"/>
                    <a:pt x="14" y="5"/>
                  </a:cubicBezTo>
                  <a:cubicBezTo>
                    <a:pt x="14" y="5"/>
                    <a:pt x="14" y="7"/>
                    <a:pt x="14" y="7"/>
                  </a:cubicBezTo>
                  <a:cubicBezTo>
                    <a:pt x="16" y="5"/>
                    <a:pt x="13" y="9"/>
                    <a:pt x="16" y="6"/>
                  </a:cubicBezTo>
                  <a:cubicBezTo>
                    <a:pt x="16" y="6"/>
                    <a:pt x="16" y="5"/>
                    <a:pt x="15" y="5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7" y="4"/>
                    <a:pt x="16" y="5"/>
                    <a:pt x="17" y="5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3" y="8"/>
                    <a:pt x="19" y="7"/>
                    <a:pt x="15" y="8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56" name="Freeform 1651"/>
            <p:cNvSpPr>
              <a:spLocks/>
            </p:cNvSpPr>
            <p:nvPr/>
          </p:nvSpPr>
          <p:spPr bwMode="auto">
            <a:xfrm>
              <a:off x="460" y="2715"/>
              <a:ext cx="0" cy="2"/>
            </a:xfrm>
            <a:custGeom>
              <a:avLst/>
              <a:gdLst>
                <a:gd name="T0" fmla="*/ 0 h 1"/>
                <a:gd name="T1" fmla="*/ 1 h 1"/>
                <a:gd name="T2" fmla="*/ 0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57" name="Freeform 1652"/>
            <p:cNvSpPr>
              <a:spLocks/>
            </p:cNvSpPr>
            <p:nvPr/>
          </p:nvSpPr>
          <p:spPr bwMode="auto">
            <a:xfrm>
              <a:off x="460" y="271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58" name="Freeform 1653"/>
            <p:cNvSpPr>
              <a:spLocks/>
            </p:cNvSpPr>
            <p:nvPr/>
          </p:nvSpPr>
          <p:spPr bwMode="auto">
            <a:xfrm>
              <a:off x="465" y="2723"/>
              <a:ext cx="3" cy="0"/>
            </a:xfrm>
            <a:custGeom>
              <a:avLst/>
              <a:gdLst>
                <a:gd name="T0" fmla="*/ 0 w 1"/>
                <a:gd name="T1" fmla="*/ 0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59" name="Rectangle 1654"/>
            <p:cNvSpPr>
              <a:spLocks noChangeArrowheads="1"/>
            </p:cNvSpPr>
            <p:nvPr/>
          </p:nvSpPr>
          <p:spPr bwMode="auto">
            <a:xfrm>
              <a:off x="468" y="2723"/>
              <a:ext cx="1" cy="1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60" name="Freeform 1655"/>
            <p:cNvSpPr>
              <a:spLocks/>
            </p:cNvSpPr>
            <p:nvPr/>
          </p:nvSpPr>
          <p:spPr bwMode="auto">
            <a:xfrm>
              <a:off x="430" y="2723"/>
              <a:ext cx="49" cy="27"/>
            </a:xfrm>
            <a:custGeom>
              <a:avLst/>
              <a:gdLst>
                <a:gd name="T0" fmla="*/ 4 w 18"/>
                <a:gd name="T1" fmla="*/ 3 h 10"/>
                <a:gd name="T2" fmla="*/ 3 w 18"/>
                <a:gd name="T3" fmla="*/ 4 h 10"/>
                <a:gd name="T4" fmla="*/ 3 w 18"/>
                <a:gd name="T5" fmla="*/ 3 h 10"/>
                <a:gd name="T6" fmla="*/ 0 w 18"/>
                <a:gd name="T7" fmla="*/ 3 h 10"/>
                <a:gd name="T8" fmla="*/ 9 w 18"/>
                <a:gd name="T9" fmla="*/ 6 h 10"/>
                <a:gd name="T10" fmla="*/ 8 w 18"/>
                <a:gd name="T11" fmla="*/ 7 h 10"/>
                <a:gd name="T12" fmla="*/ 11 w 18"/>
                <a:gd name="T13" fmla="*/ 5 h 10"/>
                <a:gd name="T14" fmla="*/ 12 w 18"/>
                <a:gd name="T15" fmla="*/ 7 h 10"/>
                <a:gd name="T16" fmla="*/ 14 w 18"/>
                <a:gd name="T17" fmla="*/ 6 h 10"/>
                <a:gd name="T18" fmla="*/ 13 w 18"/>
                <a:gd name="T19" fmla="*/ 5 h 10"/>
                <a:gd name="T20" fmla="*/ 14 w 18"/>
                <a:gd name="T21" fmla="*/ 5 h 10"/>
                <a:gd name="T22" fmla="*/ 13 w 18"/>
                <a:gd name="T23" fmla="*/ 5 h 10"/>
                <a:gd name="T24" fmla="*/ 14 w 18"/>
                <a:gd name="T25" fmla="*/ 4 h 10"/>
                <a:gd name="T26" fmla="*/ 14 w 18"/>
                <a:gd name="T27" fmla="*/ 5 h 10"/>
                <a:gd name="T28" fmla="*/ 15 w 18"/>
                <a:gd name="T29" fmla="*/ 3 h 10"/>
                <a:gd name="T30" fmla="*/ 15 w 18"/>
                <a:gd name="T31" fmla="*/ 4 h 10"/>
                <a:gd name="T32" fmla="*/ 16 w 18"/>
                <a:gd name="T33" fmla="*/ 1 h 10"/>
                <a:gd name="T34" fmla="*/ 14 w 18"/>
                <a:gd name="T35" fmla="*/ 1 h 10"/>
                <a:gd name="T36" fmla="*/ 14 w 18"/>
                <a:gd name="T37" fmla="*/ 3 h 10"/>
                <a:gd name="T38" fmla="*/ 14 w 18"/>
                <a:gd name="T39" fmla="*/ 2 h 10"/>
                <a:gd name="T40" fmla="*/ 14 w 18"/>
                <a:gd name="T41" fmla="*/ 4 h 10"/>
                <a:gd name="T42" fmla="*/ 13 w 18"/>
                <a:gd name="T43" fmla="*/ 2 h 10"/>
                <a:gd name="T44" fmla="*/ 12 w 18"/>
                <a:gd name="T45" fmla="*/ 2 h 10"/>
                <a:gd name="T46" fmla="*/ 12 w 18"/>
                <a:gd name="T47" fmla="*/ 2 h 10"/>
                <a:gd name="T48" fmla="*/ 11 w 18"/>
                <a:gd name="T49" fmla="*/ 2 h 10"/>
                <a:gd name="T50" fmla="*/ 12 w 18"/>
                <a:gd name="T51" fmla="*/ 3 h 10"/>
                <a:gd name="T52" fmla="*/ 13 w 18"/>
                <a:gd name="T53" fmla="*/ 5 h 10"/>
                <a:gd name="T54" fmla="*/ 12 w 18"/>
                <a:gd name="T55" fmla="*/ 5 h 10"/>
                <a:gd name="T56" fmla="*/ 12 w 18"/>
                <a:gd name="T57" fmla="*/ 3 h 10"/>
                <a:gd name="T58" fmla="*/ 12 w 18"/>
                <a:gd name="T59" fmla="*/ 4 h 10"/>
                <a:gd name="T60" fmla="*/ 11 w 18"/>
                <a:gd name="T61" fmla="*/ 3 h 10"/>
                <a:gd name="T62" fmla="*/ 11 w 18"/>
                <a:gd name="T63" fmla="*/ 4 h 10"/>
                <a:gd name="T64" fmla="*/ 8 w 18"/>
                <a:gd name="T65" fmla="*/ 5 h 10"/>
                <a:gd name="T66" fmla="*/ 9 w 18"/>
                <a:gd name="T67" fmla="*/ 4 h 10"/>
                <a:gd name="T68" fmla="*/ 8 w 18"/>
                <a:gd name="T69" fmla="*/ 5 h 10"/>
                <a:gd name="T70" fmla="*/ 7 w 18"/>
                <a:gd name="T71" fmla="*/ 4 h 10"/>
                <a:gd name="T72" fmla="*/ 6 w 18"/>
                <a:gd name="T73" fmla="*/ 5 h 10"/>
                <a:gd name="T74" fmla="*/ 5 w 18"/>
                <a:gd name="T75" fmla="*/ 4 h 10"/>
                <a:gd name="T76" fmla="*/ 5 w 18"/>
                <a:gd name="T77" fmla="*/ 4 h 10"/>
                <a:gd name="T78" fmla="*/ 3 w 18"/>
                <a:gd name="T79" fmla="*/ 5 h 10"/>
                <a:gd name="T80" fmla="*/ 4 w 18"/>
                <a:gd name="T81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" h="10">
                  <a:moveTo>
                    <a:pt x="4" y="3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2" y="3"/>
                    <a:pt x="3" y="3"/>
                  </a:cubicBezTo>
                  <a:cubicBezTo>
                    <a:pt x="1" y="4"/>
                    <a:pt x="2" y="2"/>
                    <a:pt x="0" y="3"/>
                  </a:cubicBezTo>
                  <a:cubicBezTo>
                    <a:pt x="2" y="5"/>
                    <a:pt x="5" y="9"/>
                    <a:pt x="9" y="6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10" y="5"/>
                    <a:pt x="11" y="10"/>
                    <a:pt x="11" y="5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3" y="8"/>
                    <a:pt x="12" y="4"/>
                    <a:pt x="14" y="6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4" y="5"/>
                    <a:pt x="14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4"/>
                    <a:pt x="14" y="4"/>
                    <a:pt x="14" y="4"/>
                  </a:cubicBezTo>
                  <a:cubicBezTo>
                    <a:pt x="15" y="5"/>
                    <a:pt x="14" y="5"/>
                    <a:pt x="14" y="5"/>
                  </a:cubicBezTo>
                  <a:cubicBezTo>
                    <a:pt x="15" y="5"/>
                    <a:pt x="14" y="4"/>
                    <a:pt x="15" y="3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3"/>
                    <a:pt x="18" y="4"/>
                    <a:pt x="16" y="1"/>
                  </a:cubicBezTo>
                  <a:cubicBezTo>
                    <a:pt x="15" y="1"/>
                    <a:pt x="14" y="1"/>
                    <a:pt x="14" y="1"/>
                  </a:cubicBezTo>
                  <a:cubicBezTo>
                    <a:pt x="13" y="0"/>
                    <a:pt x="14" y="1"/>
                    <a:pt x="14" y="3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6" y="5"/>
                    <a:pt x="14" y="2"/>
                    <a:pt x="14" y="4"/>
                  </a:cubicBezTo>
                  <a:cubicBezTo>
                    <a:pt x="13" y="3"/>
                    <a:pt x="14" y="2"/>
                    <a:pt x="13" y="2"/>
                  </a:cubicBezTo>
                  <a:cubicBezTo>
                    <a:pt x="11" y="1"/>
                    <a:pt x="14" y="4"/>
                    <a:pt x="12" y="2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1" y="1"/>
                    <a:pt x="11" y="2"/>
                    <a:pt x="11" y="2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3" y="4"/>
                    <a:pt x="13" y="5"/>
                  </a:cubicBezTo>
                  <a:cubicBezTo>
                    <a:pt x="12" y="4"/>
                    <a:pt x="13" y="6"/>
                    <a:pt x="12" y="5"/>
                  </a:cubicBezTo>
                  <a:cubicBezTo>
                    <a:pt x="12" y="4"/>
                    <a:pt x="12" y="4"/>
                    <a:pt x="12" y="3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5"/>
                    <a:pt x="11" y="3"/>
                    <a:pt x="11" y="3"/>
                  </a:cubicBezTo>
                  <a:cubicBezTo>
                    <a:pt x="11" y="4"/>
                    <a:pt x="11" y="3"/>
                    <a:pt x="11" y="4"/>
                  </a:cubicBezTo>
                  <a:cubicBezTo>
                    <a:pt x="10" y="3"/>
                    <a:pt x="9" y="4"/>
                    <a:pt x="8" y="5"/>
                  </a:cubicBezTo>
                  <a:cubicBezTo>
                    <a:pt x="9" y="5"/>
                    <a:pt x="8" y="3"/>
                    <a:pt x="9" y="4"/>
                  </a:cubicBezTo>
                  <a:cubicBezTo>
                    <a:pt x="9" y="3"/>
                    <a:pt x="8" y="4"/>
                    <a:pt x="8" y="5"/>
                  </a:cubicBezTo>
                  <a:cubicBezTo>
                    <a:pt x="7" y="6"/>
                    <a:pt x="7" y="5"/>
                    <a:pt x="7" y="4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5" y="6"/>
                    <a:pt x="6" y="3"/>
                    <a:pt x="5" y="4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3" y="6"/>
                    <a:pt x="3" y="5"/>
                  </a:cubicBezTo>
                  <a:cubicBezTo>
                    <a:pt x="3" y="4"/>
                    <a:pt x="4" y="4"/>
                    <a:pt x="4" y="3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61" name="Freeform 1656"/>
            <p:cNvSpPr>
              <a:spLocks/>
            </p:cNvSpPr>
            <p:nvPr/>
          </p:nvSpPr>
          <p:spPr bwMode="auto">
            <a:xfrm>
              <a:off x="427" y="2726"/>
              <a:ext cx="8" cy="5"/>
            </a:xfrm>
            <a:custGeom>
              <a:avLst/>
              <a:gdLst>
                <a:gd name="T0" fmla="*/ 1 w 3"/>
                <a:gd name="T1" fmla="*/ 1 h 2"/>
                <a:gd name="T2" fmla="*/ 3 w 3"/>
                <a:gd name="T3" fmla="*/ 1 h 2"/>
                <a:gd name="T4" fmla="*/ 0 w 3"/>
                <a:gd name="T5" fmla="*/ 1 h 2"/>
                <a:gd name="T6" fmla="*/ 1 w 3"/>
                <a:gd name="T7" fmla="*/ 2 h 2"/>
                <a:gd name="T8" fmla="*/ 1 w 3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1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0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62" name="Freeform 1657"/>
            <p:cNvSpPr>
              <a:spLocks/>
            </p:cNvSpPr>
            <p:nvPr/>
          </p:nvSpPr>
          <p:spPr bwMode="auto">
            <a:xfrm>
              <a:off x="425" y="2696"/>
              <a:ext cx="24" cy="32"/>
            </a:xfrm>
            <a:custGeom>
              <a:avLst/>
              <a:gdLst>
                <a:gd name="T0" fmla="*/ 6 w 9"/>
                <a:gd name="T1" fmla="*/ 4 h 12"/>
                <a:gd name="T2" fmla="*/ 6 w 9"/>
                <a:gd name="T3" fmla="*/ 3 h 12"/>
                <a:gd name="T4" fmla="*/ 1 w 9"/>
                <a:gd name="T5" fmla="*/ 6 h 12"/>
                <a:gd name="T6" fmla="*/ 2 w 9"/>
                <a:gd name="T7" fmla="*/ 8 h 12"/>
                <a:gd name="T8" fmla="*/ 1 w 9"/>
                <a:gd name="T9" fmla="*/ 9 h 12"/>
                <a:gd name="T10" fmla="*/ 2 w 9"/>
                <a:gd name="T11" fmla="*/ 11 h 12"/>
                <a:gd name="T12" fmla="*/ 2 w 9"/>
                <a:gd name="T13" fmla="*/ 10 h 12"/>
                <a:gd name="T14" fmla="*/ 2 w 9"/>
                <a:gd name="T15" fmla="*/ 10 h 12"/>
                <a:gd name="T16" fmla="*/ 2 w 9"/>
                <a:gd name="T17" fmla="*/ 9 h 12"/>
                <a:gd name="T18" fmla="*/ 3 w 9"/>
                <a:gd name="T19" fmla="*/ 9 h 12"/>
                <a:gd name="T20" fmla="*/ 2 w 9"/>
                <a:gd name="T21" fmla="*/ 6 h 12"/>
                <a:gd name="T22" fmla="*/ 4 w 9"/>
                <a:gd name="T23" fmla="*/ 7 h 12"/>
                <a:gd name="T24" fmla="*/ 6 w 9"/>
                <a:gd name="T25" fmla="*/ 6 h 12"/>
                <a:gd name="T26" fmla="*/ 5 w 9"/>
                <a:gd name="T27" fmla="*/ 6 h 12"/>
                <a:gd name="T28" fmla="*/ 5 w 9"/>
                <a:gd name="T29" fmla="*/ 5 h 12"/>
                <a:gd name="T30" fmla="*/ 6 w 9"/>
                <a:gd name="T31" fmla="*/ 6 h 12"/>
                <a:gd name="T32" fmla="*/ 8 w 9"/>
                <a:gd name="T33" fmla="*/ 4 h 12"/>
                <a:gd name="T34" fmla="*/ 8 w 9"/>
                <a:gd name="T35" fmla="*/ 2 h 12"/>
                <a:gd name="T36" fmla="*/ 9 w 9"/>
                <a:gd name="T37" fmla="*/ 4 h 12"/>
                <a:gd name="T38" fmla="*/ 9 w 9"/>
                <a:gd name="T39" fmla="*/ 4 h 12"/>
                <a:gd name="T40" fmla="*/ 9 w 9"/>
                <a:gd name="T41" fmla="*/ 1 h 12"/>
                <a:gd name="T42" fmla="*/ 6 w 9"/>
                <a:gd name="T43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2">
                  <a:moveTo>
                    <a:pt x="6" y="4"/>
                  </a:moveTo>
                  <a:cubicBezTo>
                    <a:pt x="6" y="3"/>
                    <a:pt x="6" y="3"/>
                    <a:pt x="6" y="3"/>
                  </a:cubicBezTo>
                  <a:cubicBezTo>
                    <a:pt x="5" y="3"/>
                    <a:pt x="3" y="5"/>
                    <a:pt x="1" y="6"/>
                  </a:cubicBezTo>
                  <a:cubicBezTo>
                    <a:pt x="0" y="6"/>
                    <a:pt x="2" y="8"/>
                    <a:pt x="2" y="8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0" y="12"/>
                    <a:pt x="2" y="11"/>
                  </a:cubicBezTo>
                  <a:cubicBezTo>
                    <a:pt x="3" y="11"/>
                    <a:pt x="1" y="10"/>
                    <a:pt x="2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8"/>
                    <a:pt x="0" y="7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5" y="6"/>
                    <a:pt x="5" y="5"/>
                    <a:pt x="6" y="6"/>
                  </a:cubicBezTo>
                  <a:cubicBezTo>
                    <a:pt x="6" y="6"/>
                    <a:pt x="5" y="5"/>
                    <a:pt x="5" y="6"/>
                  </a:cubicBezTo>
                  <a:cubicBezTo>
                    <a:pt x="5" y="6"/>
                    <a:pt x="5" y="5"/>
                    <a:pt x="5" y="5"/>
                  </a:cubicBezTo>
                  <a:cubicBezTo>
                    <a:pt x="5" y="3"/>
                    <a:pt x="5" y="6"/>
                    <a:pt x="6" y="6"/>
                  </a:cubicBezTo>
                  <a:cubicBezTo>
                    <a:pt x="6" y="5"/>
                    <a:pt x="7" y="3"/>
                    <a:pt x="8" y="4"/>
                  </a:cubicBezTo>
                  <a:cubicBezTo>
                    <a:pt x="8" y="3"/>
                    <a:pt x="8" y="2"/>
                    <a:pt x="8" y="2"/>
                  </a:cubicBezTo>
                  <a:cubicBezTo>
                    <a:pt x="9" y="3"/>
                    <a:pt x="8" y="3"/>
                    <a:pt x="9" y="4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3"/>
                    <a:pt x="9" y="2"/>
                    <a:pt x="9" y="1"/>
                  </a:cubicBezTo>
                  <a:cubicBezTo>
                    <a:pt x="8" y="0"/>
                    <a:pt x="7" y="4"/>
                    <a:pt x="6" y="4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63" name="Freeform 1658"/>
            <p:cNvSpPr>
              <a:spLocks/>
            </p:cNvSpPr>
            <p:nvPr/>
          </p:nvSpPr>
          <p:spPr bwMode="auto">
            <a:xfrm>
              <a:off x="441" y="2701"/>
              <a:ext cx="0" cy="3"/>
            </a:xfrm>
            <a:custGeom>
              <a:avLst/>
              <a:gdLst>
                <a:gd name="T0" fmla="*/ 0 h 3"/>
                <a:gd name="T1" fmla="*/ 3 h 3"/>
                <a:gd name="T2" fmla="*/ 0 h 3"/>
                <a:gd name="T3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64" name="Freeform 1659"/>
            <p:cNvSpPr>
              <a:spLocks/>
            </p:cNvSpPr>
            <p:nvPr/>
          </p:nvSpPr>
          <p:spPr bwMode="auto">
            <a:xfrm>
              <a:off x="1217" y="2843"/>
              <a:ext cx="0" cy="2"/>
            </a:xfrm>
            <a:custGeom>
              <a:avLst/>
              <a:gdLst>
                <a:gd name="T0" fmla="*/ 0 h 2"/>
                <a:gd name="T1" fmla="*/ 0 h 2"/>
                <a:gd name="T2" fmla="*/ 2 h 2"/>
                <a:gd name="T3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65" name="Freeform 1660"/>
            <p:cNvSpPr>
              <a:spLocks/>
            </p:cNvSpPr>
            <p:nvPr/>
          </p:nvSpPr>
          <p:spPr bwMode="auto">
            <a:xfrm>
              <a:off x="1209" y="2834"/>
              <a:ext cx="8" cy="14"/>
            </a:xfrm>
            <a:custGeom>
              <a:avLst/>
              <a:gdLst>
                <a:gd name="T0" fmla="*/ 0 w 3"/>
                <a:gd name="T1" fmla="*/ 0 h 5"/>
                <a:gd name="T2" fmla="*/ 0 w 3"/>
                <a:gd name="T3" fmla="*/ 1 h 5"/>
                <a:gd name="T4" fmla="*/ 2 w 3"/>
                <a:gd name="T5" fmla="*/ 5 h 5"/>
                <a:gd name="T6" fmla="*/ 2 w 3"/>
                <a:gd name="T7" fmla="*/ 2 h 5"/>
                <a:gd name="T8" fmla="*/ 2 w 3"/>
                <a:gd name="T9" fmla="*/ 3 h 5"/>
                <a:gd name="T10" fmla="*/ 1 w 3"/>
                <a:gd name="T11" fmla="*/ 1 h 5"/>
                <a:gd name="T12" fmla="*/ 1 w 3"/>
                <a:gd name="T13" fmla="*/ 1 h 5"/>
                <a:gd name="T14" fmla="*/ 0 w 3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2" y="4"/>
                    <a:pt x="1" y="3"/>
                    <a:pt x="2" y="5"/>
                  </a:cubicBezTo>
                  <a:cubicBezTo>
                    <a:pt x="3" y="4"/>
                    <a:pt x="2" y="3"/>
                    <a:pt x="2" y="2"/>
                  </a:cubicBezTo>
                  <a:cubicBezTo>
                    <a:pt x="2" y="2"/>
                    <a:pt x="2" y="3"/>
                    <a:pt x="2" y="3"/>
                  </a:cubicBezTo>
                  <a:cubicBezTo>
                    <a:pt x="1" y="2"/>
                    <a:pt x="2" y="2"/>
                    <a:pt x="1" y="1"/>
                  </a:cubicBezTo>
                  <a:cubicBezTo>
                    <a:pt x="0" y="0"/>
                    <a:pt x="1" y="2"/>
                    <a:pt x="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66" name="Freeform 1661"/>
            <p:cNvSpPr>
              <a:spLocks/>
            </p:cNvSpPr>
            <p:nvPr/>
          </p:nvSpPr>
          <p:spPr bwMode="auto">
            <a:xfrm>
              <a:off x="1209" y="2840"/>
              <a:ext cx="2" cy="3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67" name="Freeform 1662"/>
            <p:cNvSpPr>
              <a:spLocks/>
            </p:cNvSpPr>
            <p:nvPr/>
          </p:nvSpPr>
          <p:spPr bwMode="auto">
            <a:xfrm>
              <a:off x="1209" y="2843"/>
              <a:ext cx="2" cy="5"/>
            </a:xfrm>
            <a:custGeom>
              <a:avLst/>
              <a:gdLst>
                <a:gd name="T0" fmla="*/ 1 w 1"/>
                <a:gd name="T1" fmla="*/ 1 h 2"/>
                <a:gd name="T2" fmla="*/ 0 w 1"/>
                <a:gd name="T3" fmla="*/ 0 h 2"/>
                <a:gd name="T4" fmla="*/ 1 w 1"/>
                <a:gd name="T5" fmla="*/ 2 h 2"/>
                <a:gd name="T6" fmla="*/ 1 w 1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1" y="2"/>
                    <a:pt x="1" y="2"/>
                    <a:pt x="1" y="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68" name="Freeform 1663"/>
            <p:cNvSpPr>
              <a:spLocks/>
            </p:cNvSpPr>
            <p:nvPr/>
          </p:nvSpPr>
          <p:spPr bwMode="auto">
            <a:xfrm>
              <a:off x="1209" y="2845"/>
              <a:ext cx="0" cy="3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69" name="Freeform 1664"/>
            <p:cNvSpPr>
              <a:spLocks/>
            </p:cNvSpPr>
            <p:nvPr/>
          </p:nvSpPr>
          <p:spPr bwMode="auto">
            <a:xfrm>
              <a:off x="1206" y="2837"/>
              <a:ext cx="3" cy="11"/>
            </a:xfrm>
            <a:custGeom>
              <a:avLst/>
              <a:gdLst>
                <a:gd name="T0" fmla="*/ 0 w 1"/>
                <a:gd name="T1" fmla="*/ 4 h 4"/>
                <a:gd name="T2" fmla="*/ 1 w 1"/>
                <a:gd name="T3" fmla="*/ 3 h 4"/>
                <a:gd name="T4" fmla="*/ 1 w 1"/>
                <a:gd name="T5" fmla="*/ 3 h 4"/>
                <a:gd name="T6" fmla="*/ 0 w 1"/>
                <a:gd name="T7" fmla="*/ 1 h 4"/>
                <a:gd name="T8" fmla="*/ 1 w 1"/>
                <a:gd name="T9" fmla="*/ 1 h 4"/>
                <a:gd name="T10" fmla="*/ 0 w 1"/>
                <a:gd name="T11" fmla="*/ 0 h 4"/>
                <a:gd name="T12" fmla="*/ 0 w 1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4">
                  <a:moveTo>
                    <a:pt x="0" y="4"/>
                  </a:moveTo>
                  <a:cubicBezTo>
                    <a:pt x="1" y="4"/>
                    <a:pt x="1" y="4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1"/>
                    <a:pt x="0" y="1"/>
                  </a:cubicBezTo>
                  <a:cubicBezTo>
                    <a:pt x="0" y="1"/>
                    <a:pt x="1" y="3"/>
                    <a:pt x="1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70" name="Freeform 1665"/>
            <p:cNvSpPr>
              <a:spLocks/>
            </p:cNvSpPr>
            <p:nvPr/>
          </p:nvSpPr>
          <p:spPr bwMode="auto">
            <a:xfrm>
              <a:off x="1209" y="284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71" name="Freeform 1666"/>
            <p:cNvSpPr>
              <a:spLocks/>
            </p:cNvSpPr>
            <p:nvPr/>
          </p:nvSpPr>
          <p:spPr bwMode="auto">
            <a:xfrm>
              <a:off x="1209" y="2843"/>
              <a:ext cx="0" cy="2"/>
            </a:xfrm>
            <a:custGeom>
              <a:avLst/>
              <a:gdLst>
                <a:gd name="T0" fmla="*/ 2 h 2"/>
                <a:gd name="T1" fmla="*/ 2 h 2"/>
                <a:gd name="T2" fmla="*/ 0 h 2"/>
                <a:gd name="T3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72" name="Freeform 1667"/>
            <p:cNvSpPr>
              <a:spLocks/>
            </p:cNvSpPr>
            <p:nvPr/>
          </p:nvSpPr>
          <p:spPr bwMode="auto">
            <a:xfrm>
              <a:off x="1203" y="2837"/>
              <a:ext cx="3" cy="11"/>
            </a:xfrm>
            <a:custGeom>
              <a:avLst/>
              <a:gdLst>
                <a:gd name="T0" fmla="*/ 0 w 1"/>
                <a:gd name="T1" fmla="*/ 4 h 4"/>
                <a:gd name="T2" fmla="*/ 1 w 1"/>
                <a:gd name="T3" fmla="*/ 2 h 4"/>
                <a:gd name="T4" fmla="*/ 0 w 1"/>
                <a:gd name="T5" fmla="*/ 0 h 4"/>
                <a:gd name="T6" fmla="*/ 0 w 1"/>
                <a:gd name="T7" fmla="*/ 1 h 4"/>
                <a:gd name="T8" fmla="*/ 0 w 1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" h="4">
                  <a:moveTo>
                    <a:pt x="0" y="4"/>
                  </a:moveTo>
                  <a:cubicBezTo>
                    <a:pt x="0" y="2"/>
                    <a:pt x="1" y="4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3"/>
                    <a:pt x="0" y="4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73" name="Freeform 1668"/>
            <p:cNvSpPr>
              <a:spLocks/>
            </p:cNvSpPr>
            <p:nvPr/>
          </p:nvSpPr>
          <p:spPr bwMode="auto">
            <a:xfrm>
              <a:off x="1203" y="283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74" name="Freeform 1669"/>
            <p:cNvSpPr>
              <a:spLocks/>
            </p:cNvSpPr>
            <p:nvPr/>
          </p:nvSpPr>
          <p:spPr bwMode="auto">
            <a:xfrm>
              <a:off x="1201" y="2834"/>
              <a:ext cx="2" cy="11"/>
            </a:xfrm>
            <a:custGeom>
              <a:avLst/>
              <a:gdLst>
                <a:gd name="T0" fmla="*/ 0 w 1"/>
                <a:gd name="T1" fmla="*/ 3 h 4"/>
                <a:gd name="T2" fmla="*/ 0 w 1"/>
                <a:gd name="T3" fmla="*/ 2 h 4"/>
                <a:gd name="T4" fmla="*/ 0 w 1"/>
                <a:gd name="T5" fmla="*/ 3 h 4"/>
                <a:gd name="T6" fmla="*/ 0 w 1"/>
                <a:gd name="T7" fmla="*/ 2 h 4"/>
                <a:gd name="T8" fmla="*/ 0 w 1"/>
                <a:gd name="T9" fmla="*/ 4 h 4"/>
                <a:gd name="T10" fmla="*/ 1 w 1"/>
                <a:gd name="T11" fmla="*/ 2 h 4"/>
                <a:gd name="T12" fmla="*/ 1 w 1"/>
                <a:gd name="T13" fmla="*/ 3 h 4"/>
                <a:gd name="T14" fmla="*/ 1 w 1"/>
                <a:gd name="T15" fmla="*/ 1 h 4"/>
                <a:gd name="T16" fmla="*/ 1 w 1"/>
                <a:gd name="T17" fmla="*/ 1 h 4"/>
                <a:gd name="T18" fmla="*/ 1 w 1"/>
                <a:gd name="T19" fmla="*/ 0 h 4"/>
                <a:gd name="T20" fmla="*/ 0 w 1"/>
                <a:gd name="T21" fmla="*/ 2 h 4"/>
                <a:gd name="T22" fmla="*/ 0 w 1"/>
                <a:gd name="T23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" h="4">
                  <a:moveTo>
                    <a:pt x="0" y="3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4"/>
                    <a:pt x="0" y="2"/>
                    <a:pt x="0" y="4"/>
                  </a:cubicBezTo>
                  <a:cubicBezTo>
                    <a:pt x="0" y="4"/>
                    <a:pt x="0" y="4"/>
                    <a:pt x="1" y="2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0"/>
                    <a:pt x="0" y="3"/>
                    <a:pt x="1" y="1"/>
                  </a:cubicBezTo>
                  <a:cubicBezTo>
                    <a:pt x="1" y="1"/>
                    <a:pt x="1" y="1"/>
                    <a:pt x="1" y="0"/>
                  </a:cubicBezTo>
                  <a:cubicBezTo>
                    <a:pt x="1" y="1"/>
                    <a:pt x="0" y="2"/>
                    <a:pt x="0" y="2"/>
                  </a:cubicBezTo>
                  <a:cubicBezTo>
                    <a:pt x="0" y="3"/>
                    <a:pt x="1" y="2"/>
                    <a:pt x="0" y="3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75" name="Rectangle 1670"/>
            <p:cNvSpPr>
              <a:spLocks noChangeArrowheads="1"/>
            </p:cNvSpPr>
            <p:nvPr/>
          </p:nvSpPr>
          <p:spPr bwMode="auto">
            <a:xfrm>
              <a:off x="1201" y="2840"/>
              <a:ext cx="1" cy="1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76" name="Freeform 1671"/>
            <p:cNvSpPr>
              <a:spLocks/>
            </p:cNvSpPr>
            <p:nvPr/>
          </p:nvSpPr>
          <p:spPr bwMode="auto">
            <a:xfrm>
              <a:off x="1198" y="2840"/>
              <a:ext cx="11" cy="3"/>
            </a:xfrm>
            <a:custGeom>
              <a:avLst/>
              <a:gdLst>
                <a:gd name="T0" fmla="*/ 0 w 4"/>
                <a:gd name="T1" fmla="*/ 1 h 1"/>
                <a:gd name="T2" fmla="*/ 1 w 4"/>
                <a:gd name="T3" fmla="*/ 0 h 1"/>
                <a:gd name="T4" fmla="*/ 0 w 4"/>
                <a:gd name="T5" fmla="*/ 1 h 1"/>
                <a:gd name="T6" fmla="*/ 1 w 4"/>
                <a:gd name="T7" fmla="*/ 0 h 1"/>
                <a:gd name="T8" fmla="*/ 1 w 4"/>
                <a:gd name="T9" fmla="*/ 0 h 1"/>
                <a:gd name="T10" fmla="*/ 3 w 4"/>
                <a:gd name="T11" fmla="*/ 0 h 1"/>
                <a:gd name="T12" fmla="*/ 2 w 4"/>
                <a:gd name="T13" fmla="*/ 0 h 1"/>
                <a:gd name="T14" fmla="*/ 3 w 4"/>
                <a:gd name="T15" fmla="*/ 0 h 1"/>
                <a:gd name="T16" fmla="*/ 2 w 4"/>
                <a:gd name="T17" fmla="*/ 0 h 1"/>
                <a:gd name="T18" fmla="*/ 2 w 4"/>
                <a:gd name="T19" fmla="*/ 0 h 1"/>
                <a:gd name="T20" fmla="*/ 0 w 4"/>
                <a:gd name="T2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cubicBezTo>
                    <a:pt x="0" y="1"/>
                    <a:pt x="1" y="1"/>
                    <a:pt x="1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1" y="1"/>
                    <a:pt x="2" y="0"/>
                    <a:pt x="1" y="0"/>
                  </a:cubicBezTo>
                  <a:cubicBezTo>
                    <a:pt x="1" y="0"/>
                    <a:pt x="2" y="0"/>
                    <a:pt x="1" y="0"/>
                  </a:cubicBezTo>
                  <a:cubicBezTo>
                    <a:pt x="1" y="0"/>
                    <a:pt x="3" y="0"/>
                    <a:pt x="3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4" y="0"/>
                    <a:pt x="3" y="0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77" name="Freeform 1672"/>
            <p:cNvSpPr>
              <a:spLocks/>
            </p:cNvSpPr>
            <p:nvPr/>
          </p:nvSpPr>
          <p:spPr bwMode="auto">
            <a:xfrm>
              <a:off x="1198" y="284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78" name="Freeform 1673"/>
            <p:cNvSpPr>
              <a:spLocks/>
            </p:cNvSpPr>
            <p:nvPr/>
          </p:nvSpPr>
          <p:spPr bwMode="auto">
            <a:xfrm>
              <a:off x="1206" y="284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79" name="Freeform 1674"/>
            <p:cNvSpPr>
              <a:spLocks/>
            </p:cNvSpPr>
            <p:nvPr/>
          </p:nvSpPr>
          <p:spPr bwMode="auto">
            <a:xfrm>
              <a:off x="1198" y="2840"/>
              <a:ext cx="3" cy="0"/>
            </a:xfrm>
            <a:custGeom>
              <a:avLst/>
              <a:gdLst>
                <a:gd name="T0" fmla="*/ 0 w 1"/>
                <a:gd name="T1" fmla="*/ 1 w 1"/>
                <a:gd name="T2" fmla="*/ 0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80" name="Freeform 1675"/>
            <p:cNvSpPr>
              <a:spLocks/>
            </p:cNvSpPr>
            <p:nvPr/>
          </p:nvSpPr>
          <p:spPr bwMode="auto">
            <a:xfrm>
              <a:off x="1195" y="2818"/>
              <a:ext cx="25" cy="22"/>
            </a:xfrm>
            <a:custGeom>
              <a:avLst/>
              <a:gdLst>
                <a:gd name="T0" fmla="*/ 7 w 9"/>
                <a:gd name="T1" fmla="*/ 5 h 8"/>
                <a:gd name="T2" fmla="*/ 7 w 9"/>
                <a:gd name="T3" fmla="*/ 4 h 8"/>
                <a:gd name="T4" fmla="*/ 8 w 9"/>
                <a:gd name="T5" fmla="*/ 3 h 8"/>
                <a:gd name="T6" fmla="*/ 9 w 9"/>
                <a:gd name="T7" fmla="*/ 1 h 8"/>
                <a:gd name="T8" fmla="*/ 8 w 9"/>
                <a:gd name="T9" fmla="*/ 1 h 8"/>
                <a:gd name="T10" fmla="*/ 8 w 9"/>
                <a:gd name="T11" fmla="*/ 0 h 8"/>
                <a:gd name="T12" fmla="*/ 6 w 9"/>
                <a:gd name="T13" fmla="*/ 1 h 8"/>
                <a:gd name="T14" fmla="*/ 5 w 9"/>
                <a:gd name="T15" fmla="*/ 1 h 8"/>
                <a:gd name="T16" fmla="*/ 1 w 9"/>
                <a:gd name="T17" fmla="*/ 4 h 8"/>
                <a:gd name="T18" fmla="*/ 3 w 9"/>
                <a:gd name="T19" fmla="*/ 6 h 8"/>
                <a:gd name="T20" fmla="*/ 2 w 9"/>
                <a:gd name="T21" fmla="*/ 5 h 8"/>
                <a:gd name="T22" fmla="*/ 2 w 9"/>
                <a:gd name="T23" fmla="*/ 5 h 8"/>
                <a:gd name="T24" fmla="*/ 1 w 9"/>
                <a:gd name="T25" fmla="*/ 6 h 8"/>
                <a:gd name="T26" fmla="*/ 3 w 9"/>
                <a:gd name="T27" fmla="*/ 7 h 8"/>
                <a:gd name="T28" fmla="*/ 1 w 9"/>
                <a:gd name="T29" fmla="*/ 7 h 8"/>
                <a:gd name="T30" fmla="*/ 2 w 9"/>
                <a:gd name="T31" fmla="*/ 7 h 8"/>
                <a:gd name="T32" fmla="*/ 4 w 9"/>
                <a:gd name="T33" fmla="*/ 7 h 8"/>
                <a:gd name="T34" fmla="*/ 5 w 9"/>
                <a:gd name="T35" fmla="*/ 8 h 8"/>
                <a:gd name="T36" fmla="*/ 3 w 9"/>
                <a:gd name="T37" fmla="*/ 5 h 8"/>
                <a:gd name="T38" fmla="*/ 4 w 9"/>
                <a:gd name="T39" fmla="*/ 5 h 8"/>
                <a:gd name="T40" fmla="*/ 6 w 9"/>
                <a:gd name="T41" fmla="*/ 5 h 8"/>
                <a:gd name="T42" fmla="*/ 5 w 9"/>
                <a:gd name="T43" fmla="*/ 3 h 8"/>
                <a:gd name="T44" fmla="*/ 5 w 9"/>
                <a:gd name="T45" fmla="*/ 4 h 8"/>
                <a:gd name="T46" fmla="*/ 5 w 9"/>
                <a:gd name="T47" fmla="*/ 3 h 8"/>
                <a:gd name="T48" fmla="*/ 6 w 9"/>
                <a:gd name="T49" fmla="*/ 4 h 8"/>
                <a:gd name="T50" fmla="*/ 5 w 9"/>
                <a:gd name="T51" fmla="*/ 2 h 8"/>
                <a:gd name="T52" fmla="*/ 7 w 9"/>
                <a:gd name="T53" fmla="*/ 5 h 8"/>
                <a:gd name="T54" fmla="*/ 6 w 9"/>
                <a:gd name="T55" fmla="*/ 3 h 8"/>
                <a:gd name="T56" fmla="*/ 6 w 9"/>
                <a:gd name="T57" fmla="*/ 2 h 8"/>
                <a:gd name="T58" fmla="*/ 7 w 9"/>
                <a:gd name="T59" fmla="*/ 5 h 8"/>
                <a:gd name="T60" fmla="*/ 7 w 9"/>
                <a:gd name="T61" fmla="*/ 3 h 8"/>
                <a:gd name="T62" fmla="*/ 7 w 9"/>
                <a:gd name="T63" fmla="*/ 2 h 8"/>
                <a:gd name="T64" fmla="*/ 7 w 9"/>
                <a:gd name="T65" fmla="*/ 3 h 8"/>
                <a:gd name="T66" fmla="*/ 7 w 9"/>
                <a:gd name="T67" fmla="*/ 5 h 8"/>
                <a:gd name="T68" fmla="*/ 7 w 9"/>
                <a:gd name="T69" fmla="*/ 5 h 8"/>
                <a:gd name="T70" fmla="*/ 8 w 9"/>
                <a:gd name="T71" fmla="*/ 3 h 8"/>
                <a:gd name="T72" fmla="*/ 7 w 9"/>
                <a:gd name="T73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" h="8">
                  <a:moveTo>
                    <a:pt x="7" y="5"/>
                  </a:moveTo>
                  <a:cubicBezTo>
                    <a:pt x="7" y="4"/>
                    <a:pt x="7" y="4"/>
                    <a:pt x="7" y="4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9" y="2"/>
                    <a:pt x="9" y="1"/>
                  </a:cubicBezTo>
                  <a:cubicBezTo>
                    <a:pt x="9" y="0"/>
                    <a:pt x="8" y="2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2"/>
                    <a:pt x="6" y="1"/>
                  </a:cubicBezTo>
                  <a:cubicBezTo>
                    <a:pt x="6" y="0"/>
                    <a:pt x="6" y="1"/>
                    <a:pt x="5" y="1"/>
                  </a:cubicBezTo>
                  <a:cubicBezTo>
                    <a:pt x="4" y="1"/>
                    <a:pt x="3" y="3"/>
                    <a:pt x="1" y="4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5"/>
                    <a:pt x="3" y="6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5"/>
                    <a:pt x="2" y="6"/>
                    <a:pt x="1" y="6"/>
                  </a:cubicBezTo>
                  <a:cubicBezTo>
                    <a:pt x="1" y="6"/>
                    <a:pt x="3" y="7"/>
                    <a:pt x="3" y="7"/>
                  </a:cubicBezTo>
                  <a:cubicBezTo>
                    <a:pt x="1" y="6"/>
                    <a:pt x="3" y="7"/>
                    <a:pt x="1" y="7"/>
                  </a:cubicBezTo>
                  <a:cubicBezTo>
                    <a:pt x="0" y="7"/>
                    <a:pt x="3" y="7"/>
                    <a:pt x="2" y="7"/>
                  </a:cubicBezTo>
                  <a:cubicBezTo>
                    <a:pt x="4" y="8"/>
                    <a:pt x="3" y="7"/>
                    <a:pt x="4" y="7"/>
                  </a:cubicBezTo>
                  <a:cubicBezTo>
                    <a:pt x="5" y="8"/>
                    <a:pt x="3" y="7"/>
                    <a:pt x="5" y="8"/>
                  </a:cubicBezTo>
                  <a:cubicBezTo>
                    <a:pt x="5" y="8"/>
                    <a:pt x="3" y="6"/>
                    <a:pt x="3" y="5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3" y="5"/>
                    <a:pt x="4" y="4"/>
                    <a:pt x="6" y="5"/>
                  </a:cubicBezTo>
                  <a:cubicBezTo>
                    <a:pt x="5" y="4"/>
                    <a:pt x="6" y="5"/>
                    <a:pt x="5" y="3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6" y="4"/>
                    <a:pt x="6" y="4"/>
                  </a:cubicBezTo>
                  <a:cubicBezTo>
                    <a:pt x="5" y="3"/>
                    <a:pt x="5" y="3"/>
                    <a:pt x="5" y="2"/>
                  </a:cubicBezTo>
                  <a:cubicBezTo>
                    <a:pt x="6" y="3"/>
                    <a:pt x="6" y="4"/>
                    <a:pt x="7" y="5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6" y="4"/>
                    <a:pt x="6" y="3"/>
                    <a:pt x="6" y="2"/>
                  </a:cubicBezTo>
                  <a:cubicBezTo>
                    <a:pt x="6" y="2"/>
                    <a:pt x="6" y="4"/>
                    <a:pt x="7" y="5"/>
                  </a:cubicBezTo>
                  <a:cubicBezTo>
                    <a:pt x="7" y="5"/>
                    <a:pt x="7" y="2"/>
                    <a:pt x="7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3"/>
                    <a:pt x="7" y="3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7" y="4"/>
                    <a:pt x="8" y="3"/>
                  </a:cubicBezTo>
                  <a:cubicBezTo>
                    <a:pt x="7" y="5"/>
                    <a:pt x="7" y="5"/>
                    <a:pt x="7" y="5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81" name="Rectangle 1676"/>
            <p:cNvSpPr>
              <a:spLocks noChangeArrowheads="1"/>
            </p:cNvSpPr>
            <p:nvPr/>
          </p:nvSpPr>
          <p:spPr bwMode="auto">
            <a:xfrm>
              <a:off x="1214" y="2832"/>
              <a:ext cx="1" cy="1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82" name="Freeform 1677"/>
            <p:cNvSpPr>
              <a:spLocks/>
            </p:cNvSpPr>
            <p:nvPr/>
          </p:nvSpPr>
          <p:spPr bwMode="auto">
            <a:xfrm>
              <a:off x="1214" y="28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83" name="Rectangle 1678"/>
            <p:cNvSpPr>
              <a:spLocks noChangeArrowheads="1"/>
            </p:cNvSpPr>
            <p:nvPr/>
          </p:nvSpPr>
          <p:spPr bwMode="auto">
            <a:xfrm>
              <a:off x="1211" y="2818"/>
              <a:ext cx="1" cy="3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84" name="Freeform 1679"/>
            <p:cNvSpPr>
              <a:spLocks/>
            </p:cNvSpPr>
            <p:nvPr/>
          </p:nvSpPr>
          <p:spPr bwMode="auto">
            <a:xfrm>
              <a:off x="1214" y="28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85" name="Freeform 1680"/>
            <p:cNvSpPr>
              <a:spLocks/>
            </p:cNvSpPr>
            <p:nvPr/>
          </p:nvSpPr>
          <p:spPr bwMode="auto">
            <a:xfrm>
              <a:off x="1211" y="2832"/>
              <a:ext cx="3" cy="2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86" name="Freeform 1681"/>
            <p:cNvSpPr>
              <a:spLocks/>
            </p:cNvSpPr>
            <p:nvPr/>
          </p:nvSpPr>
          <p:spPr bwMode="auto">
            <a:xfrm>
              <a:off x="1211" y="2832"/>
              <a:ext cx="3" cy="2"/>
            </a:xfrm>
            <a:custGeom>
              <a:avLst/>
              <a:gdLst>
                <a:gd name="T0" fmla="*/ 0 w 3"/>
                <a:gd name="T1" fmla="*/ 2 h 2"/>
                <a:gd name="T2" fmla="*/ 0 w 3"/>
                <a:gd name="T3" fmla="*/ 2 h 2"/>
                <a:gd name="T4" fmla="*/ 3 w 3"/>
                <a:gd name="T5" fmla="*/ 0 h 2"/>
                <a:gd name="T6" fmla="*/ 0 w 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0" y="2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87" name="Freeform 1682"/>
            <p:cNvSpPr>
              <a:spLocks/>
            </p:cNvSpPr>
            <p:nvPr/>
          </p:nvSpPr>
          <p:spPr bwMode="auto">
            <a:xfrm>
              <a:off x="1214" y="2821"/>
              <a:ext cx="22" cy="16"/>
            </a:xfrm>
            <a:custGeom>
              <a:avLst/>
              <a:gdLst>
                <a:gd name="T0" fmla="*/ 6 w 8"/>
                <a:gd name="T1" fmla="*/ 6 h 6"/>
                <a:gd name="T2" fmla="*/ 7 w 8"/>
                <a:gd name="T3" fmla="*/ 4 h 6"/>
                <a:gd name="T4" fmla="*/ 4 w 8"/>
                <a:gd name="T5" fmla="*/ 4 h 6"/>
                <a:gd name="T6" fmla="*/ 7 w 8"/>
                <a:gd name="T7" fmla="*/ 4 h 6"/>
                <a:gd name="T8" fmla="*/ 3 w 8"/>
                <a:gd name="T9" fmla="*/ 2 h 6"/>
                <a:gd name="T10" fmla="*/ 4 w 8"/>
                <a:gd name="T11" fmla="*/ 2 h 6"/>
                <a:gd name="T12" fmla="*/ 2 w 8"/>
                <a:gd name="T13" fmla="*/ 3 h 6"/>
                <a:gd name="T14" fmla="*/ 4 w 8"/>
                <a:gd name="T15" fmla="*/ 1 h 6"/>
                <a:gd name="T16" fmla="*/ 4 w 8"/>
                <a:gd name="T17" fmla="*/ 1 h 6"/>
                <a:gd name="T18" fmla="*/ 3 w 8"/>
                <a:gd name="T19" fmla="*/ 1 h 6"/>
                <a:gd name="T20" fmla="*/ 1 w 8"/>
                <a:gd name="T21" fmla="*/ 2 h 6"/>
                <a:gd name="T22" fmla="*/ 0 w 8"/>
                <a:gd name="T23" fmla="*/ 4 h 6"/>
                <a:gd name="T24" fmla="*/ 1 w 8"/>
                <a:gd name="T25" fmla="*/ 3 h 6"/>
                <a:gd name="T26" fmla="*/ 1 w 8"/>
                <a:gd name="T27" fmla="*/ 4 h 6"/>
                <a:gd name="T28" fmla="*/ 1 w 8"/>
                <a:gd name="T29" fmla="*/ 3 h 6"/>
                <a:gd name="T30" fmla="*/ 1 w 8"/>
                <a:gd name="T31" fmla="*/ 4 h 6"/>
                <a:gd name="T32" fmla="*/ 2 w 8"/>
                <a:gd name="T33" fmla="*/ 4 h 6"/>
                <a:gd name="T34" fmla="*/ 1 w 8"/>
                <a:gd name="T35" fmla="*/ 4 h 6"/>
                <a:gd name="T36" fmla="*/ 3 w 8"/>
                <a:gd name="T37" fmla="*/ 3 h 6"/>
                <a:gd name="T38" fmla="*/ 1 w 8"/>
                <a:gd name="T39" fmla="*/ 4 h 6"/>
                <a:gd name="T40" fmla="*/ 2 w 8"/>
                <a:gd name="T41" fmla="*/ 4 h 6"/>
                <a:gd name="T42" fmla="*/ 1 w 8"/>
                <a:gd name="T43" fmla="*/ 5 h 6"/>
                <a:gd name="T44" fmla="*/ 2 w 8"/>
                <a:gd name="T45" fmla="*/ 5 h 6"/>
                <a:gd name="T46" fmla="*/ 1 w 8"/>
                <a:gd name="T47" fmla="*/ 5 h 6"/>
                <a:gd name="T48" fmla="*/ 4 w 8"/>
                <a:gd name="T49" fmla="*/ 3 h 6"/>
                <a:gd name="T50" fmla="*/ 2 w 8"/>
                <a:gd name="T51" fmla="*/ 5 h 6"/>
                <a:gd name="T52" fmla="*/ 2 w 8"/>
                <a:gd name="T53" fmla="*/ 5 h 6"/>
                <a:gd name="T54" fmla="*/ 2 w 8"/>
                <a:gd name="T55" fmla="*/ 5 h 6"/>
                <a:gd name="T56" fmla="*/ 3 w 8"/>
                <a:gd name="T57" fmla="*/ 5 h 6"/>
                <a:gd name="T58" fmla="*/ 3 w 8"/>
                <a:gd name="T59" fmla="*/ 5 h 6"/>
                <a:gd name="T60" fmla="*/ 4 w 8"/>
                <a:gd name="T61" fmla="*/ 6 h 6"/>
                <a:gd name="T62" fmla="*/ 4 w 8"/>
                <a:gd name="T63" fmla="*/ 6 h 6"/>
                <a:gd name="T64" fmla="*/ 6 w 8"/>
                <a:gd name="T65" fmla="*/ 6 h 6"/>
                <a:gd name="T66" fmla="*/ 4 w 8"/>
                <a:gd name="T67" fmla="*/ 6 h 6"/>
                <a:gd name="T68" fmla="*/ 6 w 8"/>
                <a:gd name="T6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8" h="6">
                  <a:moveTo>
                    <a:pt x="6" y="6"/>
                  </a:moveTo>
                  <a:cubicBezTo>
                    <a:pt x="8" y="6"/>
                    <a:pt x="7" y="5"/>
                    <a:pt x="7" y="4"/>
                  </a:cubicBezTo>
                  <a:cubicBezTo>
                    <a:pt x="6" y="4"/>
                    <a:pt x="4" y="5"/>
                    <a:pt x="4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3"/>
                    <a:pt x="6" y="1"/>
                    <a:pt x="3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1" y="4"/>
                    <a:pt x="2" y="3"/>
                  </a:cubicBezTo>
                  <a:cubicBezTo>
                    <a:pt x="3" y="2"/>
                    <a:pt x="3" y="2"/>
                    <a:pt x="4" y="1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2" y="1"/>
                    <a:pt x="2" y="2"/>
                    <a:pt x="1" y="2"/>
                  </a:cubicBezTo>
                  <a:cubicBezTo>
                    <a:pt x="1" y="2"/>
                    <a:pt x="1" y="3"/>
                    <a:pt x="0" y="4"/>
                  </a:cubicBezTo>
                  <a:cubicBezTo>
                    <a:pt x="1" y="3"/>
                    <a:pt x="1" y="4"/>
                    <a:pt x="1" y="3"/>
                  </a:cubicBezTo>
                  <a:cubicBezTo>
                    <a:pt x="1" y="4"/>
                    <a:pt x="1" y="3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1" y="4"/>
                    <a:pt x="3" y="3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0" y="5"/>
                    <a:pt x="1" y="5"/>
                  </a:cubicBezTo>
                  <a:cubicBezTo>
                    <a:pt x="1" y="5"/>
                    <a:pt x="2" y="5"/>
                    <a:pt x="2" y="5"/>
                  </a:cubicBezTo>
                  <a:cubicBezTo>
                    <a:pt x="3" y="4"/>
                    <a:pt x="1" y="5"/>
                    <a:pt x="1" y="5"/>
                  </a:cubicBezTo>
                  <a:cubicBezTo>
                    <a:pt x="2" y="4"/>
                    <a:pt x="3" y="4"/>
                    <a:pt x="4" y="3"/>
                  </a:cubicBezTo>
                  <a:cubicBezTo>
                    <a:pt x="3" y="4"/>
                    <a:pt x="4" y="4"/>
                    <a:pt x="2" y="5"/>
                  </a:cubicBezTo>
                  <a:cubicBezTo>
                    <a:pt x="2" y="5"/>
                    <a:pt x="3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4" y="5"/>
                    <a:pt x="1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4" y="5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6"/>
                    <a:pt x="5" y="6"/>
                    <a:pt x="6" y="6"/>
                  </a:cubicBezTo>
                  <a:cubicBezTo>
                    <a:pt x="6" y="6"/>
                    <a:pt x="5" y="6"/>
                    <a:pt x="4" y="6"/>
                  </a:cubicBezTo>
                  <a:cubicBezTo>
                    <a:pt x="5" y="6"/>
                    <a:pt x="6" y="6"/>
                    <a:pt x="6" y="6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88" name="Freeform 1683"/>
            <p:cNvSpPr>
              <a:spLocks/>
            </p:cNvSpPr>
            <p:nvPr/>
          </p:nvSpPr>
          <p:spPr bwMode="auto">
            <a:xfrm>
              <a:off x="1217" y="28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89" name="Freeform 1684"/>
            <p:cNvSpPr>
              <a:spLocks/>
            </p:cNvSpPr>
            <p:nvPr/>
          </p:nvSpPr>
          <p:spPr bwMode="auto">
            <a:xfrm>
              <a:off x="1211" y="2834"/>
              <a:ext cx="22" cy="22"/>
            </a:xfrm>
            <a:custGeom>
              <a:avLst/>
              <a:gdLst>
                <a:gd name="T0" fmla="*/ 4 w 8"/>
                <a:gd name="T1" fmla="*/ 2 h 8"/>
                <a:gd name="T2" fmla="*/ 3 w 8"/>
                <a:gd name="T3" fmla="*/ 1 h 8"/>
                <a:gd name="T4" fmla="*/ 5 w 8"/>
                <a:gd name="T5" fmla="*/ 3 h 8"/>
                <a:gd name="T6" fmla="*/ 6 w 8"/>
                <a:gd name="T7" fmla="*/ 4 h 8"/>
                <a:gd name="T8" fmla="*/ 3 w 8"/>
                <a:gd name="T9" fmla="*/ 2 h 8"/>
                <a:gd name="T10" fmla="*/ 3 w 8"/>
                <a:gd name="T11" fmla="*/ 2 h 8"/>
                <a:gd name="T12" fmla="*/ 4 w 8"/>
                <a:gd name="T13" fmla="*/ 3 h 8"/>
                <a:gd name="T14" fmla="*/ 4 w 8"/>
                <a:gd name="T15" fmla="*/ 5 h 8"/>
                <a:gd name="T16" fmla="*/ 4 w 8"/>
                <a:gd name="T17" fmla="*/ 4 h 8"/>
                <a:gd name="T18" fmla="*/ 2 w 8"/>
                <a:gd name="T19" fmla="*/ 3 h 8"/>
                <a:gd name="T20" fmla="*/ 5 w 8"/>
                <a:gd name="T21" fmla="*/ 8 h 8"/>
                <a:gd name="T22" fmla="*/ 5 w 8"/>
                <a:gd name="T23" fmla="*/ 7 h 8"/>
                <a:gd name="T24" fmla="*/ 3 w 8"/>
                <a:gd name="T25" fmla="*/ 5 h 8"/>
                <a:gd name="T26" fmla="*/ 4 w 8"/>
                <a:gd name="T27" fmla="*/ 5 h 8"/>
                <a:gd name="T28" fmla="*/ 5 w 8"/>
                <a:gd name="T29" fmla="*/ 6 h 8"/>
                <a:gd name="T30" fmla="*/ 8 w 8"/>
                <a:gd name="T31" fmla="*/ 3 h 8"/>
                <a:gd name="T32" fmla="*/ 7 w 8"/>
                <a:gd name="T33" fmla="*/ 3 h 8"/>
                <a:gd name="T34" fmla="*/ 6 w 8"/>
                <a:gd name="T35" fmla="*/ 2 h 8"/>
                <a:gd name="T36" fmla="*/ 4 w 8"/>
                <a:gd name="T37" fmla="*/ 2 h 8"/>
                <a:gd name="T38" fmla="*/ 5 w 8"/>
                <a:gd name="T39" fmla="*/ 2 h 8"/>
                <a:gd name="T40" fmla="*/ 3 w 8"/>
                <a:gd name="T41" fmla="*/ 1 h 8"/>
                <a:gd name="T42" fmla="*/ 2 w 8"/>
                <a:gd name="T43" fmla="*/ 0 h 8"/>
                <a:gd name="T44" fmla="*/ 2 w 8"/>
                <a:gd name="T45" fmla="*/ 1 h 8"/>
                <a:gd name="T46" fmla="*/ 4 w 8"/>
                <a:gd name="T47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" h="8">
                  <a:moveTo>
                    <a:pt x="4" y="2"/>
                  </a:moveTo>
                  <a:cubicBezTo>
                    <a:pt x="4" y="2"/>
                    <a:pt x="3" y="1"/>
                    <a:pt x="3" y="1"/>
                  </a:cubicBezTo>
                  <a:cubicBezTo>
                    <a:pt x="3" y="2"/>
                    <a:pt x="4" y="2"/>
                    <a:pt x="5" y="3"/>
                  </a:cubicBezTo>
                  <a:cubicBezTo>
                    <a:pt x="5" y="3"/>
                    <a:pt x="6" y="4"/>
                    <a:pt x="6" y="4"/>
                  </a:cubicBezTo>
                  <a:cubicBezTo>
                    <a:pt x="5" y="3"/>
                    <a:pt x="4" y="2"/>
                    <a:pt x="3" y="2"/>
                  </a:cubicBezTo>
                  <a:cubicBezTo>
                    <a:pt x="4" y="2"/>
                    <a:pt x="3" y="2"/>
                    <a:pt x="3" y="2"/>
                  </a:cubicBezTo>
                  <a:cubicBezTo>
                    <a:pt x="4" y="3"/>
                    <a:pt x="3" y="3"/>
                    <a:pt x="4" y="3"/>
                  </a:cubicBezTo>
                  <a:cubicBezTo>
                    <a:pt x="5" y="4"/>
                    <a:pt x="5" y="5"/>
                    <a:pt x="4" y="5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3"/>
                    <a:pt x="3" y="4"/>
                    <a:pt x="2" y="3"/>
                  </a:cubicBezTo>
                  <a:cubicBezTo>
                    <a:pt x="4" y="4"/>
                    <a:pt x="2" y="5"/>
                    <a:pt x="5" y="8"/>
                  </a:cubicBezTo>
                  <a:cubicBezTo>
                    <a:pt x="5" y="8"/>
                    <a:pt x="5" y="7"/>
                    <a:pt x="5" y="7"/>
                  </a:cubicBezTo>
                  <a:cubicBezTo>
                    <a:pt x="4" y="7"/>
                    <a:pt x="4" y="6"/>
                    <a:pt x="3" y="5"/>
                  </a:cubicBezTo>
                  <a:cubicBezTo>
                    <a:pt x="4" y="5"/>
                    <a:pt x="4" y="4"/>
                    <a:pt x="4" y="5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6" y="6"/>
                    <a:pt x="7" y="4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6" y="3"/>
                    <a:pt x="6" y="3"/>
                    <a:pt x="6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1"/>
                    <a:pt x="5" y="2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0" y="0"/>
                    <a:pt x="3" y="1"/>
                    <a:pt x="2" y="1"/>
                  </a:cubicBezTo>
                  <a:lnTo>
                    <a:pt x="4" y="2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90" name="Freeform 1685"/>
            <p:cNvSpPr>
              <a:spLocks/>
            </p:cNvSpPr>
            <p:nvPr/>
          </p:nvSpPr>
          <p:spPr bwMode="auto">
            <a:xfrm>
              <a:off x="1222" y="2837"/>
              <a:ext cx="3" cy="0"/>
            </a:xfrm>
            <a:custGeom>
              <a:avLst/>
              <a:gdLst>
                <a:gd name="T0" fmla="*/ 0 w 3"/>
                <a:gd name="T1" fmla="*/ 3 w 3"/>
                <a:gd name="T2" fmla="*/ 0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91" name="Freeform 1686"/>
            <p:cNvSpPr>
              <a:spLocks/>
            </p:cNvSpPr>
            <p:nvPr/>
          </p:nvSpPr>
          <p:spPr bwMode="auto">
            <a:xfrm>
              <a:off x="1230" y="2840"/>
              <a:ext cx="3" cy="3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92" name="Freeform 1687"/>
            <p:cNvSpPr>
              <a:spLocks/>
            </p:cNvSpPr>
            <p:nvPr/>
          </p:nvSpPr>
          <p:spPr bwMode="auto">
            <a:xfrm>
              <a:off x="1217" y="2843"/>
              <a:ext cx="3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93" name="Freeform 1688"/>
            <p:cNvSpPr>
              <a:spLocks/>
            </p:cNvSpPr>
            <p:nvPr/>
          </p:nvSpPr>
          <p:spPr bwMode="auto">
            <a:xfrm>
              <a:off x="1217" y="2848"/>
              <a:ext cx="5" cy="11"/>
            </a:xfrm>
            <a:custGeom>
              <a:avLst/>
              <a:gdLst>
                <a:gd name="T0" fmla="*/ 1 w 2"/>
                <a:gd name="T1" fmla="*/ 4 h 4"/>
                <a:gd name="T2" fmla="*/ 2 w 2"/>
                <a:gd name="T3" fmla="*/ 3 h 4"/>
                <a:gd name="T4" fmla="*/ 0 w 2"/>
                <a:gd name="T5" fmla="*/ 0 h 4"/>
                <a:gd name="T6" fmla="*/ 1 w 2"/>
                <a:gd name="T7" fmla="*/ 2 h 4"/>
                <a:gd name="T8" fmla="*/ 0 w 2"/>
                <a:gd name="T9" fmla="*/ 3 h 4"/>
                <a:gd name="T10" fmla="*/ 1 w 2"/>
                <a:gd name="T11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" h="4">
                  <a:moveTo>
                    <a:pt x="1" y="4"/>
                  </a:moveTo>
                  <a:cubicBezTo>
                    <a:pt x="2" y="4"/>
                    <a:pt x="1" y="2"/>
                    <a:pt x="2" y="3"/>
                  </a:cubicBezTo>
                  <a:cubicBezTo>
                    <a:pt x="2" y="2"/>
                    <a:pt x="1" y="1"/>
                    <a:pt x="0" y="0"/>
                  </a:cubicBezTo>
                  <a:cubicBezTo>
                    <a:pt x="0" y="0"/>
                    <a:pt x="1" y="2"/>
                    <a:pt x="1" y="2"/>
                  </a:cubicBezTo>
                  <a:cubicBezTo>
                    <a:pt x="0" y="1"/>
                    <a:pt x="1" y="3"/>
                    <a:pt x="0" y="3"/>
                  </a:cubicBezTo>
                  <a:lnTo>
                    <a:pt x="1" y="4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94" name="Freeform 1689"/>
            <p:cNvSpPr>
              <a:spLocks/>
            </p:cNvSpPr>
            <p:nvPr/>
          </p:nvSpPr>
          <p:spPr bwMode="auto">
            <a:xfrm>
              <a:off x="1181" y="2840"/>
              <a:ext cx="36" cy="19"/>
            </a:xfrm>
            <a:custGeom>
              <a:avLst/>
              <a:gdLst>
                <a:gd name="T0" fmla="*/ 10 w 13"/>
                <a:gd name="T1" fmla="*/ 3 h 7"/>
                <a:gd name="T2" fmla="*/ 10 w 13"/>
                <a:gd name="T3" fmla="*/ 4 h 7"/>
                <a:gd name="T4" fmla="*/ 10 w 13"/>
                <a:gd name="T5" fmla="*/ 3 h 7"/>
                <a:gd name="T6" fmla="*/ 9 w 13"/>
                <a:gd name="T7" fmla="*/ 2 h 7"/>
                <a:gd name="T8" fmla="*/ 10 w 13"/>
                <a:gd name="T9" fmla="*/ 3 h 7"/>
                <a:gd name="T10" fmla="*/ 9 w 13"/>
                <a:gd name="T11" fmla="*/ 4 h 7"/>
                <a:gd name="T12" fmla="*/ 9 w 13"/>
                <a:gd name="T13" fmla="*/ 5 h 7"/>
                <a:gd name="T14" fmla="*/ 8 w 13"/>
                <a:gd name="T15" fmla="*/ 2 h 7"/>
                <a:gd name="T16" fmla="*/ 8 w 13"/>
                <a:gd name="T17" fmla="*/ 6 h 7"/>
                <a:gd name="T18" fmla="*/ 7 w 13"/>
                <a:gd name="T19" fmla="*/ 5 h 7"/>
                <a:gd name="T20" fmla="*/ 7 w 13"/>
                <a:gd name="T21" fmla="*/ 5 h 7"/>
                <a:gd name="T22" fmla="*/ 6 w 13"/>
                <a:gd name="T23" fmla="*/ 4 h 7"/>
                <a:gd name="T24" fmla="*/ 7 w 13"/>
                <a:gd name="T25" fmla="*/ 3 h 7"/>
                <a:gd name="T26" fmla="*/ 6 w 13"/>
                <a:gd name="T27" fmla="*/ 3 h 7"/>
                <a:gd name="T28" fmla="*/ 7 w 13"/>
                <a:gd name="T29" fmla="*/ 2 h 7"/>
                <a:gd name="T30" fmla="*/ 5 w 13"/>
                <a:gd name="T31" fmla="*/ 2 h 7"/>
                <a:gd name="T32" fmla="*/ 6 w 13"/>
                <a:gd name="T33" fmla="*/ 1 h 7"/>
                <a:gd name="T34" fmla="*/ 3 w 13"/>
                <a:gd name="T35" fmla="*/ 3 h 7"/>
                <a:gd name="T36" fmla="*/ 3 w 13"/>
                <a:gd name="T37" fmla="*/ 3 h 7"/>
                <a:gd name="T38" fmla="*/ 5 w 13"/>
                <a:gd name="T39" fmla="*/ 2 h 7"/>
                <a:gd name="T40" fmla="*/ 4 w 13"/>
                <a:gd name="T41" fmla="*/ 2 h 7"/>
                <a:gd name="T42" fmla="*/ 5 w 13"/>
                <a:gd name="T43" fmla="*/ 1 h 7"/>
                <a:gd name="T44" fmla="*/ 3 w 13"/>
                <a:gd name="T45" fmla="*/ 1 h 7"/>
                <a:gd name="T46" fmla="*/ 3 w 13"/>
                <a:gd name="T47" fmla="*/ 0 h 7"/>
                <a:gd name="T48" fmla="*/ 0 w 13"/>
                <a:gd name="T49" fmla="*/ 2 h 7"/>
                <a:gd name="T50" fmla="*/ 3 w 13"/>
                <a:gd name="T51" fmla="*/ 5 h 7"/>
                <a:gd name="T52" fmla="*/ 4 w 13"/>
                <a:gd name="T53" fmla="*/ 4 h 7"/>
                <a:gd name="T54" fmla="*/ 3 w 13"/>
                <a:gd name="T55" fmla="*/ 6 h 7"/>
                <a:gd name="T56" fmla="*/ 4 w 13"/>
                <a:gd name="T57" fmla="*/ 4 h 7"/>
                <a:gd name="T58" fmla="*/ 4 w 13"/>
                <a:gd name="T59" fmla="*/ 6 h 7"/>
                <a:gd name="T60" fmla="*/ 5 w 13"/>
                <a:gd name="T61" fmla="*/ 5 h 7"/>
                <a:gd name="T62" fmla="*/ 4 w 13"/>
                <a:gd name="T63" fmla="*/ 7 h 7"/>
                <a:gd name="T64" fmla="*/ 10 w 13"/>
                <a:gd name="T65" fmla="*/ 7 h 7"/>
                <a:gd name="T66" fmla="*/ 10 w 13"/>
                <a:gd name="T67" fmla="*/ 5 h 7"/>
                <a:gd name="T68" fmla="*/ 12 w 13"/>
                <a:gd name="T69" fmla="*/ 5 h 7"/>
                <a:gd name="T70" fmla="*/ 11 w 13"/>
                <a:gd name="T71" fmla="*/ 3 h 7"/>
                <a:gd name="T72" fmla="*/ 13 w 13"/>
                <a:gd name="T73" fmla="*/ 6 h 7"/>
                <a:gd name="T74" fmla="*/ 13 w 13"/>
                <a:gd name="T75" fmla="*/ 6 h 7"/>
                <a:gd name="T76" fmla="*/ 12 w 13"/>
                <a:gd name="T77" fmla="*/ 5 h 7"/>
                <a:gd name="T78" fmla="*/ 13 w 13"/>
                <a:gd name="T79" fmla="*/ 6 h 7"/>
                <a:gd name="T80" fmla="*/ 11 w 13"/>
                <a:gd name="T81" fmla="*/ 2 h 7"/>
                <a:gd name="T82" fmla="*/ 10 w 13"/>
                <a:gd name="T83" fmla="*/ 1 h 7"/>
                <a:gd name="T84" fmla="*/ 10 w 13"/>
                <a:gd name="T8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" h="7">
                  <a:moveTo>
                    <a:pt x="10" y="3"/>
                  </a:moveTo>
                  <a:cubicBezTo>
                    <a:pt x="10" y="3"/>
                    <a:pt x="10" y="4"/>
                    <a:pt x="10" y="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1"/>
                    <a:pt x="10" y="3"/>
                    <a:pt x="9" y="2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9" y="3"/>
                    <a:pt x="10" y="4"/>
                    <a:pt x="9" y="4"/>
                  </a:cubicBezTo>
                  <a:cubicBezTo>
                    <a:pt x="9" y="4"/>
                    <a:pt x="9" y="4"/>
                    <a:pt x="9" y="5"/>
                  </a:cubicBezTo>
                  <a:cubicBezTo>
                    <a:pt x="8" y="4"/>
                    <a:pt x="8" y="4"/>
                    <a:pt x="8" y="2"/>
                  </a:cubicBezTo>
                  <a:cubicBezTo>
                    <a:pt x="8" y="3"/>
                    <a:pt x="8" y="5"/>
                    <a:pt x="8" y="6"/>
                  </a:cubicBezTo>
                  <a:cubicBezTo>
                    <a:pt x="7" y="4"/>
                    <a:pt x="7" y="6"/>
                    <a:pt x="7" y="5"/>
                  </a:cubicBezTo>
                  <a:cubicBezTo>
                    <a:pt x="7" y="5"/>
                    <a:pt x="7" y="4"/>
                    <a:pt x="7" y="5"/>
                  </a:cubicBezTo>
                  <a:cubicBezTo>
                    <a:pt x="7" y="3"/>
                    <a:pt x="7" y="5"/>
                    <a:pt x="6" y="4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6" y="4"/>
                    <a:pt x="6" y="3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3"/>
                    <a:pt x="6" y="2"/>
                    <a:pt x="5" y="2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4" y="2"/>
                    <a:pt x="6" y="2"/>
                    <a:pt x="3" y="3"/>
                  </a:cubicBezTo>
                  <a:cubicBezTo>
                    <a:pt x="6" y="1"/>
                    <a:pt x="2" y="4"/>
                    <a:pt x="3" y="3"/>
                  </a:cubicBezTo>
                  <a:cubicBezTo>
                    <a:pt x="4" y="2"/>
                    <a:pt x="4" y="3"/>
                    <a:pt x="5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1"/>
                    <a:pt x="4" y="1"/>
                    <a:pt x="5" y="1"/>
                  </a:cubicBezTo>
                  <a:cubicBezTo>
                    <a:pt x="5" y="1"/>
                    <a:pt x="4" y="1"/>
                    <a:pt x="3" y="1"/>
                  </a:cubicBezTo>
                  <a:cubicBezTo>
                    <a:pt x="3" y="1"/>
                    <a:pt x="3" y="1"/>
                    <a:pt x="3" y="0"/>
                  </a:cubicBezTo>
                  <a:cubicBezTo>
                    <a:pt x="3" y="1"/>
                    <a:pt x="1" y="1"/>
                    <a:pt x="0" y="2"/>
                  </a:cubicBezTo>
                  <a:cubicBezTo>
                    <a:pt x="1" y="3"/>
                    <a:pt x="2" y="3"/>
                    <a:pt x="3" y="5"/>
                  </a:cubicBezTo>
                  <a:cubicBezTo>
                    <a:pt x="4" y="3"/>
                    <a:pt x="3" y="5"/>
                    <a:pt x="4" y="4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4" y="6"/>
                    <a:pt x="4" y="5"/>
                    <a:pt x="4" y="4"/>
                  </a:cubicBezTo>
                  <a:cubicBezTo>
                    <a:pt x="5" y="4"/>
                    <a:pt x="4" y="5"/>
                    <a:pt x="4" y="6"/>
                  </a:cubicBezTo>
                  <a:cubicBezTo>
                    <a:pt x="4" y="6"/>
                    <a:pt x="4" y="6"/>
                    <a:pt x="5" y="5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7" y="7"/>
                    <a:pt x="8" y="6"/>
                    <a:pt x="10" y="7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1" y="6"/>
                    <a:pt x="10" y="2"/>
                    <a:pt x="12" y="5"/>
                  </a:cubicBezTo>
                  <a:cubicBezTo>
                    <a:pt x="11" y="3"/>
                    <a:pt x="11" y="3"/>
                    <a:pt x="11" y="3"/>
                  </a:cubicBezTo>
                  <a:cubicBezTo>
                    <a:pt x="12" y="4"/>
                    <a:pt x="12" y="5"/>
                    <a:pt x="13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4"/>
                    <a:pt x="13" y="5"/>
                    <a:pt x="13" y="6"/>
                  </a:cubicBezTo>
                  <a:cubicBezTo>
                    <a:pt x="13" y="4"/>
                    <a:pt x="12" y="3"/>
                    <a:pt x="11" y="2"/>
                  </a:cubicBezTo>
                  <a:cubicBezTo>
                    <a:pt x="12" y="5"/>
                    <a:pt x="10" y="0"/>
                    <a:pt x="10" y="1"/>
                  </a:cubicBezTo>
                  <a:cubicBezTo>
                    <a:pt x="10" y="2"/>
                    <a:pt x="10" y="3"/>
                    <a:pt x="10" y="3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95" name="Freeform 1690"/>
            <p:cNvSpPr>
              <a:spLocks/>
            </p:cNvSpPr>
            <p:nvPr/>
          </p:nvSpPr>
          <p:spPr bwMode="auto">
            <a:xfrm>
              <a:off x="1217" y="2856"/>
              <a:ext cx="0" cy="3"/>
            </a:xfrm>
            <a:custGeom>
              <a:avLst/>
              <a:gdLst>
                <a:gd name="T0" fmla="*/ 3 h 3"/>
                <a:gd name="T1" fmla="*/ 0 h 3"/>
                <a:gd name="T2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96" name="Freeform 1691"/>
            <p:cNvSpPr>
              <a:spLocks/>
            </p:cNvSpPr>
            <p:nvPr/>
          </p:nvSpPr>
          <p:spPr bwMode="auto">
            <a:xfrm>
              <a:off x="1190" y="284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97" name="Rectangle 1692"/>
            <p:cNvSpPr>
              <a:spLocks noChangeArrowheads="1"/>
            </p:cNvSpPr>
            <p:nvPr/>
          </p:nvSpPr>
          <p:spPr bwMode="auto">
            <a:xfrm>
              <a:off x="1217" y="2856"/>
              <a:ext cx="1" cy="1"/>
            </a:xfrm>
            <a:prstGeom prst="rect">
              <a:avLst/>
            </a:pr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98" name="Freeform 1693"/>
            <p:cNvSpPr>
              <a:spLocks/>
            </p:cNvSpPr>
            <p:nvPr/>
          </p:nvSpPr>
          <p:spPr bwMode="auto">
            <a:xfrm>
              <a:off x="1214" y="2845"/>
              <a:ext cx="0" cy="3"/>
            </a:xfrm>
            <a:custGeom>
              <a:avLst/>
              <a:gdLst>
                <a:gd name="T0" fmla="*/ 0 h 3"/>
                <a:gd name="T1" fmla="*/ 0 h 3"/>
                <a:gd name="T2" fmla="*/ 3 h 3"/>
                <a:gd name="T3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99" name="Freeform 1694"/>
            <p:cNvSpPr>
              <a:spLocks/>
            </p:cNvSpPr>
            <p:nvPr/>
          </p:nvSpPr>
          <p:spPr bwMode="auto">
            <a:xfrm>
              <a:off x="1192" y="2837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100" name="Freeform 1695"/>
            <p:cNvSpPr>
              <a:spLocks/>
            </p:cNvSpPr>
            <p:nvPr/>
          </p:nvSpPr>
          <p:spPr bwMode="auto">
            <a:xfrm>
              <a:off x="1198" y="28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101" name="Freeform 1696"/>
            <p:cNvSpPr>
              <a:spLocks/>
            </p:cNvSpPr>
            <p:nvPr/>
          </p:nvSpPr>
          <p:spPr bwMode="auto">
            <a:xfrm>
              <a:off x="1179" y="2807"/>
              <a:ext cx="62" cy="33"/>
            </a:xfrm>
            <a:custGeom>
              <a:avLst/>
              <a:gdLst>
                <a:gd name="T0" fmla="*/ 18 w 23"/>
                <a:gd name="T1" fmla="*/ 10 h 12"/>
                <a:gd name="T2" fmla="*/ 19 w 23"/>
                <a:gd name="T3" fmla="*/ 11 h 12"/>
                <a:gd name="T4" fmla="*/ 21 w 23"/>
                <a:gd name="T5" fmla="*/ 10 h 12"/>
                <a:gd name="T6" fmla="*/ 20 w 23"/>
                <a:gd name="T7" fmla="*/ 7 h 12"/>
                <a:gd name="T8" fmla="*/ 17 w 23"/>
                <a:gd name="T9" fmla="*/ 4 h 12"/>
                <a:gd name="T10" fmla="*/ 15 w 23"/>
                <a:gd name="T11" fmla="*/ 2 h 12"/>
                <a:gd name="T12" fmla="*/ 12 w 23"/>
                <a:gd name="T13" fmla="*/ 3 h 12"/>
                <a:gd name="T14" fmla="*/ 12 w 23"/>
                <a:gd name="T15" fmla="*/ 3 h 12"/>
                <a:gd name="T16" fmla="*/ 10 w 23"/>
                <a:gd name="T17" fmla="*/ 2 h 12"/>
                <a:gd name="T18" fmla="*/ 10 w 23"/>
                <a:gd name="T19" fmla="*/ 6 h 12"/>
                <a:gd name="T20" fmla="*/ 9 w 23"/>
                <a:gd name="T21" fmla="*/ 6 h 12"/>
                <a:gd name="T22" fmla="*/ 8 w 23"/>
                <a:gd name="T23" fmla="*/ 5 h 12"/>
                <a:gd name="T24" fmla="*/ 6 w 23"/>
                <a:gd name="T25" fmla="*/ 5 h 12"/>
                <a:gd name="T26" fmla="*/ 5 w 23"/>
                <a:gd name="T27" fmla="*/ 6 h 12"/>
                <a:gd name="T28" fmla="*/ 4 w 23"/>
                <a:gd name="T29" fmla="*/ 7 h 12"/>
                <a:gd name="T30" fmla="*/ 5 w 23"/>
                <a:gd name="T31" fmla="*/ 9 h 12"/>
                <a:gd name="T32" fmla="*/ 3 w 23"/>
                <a:gd name="T33" fmla="*/ 8 h 12"/>
                <a:gd name="T34" fmla="*/ 3 w 23"/>
                <a:gd name="T35" fmla="*/ 9 h 12"/>
                <a:gd name="T36" fmla="*/ 3 w 23"/>
                <a:gd name="T37" fmla="*/ 12 h 12"/>
                <a:gd name="T38" fmla="*/ 3 w 23"/>
                <a:gd name="T39" fmla="*/ 11 h 12"/>
                <a:gd name="T40" fmla="*/ 2 w 23"/>
                <a:gd name="T41" fmla="*/ 10 h 12"/>
                <a:gd name="T42" fmla="*/ 6 w 23"/>
                <a:gd name="T43" fmla="*/ 10 h 12"/>
                <a:gd name="T44" fmla="*/ 6 w 23"/>
                <a:gd name="T45" fmla="*/ 10 h 12"/>
                <a:gd name="T46" fmla="*/ 6 w 23"/>
                <a:gd name="T47" fmla="*/ 10 h 12"/>
                <a:gd name="T48" fmla="*/ 7 w 23"/>
                <a:gd name="T49" fmla="*/ 10 h 12"/>
                <a:gd name="T50" fmla="*/ 7 w 23"/>
                <a:gd name="T51" fmla="*/ 9 h 12"/>
                <a:gd name="T52" fmla="*/ 7 w 23"/>
                <a:gd name="T53" fmla="*/ 8 h 12"/>
                <a:gd name="T54" fmla="*/ 7 w 23"/>
                <a:gd name="T55" fmla="*/ 9 h 12"/>
                <a:gd name="T56" fmla="*/ 8 w 23"/>
                <a:gd name="T57" fmla="*/ 8 h 12"/>
                <a:gd name="T58" fmla="*/ 8 w 23"/>
                <a:gd name="T59" fmla="*/ 8 h 12"/>
                <a:gd name="T60" fmla="*/ 9 w 23"/>
                <a:gd name="T61" fmla="*/ 7 h 12"/>
                <a:gd name="T62" fmla="*/ 9 w 23"/>
                <a:gd name="T63" fmla="*/ 8 h 12"/>
                <a:gd name="T64" fmla="*/ 10 w 23"/>
                <a:gd name="T65" fmla="*/ 8 h 12"/>
                <a:gd name="T66" fmla="*/ 10 w 23"/>
                <a:gd name="T67" fmla="*/ 6 h 12"/>
                <a:gd name="T68" fmla="*/ 12 w 23"/>
                <a:gd name="T69" fmla="*/ 6 h 12"/>
                <a:gd name="T70" fmla="*/ 14 w 23"/>
                <a:gd name="T71" fmla="*/ 5 h 12"/>
                <a:gd name="T72" fmla="*/ 14 w 23"/>
                <a:gd name="T73" fmla="*/ 6 h 12"/>
                <a:gd name="T74" fmla="*/ 16 w 23"/>
                <a:gd name="T75" fmla="*/ 6 h 12"/>
                <a:gd name="T76" fmla="*/ 17 w 23"/>
                <a:gd name="T77" fmla="*/ 4 h 12"/>
                <a:gd name="T78" fmla="*/ 16 w 23"/>
                <a:gd name="T79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3" h="12">
                  <a:moveTo>
                    <a:pt x="16" y="8"/>
                  </a:moveTo>
                  <a:cubicBezTo>
                    <a:pt x="16" y="8"/>
                    <a:pt x="17" y="9"/>
                    <a:pt x="18" y="10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9"/>
                    <a:pt x="18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8" y="9"/>
                    <a:pt x="20" y="11"/>
                    <a:pt x="21" y="10"/>
                  </a:cubicBezTo>
                  <a:cubicBezTo>
                    <a:pt x="21" y="9"/>
                    <a:pt x="18" y="8"/>
                    <a:pt x="19" y="8"/>
                  </a:cubicBezTo>
                  <a:cubicBezTo>
                    <a:pt x="18" y="7"/>
                    <a:pt x="19" y="7"/>
                    <a:pt x="20" y="7"/>
                  </a:cubicBezTo>
                  <a:cubicBezTo>
                    <a:pt x="20" y="7"/>
                    <a:pt x="18" y="7"/>
                    <a:pt x="18" y="7"/>
                  </a:cubicBezTo>
                  <a:cubicBezTo>
                    <a:pt x="23" y="4"/>
                    <a:pt x="15" y="6"/>
                    <a:pt x="17" y="4"/>
                  </a:cubicBezTo>
                  <a:cubicBezTo>
                    <a:pt x="17" y="3"/>
                    <a:pt x="16" y="3"/>
                    <a:pt x="15" y="4"/>
                  </a:cubicBezTo>
                  <a:cubicBezTo>
                    <a:pt x="16" y="3"/>
                    <a:pt x="15" y="4"/>
                    <a:pt x="15" y="2"/>
                  </a:cubicBezTo>
                  <a:cubicBezTo>
                    <a:pt x="14" y="5"/>
                    <a:pt x="14" y="0"/>
                    <a:pt x="13" y="4"/>
                  </a:cubicBezTo>
                  <a:cubicBezTo>
                    <a:pt x="13" y="3"/>
                    <a:pt x="13" y="4"/>
                    <a:pt x="12" y="3"/>
                  </a:cubicBezTo>
                  <a:cubicBezTo>
                    <a:pt x="12" y="3"/>
                    <a:pt x="13" y="3"/>
                    <a:pt x="13" y="3"/>
                  </a:cubicBezTo>
                  <a:cubicBezTo>
                    <a:pt x="12" y="2"/>
                    <a:pt x="12" y="5"/>
                    <a:pt x="12" y="3"/>
                  </a:cubicBezTo>
                  <a:cubicBezTo>
                    <a:pt x="11" y="2"/>
                    <a:pt x="12" y="4"/>
                    <a:pt x="11" y="5"/>
                  </a:cubicBezTo>
                  <a:cubicBezTo>
                    <a:pt x="11" y="5"/>
                    <a:pt x="11" y="4"/>
                    <a:pt x="10" y="2"/>
                  </a:cubicBezTo>
                  <a:cubicBezTo>
                    <a:pt x="10" y="4"/>
                    <a:pt x="10" y="3"/>
                    <a:pt x="10" y="4"/>
                  </a:cubicBezTo>
                  <a:cubicBezTo>
                    <a:pt x="10" y="4"/>
                    <a:pt x="10" y="5"/>
                    <a:pt x="10" y="6"/>
                  </a:cubicBezTo>
                  <a:cubicBezTo>
                    <a:pt x="9" y="5"/>
                    <a:pt x="10" y="7"/>
                    <a:pt x="9" y="8"/>
                  </a:cubicBezTo>
                  <a:cubicBezTo>
                    <a:pt x="9" y="6"/>
                    <a:pt x="10" y="7"/>
                    <a:pt x="9" y="6"/>
                  </a:cubicBezTo>
                  <a:cubicBezTo>
                    <a:pt x="9" y="5"/>
                    <a:pt x="10" y="5"/>
                    <a:pt x="10" y="3"/>
                  </a:cubicBezTo>
                  <a:cubicBezTo>
                    <a:pt x="9" y="3"/>
                    <a:pt x="8" y="4"/>
                    <a:pt x="8" y="5"/>
                  </a:cubicBezTo>
                  <a:cubicBezTo>
                    <a:pt x="7" y="5"/>
                    <a:pt x="8" y="4"/>
                    <a:pt x="7" y="4"/>
                  </a:cubicBezTo>
                  <a:cubicBezTo>
                    <a:pt x="6" y="3"/>
                    <a:pt x="7" y="6"/>
                    <a:pt x="6" y="5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6"/>
                    <a:pt x="5" y="5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4" y="4"/>
                    <a:pt x="6" y="8"/>
                    <a:pt x="4" y="7"/>
                  </a:cubicBezTo>
                  <a:cubicBezTo>
                    <a:pt x="5" y="8"/>
                    <a:pt x="6" y="9"/>
                    <a:pt x="6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6" y="9"/>
                    <a:pt x="3" y="7"/>
                    <a:pt x="3" y="6"/>
                  </a:cubicBezTo>
                  <a:cubicBezTo>
                    <a:pt x="3" y="7"/>
                    <a:pt x="2" y="7"/>
                    <a:pt x="3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8"/>
                    <a:pt x="5" y="9"/>
                    <a:pt x="3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0" y="12"/>
                    <a:pt x="3" y="12"/>
                  </a:cubicBezTo>
                  <a:cubicBezTo>
                    <a:pt x="4" y="12"/>
                    <a:pt x="6" y="11"/>
                    <a:pt x="6" y="11"/>
                  </a:cubicBezTo>
                  <a:cubicBezTo>
                    <a:pt x="5" y="11"/>
                    <a:pt x="4" y="11"/>
                    <a:pt x="3" y="11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4" y="11"/>
                    <a:pt x="3" y="10"/>
                    <a:pt x="2" y="10"/>
                  </a:cubicBezTo>
                  <a:cubicBezTo>
                    <a:pt x="1" y="10"/>
                    <a:pt x="3" y="10"/>
                    <a:pt x="3" y="10"/>
                  </a:cubicBezTo>
                  <a:cubicBezTo>
                    <a:pt x="4" y="10"/>
                    <a:pt x="4" y="10"/>
                    <a:pt x="6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4" y="9"/>
                    <a:pt x="7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6" y="10"/>
                    <a:pt x="6" y="10"/>
                    <a:pt x="7" y="10"/>
                  </a:cubicBezTo>
                  <a:cubicBezTo>
                    <a:pt x="6" y="9"/>
                    <a:pt x="5" y="8"/>
                    <a:pt x="5" y="8"/>
                  </a:cubicBezTo>
                  <a:cubicBezTo>
                    <a:pt x="6" y="9"/>
                    <a:pt x="6" y="8"/>
                    <a:pt x="7" y="9"/>
                  </a:cubicBezTo>
                  <a:cubicBezTo>
                    <a:pt x="6" y="8"/>
                    <a:pt x="7" y="9"/>
                    <a:pt x="7" y="8"/>
                  </a:cubicBezTo>
                  <a:cubicBezTo>
                    <a:pt x="6" y="7"/>
                    <a:pt x="7" y="7"/>
                    <a:pt x="7" y="8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7" y="8"/>
                    <a:pt x="8" y="8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9"/>
                    <a:pt x="7" y="6"/>
                    <a:pt x="8" y="8"/>
                  </a:cubicBezTo>
                  <a:cubicBezTo>
                    <a:pt x="8" y="7"/>
                    <a:pt x="8" y="7"/>
                    <a:pt x="8" y="5"/>
                  </a:cubicBezTo>
                  <a:cubicBezTo>
                    <a:pt x="8" y="6"/>
                    <a:pt x="8" y="7"/>
                    <a:pt x="9" y="7"/>
                  </a:cubicBezTo>
                  <a:cubicBezTo>
                    <a:pt x="8" y="5"/>
                    <a:pt x="9" y="7"/>
                    <a:pt x="9" y="6"/>
                  </a:cubicBezTo>
                  <a:cubicBezTo>
                    <a:pt x="9" y="8"/>
                    <a:pt x="9" y="7"/>
                    <a:pt x="9" y="8"/>
                  </a:cubicBezTo>
                  <a:cubicBezTo>
                    <a:pt x="10" y="9"/>
                    <a:pt x="9" y="7"/>
                    <a:pt x="10" y="7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0" y="7"/>
                    <a:pt x="10" y="6"/>
                    <a:pt x="10" y="7"/>
                  </a:cubicBezTo>
                  <a:cubicBezTo>
                    <a:pt x="10" y="6"/>
                    <a:pt x="10" y="6"/>
                    <a:pt x="10" y="6"/>
                  </a:cubicBezTo>
                  <a:cubicBezTo>
                    <a:pt x="11" y="7"/>
                    <a:pt x="11" y="7"/>
                    <a:pt x="11" y="8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8"/>
                    <a:pt x="13" y="6"/>
                    <a:pt x="14" y="4"/>
                  </a:cubicBezTo>
                  <a:cubicBezTo>
                    <a:pt x="14" y="4"/>
                    <a:pt x="14" y="5"/>
                    <a:pt x="14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6"/>
                    <a:pt x="14" y="7"/>
                    <a:pt x="14" y="6"/>
                  </a:cubicBezTo>
                  <a:cubicBezTo>
                    <a:pt x="15" y="5"/>
                    <a:pt x="14" y="7"/>
                    <a:pt x="14" y="7"/>
                  </a:cubicBezTo>
                  <a:cubicBezTo>
                    <a:pt x="16" y="5"/>
                    <a:pt x="14" y="9"/>
                    <a:pt x="16" y="6"/>
                  </a:cubicBezTo>
                  <a:cubicBezTo>
                    <a:pt x="16" y="6"/>
                    <a:pt x="16" y="5"/>
                    <a:pt x="16" y="5"/>
                  </a:cubicBezTo>
                  <a:cubicBezTo>
                    <a:pt x="16" y="5"/>
                    <a:pt x="17" y="4"/>
                    <a:pt x="17" y="4"/>
                  </a:cubicBezTo>
                  <a:cubicBezTo>
                    <a:pt x="17" y="4"/>
                    <a:pt x="17" y="6"/>
                    <a:pt x="18" y="6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4" y="8"/>
                    <a:pt x="19" y="7"/>
                    <a:pt x="16" y="8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102" name="Freeform 1697"/>
            <p:cNvSpPr>
              <a:spLocks/>
            </p:cNvSpPr>
            <p:nvPr/>
          </p:nvSpPr>
          <p:spPr bwMode="auto">
            <a:xfrm>
              <a:off x="1214" y="2823"/>
              <a:ext cx="0" cy="3"/>
            </a:xfrm>
            <a:custGeom>
              <a:avLst/>
              <a:gdLst>
                <a:gd name="T0" fmla="*/ 0 h 1"/>
                <a:gd name="T1" fmla="*/ 1 h 1"/>
                <a:gd name="T2" fmla="*/ 0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103" name="Freeform 1698"/>
            <p:cNvSpPr>
              <a:spLocks/>
            </p:cNvSpPr>
            <p:nvPr/>
          </p:nvSpPr>
          <p:spPr bwMode="auto">
            <a:xfrm>
              <a:off x="1214" y="282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104" name="Freeform 1699"/>
            <p:cNvSpPr>
              <a:spLocks/>
            </p:cNvSpPr>
            <p:nvPr/>
          </p:nvSpPr>
          <p:spPr bwMode="auto">
            <a:xfrm>
              <a:off x="1220" y="2832"/>
              <a:ext cx="2" cy="0"/>
            </a:xfrm>
            <a:custGeom>
              <a:avLst/>
              <a:gdLst>
                <a:gd name="T0" fmla="*/ 1 w 1"/>
                <a:gd name="T1" fmla="*/ 1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0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105" name="Freeform 1700"/>
            <p:cNvSpPr>
              <a:spLocks/>
            </p:cNvSpPr>
            <p:nvPr/>
          </p:nvSpPr>
          <p:spPr bwMode="auto">
            <a:xfrm>
              <a:off x="1222" y="2832"/>
              <a:ext cx="3" cy="2"/>
            </a:xfrm>
            <a:custGeom>
              <a:avLst/>
              <a:gdLst>
                <a:gd name="T0" fmla="*/ 0 w 3"/>
                <a:gd name="T1" fmla="*/ 0 h 2"/>
                <a:gd name="T2" fmla="*/ 3 w 3"/>
                <a:gd name="T3" fmla="*/ 2 h 2"/>
                <a:gd name="T4" fmla="*/ 3 w 3"/>
                <a:gd name="T5" fmla="*/ 0 h 2"/>
                <a:gd name="T6" fmla="*/ 0 w 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3" y="2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106" name="Freeform 1701"/>
            <p:cNvSpPr>
              <a:spLocks/>
            </p:cNvSpPr>
            <p:nvPr/>
          </p:nvSpPr>
          <p:spPr bwMode="auto">
            <a:xfrm>
              <a:off x="1184" y="2834"/>
              <a:ext cx="49" cy="25"/>
            </a:xfrm>
            <a:custGeom>
              <a:avLst/>
              <a:gdLst>
                <a:gd name="T0" fmla="*/ 5 w 18"/>
                <a:gd name="T1" fmla="*/ 3 h 9"/>
                <a:gd name="T2" fmla="*/ 3 w 18"/>
                <a:gd name="T3" fmla="*/ 3 h 9"/>
                <a:gd name="T4" fmla="*/ 3 w 18"/>
                <a:gd name="T5" fmla="*/ 2 h 9"/>
                <a:gd name="T6" fmla="*/ 0 w 18"/>
                <a:gd name="T7" fmla="*/ 3 h 9"/>
                <a:gd name="T8" fmla="*/ 9 w 18"/>
                <a:gd name="T9" fmla="*/ 6 h 9"/>
                <a:gd name="T10" fmla="*/ 9 w 18"/>
                <a:gd name="T11" fmla="*/ 7 h 9"/>
                <a:gd name="T12" fmla="*/ 12 w 18"/>
                <a:gd name="T13" fmla="*/ 5 h 9"/>
                <a:gd name="T14" fmla="*/ 12 w 18"/>
                <a:gd name="T15" fmla="*/ 7 h 9"/>
                <a:gd name="T16" fmla="*/ 14 w 18"/>
                <a:gd name="T17" fmla="*/ 5 h 9"/>
                <a:gd name="T18" fmla="*/ 14 w 18"/>
                <a:gd name="T19" fmla="*/ 4 h 9"/>
                <a:gd name="T20" fmla="*/ 14 w 18"/>
                <a:gd name="T21" fmla="*/ 4 h 9"/>
                <a:gd name="T22" fmla="*/ 14 w 18"/>
                <a:gd name="T23" fmla="*/ 4 h 9"/>
                <a:gd name="T24" fmla="*/ 15 w 18"/>
                <a:gd name="T25" fmla="*/ 3 h 9"/>
                <a:gd name="T26" fmla="*/ 15 w 18"/>
                <a:gd name="T27" fmla="*/ 4 h 9"/>
                <a:gd name="T28" fmla="*/ 15 w 18"/>
                <a:gd name="T29" fmla="*/ 3 h 9"/>
                <a:gd name="T30" fmla="*/ 16 w 18"/>
                <a:gd name="T31" fmla="*/ 4 h 9"/>
                <a:gd name="T32" fmla="*/ 16 w 18"/>
                <a:gd name="T33" fmla="*/ 1 h 9"/>
                <a:gd name="T34" fmla="*/ 15 w 18"/>
                <a:gd name="T35" fmla="*/ 0 h 9"/>
                <a:gd name="T36" fmla="*/ 15 w 18"/>
                <a:gd name="T37" fmla="*/ 2 h 9"/>
                <a:gd name="T38" fmla="*/ 15 w 18"/>
                <a:gd name="T39" fmla="*/ 2 h 9"/>
                <a:gd name="T40" fmla="*/ 15 w 18"/>
                <a:gd name="T41" fmla="*/ 3 h 9"/>
                <a:gd name="T42" fmla="*/ 14 w 18"/>
                <a:gd name="T43" fmla="*/ 1 h 9"/>
                <a:gd name="T44" fmla="*/ 12 w 18"/>
                <a:gd name="T45" fmla="*/ 1 h 9"/>
                <a:gd name="T46" fmla="*/ 12 w 18"/>
                <a:gd name="T47" fmla="*/ 1 h 9"/>
                <a:gd name="T48" fmla="*/ 12 w 18"/>
                <a:gd name="T49" fmla="*/ 1 h 9"/>
                <a:gd name="T50" fmla="*/ 13 w 18"/>
                <a:gd name="T51" fmla="*/ 2 h 9"/>
                <a:gd name="T52" fmla="*/ 13 w 18"/>
                <a:gd name="T53" fmla="*/ 4 h 9"/>
                <a:gd name="T54" fmla="*/ 13 w 18"/>
                <a:gd name="T55" fmla="*/ 4 h 9"/>
                <a:gd name="T56" fmla="*/ 12 w 18"/>
                <a:gd name="T57" fmla="*/ 3 h 9"/>
                <a:gd name="T58" fmla="*/ 12 w 18"/>
                <a:gd name="T59" fmla="*/ 4 h 9"/>
                <a:gd name="T60" fmla="*/ 11 w 18"/>
                <a:gd name="T61" fmla="*/ 2 h 9"/>
                <a:gd name="T62" fmla="*/ 12 w 18"/>
                <a:gd name="T63" fmla="*/ 4 h 9"/>
                <a:gd name="T64" fmla="*/ 9 w 18"/>
                <a:gd name="T65" fmla="*/ 4 h 9"/>
                <a:gd name="T66" fmla="*/ 9 w 18"/>
                <a:gd name="T67" fmla="*/ 3 h 9"/>
                <a:gd name="T68" fmla="*/ 9 w 18"/>
                <a:gd name="T69" fmla="*/ 4 h 9"/>
                <a:gd name="T70" fmla="*/ 7 w 18"/>
                <a:gd name="T71" fmla="*/ 3 h 9"/>
                <a:gd name="T72" fmla="*/ 7 w 18"/>
                <a:gd name="T73" fmla="*/ 4 h 9"/>
                <a:gd name="T74" fmla="*/ 5 w 18"/>
                <a:gd name="T75" fmla="*/ 3 h 9"/>
                <a:gd name="T76" fmla="*/ 5 w 18"/>
                <a:gd name="T77" fmla="*/ 3 h 9"/>
                <a:gd name="T78" fmla="*/ 3 w 18"/>
                <a:gd name="T79" fmla="*/ 4 h 9"/>
                <a:gd name="T80" fmla="*/ 5 w 18"/>
                <a:gd name="T81" fmla="*/ 3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" h="9">
                  <a:moveTo>
                    <a:pt x="5" y="3"/>
                  </a:moveTo>
                  <a:cubicBezTo>
                    <a:pt x="3" y="3"/>
                    <a:pt x="3" y="3"/>
                    <a:pt x="3" y="3"/>
                  </a:cubicBezTo>
                  <a:cubicBezTo>
                    <a:pt x="4" y="3"/>
                    <a:pt x="2" y="3"/>
                    <a:pt x="3" y="2"/>
                  </a:cubicBezTo>
                  <a:cubicBezTo>
                    <a:pt x="2" y="3"/>
                    <a:pt x="2" y="1"/>
                    <a:pt x="0" y="3"/>
                  </a:cubicBezTo>
                  <a:cubicBezTo>
                    <a:pt x="3" y="5"/>
                    <a:pt x="6" y="8"/>
                    <a:pt x="9" y="6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10" y="5"/>
                    <a:pt x="11" y="9"/>
                    <a:pt x="12" y="5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3" y="7"/>
                    <a:pt x="12" y="3"/>
                    <a:pt x="14" y="5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4"/>
                    <a:pt x="14" y="5"/>
                    <a:pt x="14" y="4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4" y="3"/>
                    <a:pt x="14" y="3"/>
                    <a:pt x="15" y="3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5" y="4"/>
                    <a:pt x="15" y="3"/>
                    <a:pt x="15" y="3"/>
                  </a:cubicBezTo>
                  <a:cubicBezTo>
                    <a:pt x="16" y="3"/>
                    <a:pt x="16" y="3"/>
                    <a:pt x="16" y="4"/>
                  </a:cubicBezTo>
                  <a:cubicBezTo>
                    <a:pt x="16" y="2"/>
                    <a:pt x="18" y="3"/>
                    <a:pt x="16" y="1"/>
                  </a:cubicBezTo>
                  <a:cubicBezTo>
                    <a:pt x="16" y="0"/>
                    <a:pt x="15" y="0"/>
                    <a:pt x="15" y="0"/>
                  </a:cubicBezTo>
                  <a:cubicBezTo>
                    <a:pt x="14" y="0"/>
                    <a:pt x="15" y="1"/>
                    <a:pt x="15" y="2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7" y="4"/>
                    <a:pt x="14" y="1"/>
                    <a:pt x="15" y="3"/>
                  </a:cubicBezTo>
                  <a:cubicBezTo>
                    <a:pt x="14" y="2"/>
                    <a:pt x="14" y="2"/>
                    <a:pt x="14" y="1"/>
                  </a:cubicBezTo>
                  <a:cubicBezTo>
                    <a:pt x="12" y="0"/>
                    <a:pt x="14" y="3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3" y="2"/>
                    <a:pt x="13" y="4"/>
                    <a:pt x="13" y="4"/>
                  </a:cubicBezTo>
                  <a:cubicBezTo>
                    <a:pt x="12" y="3"/>
                    <a:pt x="13" y="5"/>
                    <a:pt x="13" y="4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1" y="2"/>
                    <a:pt x="11" y="2"/>
                  </a:cubicBezTo>
                  <a:cubicBezTo>
                    <a:pt x="11" y="3"/>
                    <a:pt x="11" y="2"/>
                    <a:pt x="12" y="4"/>
                  </a:cubicBezTo>
                  <a:cubicBezTo>
                    <a:pt x="11" y="3"/>
                    <a:pt x="10" y="3"/>
                    <a:pt x="9" y="4"/>
                  </a:cubicBezTo>
                  <a:cubicBezTo>
                    <a:pt x="9" y="4"/>
                    <a:pt x="9" y="3"/>
                    <a:pt x="9" y="3"/>
                  </a:cubicBezTo>
                  <a:cubicBezTo>
                    <a:pt x="9" y="3"/>
                    <a:pt x="9" y="3"/>
                    <a:pt x="9" y="4"/>
                  </a:cubicBezTo>
                  <a:cubicBezTo>
                    <a:pt x="8" y="5"/>
                    <a:pt x="7" y="4"/>
                    <a:pt x="7" y="3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6" y="5"/>
                    <a:pt x="6" y="3"/>
                    <a:pt x="5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3"/>
                    <a:pt x="3" y="5"/>
                    <a:pt x="3" y="4"/>
                  </a:cubicBezTo>
                  <a:cubicBezTo>
                    <a:pt x="4" y="3"/>
                    <a:pt x="4" y="4"/>
                    <a:pt x="5" y="3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107" name="Freeform 1702"/>
            <p:cNvSpPr>
              <a:spLocks/>
            </p:cNvSpPr>
            <p:nvPr/>
          </p:nvSpPr>
          <p:spPr bwMode="auto">
            <a:xfrm>
              <a:off x="1181" y="2834"/>
              <a:ext cx="9" cy="6"/>
            </a:xfrm>
            <a:custGeom>
              <a:avLst/>
              <a:gdLst>
                <a:gd name="T0" fmla="*/ 2 w 3"/>
                <a:gd name="T1" fmla="*/ 1 h 2"/>
                <a:gd name="T2" fmla="*/ 3 w 3"/>
                <a:gd name="T3" fmla="*/ 1 h 2"/>
                <a:gd name="T4" fmla="*/ 0 w 3"/>
                <a:gd name="T5" fmla="*/ 1 h 2"/>
                <a:gd name="T6" fmla="*/ 1 w 3"/>
                <a:gd name="T7" fmla="*/ 2 h 2"/>
                <a:gd name="T8" fmla="*/ 2 w 3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2">
                  <a:moveTo>
                    <a:pt x="2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3" y="1"/>
                    <a:pt x="1" y="0"/>
                    <a:pt x="0" y="1"/>
                  </a:cubicBez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2" y="1"/>
                    <a:pt x="2" y="1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108" name="Freeform 1703"/>
            <p:cNvSpPr>
              <a:spLocks/>
            </p:cNvSpPr>
            <p:nvPr/>
          </p:nvSpPr>
          <p:spPr bwMode="auto">
            <a:xfrm>
              <a:off x="1181" y="2804"/>
              <a:ext cx="25" cy="33"/>
            </a:xfrm>
            <a:custGeom>
              <a:avLst/>
              <a:gdLst>
                <a:gd name="T0" fmla="*/ 6 w 9"/>
                <a:gd name="T1" fmla="*/ 4 h 12"/>
                <a:gd name="T2" fmla="*/ 5 w 9"/>
                <a:gd name="T3" fmla="*/ 3 h 12"/>
                <a:gd name="T4" fmla="*/ 1 w 9"/>
                <a:gd name="T5" fmla="*/ 6 h 12"/>
                <a:gd name="T6" fmla="*/ 1 w 9"/>
                <a:gd name="T7" fmla="*/ 9 h 12"/>
                <a:gd name="T8" fmla="*/ 0 w 9"/>
                <a:gd name="T9" fmla="*/ 9 h 12"/>
                <a:gd name="T10" fmla="*/ 2 w 9"/>
                <a:gd name="T11" fmla="*/ 11 h 12"/>
                <a:gd name="T12" fmla="*/ 1 w 9"/>
                <a:gd name="T13" fmla="*/ 10 h 12"/>
                <a:gd name="T14" fmla="*/ 2 w 9"/>
                <a:gd name="T15" fmla="*/ 10 h 12"/>
                <a:gd name="T16" fmla="*/ 2 w 9"/>
                <a:gd name="T17" fmla="*/ 9 h 12"/>
                <a:gd name="T18" fmla="*/ 2 w 9"/>
                <a:gd name="T19" fmla="*/ 9 h 12"/>
                <a:gd name="T20" fmla="*/ 2 w 9"/>
                <a:gd name="T21" fmla="*/ 6 h 12"/>
                <a:gd name="T22" fmla="*/ 3 w 9"/>
                <a:gd name="T23" fmla="*/ 7 h 12"/>
                <a:gd name="T24" fmla="*/ 5 w 9"/>
                <a:gd name="T25" fmla="*/ 6 h 12"/>
                <a:gd name="T26" fmla="*/ 5 w 9"/>
                <a:gd name="T27" fmla="*/ 6 h 12"/>
                <a:gd name="T28" fmla="*/ 4 w 9"/>
                <a:gd name="T29" fmla="*/ 5 h 12"/>
                <a:gd name="T30" fmla="*/ 5 w 9"/>
                <a:gd name="T31" fmla="*/ 6 h 12"/>
                <a:gd name="T32" fmla="*/ 8 w 9"/>
                <a:gd name="T33" fmla="*/ 5 h 12"/>
                <a:gd name="T34" fmla="*/ 8 w 9"/>
                <a:gd name="T35" fmla="*/ 2 h 12"/>
                <a:gd name="T36" fmla="*/ 8 w 9"/>
                <a:gd name="T37" fmla="*/ 4 h 12"/>
                <a:gd name="T38" fmla="*/ 9 w 9"/>
                <a:gd name="T39" fmla="*/ 4 h 12"/>
                <a:gd name="T40" fmla="*/ 9 w 9"/>
                <a:gd name="T41" fmla="*/ 1 h 12"/>
                <a:gd name="T42" fmla="*/ 6 w 9"/>
                <a:gd name="T43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" h="12">
                  <a:moveTo>
                    <a:pt x="6" y="4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4" y="3"/>
                    <a:pt x="2" y="5"/>
                    <a:pt x="1" y="6"/>
                  </a:cubicBezTo>
                  <a:cubicBezTo>
                    <a:pt x="0" y="7"/>
                    <a:pt x="1" y="8"/>
                    <a:pt x="1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1" y="10"/>
                    <a:pt x="0" y="12"/>
                    <a:pt x="2" y="11"/>
                  </a:cubicBezTo>
                  <a:cubicBezTo>
                    <a:pt x="2" y="11"/>
                    <a:pt x="1" y="10"/>
                    <a:pt x="1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4" y="9"/>
                    <a:pt x="0" y="8"/>
                    <a:pt x="2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4" y="6"/>
                    <a:pt x="5" y="6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4" y="5"/>
                    <a:pt x="4" y="5"/>
                  </a:cubicBezTo>
                  <a:cubicBezTo>
                    <a:pt x="4" y="3"/>
                    <a:pt x="4" y="6"/>
                    <a:pt x="5" y="6"/>
                  </a:cubicBezTo>
                  <a:cubicBezTo>
                    <a:pt x="6" y="5"/>
                    <a:pt x="7" y="3"/>
                    <a:pt x="8" y="5"/>
                  </a:cubicBezTo>
                  <a:cubicBezTo>
                    <a:pt x="7" y="4"/>
                    <a:pt x="7" y="2"/>
                    <a:pt x="8" y="2"/>
                  </a:cubicBezTo>
                  <a:cubicBezTo>
                    <a:pt x="8" y="3"/>
                    <a:pt x="8" y="3"/>
                    <a:pt x="8" y="4"/>
                  </a:cubicBezTo>
                  <a:cubicBezTo>
                    <a:pt x="8" y="4"/>
                    <a:pt x="9" y="5"/>
                    <a:pt x="9" y="4"/>
                  </a:cubicBezTo>
                  <a:cubicBezTo>
                    <a:pt x="8" y="3"/>
                    <a:pt x="8" y="2"/>
                    <a:pt x="9" y="1"/>
                  </a:cubicBezTo>
                  <a:cubicBezTo>
                    <a:pt x="7" y="0"/>
                    <a:pt x="7" y="4"/>
                    <a:pt x="6" y="4"/>
                  </a:cubicBez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109" name="Freeform 1704"/>
            <p:cNvSpPr>
              <a:spLocks/>
            </p:cNvSpPr>
            <p:nvPr/>
          </p:nvSpPr>
          <p:spPr bwMode="auto">
            <a:xfrm>
              <a:off x="1195" y="2810"/>
              <a:ext cx="3" cy="3"/>
            </a:xfrm>
            <a:custGeom>
              <a:avLst/>
              <a:gdLst>
                <a:gd name="T0" fmla="*/ 3 w 3"/>
                <a:gd name="T1" fmla="*/ 0 h 3"/>
                <a:gd name="T2" fmla="*/ 0 w 3"/>
                <a:gd name="T3" fmla="*/ 3 h 3"/>
                <a:gd name="T4" fmla="*/ 3 w 3"/>
                <a:gd name="T5" fmla="*/ 3 h 3"/>
                <a:gd name="T6" fmla="*/ 3 w 3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0" y="3"/>
                  </a:lnTo>
                  <a:lnTo>
                    <a:pt x="3" y="3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E25A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914377"/>
              <a:endParaRPr lang="zh-CN" altLang="en-US">
                <a:solidFill>
                  <a:prstClr val="black"/>
                </a:solidFill>
                <a:latin typeface="Arial" panose="020B0604020202020204"/>
                <a:ea typeface="黑体" panose="02010609060101010101" pitchFamily="49" charset="-122"/>
              </a:endParaRPr>
            </a:p>
          </p:txBody>
        </p:sp>
      </p:grpSp>
      <p:sp>
        <p:nvSpPr>
          <p:cNvPr id="1710" name="TextBox 1709">
            <a:extLst>
              <a:ext uri="{FF2B5EF4-FFF2-40B4-BE49-F238E27FC236}">
                <a16:creationId xmlns:a16="http://schemas.microsoft.com/office/drawing/2014/main" id="{D4D5FA4C-CC3E-4409-A674-08ACF7A99443}"/>
              </a:ext>
            </a:extLst>
          </p:cNvPr>
          <p:cNvSpPr txBox="1"/>
          <p:nvPr/>
        </p:nvSpPr>
        <p:spPr>
          <a:xfrm>
            <a:off x="3465075" y="2430849"/>
            <a:ext cx="7154436" cy="6281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2667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bài vào vở ô li</a:t>
            </a:r>
            <a:endParaRPr lang="en-US" sz="2667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1711" name="TextBox 1710">
            <a:extLst>
              <a:ext uri="{FF2B5EF4-FFF2-40B4-BE49-F238E27FC236}">
                <a16:creationId xmlns:a16="http://schemas.microsoft.com/office/drawing/2014/main" id="{D611FF8F-D77E-4E2A-9D1F-09BE54EA2748}"/>
              </a:ext>
            </a:extLst>
          </p:cNvPr>
          <p:cNvSpPr txBox="1"/>
          <p:nvPr/>
        </p:nvSpPr>
        <p:spPr>
          <a:xfrm>
            <a:off x="3582033" y="1481358"/>
            <a:ext cx="7154436" cy="949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4267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 BÀI</a:t>
            </a:r>
            <a:endParaRPr lang="en-US" sz="4267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pic>
        <p:nvPicPr>
          <p:cNvPr id="1712" name="Picture 1711">
            <a:extLst>
              <a:ext uri="{FF2B5EF4-FFF2-40B4-BE49-F238E27FC236}">
                <a16:creationId xmlns:a16="http://schemas.microsoft.com/office/drawing/2014/main" id="{16325F1D-4EF6-4AE7-BD2F-6FDF30B8A4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378" y="3058970"/>
            <a:ext cx="3558822" cy="3336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95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矩形 92"/>
          <p:cNvSpPr/>
          <p:nvPr/>
        </p:nvSpPr>
        <p:spPr>
          <a:xfrm>
            <a:off x="4141654" y="0"/>
            <a:ext cx="3908692" cy="647700"/>
          </a:xfrm>
          <a:prstGeom prst="rect">
            <a:avLst/>
          </a:prstGeom>
          <a:solidFill>
            <a:srgbClr val="7DD7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4" name="等腰三角形 93"/>
          <p:cNvSpPr/>
          <p:nvPr/>
        </p:nvSpPr>
        <p:spPr>
          <a:xfrm flipV="1">
            <a:off x="8035741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5" name="等腰三角形 94"/>
          <p:cNvSpPr/>
          <p:nvPr/>
        </p:nvSpPr>
        <p:spPr>
          <a:xfrm flipH="1" flipV="1">
            <a:off x="3795395" y="0"/>
            <a:ext cx="346259" cy="647700"/>
          </a:xfrm>
          <a:prstGeom prst="triangle">
            <a:avLst>
              <a:gd name="adj" fmla="val 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713A42F2-93A9-4F0D-9F6C-B52ABAE7DEC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rgbClr val="70AD47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833" y="1046695"/>
            <a:ext cx="469457" cy="469457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09E4866A-F6AF-40D3-9428-F9C7345CDA7C}"/>
              </a:ext>
            </a:extLst>
          </p:cNvPr>
          <p:cNvSpPr txBox="1"/>
          <p:nvPr/>
        </p:nvSpPr>
        <p:spPr>
          <a:xfrm>
            <a:off x="2568045" y="869548"/>
            <a:ext cx="7771291" cy="823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17479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17479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17479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17479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17479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17479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17479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17479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17479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17479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17479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17479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17479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vuông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17479D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srgbClr val="17479D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676F3A3-BC72-4F76-A67D-5EE2EE5C33C8}"/>
              </a:ext>
            </a:extLst>
          </p:cNvPr>
          <p:cNvSpPr txBox="1"/>
          <p:nvPr/>
        </p:nvSpPr>
        <p:spPr>
          <a:xfrm>
            <a:off x="2017833" y="1514811"/>
            <a:ext cx="7626945" cy="2610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just" defTabSz="91440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(</a:t>
            </a:r>
            <a:r>
              <a:rPr kumimoji="0" lang="en-US" sz="36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dang/</a:t>
            </a:r>
            <a:r>
              <a:rPr kumimoji="0" lang="en-US" sz="36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giang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):    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tay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giỏi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 ,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dở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609585" marR="0" lvl="0" indent="-609585" algn="just" defTabSz="914400" eaLnBrk="1" fontAlgn="auto" latinLnBrk="0" hangingPunct="1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eriod"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(</a:t>
            </a:r>
            <a:r>
              <a:rPr kumimoji="0" lang="en-US" sz="36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dành</a:t>
            </a:r>
            <a:r>
              <a:rPr kumimoji="0" lang="en-US" sz="36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/</a:t>
            </a:r>
            <a:r>
              <a:rPr kumimoji="0" lang="en-US" sz="36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giành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):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dỗ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 ,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tranh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 ,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để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7C3B99E-A996-434E-9F03-C6A6E813F245}"/>
              </a:ext>
            </a:extLst>
          </p:cNvPr>
          <p:cNvGrpSpPr/>
          <p:nvPr/>
        </p:nvGrpSpPr>
        <p:grpSpPr>
          <a:xfrm>
            <a:off x="5497533" y="2279393"/>
            <a:ext cx="339394" cy="338584"/>
            <a:chOff x="7934525" y="3319873"/>
            <a:chExt cx="418690" cy="417690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44C3553-A657-4FA2-B819-6D406E841F6D}"/>
                </a:ext>
              </a:extLst>
            </p:cNvPr>
            <p:cNvCxnSpPr>
              <a:cxnSpLocks/>
              <a:stCxn id="43" idx="0"/>
              <a:endCxn id="43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BE146F48-7387-436C-A458-C68DFCDF6811}"/>
                </a:ext>
              </a:extLst>
            </p:cNvPr>
            <p:cNvCxnSpPr>
              <a:cxnSpLocks/>
              <a:stCxn id="43" idx="3"/>
              <a:endCxn id="43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47CDD1F-F7E2-4A46-A232-7B74027362C5}"/>
              </a:ext>
            </a:extLst>
          </p:cNvPr>
          <p:cNvGrpSpPr/>
          <p:nvPr/>
        </p:nvGrpSpPr>
        <p:grpSpPr>
          <a:xfrm>
            <a:off x="7697158" y="2267726"/>
            <a:ext cx="338583" cy="338583"/>
            <a:chOff x="7507111" y="2996098"/>
            <a:chExt cx="417689" cy="417689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6CFA0BBA-C5F7-4733-8FD4-43CE85CFC444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7F86EF23-10E8-4CFB-A647-F403386C5E40}"/>
                </a:ext>
              </a:extLst>
            </p:cNvPr>
            <p:cNvCxnSpPr>
              <a:cxnSpLocks/>
              <a:stCxn id="48" idx="0"/>
              <a:endCxn id="48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BE8E3621-AB31-4B76-9D15-8D70A5B75E6B}"/>
                </a:ext>
              </a:extLst>
            </p:cNvPr>
            <p:cNvCxnSpPr>
              <a:cxnSpLocks/>
              <a:stCxn id="48" idx="3"/>
              <a:endCxn id="48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FD428140-2E86-4204-A376-D2738EAE3581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DF155BD-7300-4BF0-9B63-88F56A1F1281}"/>
              </a:ext>
            </a:extLst>
          </p:cNvPr>
          <p:cNvGrpSpPr/>
          <p:nvPr/>
        </p:nvGrpSpPr>
        <p:grpSpPr>
          <a:xfrm>
            <a:off x="9139070" y="2267726"/>
            <a:ext cx="353492" cy="349416"/>
            <a:chOff x="7507111" y="2982734"/>
            <a:chExt cx="436081" cy="431053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FB09BD11-A6BE-4266-9C75-735ACB58F798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06238F4A-9F22-40FB-A1C5-D021DADBE772}"/>
                </a:ext>
              </a:extLst>
            </p:cNvPr>
            <p:cNvCxnSpPr>
              <a:cxnSpLocks/>
              <a:stCxn id="53" idx="0"/>
              <a:endCxn id="53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06EED93-2260-4FAE-93A3-91A0B73D7C31}"/>
                </a:ext>
              </a:extLst>
            </p:cNvPr>
            <p:cNvCxnSpPr>
              <a:cxnSpLocks/>
              <a:stCxn id="53" idx="3"/>
              <a:endCxn id="53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2F53AE1C-DB78-46B2-868C-D1A599DAAE1C}"/>
                </a:ext>
              </a:extLst>
            </p:cNvPr>
            <p:cNvCxnSpPr/>
            <p:nvPr/>
          </p:nvCxnSpPr>
          <p:spPr>
            <a:xfrm flipH="1">
              <a:off x="7525503" y="2982734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9E2DF10A-4012-40B6-86CC-B92951A51635}"/>
              </a:ext>
            </a:extLst>
          </p:cNvPr>
          <p:cNvGrpSpPr/>
          <p:nvPr/>
        </p:nvGrpSpPr>
        <p:grpSpPr>
          <a:xfrm>
            <a:off x="6186001" y="3621983"/>
            <a:ext cx="338583" cy="338583"/>
            <a:chOff x="7507111" y="2996098"/>
            <a:chExt cx="417689" cy="417689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B21E8A7E-0FA1-4571-8360-2DEB0635FA83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D5C5D19D-04A6-47EC-86E8-976F3EA081A4}"/>
                </a:ext>
              </a:extLst>
            </p:cNvPr>
            <p:cNvCxnSpPr>
              <a:cxnSpLocks/>
              <a:stCxn id="58" idx="0"/>
              <a:endCxn id="58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8AA56892-499B-4A87-A94A-24D647579D75}"/>
                </a:ext>
              </a:extLst>
            </p:cNvPr>
            <p:cNvCxnSpPr>
              <a:cxnSpLocks/>
              <a:stCxn id="58" idx="3"/>
              <a:endCxn id="58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475D954-C859-4190-A2EF-1BB0E3574679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4C89F733-4580-49F8-94E1-A4AA63F7DE62}"/>
              </a:ext>
            </a:extLst>
          </p:cNvPr>
          <p:cNvGrpSpPr/>
          <p:nvPr/>
        </p:nvGrpSpPr>
        <p:grpSpPr>
          <a:xfrm>
            <a:off x="8032706" y="3627973"/>
            <a:ext cx="338583" cy="338583"/>
            <a:chOff x="7507111" y="2996098"/>
            <a:chExt cx="417689" cy="417689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C3EC095-59B5-46B8-9415-A33F55CD5163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BC3D61E-2286-4A70-8DFD-18334891FE80}"/>
                </a:ext>
              </a:extLst>
            </p:cNvPr>
            <p:cNvCxnSpPr>
              <a:cxnSpLocks/>
              <a:stCxn id="63" idx="0"/>
              <a:endCxn id="63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B728D543-42CE-4B02-AC94-3AB7DEBD19CE}"/>
                </a:ext>
              </a:extLst>
            </p:cNvPr>
            <p:cNvCxnSpPr>
              <a:cxnSpLocks/>
              <a:stCxn id="63" idx="3"/>
              <a:endCxn id="63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D5D9DAE9-87A8-4C7A-A56E-00DDF7A55F66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4524F05-A764-4B7D-B84C-E49A38C7762F}"/>
              </a:ext>
            </a:extLst>
          </p:cNvPr>
          <p:cNvGrpSpPr/>
          <p:nvPr/>
        </p:nvGrpSpPr>
        <p:grpSpPr>
          <a:xfrm>
            <a:off x="9472458" y="3627973"/>
            <a:ext cx="338583" cy="338583"/>
            <a:chOff x="7507111" y="2996098"/>
            <a:chExt cx="417689" cy="417689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97BF69FC-DCF1-4560-820A-71C97EC46020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41335E63-7893-461F-831D-17DE61E9ED41}"/>
                </a:ext>
              </a:extLst>
            </p:cNvPr>
            <p:cNvCxnSpPr>
              <a:cxnSpLocks/>
              <a:stCxn id="68" idx="0"/>
              <a:endCxn id="68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8FB3CD22-C15B-4E4F-8065-129FA2215B0B}"/>
                </a:ext>
              </a:extLst>
            </p:cNvPr>
            <p:cNvCxnSpPr>
              <a:cxnSpLocks/>
              <a:stCxn id="68" idx="3"/>
              <a:endCxn id="68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B09FB647-7405-4E8A-8492-CA4F65328261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1954BD8E-7FE0-4FC2-AB36-7378EA3E0EFB}"/>
              </a:ext>
            </a:extLst>
          </p:cNvPr>
          <p:cNvSpPr txBox="1"/>
          <p:nvPr/>
        </p:nvSpPr>
        <p:spPr>
          <a:xfrm>
            <a:off x="2587645" y="3960566"/>
            <a:ext cx="81597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sym typeface="Wingdings" panose="05000000000000000000" pitchFamily="2" charset="2"/>
              </a:rPr>
              <a:t> 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a. dang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tay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,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giỏi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giang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,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dở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 dang</a:t>
            </a:r>
          </a:p>
          <a:p>
            <a:pPr marL="0" marR="0" lvl="0" indent="0" algn="just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    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954BD8E-7FE0-4FC2-AB36-7378EA3E0EFB}"/>
              </a:ext>
            </a:extLst>
          </p:cNvPr>
          <p:cNvSpPr txBox="1"/>
          <p:nvPr/>
        </p:nvSpPr>
        <p:spPr>
          <a:xfrm>
            <a:off x="3157457" y="4762224"/>
            <a:ext cx="8159768" cy="102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b.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dỗ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dành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,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tranh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giành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,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để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</a:rPr>
              <a:t>dành</a:t>
            </a:r>
            <a:endParaRPr kumimoji="0" lang="vi-VN" sz="3600" b="0" i="0" u="none" strike="noStrike" kern="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72" grpId="0"/>
      <p:bldP spid="7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84C0791A-6676-4043-BBF1-DD2993D19C98}"/>
              </a:ext>
            </a:extLst>
          </p:cNvPr>
          <p:cNvSpPr/>
          <p:nvPr/>
        </p:nvSpPr>
        <p:spPr>
          <a:xfrm flipV="1">
            <a:off x="2205" y="1040782"/>
            <a:ext cx="12187592" cy="45708"/>
          </a:xfrm>
          <a:prstGeom prst="rect">
            <a:avLst/>
          </a:prstGeom>
          <a:solidFill>
            <a:srgbClr val="75B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sz="2400">
              <a:solidFill>
                <a:srgbClr val="FFFFFF"/>
              </a:solidFill>
              <a:latin typeface=""/>
              <a:ea typeface="字魂35号-经典雅黑" panose="00000500000000000000" pitchFamily="2" charset="-122"/>
              <a:sym typeface=""/>
            </a:endParaRPr>
          </a:p>
        </p:txBody>
      </p:sp>
      <p:cxnSp>
        <p:nvCxnSpPr>
          <p:cNvPr id="20" name="30">
            <a:extLst>
              <a:ext uri="{FF2B5EF4-FFF2-40B4-BE49-F238E27FC236}">
                <a16:creationId xmlns:a16="http://schemas.microsoft.com/office/drawing/2014/main" id="{F5229C80-1FED-4B9B-A731-14A567100433}"/>
              </a:ext>
            </a:extLst>
          </p:cNvPr>
          <p:cNvCxnSpPr/>
          <p:nvPr/>
        </p:nvCxnSpPr>
        <p:spPr>
          <a:xfrm>
            <a:off x="1530206" y="2971960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31">
            <a:extLst>
              <a:ext uri="{FF2B5EF4-FFF2-40B4-BE49-F238E27FC236}">
                <a16:creationId xmlns:a16="http://schemas.microsoft.com/office/drawing/2014/main" id="{97CEFCB1-9421-4B34-BE4F-D64631E6410E}"/>
              </a:ext>
            </a:extLst>
          </p:cNvPr>
          <p:cNvCxnSpPr/>
          <p:nvPr/>
        </p:nvCxnSpPr>
        <p:spPr>
          <a:xfrm>
            <a:off x="1530206" y="4692022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4931F420-91E9-4422-BDDA-4052A7346E01}"/>
              </a:ext>
            </a:extLst>
          </p:cNvPr>
          <p:cNvSpPr txBox="1"/>
          <p:nvPr/>
        </p:nvSpPr>
        <p:spPr>
          <a:xfrm>
            <a:off x="3000891" y="132346"/>
            <a:ext cx="7082091" cy="82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err="1">
                <a:solidFill>
                  <a:srgbClr val="17479D"/>
                </a:solidFill>
                <a:latin typeface="UTM Avo" panose="02040603050506020204" pitchFamily="18" charset="0"/>
              </a:rPr>
              <a:t>Chọn</a:t>
            </a:r>
            <a:r>
              <a:rPr lang="en-US" sz="3600" b="1" dirty="0">
                <a:solidFill>
                  <a:srgbClr val="17479D"/>
                </a:solidFill>
                <a:latin typeface="UTM Avo" panose="02040603050506020204" pitchFamily="18" charset="0"/>
              </a:rPr>
              <a:t> a </a:t>
            </a:r>
            <a:r>
              <a:rPr lang="en-US" sz="3600" b="1" dirty="0" err="1">
                <a:solidFill>
                  <a:srgbClr val="17479D"/>
                </a:solidFill>
                <a:latin typeface="UTM Avo" panose="02040603050506020204" pitchFamily="18" charset="0"/>
              </a:rPr>
              <a:t>hoặc</a:t>
            </a:r>
            <a:r>
              <a:rPr lang="en-US" sz="3600" b="1" dirty="0">
                <a:solidFill>
                  <a:srgbClr val="17479D"/>
                </a:solidFill>
                <a:latin typeface="UTM Avo" panose="02040603050506020204" pitchFamily="18" charset="0"/>
              </a:rPr>
              <a:t> b</a:t>
            </a:r>
            <a:endParaRPr lang="vi-VN" sz="3600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665AF39-AEEB-40BB-807F-74306D67D5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352" y="126704"/>
            <a:ext cx="1115217" cy="793596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2858DCD2-EA1C-4DFE-94E7-E1B860974CDA}"/>
              </a:ext>
            </a:extLst>
          </p:cNvPr>
          <p:cNvSpPr/>
          <p:nvPr/>
        </p:nvSpPr>
        <p:spPr>
          <a:xfrm>
            <a:off x="436969" y="1093398"/>
            <a:ext cx="115797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a.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Tìm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từ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ngữ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gọi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tên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từng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loại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quả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có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tiếng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bắt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đầu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bằng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s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hoặc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x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.</a:t>
            </a:r>
            <a:endParaRPr kumimoji="0" lang="vi-VN" sz="32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BC45583C-6732-4D55-B886-82F31908A2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66623" y="2387643"/>
            <a:ext cx="1651892" cy="1498397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6FE99286-C8A1-4C24-9CA8-342DFF028017}"/>
              </a:ext>
            </a:extLst>
          </p:cNvPr>
          <p:cNvGrpSpPr/>
          <p:nvPr/>
        </p:nvGrpSpPr>
        <p:grpSpPr>
          <a:xfrm>
            <a:off x="3226005" y="4199906"/>
            <a:ext cx="1966880" cy="1498397"/>
            <a:chOff x="2333296" y="2914468"/>
            <a:chExt cx="2662525" cy="2028350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1134B26-018A-48A8-B338-9831CE0FF1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921" t="6912"/>
            <a:stretch/>
          </p:blipFill>
          <p:spPr>
            <a:xfrm>
              <a:off x="2333296" y="2974428"/>
              <a:ext cx="2662525" cy="1968390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1694B6E-FCA3-4537-B5A6-A1F8C5871EFE}"/>
                </a:ext>
              </a:extLst>
            </p:cNvPr>
            <p:cNvSpPr/>
            <p:nvPr/>
          </p:nvSpPr>
          <p:spPr>
            <a:xfrm>
              <a:off x="2333296" y="2914468"/>
              <a:ext cx="231227" cy="283779"/>
            </a:xfrm>
            <a:prstGeom prst="rect">
              <a:avLst/>
            </a:prstGeom>
            <a:solidFill>
              <a:srgbClr val="ED7D3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</p:grpSp>
      <p:pic>
        <p:nvPicPr>
          <p:cNvPr id="28" name="Picture 27">
            <a:extLst>
              <a:ext uri="{FF2B5EF4-FFF2-40B4-BE49-F238E27FC236}">
                <a16:creationId xmlns:a16="http://schemas.microsoft.com/office/drawing/2014/main" id="{1D40CA86-7A0A-4B86-9761-051CFB6A6C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2387643"/>
            <a:ext cx="2326241" cy="149839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499E140-427D-41C9-A956-0B0529E0E920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3572"/>
          <a:stretch/>
        </p:blipFill>
        <p:spPr>
          <a:xfrm>
            <a:off x="6761503" y="4304723"/>
            <a:ext cx="3321479" cy="1498829"/>
          </a:xfrm>
          <a:prstGeom prst="rect">
            <a:avLst/>
          </a:prstGeom>
        </p:spPr>
      </p:pic>
      <p:sp>
        <p:nvSpPr>
          <p:cNvPr id="30" name="Rounded Rectangle 21">
            <a:extLst>
              <a:ext uri="{FF2B5EF4-FFF2-40B4-BE49-F238E27FC236}">
                <a16:creationId xmlns:a16="http://schemas.microsoft.com/office/drawing/2014/main" id="{FCB78F0B-9E78-4E88-ABD6-51F09898A6EC}"/>
              </a:ext>
            </a:extLst>
          </p:cNvPr>
          <p:cNvSpPr/>
          <p:nvPr/>
        </p:nvSpPr>
        <p:spPr>
          <a:xfrm>
            <a:off x="3710421" y="2920658"/>
            <a:ext cx="1651892" cy="503476"/>
          </a:xfrm>
          <a:prstGeom prst="roundRect">
            <a:avLst/>
          </a:prstGeom>
          <a:solidFill>
            <a:srgbClr val="44546A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+mn-cs"/>
              </a:rPr>
              <a:t>Quả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+mn-cs"/>
              </a:rPr>
              <a:t>xoài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Arial-Rounded"/>
              <a:cs typeface="+mn-cs"/>
            </a:endParaRPr>
          </a:p>
        </p:txBody>
      </p:sp>
      <p:sp>
        <p:nvSpPr>
          <p:cNvPr id="31" name="Rounded Rectangle 21">
            <a:extLst>
              <a:ext uri="{FF2B5EF4-FFF2-40B4-BE49-F238E27FC236}">
                <a16:creationId xmlns:a16="http://schemas.microsoft.com/office/drawing/2014/main" id="{2F686FC3-3C89-49E3-952F-239AB9DE2090}"/>
              </a:ext>
            </a:extLst>
          </p:cNvPr>
          <p:cNvSpPr/>
          <p:nvPr/>
        </p:nvSpPr>
        <p:spPr>
          <a:xfrm>
            <a:off x="2785620" y="5698304"/>
            <a:ext cx="2576693" cy="503476"/>
          </a:xfrm>
          <a:prstGeom prst="roundRect">
            <a:avLst/>
          </a:prstGeom>
          <a:solidFill>
            <a:srgbClr val="44546A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+mn-cs"/>
              </a:rPr>
              <a:t>Quả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+mn-cs"/>
              </a:rPr>
              <a:t>sầu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+mn-cs"/>
              </a:rPr>
              <a:t> </a:t>
            </a: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+mn-cs"/>
              </a:rPr>
              <a:t>riêng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Arial-Rounded"/>
              <a:cs typeface="+mn-cs"/>
            </a:endParaRPr>
          </a:p>
        </p:txBody>
      </p:sp>
      <p:sp>
        <p:nvSpPr>
          <p:cNvPr id="32" name="Rounded Rectangle 21">
            <a:extLst>
              <a:ext uri="{FF2B5EF4-FFF2-40B4-BE49-F238E27FC236}">
                <a16:creationId xmlns:a16="http://schemas.microsoft.com/office/drawing/2014/main" id="{211FA74C-E23E-40FE-92E1-D55AF1CD2D6F}"/>
              </a:ext>
            </a:extLst>
          </p:cNvPr>
          <p:cNvSpPr/>
          <p:nvPr/>
        </p:nvSpPr>
        <p:spPr>
          <a:xfrm>
            <a:off x="8422241" y="2885104"/>
            <a:ext cx="1917335" cy="503476"/>
          </a:xfrm>
          <a:prstGeom prst="roundRect">
            <a:avLst/>
          </a:prstGeom>
          <a:solidFill>
            <a:srgbClr val="44546A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+mn-cs"/>
              </a:rPr>
              <a:t>Quả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+mn-cs"/>
              </a:rPr>
              <a:t> sung</a:t>
            </a:r>
          </a:p>
        </p:txBody>
      </p:sp>
      <p:sp>
        <p:nvSpPr>
          <p:cNvPr id="33" name="Rounded Rectangle 21">
            <a:extLst>
              <a:ext uri="{FF2B5EF4-FFF2-40B4-BE49-F238E27FC236}">
                <a16:creationId xmlns:a16="http://schemas.microsoft.com/office/drawing/2014/main" id="{D72E9B8F-A96D-44E5-9FCE-DCF576370E90}"/>
              </a:ext>
            </a:extLst>
          </p:cNvPr>
          <p:cNvSpPr/>
          <p:nvPr/>
        </p:nvSpPr>
        <p:spPr>
          <a:xfrm>
            <a:off x="7729016" y="5803553"/>
            <a:ext cx="1651892" cy="503476"/>
          </a:xfrm>
          <a:prstGeom prst="roundRect">
            <a:avLst/>
          </a:prstGeom>
          <a:solidFill>
            <a:srgbClr val="44546A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+mn-cs"/>
              </a:rPr>
              <a:t>Quả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ea typeface="Arial-Rounded"/>
                <a:cs typeface="+mn-cs"/>
              </a:rPr>
              <a:t> sim</a:t>
            </a:r>
          </a:p>
        </p:txBody>
      </p: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1000">
        <p14:warp dir="in"/>
      </p:transition>
    </mc:Choice>
    <mc:Fallback xmlns="">
      <p:transition spd="slow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30" grpId="0" animBg="1"/>
      <p:bldP spid="31" grpId="0" animBg="1"/>
      <p:bldP spid="3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549792" y="549385"/>
            <a:ext cx="11487363" cy="8199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6683" tIns="43341" rIns="86683" bIns="4334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399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59号-创粗黑" panose="020F0502020204030204"/>
              <a:cs typeface="+mn-ea"/>
              <a:sym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E843BB-A08B-46DE-8FD0-1119F2AF7AF1}"/>
              </a:ext>
            </a:extLst>
          </p:cNvPr>
          <p:cNvSpPr txBox="1"/>
          <p:nvPr/>
        </p:nvSpPr>
        <p:spPr>
          <a:xfrm>
            <a:off x="1079157" y="2613985"/>
            <a:ext cx="10033687" cy="3233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 algn="just">
              <a:lnSpc>
                <a:spcPct val="200000"/>
              </a:lnSpc>
              <a:buFontTx/>
              <a:buChar char="-"/>
            </a:pPr>
            <a:r>
              <a:rPr lang="en-US" sz="3600" dirty="0" err="1">
                <a:latin typeface="+mj-lt"/>
              </a:rPr>
              <a:t>Nhân</a:t>
            </a:r>
            <a:r>
              <a:rPr lang="en-US" sz="3600" dirty="0">
                <a:latin typeface="+mj-lt"/>
              </a:rPr>
              <a:t> d    </a:t>
            </a:r>
            <a:r>
              <a:rPr lang="en-US" sz="3600" dirty="0" err="1">
                <a:latin typeface="+mj-lt"/>
              </a:rPr>
              <a:t>Tết</a:t>
            </a:r>
            <a:r>
              <a:rPr lang="en-US" sz="3600" dirty="0">
                <a:latin typeface="+mj-lt"/>
              </a:rPr>
              <a:t>, </a:t>
            </a:r>
            <a:r>
              <a:rPr lang="en-US" sz="3600" dirty="0" err="1">
                <a:latin typeface="+mj-lt"/>
              </a:rPr>
              <a:t>em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viết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một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tấm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th</a:t>
            </a:r>
            <a:r>
              <a:rPr lang="en-US" sz="3600" dirty="0">
                <a:latin typeface="+mj-lt"/>
              </a:rPr>
              <a:t>     </a:t>
            </a:r>
            <a:r>
              <a:rPr lang="en-US" sz="3600" dirty="0" err="1">
                <a:latin typeface="+mj-lt"/>
              </a:rPr>
              <a:t>gửi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lời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chúc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đến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các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chú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bộ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đội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Trường</a:t>
            </a:r>
            <a:r>
              <a:rPr lang="en-US" sz="3600" dirty="0">
                <a:latin typeface="+mj-lt"/>
              </a:rPr>
              <a:t> Sa.</a:t>
            </a:r>
            <a:endParaRPr lang="en-US" sz="2000" dirty="0">
              <a:latin typeface="+mj-lt"/>
            </a:endParaRPr>
          </a:p>
          <a:p>
            <a:pPr marL="457189" indent="-457189" algn="just">
              <a:lnSpc>
                <a:spcPct val="200000"/>
              </a:lnSpc>
              <a:buFontTx/>
              <a:buChar char="-"/>
            </a:pPr>
            <a:r>
              <a:rPr lang="en-US" sz="3600" dirty="0" err="1">
                <a:latin typeface="+mj-lt"/>
              </a:rPr>
              <a:t>Những</a:t>
            </a:r>
            <a:r>
              <a:rPr lang="en-US" sz="3600" dirty="0">
                <a:latin typeface="+mj-lt"/>
              </a:rPr>
              <a:t> con </a:t>
            </a:r>
            <a:r>
              <a:rPr lang="en-US" sz="3600" dirty="0" err="1">
                <a:latin typeface="+mj-lt"/>
              </a:rPr>
              <a:t>sóng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liên</a:t>
            </a:r>
            <a:r>
              <a:rPr lang="en-US" sz="3600" dirty="0">
                <a:latin typeface="+mj-lt"/>
              </a:rPr>
              <a:t> t       </a:t>
            </a:r>
            <a:r>
              <a:rPr lang="en-US" sz="3600" dirty="0" err="1">
                <a:latin typeface="+mj-lt"/>
              </a:rPr>
              <a:t>xô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vào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bờ</a:t>
            </a:r>
            <a:r>
              <a:rPr lang="en-US" sz="3600" dirty="0">
                <a:latin typeface="+mj-lt"/>
              </a:rPr>
              <a:t>.</a:t>
            </a:r>
            <a:endParaRPr lang="vi-VN" sz="3600" dirty="0"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CA5386-0DF4-46E3-BFD9-683653F6D183}"/>
              </a:ext>
            </a:extLst>
          </p:cNvPr>
          <p:cNvSpPr/>
          <p:nvPr/>
        </p:nvSpPr>
        <p:spPr>
          <a:xfrm>
            <a:off x="1915604" y="1704096"/>
            <a:ext cx="8360792" cy="809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dirty="0">
                <a:latin typeface="+mj-lt"/>
              </a:rPr>
              <a:t>b. </a:t>
            </a:r>
            <a:r>
              <a:rPr lang="en-US" sz="3600" dirty="0" err="1">
                <a:latin typeface="+mj-lt"/>
              </a:rPr>
              <a:t>Chọn</a:t>
            </a:r>
            <a:r>
              <a:rPr lang="en-US" sz="3600" dirty="0">
                <a:latin typeface="+mj-lt"/>
              </a:rPr>
              <a:t> </a:t>
            </a:r>
            <a:r>
              <a:rPr lang="en-US" sz="3600" b="1" i="1" dirty="0" err="1">
                <a:latin typeface="+mj-lt"/>
              </a:rPr>
              <a:t>ip</a:t>
            </a:r>
            <a:r>
              <a:rPr lang="en-US" sz="3600" i="1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hoặc</a:t>
            </a:r>
            <a:r>
              <a:rPr lang="en-US" sz="3600" dirty="0">
                <a:latin typeface="+mj-lt"/>
              </a:rPr>
              <a:t> </a:t>
            </a:r>
            <a:r>
              <a:rPr lang="en-US" sz="3600" b="1" i="1" dirty="0" err="1">
                <a:latin typeface="+mj-lt"/>
              </a:rPr>
              <a:t>iêp</a:t>
            </a:r>
            <a:r>
              <a:rPr lang="en-US" sz="3600" b="1" i="1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thay</a:t>
            </a:r>
            <a:r>
              <a:rPr lang="en-US" sz="3600" dirty="0">
                <a:latin typeface="+mj-lt"/>
              </a:rPr>
              <a:t> </a:t>
            </a:r>
            <a:r>
              <a:rPr lang="en-US" sz="3600" dirty="0" err="1">
                <a:latin typeface="+mj-lt"/>
              </a:rPr>
              <a:t>cho</a:t>
            </a:r>
            <a:r>
              <a:rPr lang="en-US" sz="3600" dirty="0">
                <a:latin typeface="+mj-lt"/>
              </a:rPr>
              <a:t> ô </a:t>
            </a:r>
            <a:r>
              <a:rPr lang="en-US" sz="3600" dirty="0" err="1">
                <a:latin typeface="+mj-lt"/>
              </a:rPr>
              <a:t>vuông</a:t>
            </a:r>
            <a:r>
              <a:rPr lang="en-US" sz="3600" dirty="0">
                <a:latin typeface="+mj-lt"/>
              </a:rPr>
              <a:t>.</a:t>
            </a:r>
            <a:endParaRPr lang="vi-VN" sz="3600" b="1" i="1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0603EF-D60A-446D-8644-4F203CD74072}"/>
              </a:ext>
            </a:extLst>
          </p:cNvPr>
          <p:cNvSpPr txBox="1"/>
          <p:nvPr/>
        </p:nvSpPr>
        <p:spPr>
          <a:xfrm>
            <a:off x="1915604" y="470397"/>
            <a:ext cx="8608826" cy="82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+mj-lt"/>
              </a:rPr>
              <a:t>Chọn</a:t>
            </a:r>
            <a:r>
              <a:rPr lang="en-US" sz="3600" b="1" dirty="0">
                <a:solidFill>
                  <a:srgbClr val="FF0000"/>
                </a:solidFill>
                <a:latin typeface="+mj-lt"/>
              </a:rPr>
              <a:t> a </a:t>
            </a:r>
            <a:r>
              <a:rPr lang="en-US" sz="3600" b="1" dirty="0" err="1">
                <a:solidFill>
                  <a:srgbClr val="FF0000"/>
                </a:solidFill>
                <a:latin typeface="+mj-lt"/>
              </a:rPr>
              <a:t>hoặc</a:t>
            </a:r>
            <a:r>
              <a:rPr lang="en-US" sz="3600" b="1" dirty="0">
                <a:solidFill>
                  <a:srgbClr val="FF0000"/>
                </a:solidFill>
                <a:latin typeface="+mj-lt"/>
              </a:rPr>
              <a:t> b</a:t>
            </a:r>
            <a:endParaRPr lang="vi-VN" sz="3600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619EC2-BE42-4F17-B392-1CF90E903D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99" y="549385"/>
            <a:ext cx="1053453" cy="737249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A2CA4AA9-1EAD-4760-970B-46ECEDD90680}"/>
              </a:ext>
            </a:extLst>
          </p:cNvPr>
          <p:cNvGrpSpPr/>
          <p:nvPr/>
        </p:nvGrpSpPr>
        <p:grpSpPr>
          <a:xfrm>
            <a:off x="3178254" y="3116608"/>
            <a:ext cx="540742" cy="444844"/>
            <a:chOff x="7507111" y="2996098"/>
            <a:chExt cx="417689" cy="41768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4F2571C-F4AD-46AC-9D92-80E9B8CFB007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+mj-lt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BBC4177-1171-4141-83AB-5D37FBBA4C1F}"/>
                </a:ext>
              </a:extLst>
            </p:cNvPr>
            <p:cNvCxnSpPr>
              <a:stCxn id="9" idx="0"/>
              <a:endCxn id="9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CB14447-B056-45C1-83BB-B8FDFBB4573F}"/>
                </a:ext>
              </a:extLst>
            </p:cNvPr>
            <p:cNvCxnSpPr>
              <a:stCxn id="9" idx="3"/>
              <a:endCxn id="9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87BDAFDB-8049-4F45-806A-2660A8690D7E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8EC968F-8B02-4121-A9B8-86A32C52DE7F}"/>
              </a:ext>
            </a:extLst>
          </p:cNvPr>
          <p:cNvGrpSpPr/>
          <p:nvPr/>
        </p:nvGrpSpPr>
        <p:grpSpPr>
          <a:xfrm>
            <a:off x="8822358" y="3116608"/>
            <a:ext cx="847421" cy="444844"/>
            <a:chOff x="7507111" y="2996098"/>
            <a:chExt cx="417689" cy="41768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97C1CEA-C08C-40CE-98AA-0E05F306DF46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+mj-lt"/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D0E3A3E2-BFE5-4838-9E6F-27AC996D046E}"/>
                </a:ext>
              </a:extLst>
            </p:cNvPr>
            <p:cNvCxnSpPr>
              <a:stCxn id="15" idx="0"/>
              <a:endCxn id="15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48ED9BE8-34C5-4ECA-9764-DDEC0ED2D88F}"/>
                </a:ext>
              </a:extLst>
            </p:cNvPr>
            <p:cNvCxnSpPr>
              <a:stCxn id="15" idx="3"/>
              <a:endCxn id="15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84D0CEB-F24F-4010-A6CB-B926D7755B3B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544808F-02ED-4464-B801-301A56721CE0}"/>
              </a:ext>
            </a:extLst>
          </p:cNvPr>
          <p:cNvGrpSpPr/>
          <p:nvPr/>
        </p:nvGrpSpPr>
        <p:grpSpPr>
          <a:xfrm>
            <a:off x="6096000" y="5279550"/>
            <a:ext cx="540742" cy="444844"/>
            <a:chOff x="7507111" y="2996098"/>
            <a:chExt cx="417689" cy="417689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8E74BAB-371A-44C5-A7A6-66E648081FD6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+mj-lt"/>
              </a:endParaRP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69789CA-E725-449A-AB40-66E54585700B}"/>
                </a:ext>
              </a:extLst>
            </p:cNvPr>
            <p:cNvCxnSpPr>
              <a:stCxn id="20" idx="0"/>
              <a:endCxn id="20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850EE0B-82D6-41A3-A3BE-16567ABBD9F7}"/>
                </a:ext>
              </a:extLst>
            </p:cNvPr>
            <p:cNvCxnSpPr>
              <a:stCxn id="20" idx="3"/>
              <a:endCxn id="20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6ACF19E-5E1A-4C38-9AF0-936FDEEB5838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F8608F5-1DAB-4D96-B7F2-DE5E4868BF5F}"/>
              </a:ext>
            </a:extLst>
          </p:cNvPr>
          <p:cNvSpPr txBox="1"/>
          <p:nvPr/>
        </p:nvSpPr>
        <p:spPr>
          <a:xfrm>
            <a:off x="3049079" y="2994109"/>
            <a:ext cx="7990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+mj-lt"/>
              </a:rPr>
              <a:t>ịp</a:t>
            </a:r>
            <a:endParaRPr lang="en-US" sz="3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71EB58-1E99-48E3-A1C7-BE392B119DAF}"/>
              </a:ext>
            </a:extLst>
          </p:cNvPr>
          <p:cNvSpPr txBox="1"/>
          <p:nvPr/>
        </p:nvSpPr>
        <p:spPr>
          <a:xfrm>
            <a:off x="8735177" y="2994109"/>
            <a:ext cx="11912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+mj-lt"/>
              </a:rPr>
              <a:t>ịêp</a:t>
            </a:r>
            <a:endParaRPr lang="en-US" sz="3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E04F22D-2F88-4554-B0C0-CA00B4DDDDAB}"/>
              </a:ext>
            </a:extLst>
          </p:cNvPr>
          <p:cNvSpPr txBox="1"/>
          <p:nvPr/>
        </p:nvSpPr>
        <p:spPr>
          <a:xfrm>
            <a:off x="6096000" y="5201360"/>
            <a:ext cx="10760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+mj-lt"/>
              </a:rPr>
              <a:t>iếp</a:t>
            </a:r>
            <a:endParaRPr lang="en-US" sz="36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p:transition spd="med" advClick="0" advTm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4" grpId="0"/>
      <p:bldP spid="25" grpId="0"/>
      <p:bldP spid="2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000000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第一PPT，www.1ppt.com">
  <a:themeElements>
    <a:clrScheme name="卡通童趣模板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6C5"/>
      </a:accent1>
      <a:accent2>
        <a:srgbClr val="FFCE45"/>
      </a:accent2>
      <a:accent3>
        <a:srgbClr val="E2CABA"/>
      </a:accent3>
      <a:accent4>
        <a:srgbClr val="C69763"/>
      </a:accent4>
      <a:accent5>
        <a:srgbClr val="EB95B5"/>
      </a:accent5>
      <a:accent6>
        <a:srgbClr val="C4BFB4"/>
      </a:accent6>
      <a:hlink>
        <a:srgbClr val="E60044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296</Words>
  <Application>Microsoft Office PowerPoint</Application>
  <PresentationFormat>Widescreen</PresentationFormat>
  <Paragraphs>57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10</vt:i4>
      </vt:variant>
    </vt:vector>
  </HeadingPairs>
  <TitlesOfParts>
    <vt:vector size="36" baseType="lpstr">
      <vt:lpstr>微软雅黑</vt:lpstr>
      <vt:lpstr>宋体</vt:lpstr>
      <vt:lpstr>Arial</vt:lpstr>
      <vt:lpstr>Arial-Rounded</vt:lpstr>
      <vt:lpstr>Calibri</vt:lpstr>
      <vt:lpstr>等线</vt:lpstr>
      <vt:lpstr>HP001 4 hàng</vt:lpstr>
      <vt:lpstr>HP001 5 hàng</vt:lpstr>
      <vt:lpstr>ITC Avant Garde Std Bk</vt:lpstr>
      <vt:lpstr>黑体</vt:lpstr>
      <vt:lpstr>Times New Roman</vt:lpstr>
      <vt:lpstr>UTM Avo</vt:lpstr>
      <vt:lpstr>Wingdings</vt:lpstr>
      <vt:lpstr>华康海报体W12(P)</vt:lpstr>
      <vt:lpstr>字魂35号-经典雅黑</vt:lpstr>
      <vt:lpstr>字魂59号-创粗黑</vt:lpstr>
      <vt:lpstr>Office Theme</vt:lpstr>
      <vt:lpstr>1_Office 主题</vt:lpstr>
      <vt:lpstr>千图网海量PPT模板www.58pic.com​​</vt:lpstr>
      <vt:lpstr>2_Office 主题</vt:lpstr>
      <vt:lpstr>1_第一PPT，www.1ppt.com</vt:lpstr>
      <vt:lpstr>Office 主题​​</vt:lpstr>
      <vt:lpstr>https://www.freeppt7.com</vt:lpstr>
      <vt:lpstr>1_Office Theme</vt:lpstr>
      <vt:lpstr>3_Office 主题​​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eco</cp:lastModifiedBy>
  <cp:revision>55</cp:revision>
  <dcterms:created xsi:type="dcterms:W3CDTF">2021-07-20T01:55:21Z</dcterms:created>
  <dcterms:modified xsi:type="dcterms:W3CDTF">2024-04-16T07:30:38Z</dcterms:modified>
</cp:coreProperties>
</file>